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1" r:id="rId7"/>
    <p:sldId id="320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</p:sldIdLst>
  <p:sldSz cx="12188825" cy="6858000"/>
  <p:notesSz cx="6858000" cy="9144000"/>
  <p:custDataLst>
    <p:tags r:id="rId19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/>
            <a:t>Descripción de la tarea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Título del paso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09/07/2018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09/07/2018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09/07/2018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09/07/2018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05780" y="1772816"/>
            <a:ext cx="11377264" cy="2895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Mejora del rendimiento y ampliación de una web para la gestión integral de congresos científicos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77788" y="4797152"/>
            <a:ext cx="8229600" cy="158417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Autor: Guillermo Vigil rodríguez</a:t>
            </a:r>
          </a:p>
          <a:p>
            <a:pPr rtl="0"/>
            <a:r>
              <a:rPr lang="es-ES" dirty="0"/>
              <a:t>Tutor: José ranilla pastor</a:t>
            </a:r>
          </a:p>
          <a:p>
            <a:pPr rtl="0"/>
            <a:r>
              <a:rPr lang="es-ES" dirty="0"/>
              <a:t>Cotutor: José Manuel redondo López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Julio 2018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CMMSE?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i="1" dirty="0"/>
              <a:t>International </a:t>
            </a:r>
            <a:r>
              <a:rPr lang="es-ES" i="1" dirty="0" err="1"/>
              <a:t>Conference</a:t>
            </a:r>
            <a:r>
              <a:rPr lang="es-ES" i="1" dirty="0"/>
              <a:t> </a:t>
            </a:r>
            <a:r>
              <a:rPr lang="es-ES" i="1" dirty="0" err="1"/>
              <a:t>on</a:t>
            </a:r>
            <a:r>
              <a:rPr lang="es-ES" i="1" dirty="0"/>
              <a:t> </a:t>
            </a:r>
            <a:r>
              <a:rPr lang="es-ES" i="1" dirty="0" err="1"/>
              <a:t>Computational</a:t>
            </a:r>
            <a:r>
              <a:rPr lang="es-ES" i="1" dirty="0"/>
              <a:t> and </a:t>
            </a:r>
            <a:r>
              <a:rPr lang="es-ES" i="1" dirty="0" err="1"/>
              <a:t>Mathematical</a:t>
            </a:r>
            <a:r>
              <a:rPr lang="es-ES" i="1" dirty="0"/>
              <a:t> </a:t>
            </a:r>
            <a:r>
              <a:rPr lang="es-ES" i="1" dirty="0" err="1"/>
              <a:t>Methods</a:t>
            </a:r>
            <a:r>
              <a:rPr lang="es-ES" i="1" dirty="0"/>
              <a:t> in </a:t>
            </a:r>
            <a:r>
              <a:rPr lang="es-ES" i="1" dirty="0" err="1"/>
              <a:t>Science</a:t>
            </a:r>
            <a:r>
              <a:rPr lang="es-ES" i="1" dirty="0"/>
              <a:t> and </a:t>
            </a:r>
            <a:r>
              <a:rPr lang="es-ES" i="1" dirty="0" err="1"/>
              <a:t>Engineering</a:t>
            </a:r>
            <a:endParaRPr lang="es-ES" i="1" dirty="0"/>
          </a:p>
          <a:p>
            <a:pPr rtl="0"/>
            <a:r>
              <a:rPr lang="es-ES" dirty="0"/>
              <a:t>Congreso internacional que se celebra una vez al año</a:t>
            </a:r>
          </a:p>
          <a:p>
            <a:pPr rtl="0"/>
            <a:r>
              <a:rPr lang="es-ES" dirty="0"/>
              <a:t>Cientos de asistentes y usuarios anuales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ofrece la aplicación web?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37AADDE-7D08-4288-A54A-4F8B72B8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Registro y uso por parte de los asistentes al CMMSE</a:t>
            </a:r>
          </a:p>
          <a:p>
            <a:r>
              <a:rPr lang="es-ES_tradnl" dirty="0"/>
              <a:t>Gestión integral del congreso por parte de la directiva del CMMSE</a:t>
            </a:r>
          </a:p>
          <a:p>
            <a:r>
              <a:rPr lang="es-ES_tradnl" dirty="0"/>
              <a:t>Facilidad de gestión, gran usabilidad y accesibilidad</a:t>
            </a:r>
          </a:p>
          <a:p>
            <a:r>
              <a:rPr lang="es-ES_tradnl" dirty="0"/>
              <a:t>Diseño atractivo e intuitivo para los usuarios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AE646-0ED1-43BF-A620-DBA5FED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91FAA-EC42-4D0C-88E7-14DB74AC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Angular 5</a:t>
            </a:r>
          </a:p>
          <a:p>
            <a:r>
              <a:rPr lang="es-ES_tradnl" dirty="0"/>
              <a:t>Node.js</a:t>
            </a:r>
          </a:p>
          <a:p>
            <a:r>
              <a:rPr lang="es-ES_tradnl" dirty="0"/>
              <a:t>Google Cloud </a:t>
            </a:r>
            <a:r>
              <a:rPr lang="es-ES_tradnl" dirty="0" err="1"/>
              <a:t>Platform</a:t>
            </a:r>
            <a:endParaRPr lang="es-ES_tradnl" dirty="0"/>
          </a:p>
          <a:p>
            <a:pPr lvl="2"/>
            <a:r>
              <a:rPr lang="es-ES_tradnl" dirty="0" err="1"/>
              <a:t>Firebase</a:t>
            </a:r>
            <a:r>
              <a:rPr lang="es-ES_tradnl" dirty="0"/>
              <a:t> Cloud </a:t>
            </a:r>
            <a:r>
              <a:rPr lang="es-ES_tradnl" dirty="0" err="1"/>
              <a:t>Firestore</a:t>
            </a:r>
            <a:endParaRPr lang="es-ES_tradnl" dirty="0"/>
          </a:p>
          <a:p>
            <a:pPr lvl="2"/>
            <a:r>
              <a:rPr lang="es-ES_tradnl" dirty="0" err="1"/>
              <a:t>Firebase</a:t>
            </a:r>
            <a:r>
              <a:rPr lang="es-ES_tradnl" dirty="0"/>
              <a:t> Hosting</a:t>
            </a:r>
          </a:p>
          <a:p>
            <a:pPr lvl="2"/>
            <a:r>
              <a:rPr lang="es-ES_tradnl" dirty="0" err="1"/>
              <a:t>Firebase</a:t>
            </a:r>
            <a:r>
              <a:rPr lang="es-ES_tradnl" dirty="0"/>
              <a:t> </a:t>
            </a:r>
            <a:r>
              <a:rPr lang="es-ES_tradnl" dirty="0" err="1"/>
              <a:t>Functions</a:t>
            </a:r>
            <a:r>
              <a:rPr lang="es-ES_tradn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836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9" name="Marcador de posición de contenido 8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996019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SmartArt</a:t>
            </a:r>
          </a:p>
        </p:txBody>
      </p:sp>
      <p:graphicFrame>
        <p:nvGraphicFramePr>
          <p:cNvPr id="3" name="Marcador de posición de contenido 2" descr="Flujo alternativ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0045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200</Words>
  <Application>Microsoft Office PowerPoint</Application>
  <PresentationFormat>Personalizado</PresentationFormat>
  <Paragraphs>48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Túnel azul digital 16 × 9</vt:lpstr>
      <vt:lpstr>Mejora del rendimiento y ampliación de una web para la gestión integral de congresos científicos</vt:lpstr>
      <vt:lpstr>¿Qué es CMMSE?</vt:lpstr>
      <vt:lpstr>¿Qué ofrece la aplicación web?</vt:lpstr>
      <vt:lpstr>Tecnologías usadas</vt:lpstr>
      <vt:lpstr>Diseño de dos objetos con tabla</vt:lpstr>
      <vt:lpstr>Título y diseño de contenido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2018-07-09T15:27:18Z</dcterms:created>
  <dcterms:modified xsi:type="dcterms:W3CDTF">2018-07-09T15:59:36Z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