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1.xml" Type="http://schemas.openxmlformats.org/officeDocument/2006/relationships/slideLayout" Id="rId2"/><Relationship Target="../media/image01.jpg" Type="http://schemas.openxmlformats.org/officeDocument/2006/relationships/image" Id="rId1"/><Relationship Target="../slideLayouts/slideLayout3.xml" Type="http://schemas.openxmlformats.org/officeDocument/2006/relationships/slideLayout" Id="rId4"/><Relationship Target="../slideLayouts/slideLayout2.xml" Type="http://schemas.openxmlformats.org/officeDocument/2006/relationships/slideLayout" Id="rId3"/><Relationship Target="../slideLayouts/slideLayout5.xml" Type="http://schemas.openxmlformats.org/officeDocument/2006/relationships/slideLayout" Id="rId6"/><Relationship Target="../slideLayouts/slideLayout4.xml" Type="http://schemas.openxmlformats.org/officeDocument/2006/relationships/slideLayout" Id="rId5"/><Relationship Target="../theme/theme3.xml" Type="http://schemas.openxmlformats.org/officeDocument/2006/relationships/theme" Id="rId8"/><Relationship Target="../slideLayouts/slideLayout6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/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10.png" Type="http://schemas.openxmlformats.org/officeDocument/2006/relationships/image" Id="rId3"/><Relationship Target="../media/image11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9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12.png" Type="http://schemas.openxmlformats.org/officeDocument/2006/relationships/image" Id="rId3"/><Relationship Target="../media/image06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131200" x="870098"/>
            <a:ext cy="3313275" cx="29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y="816700" x="721101"/>
            <a:ext cy="1454335" cx="7380020"/>
          </a:xfrm>
          <a:custGeom>
            <a:pathLst>
              <a:path w="6206" extrusionOk="0" h="1087">
                <a:moveTo>
                  <a:pt y="64" x="4754"/>
                </a:moveTo>
                <a:lnTo>
                  <a:pt y="221" x="4754"/>
                </a:lnTo>
                <a:lnTo>
                  <a:pt y="221" x="4923"/>
                </a:lnTo>
                <a:lnTo>
                  <a:pt y="64" x="4923"/>
                </a:lnTo>
                <a:close/>
                <a:moveTo>
                  <a:pt y="0" x="3370"/>
                </a:moveTo>
                <a:lnTo>
                  <a:pt y="157" x="3099"/>
                </a:lnTo>
                <a:lnTo>
                  <a:pt y="265" x="3148"/>
                </a:lnTo>
                <a:lnTo>
                  <a:pt y="160" x="3443"/>
                </a:lnTo>
                <a:lnTo>
                  <a:pt y="0" x="3370"/>
                </a:lnTo>
                <a:close/>
                <a:moveTo>
                  <a:pt y="284" x="573"/>
                </a:moveTo>
                <a:lnTo>
                  <a:pt y="517" x="573"/>
                </a:lnTo>
                <a:lnTo>
                  <a:pt y="517" x="168"/>
                </a:lnTo>
                <a:lnTo>
                  <a:pt y="486" x="168"/>
                </a:lnTo>
                <a:cubicBezTo>
                  <a:pt y="453" x="168"/>
                  <a:pt y="426" x="173"/>
                  <a:pt y="403" x="181"/>
                </a:cubicBezTo>
                <a:cubicBezTo>
                  <a:pt y="381" x="190"/>
                  <a:pt y="362" x="202"/>
                  <a:pt y="347" x="215"/>
                </a:cubicBezTo>
                <a:cubicBezTo>
                  <a:pt y="333" x="229"/>
                  <a:pt y="321" x="244"/>
                  <a:pt y="312" x="261"/>
                </a:cubicBezTo>
                <a:cubicBezTo>
                  <a:pt y="304" x="277"/>
                  <a:pt y="298" x="293"/>
                  <a:pt y="293" x="308"/>
                </a:cubicBezTo>
                <a:cubicBezTo>
                  <a:pt y="289" x="323"/>
                  <a:pt y="287" x="337"/>
                  <a:pt y="285" x="348"/>
                </a:cubicBezTo>
                <a:cubicBezTo>
                  <a:pt y="284" x="360"/>
                  <a:pt y="284" x="367"/>
                  <a:pt y="284" x="370"/>
                </a:cubicBezTo>
                <a:close/>
                <a:moveTo>
                  <a:pt y="456" x="2254"/>
                </a:moveTo>
                <a:cubicBezTo>
                  <a:pt y="456" x="2265"/>
                  <a:pt y="458" x="2273"/>
                  <a:pt y="463" x="2277"/>
                </a:cubicBezTo>
                <a:cubicBezTo>
                  <a:pt y="467" x="2282"/>
                  <a:pt y="475" x="2284"/>
                  <a:pt y="487" x="2284"/>
                </a:cubicBezTo>
                <a:lnTo>
                  <a:pt y="658" x="2284"/>
                </a:lnTo>
                <a:cubicBezTo>
                  <a:pt y="669" x="2284"/>
                  <a:pt y="677" x="2282"/>
                  <a:pt y="681" x="2277"/>
                </a:cubicBezTo>
                <a:cubicBezTo>
                  <a:pt y="686" x="2273"/>
                  <a:pt y="688" x="2265"/>
                  <a:pt y="688" x="2254"/>
                </a:cubicBezTo>
                <a:lnTo>
                  <a:pt y="688" x="2026"/>
                </a:lnTo>
                <a:cubicBezTo>
                  <a:pt y="688" x="2015"/>
                  <a:pt y="686" x="2007"/>
                  <a:pt y="681" x="2002"/>
                </a:cubicBezTo>
                <a:cubicBezTo>
                  <a:pt y="677" x="1997"/>
                  <a:pt y="669" x="1995"/>
                  <a:pt y="658" x="1995"/>
                </a:cubicBezTo>
                <a:lnTo>
                  <a:pt y="486" x="1995"/>
                </a:lnTo>
                <a:cubicBezTo>
                  <a:pt y="475" x="1995"/>
                  <a:pt y="468" x="1997"/>
                  <a:pt y="463" x="2002"/>
                </a:cubicBezTo>
                <a:cubicBezTo>
                  <a:pt y="459" x="2006"/>
                  <a:pt y="456" x="2014"/>
                  <a:pt y="456" x="2026"/>
                </a:cubicBezTo>
                <a:close/>
                <a:moveTo>
                  <a:pt y="115" x="370"/>
                </a:moveTo>
                <a:cubicBezTo>
                  <a:pt y="115" x="317"/>
                  <a:pt y="124" x="268"/>
                  <a:pt y="143" x="223"/>
                </a:cubicBezTo>
                <a:cubicBezTo>
                  <a:pt y="161" x="178"/>
                  <a:pt y="187" x="138"/>
                  <a:pt y="219" x="105"/>
                </a:cubicBezTo>
                <a:cubicBezTo>
                  <a:pt y="252" x="72"/>
                  <a:pt y="291" x="46"/>
                  <a:pt y="337" x="27"/>
                </a:cubicBezTo>
                <a:cubicBezTo>
                  <a:pt y="383" x="9"/>
                  <a:pt y="432" x="0"/>
                  <a:pt y="486" x="0"/>
                </a:cubicBezTo>
                <a:lnTo>
                  <a:pt y="857" x="0"/>
                </a:lnTo>
                <a:lnTo>
                  <a:pt y="857" x="168"/>
                </a:lnTo>
                <a:lnTo>
                  <a:pt y="685" x="168"/>
                </a:lnTo>
                <a:lnTo>
                  <a:pt y="685" x="573"/>
                </a:lnTo>
                <a:lnTo>
                  <a:pt y="857" x="573"/>
                </a:lnTo>
                <a:lnTo>
                  <a:pt y="857" x="741"/>
                </a:lnTo>
                <a:lnTo>
                  <a:pt y="200" x="741"/>
                </a:lnTo>
                <a:cubicBezTo>
                  <a:pt y="188" x="741"/>
                  <a:pt y="177" x="739"/>
                  <a:pt y="167" x="735"/>
                </a:cubicBezTo>
                <a:cubicBezTo>
                  <a:pt y="157" x="731"/>
                  <a:pt y="148" x="724"/>
                  <a:pt y="140" x="717"/>
                </a:cubicBezTo>
                <a:cubicBezTo>
                  <a:pt y="132" x="709"/>
                  <a:pt y="126" x="700"/>
                  <a:pt y="122" x="689"/>
                </a:cubicBezTo>
                <a:cubicBezTo>
                  <a:pt y="117" x="679"/>
                  <a:pt y="115" x="668"/>
                  <a:pt y="115" x="657"/>
                </a:cubicBezTo>
                <a:close/>
                <a:moveTo>
                  <a:pt y="64" x="830"/>
                </a:moveTo>
                <a:lnTo>
                  <a:pt y="658" x="830"/>
                </a:lnTo>
                <a:cubicBezTo>
                  <a:pt y="694" x="830"/>
                  <a:pt y="725" x="837"/>
                  <a:pt y="751" x="850"/>
                </a:cubicBezTo>
                <a:cubicBezTo>
                  <a:pt y="776" x="863"/>
                  <a:pt y="797" x="880"/>
                  <a:pt y="813" x="900"/>
                </a:cubicBezTo>
                <a:cubicBezTo>
                  <a:pt y="828" x="920"/>
                  <a:pt y="840" x="941"/>
                  <a:pt y="847" x="964"/>
                </a:cubicBezTo>
                <a:cubicBezTo>
                  <a:pt y="854" x="987"/>
                  <a:pt y="857" x="1009"/>
                  <a:pt y="857" x="1029"/>
                </a:cubicBezTo>
                <a:lnTo>
                  <a:pt y="857" x="1107"/>
                </a:lnTo>
                <a:lnTo>
                  <a:pt y="688" x="1107"/>
                </a:lnTo>
                <a:lnTo>
                  <a:pt y="688" x="1029"/>
                </a:lnTo>
                <a:cubicBezTo>
                  <a:pt y="688" x="1020"/>
                  <a:pt y="686" x="1013"/>
                  <a:pt y="680" x="1007"/>
                </a:cubicBezTo>
                <a:cubicBezTo>
                  <a:pt y="675" x="1001"/>
                  <a:pt y="668" x="999"/>
                  <a:pt y="658" x="999"/>
                </a:cubicBezTo>
                <a:lnTo>
                  <a:pt y="64" x="999"/>
                </a:lnTo>
                <a:close/>
                <a:moveTo>
                  <a:pt y="288" x="2025"/>
                </a:moveTo>
                <a:cubicBezTo>
                  <a:pt y="288" x="2005"/>
                  <a:pt y="291" x="1984"/>
                  <a:pt y="298" x="1961"/>
                </a:cubicBezTo>
                <a:cubicBezTo>
                  <a:pt y="305" x="1938"/>
                  <a:pt y="316" x="1916"/>
                  <a:pt y="332" x="1896"/>
                </a:cubicBezTo>
                <a:cubicBezTo>
                  <a:pt y="348" x="1876"/>
                  <a:pt y="369" x="1860"/>
                  <a:pt y="394" x="1846"/>
                </a:cubicBezTo>
                <a:cubicBezTo>
                  <a:pt y="419" x="1833"/>
                  <a:pt y="450" x="1826"/>
                  <a:pt y="486" x="1826"/>
                </a:cubicBezTo>
                <a:lnTo>
                  <a:pt y="658" x="1826"/>
                </a:lnTo>
                <a:cubicBezTo>
                  <a:pt y="694" x="1826"/>
                  <a:pt y="725" x="1833"/>
                  <a:pt y="751" x="1846"/>
                </a:cubicBezTo>
                <a:cubicBezTo>
                  <a:pt y="776" x="1860"/>
                  <a:pt y="797" x="1876"/>
                  <a:pt y="813" x="1896"/>
                </a:cubicBezTo>
                <a:cubicBezTo>
                  <a:pt y="828" x="1916"/>
                  <a:pt y="840" x="1938"/>
                  <a:pt y="847" x="1961"/>
                </a:cubicBezTo>
                <a:cubicBezTo>
                  <a:pt y="854" x="1984"/>
                  <a:pt y="857" x="2005"/>
                  <a:pt y="857" x="2025"/>
                </a:cubicBezTo>
                <a:lnTo>
                  <a:pt y="857" x="2254"/>
                </a:lnTo>
                <a:cubicBezTo>
                  <a:pt y="857" x="2267"/>
                  <a:pt y="856" x="2281"/>
                  <a:pt y="853" x="2296"/>
                </a:cubicBezTo>
                <a:cubicBezTo>
                  <a:pt y="849" x="2311"/>
                  <a:pt y="845" x="2326"/>
                  <a:pt y="838" x="2341"/>
                </a:cubicBezTo>
                <a:cubicBezTo>
                  <a:pt y="832" x="2355"/>
                  <a:pt y="823" x="2369"/>
                  <a:pt y="813" x="2383"/>
                </a:cubicBezTo>
                <a:cubicBezTo>
                  <a:pt y="802" x="2397"/>
                  <a:pt y="790" x="2408"/>
                  <a:pt y="775" x="2419"/>
                </a:cubicBezTo>
                <a:cubicBezTo>
                  <a:pt y="760" x="2429"/>
                  <a:pt y="743" x="2437"/>
                  <a:pt y="723" x="2444"/>
                </a:cubicBezTo>
                <a:cubicBezTo>
                  <a:pt y="704" x="2450"/>
                  <a:pt y="682" x="2453"/>
                  <a:pt y="658" x="2453"/>
                </a:cubicBezTo>
                <a:lnTo>
                  <a:pt y="486" x="2453"/>
                </a:lnTo>
                <a:cubicBezTo>
                  <a:pt y="466" x="2453"/>
                  <a:pt y="445" x="2449"/>
                  <a:pt y="422" x="2442"/>
                </a:cubicBezTo>
                <a:cubicBezTo>
                  <a:pt y="399" x="2435"/>
                  <a:pt y="377" x="2424"/>
                  <a:pt y="357" x="2408"/>
                </a:cubicBezTo>
                <a:cubicBezTo>
                  <a:pt y="337" x="2392"/>
                  <a:pt y="321" x="2372"/>
                  <a:pt y="307" x="2346"/>
                </a:cubicBezTo>
                <a:cubicBezTo>
                  <a:pt y="294" x="2320"/>
                  <a:pt y="288" x="2290"/>
                  <a:pt y="288" x="2254"/>
                </a:cubicBezTo>
                <a:close/>
                <a:moveTo>
                  <a:pt y="288" x="2715"/>
                </a:moveTo>
                <a:cubicBezTo>
                  <a:pt y="288" x="2702"/>
                  <a:pt y="289" x="2688"/>
                  <a:pt y="292" x="2673"/>
                </a:cubicBezTo>
                <a:cubicBezTo>
                  <a:pt y="295" x="2658"/>
                  <a:pt y="300" x="2643"/>
                  <a:pt y="306" x="2629"/>
                </a:cubicBezTo>
                <a:cubicBezTo>
                  <a:pt y="313" x="2614"/>
                  <a:pt y="321" x="2600"/>
                  <a:pt y="332" x="2586"/>
                </a:cubicBezTo>
                <a:cubicBezTo>
                  <a:pt y="342" x="2573"/>
                  <a:pt y="355" x="2561"/>
                  <a:pt y="370" x="2550"/>
                </a:cubicBezTo>
                <a:cubicBezTo>
                  <a:pt y="385" x="2540"/>
                  <a:pt y="402" x="2532"/>
                  <a:pt y="421" x="2525"/>
                </a:cubicBezTo>
                <a:cubicBezTo>
                  <a:pt y="441" x="2519"/>
                  <a:pt y="462" x="2516"/>
                  <a:pt y="486" x="2516"/>
                </a:cubicBezTo>
                <a:lnTo>
                  <a:pt y="857" x="2516"/>
                </a:lnTo>
                <a:lnTo>
                  <a:pt y="857" x="2685"/>
                </a:lnTo>
                <a:lnTo>
                  <a:pt y="486" x="2685"/>
                </a:lnTo>
                <a:cubicBezTo>
                  <a:pt y="475" x="2685"/>
                  <a:pt y="468" x="2687"/>
                  <a:pt y="463" x="2692"/>
                </a:cubicBezTo>
                <a:cubicBezTo>
                  <a:pt y="459" x="2696"/>
                  <a:pt y="456" x="2705"/>
                  <a:pt y="456" x="2716"/>
                </a:cubicBezTo>
                <a:lnTo>
                  <a:pt y="456" x="3023"/>
                </a:lnTo>
                <a:lnTo>
                  <a:pt y="288" x="3023"/>
                </a:lnTo>
                <a:close/>
                <a:moveTo>
                  <a:pt y="288" x="3066"/>
                </a:moveTo>
                <a:lnTo>
                  <a:pt y="857" x="3066"/>
                </a:lnTo>
                <a:lnTo>
                  <a:pt y="857" x="3235"/>
                </a:lnTo>
                <a:lnTo>
                  <a:pt y="288" x="3235"/>
                </a:lnTo>
                <a:close/>
                <a:moveTo>
                  <a:pt y="115" x="3445"/>
                </a:moveTo>
                <a:lnTo>
                  <a:pt y="288" x="3445"/>
                </a:lnTo>
                <a:lnTo>
                  <a:pt y="288" x="3280"/>
                </a:lnTo>
                <a:lnTo>
                  <a:pt y="456" x="3280"/>
                </a:lnTo>
                <a:lnTo>
                  <a:pt y="456" x="3445"/>
                </a:lnTo>
                <a:lnTo>
                  <a:pt y="857" x="3445"/>
                </a:lnTo>
                <a:lnTo>
                  <a:pt y="857" x="3615"/>
                </a:lnTo>
                <a:lnTo>
                  <a:pt y="456" x="3615"/>
                </a:lnTo>
                <a:lnTo>
                  <a:pt y="456" x="3837"/>
                </a:lnTo>
                <a:lnTo>
                  <a:pt y="288" x="3837"/>
                </a:lnTo>
                <a:lnTo>
                  <a:pt y="288" x="3615"/>
                </a:lnTo>
                <a:lnTo>
                  <a:pt y="115" x="3615"/>
                </a:lnTo>
                <a:close/>
                <a:moveTo>
                  <a:pt y="288" x="3963"/>
                </a:moveTo>
                <a:cubicBezTo>
                  <a:pt y="288" x="3952"/>
                  <a:pt y="290" x="3941"/>
                  <a:pt y="294" x="3930"/>
                </a:cubicBezTo>
                <a:cubicBezTo>
                  <a:pt y="298" x="3920"/>
                  <a:pt y="304" x="3911"/>
                  <a:pt y="312" x="3903"/>
                </a:cubicBezTo>
                <a:cubicBezTo>
                  <a:pt y="319" x="3895"/>
                  <a:pt y="328" x="3889"/>
                  <a:pt y="339" x="3885"/>
                </a:cubicBezTo>
                <a:cubicBezTo>
                  <a:pt y="349" x="3881"/>
                  <a:pt y="360" x="3878"/>
                  <a:pt y="371" x="3878"/>
                </a:cubicBezTo>
                <a:lnTo>
                  <a:pt y="857" x="3878"/>
                </a:lnTo>
                <a:lnTo>
                  <a:pt y="857" x="4047"/>
                </a:lnTo>
                <a:lnTo>
                  <a:pt y="456" x="4047"/>
                </a:lnTo>
                <a:lnTo>
                  <a:pt y="456" x="4191"/>
                </a:lnTo>
                <a:cubicBezTo>
                  <a:pt y="456" x="4203"/>
                  <a:pt y="459" x="4211"/>
                  <a:pt y="463" x="4216"/>
                </a:cubicBezTo>
                <a:cubicBezTo>
                  <a:pt y="468" x="4220"/>
                  <a:pt y="475" x="4223"/>
                  <a:pt y="486" x="4223"/>
                </a:cubicBezTo>
                <a:lnTo>
                  <a:pt y="857" x="4223"/>
                </a:lnTo>
                <a:lnTo>
                  <a:pt y="857" x="4391"/>
                </a:lnTo>
                <a:lnTo>
                  <a:pt y="486" x="4391"/>
                </a:lnTo>
                <a:cubicBezTo>
                  <a:pt y="466" x="4391"/>
                  <a:pt y="456" x="4391"/>
                  <a:pt y="456" x="4391"/>
                </a:cubicBezTo>
                <a:cubicBezTo>
                  <a:pt y="456" x="4391"/>
                  <a:pt y="456" x="4391"/>
                  <a:pt y="456" x="4391"/>
                </a:cubicBezTo>
                <a:lnTo>
                  <a:pt y="456" x="4478"/>
                </a:lnTo>
                <a:cubicBezTo>
                  <a:pt y="456" x="4490"/>
                  <a:pt y="458" x="4498"/>
                  <a:pt y="463" x="4502"/>
                </a:cubicBezTo>
                <a:cubicBezTo>
                  <a:pt y="467" x="4506"/>
                  <a:pt y="475" x="4508"/>
                  <a:pt y="486" x="4508"/>
                </a:cubicBezTo>
                <a:lnTo>
                  <a:pt y="857" x="4508"/>
                </a:lnTo>
                <a:lnTo>
                  <a:pt y="857" x="4677"/>
                </a:lnTo>
                <a:lnTo>
                  <a:pt y="486" x="4677"/>
                </a:lnTo>
                <a:cubicBezTo>
                  <a:pt y="462" x="4677"/>
                  <a:pt y="441" x="4674"/>
                  <a:pt y="421" x="4668"/>
                </a:cubicBezTo>
                <a:cubicBezTo>
                  <a:pt y="402" x="4661"/>
                  <a:pt y="385" x="4653"/>
                  <a:pt y="370" x="4643"/>
                </a:cubicBezTo>
                <a:cubicBezTo>
                  <a:pt y="355" x="4633"/>
                  <a:pt y="342" x="4621"/>
                  <a:pt y="332" x="4607"/>
                </a:cubicBezTo>
                <a:cubicBezTo>
                  <a:pt y="321" x="4594"/>
                  <a:pt y="313" x="4579"/>
                  <a:pt y="306" x="4565"/>
                </a:cubicBezTo>
                <a:cubicBezTo>
                  <a:pt y="300" x="4550"/>
                  <a:pt y="295" x="4536"/>
                  <a:pt y="292" x="4521"/>
                </a:cubicBezTo>
                <a:cubicBezTo>
                  <a:pt y="289" x="4506"/>
                  <a:pt y="288" x="4492"/>
                  <a:pt y="288" x="4478"/>
                </a:cubicBezTo>
                <a:lnTo>
                  <a:pt y="288" x="4286"/>
                </a:lnTo>
                <a:lnTo>
                  <a:pt y="306" x="4286"/>
                </a:lnTo>
                <a:cubicBezTo>
                  <a:pt y="306" x="4286"/>
                  <a:pt y="306" x="4286"/>
                  <a:pt y="306" x="4286"/>
                </a:cubicBezTo>
                <a:cubicBezTo>
                  <a:pt y="306" x="4284"/>
                  <a:pt y="303" x="4273"/>
                  <a:pt y="298" x="4255"/>
                </a:cubicBezTo>
                <a:cubicBezTo>
                  <a:pt y="291" x="4233"/>
                  <a:pt y="288" x="4212"/>
                  <a:pt y="288" x="4192"/>
                </a:cubicBezTo>
                <a:close/>
                <a:moveTo>
                  <a:pt y="288" x="4754"/>
                </a:moveTo>
                <a:lnTo>
                  <a:pt y="857" x="4754"/>
                </a:lnTo>
                <a:lnTo>
                  <a:pt y="857" x="4923"/>
                </a:lnTo>
                <a:lnTo>
                  <a:pt y="288" x="4923"/>
                </a:lnTo>
                <a:close/>
                <a:moveTo>
                  <a:pt y="288" x="5190"/>
                </a:moveTo>
                <a:cubicBezTo>
                  <a:pt y="288" x="5166"/>
                  <a:pt y="291" x="5145"/>
                  <a:pt y="297" x="5125"/>
                </a:cubicBezTo>
                <a:cubicBezTo>
                  <a:pt y="303" x="5106"/>
                  <a:pt y="311" x="5089"/>
                  <a:pt y="322" x="5074"/>
                </a:cubicBezTo>
                <a:cubicBezTo>
                  <a:pt y="332" x="5059"/>
                  <a:pt y="344" x="5046"/>
                  <a:pt y="357" x="5036"/>
                </a:cubicBezTo>
                <a:cubicBezTo>
                  <a:pt y="371" x="5026"/>
                  <a:pt y="385" x="5017"/>
                  <a:pt y="400" x="5011"/>
                </a:cubicBezTo>
                <a:cubicBezTo>
                  <a:pt y="414" x="5004"/>
                  <a:pt y="429" x="4999"/>
                  <a:pt y="444" x="4996"/>
                </a:cubicBezTo>
                <a:cubicBezTo>
                  <a:pt y="459" x="4993"/>
                  <a:pt y="473" x="4992"/>
                  <a:pt y="486" x="4992"/>
                </a:cubicBezTo>
                <a:lnTo>
                  <a:pt y="658" x="4992"/>
                </a:lnTo>
                <a:cubicBezTo>
                  <a:pt y="694" x="4992"/>
                  <a:pt y="725" x="4998"/>
                  <a:pt y="751" x="5012"/>
                </a:cubicBezTo>
                <a:cubicBezTo>
                  <a:pt y="776" x="5025"/>
                  <a:pt y="797" x="5042"/>
                  <a:pt y="813" x="5062"/>
                </a:cubicBezTo>
                <a:cubicBezTo>
                  <a:pt y="828" x="5082"/>
                  <a:pt y="840" x="5103"/>
                  <a:pt y="847" x="5126"/>
                </a:cubicBezTo>
                <a:cubicBezTo>
                  <a:pt y="854" x="5149"/>
                  <a:pt y="857" x="5171"/>
                  <a:pt y="857" x="5190"/>
                </a:cubicBezTo>
                <a:lnTo>
                  <a:pt y="857" x="5555"/>
                </a:lnTo>
                <a:lnTo>
                  <a:pt y="688" x="5555"/>
                </a:lnTo>
                <a:lnTo>
                  <a:pt y="688" x="5191"/>
                </a:lnTo>
                <a:cubicBezTo>
                  <a:pt y="688" x="5180"/>
                  <a:pt y="686" x="5172"/>
                  <a:pt y="681" x="5167"/>
                </a:cubicBezTo>
                <a:cubicBezTo>
                  <a:pt y="677" x="5163"/>
                  <a:pt y="669" x="5160"/>
                  <a:pt y="658" x="5160"/>
                </a:cubicBezTo>
                <a:lnTo>
                  <a:pt y="487" x="5160"/>
                </a:lnTo>
                <a:cubicBezTo>
                  <a:pt y="475" x="5160"/>
                  <a:pt y="467" x="5163"/>
                  <a:pt y="463" x="5167"/>
                </a:cubicBezTo>
                <a:cubicBezTo>
                  <a:pt y="458" x="5172"/>
                  <a:pt y="456" x="5179"/>
                  <a:pt y="456" x="5190"/>
                </a:cubicBezTo>
                <a:lnTo>
                  <a:pt y="456" x="5555"/>
                </a:lnTo>
                <a:lnTo>
                  <a:pt y="288" x="5555"/>
                </a:lnTo>
                <a:close/>
                <a:moveTo>
                  <a:pt y="288" x="5710"/>
                </a:moveTo>
                <a:lnTo>
                  <a:pt y="450" x="5710"/>
                </a:lnTo>
                <a:lnTo>
                  <a:pt y="450" x="6010"/>
                </a:lnTo>
                <a:cubicBezTo>
                  <a:pt y="450" x="6020"/>
                  <a:pt y="453" x="6028"/>
                  <a:pt y="459" x="6034"/>
                </a:cubicBezTo>
                <a:cubicBezTo>
                  <a:pt y="464" x="6040"/>
                  <a:pt y="473" x="6043"/>
                  <a:pt y="483" x="6043"/>
                </a:cubicBezTo>
                <a:lnTo>
                  <a:pt y="660" x="6043"/>
                </a:lnTo>
                <a:cubicBezTo>
                  <a:pt y="671" x="6043"/>
                  <a:pt y="679" x="6040"/>
                  <a:pt y="685" x="6034"/>
                </a:cubicBezTo>
                <a:cubicBezTo>
                  <a:pt y="691" x="6029"/>
                  <a:pt y="694" x="6021"/>
                  <a:pt y="694" x="6010"/>
                </a:cubicBezTo>
                <a:lnTo>
                  <a:pt y="694" x="5782"/>
                </a:lnTo>
                <a:cubicBezTo>
                  <a:pt y="694" x="5772"/>
                  <a:pt y="692" x="5763"/>
                  <a:pt y="686" x="5757"/>
                </a:cubicBezTo>
                <a:cubicBezTo>
                  <a:pt y="680" x="5750"/>
                  <a:pt y="673" x="5747"/>
                  <a:pt y="662" x="5747"/>
                </a:cubicBezTo>
                <a:cubicBezTo>
                  <a:pt y="652" x="5747"/>
                  <a:pt y="644" x="5750"/>
                  <a:pt y="638" x="5756"/>
                </a:cubicBezTo>
                <a:cubicBezTo>
                  <a:pt y="631" x="5761"/>
                  <a:pt y="628" x="5770"/>
                  <a:pt y="628" x="5781"/>
                </a:cubicBezTo>
                <a:lnTo>
                  <a:pt y="628" x="6030"/>
                </a:lnTo>
                <a:lnTo>
                  <a:pt y="465" x="6030"/>
                </a:lnTo>
                <a:lnTo>
                  <a:pt y="465" x="5781"/>
                </a:lnTo>
                <a:cubicBezTo>
                  <a:pt y="465" x="5745"/>
                  <a:pt y="472" x="5715"/>
                  <a:pt y="485" x="5690"/>
                </a:cubicBezTo>
                <a:cubicBezTo>
                  <a:pt y="498" x="5665"/>
                  <a:pt y="515" x="5644"/>
                  <a:pt y="534" x="5629"/>
                </a:cubicBezTo>
                <a:cubicBezTo>
                  <a:pt y="554" x="5613"/>
                  <a:pt y="575" x="5602"/>
                  <a:pt y="598" x="5595"/>
                </a:cubicBezTo>
                <a:cubicBezTo>
                  <a:pt y="621" x="5588"/>
                  <a:pt y="642" x="5585"/>
                  <a:pt y="661" x="5585"/>
                </a:cubicBezTo>
                <a:cubicBezTo>
                  <a:pt y="697" x="5585"/>
                  <a:pt y="727" x="5592"/>
                  <a:pt y="752" x="5605"/>
                </a:cubicBezTo>
                <a:cubicBezTo>
                  <a:pt y="777" x="5618"/>
                  <a:pt y="798" x="5634"/>
                  <a:pt y="813" x="5654"/>
                </a:cubicBezTo>
                <a:cubicBezTo>
                  <a:pt y="829" x="5674"/>
                  <a:pt y="840" x="5695"/>
                  <a:pt y="847" x="5717"/>
                </a:cubicBezTo>
                <a:cubicBezTo>
                  <a:pt y="854" x="5740"/>
                  <a:pt y="857" x="5761"/>
                  <a:pt y="857" x="5781"/>
                </a:cubicBezTo>
                <a:lnTo>
                  <a:pt y="857" x="6010"/>
                </a:lnTo>
                <a:cubicBezTo>
                  <a:pt y="857" x="6045"/>
                  <a:pt y="851" x="6075"/>
                  <a:pt y="837" x="6100"/>
                </a:cubicBezTo>
                <a:cubicBezTo>
                  <a:pt y="824" x="6125"/>
                  <a:pt y="808" x="6146"/>
                  <a:pt y="788" x="6161"/>
                </a:cubicBezTo>
                <a:cubicBezTo>
                  <a:pt y="768" x="6177"/>
                  <a:pt y="747" x="6188"/>
                  <a:pt y="725" x="6195"/>
                </a:cubicBezTo>
                <a:cubicBezTo>
                  <a:pt y="702" x="6202"/>
                  <a:pt y="681" x="6205"/>
                  <a:pt y="661" x="6205"/>
                </a:cubicBezTo>
                <a:lnTo>
                  <a:pt y="483" x="6205"/>
                </a:lnTo>
                <a:cubicBezTo>
                  <a:pt y="448" x="6205"/>
                  <a:pt y="418" x="6199"/>
                  <a:pt y="393" x="6185"/>
                </a:cubicBezTo>
                <a:cubicBezTo>
                  <a:pt y="367" x="6172"/>
                  <a:pt y="347" x="6156"/>
                  <a:pt y="332" x="6136"/>
                </a:cubicBezTo>
                <a:cubicBezTo>
                  <a:pt y="316" x="6117"/>
                  <a:pt y="305" x="6095"/>
                  <a:pt y="298" x="6073"/>
                </a:cubicBezTo>
                <a:cubicBezTo>
                  <a:pt y="291" x="6050"/>
                  <a:pt y="288" x="6029"/>
                  <a:pt y="288" x="6010"/>
                </a:cubicBezTo>
                <a:close/>
                <a:moveTo>
                  <a:pt y="288" x="1334"/>
                </a:moveTo>
                <a:cubicBezTo>
                  <a:pt y="288" x="1310"/>
                  <a:pt y="291" x="1289"/>
                  <a:pt y="297" x="1269"/>
                </a:cubicBezTo>
                <a:cubicBezTo>
                  <a:pt y="303" x="1250"/>
                  <a:pt y="311" x="1233"/>
                  <a:pt y="322" x="1218"/>
                </a:cubicBezTo>
                <a:cubicBezTo>
                  <a:pt y="332" x="1203"/>
                  <a:pt y="344" x="1190"/>
                  <a:pt y="357" x="1180"/>
                </a:cubicBezTo>
                <a:cubicBezTo>
                  <a:pt y="371" x="1170"/>
                  <a:pt y="385" x="1161"/>
                  <a:pt y="400" x="1155"/>
                </a:cubicBezTo>
                <a:cubicBezTo>
                  <a:pt y="414" x="1148"/>
                  <a:pt y="429" x="1143"/>
                  <a:pt y="444" x="1140"/>
                </a:cubicBezTo>
                <a:cubicBezTo>
                  <a:pt y="459" x="1137"/>
                  <a:pt y="473" x="1136"/>
                  <a:pt y="486" x="1136"/>
                </a:cubicBezTo>
                <a:lnTo>
                  <a:pt y="658" x="1136"/>
                </a:lnTo>
                <a:cubicBezTo>
                  <a:pt y="682" x="1136"/>
                  <a:pt y="704" x="1139"/>
                  <a:pt y="723" x="1145"/>
                </a:cubicBezTo>
                <a:cubicBezTo>
                  <a:pt y="743" x="1151"/>
                  <a:pt y="760" x="1159"/>
                  <a:pt y="775" x="1170"/>
                </a:cubicBezTo>
                <a:cubicBezTo>
                  <a:pt y="790" x="1180"/>
                  <a:pt y="802" x="1192"/>
                  <a:pt y="813" x="1206"/>
                </a:cubicBezTo>
                <a:cubicBezTo>
                  <a:pt y="823" x="1219"/>
                  <a:pt y="832" x="1233"/>
                  <a:pt y="838" x="1248"/>
                </a:cubicBezTo>
                <a:cubicBezTo>
                  <a:pt y="845" x="1262"/>
                  <a:pt y="849" x="1277"/>
                  <a:pt y="853" x="1292"/>
                </a:cubicBezTo>
                <a:cubicBezTo>
                  <a:pt y="856" x="1307"/>
                  <a:pt y="857" x="1321"/>
                  <a:pt y="857" x="1334"/>
                </a:cubicBezTo>
                <a:lnTo>
                  <a:pt y="857" x="1584"/>
                </a:lnTo>
                <a:lnTo>
                  <a:pt y="688" x="1584"/>
                </a:lnTo>
                <a:lnTo>
                  <a:pt y="688" x="1335"/>
                </a:lnTo>
                <a:cubicBezTo>
                  <a:pt y="688" x="1324"/>
                  <a:pt y="686" x="1316"/>
                  <a:pt y="681" x="1311"/>
                </a:cubicBezTo>
                <a:cubicBezTo>
                  <a:pt y="677" x="1307"/>
                  <a:pt y="669" x="1304"/>
                  <a:pt y="658" x="1304"/>
                </a:cubicBezTo>
                <a:lnTo>
                  <a:pt y="486" x="1304"/>
                </a:lnTo>
                <a:cubicBezTo>
                  <a:pt y="477" x="1304"/>
                  <a:pt y="470" x="1307"/>
                  <a:pt y="464" x="1312"/>
                </a:cubicBezTo>
                <a:cubicBezTo>
                  <a:pt y="459" x="1317"/>
                  <a:pt y="456" x="1325"/>
                  <a:pt y="456" x="1334"/>
                </a:cubicBezTo>
                <a:lnTo>
                  <a:pt y="456" x="1563"/>
                </a:lnTo>
                <a:cubicBezTo>
                  <a:pt y="456" x="1575"/>
                  <a:pt y="458" x="1583"/>
                  <a:pt y="463" x="1587"/>
                </a:cubicBezTo>
                <a:cubicBezTo>
                  <a:pt y="467" x="1592"/>
                  <a:pt y="475" x="1594"/>
                  <a:pt y="486" x="1594"/>
                </a:cubicBezTo>
                <a:lnTo>
                  <a:pt y="887" x="1594"/>
                </a:lnTo>
                <a:cubicBezTo>
                  <a:pt y="898" x="1594"/>
                  <a:pt y="906" x="1592"/>
                  <a:pt y="910" x="1587"/>
                </a:cubicBezTo>
                <a:cubicBezTo>
                  <a:pt y="915" x="1583"/>
                  <a:pt y="917" x="1575"/>
                  <a:pt y="917" x="1563"/>
                </a:cubicBezTo>
                <a:lnTo>
                  <a:pt y="917" x="1313"/>
                </a:lnTo>
                <a:lnTo>
                  <a:pt y="1086" x="1313"/>
                </a:lnTo>
                <a:lnTo>
                  <a:pt y="1086" x="1563"/>
                </a:lnTo>
                <a:cubicBezTo>
                  <a:pt y="1086" x="1577"/>
                  <a:pt y="1085" x="1591"/>
                  <a:pt y="1082" x="1606"/>
                </a:cubicBezTo>
                <a:cubicBezTo>
                  <a:pt y="1078" x="1621"/>
                  <a:pt y="1074" x="1636"/>
                  <a:pt y="1067" x="1650"/>
                </a:cubicBezTo>
                <a:cubicBezTo>
                  <a:pt y="1061" x="1665"/>
                  <a:pt y="1052" x="1679"/>
                  <a:pt y="1042" x="1693"/>
                </a:cubicBezTo>
                <a:cubicBezTo>
                  <a:pt y="1031" x="1706"/>
                  <a:pt y="1019" x="1718"/>
                  <a:pt y="1004" x="1728"/>
                </a:cubicBezTo>
                <a:cubicBezTo>
                  <a:pt y="989" x="1739"/>
                  <a:pt y="972" x="1747"/>
                  <a:pt y="952" x="1753"/>
                </a:cubicBezTo>
                <a:cubicBezTo>
                  <a:pt y="933" x="1759"/>
                  <a:pt y="911" x="1762"/>
                  <a:pt y="887" x="1762"/>
                </a:cubicBezTo>
                <a:lnTo>
                  <a:pt y="486" x="1762"/>
                </a:lnTo>
                <a:cubicBezTo>
                  <a:pt y="462" x="1762"/>
                  <a:pt y="441" x="1759"/>
                  <a:pt y="421" x="1753"/>
                </a:cubicBezTo>
                <a:cubicBezTo>
                  <a:pt y="402" x="1747"/>
                  <a:pt y="385" x="1739"/>
                  <a:pt y="370" x="1728"/>
                </a:cubicBezTo>
                <a:cubicBezTo>
                  <a:pt y="355" x="1718"/>
                  <a:pt y="342" x="1706"/>
                  <a:pt y="332" x="1693"/>
                </a:cubicBezTo>
                <a:cubicBezTo>
                  <a:pt y="321" x="1679"/>
                  <a:pt y="313" x="1665"/>
                  <a:pt y="306" x="1650"/>
                </a:cubicBezTo>
                <a:cubicBezTo>
                  <a:pt y="300" x="1636"/>
                  <a:pt y="295" x="1621"/>
                  <a:pt y="292" x="1606"/>
                </a:cubicBezTo>
                <a:cubicBezTo>
                  <a:pt y="289" x="1591"/>
                  <a:pt y="288" x="1577"/>
                  <a:pt y="288" x="1563"/>
                </a:cubicBezTo>
                <a:close/>
              </a:path>
            </a:pathLst>
          </a:custGeom>
          <a:solidFill>
            <a:srgbClr val="65A8FF"/>
          </a:solidFill>
          <a:ln w="381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" name="Shape 25"/>
          <p:cNvSpPr/>
          <p:nvPr/>
        </p:nvSpPr>
        <p:spPr>
          <a:xfrm>
            <a:off y="2131200" x="5048700"/>
            <a:ext cy="376799" cx="3002481"/>
          </a:xfrm>
          <a:custGeom>
            <a:pathLst>
              <a:path w="5277" extrusionOk="0" h="858">
                <a:moveTo>
                  <a:pt y="64" x="3174"/>
                </a:moveTo>
                <a:lnTo>
                  <a:pt y="221" x="3174"/>
                </a:lnTo>
                <a:lnTo>
                  <a:pt y="221" x="3342"/>
                </a:lnTo>
                <a:lnTo>
                  <a:pt y="64" x="3342"/>
                </a:lnTo>
                <a:close/>
                <a:moveTo>
                  <a:pt y="0" x="1842"/>
                </a:moveTo>
                <a:lnTo>
                  <a:pt y="157" x="1571"/>
                </a:lnTo>
                <a:lnTo>
                  <a:pt y="265" x="1621"/>
                </a:lnTo>
                <a:lnTo>
                  <a:pt y="160" x="1915"/>
                </a:lnTo>
                <a:lnTo>
                  <a:pt y="0" x="1842"/>
                </a:lnTo>
                <a:close/>
                <a:moveTo>
                  <a:pt y="115" x="198"/>
                </a:moveTo>
                <a:cubicBezTo>
                  <a:pt y="115" x="178"/>
                  <a:pt y="119" x="157"/>
                  <a:pt y="126" x="134"/>
                </a:cubicBezTo>
                <a:cubicBezTo>
                  <a:pt y="133" x="111"/>
                  <a:pt y="144" x="89"/>
                  <a:pt y="160" x="69"/>
                </a:cubicBezTo>
                <a:cubicBezTo>
                  <a:pt y="176" x="50"/>
                  <a:pt y="196" x="33"/>
                  <a:pt y="222" x="20"/>
                </a:cubicBezTo>
                <a:cubicBezTo>
                  <a:pt y="248" x="6"/>
                  <a:pt y="278" x="0"/>
                  <a:pt y="314" x="0"/>
                </a:cubicBezTo>
                <a:lnTo>
                  <a:pt y="857" x="0"/>
                </a:lnTo>
                <a:lnTo>
                  <a:pt y="857" x="168"/>
                </a:lnTo>
                <a:lnTo>
                  <a:pt y="314" x="168"/>
                </a:lnTo>
                <a:cubicBezTo>
                  <a:pt y="303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485"/>
                </a:lnTo>
                <a:cubicBezTo>
                  <a:pt y="284" x="499"/>
                  <a:pt y="286" x="511"/>
                  <a:pt y="290" x="521"/>
                </a:cubicBezTo>
                <a:cubicBezTo>
                  <a:pt y="295" x="531"/>
                  <a:pt y="300" x="539"/>
                  <a:pt y="308" x="547"/>
                </a:cubicBezTo>
                <a:cubicBezTo>
                  <a:pt y="315" x="554"/>
                  <a:pt y="324" x="559"/>
                  <a:pt y="336" x="564"/>
                </a:cubicBezTo>
                <a:cubicBezTo>
                  <a:pt y="347" x="568"/>
                  <a:pt y="359" x="571"/>
                  <a:pt y="373" x="572"/>
                </a:cubicBezTo>
                <a:lnTo>
                  <a:pt y="429" x="572"/>
                </a:lnTo>
                <a:cubicBezTo>
                  <a:pt y="443" x="572"/>
                  <a:pt y="455" x="570"/>
                  <a:pt y="465" x="566"/>
                </a:cubicBezTo>
                <a:cubicBezTo>
                  <a:pt y="475" x="562"/>
                  <a:pt y="484" x="556"/>
                  <a:pt y="491" x="549"/>
                </a:cubicBezTo>
                <a:cubicBezTo>
                  <a:pt y="498" x="541"/>
                  <a:pt y="504" x="532"/>
                  <a:pt y="508" x="521"/>
                </a:cubicBezTo>
                <a:cubicBezTo>
                  <a:pt y="513" x="510"/>
                  <a:pt y="516" x="498"/>
                  <a:pt y="517" x="484"/>
                </a:cubicBezTo>
                <a:lnTo>
                  <a:pt y="517" x="177"/>
                </a:lnTo>
                <a:lnTo>
                  <a:pt y="685" x="177"/>
                </a:lnTo>
                <a:lnTo>
                  <a:pt y="685" x="485"/>
                </a:lnTo>
                <a:cubicBezTo>
                  <a:pt y="685" x="502"/>
                  <a:pt y="683" x="520"/>
                  <a:pt y="680" x="539"/>
                </a:cubicBezTo>
                <a:cubicBezTo>
                  <a:pt y="676" x="559"/>
                  <a:pt y="669" x="578"/>
                  <a:pt y="661" x="597"/>
                </a:cubicBezTo>
                <a:cubicBezTo>
                  <a:pt y="652" x="615"/>
                  <a:pt y="641" x="634"/>
                  <a:pt y="628" x="651"/>
                </a:cubicBezTo>
                <a:cubicBezTo>
                  <a:pt y="614" x="668"/>
                  <a:pt y="598" x="684"/>
                  <a:pt y="579" x="697"/>
                </a:cubicBezTo>
                <a:cubicBezTo>
                  <a:pt y="560" x="711"/>
                  <a:pt y="538" x="721"/>
                  <a:pt y="513" x="729"/>
                </a:cubicBezTo>
                <a:cubicBezTo>
                  <a:pt y="488" x="737"/>
                  <a:pt y="460" x="741"/>
                  <a:pt y="429" x="741"/>
                </a:cubicBezTo>
                <a:lnTo>
                  <a:pt y="371" x="741"/>
                </a:lnTo>
                <a:cubicBezTo>
                  <a:pt y="354" x="741"/>
                  <a:pt y="336" x="739"/>
                  <a:pt y="317" x="735"/>
                </a:cubicBezTo>
                <a:cubicBezTo>
                  <a:pt y="298" x="731"/>
                  <a:pt y="279" x="725"/>
                  <a:pt y="260" x="716"/>
                </a:cubicBezTo>
                <a:cubicBezTo>
                  <a:pt y="241" x="708"/>
                  <a:pt y="223" x="697"/>
                  <a:pt y="206" x="683"/>
                </a:cubicBezTo>
                <a:cubicBezTo>
                  <a:pt y="188" x="670"/>
                  <a:pt y="173" x="654"/>
                  <a:pt y="159" x="635"/>
                </a:cubicBezTo>
                <a:cubicBezTo>
                  <a:pt y="146" x="615"/>
                  <a:pt y="135" x="593"/>
                  <a:pt y="127" x="569"/>
                </a:cubicBezTo>
                <a:cubicBezTo>
                  <a:pt y="119" x="544"/>
                  <a:pt y="115" x="516"/>
                  <a:pt y="115" x="485"/>
                </a:cubicBezTo>
                <a:close/>
                <a:moveTo>
                  <a:pt y="288" x="990"/>
                </a:moveTo>
                <a:cubicBezTo>
                  <a:pt y="288" x="976"/>
                  <a:pt y="289" x="962"/>
                  <a:pt y="292" x="947"/>
                </a:cubicBezTo>
                <a:cubicBezTo>
                  <a:pt y="295" x="933"/>
                  <a:pt y="300" x="918"/>
                  <a:pt y="306" x="903"/>
                </a:cubicBezTo>
                <a:cubicBezTo>
                  <a:pt y="313" x="888"/>
                  <a:pt y="321" x="874"/>
                  <a:pt y="332" x="861"/>
                </a:cubicBezTo>
                <a:cubicBezTo>
                  <a:pt y="342" x="847"/>
                  <a:pt y="355" x="835"/>
                  <a:pt y="370" x="825"/>
                </a:cubicBezTo>
                <a:cubicBezTo>
                  <a:pt y="385" x="814"/>
                  <a:pt y="402" x="806"/>
                  <a:pt y="421" x="800"/>
                </a:cubicBezTo>
                <a:cubicBezTo>
                  <a:pt y="441" x="794"/>
                  <a:pt y="462" x="791"/>
                  <a:pt y="486" x="791"/>
                </a:cubicBezTo>
                <a:lnTo>
                  <a:pt y="857" x="791"/>
                </a:lnTo>
                <a:lnTo>
                  <a:pt y="857" x="959"/>
                </a:lnTo>
                <a:lnTo>
                  <a:pt y="486" x="959"/>
                </a:lnTo>
                <a:cubicBezTo>
                  <a:pt y="475" x="959"/>
                  <a:pt y="468" x="961"/>
                  <a:pt y="463" x="966"/>
                </a:cubicBezTo>
                <a:cubicBezTo>
                  <a:pt y="459" x="971"/>
                  <a:pt y="456" x="979"/>
                  <a:pt y="456" x="991"/>
                </a:cubicBezTo>
                <a:lnTo>
                  <a:pt y="456" x="1297"/>
                </a:lnTo>
                <a:lnTo>
                  <a:pt y="288" x="1297"/>
                </a:lnTo>
                <a:close/>
                <a:moveTo>
                  <a:pt y="288" x="1430"/>
                </a:moveTo>
                <a:lnTo>
                  <a:pt y="450" x="1430"/>
                </a:lnTo>
                <a:lnTo>
                  <a:pt y="450" x="1730"/>
                </a:lnTo>
                <a:cubicBezTo>
                  <a:pt y="450" x="1740"/>
                  <a:pt y="453" x="1748"/>
                  <a:pt y="459" x="1754"/>
                </a:cubicBezTo>
                <a:cubicBezTo>
                  <a:pt y="464" x="1760"/>
                  <a:pt y="473" x="1763"/>
                  <a:pt y="483" x="1763"/>
                </a:cubicBezTo>
                <a:lnTo>
                  <a:pt y="660" x="1763"/>
                </a:lnTo>
                <a:cubicBezTo>
                  <a:pt y="671" x="1763"/>
                  <a:pt y="679" x="1760"/>
                  <a:pt y="685" x="1755"/>
                </a:cubicBezTo>
                <a:cubicBezTo>
                  <a:pt y="691" x="1749"/>
                  <a:pt y="694" x="1741"/>
                  <a:pt y="694" x="1730"/>
                </a:cubicBezTo>
                <a:lnTo>
                  <a:pt y="694" x="1502"/>
                </a:lnTo>
                <a:cubicBezTo>
                  <a:pt y="694" x="1492"/>
                  <a:pt y="692" x="1484"/>
                  <a:pt y="686" x="1477"/>
                </a:cubicBezTo>
                <a:cubicBezTo>
                  <a:pt y="680" x="1471"/>
                  <a:pt y="673" x="1467"/>
                  <a:pt y="662" x="1467"/>
                </a:cubicBezTo>
                <a:cubicBezTo>
                  <a:pt y="652" x="1467"/>
                  <a:pt y="644" x="1470"/>
                  <a:pt y="638" x="1476"/>
                </a:cubicBezTo>
                <a:cubicBezTo>
                  <a:pt y="631" x="1481"/>
                  <a:pt y="628" x="1490"/>
                  <a:pt y="628" x="1501"/>
                </a:cubicBezTo>
                <a:lnTo>
                  <a:pt y="628" x="1751"/>
                </a:lnTo>
                <a:lnTo>
                  <a:pt y="465" x="1751"/>
                </a:lnTo>
                <a:lnTo>
                  <a:pt y="465" x="1501"/>
                </a:lnTo>
                <a:cubicBezTo>
                  <a:pt y="465" x="1465"/>
                  <a:pt y="472" x="1435"/>
                  <a:pt y="485" x="1410"/>
                </a:cubicBezTo>
                <a:cubicBezTo>
                  <a:pt y="498" x="1385"/>
                  <a:pt y="515" x="1365"/>
                  <a:pt y="534" x="1349"/>
                </a:cubicBezTo>
                <a:cubicBezTo>
                  <a:pt y="554" x="1334"/>
                  <a:pt y="575" x="1322"/>
                  <a:pt y="598" x="1315"/>
                </a:cubicBezTo>
                <a:cubicBezTo>
                  <a:pt y="621" x="1309"/>
                  <a:pt y="642" x="1305"/>
                  <a:pt y="661" x="1305"/>
                </a:cubicBezTo>
                <a:cubicBezTo>
                  <a:pt y="697" x="1305"/>
                  <a:pt y="727" x="1312"/>
                  <a:pt y="752" x="1325"/>
                </a:cubicBezTo>
                <a:cubicBezTo>
                  <a:pt y="777" x="1338"/>
                  <a:pt y="798" x="1355"/>
                  <a:pt y="813" x="1374"/>
                </a:cubicBezTo>
                <a:cubicBezTo>
                  <a:pt y="829" x="1394"/>
                  <a:pt y="840" x="1415"/>
                  <a:pt y="847" x="1437"/>
                </a:cubicBezTo>
                <a:cubicBezTo>
                  <a:pt y="854" x="1460"/>
                  <a:pt y="857" x="1481"/>
                  <a:pt y="857" x="1501"/>
                </a:cubicBezTo>
                <a:lnTo>
                  <a:pt y="857" x="1730"/>
                </a:lnTo>
                <a:cubicBezTo>
                  <a:pt y="857" x="1765"/>
                  <a:pt y="851" x="1795"/>
                  <a:pt y="837" x="1820"/>
                </a:cubicBezTo>
                <a:cubicBezTo>
                  <a:pt y="824" x="1846"/>
                  <a:pt y="808" x="1866"/>
                  <a:pt y="788" x="1881"/>
                </a:cubicBezTo>
                <a:cubicBezTo>
                  <a:pt y="768" x="1897"/>
                  <a:pt y="747" x="1908"/>
                  <a:pt y="725" x="1915"/>
                </a:cubicBezTo>
                <a:cubicBezTo>
                  <a:pt y="702" x="1922"/>
                  <a:pt y="681" x="1925"/>
                  <a:pt y="661" x="1925"/>
                </a:cubicBezTo>
                <a:lnTo>
                  <a:pt y="483" x="1925"/>
                </a:lnTo>
                <a:cubicBezTo>
                  <a:pt y="448" x="1925"/>
                  <a:pt y="418" x="1919"/>
                  <a:pt y="393" x="1906"/>
                </a:cubicBezTo>
                <a:cubicBezTo>
                  <a:pt y="367" x="1892"/>
                  <a:pt y="347" x="1876"/>
                  <a:pt y="332" x="1856"/>
                </a:cubicBezTo>
                <a:cubicBezTo>
                  <a:pt y="316" x="1837"/>
                  <a:pt y="305" x="1816"/>
                  <a:pt y="298" x="1793"/>
                </a:cubicBezTo>
                <a:cubicBezTo>
                  <a:pt y="291" x="1771"/>
                  <a:pt y="288" x="1749"/>
                  <a:pt y="288" x="1730"/>
                </a:cubicBezTo>
                <a:close/>
                <a:moveTo>
                  <a:pt y="288" x="2180"/>
                </a:moveTo>
                <a:cubicBezTo>
                  <a:pt y="288" x="2156"/>
                  <a:pt y="291" x="2134"/>
                  <a:pt y="297" x="2115"/>
                </a:cubicBezTo>
                <a:cubicBezTo>
                  <a:pt y="303" x="2096"/>
                  <a:pt y="311" x="2079"/>
                  <a:pt y="322" x="2064"/>
                </a:cubicBezTo>
                <a:cubicBezTo>
                  <a:pt y="332" x="2049"/>
                  <a:pt y="344" x="2036"/>
                  <a:pt y="357" x="2026"/>
                </a:cubicBezTo>
                <a:cubicBezTo>
                  <a:pt y="371" x="2015"/>
                  <a:pt y="385" x="2007"/>
                  <a:pt y="400" x="2000"/>
                </a:cubicBezTo>
                <a:cubicBezTo>
                  <a:pt y="414" x="1994"/>
                  <a:pt y="429" x="1989"/>
                  <a:pt y="444" x="1986"/>
                </a:cubicBezTo>
                <a:cubicBezTo>
                  <a:pt y="459" x="1983"/>
                  <a:pt y="473" x="1981"/>
                  <a:pt y="486" x="1981"/>
                </a:cubicBezTo>
                <a:lnTo>
                  <a:pt y="658" x="1981"/>
                </a:lnTo>
                <a:cubicBezTo>
                  <a:pt y="694" x="1981"/>
                  <a:pt y="725" x="1988"/>
                  <a:pt y="751" x="2001"/>
                </a:cubicBezTo>
                <a:cubicBezTo>
                  <a:pt y="776" x="2015"/>
                  <a:pt y="797" x="2031"/>
                  <a:pt y="813" x="2051"/>
                </a:cubicBezTo>
                <a:cubicBezTo>
                  <a:pt y="828" x="2071"/>
                  <a:pt y="840" x="2093"/>
                  <a:pt y="847" x="2116"/>
                </a:cubicBezTo>
                <a:cubicBezTo>
                  <a:pt y="854" x="2139"/>
                  <a:pt y="857" x="2160"/>
                  <a:pt y="857" x="2180"/>
                </a:cubicBezTo>
                <a:lnTo>
                  <a:pt y="857" x="2545"/>
                </a:lnTo>
                <a:lnTo>
                  <a:pt y="688" x="2545"/>
                </a:lnTo>
                <a:lnTo>
                  <a:pt y="688" x="2181"/>
                </a:lnTo>
                <a:cubicBezTo>
                  <a:pt y="688" x="2170"/>
                  <a:pt y="686" x="2162"/>
                  <a:pt y="681" x="2157"/>
                </a:cubicBezTo>
                <a:cubicBezTo>
                  <a:pt y="677" x="2152"/>
                  <a:pt y="669" x="2150"/>
                  <a:pt y="658" x="2150"/>
                </a:cubicBezTo>
                <a:lnTo>
                  <a:pt y="487" x="2150"/>
                </a:lnTo>
                <a:cubicBezTo>
                  <a:pt y="475" x="2150"/>
                  <a:pt y="467" x="2152"/>
                  <a:pt y="463" x="2157"/>
                </a:cubicBezTo>
                <a:cubicBezTo>
                  <a:pt y="458" x="2161"/>
                  <a:pt y="456" x="2169"/>
                  <a:pt y="456" x="2180"/>
                </a:cubicBezTo>
                <a:lnTo>
                  <a:pt y="456" x="2545"/>
                </a:lnTo>
                <a:lnTo>
                  <a:pt y="288" x="2545"/>
                </a:lnTo>
                <a:close/>
                <a:moveTo>
                  <a:pt y="115" x="2738"/>
                </a:moveTo>
                <a:lnTo>
                  <a:pt y="288" x="2738"/>
                </a:lnTo>
                <a:lnTo>
                  <a:pt y="288" x="2573"/>
                </a:lnTo>
                <a:lnTo>
                  <a:pt y="456" x="2573"/>
                </a:lnTo>
                <a:lnTo>
                  <a:pt y="456" x="2738"/>
                </a:lnTo>
                <a:lnTo>
                  <a:pt y="857" x="2738"/>
                </a:lnTo>
                <a:lnTo>
                  <a:pt y="857" x="2908"/>
                </a:lnTo>
                <a:lnTo>
                  <a:pt y="456" x="2908"/>
                </a:lnTo>
                <a:lnTo>
                  <a:pt y="456" x="3130"/>
                </a:lnTo>
                <a:lnTo>
                  <a:pt y="288" x="3130"/>
                </a:lnTo>
                <a:lnTo>
                  <a:pt y="288" x="2908"/>
                </a:lnTo>
                <a:lnTo>
                  <a:pt y="115" x="2908"/>
                </a:lnTo>
                <a:close/>
                <a:moveTo>
                  <a:pt y="288" x="3174"/>
                </a:moveTo>
                <a:lnTo>
                  <a:pt y="857" x="3174"/>
                </a:lnTo>
                <a:lnTo>
                  <a:pt y="857" x="3342"/>
                </a:lnTo>
                <a:lnTo>
                  <a:pt y="288" x="3342"/>
                </a:lnTo>
                <a:close/>
                <a:moveTo>
                  <a:pt y="288" x="3610"/>
                </a:moveTo>
                <a:cubicBezTo>
                  <a:pt y="288" x="3586"/>
                  <a:pt y="291" x="3565"/>
                  <a:pt y="297" x="3545"/>
                </a:cubicBezTo>
                <a:cubicBezTo>
                  <a:pt y="303" x="3526"/>
                  <a:pt y="311" x="3509"/>
                  <a:pt y="322" x="3494"/>
                </a:cubicBezTo>
                <a:cubicBezTo>
                  <a:pt y="332" x="3479"/>
                  <a:pt y="344" x="3466"/>
                  <a:pt y="357" x="3456"/>
                </a:cubicBezTo>
                <a:cubicBezTo>
                  <a:pt y="371" x="3445"/>
                  <a:pt y="385" x="3437"/>
                  <a:pt y="400" x="3430"/>
                </a:cubicBezTo>
                <a:cubicBezTo>
                  <a:pt y="414" x="3424"/>
                  <a:pt y="429" x="3419"/>
                  <a:pt y="444" x="3416"/>
                </a:cubicBezTo>
                <a:cubicBezTo>
                  <a:pt y="459" x="3413"/>
                  <a:pt y="473" x="3412"/>
                  <a:pt y="486" x="3412"/>
                </a:cubicBezTo>
                <a:lnTo>
                  <a:pt y="658" x="3412"/>
                </a:lnTo>
                <a:cubicBezTo>
                  <a:pt y="694" x="3412"/>
                  <a:pt y="725" x="3418"/>
                  <a:pt y="751" x="3432"/>
                </a:cubicBezTo>
                <a:cubicBezTo>
                  <a:pt y="776" x="3445"/>
                  <a:pt y="797" x="3462"/>
                  <a:pt y="813" x="3482"/>
                </a:cubicBezTo>
                <a:cubicBezTo>
                  <a:pt y="828" x="3502"/>
                  <a:pt y="840" x="3523"/>
                  <a:pt y="847" x="3546"/>
                </a:cubicBezTo>
                <a:cubicBezTo>
                  <a:pt y="854" x="3569"/>
                  <a:pt y="857" x="3591"/>
                  <a:pt y="857" x="3610"/>
                </a:cubicBezTo>
                <a:lnTo>
                  <a:pt y="857" x="3975"/>
                </a:lnTo>
                <a:lnTo>
                  <a:pt y="688" x="3975"/>
                </a:lnTo>
                <a:lnTo>
                  <a:pt y="688" x="3611"/>
                </a:lnTo>
                <a:cubicBezTo>
                  <a:pt y="688" x="3600"/>
                  <a:pt y="686" x="3592"/>
                  <a:pt y="681" x="3587"/>
                </a:cubicBezTo>
                <a:cubicBezTo>
                  <a:pt y="677" x="3583"/>
                  <a:pt y="669" x="3580"/>
                  <a:pt y="658" x="3580"/>
                </a:cubicBezTo>
                <a:lnTo>
                  <a:pt y="487" x="3580"/>
                </a:lnTo>
                <a:cubicBezTo>
                  <a:pt y="475" x="3580"/>
                  <a:pt y="467" x="3582"/>
                  <a:pt y="463" x="3587"/>
                </a:cubicBezTo>
                <a:cubicBezTo>
                  <a:pt y="458" x="3591"/>
                  <a:pt y="456" x="3599"/>
                  <a:pt y="456" x="3610"/>
                </a:cubicBezTo>
                <a:lnTo>
                  <a:pt y="456" x="3975"/>
                </a:lnTo>
                <a:lnTo>
                  <a:pt y="288" x="3975"/>
                </a:lnTo>
                <a:close/>
                <a:moveTo>
                  <a:pt y="288" x="4130"/>
                </a:moveTo>
                <a:lnTo>
                  <a:pt y="450" x="4130"/>
                </a:lnTo>
                <a:lnTo>
                  <a:pt y="450" x="4430"/>
                </a:lnTo>
                <a:cubicBezTo>
                  <a:pt y="450" x="4440"/>
                  <a:pt y="453" x="4448"/>
                  <a:pt y="459" x="4454"/>
                </a:cubicBezTo>
                <a:cubicBezTo>
                  <a:pt y="464" x="4460"/>
                  <a:pt y="473" x="4463"/>
                  <a:pt y="483" x="4463"/>
                </a:cubicBezTo>
                <a:lnTo>
                  <a:pt y="660" x="4463"/>
                </a:lnTo>
                <a:cubicBezTo>
                  <a:pt y="671" x="4463"/>
                  <a:pt y="679" x="4460"/>
                  <a:pt y="685" x="4454"/>
                </a:cubicBezTo>
                <a:cubicBezTo>
                  <a:pt y="691" x="4449"/>
                  <a:pt y="694" x="4441"/>
                  <a:pt y="694" x="4430"/>
                </a:cubicBezTo>
                <a:lnTo>
                  <a:pt y="694" x="4201"/>
                </a:lnTo>
                <a:cubicBezTo>
                  <a:pt y="694" x="4192"/>
                  <a:pt y="692" x="4183"/>
                  <a:pt y="686" x="4177"/>
                </a:cubicBezTo>
                <a:cubicBezTo>
                  <a:pt y="680" x="4170"/>
                  <a:pt y="673" x="4167"/>
                  <a:pt y="662" x="4167"/>
                </a:cubicBezTo>
                <a:cubicBezTo>
                  <a:pt y="652" x="4167"/>
                  <a:pt y="644" x="4170"/>
                  <a:pt y="638" x="4175"/>
                </a:cubicBezTo>
                <a:cubicBezTo>
                  <a:pt y="631" x="4181"/>
                  <a:pt y="628" x="4189"/>
                  <a:pt y="628" x="4201"/>
                </a:cubicBezTo>
                <a:lnTo>
                  <a:pt y="628" x="4450"/>
                </a:lnTo>
                <a:lnTo>
                  <a:pt y="465" x="4450"/>
                </a:lnTo>
                <a:lnTo>
                  <a:pt y="465" x="4201"/>
                </a:lnTo>
                <a:cubicBezTo>
                  <a:pt y="465" x="4165"/>
                  <a:pt y="472" x="4135"/>
                  <a:pt y="485" x="4110"/>
                </a:cubicBezTo>
                <a:cubicBezTo>
                  <a:pt y="498" x="4085"/>
                  <a:pt y="515" x="4064"/>
                  <a:pt y="534" x="4049"/>
                </a:cubicBezTo>
                <a:cubicBezTo>
                  <a:pt y="554" x="4033"/>
                  <a:pt y="575" x="4022"/>
                  <a:pt y="598" x="4015"/>
                </a:cubicBezTo>
                <a:cubicBezTo>
                  <a:pt y="621" x="4008"/>
                  <a:pt y="642" x="4005"/>
                  <a:pt y="661" x="4005"/>
                </a:cubicBezTo>
                <a:cubicBezTo>
                  <a:pt y="697" x="4005"/>
                  <a:pt y="727" x="4011"/>
                  <a:pt y="752" x="4025"/>
                </a:cubicBezTo>
                <a:cubicBezTo>
                  <a:pt y="777" x="4038"/>
                  <a:pt y="798" x="4054"/>
                  <a:pt y="813" x="4074"/>
                </a:cubicBezTo>
                <a:cubicBezTo>
                  <a:pt y="829" x="4094"/>
                  <a:pt y="840" x="4115"/>
                  <a:pt y="847" x="4137"/>
                </a:cubicBezTo>
                <a:cubicBezTo>
                  <a:pt y="854" x="4160"/>
                  <a:pt y="857" x="4181"/>
                  <a:pt y="857" x="4201"/>
                </a:cubicBezTo>
                <a:lnTo>
                  <a:pt y="857" x="4430"/>
                </a:lnTo>
                <a:cubicBezTo>
                  <a:pt y="857" x="4465"/>
                  <a:pt y="851" x="4495"/>
                  <a:pt y="837" x="4520"/>
                </a:cubicBezTo>
                <a:cubicBezTo>
                  <a:pt y="824" x="4545"/>
                  <a:pt y="808" x="4566"/>
                  <a:pt y="788" x="4581"/>
                </a:cubicBezTo>
                <a:cubicBezTo>
                  <a:pt y="768" x="4597"/>
                  <a:pt y="747" x="4608"/>
                  <a:pt y="725" x="4615"/>
                </a:cubicBezTo>
                <a:cubicBezTo>
                  <a:pt y="702" x="4622"/>
                  <a:pt y="681" x="4625"/>
                  <a:pt y="661" x="4625"/>
                </a:cubicBezTo>
                <a:lnTo>
                  <a:pt y="483" x="4625"/>
                </a:lnTo>
                <a:cubicBezTo>
                  <a:pt y="448" x="4625"/>
                  <a:pt y="418" x="4619"/>
                  <a:pt y="393" x="4605"/>
                </a:cubicBezTo>
                <a:cubicBezTo>
                  <a:pt y="367" x="4592"/>
                  <a:pt y="347" x="4576"/>
                  <a:pt y="332" x="4556"/>
                </a:cubicBezTo>
                <a:cubicBezTo>
                  <a:pt y="316" x="4537"/>
                  <a:pt y="305" x="4515"/>
                  <a:pt y="298" x="4493"/>
                </a:cubicBezTo>
                <a:cubicBezTo>
                  <a:pt y="291" x="4470"/>
                  <a:pt y="288" x="4449"/>
                  <a:pt y="288" x="4430"/>
                </a:cubicBezTo>
                <a:close/>
                <a:moveTo>
                  <a:pt y="115" x="4992"/>
                </a:moveTo>
                <a:lnTo>
                  <a:pt y="284" x="4992"/>
                </a:lnTo>
                <a:lnTo>
                  <a:pt y="284" x="5107"/>
                </a:lnTo>
                <a:lnTo>
                  <a:pt y="857" x="5107"/>
                </a:lnTo>
                <a:lnTo>
                  <a:pt y="857" x="5276"/>
                </a:lnTo>
                <a:lnTo>
                  <a:pt y="115" x="5276"/>
                </a:lnTo>
                <a:close/>
              </a:path>
            </a:pathLst>
          </a:custGeom>
          <a:solidFill>
            <a:srgbClr val="FF99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/>
          <p:nvPr/>
        </p:nvSpPr>
        <p:spPr>
          <a:xfrm>
            <a:off y="2739298" x="3645575"/>
            <a:ext cy="484600" cx="4467474"/>
          </a:xfrm>
          <a:custGeom>
            <a:pathLst>
              <a:path w="11482" extrusionOk="0" h="858">
                <a:moveTo>
                  <a:pt y="64" x="2795"/>
                </a:moveTo>
                <a:lnTo>
                  <a:pt y="221" x="2737"/>
                </a:lnTo>
                <a:lnTo>
                  <a:pt y="221" x="2905"/>
                </a:lnTo>
                <a:lnTo>
                  <a:pt y="64" x="2964"/>
                </a:lnTo>
                <a:close/>
                <a:moveTo>
                  <a:pt y="64" x="3645"/>
                </a:moveTo>
                <a:lnTo>
                  <a:pt y="221" x="3586"/>
                </a:lnTo>
                <a:lnTo>
                  <a:pt y="221" x="3755"/>
                </a:lnTo>
                <a:lnTo>
                  <a:pt y="64" x="3813"/>
                </a:lnTo>
                <a:close/>
                <a:moveTo>
                  <a:pt y="64" x="7702"/>
                </a:moveTo>
                <a:lnTo>
                  <a:pt y="221" x="7643"/>
                </a:lnTo>
                <a:lnTo>
                  <a:pt y="221" x="7812"/>
                </a:lnTo>
                <a:lnTo>
                  <a:pt y="64" x="7871"/>
                </a:lnTo>
                <a:close/>
                <a:moveTo>
                  <a:pt y="64" x="8569"/>
                </a:moveTo>
                <a:lnTo>
                  <a:pt y="221" x="8510"/>
                </a:lnTo>
                <a:lnTo>
                  <a:pt y="221" x="8679"/>
                </a:lnTo>
                <a:lnTo>
                  <a:pt y="64" x="8737"/>
                </a:lnTo>
                <a:close/>
                <a:moveTo>
                  <a:pt y="64" x="10785"/>
                </a:moveTo>
                <a:lnTo>
                  <a:pt y="221" x="10726"/>
                </a:lnTo>
                <a:lnTo>
                  <a:pt y="221" x="10895"/>
                </a:lnTo>
                <a:lnTo>
                  <a:pt y="64" x="10954"/>
                </a:lnTo>
                <a:close/>
                <a:moveTo>
                  <a:pt y="0" x="2354"/>
                </a:moveTo>
                <a:lnTo>
                  <a:pt y="157" x="2024"/>
                </a:lnTo>
                <a:lnTo>
                  <a:pt y="265" x="2033"/>
                </a:lnTo>
                <a:lnTo>
                  <a:pt y="160" x="2367"/>
                </a:lnTo>
                <a:lnTo>
                  <a:pt y="0" x="2354"/>
                </a:lnTo>
                <a:close/>
                <a:moveTo>
                  <a:pt y="288" x="7246"/>
                </a:moveTo>
                <a:lnTo>
                  <a:pt y="456" x="7183"/>
                </a:lnTo>
                <a:lnTo>
                  <a:pt y="456" x="7512"/>
                </a:lnTo>
                <a:lnTo>
                  <a:pt y="288" x="7575"/>
                </a:lnTo>
                <a:close/>
                <a:moveTo>
                  <a:pt y="284" x="788"/>
                </a:moveTo>
                <a:lnTo>
                  <a:pt y="517" x="701"/>
                </a:lnTo>
                <a:lnTo>
                  <a:pt y="517" x="296"/>
                </a:lnTo>
                <a:lnTo>
                  <a:pt y="486" x="307"/>
                </a:lnTo>
                <a:cubicBezTo>
                  <a:pt y="453" x="320"/>
                  <a:pt y="426" x="334"/>
                  <a:pt y="403" x="352"/>
                </a:cubicBezTo>
                <a:cubicBezTo>
                  <a:pt y="381" x="369"/>
                  <a:pt y="362" x="387"/>
                  <a:pt y="347" x="407"/>
                </a:cubicBezTo>
                <a:cubicBezTo>
                  <a:pt y="333" x="426"/>
                  <a:pt y="321" x="445"/>
                  <a:pt y="312" x="465"/>
                </a:cubicBezTo>
                <a:cubicBezTo>
                  <a:pt y="304" x="484"/>
                  <a:pt y="298" x="503"/>
                  <a:pt y="293" x="519"/>
                </a:cubicBezTo>
                <a:cubicBezTo>
                  <a:pt y="289" x="536"/>
                  <a:pt y="287" x="550"/>
                  <a:pt y="285" x="562"/>
                </a:cubicBezTo>
                <a:cubicBezTo>
                  <a:pt y="284" x="575"/>
                  <a:pt y="284" x="582"/>
                  <a:pt y="284" x="585"/>
                </a:cubicBezTo>
                <a:close/>
                <a:moveTo>
                  <a:pt y="115" x="649"/>
                </a:moveTo>
                <a:cubicBezTo>
                  <a:pt y="115" x="595"/>
                  <a:pt y="124" x="543"/>
                  <a:pt y="143" x="491"/>
                </a:cubicBezTo>
                <a:cubicBezTo>
                  <a:pt y="161" x="439"/>
                  <a:pt y="187" x="390"/>
                  <a:pt y="219" x="344"/>
                </a:cubicBezTo>
                <a:cubicBezTo>
                  <a:pt y="252" x="299"/>
                  <a:pt y="291" x="258"/>
                  <a:pt y="337" x="222"/>
                </a:cubicBezTo>
                <a:cubicBezTo>
                  <a:pt y="383" x="187"/>
                  <a:pt y="432" x="159"/>
                  <a:pt y="486" x="139"/>
                </a:cubicBezTo>
                <a:lnTo>
                  <a:pt y="857" x="0"/>
                </a:lnTo>
                <a:lnTo>
                  <a:pt y="857" x="168"/>
                </a:lnTo>
                <a:lnTo>
                  <a:pt y="685" x="233"/>
                </a:lnTo>
                <a:lnTo>
                  <a:pt y="685" x="637"/>
                </a:lnTo>
                <a:lnTo>
                  <a:pt y="857" x="573"/>
                </a:lnTo>
                <a:lnTo>
                  <a:pt y="857" x="741"/>
                </a:lnTo>
                <a:lnTo>
                  <a:pt y="200" x="988"/>
                </a:lnTo>
                <a:cubicBezTo>
                  <a:pt y="188" x="992"/>
                  <a:pt y="177" x="994"/>
                  <a:pt y="167" x="993"/>
                </a:cubicBezTo>
                <a:cubicBezTo>
                  <a:pt y="157" x="993"/>
                  <a:pt y="148" x="990"/>
                  <a:pt y="140" x="986"/>
                </a:cubicBezTo>
                <a:cubicBezTo>
                  <a:pt y="132" x="981"/>
                  <a:pt y="126" x="974"/>
                  <a:pt y="122" x="965"/>
                </a:cubicBezTo>
                <a:cubicBezTo>
                  <a:pt y="117" x="956"/>
                  <a:pt y="115" x="946"/>
                  <a:pt y="115" x="935"/>
                </a:cubicBezTo>
                <a:close/>
                <a:moveTo>
                  <a:pt y="288" x="1131"/>
                </a:moveTo>
                <a:cubicBezTo>
                  <a:pt y="288" x="1120"/>
                  <a:pt y="290" x="1108"/>
                  <a:pt y="294" x="1096"/>
                </a:cubicBezTo>
                <a:cubicBezTo>
                  <a:pt y="298" x="1084"/>
                  <a:pt y="304" x="1073"/>
                  <a:pt y="312" x="1062"/>
                </a:cubicBezTo>
                <a:cubicBezTo>
                  <a:pt y="319" x="1052"/>
                  <a:pt y="328" x="1042"/>
                  <a:pt y="339" x="1034"/>
                </a:cubicBezTo>
                <a:cubicBezTo>
                  <a:pt y="349" x="1026"/>
                  <a:pt y="360" x="1019"/>
                  <a:pt y="371" x="1015"/>
                </a:cubicBezTo>
                <a:lnTo>
                  <a:pt y="857" x="833"/>
                </a:lnTo>
                <a:lnTo>
                  <a:pt y="857" x="1002"/>
                </a:lnTo>
                <a:lnTo>
                  <a:pt y="456" x="1152"/>
                </a:lnTo>
                <a:lnTo>
                  <a:pt y="456" x="1353"/>
                </a:lnTo>
                <a:cubicBezTo>
                  <a:pt y="456" x="1366"/>
                  <a:pt y="458" x="1377"/>
                  <a:pt y="462" x="1386"/>
                </a:cubicBezTo>
                <a:cubicBezTo>
                  <a:pt y="467" x="1395"/>
                  <a:pt y="472" x="1402"/>
                  <a:pt y="480" x="1407"/>
                </a:cubicBezTo>
                <a:cubicBezTo>
                  <a:pt y="487" x="1412"/>
                  <a:pt y="496" x="1415"/>
                  <a:pt y="507" x="1415"/>
                </a:cubicBezTo>
                <a:cubicBezTo>
                  <a:pt y="518" x="1416"/>
                  <a:pt y="530" x="1414"/>
                  <a:pt y="543" x="1409"/>
                </a:cubicBezTo>
                <a:lnTo>
                  <a:pt y="857" x="1291"/>
                </a:lnTo>
                <a:lnTo>
                  <a:pt y="857" x="1460"/>
                </a:lnTo>
                <a:lnTo>
                  <a:pt y="543" x="1577"/>
                </a:lnTo>
                <a:cubicBezTo>
                  <a:pt y="512" x="1589"/>
                  <a:pt y="485" x="1595"/>
                  <a:pt y="460" x="1597"/>
                </a:cubicBezTo>
                <a:cubicBezTo>
                  <a:pt y="435" x="1599"/>
                  <a:pt y="413" x="1596"/>
                  <a:pt y="394" x="1590"/>
                </a:cubicBezTo>
                <a:cubicBezTo>
                  <a:pt y="375" x="1583"/>
                  <a:pt y="359" x="1574"/>
                  <a:pt y="345" x="1562"/>
                </a:cubicBezTo>
                <a:cubicBezTo>
                  <a:pt y="332" x="1550"/>
                  <a:pt y="321" x="1536"/>
                  <a:pt y="312" x="1520"/>
                </a:cubicBezTo>
                <a:cubicBezTo>
                  <a:pt y="303" x="1505"/>
                  <a:pt y="297" x="1488"/>
                  <a:pt y="293" x="1470"/>
                </a:cubicBezTo>
                <a:cubicBezTo>
                  <a:pt y="290" x="1452"/>
                  <a:pt y="288" x="1435"/>
                  <a:pt y="288" x="1417"/>
                </a:cubicBezTo>
                <a:close/>
                <a:moveTo>
                  <a:pt y="288" x="1834"/>
                </a:moveTo>
                <a:lnTo>
                  <a:pt y="450" x="1773"/>
                </a:lnTo>
                <a:lnTo>
                  <a:pt y="450" x="2073"/>
                </a:lnTo>
                <a:cubicBezTo>
                  <a:pt y="450" x="2083"/>
                  <a:pt y="453" x="2090"/>
                  <a:pt y="459" x="2094"/>
                </a:cubicBezTo>
                <a:cubicBezTo>
                  <a:pt y="464" x="2098"/>
                  <a:pt y="473" x="2098"/>
                  <a:pt y="483" x="2094"/>
                </a:cubicBezTo>
                <a:lnTo>
                  <a:pt y="660" x="2027"/>
                </a:lnTo>
                <a:cubicBezTo>
                  <a:pt y="671" x="2023"/>
                  <a:pt y="679" x="2018"/>
                  <a:pt y="685" x="2010"/>
                </a:cubicBezTo>
                <a:cubicBezTo>
                  <a:pt y="691" x="2002"/>
                  <a:pt y="694" x="1992"/>
                  <a:pt y="694" x="1981"/>
                </a:cubicBezTo>
                <a:lnTo>
                  <a:pt y="694" x="1753"/>
                </a:lnTo>
                <a:cubicBezTo>
                  <a:pt y="694" x="1743"/>
                  <a:pt y="692" x="1736"/>
                  <a:pt y="686" x="1732"/>
                </a:cubicBezTo>
                <a:cubicBezTo>
                  <a:pt y="680" x="1727"/>
                  <a:pt y="673" x="1727"/>
                  <a:pt y="662" x="1731"/>
                </a:cubicBezTo>
                <a:cubicBezTo>
                  <a:pt y="652" x="1735"/>
                  <a:pt y="644" x="1741"/>
                  <a:pt y="638" x="1749"/>
                </a:cubicBezTo>
                <a:cubicBezTo>
                  <a:pt y="631" x="1757"/>
                  <a:pt y="628" x="1766"/>
                  <a:pt y="628" x="1777"/>
                </a:cubicBezTo>
                <a:lnTo>
                  <a:pt y="628" x="2027"/>
                </a:lnTo>
                <a:lnTo>
                  <a:pt y="465" x="2088"/>
                </a:lnTo>
                <a:lnTo>
                  <a:pt y="465" x="1838"/>
                </a:lnTo>
                <a:cubicBezTo>
                  <a:pt y="465" x="1803"/>
                  <a:pt y="472" x="1770"/>
                  <a:pt y="485" x="1740"/>
                </a:cubicBezTo>
                <a:cubicBezTo>
                  <a:pt y="498" x="1710"/>
                  <a:pt y="515" x="1684"/>
                  <a:pt y="534" x="1661"/>
                </a:cubicBezTo>
                <a:cubicBezTo>
                  <a:pt y="554" x="1638"/>
                  <a:pt y="575" x="1619"/>
                  <a:pt y="598" x="1603"/>
                </a:cubicBezTo>
                <a:cubicBezTo>
                  <a:pt y="621" x="1588"/>
                  <a:pt y="642" x="1576"/>
                  <a:pt y="661" x="1569"/>
                </a:cubicBezTo>
                <a:cubicBezTo>
                  <a:pt y="697" x="1556"/>
                  <a:pt y="727" x="1551"/>
                  <a:pt y="752" x="1555"/>
                </a:cubicBezTo>
                <a:cubicBezTo>
                  <a:pt y="777" x="1558"/>
                  <a:pt y="798" x="1567"/>
                  <a:pt y="813" x="1581"/>
                </a:cubicBezTo>
                <a:cubicBezTo>
                  <a:pt y="829" x="1595"/>
                  <a:pt y="840" x="1612"/>
                  <a:pt y="847" x="1632"/>
                </a:cubicBezTo>
                <a:cubicBezTo>
                  <a:pt y="854" x="1652"/>
                  <a:pt y="857" x="1672"/>
                  <a:pt y="857" x="1691"/>
                </a:cubicBezTo>
                <a:lnTo>
                  <a:pt y="857" x="1920"/>
                </a:lnTo>
                <a:cubicBezTo>
                  <a:pt y="857" x="1956"/>
                  <a:pt y="851" x="1988"/>
                  <a:pt y="837" x="2018"/>
                </a:cubicBezTo>
                <a:cubicBezTo>
                  <a:pt y="824" x="2048"/>
                  <a:pt y="808" x="2075"/>
                  <a:pt y="788" x="2098"/>
                </a:cubicBezTo>
                <a:cubicBezTo>
                  <a:pt y="768" x="2121"/>
                  <a:pt y="747" x="2140"/>
                  <a:pt y="725" x="2155"/>
                </a:cubicBezTo>
                <a:cubicBezTo>
                  <a:pt y="702" x="2171"/>
                  <a:pt y="681" x="2182"/>
                  <a:pt y="661" x="2189"/>
                </a:cubicBezTo>
                <a:lnTo>
                  <a:pt y="483" x="2256"/>
                </a:lnTo>
                <a:cubicBezTo>
                  <a:pt y="448" x="2269"/>
                  <a:pt y="418" x="2274"/>
                  <a:pt y="393" x="2270"/>
                </a:cubicBezTo>
                <a:cubicBezTo>
                  <a:pt y="367" x="2267"/>
                  <a:pt y="347" x="2258"/>
                  <a:pt y="332" x="2244"/>
                </a:cubicBezTo>
                <a:cubicBezTo>
                  <a:pt y="316" x="2230"/>
                  <a:pt y="305" x="2213"/>
                  <a:pt y="298" x="2193"/>
                </a:cubicBezTo>
                <a:cubicBezTo>
                  <a:pt y="291" x="2173"/>
                  <a:pt y="288" x="2153"/>
                  <a:pt y="288" x="2134"/>
                </a:cubicBezTo>
                <a:close/>
                <a:moveTo>
                  <a:pt y="64" x="2477"/>
                </a:moveTo>
                <a:lnTo>
                  <a:pt y="658" x="2254"/>
                </a:lnTo>
                <a:cubicBezTo>
                  <a:pt y="694" x="2241"/>
                  <a:pt y="725" x="2236"/>
                  <a:pt y="751" x="2239"/>
                </a:cubicBezTo>
                <a:cubicBezTo>
                  <a:pt y="776" x="2243"/>
                  <a:pt y="797" x="2252"/>
                  <a:pt y="813" x="2266"/>
                </a:cubicBezTo>
                <a:cubicBezTo>
                  <a:pt y="828" x="2280"/>
                  <a:pt y="840" x="2298"/>
                  <a:pt y="847" x="2318"/>
                </a:cubicBezTo>
                <a:cubicBezTo>
                  <a:pt y="854" x="2338"/>
                  <a:pt y="857" x="2358"/>
                  <a:pt y="857" x="2379"/>
                </a:cubicBezTo>
                <a:lnTo>
                  <a:pt y="857" x="2456"/>
                </a:lnTo>
                <a:lnTo>
                  <a:pt y="688" x="2520"/>
                </a:lnTo>
                <a:lnTo>
                  <a:pt y="688" x="2442"/>
                </a:lnTo>
                <a:cubicBezTo>
                  <a:pt y="688" x="2433"/>
                  <a:pt y="686" x="2427"/>
                  <a:pt y="680" x="2423"/>
                </a:cubicBezTo>
                <a:cubicBezTo>
                  <a:pt y="675" x="2419"/>
                  <a:pt y="668" x="2419"/>
                  <a:pt y="658" x="2423"/>
                </a:cubicBezTo>
                <a:lnTo>
                  <a:pt y="64" x="2645"/>
                </a:lnTo>
                <a:close/>
                <a:moveTo>
                  <a:pt y="288" x="2712"/>
                </a:moveTo>
                <a:lnTo>
                  <a:pt y="857" x="2498"/>
                </a:lnTo>
                <a:lnTo>
                  <a:pt y="857" x="2667"/>
                </a:lnTo>
                <a:lnTo>
                  <a:pt y="288" x="2880"/>
                </a:lnTo>
                <a:close/>
                <a:moveTo>
                  <a:pt y="288" x="3116"/>
                </a:moveTo>
                <a:cubicBezTo>
                  <a:pt y="288" x="3099"/>
                  <a:pt y="291" x="3078"/>
                  <a:pt y="297" x="3056"/>
                </a:cubicBezTo>
                <a:cubicBezTo>
                  <a:pt y="303" x="3034"/>
                  <a:pt y="313" x="3011"/>
                  <a:pt y="326" x="2988"/>
                </a:cubicBezTo>
                <a:cubicBezTo>
                  <a:pt y="340" x="2966"/>
                  <a:pt y="358" x="2944"/>
                  <a:pt y="380" x="2925"/>
                </a:cubicBezTo>
                <a:cubicBezTo>
                  <a:pt y="403" x="2905"/>
                  <a:pt y="430" x="2889"/>
                  <a:pt y="461" x="2877"/>
                </a:cubicBezTo>
                <a:cubicBezTo>
                  <a:pt y="478" x="2871"/>
                  <a:pt y="496" x="2867"/>
                  <a:pt y="515" x="2866"/>
                </a:cubicBezTo>
                <a:cubicBezTo>
                  <a:pt y="534" x="2865"/>
                  <a:pt y="553" x="2868"/>
                  <a:pt y="569" x="2876"/>
                </a:cubicBezTo>
                <a:cubicBezTo>
                  <a:pt y="586" x="2884"/>
                  <a:pt y="600" x="2896"/>
                  <a:pt y="611" x="2915"/>
                </a:cubicBezTo>
                <a:cubicBezTo>
                  <a:pt y="623" x="2933"/>
                  <a:pt y="628" x="2957"/>
                  <a:pt y="628" x="2989"/>
                </a:cubicBezTo>
                <a:lnTo>
                  <a:pt y="628" x="3185"/>
                </a:lnTo>
                <a:cubicBezTo>
                  <a:pt y="628" x="3205"/>
                  <a:pt y="638" x="3211"/>
                  <a:pt y="659" x="3204"/>
                </a:cubicBezTo>
                <a:cubicBezTo>
                  <a:pt y="669" x="3200"/>
                  <a:pt y="677" x="3195"/>
                  <a:pt y="681" x="3189"/>
                </a:cubicBezTo>
                <a:cubicBezTo>
                  <a:pt y="686" x="3182"/>
                  <a:pt y="688" x="3173"/>
                  <a:pt y="688" x="3162"/>
                </a:cubicBezTo>
                <a:lnTo>
                  <a:pt y="688" x="2798"/>
                </a:lnTo>
                <a:lnTo>
                  <a:pt y="857" x="2735"/>
                </a:lnTo>
                <a:lnTo>
                  <a:pt y="857" x="3099"/>
                </a:lnTo>
                <a:cubicBezTo>
                  <a:pt y="857" x="3113"/>
                  <a:pt y="856" x="3128"/>
                  <a:pt y="853" x="3144"/>
                </a:cubicBezTo>
                <a:cubicBezTo>
                  <a:pt y="849" x="3160"/>
                  <a:pt y="845" x="3176"/>
                  <a:pt y="838" x="3193"/>
                </a:cubicBezTo>
                <a:cubicBezTo>
                  <a:pt y="832" x="3210"/>
                  <a:pt y="823" x="3228"/>
                  <a:pt y="813" x="3245"/>
                </a:cubicBezTo>
                <a:cubicBezTo>
                  <a:pt y="802" x="3263"/>
                  <a:pt y="790" x="3279"/>
                  <a:pt y="775" x="3295"/>
                </a:cubicBezTo>
                <a:cubicBezTo>
                  <a:pt y="760" x="3311"/>
                  <a:pt y="743" x="3326"/>
                  <a:pt y="723" x="3340"/>
                </a:cubicBezTo>
                <a:cubicBezTo>
                  <a:pt y="704" x="3353"/>
                  <a:pt y="682" x="3364"/>
                  <a:pt y="658" x="3373"/>
                </a:cubicBezTo>
                <a:cubicBezTo>
                  <a:pt y="638" x="3381"/>
                  <a:pt y="617" x="3385"/>
                  <a:pt y="594" x="3387"/>
                </a:cubicBezTo>
                <a:cubicBezTo>
                  <a:pt y="570" x="3388"/>
                  <a:pt y="549" x="3385"/>
                  <a:pt y="529" x="3377"/>
                </a:cubicBezTo>
                <a:cubicBezTo>
                  <a:pt y="509" x="3369"/>
                  <a:pt y="492" x="3354"/>
                  <a:pt y="479" x="3333"/>
                </a:cubicBezTo>
                <a:cubicBezTo>
                  <a:pt y="466" x="3313"/>
                  <a:pt y="459" x="3284"/>
                  <a:pt y="459" x="3249"/>
                </a:cubicBezTo>
                <a:lnTo>
                  <a:pt y="459" x="3046"/>
                </a:lnTo>
                <a:cubicBezTo>
                  <a:pt y="459" x="3046"/>
                  <a:pt y="459" x="3046"/>
                  <a:pt y="459" x="3047"/>
                </a:cubicBezTo>
                <a:cubicBezTo>
                  <a:pt y="458" x="3047"/>
                  <a:pt y="457" x="3047"/>
                  <a:pt y="456" x="3047"/>
                </a:cubicBezTo>
                <a:lnTo>
                  <a:pt y="456" x="3047"/>
                </a:lnTo>
                <a:cubicBezTo>
                  <a:pt y="456" x="3048"/>
                  <a:pt y="456" x="3051"/>
                  <a:pt y="456" x="3054"/>
                </a:cubicBezTo>
                <a:lnTo>
                  <a:pt y="456" x="3386"/>
                </a:lnTo>
                <a:lnTo>
                  <a:pt y="288" x="3449"/>
                </a:lnTo>
                <a:close/>
                <a:moveTo>
                  <a:pt y="288" x="3561"/>
                </a:moveTo>
                <a:lnTo>
                  <a:pt y="857" x="3348"/>
                </a:lnTo>
                <a:lnTo>
                  <a:pt y="857" x="3516"/>
                </a:lnTo>
                <a:lnTo>
                  <a:pt y="288" x="3730"/>
                </a:lnTo>
                <a:close/>
                <a:moveTo>
                  <a:pt y="288" x="3966"/>
                </a:moveTo>
                <a:cubicBezTo>
                  <a:pt y="288" x="3948"/>
                  <a:pt y="291" x="3928"/>
                  <a:pt y="297" x="3906"/>
                </a:cubicBezTo>
                <a:cubicBezTo>
                  <a:pt y="303" x="3883"/>
                  <a:pt y="313" x="3861"/>
                  <a:pt y="326" x="3838"/>
                </a:cubicBezTo>
                <a:cubicBezTo>
                  <a:pt y="340" x="3815"/>
                  <a:pt y="358" x="3794"/>
                  <a:pt y="380" x="3774"/>
                </a:cubicBezTo>
                <a:cubicBezTo>
                  <a:pt y="403" x="3754"/>
                  <a:pt y="430" x="3738"/>
                  <a:pt y="461" x="3727"/>
                </a:cubicBezTo>
                <a:cubicBezTo>
                  <a:pt y="478" x="3720"/>
                  <a:pt y="496" x="3717"/>
                  <a:pt y="515" x="3715"/>
                </a:cubicBezTo>
                <a:cubicBezTo>
                  <a:pt y="534" x="3714"/>
                  <a:pt y="553" x="3718"/>
                  <a:pt y="569" x="3725"/>
                </a:cubicBezTo>
                <a:cubicBezTo>
                  <a:pt y="586" x="3733"/>
                  <a:pt y="600" x="3746"/>
                  <a:pt y="611" x="3764"/>
                </a:cubicBezTo>
                <a:cubicBezTo>
                  <a:pt y="623" x="3782"/>
                  <a:pt y="628" x="3807"/>
                  <a:pt y="628" x="3838"/>
                </a:cubicBezTo>
                <a:lnTo>
                  <a:pt y="628" x="4035"/>
                </a:lnTo>
                <a:cubicBezTo>
                  <a:pt y="628" x="4054"/>
                  <a:pt y="638" x="4061"/>
                  <a:pt y="659" x="4054"/>
                </a:cubicBezTo>
                <a:cubicBezTo>
                  <a:pt y="669" x="4050"/>
                  <a:pt y="677" x="4045"/>
                  <a:pt y="681" x="4038"/>
                </a:cubicBezTo>
                <a:cubicBezTo>
                  <a:pt y="686" x="4032"/>
                  <a:pt y="688" x="4023"/>
                  <a:pt y="688" x="4011"/>
                </a:cubicBezTo>
                <a:lnTo>
                  <a:pt y="688" x="3648"/>
                </a:lnTo>
                <a:lnTo>
                  <a:pt y="857" x="3584"/>
                </a:lnTo>
                <a:lnTo>
                  <a:pt y="857" x="3949"/>
                </a:lnTo>
                <a:cubicBezTo>
                  <a:pt y="857" x="3962"/>
                  <a:pt y="856" x="3977"/>
                  <a:pt y="853" x="3993"/>
                </a:cubicBezTo>
                <a:cubicBezTo>
                  <a:pt y="849" x="4009"/>
                  <a:pt y="845" x="4026"/>
                  <a:pt y="838" x="4043"/>
                </a:cubicBezTo>
                <a:cubicBezTo>
                  <a:pt y="832" x="4060"/>
                  <a:pt y="823" x="4077"/>
                  <a:pt y="813" x="4095"/>
                </a:cubicBezTo>
                <a:cubicBezTo>
                  <a:pt y="802" x="4112"/>
                  <a:pt y="790" x="4129"/>
                  <a:pt y="775" x="4145"/>
                </a:cubicBezTo>
                <a:cubicBezTo>
                  <a:pt y="760" x="4161"/>
                  <a:pt y="743" x="4176"/>
                  <a:pt y="723" x="4189"/>
                </a:cubicBezTo>
                <a:cubicBezTo>
                  <a:pt y="704" x="4203"/>
                  <a:pt y="682" x="4214"/>
                  <a:pt y="658" x="4223"/>
                </a:cubicBezTo>
                <a:cubicBezTo>
                  <a:pt y="638" x="4230"/>
                  <a:pt y="617" x="4235"/>
                  <a:pt y="594" x="4236"/>
                </a:cubicBezTo>
                <a:cubicBezTo>
                  <a:pt y="570" x="4238"/>
                  <a:pt y="549" x="4235"/>
                  <a:pt y="529" x="4226"/>
                </a:cubicBezTo>
                <a:cubicBezTo>
                  <a:pt y="509" x="4218"/>
                  <a:pt y="492" x="4204"/>
                  <a:pt y="479" x="4183"/>
                </a:cubicBezTo>
                <a:cubicBezTo>
                  <a:pt y="466" x="4162"/>
                  <a:pt y="459" x="4134"/>
                  <a:pt y="459" x="4098"/>
                </a:cubicBezTo>
                <a:lnTo>
                  <a:pt y="459" x="3896"/>
                </a:lnTo>
                <a:cubicBezTo>
                  <a:pt y="459" x="3896"/>
                  <a:pt y="459" x="3896"/>
                  <a:pt y="459" x="3896"/>
                </a:cubicBezTo>
                <a:cubicBezTo>
                  <a:pt y="458" x="3896"/>
                  <a:pt y="457" x="3897"/>
                  <a:pt y="456" x="3897"/>
                </a:cubicBezTo>
                <a:lnTo>
                  <a:pt y="456" x="3897"/>
                </a:lnTo>
                <a:cubicBezTo>
                  <a:pt y="456" x="3898"/>
                  <a:pt y="456" x="3900"/>
                  <a:pt y="456" x="3904"/>
                </a:cubicBezTo>
                <a:lnTo>
                  <a:pt y="456" x="4236"/>
                </a:lnTo>
                <a:lnTo>
                  <a:pt y="288" x="4299"/>
                </a:lnTo>
                <a:close/>
                <a:moveTo>
                  <a:pt y="64" x="5270"/>
                </a:moveTo>
                <a:lnTo>
                  <a:pt y="658" x="5047"/>
                </a:lnTo>
                <a:cubicBezTo>
                  <a:pt y="669" x="5043"/>
                  <a:pt y="677" x="5038"/>
                  <a:pt y="681" x="5032"/>
                </a:cubicBezTo>
                <a:cubicBezTo>
                  <a:pt y="686" x="5026"/>
                  <a:pt y="688" x="5017"/>
                  <a:pt y="688" x="5006"/>
                </a:cubicBezTo>
                <a:lnTo>
                  <a:pt y="688" x="4777"/>
                </a:lnTo>
                <a:cubicBezTo>
                  <a:pt y="688" x="4766"/>
                  <a:pt y="686" x="4759"/>
                  <a:pt y="681" x="4756"/>
                </a:cubicBezTo>
                <a:cubicBezTo>
                  <a:pt y="677" x="4753"/>
                  <a:pt y="669" x="4754"/>
                  <a:pt y="657" x="4758"/>
                </a:cubicBezTo>
                <a:lnTo>
                  <a:pt y="486" x="4822"/>
                </a:lnTo>
                <a:cubicBezTo>
                  <a:pt y="475" x="4826"/>
                  <a:pt y="468" x="4832"/>
                  <a:pt y="463" x="4838"/>
                </a:cubicBezTo>
                <a:cubicBezTo>
                  <a:pt y="459" x="4844"/>
                  <a:pt y="456" x="4853"/>
                  <a:pt y="456" x="4865"/>
                </a:cubicBezTo>
                <a:lnTo>
                  <a:pt y="456" x="5113"/>
                </a:lnTo>
                <a:lnTo>
                  <a:pt y="288" x="5177"/>
                </a:lnTo>
                <a:lnTo>
                  <a:pt y="288" x="4927"/>
                </a:lnTo>
                <a:cubicBezTo>
                  <a:pt y="288" x="4907"/>
                  <a:pt y="291" x="4884"/>
                  <a:pt y="298" x="4859"/>
                </a:cubicBezTo>
                <a:cubicBezTo>
                  <a:pt y="305" x="4833"/>
                  <a:pt y="316" x="4807"/>
                  <a:pt y="332" x="4782"/>
                </a:cubicBezTo>
                <a:cubicBezTo>
                  <a:pt y="348" x="4756"/>
                  <a:pt y="369" x="4731"/>
                  <a:pt y="394" x="4708"/>
                </a:cubicBezTo>
                <a:cubicBezTo>
                  <a:pt y="419" x="4685"/>
                  <a:pt y="450" x="4667"/>
                  <a:pt y="486" x="4654"/>
                </a:cubicBezTo>
                <a:lnTo>
                  <a:pt y="658" x="4589"/>
                </a:lnTo>
                <a:cubicBezTo>
                  <a:pt y="671" x="4584"/>
                  <a:pt y="685" x="4581"/>
                  <a:pt y="700" x="4578"/>
                </a:cubicBezTo>
                <a:cubicBezTo>
                  <a:pt y="715" x="4575"/>
                  <a:pt y="730" x="4575"/>
                  <a:pt y="744" x="4576"/>
                </a:cubicBezTo>
                <a:cubicBezTo>
                  <a:pt y="759" x="4577"/>
                  <a:pt y="773" x="4580"/>
                  <a:pt y="787" x="4585"/>
                </a:cubicBezTo>
                <a:cubicBezTo>
                  <a:pt y="800" x="4591"/>
                  <a:pt y="812" x="4599"/>
                  <a:pt y="823" x="4610"/>
                </a:cubicBezTo>
                <a:cubicBezTo>
                  <a:pt y="833" x="4621"/>
                  <a:pt y="842" x="4635"/>
                  <a:pt y="848" x="4652"/>
                </a:cubicBezTo>
                <a:cubicBezTo>
                  <a:pt y="854" x="4669"/>
                  <a:pt y="857" x="4689"/>
                  <a:pt y="857" x="4713"/>
                </a:cubicBezTo>
                <a:lnTo>
                  <a:pt y="857" x="4942"/>
                </a:lnTo>
                <a:cubicBezTo>
                  <a:pt y="857" x="4956"/>
                  <a:pt y="856" x="4970"/>
                  <a:pt y="853" x="4986"/>
                </a:cubicBezTo>
                <a:cubicBezTo>
                  <a:pt y="849" x="5003"/>
                  <a:pt y="845" x="5019"/>
                  <a:pt y="838" x="5036"/>
                </a:cubicBezTo>
                <a:cubicBezTo>
                  <a:pt y="832" x="5053"/>
                  <a:pt y="823" x="5071"/>
                  <a:pt y="813" x="5088"/>
                </a:cubicBezTo>
                <a:cubicBezTo>
                  <a:pt y="802" x="5106"/>
                  <a:pt y="790" x="5122"/>
                  <a:pt y="775" x="5138"/>
                </a:cubicBezTo>
                <a:cubicBezTo>
                  <a:pt y="760" x="5154"/>
                  <a:pt y="743" x="5169"/>
                  <a:pt y="723" x="5182"/>
                </a:cubicBezTo>
                <a:cubicBezTo>
                  <a:pt y="704" x="5196"/>
                  <a:pt y="682" x="5207"/>
                  <a:pt y="658" x="5216"/>
                </a:cubicBezTo>
                <a:lnTo>
                  <a:pt y="64" x="5438"/>
                </a:lnTo>
                <a:close/>
                <a:moveTo>
                  <a:pt y="288" x="5619"/>
                </a:moveTo>
                <a:cubicBezTo>
                  <a:pt y="288" x="5584"/>
                  <a:pt y="294" x="5551"/>
                  <a:pt y="307" x="5521"/>
                </a:cubicBezTo>
                <a:cubicBezTo>
                  <a:pt y="321" x="5491"/>
                  <a:pt y="337" x="5464"/>
                  <a:pt y="357" x="5442"/>
                </a:cubicBezTo>
                <a:cubicBezTo>
                  <a:pt y="376" x="5419"/>
                  <a:pt y="397" x="5400"/>
                  <a:pt y="420" x="5384"/>
                </a:cubicBezTo>
                <a:cubicBezTo>
                  <a:pt y="442" x="5369"/>
                  <a:pt y="464" x="5357"/>
                  <a:pt y="483" x="5350"/>
                </a:cubicBezTo>
                <a:lnTo>
                  <a:pt y="661" x="5283"/>
                </a:lnTo>
                <a:cubicBezTo>
                  <a:pt y="697" x="5270"/>
                  <a:pt y="727" x="5265"/>
                  <a:pt y="752" x="5269"/>
                </a:cubicBezTo>
                <a:cubicBezTo>
                  <a:pt y="777" x="5273"/>
                  <a:pt y="798" x="5282"/>
                  <a:pt y="813" x="5295"/>
                </a:cubicBezTo>
                <a:cubicBezTo>
                  <a:pt y="829" x="5309"/>
                  <a:pt y="840" x="5326"/>
                  <a:pt y="847" x="5346"/>
                </a:cubicBezTo>
                <a:cubicBezTo>
                  <a:pt y="854" x="5366"/>
                  <a:pt y="857" x="5386"/>
                  <a:pt y="857" x="5406"/>
                </a:cubicBezTo>
                <a:lnTo>
                  <a:pt y="857" x="5655"/>
                </a:lnTo>
                <a:lnTo>
                  <a:pt y="694" x="5716"/>
                </a:lnTo>
                <a:lnTo>
                  <a:pt y="694" x="5468"/>
                </a:lnTo>
                <a:cubicBezTo>
                  <a:pt y="694" x="5457"/>
                  <a:pt y="692" x="5450"/>
                  <a:pt y="686" x="5446"/>
                </a:cubicBezTo>
                <a:cubicBezTo>
                  <a:pt y="680" x="5442"/>
                  <a:pt y="672" x="5442"/>
                  <a:pt y="661" x="5446"/>
                </a:cubicBezTo>
                <a:lnTo>
                  <a:pt y="484" x="5512"/>
                </a:lnTo>
                <a:cubicBezTo>
                  <a:pt y="474" x="5516"/>
                  <a:pt y="466" x="5522"/>
                  <a:pt y="459" x="5530"/>
                </a:cubicBezTo>
                <a:cubicBezTo>
                  <a:pt y="453" x="5538"/>
                  <a:pt y="450" x="5547"/>
                  <a:pt y="450" x="5558"/>
                </a:cubicBezTo>
                <a:lnTo>
                  <a:pt y="450" x="5787"/>
                </a:lnTo>
                <a:cubicBezTo>
                  <a:pt y="450" x="5797"/>
                  <a:pt y="453" x="5804"/>
                  <a:pt y="458" x="5808"/>
                </a:cubicBezTo>
                <a:cubicBezTo>
                  <a:pt y="464" x="5812"/>
                  <a:pt y="472" x="5812"/>
                  <a:pt y="482" x="5809"/>
                </a:cubicBezTo>
                <a:cubicBezTo>
                  <a:pt y="493" x="5805"/>
                  <a:pt y="501" x="5799"/>
                  <a:pt y="507" x="5791"/>
                </a:cubicBezTo>
                <a:cubicBezTo>
                  <a:pt y="513" x="5783"/>
                  <a:pt y="517" x="5773"/>
                  <a:pt y="517" x="5762"/>
                </a:cubicBezTo>
                <a:lnTo>
                  <a:pt y="517" x="5513"/>
                </a:lnTo>
                <a:lnTo>
                  <a:pt y="679" x="5452"/>
                </a:lnTo>
                <a:lnTo>
                  <a:pt y="679" x="5701"/>
                </a:lnTo>
                <a:cubicBezTo>
                  <a:pt y="679" x="5737"/>
                  <a:pt y="672" x="5770"/>
                  <a:pt y="659" x="5800"/>
                </a:cubicBezTo>
                <a:cubicBezTo>
                  <a:pt y="646" x="5830"/>
                  <a:pt y="629" x="5856"/>
                  <a:pt y="610" x="5879"/>
                </a:cubicBezTo>
                <a:cubicBezTo>
                  <a:pt y="590" x="5902"/>
                  <a:pt y="569" x="5921"/>
                  <a:pt y="547" x="5936"/>
                </a:cubicBezTo>
                <a:cubicBezTo>
                  <a:pt y="524" x="5952"/>
                  <a:pt y="503" x="5963"/>
                  <a:pt y="483" x="5970"/>
                </a:cubicBezTo>
                <a:cubicBezTo>
                  <a:pt y="448" x="5984"/>
                  <a:pt y="418" x="5988"/>
                  <a:pt y="393" x="5985"/>
                </a:cubicBezTo>
                <a:cubicBezTo>
                  <a:pt y="367" x="5981"/>
                  <a:pt y="347" x="5972"/>
                  <a:pt y="332" x="5958"/>
                </a:cubicBezTo>
                <a:cubicBezTo>
                  <a:pt y="316" x="5945"/>
                  <a:pt y="305" x="5928"/>
                  <a:pt y="298" x="5908"/>
                </a:cubicBezTo>
                <a:cubicBezTo>
                  <a:pt y="291" x="5888"/>
                  <a:pt y="288" x="5868"/>
                  <a:pt y="288" x="5848"/>
                </a:cubicBezTo>
                <a:close/>
                <a:moveTo>
                  <a:pt y="288" x="6598"/>
                </a:moveTo>
                <a:cubicBezTo>
                  <a:pt y="288" x="6562"/>
                  <a:pt y="294" x="6530"/>
                  <a:pt y="307" x="6500"/>
                </a:cubicBezTo>
                <a:cubicBezTo>
                  <a:pt y="321" x="6469"/>
                  <a:pt y="337" x="6443"/>
                  <a:pt y="357" x="6420"/>
                </a:cubicBezTo>
                <a:cubicBezTo>
                  <a:pt y="376" x="6397"/>
                  <a:pt y="397" x="6378"/>
                  <a:pt y="420" x="6363"/>
                </a:cubicBezTo>
                <a:cubicBezTo>
                  <a:pt y="442" x="6347"/>
                  <a:pt y="464" x="6336"/>
                  <a:pt y="483" x="6329"/>
                </a:cubicBezTo>
                <a:lnTo>
                  <a:pt y="661" x="6262"/>
                </a:lnTo>
                <a:cubicBezTo>
                  <a:pt y="697" x="6249"/>
                  <a:pt y="727" x="6244"/>
                  <a:pt y="752" x="6248"/>
                </a:cubicBezTo>
                <a:cubicBezTo>
                  <a:pt y="777" x="6251"/>
                  <a:pt y="798" x="6260"/>
                  <a:pt y="813" x="6274"/>
                </a:cubicBezTo>
                <a:cubicBezTo>
                  <a:pt y="829" x="6288"/>
                  <a:pt y="840" x="6305"/>
                  <a:pt y="847" x="6325"/>
                </a:cubicBezTo>
                <a:cubicBezTo>
                  <a:pt y="854" x="6345"/>
                  <a:pt y="857" x="6364"/>
                  <a:pt y="857" x="6384"/>
                </a:cubicBezTo>
                <a:lnTo>
                  <a:pt y="857" x="6634"/>
                </a:lnTo>
                <a:lnTo>
                  <a:pt y="694" x="6695"/>
                </a:lnTo>
                <a:lnTo>
                  <a:pt y="694" x="6446"/>
                </a:lnTo>
                <a:cubicBezTo>
                  <a:pt y="694" x="6436"/>
                  <a:pt y="692" x="6429"/>
                  <a:pt y="686" x="6424"/>
                </a:cubicBezTo>
                <a:cubicBezTo>
                  <a:pt y="680" x="6420"/>
                  <a:pt y="672" x="6420"/>
                  <a:pt y="661" x="6424"/>
                </a:cubicBezTo>
                <a:lnTo>
                  <a:pt y="484" x="6491"/>
                </a:lnTo>
                <a:cubicBezTo>
                  <a:pt y="474" x="6494"/>
                  <a:pt y="466" x="6500"/>
                  <a:pt y="459" x="6508"/>
                </a:cubicBezTo>
                <a:cubicBezTo>
                  <a:pt y="453" x="6516"/>
                  <a:pt y="450" x="6526"/>
                  <a:pt y="450" x="6537"/>
                </a:cubicBezTo>
                <a:lnTo>
                  <a:pt y="450" x="6766"/>
                </a:lnTo>
                <a:cubicBezTo>
                  <a:pt y="450" x="6775"/>
                  <a:pt y="453" x="6782"/>
                  <a:pt y="458" x="6787"/>
                </a:cubicBezTo>
                <a:cubicBezTo>
                  <a:pt y="464" x="6791"/>
                  <a:pt y="472" x="6791"/>
                  <a:pt y="482" x="6787"/>
                </a:cubicBezTo>
                <a:cubicBezTo>
                  <a:pt y="493" x="6783"/>
                  <a:pt y="501" x="6777"/>
                  <a:pt y="507" x="6769"/>
                </a:cubicBezTo>
                <a:cubicBezTo>
                  <a:pt y="513" x="6761"/>
                  <a:pt y="517" x="6752"/>
                  <a:pt y="517" x="6741"/>
                </a:cubicBezTo>
                <a:lnTo>
                  <a:pt y="517" x="6491"/>
                </a:lnTo>
                <a:lnTo>
                  <a:pt y="679" x="6430"/>
                </a:lnTo>
                <a:lnTo>
                  <a:pt y="679" x="6680"/>
                </a:lnTo>
                <a:cubicBezTo>
                  <a:pt y="679" x="6715"/>
                  <a:pt y="672" x="6748"/>
                  <a:pt y="659" x="6778"/>
                </a:cubicBezTo>
                <a:cubicBezTo>
                  <a:pt y="646" x="6808"/>
                  <a:pt y="629" x="6835"/>
                  <a:pt y="610" x="6858"/>
                </a:cubicBezTo>
                <a:cubicBezTo>
                  <a:pt y="590" x="6880"/>
                  <a:pt y="569" x="6900"/>
                  <a:pt y="547" x="6915"/>
                </a:cubicBezTo>
                <a:cubicBezTo>
                  <a:pt y="524" x="6930"/>
                  <a:pt y="503" x="6942"/>
                  <a:pt y="483" x="6949"/>
                </a:cubicBezTo>
                <a:cubicBezTo>
                  <a:pt y="448" x="6962"/>
                  <a:pt y="418" x="6967"/>
                  <a:pt y="393" x="6963"/>
                </a:cubicBezTo>
                <a:cubicBezTo>
                  <a:pt y="367" x="6959"/>
                  <a:pt y="347" x="6951"/>
                  <a:pt y="332" x="6937"/>
                </a:cubicBezTo>
                <a:cubicBezTo>
                  <a:pt y="316" x="6923"/>
                  <a:pt y="305" x="6906"/>
                  <a:pt y="298" x="6886"/>
                </a:cubicBezTo>
                <a:cubicBezTo>
                  <a:pt y="291" x="6866"/>
                  <a:pt y="288" x="6846"/>
                  <a:pt y="288" x="6827"/>
                </a:cubicBezTo>
                <a:close/>
                <a:moveTo>
                  <a:pt y="59" x="7353"/>
                </a:moveTo>
                <a:cubicBezTo>
                  <a:pt y="59" x="7340"/>
                  <a:pt y="60" x="7325"/>
                  <a:pt y="63" x="7309"/>
                </a:cubicBezTo>
                <a:cubicBezTo>
                  <a:pt y="66" x="7293"/>
                  <a:pt y="71" x="7276"/>
                  <a:pt y="77" x="7259"/>
                </a:cubicBezTo>
                <a:cubicBezTo>
                  <a:pt y="84" x="7242"/>
                  <a:pt y="92" x="7225"/>
                  <a:pt y="103" x="7208"/>
                </a:cubicBezTo>
                <a:cubicBezTo>
                  <a:pt y="113" x="7190"/>
                  <a:pt y="126" x="7173"/>
                  <a:pt y="141" x="7157"/>
                </a:cubicBezTo>
                <a:cubicBezTo>
                  <a:pt y="156" x="7141"/>
                  <a:pt y="173" x="7127"/>
                  <a:pt y="192" x="7113"/>
                </a:cubicBezTo>
                <a:cubicBezTo>
                  <a:pt y="212" x="7100"/>
                  <a:pt y="233" x="7088"/>
                  <a:pt y="257" x="7079"/>
                </a:cubicBezTo>
                <a:lnTo>
                  <a:pt y="857" x="6854"/>
                </a:lnTo>
                <a:lnTo>
                  <a:pt y="857" x="7023"/>
                </a:lnTo>
                <a:lnTo>
                  <a:pt y="257" x="7248"/>
                </a:lnTo>
                <a:cubicBezTo>
                  <a:pt y="246" x="7252"/>
                  <a:pt y="239" x="7257"/>
                  <a:pt y="234" x="7264"/>
                </a:cubicBezTo>
                <a:cubicBezTo>
                  <a:pt y="230" x="7270"/>
                  <a:pt y="227" x="7279"/>
                  <a:pt y="227" x="7291"/>
                </a:cubicBezTo>
                <a:lnTo>
                  <a:pt y="227" x="7598"/>
                </a:lnTo>
                <a:lnTo>
                  <a:pt y="59" x="7661"/>
                </a:lnTo>
                <a:close/>
                <a:moveTo>
                  <a:pt y="288" x="7618"/>
                </a:moveTo>
                <a:lnTo>
                  <a:pt y="857" x="7405"/>
                </a:lnTo>
                <a:lnTo>
                  <a:pt y="857" x="7573"/>
                </a:lnTo>
                <a:lnTo>
                  <a:pt y="288" x="7787"/>
                </a:lnTo>
                <a:close/>
                <a:moveTo>
                  <a:pt y="288" x="8055"/>
                </a:moveTo>
                <a:cubicBezTo>
                  <a:pt y="288" x="8031"/>
                  <a:pt y="291" x="8008"/>
                  <a:pt y="297" x="7986"/>
                </a:cubicBezTo>
                <a:cubicBezTo>
                  <a:pt y="303" x="7965"/>
                  <a:pt y="311" x="7944"/>
                  <a:pt y="322" x="7926"/>
                </a:cubicBezTo>
                <a:cubicBezTo>
                  <a:pt y="332" x="7907"/>
                  <a:pt y="344" x="7890"/>
                  <a:pt y="357" x="7874"/>
                </a:cubicBezTo>
                <a:cubicBezTo>
                  <a:pt y="371" x="7859"/>
                  <a:pt y="385" x="7845"/>
                  <a:pt y="400" x="7833"/>
                </a:cubicBezTo>
                <a:cubicBezTo>
                  <a:pt y="414" x="7821"/>
                  <a:pt y="429" x="7811"/>
                  <a:pt y="444" x="7802"/>
                </a:cubicBezTo>
                <a:cubicBezTo>
                  <a:pt y="459" x="7793"/>
                  <a:pt y="473" x="7787"/>
                  <a:pt y="486" x="7782"/>
                </a:cubicBezTo>
                <a:lnTo>
                  <a:pt y="658" x="7717"/>
                </a:lnTo>
                <a:cubicBezTo>
                  <a:pt y="694" x="7704"/>
                  <a:pt y="725" x="7699"/>
                  <a:pt y="751" x="7702"/>
                </a:cubicBezTo>
                <a:cubicBezTo>
                  <a:pt y="776" x="7706"/>
                  <a:pt y="797" x="7715"/>
                  <a:pt y="813" x="7729"/>
                </a:cubicBezTo>
                <a:cubicBezTo>
                  <a:pt y="828" x="7743"/>
                  <a:pt y="840" x="7761"/>
                  <a:pt y="847" x="7781"/>
                </a:cubicBezTo>
                <a:cubicBezTo>
                  <a:pt y="854" x="7801"/>
                  <a:pt y="857" x="7821"/>
                  <a:pt y="857" x="7841"/>
                </a:cubicBezTo>
                <a:lnTo>
                  <a:pt y="857" x="8206"/>
                </a:lnTo>
                <a:lnTo>
                  <a:pt y="688" x="8270"/>
                </a:lnTo>
                <a:lnTo>
                  <a:pt y="688" x="7905"/>
                </a:lnTo>
                <a:cubicBezTo>
                  <a:pt y="688" x="7894"/>
                  <a:pt y="686" x="7887"/>
                  <a:pt y="681" x="7884"/>
                </a:cubicBezTo>
                <a:cubicBezTo>
                  <a:pt y="677" x="7881"/>
                  <a:pt y="669" x="7882"/>
                  <a:pt y="658" x="7886"/>
                </a:cubicBezTo>
                <a:lnTo>
                  <a:pt y="487" x="7950"/>
                </a:lnTo>
                <a:cubicBezTo>
                  <a:pt y="475" x="7954"/>
                  <a:pt y="467" x="7960"/>
                  <a:pt y="463" x="7966"/>
                </a:cubicBezTo>
                <a:cubicBezTo>
                  <a:pt y="458" x="7972"/>
                  <a:pt y="456" x="7981"/>
                  <a:pt y="456" x="7992"/>
                </a:cubicBezTo>
                <a:lnTo>
                  <a:pt y="456" x="8357"/>
                </a:lnTo>
                <a:lnTo>
                  <a:pt y="288" x="8420"/>
                </a:lnTo>
                <a:close/>
                <a:moveTo>
                  <a:pt y="288" x="8485"/>
                </a:moveTo>
                <a:lnTo>
                  <a:pt y="857" x="8271"/>
                </a:lnTo>
                <a:lnTo>
                  <a:pt y="857" x="8440"/>
                </a:lnTo>
                <a:lnTo>
                  <a:pt y="288" x="8654"/>
                </a:lnTo>
                <a:close/>
                <a:moveTo>
                  <a:pt y="288" x="8918"/>
                </a:moveTo>
                <a:cubicBezTo>
                  <a:pt y="288" x="8883"/>
                  <a:pt y="294" x="8850"/>
                  <a:pt y="307" x="8820"/>
                </a:cubicBezTo>
                <a:cubicBezTo>
                  <a:pt y="321" x="8790"/>
                  <a:pt y="337" x="8764"/>
                  <a:pt y="357" x="8741"/>
                </a:cubicBezTo>
                <a:cubicBezTo>
                  <a:pt y="376" x="8718"/>
                  <a:pt y="397" x="8699"/>
                  <a:pt y="420" x="8683"/>
                </a:cubicBezTo>
                <a:cubicBezTo>
                  <a:pt y="442" x="8668"/>
                  <a:pt y="464" x="8657"/>
                  <a:pt y="483" x="8649"/>
                </a:cubicBezTo>
                <a:lnTo>
                  <a:pt y="661" x="8583"/>
                </a:lnTo>
                <a:cubicBezTo>
                  <a:pt y="697" x="8569"/>
                  <a:pt y="727" x="8565"/>
                  <a:pt y="752" x="8568"/>
                </a:cubicBezTo>
                <a:cubicBezTo>
                  <a:pt y="777" x="8572"/>
                  <a:pt y="798" x="8581"/>
                  <a:pt y="813" x="8595"/>
                </a:cubicBezTo>
                <a:cubicBezTo>
                  <a:pt y="829" x="8609"/>
                  <a:pt y="840" x="8626"/>
                  <a:pt y="847" x="8645"/>
                </a:cubicBezTo>
                <a:cubicBezTo>
                  <a:pt y="854" x="8665"/>
                  <a:pt y="857" x="8685"/>
                  <a:pt y="857" x="8705"/>
                </a:cubicBezTo>
                <a:lnTo>
                  <a:pt y="857" x="8955"/>
                </a:lnTo>
                <a:lnTo>
                  <a:pt y="694" x="9016"/>
                </a:lnTo>
                <a:lnTo>
                  <a:pt y="694" x="8767"/>
                </a:lnTo>
                <a:cubicBezTo>
                  <a:pt y="694" x="8757"/>
                  <a:pt y="692" x="8749"/>
                  <a:pt y="686" x="8745"/>
                </a:cubicBezTo>
                <a:cubicBezTo>
                  <a:pt y="680" x="8741"/>
                  <a:pt y="672" x="8741"/>
                  <a:pt y="661" x="8745"/>
                </a:cubicBezTo>
                <a:lnTo>
                  <a:pt y="484" x="8811"/>
                </a:lnTo>
                <a:cubicBezTo>
                  <a:pt y="474" x="8815"/>
                  <a:pt y="466" x="8821"/>
                  <a:pt y="459" x="8829"/>
                </a:cubicBezTo>
                <a:cubicBezTo>
                  <a:pt y="453" x="8837"/>
                  <a:pt y="450" x="8847"/>
                  <a:pt y="450" x="8858"/>
                </a:cubicBezTo>
                <a:lnTo>
                  <a:pt y="450" x="9087"/>
                </a:lnTo>
                <a:cubicBezTo>
                  <a:pt y="450" x="9096"/>
                  <a:pt y="453" x="9103"/>
                  <a:pt y="458" x="9107"/>
                </a:cubicBezTo>
                <a:cubicBezTo>
                  <a:pt y="464" x="9112"/>
                  <a:pt y="472" x="9112"/>
                  <a:pt y="482" x="9108"/>
                </a:cubicBezTo>
                <a:cubicBezTo>
                  <a:pt y="493" x="9104"/>
                  <a:pt y="501" x="9098"/>
                  <a:pt y="507" x="9090"/>
                </a:cubicBezTo>
                <a:cubicBezTo>
                  <a:pt y="513" x="9082"/>
                  <a:pt y="517" x="9073"/>
                  <a:pt y="517" x="9062"/>
                </a:cubicBezTo>
                <a:lnTo>
                  <a:pt y="517" x="8812"/>
                </a:lnTo>
                <a:lnTo>
                  <a:pt y="679" x="8751"/>
                </a:lnTo>
                <a:lnTo>
                  <a:pt y="679" x="9001"/>
                </a:lnTo>
                <a:cubicBezTo>
                  <a:pt y="679" x="9036"/>
                  <a:pt y="672" x="9069"/>
                  <a:pt y="659" x="9099"/>
                </a:cubicBezTo>
                <a:cubicBezTo>
                  <a:pt y="646" x="9129"/>
                  <a:pt y="629" x="9155"/>
                  <a:pt y="610" x="9178"/>
                </a:cubicBezTo>
                <a:cubicBezTo>
                  <a:pt y="590" x="9201"/>
                  <a:pt y="569" x="9220"/>
                  <a:pt y="547" x="9236"/>
                </a:cubicBezTo>
                <a:cubicBezTo>
                  <a:pt y="524" x="9251"/>
                  <a:pt y="503" x="9262"/>
                  <a:pt y="483" x="9270"/>
                </a:cubicBezTo>
                <a:cubicBezTo>
                  <a:pt y="448" x="9283"/>
                  <a:pt y="418" x="9288"/>
                  <a:pt y="393" x="9284"/>
                </a:cubicBezTo>
                <a:cubicBezTo>
                  <a:pt y="367" x="9280"/>
                  <a:pt y="347" x="9271"/>
                  <a:pt y="332" x="9258"/>
                </a:cubicBezTo>
                <a:cubicBezTo>
                  <a:pt y="316" x="9244"/>
                  <a:pt y="305" x="9227"/>
                  <a:pt y="298" x="9207"/>
                </a:cubicBezTo>
                <a:cubicBezTo>
                  <a:pt y="291" x="9187"/>
                  <a:pt y="288" x="9167"/>
                  <a:pt y="288" x="9147"/>
                </a:cubicBezTo>
                <a:close/>
                <a:moveTo>
                  <a:pt y="288" x="9472"/>
                </a:moveTo>
                <a:cubicBezTo>
                  <a:pt y="288" x="9460"/>
                  <a:pt y="290" x="9448"/>
                  <a:pt y="294" x="9436"/>
                </a:cubicBezTo>
                <a:cubicBezTo>
                  <a:pt y="298" x="9425"/>
                  <a:pt y="304" x="9413"/>
                  <a:pt y="312" x="9402"/>
                </a:cubicBezTo>
                <a:cubicBezTo>
                  <a:pt y="319" x="9392"/>
                  <a:pt y="328" x="9382"/>
                  <a:pt y="339" x="9374"/>
                </a:cubicBezTo>
                <a:cubicBezTo>
                  <a:pt y="349" x="9366"/>
                  <a:pt y="360" x="9360"/>
                  <a:pt y="371" x="9355"/>
                </a:cubicBezTo>
                <a:lnTo>
                  <a:pt y="857" x="9173"/>
                </a:lnTo>
                <a:lnTo>
                  <a:pt y="857" x="9342"/>
                </a:lnTo>
                <a:lnTo>
                  <a:pt y="456" x="9492"/>
                </a:lnTo>
                <a:lnTo>
                  <a:pt y="456" x="9694"/>
                </a:lnTo>
                <a:cubicBezTo>
                  <a:pt y="456" x="9706"/>
                  <a:pt y="458" x="9717"/>
                  <a:pt y="462" x="9726"/>
                </a:cubicBezTo>
                <a:cubicBezTo>
                  <a:pt y="467" x="9736"/>
                  <a:pt y="472" x="9743"/>
                  <a:pt y="480" x="9747"/>
                </a:cubicBezTo>
                <a:cubicBezTo>
                  <a:pt y="487" x="9752"/>
                  <a:pt y="496" x="9755"/>
                  <a:pt y="507" x="9756"/>
                </a:cubicBezTo>
                <a:cubicBezTo>
                  <a:pt y="518" x="9756"/>
                  <a:pt y="530" x="9754"/>
                  <a:pt y="543" x="9749"/>
                </a:cubicBezTo>
                <a:lnTo>
                  <a:pt y="857" x="9631"/>
                </a:lnTo>
                <a:lnTo>
                  <a:pt y="857" x="9800"/>
                </a:lnTo>
                <a:lnTo>
                  <a:pt y="543" x="9918"/>
                </a:lnTo>
                <a:cubicBezTo>
                  <a:pt y="512" x="9929"/>
                  <a:pt y="485" x="9936"/>
                  <a:pt y="460" x="9937"/>
                </a:cubicBezTo>
                <a:cubicBezTo>
                  <a:pt y="435" x="9939"/>
                  <a:pt y="413" x="9936"/>
                  <a:pt y="394" x="9930"/>
                </a:cubicBezTo>
                <a:cubicBezTo>
                  <a:pt y="375" x="9924"/>
                  <a:pt y="359" x="9914"/>
                  <a:pt y="345" x="9902"/>
                </a:cubicBezTo>
                <a:cubicBezTo>
                  <a:pt y="332" x="9890"/>
                  <a:pt y="321" x="9876"/>
                  <a:pt y="312" x="9861"/>
                </a:cubicBezTo>
                <a:cubicBezTo>
                  <a:pt y="303" x="9845"/>
                  <a:pt y="297" x="9828"/>
                  <a:pt y="293" x="9811"/>
                </a:cubicBezTo>
                <a:cubicBezTo>
                  <a:pt y="290" x="9793"/>
                  <a:pt y="288" x="9775"/>
                  <a:pt y="288" x="9758"/>
                </a:cubicBezTo>
                <a:close/>
                <a:moveTo>
                  <a:pt y="288" x="10271"/>
                </a:moveTo>
                <a:cubicBezTo>
                  <a:pt y="288" x="10247"/>
                  <a:pt y="291" x="10224"/>
                  <a:pt y="297" x="10203"/>
                </a:cubicBezTo>
                <a:cubicBezTo>
                  <a:pt y="303" x="10181"/>
                  <a:pt y="311" x="10161"/>
                  <a:pt y="322" x="10142"/>
                </a:cubicBezTo>
                <a:cubicBezTo>
                  <a:pt y="332" x="10123"/>
                  <a:pt y="344" x="10106"/>
                  <a:pt y="357" x="10090"/>
                </a:cubicBezTo>
                <a:cubicBezTo>
                  <a:pt y="371" x="10075"/>
                  <a:pt y="385" x="10061"/>
                  <a:pt y="400" x="10049"/>
                </a:cubicBezTo>
                <a:cubicBezTo>
                  <a:pt y="414" x="10037"/>
                  <a:pt y="429" x="10027"/>
                  <a:pt y="444" x="10018"/>
                </a:cubicBezTo>
                <a:cubicBezTo>
                  <a:pt y="459" x="10010"/>
                  <a:pt y="473" x="10003"/>
                  <a:pt y="486" x="9998"/>
                </a:cubicBezTo>
                <a:lnTo>
                  <a:pt y="658" x="9934"/>
                </a:lnTo>
                <a:cubicBezTo>
                  <a:pt y="694" x="9920"/>
                  <a:pt y="725" x="9915"/>
                  <a:pt y="751" x="9919"/>
                </a:cubicBezTo>
                <a:cubicBezTo>
                  <a:pt y="776" x="9923"/>
                  <a:pt y="797" x="9932"/>
                  <a:pt y="813" x="9946"/>
                </a:cubicBezTo>
                <a:cubicBezTo>
                  <a:pt y="828" x="9960"/>
                  <a:pt y="840" x="9977"/>
                  <a:pt y="847" x="9997"/>
                </a:cubicBezTo>
                <a:cubicBezTo>
                  <a:pt y="854" x="10018"/>
                  <a:pt y="857" x="10038"/>
                  <a:pt y="857" x="10057"/>
                </a:cubicBezTo>
                <a:lnTo>
                  <a:pt y="857" x="10423"/>
                </a:lnTo>
                <a:lnTo>
                  <a:pt y="688" x="10486"/>
                </a:lnTo>
                <a:lnTo>
                  <a:pt y="688" x="10122"/>
                </a:lnTo>
                <a:cubicBezTo>
                  <a:pt y="688" x="10111"/>
                  <a:pt y="686" x="10103"/>
                  <a:pt y="681" x="10100"/>
                </a:cubicBezTo>
                <a:cubicBezTo>
                  <a:pt y="677" x="10097"/>
                  <a:pt y="669" x="10098"/>
                  <a:pt y="658" x="10102"/>
                </a:cubicBezTo>
                <a:lnTo>
                  <a:pt y="487" x="10166"/>
                </a:lnTo>
                <a:cubicBezTo>
                  <a:pt y="475" x="10171"/>
                  <a:pt y="467" x="10176"/>
                  <a:pt y="463" x="10182"/>
                </a:cubicBezTo>
                <a:cubicBezTo>
                  <a:pt y="458" x="10188"/>
                  <a:pt y="456" x="10197"/>
                  <a:pt y="456" x="10208"/>
                </a:cubicBezTo>
                <a:lnTo>
                  <a:pt y="456" x="10573"/>
                </a:lnTo>
                <a:lnTo>
                  <a:pt y="288" x="10636"/>
                </a:lnTo>
                <a:close/>
                <a:moveTo>
                  <a:pt y="288" x="10701"/>
                </a:moveTo>
                <a:lnTo>
                  <a:pt y="857" x="10488"/>
                </a:lnTo>
                <a:lnTo>
                  <a:pt y="857" x="10656"/>
                </a:lnTo>
                <a:lnTo>
                  <a:pt y="288" x="10870"/>
                </a:lnTo>
                <a:close/>
                <a:moveTo>
                  <a:pt y="288" x="11041"/>
                </a:moveTo>
                <a:lnTo>
                  <a:pt y="450" x="10980"/>
                </a:lnTo>
                <a:lnTo>
                  <a:pt y="450" x="11280"/>
                </a:lnTo>
                <a:cubicBezTo>
                  <a:pt y="450" x="11290"/>
                  <a:pt y="453" x="11297"/>
                  <a:pt y="459" x="11301"/>
                </a:cubicBezTo>
                <a:cubicBezTo>
                  <a:pt y="464" x="11305"/>
                  <a:pt y="473" x="11305"/>
                  <a:pt y="483" x="11301"/>
                </a:cubicBezTo>
                <a:lnTo>
                  <a:pt y="660" x="11234"/>
                </a:lnTo>
                <a:cubicBezTo>
                  <a:pt y="671" x="11230"/>
                  <a:pt y="679" x="11225"/>
                  <a:pt y="685" x="11217"/>
                </a:cubicBezTo>
                <a:cubicBezTo>
                  <a:pt y="691" x="11209"/>
                  <a:pt y="694" x="11199"/>
                  <a:pt y="694" x="11188"/>
                </a:cubicBezTo>
                <a:lnTo>
                  <a:pt y="694" x="10960"/>
                </a:lnTo>
                <a:cubicBezTo>
                  <a:pt y="694" x="10950"/>
                  <a:pt y="692" x="10943"/>
                  <a:pt y="686" x="10939"/>
                </a:cubicBezTo>
                <a:cubicBezTo>
                  <a:pt y="680" x="10934"/>
                  <a:pt y="673" x="10934"/>
                  <a:pt y="662" x="10938"/>
                </a:cubicBezTo>
                <a:cubicBezTo>
                  <a:pt y="652" x="10942"/>
                  <a:pt y="644" x="10948"/>
                  <a:pt y="638" x="10956"/>
                </a:cubicBezTo>
                <a:cubicBezTo>
                  <a:pt y="631" x="10964"/>
                  <a:pt y="628" x="10973"/>
                  <a:pt y="628" x="10984"/>
                </a:cubicBezTo>
                <a:lnTo>
                  <a:pt y="628" x="11234"/>
                </a:lnTo>
                <a:lnTo>
                  <a:pt y="465" x="11295"/>
                </a:lnTo>
                <a:lnTo>
                  <a:pt y="465" x="11045"/>
                </a:lnTo>
                <a:cubicBezTo>
                  <a:pt y="465" x="11010"/>
                  <a:pt y="472" x="10977"/>
                  <a:pt y="485" x="10947"/>
                </a:cubicBezTo>
                <a:cubicBezTo>
                  <a:pt y="498" x="10917"/>
                  <a:pt y="515" x="10891"/>
                  <a:pt y="534" x="10868"/>
                </a:cubicBezTo>
                <a:cubicBezTo>
                  <a:pt y="554" x="10845"/>
                  <a:pt y="575" x="10826"/>
                  <a:pt y="598" x="10810"/>
                </a:cubicBezTo>
                <a:cubicBezTo>
                  <a:pt y="621" x="10795"/>
                  <a:pt y="642" x="10783"/>
                  <a:pt y="661" x="10776"/>
                </a:cubicBezTo>
                <a:cubicBezTo>
                  <a:pt y="697" x="10763"/>
                  <a:pt y="727" x="10758"/>
                  <a:pt y="752" x="10762"/>
                </a:cubicBezTo>
                <a:cubicBezTo>
                  <a:pt y="777" x="10766"/>
                  <a:pt y="798" x="10774"/>
                  <a:pt y="813" x="10788"/>
                </a:cubicBezTo>
                <a:cubicBezTo>
                  <a:pt y="829" x="10802"/>
                  <a:pt y="840" x="10819"/>
                  <a:pt y="847" x="10839"/>
                </a:cubicBezTo>
                <a:cubicBezTo>
                  <a:pt y="854" x="10859"/>
                  <a:pt y="857" x="10879"/>
                  <a:pt y="857" x="10898"/>
                </a:cubicBezTo>
                <a:lnTo>
                  <a:pt y="857" x="11127"/>
                </a:lnTo>
                <a:cubicBezTo>
                  <a:pt y="857" x="11163"/>
                  <a:pt y="851" x="11195"/>
                  <a:pt y="837" x="11225"/>
                </a:cubicBezTo>
                <a:cubicBezTo>
                  <a:pt y="824" x="11255"/>
                  <a:pt y="808" x="11282"/>
                  <a:pt y="788" x="11305"/>
                </a:cubicBezTo>
                <a:cubicBezTo>
                  <a:pt y="768" x="11328"/>
                  <a:pt y="747" x="11347"/>
                  <a:pt y="725" x="11362"/>
                </a:cubicBezTo>
                <a:cubicBezTo>
                  <a:pt y="702" x="11378"/>
                  <a:pt y="681" x="11389"/>
                  <a:pt y="661" x="11396"/>
                </a:cubicBezTo>
                <a:lnTo>
                  <a:pt y="483" x="11463"/>
                </a:lnTo>
                <a:cubicBezTo>
                  <a:pt y="448" x="11476"/>
                  <a:pt y="418" x="11481"/>
                  <a:pt y="393" x="11477"/>
                </a:cubicBezTo>
                <a:cubicBezTo>
                  <a:pt y="367" x="11474"/>
                  <a:pt y="347" x="11465"/>
                  <a:pt y="332" x="11451"/>
                </a:cubicBezTo>
                <a:cubicBezTo>
                  <a:pt y="316" x="11437"/>
                  <a:pt y="305" x="11420"/>
                  <a:pt y="298" x="11400"/>
                </a:cubicBezTo>
                <a:cubicBezTo>
                  <a:pt y="291" x="11380"/>
                  <a:pt y="288" x="11360"/>
                  <a:pt y="288" x="11341"/>
                </a:cubicBezTo>
                <a:close/>
              </a:path>
            </a:pathLst>
          </a:custGeom>
          <a:solidFill>
            <a:srgbClr val="FF9900"/>
          </a:solidFill>
          <a:ln w="19050" cap="flat">
            <a:solidFill>
              <a:schemeClr val="lt1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/>
        </p:nvSpPr>
        <p:spPr>
          <a:xfrm>
            <a:off y="111450" x="280975"/>
            <a:ext cy="697699" cx="8406959"/>
          </a:xfrm>
          <a:custGeom>
            <a:pathLst>
              <a:path w="17294" extrusionOk="0" h="1087">
                <a:moveTo>
                  <a:pt y="64" x="3157"/>
                </a:moveTo>
                <a:lnTo>
                  <a:pt y="221" x="3157"/>
                </a:lnTo>
                <a:lnTo>
                  <a:pt y="221" x="3326"/>
                </a:lnTo>
                <a:lnTo>
                  <a:pt y="64" x="3326"/>
                </a:lnTo>
                <a:close/>
                <a:moveTo>
                  <a:pt y="64" x="4024"/>
                </a:moveTo>
                <a:lnTo>
                  <a:pt y="221" x="4024"/>
                </a:lnTo>
                <a:lnTo>
                  <a:pt y="221" x="4193"/>
                </a:lnTo>
                <a:lnTo>
                  <a:pt y="64" x="4193"/>
                </a:lnTo>
                <a:close/>
                <a:moveTo>
                  <a:pt y="64" x="6240"/>
                </a:moveTo>
                <a:lnTo>
                  <a:pt y="221" x="6240"/>
                </a:lnTo>
                <a:lnTo>
                  <a:pt y="221" x="6409"/>
                </a:lnTo>
                <a:lnTo>
                  <a:pt y="64" x="6409"/>
                </a:lnTo>
                <a:close/>
                <a:moveTo>
                  <a:pt y="64" x="9659"/>
                </a:moveTo>
                <a:lnTo>
                  <a:pt y="221" x="9659"/>
                </a:lnTo>
                <a:lnTo>
                  <a:pt y="221" x="9827"/>
                </a:lnTo>
                <a:lnTo>
                  <a:pt y="64" x="9827"/>
                </a:lnTo>
                <a:close/>
                <a:moveTo>
                  <a:pt y="288" x="2785"/>
                </a:moveTo>
                <a:lnTo>
                  <a:pt y="456" x="2785"/>
                </a:lnTo>
                <a:lnTo>
                  <a:pt y="456" x="3114"/>
                </a:lnTo>
                <a:lnTo>
                  <a:pt y="288" x="3114"/>
                </a:lnTo>
                <a:close/>
                <a:moveTo>
                  <a:pt y="401" x="2039"/>
                </a:moveTo>
                <a:lnTo>
                  <a:pt y="571" x="2039"/>
                </a:lnTo>
                <a:lnTo>
                  <a:pt y="571" x="2481"/>
                </a:lnTo>
                <a:lnTo>
                  <a:pt y="401" x="2481"/>
                </a:lnTo>
                <a:close/>
                <a:moveTo>
                  <a:pt y="115" x="13731"/>
                </a:moveTo>
                <a:lnTo>
                  <a:pt y="221" x="13731"/>
                </a:lnTo>
                <a:lnTo>
                  <a:pt y="163" x="13650"/>
                </a:lnTo>
                <a:lnTo>
                  <a:pt y="280" x="13567"/>
                </a:lnTo>
                <a:lnTo>
                  <a:pt y="361" x="13679"/>
                </a:lnTo>
                <a:lnTo>
                  <a:pt y="442" x="13567"/>
                </a:lnTo>
                <a:lnTo>
                  <a:pt y="559" x="13650"/>
                </a:lnTo>
                <a:lnTo>
                  <a:pt y="502" x="13731"/>
                </a:lnTo>
                <a:lnTo>
                  <a:pt y="607" x="13731"/>
                </a:lnTo>
                <a:lnTo>
                  <a:pt y="607" x="13875"/>
                </a:lnTo>
                <a:lnTo>
                  <a:pt y="502" x="13875"/>
                </a:lnTo>
                <a:lnTo>
                  <a:pt y="559" x="13954"/>
                </a:lnTo>
                <a:lnTo>
                  <a:pt y="442" x="14039"/>
                </a:lnTo>
                <a:lnTo>
                  <a:pt y="361" x="13926"/>
                </a:lnTo>
                <a:lnTo>
                  <a:pt y="280" x="14039"/>
                </a:lnTo>
                <a:lnTo>
                  <a:pt y="163" x="13954"/>
                </a:lnTo>
                <a:lnTo>
                  <a:pt y="220" x="13875"/>
                </a:lnTo>
                <a:lnTo>
                  <a:pt y="115" x="13875"/>
                </a:lnTo>
                <a:close/>
                <a:moveTo>
                  <a:pt y="456" x="14843"/>
                </a:moveTo>
                <a:cubicBezTo>
                  <a:pt y="456" x="14854"/>
                  <a:pt y="458" x="14861"/>
                  <a:pt y="463" x="14866"/>
                </a:cubicBezTo>
                <a:cubicBezTo>
                  <a:pt y="467" x="14871"/>
                  <a:pt y="475" x="14873"/>
                  <a:pt y="487" x="14873"/>
                </a:cubicBezTo>
                <a:lnTo>
                  <a:pt y="658" x="14873"/>
                </a:lnTo>
                <a:cubicBezTo>
                  <a:pt y="669" x="14873"/>
                  <a:pt y="677" x="14871"/>
                  <a:pt y="681" x="14866"/>
                </a:cubicBezTo>
                <a:cubicBezTo>
                  <a:pt y="686" x="14862"/>
                  <a:pt y="688" x="14854"/>
                  <a:pt y="688" x="14843"/>
                </a:cubicBezTo>
                <a:lnTo>
                  <a:pt y="688" x="14615"/>
                </a:lnTo>
                <a:cubicBezTo>
                  <a:pt y="688" x="14603"/>
                  <a:pt y="686" x="14595"/>
                  <a:pt y="681" x="14591"/>
                </a:cubicBezTo>
                <a:cubicBezTo>
                  <a:pt y="677" x="14586"/>
                  <a:pt y="669" x="14584"/>
                  <a:pt y="658" x="14584"/>
                </a:cubicBezTo>
                <a:lnTo>
                  <a:pt y="486" x="14584"/>
                </a:lnTo>
                <a:cubicBezTo>
                  <a:pt y="475" x="14584"/>
                  <a:pt y="468" x="14586"/>
                  <a:pt y="463" x="14591"/>
                </a:cubicBezTo>
                <a:cubicBezTo>
                  <a:pt y="459" x="14595"/>
                  <a:pt y="456" x="14603"/>
                  <a:pt y="456" x="14615"/>
                </a:cubicBezTo>
                <a:close/>
                <a:moveTo>
                  <a:pt y="274" x="12064"/>
                </a:moveTo>
                <a:cubicBezTo>
                  <a:pt y="274" x="12086"/>
                  <a:pt y="278" x="12105"/>
                  <a:pt y="285" x="12123"/>
                </a:cubicBezTo>
                <a:cubicBezTo>
                  <a:pt y="292" x="12141"/>
                  <a:pt y="301" x="12156"/>
                  <a:pt y="314" x="12168"/>
                </a:cubicBezTo>
                <a:cubicBezTo>
                  <a:pt y="326" x="12181"/>
                  <a:pt y="341" x="12190"/>
                  <a:pt y="359" x="12197"/>
                </a:cubicBezTo>
                <a:cubicBezTo>
                  <a:pt y="377" x="12204"/>
                  <a:pt y="397" x="12208"/>
                  <a:pt y="419" x="12208"/>
                </a:cubicBezTo>
                <a:lnTo>
                  <a:pt y="553" x="12208"/>
                </a:lnTo>
                <a:cubicBezTo>
                  <a:pt y="576" x="12208"/>
                  <a:pt y="596" x="12205"/>
                  <a:pt y="613" x="12198"/>
                </a:cubicBezTo>
                <a:cubicBezTo>
                  <a:pt y="631" x="12191"/>
                  <a:pt y="646" x="12181"/>
                  <a:pt y="659" x="12168"/>
                </a:cubicBezTo>
                <a:cubicBezTo>
                  <a:pt y="671" x="12156"/>
                  <a:pt y="681" x="12141"/>
                  <a:pt y="688" x="12123"/>
                </a:cubicBezTo>
                <a:cubicBezTo>
                  <a:pt y="695" x="12105"/>
                  <a:pt y="698" x="12085"/>
                  <a:pt y="698" x="12063"/>
                </a:cubicBezTo>
                <a:lnTo>
                  <a:pt y="698" x="11892"/>
                </a:lnTo>
                <a:cubicBezTo>
                  <a:pt y="698" x="11870"/>
                  <a:pt y="695" x="11850"/>
                  <a:pt y="688" x="11832"/>
                </a:cubicBezTo>
                <a:cubicBezTo>
                  <a:pt y="681" x="11814"/>
                  <a:pt y="671" x="11799"/>
                  <a:pt y="659" x="11786"/>
                </a:cubicBezTo>
                <a:cubicBezTo>
                  <a:pt y="646" x="11774"/>
                  <a:pt y="631" x="11764"/>
                  <a:pt y="613" x="11757"/>
                </a:cubicBezTo>
                <a:cubicBezTo>
                  <a:pt y="596" x="11750"/>
                  <a:pt y="576" x="11747"/>
                  <a:pt y="553" x="11747"/>
                </a:cubicBezTo>
                <a:lnTo>
                  <a:pt y="419" x="11747"/>
                </a:lnTo>
                <a:cubicBezTo>
                  <a:pt y="397" x="11747"/>
                  <a:pt y="377" x="11750"/>
                  <a:pt y="359" x="11757"/>
                </a:cubicBezTo>
                <a:cubicBezTo>
                  <a:pt y="341" x="11764"/>
                  <a:pt y="326" x="11774"/>
                  <a:pt y="314" x="11786"/>
                </a:cubicBezTo>
                <a:cubicBezTo>
                  <a:pt y="301" x="11799"/>
                  <a:pt y="292" x="11814"/>
                  <a:pt y="285" x="11832"/>
                </a:cubicBezTo>
                <a:cubicBezTo>
                  <a:pt y="278" x="11850"/>
                  <a:pt y="274" x="11870"/>
                  <a:pt y="274" x="11892"/>
                </a:cubicBezTo>
                <a:close/>
                <a:moveTo>
                  <a:pt y="688" x="824"/>
                </a:moveTo>
                <a:cubicBezTo>
                  <a:pt y="688" x="812"/>
                  <a:pt y="691" x="801"/>
                  <a:pt y="695" x="791"/>
                </a:cubicBezTo>
                <a:cubicBezTo>
                  <a:pt y="700" x="780"/>
                  <a:pt y="706" x="772"/>
                  <a:pt y="714" x="764"/>
                </a:cubicBezTo>
                <a:cubicBezTo>
                  <a:pt y="721" x="756"/>
                  <a:pt y="730" x="751"/>
                  <a:pt y="740" x="746"/>
                </a:cubicBezTo>
                <a:cubicBezTo>
                  <a:pt y="750" x="742"/>
                  <a:pt y="761" x="740"/>
                  <a:pt y="772" x="740"/>
                </a:cubicBezTo>
                <a:cubicBezTo>
                  <a:pt y="784" x="740"/>
                  <a:pt y="795" x="742"/>
                  <a:pt y="805" x="746"/>
                </a:cubicBezTo>
                <a:cubicBezTo>
                  <a:pt y="815" x="751"/>
                  <a:pt y="824" x="757"/>
                  <a:pt y="832" x="764"/>
                </a:cubicBezTo>
                <a:cubicBezTo>
                  <a:pt y="839" x="772"/>
                  <a:pt y="845" x="781"/>
                  <a:pt y="850" x="791"/>
                </a:cubicBezTo>
                <a:cubicBezTo>
                  <a:pt y="854" x="801"/>
                  <a:pt y="856" x="812"/>
                  <a:pt y="856" x="824"/>
                </a:cubicBezTo>
                <a:cubicBezTo>
                  <a:pt y="856" x="835"/>
                  <a:pt y="854" x="846"/>
                  <a:pt y="850" x="856"/>
                </a:cubicBezTo>
                <a:cubicBezTo>
                  <a:pt y="845" x="866"/>
                  <a:pt y="839" x="875"/>
                  <a:pt y="832" x="882"/>
                </a:cubicBezTo>
                <a:cubicBezTo>
                  <a:pt y="824" x="890"/>
                  <a:pt y="815" x="896"/>
                  <a:pt y="805" x="901"/>
                </a:cubicBezTo>
                <a:cubicBezTo>
                  <a:pt y="795" x="905"/>
                  <a:pt y="784" x="907"/>
                  <a:pt y="772" x="907"/>
                </a:cubicBezTo>
                <a:cubicBezTo>
                  <a:pt y="761" x="907"/>
                  <a:pt y="750" x="905"/>
                  <a:pt y="740" x="901"/>
                </a:cubicBezTo>
                <a:cubicBezTo>
                  <a:pt y="730" x="896"/>
                  <a:pt y="721" x="890"/>
                  <a:pt y="713" x="882"/>
                </a:cubicBezTo>
                <a:cubicBezTo>
                  <a:pt y="706" x="875"/>
                  <a:pt y="700" x="866"/>
                  <a:pt y="695" x="856"/>
                </a:cubicBezTo>
                <a:cubicBezTo>
                  <a:pt y="691" x="846"/>
                  <a:pt y="688" x="835"/>
                  <a:pt y="688" x="824"/>
                </a:cubicBezTo>
                <a:close/>
                <a:moveTo>
                  <a:pt y="688" x="1383"/>
                </a:moveTo>
                <a:cubicBezTo>
                  <a:pt y="688" x="1371"/>
                  <a:pt y="691" x="1360"/>
                  <a:pt y="695" x="1350"/>
                </a:cubicBezTo>
                <a:cubicBezTo>
                  <a:pt y="700" x="1340"/>
                  <a:pt y="706" x="1331"/>
                  <a:pt y="714" x="1324"/>
                </a:cubicBezTo>
                <a:cubicBezTo>
                  <a:pt y="721" x="1316"/>
                  <a:pt y="730" x="1310"/>
                  <a:pt y="740" x="1306"/>
                </a:cubicBezTo>
                <a:cubicBezTo>
                  <a:pt y="750" x="1301"/>
                  <a:pt y="761" x="1299"/>
                  <a:pt y="772" x="1299"/>
                </a:cubicBezTo>
                <a:cubicBezTo>
                  <a:pt y="784" x="1299"/>
                  <a:pt y="795" x="1301"/>
                  <a:pt y="805" x="1306"/>
                </a:cubicBezTo>
                <a:cubicBezTo>
                  <a:pt y="815" x="1310"/>
                  <a:pt y="824" x="1316"/>
                  <a:pt y="832" x="1324"/>
                </a:cubicBezTo>
                <a:cubicBezTo>
                  <a:pt y="839" x="1331"/>
                  <a:pt y="845" x="1340"/>
                  <a:pt y="850" x="1350"/>
                </a:cubicBezTo>
                <a:cubicBezTo>
                  <a:pt y="854" x="1361"/>
                  <a:pt y="856" x="1372"/>
                  <a:pt y="856" x="1383"/>
                </a:cubicBezTo>
                <a:cubicBezTo>
                  <a:pt y="856" x="1394"/>
                  <a:pt y="854" x="1405"/>
                  <a:pt y="850" x="1415"/>
                </a:cubicBezTo>
                <a:cubicBezTo>
                  <a:pt y="845" x="1426"/>
                  <a:pt y="839" x="1434"/>
                  <a:pt y="832" x="1442"/>
                </a:cubicBezTo>
                <a:cubicBezTo>
                  <a:pt y="824" x="1449"/>
                  <a:pt y="815" x="1456"/>
                  <a:pt y="805" x="1460"/>
                </a:cubicBezTo>
                <a:cubicBezTo>
                  <a:pt y="795" x="1465"/>
                  <a:pt y="784" x="1467"/>
                  <a:pt y="772" x="1467"/>
                </a:cubicBezTo>
                <a:cubicBezTo>
                  <a:pt y="761" x="1467"/>
                  <a:pt y="750" x="1465"/>
                  <a:pt y="740" x="1460"/>
                </a:cubicBezTo>
                <a:cubicBezTo>
                  <a:pt y="730" x="1456"/>
                  <a:pt y="721" x="1450"/>
                  <a:pt y="713" x="1442"/>
                </a:cubicBezTo>
                <a:cubicBezTo>
                  <a:pt y="706" x="1435"/>
                  <a:pt y="700" x="1426"/>
                  <a:pt y="695" x="1416"/>
                </a:cubicBezTo>
                <a:cubicBezTo>
                  <a:pt y="691" x="1405"/>
                  <a:pt y="688" x="1395"/>
                  <a:pt y="688" x="1383"/>
                </a:cubicBezTo>
                <a:close/>
                <a:moveTo>
                  <a:pt y="115" x="57"/>
                </a:moveTo>
                <a:lnTo>
                  <a:pt y="284" x="57"/>
                </a:lnTo>
                <a:lnTo>
                  <a:pt y="284" x="485"/>
                </a:lnTo>
                <a:cubicBezTo>
                  <a:pt y="284" x="496"/>
                  <a:pt y="286" x="503"/>
                  <a:pt y="291" x="507"/>
                </a:cubicBezTo>
                <a:cubicBezTo>
                  <a:pt y="296" x="512"/>
                  <a:pt y="304" x="514"/>
                  <a:pt y="315" x="514"/>
                </a:cubicBezTo>
                <a:lnTo>
                  <a:pt y="371" x="514"/>
                </a:lnTo>
                <a:cubicBezTo>
                  <a:pt y="382" x="514"/>
                  <a:pt y="390" x="512"/>
                  <a:pt y="395" x="508"/>
                </a:cubicBezTo>
                <a:cubicBezTo>
                  <a:pt y="399" x="503"/>
                  <a:pt y="401" x="496"/>
                  <a:pt y="401" x="484"/>
                </a:cubicBezTo>
                <a:lnTo>
                  <a:pt y="401" x="198"/>
                </a:lnTo>
                <a:cubicBezTo>
                  <a:pt y="401" x="174"/>
                  <a:pt y="405" x="152"/>
                  <a:pt y="411" x="133"/>
                </a:cubicBezTo>
                <a:cubicBezTo>
                  <a:pt y="417" x="114"/>
                  <a:pt y="425" x="97"/>
                  <a:pt y="436" x="82"/>
                </a:cubicBezTo>
                <a:cubicBezTo>
                  <a:pt y="446" x="67"/>
                  <a:pt y="458" x="54"/>
                  <a:pt y="472" x="44"/>
                </a:cubicBezTo>
                <a:cubicBezTo>
                  <a:pt y="485" x="33"/>
                  <a:pt y="499" x="25"/>
                  <a:pt y="514" x="18"/>
                </a:cubicBezTo>
                <a:cubicBezTo>
                  <a:pt y="529" x="12"/>
                  <a:pt y="544" x="7"/>
                  <a:pt y="559" x="4"/>
                </a:cubicBezTo>
                <a:cubicBezTo>
                  <a:pt y="574" x="1"/>
                  <a:pt y="588" x="0"/>
                  <a:pt y="601" x="0"/>
                </a:cubicBezTo>
                <a:lnTo>
                  <a:pt y="857" x="0"/>
                </a:lnTo>
                <a:lnTo>
                  <a:pt y="857" x="684"/>
                </a:lnTo>
                <a:lnTo>
                  <a:pt y="688" x="684"/>
                </a:lnTo>
                <a:lnTo>
                  <a:pt y="688" x="168"/>
                </a:lnTo>
                <a:lnTo>
                  <a:pt y="603" x="168"/>
                </a:lnTo>
                <a:cubicBezTo>
                  <a:pt y="599" x="169"/>
                  <a:pt y="594" x="170"/>
                  <a:pt y="590" x="171"/>
                </a:cubicBezTo>
                <a:cubicBezTo>
                  <a:pt y="585" x="172"/>
                  <a:pt y="581" x="174"/>
                  <a:pt y="579" x="175"/>
                </a:cubicBezTo>
                <a:cubicBezTo>
                  <a:pt y="577" x="177"/>
                  <a:pt y="575" x="179"/>
                  <a:pt y="573" x="182"/>
                </a:cubicBezTo>
                <a:cubicBezTo>
                  <a:pt y="572" x="186"/>
                  <a:pt y="571" x="191"/>
                  <a:pt y="571" x="198"/>
                </a:cubicBezTo>
                <a:lnTo>
                  <a:pt y="571" x="485"/>
                </a:lnTo>
                <a:cubicBezTo>
                  <a:pt y="571" x="505"/>
                  <a:pt y="567" x="527"/>
                  <a:pt y="560" x="549"/>
                </a:cubicBezTo>
                <a:cubicBezTo>
                  <a:pt y="553" x="572"/>
                  <a:pt y="542" x="594"/>
                  <a:pt y="526" x="614"/>
                </a:cubicBezTo>
                <a:cubicBezTo>
                  <a:pt y="510" x="634"/>
                  <a:pt y="490" x="651"/>
                  <a:pt y="464" x="664"/>
                </a:cubicBezTo>
                <a:cubicBezTo>
                  <a:pt y="439" x="678"/>
                  <a:pt y="408" x="684"/>
                  <a:pt y="371" x="684"/>
                </a:cubicBezTo>
                <a:lnTo>
                  <a:pt y="314" x="684"/>
                </a:lnTo>
                <a:cubicBezTo>
                  <a:pt y="301" x="684"/>
                  <a:pt y="287" x="683"/>
                  <a:pt y="272" x="680"/>
                </a:cubicBezTo>
                <a:cubicBezTo>
                  <a:pt y="257" x="677"/>
                  <a:pt y="242" x="672"/>
                  <a:pt y="228" x="665"/>
                </a:cubicBezTo>
                <a:cubicBezTo>
                  <a:pt y="213" x="658"/>
                  <a:pt y="199" x="650"/>
                  <a:pt y="186" x="639"/>
                </a:cubicBezTo>
                <a:cubicBezTo>
                  <a:pt y="172" x="628"/>
                  <a:pt y="160" x="616"/>
                  <a:pt y="150" x="601"/>
                </a:cubicBezTo>
                <a:cubicBezTo>
                  <a:pt y="139" x="586"/>
                  <a:pt y="131" x="569"/>
                  <a:pt y="125" x="549"/>
                </a:cubicBezTo>
                <a:cubicBezTo>
                  <a:pt y="118" x="530"/>
                  <a:pt y="115" x="509"/>
                  <a:pt y="115" x="485"/>
                </a:cubicBezTo>
                <a:close/>
                <a:moveTo>
                  <a:pt y="115" x="940"/>
                </a:moveTo>
                <a:lnTo>
                  <a:pt y="284" x="940"/>
                </a:lnTo>
                <a:lnTo>
                  <a:pt y="284" x="1055"/>
                </a:lnTo>
                <a:lnTo>
                  <a:pt y="857" x="1055"/>
                </a:lnTo>
                <a:lnTo>
                  <a:pt y="857" x="1224"/>
                </a:lnTo>
                <a:lnTo>
                  <a:pt y="115" x="1224"/>
                </a:lnTo>
                <a:close/>
                <a:moveTo>
                  <a:pt y="115" x="1946"/>
                </a:moveTo>
                <a:cubicBezTo>
                  <a:pt y="115" x="1934"/>
                  <a:pt y="117" x="1923"/>
                  <a:pt y="122" x="1912"/>
                </a:cubicBezTo>
                <a:cubicBezTo>
                  <a:pt y="126" x="1902"/>
                  <a:pt y="132" x="1893"/>
                  <a:pt y="140" x="1885"/>
                </a:cubicBezTo>
                <a:cubicBezTo>
                  <a:pt y="148" x="1877"/>
                  <a:pt y="157" x="1872"/>
                  <a:pt y="167" x="1867"/>
                </a:cubicBezTo>
                <a:cubicBezTo>
                  <a:pt y="177" x="1863"/>
                  <a:pt y="188" x="1861"/>
                  <a:pt y="200" x="1861"/>
                </a:cubicBezTo>
                <a:lnTo>
                  <a:pt y="658" x="1861"/>
                </a:lnTo>
                <a:cubicBezTo>
                  <a:pt y="694" x="1861"/>
                  <a:pt y="725" x="1868"/>
                  <a:pt y="751" x="1881"/>
                </a:cubicBezTo>
                <a:cubicBezTo>
                  <a:pt y="776" x="1894"/>
                  <a:pt y="797" x="1911"/>
                  <a:pt y="813" x="1931"/>
                </a:cubicBezTo>
                <a:cubicBezTo>
                  <a:pt y="828" x="1951"/>
                  <a:pt y="840" x="1972"/>
                  <a:pt y="847" x="1995"/>
                </a:cubicBezTo>
                <a:cubicBezTo>
                  <a:pt y="854" x="2018"/>
                  <a:pt y="857" x="2040"/>
                  <a:pt y="857" x="2059"/>
                </a:cubicBezTo>
                <a:lnTo>
                  <a:pt y="857" x="2538"/>
                </a:lnTo>
                <a:lnTo>
                  <a:pt y="688" x="2538"/>
                </a:lnTo>
                <a:lnTo>
                  <a:pt y="688" x="2060"/>
                </a:lnTo>
                <a:cubicBezTo>
                  <a:pt y="688" x="2049"/>
                  <a:pt y="686" x="2041"/>
                  <a:pt y="681" x="2036"/>
                </a:cubicBezTo>
                <a:cubicBezTo>
                  <a:pt y="677" x="2032"/>
                  <a:pt y="669" x="2029"/>
                  <a:pt y="658" x="2029"/>
                </a:cubicBezTo>
                <a:lnTo>
                  <a:pt y="284" x="2029"/>
                </a:lnTo>
                <a:lnTo>
                  <a:pt y="284" x="2538"/>
                </a:lnTo>
                <a:lnTo>
                  <a:pt y="115" x="2538"/>
                </a:lnTo>
                <a:close/>
                <a:moveTo>
                  <a:pt y="59" x="2806"/>
                </a:moveTo>
                <a:cubicBezTo>
                  <a:pt y="59" x="2793"/>
                  <a:pt y="60" x="2778"/>
                  <a:pt y="63" x="2763"/>
                </a:cubicBezTo>
                <a:cubicBezTo>
                  <a:pt y="66" x="2749"/>
                  <a:pt y="71" x="2734"/>
                  <a:pt y="77" x="2719"/>
                </a:cubicBezTo>
                <a:cubicBezTo>
                  <a:pt y="84" x="2705"/>
                  <a:pt y="92" x="2691"/>
                  <a:pt y="103" x="2677"/>
                </a:cubicBezTo>
                <a:cubicBezTo>
                  <a:pt y="113" x="2664"/>
                  <a:pt y="126" x="2652"/>
                  <a:pt y="141" x="2641"/>
                </a:cubicBezTo>
                <a:cubicBezTo>
                  <a:pt y="156" x="2631"/>
                  <a:pt y="173" x="2622"/>
                  <a:pt y="192" x="2616"/>
                </a:cubicBezTo>
                <a:cubicBezTo>
                  <a:pt y="212" x="2610"/>
                  <a:pt y="233" x="2607"/>
                  <a:pt y="257" x="2607"/>
                </a:cubicBezTo>
                <a:lnTo>
                  <a:pt y="857" x="2607"/>
                </a:lnTo>
                <a:lnTo>
                  <a:pt y="857" x="2776"/>
                </a:lnTo>
                <a:lnTo>
                  <a:pt y="257" x="2776"/>
                </a:lnTo>
                <a:cubicBezTo>
                  <a:pt y="246" x="2776"/>
                  <a:pt y="239" x="2778"/>
                  <a:pt y="234" x="2783"/>
                </a:cubicBezTo>
                <a:cubicBezTo>
                  <a:pt y="230" x="2787"/>
                  <a:pt y="227" x="2795"/>
                  <a:pt y="227" x="2807"/>
                </a:cubicBezTo>
                <a:lnTo>
                  <a:pt y="227" x="3114"/>
                </a:lnTo>
                <a:lnTo>
                  <a:pt y="59" x="3114"/>
                </a:lnTo>
                <a:close/>
                <a:moveTo>
                  <a:pt y="288" x="3157"/>
                </a:moveTo>
                <a:lnTo>
                  <a:pt y="857" x="3157"/>
                </a:lnTo>
                <a:lnTo>
                  <a:pt y="857" x="3326"/>
                </a:lnTo>
                <a:lnTo>
                  <a:pt y="288" x="3326"/>
                </a:lnTo>
                <a:close/>
                <a:moveTo>
                  <a:pt y="288" x="3594"/>
                </a:moveTo>
                <a:cubicBezTo>
                  <a:pt y="288" x="3570"/>
                  <a:pt y="291" x="3548"/>
                  <a:pt y="297" x="3529"/>
                </a:cubicBezTo>
                <a:cubicBezTo>
                  <a:pt y="303" x="3509"/>
                  <a:pt y="311" x="3492"/>
                  <a:pt y="322" x="3477"/>
                </a:cubicBezTo>
                <a:cubicBezTo>
                  <a:pt y="332" x="3462"/>
                  <a:pt y="344" x="3450"/>
                  <a:pt y="357" x="3439"/>
                </a:cubicBezTo>
                <a:cubicBezTo>
                  <a:pt y="371" x="3429"/>
                  <a:pt y="385" x="3420"/>
                  <a:pt y="400" x="3414"/>
                </a:cubicBezTo>
                <a:cubicBezTo>
                  <a:pt y="414" x="3407"/>
                  <a:pt y="429" x="3403"/>
                  <a:pt y="444" x="3400"/>
                </a:cubicBezTo>
                <a:cubicBezTo>
                  <a:pt y="459" x="3397"/>
                  <a:pt y="473" x="3395"/>
                  <a:pt y="486" x="3395"/>
                </a:cubicBezTo>
                <a:lnTo>
                  <a:pt y="658" x="3395"/>
                </a:lnTo>
                <a:cubicBezTo>
                  <a:pt y="694" x="3395"/>
                  <a:pt y="725" x="3402"/>
                  <a:pt y="751" x="3415"/>
                </a:cubicBezTo>
                <a:cubicBezTo>
                  <a:pt y="776" x="3428"/>
                  <a:pt y="797" x="3445"/>
                  <a:pt y="813" x="3465"/>
                </a:cubicBezTo>
                <a:cubicBezTo>
                  <a:pt y="828" x="3485"/>
                  <a:pt y="840" x="3506"/>
                  <a:pt y="847" x="3529"/>
                </a:cubicBezTo>
                <a:cubicBezTo>
                  <a:pt y="854" x="3553"/>
                  <a:pt y="857" x="3574"/>
                  <a:pt y="857" x="3594"/>
                </a:cubicBezTo>
                <a:lnTo>
                  <a:pt y="857" x="3959"/>
                </a:lnTo>
                <a:lnTo>
                  <a:pt y="688" x="3959"/>
                </a:lnTo>
                <a:lnTo>
                  <a:pt y="688" x="3595"/>
                </a:lnTo>
                <a:cubicBezTo>
                  <a:pt y="688" x="3583"/>
                  <a:pt y="686" x="3575"/>
                  <a:pt y="681" x="3571"/>
                </a:cubicBezTo>
                <a:cubicBezTo>
                  <a:pt y="677" x="3566"/>
                  <a:pt y="669" x="3564"/>
                  <a:pt y="658" x="3564"/>
                </a:cubicBezTo>
                <a:lnTo>
                  <a:pt y="487" x="3564"/>
                </a:lnTo>
                <a:cubicBezTo>
                  <a:pt y="475" x="3564"/>
                  <a:pt y="467" x="3566"/>
                  <a:pt y="463" x="3570"/>
                </a:cubicBezTo>
                <a:cubicBezTo>
                  <a:pt y="458" x="3575"/>
                  <a:pt y="456" x="3583"/>
                  <a:pt y="456" x="3594"/>
                </a:cubicBezTo>
                <a:lnTo>
                  <a:pt y="456" x="3959"/>
                </a:lnTo>
                <a:lnTo>
                  <a:pt y="288" x="3959"/>
                </a:lnTo>
                <a:close/>
                <a:moveTo>
                  <a:pt y="288" x="4024"/>
                </a:moveTo>
                <a:lnTo>
                  <a:pt y="857" x="4024"/>
                </a:lnTo>
                <a:lnTo>
                  <a:pt y="857" x="4193"/>
                </a:lnTo>
                <a:lnTo>
                  <a:pt y="288" x="4193"/>
                </a:lnTo>
                <a:close/>
                <a:moveTo>
                  <a:pt y="288" x="4457"/>
                </a:moveTo>
                <a:cubicBezTo>
                  <a:pt y="288" x="4422"/>
                  <a:pt y="294" x="4392"/>
                  <a:pt y="307" x="4367"/>
                </a:cubicBezTo>
                <a:cubicBezTo>
                  <a:pt y="321" x="4341"/>
                  <a:pt y="337" x="4321"/>
                  <a:pt y="357" x="4306"/>
                </a:cubicBezTo>
                <a:cubicBezTo>
                  <a:pt y="376" x="4290"/>
                  <a:pt y="397" x="4279"/>
                  <a:pt y="420" x="4272"/>
                </a:cubicBezTo>
                <a:cubicBezTo>
                  <a:pt y="442" x="4265"/>
                  <a:pt y="464" x="4262"/>
                  <a:pt y="483" x="4262"/>
                </a:cubicBezTo>
                <a:lnTo>
                  <a:pt y="661" x="4262"/>
                </a:lnTo>
                <a:cubicBezTo>
                  <a:pt y="697" x="4262"/>
                  <a:pt y="727" x="4268"/>
                  <a:pt y="752" x="4281"/>
                </a:cubicBezTo>
                <a:cubicBezTo>
                  <a:pt y="777" x="4295"/>
                  <a:pt y="798" x="4311"/>
                  <a:pt y="813" x="4331"/>
                </a:cubicBezTo>
                <a:cubicBezTo>
                  <a:pt y="829" x="4350"/>
                  <a:pt y="840" x="4371"/>
                  <a:pt y="847" x="4394"/>
                </a:cubicBezTo>
                <a:cubicBezTo>
                  <a:pt y="854" x="4417"/>
                  <a:pt y="857" x="4438"/>
                  <a:pt y="857" x="4457"/>
                </a:cubicBezTo>
                <a:lnTo>
                  <a:pt y="857" x="4707"/>
                </a:lnTo>
                <a:lnTo>
                  <a:pt y="694" x="4707"/>
                </a:lnTo>
                <a:lnTo>
                  <a:pt y="694" x="4458"/>
                </a:lnTo>
                <a:cubicBezTo>
                  <a:pt y="694" x="4448"/>
                  <a:pt y="692" x="4440"/>
                  <a:pt y="686" x="4433"/>
                </a:cubicBezTo>
                <a:cubicBezTo>
                  <a:pt y="680" x="4427"/>
                  <a:pt y="672" x="4424"/>
                  <a:pt y="661" x="4424"/>
                </a:cubicBezTo>
                <a:lnTo>
                  <a:pt y="484" x="4424"/>
                </a:lnTo>
                <a:cubicBezTo>
                  <a:pt y="474" x="4424"/>
                  <a:pt y="466" x="4427"/>
                  <a:pt y="459" x="4432"/>
                </a:cubicBezTo>
                <a:cubicBezTo>
                  <a:pt y="453" x="4438"/>
                  <a:pt y="450" x="4446"/>
                  <a:pt y="450" x="4457"/>
                </a:cubicBezTo>
                <a:lnTo>
                  <a:pt y="450" x="4686"/>
                </a:lnTo>
                <a:cubicBezTo>
                  <a:pt y="450" x="4696"/>
                  <a:pt y="453" x="4704"/>
                  <a:pt y="458" x="4710"/>
                </a:cubicBezTo>
                <a:cubicBezTo>
                  <a:pt y="464" x="4717"/>
                  <a:pt y="472" x="4720"/>
                  <a:pt y="482" x="4720"/>
                </a:cubicBezTo>
                <a:cubicBezTo>
                  <a:pt y="493" x="4720"/>
                  <a:pt y="501" x="4717"/>
                  <a:pt y="507" x="4711"/>
                </a:cubicBezTo>
                <a:cubicBezTo>
                  <a:pt y="513" x="4706"/>
                  <a:pt y="517" x="4697"/>
                  <a:pt y="517" x="4686"/>
                </a:cubicBezTo>
                <a:lnTo>
                  <a:pt y="517" x="4437"/>
                </a:lnTo>
                <a:lnTo>
                  <a:pt y="679" x="4437"/>
                </a:lnTo>
                <a:lnTo>
                  <a:pt y="679" x="4686"/>
                </a:lnTo>
                <a:cubicBezTo>
                  <a:pt y="679" x="4722"/>
                  <a:pt y="672" x="4752"/>
                  <a:pt y="659" x="4777"/>
                </a:cubicBezTo>
                <a:cubicBezTo>
                  <a:pt y="646" x="4802"/>
                  <a:pt y="629" x="4823"/>
                  <a:pt y="610" x="4838"/>
                </a:cubicBezTo>
                <a:cubicBezTo>
                  <a:pt y="590" x="4854"/>
                  <a:pt y="569" x="4865"/>
                  <a:pt y="547" x="4872"/>
                </a:cubicBezTo>
                <a:cubicBezTo>
                  <a:pt y="524" x="4879"/>
                  <a:pt y="503" x="4882"/>
                  <a:pt y="483" x="4882"/>
                </a:cubicBezTo>
                <a:cubicBezTo>
                  <a:pt y="448" x="4882"/>
                  <a:pt y="418" x="4875"/>
                  <a:pt y="393" x="4862"/>
                </a:cubicBezTo>
                <a:cubicBezTo>
                  <a:pt y="367" x="4849"/>
                  <a:pt y="347" x="4833"/>
                  <a:pt y="332" x="4813"/>
                </a:cubicBezTo>
                <a:cubicBezTo>
                  <a:pt y="316" x="4793"/>
                  <a:pt y="305" x="4772"/>
                  <a:pt y="298" x="4750"/>
                </a:cubicBezTo>
                <a:cubicBezTo>
                  <a:pt y="291" x="4727"/>
                  <a:pt y="288" x="4706"/>
                  <a:pt y="288" x="4686"/>
                </a:cubicBezTo>
                <a:close/>
                <a:moveTo>
                  <a:pt y="288" x="5011"/>
                </a:moveTo>
                <a:cubicBezTo>
                  <a:pt y="288" x="4999"/>
                  <a:pt y="290" x="4988"/>
                  <a:pt y="294" x="4978"/>
                </a:cubicBezTo>
                <a:cubicBezTo>
                  <a:pt y="298" x="4967"/>
                  <a:pt y="304" x="4958"/>
                  <a:pt y="312" x="4951"/>
                </a:cubicBezTo>
                <a:cubicBezTo>
                  <a:pt y="319" x="4943"/>
                  <a:pt y="328" x="4937"/>
                  <a:pt y="339" x="4932"/>
                </a:cubicBezTo>
                <a:cubicBezTo>
                  <a:pt y="349" x="4928"/>
                  <a:pt y="360" x="4926"/>
                  <a:pt y="371" x="4926"/>
                </a:cubicBezTo>
                <a:lnTo>
                  <a:pt y="857" x="4926"/>
                </a:lnTo>
                <a:lnTo>
                  <a:pt y="857" x="5094"/>
                </a:lnTo>
                <a:lnTo>
                  <a:pt y="456" x="5094"/>
                </a:lnTo>
                <a:lnTo>
                  <a:pt y="456" x="5296"/>
                </a:lnTo>
                <a:cubicBezTo>
                  <a:pt y="456" x="5308"/>
                  <a:pt y="458" x="5320"/>
                  <a:pt y="462" x="5331"/>
                </a:cubicBezTo>
                <a:cubicBezTo>
                  <a:pt y="467" x="5341"/>
                  <a:pt y="472" x="5351"/>
                  <a:pt y="480" x="5358"/>
                </a:cubicBezTo>
                <a:cubicBezTo>
                  <a:pt y="487" x="5366"/>
                  <a:pt y="496" x="5372"/>
                  <a:pt y="507" x="5377"/>
                </a:cubicBezTo>
                <a:cubicBezTo>
                  <a:pt y="518" x="5381"/>
                  <a:pt y="530" x="5384"/>
                  <a:pt y="543" x="5384"/>
                </a:cubicBezTo>
                <a:lnTo>
                  <a:pt y="857" x="5384"/>
                </a:lnTo>
                <a:lnTo>
                  <a:pt y="857" x="5552"/>
                </a:lnTo>
                <a:lnTo>
                  <a:pt y="543" x="5552"/>
                </a:lnTo>
                <a:cubicBezTo>
                  <a:pt y="512" x="5552"/>
                  <a:pt y="485" x="5548"/>
                  <a:pt y="460" x="5541"/>
                </a:cubicBezTo>
                <a:cubicBezTo>
                  <a:pt y="435" x="5533"/>
                  <a:pt y="413" x="5522"/>
                  <a:pt y="394" x="5509"/>
                </a:cubicBezTo>
                <a:cubicBezTo>
                  <a:pt y="375" x="5495"/>
                  <a:pt y="359" x="5480"/>
                  <a:pt y="345" x="5463"/>
                </a:cubicBezTo>
                <a:cubicBezTo>
                  <a:pt y="332" x="5446"/>
                  <a:pt y="321" x="5428"/>
                  <a:pt y="312" x="5409"/>
                </a:cubicBezTo>
                <a:cubicBezTo>
                  <a:pt y="303" x="5390"/>
                  <a:pt y="297" x="5371"/>
                  <a:pt y="293" x="5352"/>
                </a:cubicBezTo>
                <a:cubicBezTo>
                  <a:pt y="290" x="5332"/>
                  <a:pt y="288" x="5314"/>
                  <a:pt y="288" x="5297"/>
                </a:cubicBezTo>
                <a:close/>
                <a:moveTo>
                  <a:pt y="288" x="5810"/>
                </a:moveTo>
                <a:cubicBezTo>
                  <a:pt y="288" x="5786"/>
                  <a:pt y="291" x="5764"/>
                  <a:pt y="297" x="5745"/>
                </a:cubicBezTo>
                <a:cubicBezTo>
                  <a:pt y="303" x="5726"/>
                  <a:pt y="311" x="5709"/>
                  <a:pt y="322" x="5694"/>
                </a:cubicBezTo>
                <a:cubicBezTo>
                  <a:pt y="332" x="5679"/>
                  <a:pt y="344" x="5666"/>
                  <a:pt y="357" x="5656"/>
                </a:cubicBezTo>
                <a:cubicBezTo>
                  <a:pt y="371" x="5645"/>
                  <a:pt y="385" x="5637"/>
                  <a:pt y="400" x="5630"/>
                </a:cubicBezTo>
                <a:cubicBezTo>
                  <a:pt y="414" x="5624"/>
                  <a:pt y="429" x="5619"/>
                  <a:pt y="444" x="5616"/>
                </a:cubicBezTo>
                <a:cubicBezTo>
                  <a:pt y="459" x="5613"/>
                  <a:pt y="473" x="5611"/>
                  <a:pt y="486" x="5611"/>
                </a:cubicBezTo>
                <a:lnTo>
                  <a:pt y="658" x="5611"/>
                </a:lnTo>
                <a:cubicBezTo>
                  <a:pt y="694" x="5611"/>
                  <a:pt y="725" x="5618"/>
                  <a:pt y="751" x="5631"/>
                </a:cubicBezTo>
                <a:cubicBezTo>
                  <a:pt y="776" x="5645"/>
                  <a:pt y="797" x="5661"/>
                  <a:pt y="813" x="5681"/>
                </a:cubicBezTo>
                <a:cubicBezTo>
                  <a:pt y="828" x="5701"/>
                  <a:pt y="840" x="5723"/>
                  <a:pt y="847" x="5746"/>
                </a:cubicBezTo>
                <a:cubicBezTo>
                  <a:pt y="854" x="5769"/>
                  <a:pt y="857" x="5790"/>
                  <a:pt y="857" x="5810"/>
                </a:cubicBezTo>
                <a:lnTo>
                  <a:pt y="857" x="6175"/>
                </a:lnTo>
                <a:lnTo>
                  <a:pt y="688" x="6175"/>
                </a:lnTo>
                <a:lnTo>
                  <a:pt y="688" x="5811"/>
                </a:lnTo>
                <a:cubicBezTo>
                  <a:pt y="688" x="5800"/>
                  <a:pt y="686" x="5792"/>
                  <a:pt y="681" x="5787"/>
                </a:cubicBezTo>
                <a:cubicBezTo>
                  <a:pt y="677" x="5782"/>
                  <a:pt y="669" x="5780"/>
                  <a:pt y="658" x="5780"/>
                </a:cubicBezTo>
                <a:lnTo>
                  <a:pt y="487" x="5780"/>
                </a:lnTo>
                <a:cubicBezTo>
                  <a:pt y="475" x="5780"/>
                  <a:pt y="467" x="5782"/>
                  <a:pt y="463" x="5787"/>
                </a:cubicBezTo>
                <a:cubicBezTo>
                  <a:pt y="458" x="5791"/>
                  <a:pt y="456" x="5799"/>
                  <a:pt y="456" x="5810"/>
                </a:cubicBezTo>
                <a:lnTo>
                  <a:pt y="456" x="6175"/>
                </a:lnTo>
                <a:lnTo>
                  <a:pt y="288" x="6175"/>
                </a:lnTo>
                <a:close/>
                <a:moveTo>
                  <a:pt y="288" x="6240"/>
                </a:moveTo>
                <a:lnTo>
                  <a:pt y="857" x="6240"/>
                </a:lnTo>
                <a:lnTo>
                  <a:pt y="857" x="6409"/>
                </a:lnTo>
                <a:lnTo>
                  <a:pt y="288" x="6409"/>
                </a:lnTo>
                <a:close/>
                <a:moveTo>
                  <a:pt y="288" x="6580"/>
                </a:moveTo>
                <a:lnTo>
                  <a:pt y="450" x="6580"/>
                </a:lnTo>
                <a:lnTo>
                  <a:pt y="450" x="6880"/>
                </a:lnTo>
                <a:cubicBezTo>
                  <a:pt y="450" x="6890"/>
                  <a:pt y="453" x="6898"/>
                  <a:pt y="459" x="6904"/>
                </a:cubicBezTo>
                <a:cubicBezTo>
                  <a:pt y="464" x="6910"/>
                  <a:pt y="473" x="6913"/>
                  <a:pt y="483" x="6913"/>
                </a:cubicBezTo>
                <a:lnTo>
                  <a:pt y="660" x="6913"/>
                </a:lnTo>
                <a:cubicBezTo>
                  <a:pt y="671" x="6913"/>
                  <a:pt y="679" x="6910"/>
                  <a:pt y="685" x="6905"/>
                </a:cubicBezTo>
                <a:cubicBezTo>
                  <a:pt y="691" x="6899"/>
                  <a:pt y="694" x="6891"/>
                  <a:pt y="694" x="6880"/>
                </a:cubicBezTo>
                <a:lnTo>
                  <a:pt y="694" x="6652"/>
                </a:lnTo>
                <a:cubicBezTo>
                  <a:pt y="694" x="6642"/>
                  <a:pt y="692" x="6634"/>
                  <a:pt y="686" x="6627"/>
                </a:cubicBezTo>
                <a:cubicBezTo>
                  <a:pt y="680" x="6621"/>
                  <a:pt y="673" x="6617"/>
                  <a:pt y="662" x="6617"/>
                </a:cubicBezTo>
                <a:cubicBezTo>
                  <a:pt y="652" x="6617"/>
                  <a:pt y="644" x="6620"/>
                  <a:pt y="638" x="6626"/>
                </a:cubicBezTo>
                <a:cubicBezTo>
                  <a:pt y="631" x="6631"/>
                  <a:pt y="628" x="6640"/>
                  <a:pt y="628" x="6651"/>
                </a:cubicBezTo>
                <a:lnTo>
                  <a:pt y="628" x="6901"/>
                </a:lnTo>
                <a:lnTo>
                  <a:pt y="465" x="6901"/>
                </a:lnTo>
                <a:lnTo>
                  <a:pt y="465" x="6651"/>
                </a:lnTo>
                <a:cubicBezTo>
                  <a:pt y="465" x="6615"/>
                  <a:pt y="472" x="6585"/>
                  <a:pt y="485" x="6560"/>
                </a:cubicBezTo>
                <a:cubicBezTo>
                  <a:pt y="498" x="6535"/>
                  <a:pt y="515" x="6515"/>
                  <a:pt y="534" x="6499"/>
                </a:cubicBezTo>
                <a:cubicBezTo>
                  <a:pt y="554" x="6483"/>
                  <a:pt y="575" x="6472"/>
                  <a:pt y="598" x="6465"/>
                </a:cubicBezTo>
                <a:cubicBezTo>
                  <a:pt y="621" x="6458"/>
                  <a:pt y="642" x="6455"/>
                  <a:pt y="661" x="6455"/>
                </a:cubicBezTo>
                <a:cubicBezTo>
                  <a:pt y="697" x="6455"/>
                  <a:pt y="727" x="6462"/>
                  <a:pt y="752" x="6475"/>
                </a:cubicBezTo>
                <a:cubicBezTo>
                  <a:pt y="777" x="6488"/>
                  <a:pt y="798" x="6504"/>
                  <a:pt y="813" x="6524"/>
                </a:cubicBezTo>
                <a:cubicBezTo>
                  <a:pt y="829" x="6544"/>
                  <a:pt y="840" x="6565"/>
                  <a:pt y="847" x="6587"/>
                </a:cubicBezTo>
                <a:cubicBezTo>
                  <a:pt y="854" x="6610"/>
                  <a:pt y="857" x="6631"/>
                  <a:pt y="857" x="6651"/>
                </a:cubicBezTo>
                <a:lnTo>
                  <a:pt y="857" x="6880"/>
                </a:lnTo>
                <a:cubicBezTo>
                  <a:pt y="857" x="6915"/>
                  <a:pt y="851" x="6945"/>
                  <a:pt y="837" x="6970"/>
                </a:cubicBezTo>
                <a:cubicBezTo>
                  <a:pt y="824" x="6996"/>
                  <a:pt y="808" x="7016"/>
                  <a:pt y="788" x="7031"/>
                </a:cubicBezTo>
                <a:cubicBezTo>
                  <a:pt y="768" x="7047"/>
                  <a:pt y="747" x="7058"/>
                  <a:pt y="725" x="7065"/>
                </a:cubicBezTo>
                <a:cubicBezTo>
                  <a:pt y="702" x="7072"/>
                  <a:pt y="681" x="7075"/>
                  <a:pt y="661" x="7075"/>
                </a:cubicBezTo>
                <a:lnTo>
                  <a:pt y="483" x="7075"/>
                </a:lnTo>
                <a:cubicBezTo>
                  <a:pt y="448" x="7075"/>
                  <a:pt y="418" x="7069"/>
                  <a:pt y="393" x="7055"/>
                </a:cubicBezTo>
                <a:cubicBezTo>
                  <a:pt y="367" x="7042"/>
                  <a:pt y="347" x="7026"/>
                  <a:pt y="332" x="7006"/>
                </a:cubicBezTo>
                <a:cubicBezTo>
                  <a:pt y="316" x="6987"/>
                  <a:pt y="305" x="6966"/>
                  <a:pt y="298" x="6943"/>
                </a:cubicBezTo>
                <a:cubicBezTo>
                  <a:pt y="291" x="6920"/>
                  <a:pt y="288" x="6899"/>
                  <a:pt y="288" x="6880"/>
                </a:cubicBezTo>
                <a:close/>
                <a:moveTo>
                  <a:pt y="64" x="7469"/>
                </a:moveTo>
                <a:lnTo>
                  <a:pt y="857" x="7469"/>
                </a:lnTo>
                <a:lnTo>
                  <a:pt y="857" x="7638"/>
                </a:lnTo>
                <a:lnTo>
                  <a:pt y="64" x="7638"/>
                </a:lnTo>
                <a:close/>
                <a:moveTo>
                  <a:pt y="288" x="7647"/>
                </a:moveTo>
                <a:lnTo>
                  <a:pt y="456" x="7647"/>
                </a:lnTo>
                <a:lnTo>
                  <a:pt y="456" x="7897"/>
                </a:lnTo>
                <a:cubicBezTo>
                  <a:pt y="456" x="7908"/>
                  <a:pt y="458" x="7916"/>
                  <a:pt y="463" x="7921"/>
                </a:cubicBezTo>
                <a:cubicBezTo>
                  <a:pt y="467" x="7925"/>
                  <a:pt y="475" x="7927"/>
                  <a:pt y="486" x="7927"/>
                </a:cubicBezTo>
                <a:lnTo>
                  <a:pt y="857" x="7927"/>
                </a:lnTo>
                <a:lnTo>
                  <a:pt y="857" x="8096"/>
                </a:lnTo>
                <a:lnTo>
                  <a:pt y="486" x="8096"/>
                </a:lnTo>
                <a:cubicBezTo>
                  <a:pt y="462" x="8096"/>
                  <a:pt y="441" x="8093"/>
                  <a:pt y="421" x="8087"/>
                </a:cubicBezTo>
                <a:cubicBezTo>
                  <a:pt y="402" x="8080"/>
                  <a:pt y="385" x="8072"/>
                  <a:pt y="370" x="8062"/>
                </a:cubicBezTo>
                <a:cubicBezTo>
                  <a:pt y="355" x="8052"/>
                  <a:pt y="342" x="8040"/>
                  <a:pt y="332" x="8026"/>
                </a:cubicBezTo>
                <a:cubicBezTo>
                  <a:pt y="321" x="8012"/>
                  <a:pt y="313" x="7998"/>
                  <a:pt y="306" x="7984"/>
                </a:cubicBezTo>
                <a:cubicBezTo>
                  <a:pt y="300" x="7969"/>
                  <a:pt y="295" x="7954"/>
                  <a:pt y="292" x="7940"/>
                </a:cubicBezTo>
                <a:cubicBezTo>
                  <a:pt y="289" x="7925"/>
                  <a:pt y="288" x="7911"/>
                  <a:pt y="288" x="7897"/>
                </a:cubicBezTo>
                <a:close/>
                <a:moveTo>
                  <a:pt y="288" x="8172"/>
                </a:moveTo>
                <a:lnTo>
                  <a:pt y="857" x="8172"/>
                </a:lnTo>
                <a:lnTo>
                  <a:pt y="857" x="8341"/>
                </a:lnTo>
                <a:lnTo>
                  <a:pt y="288" x="8341"/>
                </a:lnTo>
                <a:close/>
                <a:moveTo>
                  <a:pt y="0" x="8476"/>
                </a:moveTo>
                <a:lnTo>
                  <a:pt y="157" x="8205"/>
                </a:lnTo>
                <a:lnTo>
                  <a:pt y="265" x="8254"/>
                </a:lnTo>
                <a:lnTo>
                  <a:pt y="207" x="8418"/>
                </a:lnTo>
                <a:lnTo>
                  <a:pt y="658" x="8418"/>
                </a:lnTo>
                <a:cubicBezTo>
                  <a:pt y="682" x="8418"/>
                  <a:pt y="704" x="8421"/>
                  <a:pt y="723" x="8427"/>
                </a:cubicBezTo>
                <a:cubicBezTo>
                  <a:pt y="743" x="8433"/>
                  <a:pt y="760" x="8442"/>
                  <a:pt y="775" x="8452"/>
                </a:cubicBezTo>
                <a:cubicBezTo>
                  <a:pt y="790" x="8463"/>
                  <a:pt y="802" x="8475"/>
                  <a:pt y="813" x="8488"/>
                </a:cubicBezTo>
                <a:cubicBezTo>
                  <a:pt y="823" x="8502"/>
                  <a:pt y="832" x="8516"/>
                  <a:pt y="838" x="8530"/>
                </a:cubicBezTo>
                <a:cubicBezTo>
                  <a:pt y="845" x="8545"/>
                  <a:pt y="849" x="8560"/>
                  <a:pt y="853" x="8575"/>
                </a:cubicBezTo>
                <a:cubicBezTo>
                  <a:pt y="856" x="8589"/>
                  <a:pt y="857" x="8604"/>
                  <a:pt y="857" x="8617"/>
                </a:cubicBezTo>
                <a:lnTo>
                  <a:pt y="857" x="8846"/>
                </a:lnTo>
                <a:cubicBezTo>
                  <a:pt y="857" x="8870"/>
                  <a:pt y="854" x="8892"/>
                  <a:pt y="848" x="8911"/>
                </a:cubicBezTo>
                <a:cubicBezTo>
                  <a:pt y="842" x="8930"/>
                  <a:pt y="833" x="8947"/>
                  <a:pt y="823" x="8962"/>
                </a:cubicBezTo>
                <a:cubicBezTo>
                  <a:pt y="812" x="8977"/>
                  <a:pt y="800" x="8990"/>
                  <a:pt y="787" x="9000"/>
                </a:cubicBezTo>
                <a:cubicBezTo>
                  <a:pt y="773" x="9011"/>
                  <a:pt y="759" x="9019"/>
                  <a:pt y="745" x="9026"/>
                </a:cubicBezTo>
                <a:cubicBezTo>
                  <a:pt y="730" x="9032"/>
                  <a:pt y="715" x="9037"/>
                  <a:pt y="701" x="9040"/>
                </a:cubicBezTo>
                <a:cubicBezTo>
                  <a:pt y="686" x="9043"/>
                  <a:pt y="671" x="9045"/>
                  <a:pt y="658" x="9045"/>
                </a:cubicBezTo>
                <a:lnTo>
                  <a:pt y="486" x="9045"/>
                </a:lnTo>
                <a:cubicBezTo>
                  <a:pt y="462" x="9045"/>
                  <a:pt y="441" x="9041"/>
                  <a:pt y="421" x="9035"/>
                </a:cubicBezTo>
                <a:cubicBezTo>
                  <a:pt y="402" x="9029"/>
                  <a:pt y="385" x="9021"/>
                  <a:pt y="370" x="9011"/>
                </a:cubicBezTo>
                <a:cubicBezTo>
                  <a:pt y="355" x="9000"/>
                  <a:pt y="342" x="8988"/>
                  <a:pt y="332" x="8975"/>
                </a:cubicBezTo>
                <a:cubicBezTo>
                  <a:pt y="321" x="8961"/>
                  <a:pt y="313" x="8947"/>
                  <a:pt y="306" x="8932"/>
                </a:cubicBezTo>
                <a:cubicBezTo>
                  <a:pt y="300" x="8918"/>
                  <a:pt y="295" x="8903"/>
                  <a:pt y="292" x="8888"/>
                </a:cubicBezTo>
                <a:cubicBezTo>
                  <a:pt y="289" x="8874"/>
                  <a:pt y="288" x="8859"/>
                  <a:pt y="288" x="8846"/>
                </a:cubicBezTo>
                <a:lnTo>
                  <a:pt y="288" x="8596"/>
                </a:lnTo>
                <a:lnTo>
                  <a:pt y="456" x="8596"/>
                </a:lnTo>
                <a:lnTo>
                  <a:pt y="456" x="8846"/>
                </a:lnTo>
                <a:cubicBezTo>
                  <a:pt y="456" x="8855"/>
                  <a:pt y="459" x="8863"/>
                  <a:pt y="464" x="8868"/>
                </a:cubicBezTo>
                <a:cubicBezTo>
                  <a:pt y="469" x="8873"/>
                  <a:pt y="476" x="8876"/>
                  <a:pt y="486" x="8876"/>
                </a:cubicBezTo>
                <a:lnTo>
                  <a:pt y="658" x="8876"/>
                </a:lnTo>
                <a:cubicBezTo>
                  <a:pt y="668" x="8876"/>
                  <a:pt y="675" x="8873"/>
                  <a:pt y="681" x="8868"/>
                </a:cubicBezTo>
                <a:cubicBezTo>
                  <a:pt y="686" x="8863"/>
                  <a:pt y="688" x="8856"/>
                  <a:pt y="688" x="8846"/>
                </a:cubicBezTo>
                <a:lnTo>
                  <a:pt y="688" x="8617"/>
                </a:lnTo>
                <a:cubicBezTo>
                  <a:pt y="688" x="8608"/>
                  <a:pt y="686" x="8601"/>
                  <a:pt y="680" x="8595"/>
                </a:cubicBezTo>
                <a:cubicBezTo>
                  <a:pt y="675" x="8589"/>
                  <a:pt y="668" x="8587"/>
                  <a:pt y="658" x="8587"/>
                </a:cubicBezTo>
                <a:lnTo>
                  <a:pt y="64" x="8587"/>
                </a:lnTo>
                <a:lnTo>
                  <a:pt y="64" x="8505"/>
                </a:lnTo>
                <a:lnTo>
                  <a:pt y="0" x="8476"/>
                </a:lnTo>
                <a:close/>
                <a:moveTo>
                  <a:pt y="288" x="9307"/>
                </a:moveTo>
                <a:cubicBezTo>
                  <a:pt y="288" x="9294"/>
                  <a:pt y="289" x="9280"/>
                  <a:pt y="292" x="9265"/>
                </a:cubicBezTo>
                <a:cubicBezTo>
                  <a:pt y="295" x="9250"/>
                  <a:pt y="300" x="9236"/>
                  <a:pt y="306" x="9221"/>
                </a:cubicBezTo>
                <a:cubicBezTo>
                  <a:pt y="313" x="9206"/>
                  <a:pt y="321" x="9192"/>
                  <a:pt y="332" x="9179"/>
                </a:cubicBezTo>
                <a:cubicBezTo>
                  <a:pt y="342" x="9165"/>
                  <a:pt y="355" x="9153"/>
                  <a:pt y="370" x="9143"/>
                </a:cubicBezTo>
                <a:cubicBezTo>
                  <a:pt y="385" x="9132"/>
                  <a:pt y="402" x="9124"/>
                  <a:pt y="421" x="9118"/>
                </a:cubicBezTo>
                <a:cubicBezTo>
                  <a:pt y="441" x="9111"/>
                  <a:pt y="462" x="9108"/>
                  <a:pt y="486" x="9108"/>
                </a:cubicBezTo>
                <a:lnTo>
                  <a:pt y="857" x="9108"/>
                </a:lnTo>
                <a:lnTo>
                  <a:pt y="857" x="9277"/>
                </a:lnTo>
                <a:lnTo>
                  <a:pt y="486" x="9277"/>
                </a:lnTo>
                <a:cubicBezTo>
                  <a:pt y="475" x="9277"/>
                  <a:pt y="468" x="9279"/>
                  <a:pt y="463" x="9284"/>
                </a:cubicBezTo>
                <a:cubicBezTo>
                  <a:pt y="459" x="9289"/>
                  <a:pt y="456" x="9297"/>
                  <a:pt y="456" x="9308"/>
                </a:cubicBezTo>
                <a:lnTo>
                  <a:pt y="456" x="9615"/>
                </a:lnTo>
                <a:lnTo>
                  <a:pt y="288" x="9615"/>
                </a:lnTo>
                <a:close/>
                <a:moveTo>
                  <a:pt y="288" x="9659"/>
                </a:moveTo>
                <a:lnTo>
                  <a:pt y="857" x="9659"/>
                </a:lnTo>
                <a:lnTo>
                  <a:pt y="857" x="9827"/>
                </a:lnTo>
                <a:lnTo>
                  <a:pt y="288" x="9827"/>
                </a:lnTo>
                <a:close/>
                <a:moveTo>
                  <a:pt y="64" x="10359"/>
                </a:moveTo>
                <a:lnTo>
                  <a:pt y="658" x="10359"/>
                </a:lnTo>
                <a:cubicBezTo>
                  <a:pt y="669" x="10359"/>
                  <a:pt y="677" x="10357"/>
                  <a:pt y="681" x="10353"/>
                </a:cubicBezTo>
                <a:cubicBezTo>
                  <a:pt y="686" x="10348"/>
                  <a:pt y="688" x="10340"/>
                  <a:pt y="688" x="10329"/>
                </a:cubicBezTo>
                <a:lnTo>
                  <a:pt y="688" x="10100"/>
                </a:lnTo>
                <a:cubicBezTo>
                  <a:pt y="688" x="10089"/>
                  <a:pt y="686" x="10081"/>
                  <a:pt y="681" x="10077"/>
                </a:cubicBezTo>
                <a:cubicBezTo>
                  <a:pt y="677" x="10072"/>
                  <a:pt y="669" x="10070"/>
                  <a:pt y="657" x="10070"/>
                </a:cubicBezTo>
                <a:lnTo>
                  <a:pt y="486" x="10070"/>
                </a:lnTo>
                <a:cubicBezTo>
                  <a:pt y="475" x="10070"/>
                  <a:pt y="468" x="10072"/>
                  <a:pt y="463" x="10077"/>
                </a:cubicBezTo>
                <a:cubicBezTo>
                  <a:pt y="459" x="10082"/>
                  <a:pt y="456" x="10090"/>
                  <a:pt y="456" x="10101"/>
                </a:cubicBezTo>
                <a:lnTo>
                  <a:pt y="456" x="10350"/>
                </a:lnTo>
                <a:lnTo>
                  <a:pt y="288" x="10350"/>
                </a:lnTo>
                <a:lnTo>
                  <a:pt y="288" x="10100"/>
                </a:lnTo>
                <a:cubicBezTo>
                  <a:pt y="288" x="10080"/>
                  <a:pt y="291" x="10059"/>
                  <a:pt y="298" x="10036"/>
                </a:cubicBezTo>
                <a:cubicBezTo>
                  <a:pt y="305" x="10013"/>
                  <a:pt y="316" x="9991"/>
                  <a:pt y="332" x="9971"/>
                </a:cubicBezTo>
                <a:cubicBezTo>
                  <a:pt y="348" x="9951"/>
                  <a:pt y="369" x="9935"/>
                  <a:pt y="394" x="9921"/>
                </a:cubicBezTo>
                <a:cubicBezTo>
                  <a:pt y="419" x="9908"/>
                  <a:pt y="450" x="9901"/>
                  <a:pt y="486" x="9901"/>
                </a:cubicBezTo>
                <a:lnTo>
                  <a:pt y="658" x="9901"/>
                </a:lnTo>
                <a:cubicBezTo>
                  <a:pt y="671" x="9901"/>
                  <a:pt y="685" x="9903"/>
                  <a:pt y="700" x="9906"/>
                </a:cubicBezTo>
                <a:cubicBezTo>
                  <a:pt y="715" x="9909"/>
                  <a:pt y="730" x="9914"/>
                  <a:pt y="744" x="9920"/>
                </a:cubicBezTo>
                <a:cubicBezTo>
                  <a:pt y="759" x="9927"/>
                  <a:pt y="773" x="9935"/>
                  <a:pt y="787" x="9946"/>
                </a:cubicBezTo>
                <a:cubicBezTo>
                  <a:pt y="800" x="9956"/>
                  <a:pt y="812" x="9969"/>
                  <a:pt y="823" x="9984"/>
                </a:cubicBezTo>
                <a:cubicBezTo>
                  <a:pt y="833" x="9999"/>
                  <a:pt y="842" x="10016"/>
                  <a:pt y="848" x="10035"/>
                </a:cubicBezTo>
                <a:cubicBezTo>
                  <a:pt y="854" x="10054"/>
                  <a:pt y="857" x="10076"/>
                  <a:pt y="857" x="10100"/>
                </a:cubicBezTo>
                <a:lnTo>
                  <a:pt y="857" x="10329"/>
                </a:lnTo>
                <a:cubicBezTo>
                  <a:pt y="857" x="10342"/>
                  <a:pt y="856" x="10357"/>
                  <a:pt y="853" x="10371"/>
                </a:cubicBezTo>
                <a:cubicBezTo>
                  <a:pt y="849" x="10386"/>
                  <a:pt y="845" x="10401"/>
                  <a:pt y="838" x="10416"/>
                </a:cubicBezTo>
                <a:cubicBezTo>
                  <a:pt y="832" x="10430"/>
                  <a:pt y="823" x="10445"/>
                  <a:pt y="813" x="10458"/>
                </a:cubicBezTo>
                <a:cubicBezTo>
                  <a:pt y="802" x="10472"/>
                  <a:pt y="790" x="10484"/>
                  <a:pt y="775" x="10494"/>
                </a:cubicBezTo>
                <a:cubicBezTo>
                  <a:pt y="760" x="10504"/>
                  <a:pt y="743" x="10513"/>
                  <a:pt y="723" x="10519"/>
                </a:cubicBezTo>
                <a:cubicBezTo>
                  <a:pt y="704" x="10525"/>
                  <a:pt y="682" x="10528"/>
                  <a:pt y="658" x="10528"/>
                </a:cubicBezTo>
                <a:lnTo>
                  <a:pt y="64" x="10528"/>
                </a:lnTo>
                <a:close/>
                <a:moveTo>
                  <a:pt y="288" x="10699"/>
                </a:moveTo>
                <a:lnTo>
                  <a:pt y="450" x="10699"/>
                </a:lnTo>
                <a:lnTo>
                  <a:pt y="450" x="10998"/>
                </a:lnTo>
                <a:cubicBezTo>
                  <a:pt y="450" x="11008"/>
                  <a:pt y="453" x="11017"/>
                  <a:pt y="459" x="11023"/>
                </a:cubicBezTo>
                <a:cubicBezTo>
                  <a:pt y="464" x="11029"/>
                  <a:pt y="473" x="11032"/>
                  <a:pt y="483" x="11032"/>
                </a:cubicBezTo>
                <a:lnTo>
                  <a:pt y="660" x="11032"/>
                </a:lnTo>
                <a:cubicBezTo>
                  <a:pt y="671" x="11032"/>
                  <a:pt y="679" x="11029"/>
                  <a:pt y="685" x="11023"/>
                </a:cubicBezTo>
                <a:cubicBezTo>
                  <a:pt y="691" x="11018"/>
                  <a:pt y="694" x="11009"/>
                  <a:pt y="694" x="10998"/>
                </a:cubicBezTo>
                <a:lnTo>
                  <a:pt y="694" x="10770"/>
                </a:lnTo>
                <a:cubicBezTo>
                  <a:pt y="694" x="10760"/>
                  <a:pt y="692" x="10752"/>
                  <a:pt y="686" x="10746"/>
                </a:cubicBezTo>
                <a:cubicBezTo>
                  <a:pt y="680" x="10739"/>
                  <a:pt y="673" x="10736"/>
                  <a:pt y="662" x="10736"/>
                </a:cubicBezTo>
                <a:cubicBezTo>
                  <a:pt y="652" x="10736"/>
                  <a:pt y="644" x="10739"/>
                  <a:pt y="638" x="10744"/>
                </a:cubicBezTo>
                <a:cubicBezTo>
                  <a:pt y="631" x="10750"/>
                  <a:pt y="628" x="10758"/>
                  <a:pt y="628" x="10769"/>
                </a:cubicBezTo>
                <a:lnTo>
                  <a:pt y="628" x="11019"/>
                </a:lnTo>
                <a:lnTo>
                  <a:pt y="465" x="11019"/>
                </a:lnTo>
                <a:lnTo>
                  <a:pt y="465" x="10769"/>
                </a:lnTo>
                <a:cubicBezTo>
                  <a:pt y="465" x="10734"/>
                  <a:pt y="472" x="10704"/>
                  <a:pt y="485" x="10679"/>
                </a:cubicBezTo>
                <a:cubicBezTo>
                  <a:pt y="498" x="10653"/>
                  <a:pt y="515" x="10633"/>
                  <a:pt y="534" x="10618"/>
                </a:cubicBezTo>
                <a:cubicBezTo>
                  <a:pt y="554" x="10602"/>
                  <a:pt y="575" x="10591"/>
                  <a:pt y="598" x="10584"/>
                </a:cubicBezTo>
                <a:cubicBezTo>
                  <a:pt y="621" x="10577"/>
                  <a:pt y="642" x="10574"/>
                  <a:pt y="661" x="10574"/>
                </a:cubicBezTo>
                <a:cubicBezTo>
                  <a:pt y="697" x="10574"/>
                  <a:pt y="727" x="10580"/>
                  <a:pt y="752" x="10593"/>
                </a:cubicBezTo>
                <a:cubicBezTo>
                  <a:pt y="777" x="10607"/>
                  <a:pt y="798" x="10623"/>
                  <a:pt y="813" x="10643"/>
                </a:cubicBezTo>
                <a:cubicBezTo>
                  <a:pt y="829" x="10662"/>
                  <a:pt y="840" x="10683"/>
                  <a:pt y="847" x="10706"/>
                </a:cubicBezTo>
                <a:cubicBezTo>
                  <a:pt y="854" x="10729"/>
                  <a:pt y="857" x="10750"/>
                  <a:pt y="857" x="10769"/>
                </a:cubicBezTo>
                <a:lnTo>
                  <a:pt y="857" x="10998"/>
                </a:lnTo>
                <a:cubicBezTo>
                  <a:pt y="857" x="11034"/>
                  <a:pt y="851" x="11064"/>
                  <a:pt y="837" x="11089"/>
                </a:cubicBezTo>
                <a:cubicBezTo>
                  <a:pt y="824" x="11114"/>
                  <a:pt y="808" x="11135"/>
                  <a:pt y="788" x="11150"/>
                </a:cubicBezTo>
                <a:cubicBezTo>
                  <a:pt y="768" x="11166"/>
                  <a:pt y="747" x="11177"/>
                  <a:pt y="725" x="11184"/>
                </a:cubicBezTo>
                <a:cubicBezTo>
                  <a:pt y="702" x="11191"/>
                  <a:pt y="681" x="11194"/>
                  <a:pt y="661" x="11194"/>
                </a:cubicBezTo>
                <a:lnTo>
                  <a:pt y="483" x="11194"/>
                </a:lnTo>
                <a:cubicBezTo>
                  <a:pt y="448" x="11194"/>
                  <a:pt y="418" x="11187"/>
                  <a:pt y="393" x="11174"/>
                </a:cubicBezTo>
                <a:cubicBezTo>
                  <a:pt y="367" x="11161"/>
                  <a:pt y="347" x="11145"/>
                  <a:pt y="332" x="11125"/>
                </a:cubicBezTo>
                <a:cubicBezTo>
                  <a:pt y="316" x="11105"/>
                  <a:pt y="305" x="11084"/>
                  <a:pt y="298" x="11062"/>
                </a:cubicBezTo>
                <a:cubicBezTo>
                  <a:pt y="291" x="11039"/>
                  <a:pt y="288" x="11018"/>
                  <a:pt y="288" x="10998"/>
                </a:cubicBezTo>
                <a:close/>
                <a:moveTo>
                  <a:pt y="288" x="12958"/>
                </a:moveTo>
                <a:cubicBezTo>
                  <a:pt y="288" x="12947"/>
                  <a:pt y="290" x="12936"/>
                  <a:pt y="294" x="12925"/>
                </a:cubicBezTo>
                <a:cubicBezTo>
                  <a:pt y="298" x="12915"/>
                  <a:pt y="304" x="12906"/>
                  <a:pt y="312" x="12898"/>
                </a:cubicBezTo>
                <a:cubicBezTo>
                  <a:pt y="319" x="12890"/>
                  <a:pt y="328" x="12884"/>
                  <a:pt y="339" x="12880"/>
                </a:cubicBezTo>
                <a:cubicBezTo>
                  <a:pt y="349" x="12876"/>
                  <a:pt y="360" x="12874"/>
                  <a:pt y="371" x="12874"/>
                </a:cubicBezTo>
                <a:lnTo>
                  <a:pt y="857" x="12874"/>
                </a:lnTo>
                <a:lnTo>
                  <a:pt y="857" x="13042"/>
                </a:lnTo>
                <a:lnTo>
                  <a:pt y="456" x="13042"/>
                </a:lnTo>
                <a:lnTo>
                  <a:pt y="456" x="13243"/>
                </a:lnTo>
                <a:cubicBezTo>
                  <a:pt y="456" x="13256"/>
                  <a:pt y="458" x="13268"/>
                  <a:pt y="462" x="13278"/>
                </a:cubicBezTo>
                <a:cubicBezTo>
                  <a:pt y="467" x="13289"/>
                  <a:pt y="472" x="13298"/>
                  <a:pt y="480" x="13306"/>
                </a:cubicBezTo>
                <a:cubicBezTo>
                  <a:pt y="487" x="13314"/>
                  <a:pt y="496" x="13320"/>
                  <a:pt y="507" x="13325"/>
                </a:cubicBezTo>
                <a:cubicBezTo>
                  <a:pt y="518" x="13329"/>
                  <a:pt y="530" x="13332"/>
                  <a:pt y="543" x="13332"/>
                </a:cubicBezTo>
                <a:lnTo>
                  <a:pt y="857" x="13332"/>
                </a:lnTo>
                <a:lnTo>
                  <a:pt y="857" x="13500"/>
                </a:lnTo>
                <a:lnTo>
                  <a:pt y="543" x="13500"/>
                </a:lnTo>
                <a:cubicBezTo>
                  <a:pt y="512" x="13500"/>
                  <a:pt y="485" x="13496"/>
                  <a:pt y="460" x="13488"/>
                </a:cubicBezTo>
                <a:cubicBezTo>
                  <a:pt y="435" x="13481"/>
                  <a:pt y="413" x="13470"/>
                  <a:pt y="394" x="13457"/>
                </a:cubicBezTo>
                <a:cubicBezTo>
                  <a:pt y="375" x="13443"/>
                  <a:pt y="359" x="13428"/>
                  <a:pt y="345" x="13410"/>
                </a:cubicBezTo>
                <a:cubicBezTo>
                  <a:pt y="332" x="13393"/>
                  <a:pt y="321" x="13375"/>
                  <a:pt y="312" x="13356"/>
                </a:cubicBezTo>
                <a:cubicBezTo>
                  <a:pt y="303" x="13338"/>
                  <a:pt y="297" x="13319"/>
                  <a:pt y="293" x="13299"/>
                </a:cubicBezTo>
                <a:cubicBezTo>
                  <a:pt y="290" x="13280"/>
                  <a:pt y="288" x="13262"/>
                  <a:pt y="288" x="13244"/>
                </a:cubicBezTo>
                <a:close/>
                <a:moveTo>
                  <a:pt y="64" x="14109"/>
                </a:moveTo>
                <a:lnTo>
                  <a:pt y="658" x="14109"/>
                </a:lnTo>
                <a:cubicBezTo>
                  <a:pt y="694" x="14109"/>
                  <a:pt y="725" x="14116"/>
                  <a:pt y="751" x="14129"/>
                </a:cubicBezTo>
                <a:cubicBezTo>
                  <a:pt y="776" x="14142"/>
                  <a:pt y="797" x="14159"/>
                  <a:pt y="813" x="14179"/>
                </a:cubicBezTo>
                <a:cubicBezTo>
                  <a:pt y="828" x="14199"/>
                  <a:pt y="840" x="14221"/>
                  <a:pt y="847" x="14244"/>
                </a:cubicBezTo>
                <a:cubicBezTo>
                  <a:pt y="854" x="14267"/>
                  <a:pt y="857" x="14288"/>
                  <a:pt y="857" x="14308"/>
                </a:cubicBezTo>
                <a:lnTo>
                  <a:pt y="857" x="14386"/>
                </a:lnTo>
                <a:lnTo>
                  <a:pt y="688" x="14386"/>
                </a:lnTo>
                <a:lnTo>
                  <a:pt y="688" x="14308"/>
                </a:lnTo>
                <a:cubicBezTo>
                  <a:pt y="688" x="14299"/>
                  <a:pt y="686" x="14292"/>
                  <a:pt y="680" x="14286"/>
                </a:cubicBezTo>
                <a:cubicBezTo>
                  <a:pt y="675" x="14281"/>
                  <a:pt y="668" x="14278"/>
                  <a:pt y="658" x="14278"/>
                </a:cubicBezTo>
                <a:lnTo>
                  <a:pt y="64" x="14278"/>
                </a:lnTo>
                <a:close/>
                <a:moveTo>
                  <a:pt y="288" x="14614"/>
                </a:moveTo>
                <a:cubicBezTo>
                  <a:pt y="288" x="14594"/>
                  <a:pt y="291" x="14573"/>
                  <a:pt y="298" x="14549"/>
                </a:cubicBezTo>
                <a:cubicBezTo>
                  <a:pt y="305" x="14526"/>
                  <a:pt y="316" x="14505"/>
                  <a:pt y="332" x="14485"/>
                </a:cubicBezTo>
                <a:cubicBezTo>
                  <a:pt y="348" x="14465"/>
                  <a:pt y="369" x="14448"/>
                  <a:pt y="394" x="14435"/>
                </a:cubicBezTo>
                <a:cubicBezTo>
                  <a:pt y="419" x="14422"/>
                  <a:pt y="450" x="14415"/>
                  <a:pt y="486" x="14415"/>
                </a:cubicBezTo>
                <a:lnTo>
                  <a:pt y="658" x="14415"/>
                </a:lnTo>
                <a:cubicBezTo>
                  <a:pt y="694" x="14415"/>
                  <a:pt y="725" x="14422"/>
                  <a:pt y="751" x="14435"/>
                </a:cubicBezTo>
                <a:cubicBezTo>
                  <a:pt y="776" x="14448"/>
                  <a:pt y="797" x="14465"/>
                  <a:pt y="813" x="14485"/>
                </a:cubicBezTo>
                <a:cubicBezTo>
                  <a:pt y="828" x="14505"/>
                  <a:pt y="840" x="14526"/>
                  <a:pt y="847" x="14549"/>
                </a:cubicBezTo>
                <a:cubicBezTo>
                  <a:pt y="854" x="14573"/>
                  <a:pt y="857" x="14594"/>
                  <a:pt y="857" x="14614"/>
                </a:cubicBezTo>
                <a:lnTo>
                  <a:pt y="857" x="14843"/>
                </a:lnTo>
                <a:cubicBezTo>
                  <a:pt y="857" x="14856"/>
                  <a:pt y="856" x="14870"/>
                  <a:pt y="853" x="14885"/>
                </a:cubicBezTo>
                <a:cubicBezTo>
                  <a:pt y="849" x="14900"/>
                  <a:pt y="845" x="14915"/>
                  <a:pt y="838" x="14930"/>
                </a:cubicBezTo>
                <a:cubicBezTo>
                  <a:pt y="832" x="14944"/>
                  <a:pt y="823" x="14958"/>
                  <a:pt y="813" x="14972"/>
                </a:cubicBezTo>
                <a:cubicBezTo>
                  <a:pt y="802" x="14985"/>
                  <a:pt y="790" x="14997"/>
                  <a:pt y="775" x="15008"/>
                </a:cubicBezTo>
                <a:cubicBezTo>
                  <a:pt y="760" x="15018"/>
                  <a:pt y="743" x="15026"/>
                  <a:pt y="723" x="15032"/>
                </a:cubicBezTo>
                <a:cubicBezTo>
                  <a:pt y="704" x="15039"/>
                  <a:pt y="682" x="15042"/>
                  <a:pt y="658" x="15042"/>
                </a:cubicBezTo>
                <a:lnTo>
                  <a:pt y="486" x="15042"/>
                </a:lnTo>
                <a:cubicBezTo>
                  <a:pt y="466" x="15042"/>
                  <a:pt y="445" x="15038"/>
                  <a:pt y="422" x="15031"/>
                </a:cubicBezTo>
                <a:cubicBezTo>
                  <a:pt y="399" x="15024"/>
                  <a:pt y="377" x="15013"/>
                  <a:pt y="357" x="14997"/>
                </a:cubicBezTo>
                <a:cubicBezTo>
                  <a:pt y="337" x="14981"/>
                  <a:pt y="321" x="14960"/>
                  <a:pt y="307" x="14935"/>
                </a:cubicBezTo>
                <a:cubicBezTo>
                  <a:pt y="294" x="14909"/>
                  <a:pt y="288" x="14879"/>
                  <a:pt y="288" x="14843"/>
                </a:cubicBezTo>
                <a:close/>
                <a:moveTo>
                  <a:pt y="288" x="16310"/>
                </a:moveTo>
                <a:cubicBezTo>
                  <a:pt y="288" x="16299"/>
                  <a:pt y="290" x="16288"/>
                  <a:pt y="294" x="16277"/>
                </a:cubicBezTo>
                <a:cubicBezTo>
                  <a:pt y="298" x="16267"/>
                  <a:pt y="304" x="16258"/>
                  <a:pt y="312" x="16250"/>
                </a:cubicBezTo>
                <a:cubicBezTo>
                  <a:pt y="319" x="16243"/>
                  <a:pt y="328" x="16236"/>
                  <a:pt y="339" x="16232"/>
                </a:cubicBezTo>
                <a:cubicBezTo>
                  <a:pt y="349" x="16228"/>
                  <a:pt y="360" x="16226"/>
                  <a:pt y="371" x="16226"/>
                </a:cubicBezTo>
                <a:lnTo>
                  <a:pt y="857" x="16226"/>
                </a:lnTo>
                <a:lnTo>
                  <a:pt y="857" x="16394"/>
                </a:lnTo>
                <a:lnTo>
                  <a:pt y="456" x="16394"/>
                </a:lnTo>
                <a:lnTo>
                  <a:pt y="456" x="16596"/>
                </a:lnTo>
                <a:cubicBezTo>
                  <a:pt y="456" x="16608"/>
                  <a:pt y="458" x="16620"/>
                  <a:pt y="462" x="16631"/>
                </a:cubicBezTo>
                <a:cubicBezTo>
                  <a:pt y="467" x="16641"/>
                  <a:pt y="472" x="16650"/>
                  <a:pt y="480" x="16658"/>
                </a:cubicBezTo>
                <a:cubicBezTo>
                  <a:pt y="487" x="16666"/>
                  <a:pt y="496" x="16672"/>
                  <a:pt y="507" x="16677"/>
                </a:cubicBezTo>
                <a:cubicBezTo>
                  <a:pt y="518" x="16681"/>
                  <a:pt y="530" x="16684"/>
                  <a:pt y="543" x="16684"/>
                </a:cubicBezTo>
                <a:lnTo>
                  <a:pt y="857" x="16684"/>
                </a:lnTo>
                <a:lnTo>
                  <a:pt y="857" x="16852"/>
                </a:lnTo>
                <a:lnTo>
                  <a:pt y="543" x="16852"/>
                </a:lnTo>
                <a:cubicBezTo>
                  <a:pt y="512" x="16852"/>
                  <a:pt y="485" x="16848"/>
                  <a:pt y="460" x="16840"/>
                </a:cubicBezTo>
                <a:cubicBezTo>
                  <a:pt y="435" x="16833"/>
                  <a:pt y="413" x="16822"/>
                  <a:pt y="394" x="16809"/>
                </a:cubicBezTo>
                <a:cubicBezTo>
                  <a:pt y="375" x="16795"/>
                  <a:pt y="359" x="16780"/>
                  <a:pt y="345" x="16763"/>
                </a:cubicBezTo>
                <a:cubicBezTo>
                  <a:pt y="332" x="16745"/>
                  <a:pt y="321" x="16727"/>
                  <a:pt y="312" x="16708"/>
                </a:cubicBezTo>
                <a:cubicBezTo>
                  <a:pt y="303" x="16690"/>
                  <a:pt y="297" x="16671"/>
                  <a:pt y="293" x="16651"/>
                </a:cubicBezTo>
                <a:cubicBezTo>
                  <a:pt y="290" x="16632"/>
                  <a:pt y="288" x="16614"/>
                  <a:pt y="288" x="16597"/>
                </a:cubicBezTo>
                <a:close/>
                <a:moveTo>
                  <a:pt y="105" x="11892"/>
                </a:moveTo>
                <a:cubicBezTo>
                  <a:pt y="105" x="11847"/>
                  <a:pt y="113" x="11806"/>
                  <a:pt y="129" x="11767"/>
                </a:cubicBezTo>
                <a:cubicBezTo>
                  <a:pt y="145" x="11729"/>
                  <a:pt y="166" x="11696"/>
                  <a:pt y="194" x="11668"/>
                </a:cubicBezTo>
                <a:cubicBezTo>
                  <a:pt y="222" x="11640"/>
                  <a:pt y="255" x="11618"/>
                  <a:pt y="294" x="11602"/>
                </a:cubicBezTo>
                <a:cubicBezTo>
                  <a:pt y="332" x="11586"/>
                  <a:pt y="374" x="11578"/>
                  <a:pt y="419" x="11578"/>
                </a:cubicBezTo>
                <a:lnTo>
                  <a:pt y="553" x="11578"/>
                </a:lnTo>
                <a:cubicBezTo>
                  <a:pt y="599" x="11578"/>
                  <a:pt y="640" x="11586"/>
                  <a:pt y="679" x="11602"/>
                </a:cubicBezTo>
                <a:cubicBezTo>
                  <a:pt y="717" x="11618"/>
                  <a:pt y="750" x="11640"/>
                  <a:pt y="778" x="11668"/>
                </a:cubicBezTo>
                <a:cubicBezTo>
                  <a:pt y="806" x="11696"/>
                  <a:pt y="828" x="11729"/>
                  <a:pt y="844" x="11767"/>
                </a:cubicBezTo>
                <a:cubicBezTo>
                  <a:pt y="859" x="11806"/>
                  <a:pt y="867" x="11847"/>
                  <a:pt y="867" x="11892"/>
                </a:cubicBezTo>
                <a:lnTo>
                  <a:pt y="867" x="12064"/>
                </a:lnTo>
                <a:cubicBezTo>
                  <a:pt y="867" x="12108"/>
                  <a:pt y="859" x="12150"/>
                  <a:pt y="844" x="12188"/>
                </a:cubicBezTo>
                <a:cubicBezTo>
                  <a:pt y="828" x="12226"/>
                  <a:pt y="806" x="12259"/>
                  <a:pt y="778" x="12287"/>
                </a:cubicBezTo>
                <a:cubicBezTo>
                  <a:pt y="750" x="12316"/>
                  <a:pt y="717" x="12337"/>
                  <a:pt y="679" x="12353"/>
                </a:cubicBezTo>
                <a:cubicBezTo>
                  <a:pt y="640" x="12369"/>
                  <a:pt y="598" x="12377"/>
                  <a:pt y="553" x="12377"/>
                </a:cubicBezTo>
                <a:lnTo>
                  <a:pt y="419" x="12377"/>
                </a:lnTo>
                <a:cubicBezTo>
                  <a:pt y="374" x="12377"/>
                  <a:pt y="332" x="12369"/>
                  <a:pt y="294" x="12353"/>
                </a:cubicBezTo>
                <a:cubicBezTo>
                  <a:pt y="255" x="12337"/>
                  <a:pt y="222" x="12316"/>
                  <a:pt y="194" x="12287"/>
                </a:cubicBezTo>
                <a:cubicBezTo>
                  <a:pt y="166" x="12259"/>
                  <a:pt y="145" x="12226"/>
                  <a:pt y="129" x="12188"/>
                </a:cubicBezTo>
                <a:cubicBezTo>
                  <a:pt y="113" x="12150"/>
                  <a:pt y="105" x="12108"/>
                  <a:pt y="105" x="12064"/>
                </a:cubicBezTo>
                <a:close/>
                <a:moveTo>
                  <a:pt y="7" x="12643"/>
                </a:moveTo>
                <a:cubicBezTo>
                  <a:pt y="26" x="12627"/>
                  <a:pt y="45" x="12611"/>
                  <a:pt y="65" x="12596"/>
                </a:cubicBezTo>
                <a:cubicBezTo>
                  <a:pt y="84" x="12581"/>
                  <a:pt y="106" x="12565"/>
                  <a:pt y="130" x="12550"/>
                </a:cubicBezTo>
                <a:cubicBezTo>
                  <a:pt y="153" x="12534"/>
                  <a:pt y="179" x="12519"/>
                  <a:pt y="207" x="12504"/>
                </a:cubicBezTo>
                <a:cubicBezTo>
                  <a:pt y="234" x="12489"/>
                  <a:pt y="263" x="12476"/>
                  <a:pt y="293" x="12464"/>
                </a:cubicBezTo>
                <a:cubicBezTo>
                  <a:pt y="324" x="12452"/>
                  <a:pt y="355" x="12443"/>
                  <a:pt y="388" x="12435"/>
                </a:cubicBezTo>
                <a:cubicBezTo>
                  <a:pt y="420" x="12428"/>
                  <a:pt y="453" x="12424"/>
                  <a:pt y="486" x="12424"/>
                </a:cubicBezTo>
                <a:cubicBezTo>
                  <a:pt y="520" x="12424"/>
                  <a:pt y="552" x="12428"/>
                  <a:pt y="585" x="12435"/>
                </a:cubicBezTo>
                <a:cubicBezTo>
                  <a:pt y="617" x="12443"/>
                  <a:pt y="648" x="12452"/>
                  <a:pt y="679" x="12464"/>
                </a:cubicBezTo>
                <a:cubicBezTo>
                  <a:pt y="709" x="12476"/>
                  <a:pt y="738" x="12489"/>
                  <a:pt y="766" x="12504"/>
                </a:cubicBezTo>
                <a:cubicBezTo>
                  <a:pt y="793" x="12519"/>
                  <a:pt y="819" x="12534"/>
                  <a:pt y="843" x="12550"/>
                </a:cubicBezTo>
                <a:cubicBezTo>
                  <a:pt y="867" x="12565"/>
                  <a:pt y="888" x="12581"/>
                  <a:pt y="908" x="12596"/>
                </a:cubicBezTo>
                <a:cubicBezTo>
                  <a:pt y="927" x="12611"/>
                  <a:pt y="946" x="12627"/>
                  <a:pt y="965" x="12643"/>
                </a:cubicBezTo>
                <a:lnTo>
                  <a:pt y="965" x="12878"/>
                </a:lnTo>
                <a:lnTo>
                  <a:pt y="884" x="12798"/>
                </a:lnTo>
                <a:cubicBezTo>
                  <a:pt y="884" x="12798"/>
                  <a:pt y="879" x="12792"/>
                  <a:pt y="868" x="12782"/>
                </a:cubicBezTo>
                <a:cubicBezTo>
                  <a:pt y="857" x="12772"/>
                  <a:pt y="842" x="12759"/>
                  <a:pt y="823" x="12744"/>
                </a:cubicBezTo>
                <a:cubicBezTo>
                  <a:pt y="804" x="12728"/>
                  <a:pt y="781" x="12712"/>
                  <a:pt y="755" x="12694"/>
                </a:cubicBezTo>
                <a:cubicBezTo>
                  <a:pt y="730" x="12676"/>
                  <a:pt y="702" x="12660"/>
                  <a:pt y="673" x="12645"/>
                </a:cubicBezTo>
                <a:cubicBezTo>
                  <a:pt y="643" x="12630"/>
                  <a:pt y="612" x="12617"/>
                  <a:pt y="581" x="12608"/>
                </a:cubicBezTo>
                <a:cubicBezTo>
                  <a:pt y="549" x="12598"/>
                  <a:pt y="518" x="12593"/>
                  <a:pt y="486" x="12593"/>
                </a:cubicBezTo>
                <a:cubicBezTo>
                  <a:pt y="455" x="12593"/>
                  <a:pt y="424" x="12598"/>
                  <a:pt y="392" x="12608"/>
                </a:cubicBezTo>
                <a:cubicBezTo>
                  <a:pt y="360" x="12617"/>
                  <a:pt y="329" x="12630"/>
                  <a:pt y="300" x="12645"/>
                </a:cubicBezTo>
                <a:cubicBezTo>
                  <a:pt y="270" x="12660"/>
                  <a:pt y="243" x="12676"/>
                  <a:pt y="217" x="12694"/>
                </a:cubicBezTo>
                <a:cubicBezTo>
                  <a:pt y="191" x="12712"/>
                  <a:pt y="169" x="12728"/>
                  <a:pt y="150" x="12744"/>
                </a:cubicBezTo>
                <a:cubicBezTo>
                  <a:pt y="130" x="12759"/>
                  <a:pt y="115" x="12772"/>
                  <a:pt y="104" x="12782"/>
                </a:cubicBezTo>
                <a:cubicBezTo>
                  <a:pt y="94" x="12792"/>
                  <a:pt y="88" x="12798"/>
                  <a:pt y="88" x="12798"/>
                </a:cubicBezTo>
                <a:lnTo>
                  <a:pt y="7" x="12878"/>
                </a:lnTo>
                <a:close/>
                <a:moveTo>
                  <a:pt y="7" x="15995"/>
                </a:moveTo>
                <a:cubicBezTo>
                  <a:pt y="26" x="15979"/>
                  <a:pt y="45" x="15963"/>
                  <a:pt y="65" x="15948"/>
                </a:cubicBezTo>
                <a:cubicBezTo>
                  <a:pt y="84" x="15933"/>
                  <a:pt y="106" x="15917"/>
                  <a:pt y="130" x="15902"/>
                </a:cubicBezTo>
                <a:cubicBezTo>
                  <a:pt y="153" x="15886"/>
                  <a:pt y="179" x="15871"/>
                  <a:pt y="207" x="15856"/>
                </a:cubicBezTo>
                <a:cubicBezTo>
                  <a:pt y="234" x="15841"/>
                  <a:pt y="263" x="15828"/>
                  <a:pt y="293" x="15816"/>
                </a:cubicBezTo>
                <a:cubicBezTo>
                  <a:pt y="324" x="15804"/>
                  <a:pt y="355" x="15795"/>
                  <a:pt y="388" x="15787"/>
                </a:cubicBezTo>
                <a:cubicBezTo>
                  <a:pt y="420" x="15780"/>
                  <a:pt y="453" x="15776"/>
                  <a:pt y="486" x="15776"/>
                </a:cubicBezTo>
                <a:cubicBezTo>
                  <a:pt y="520" x="15776"/>
                  <a:pt y="552" x="15780"/>
                  <a:pt y="585" x="15787"/>
                </a:cubicBezTo>
                <a:cubicBezTo>
                  <a:pt y="617" x="15795"/>
                  <a:pt y="648" x="15804"/>
                  <a:pt y="679" x="15816"/>
                </a:cubicBezTo>
                <a:cubicBezTo>
                  <a:pt y="709" x="15828"/>
                  <a:pt y="738" x="15841"/>
                  <a:pt y="766" x="15856"/>
                </a:cubicBezTo>
                <a:cubicBezTo>
                  <a:pt y="793" x="15871"/>
                  <a:pt y="819" x="15886"/>
                  <a:pt y="843" x="15902"/>
                </a:cubicBezTo>
                <a:cubicBezTo>
                  <a:pt y="867" x="15917"/>
                  <a:pt y="888" x="15933"/>
                  <a:pt y="908" x="15948"/>
                </a:cubicBezTo>
                <a:cubicBezTo>
                  <a:pt y="927" x="15963"/>
                  <a:pt y="946" x="15979"/>
                  <a:pt y="965" x="15995"/>
                </a:cubicBezTo>
                <a:lnTo>
                  <a:pt y="965" x="16230"/>
                </a:lnTo>
                <a:lnTo>
                  <a:pt y="884" x="16150"/>
                </a:lnTo>
                <a:cubicBezTo>
                  <a:pt y="884" x="16150"/>
                  <a:pt y="879" x="16144"/>
                  <a:pt y="868" x="16134"/>
                </a:cubicBezTo>
                <a:cubicBezTo>
                  <a:pt y="857" x="16124"/>
                  <a:pt y="842" x="16111"/>
                  <a:pt y="823" x="16096"/>
                </a:cubicBezTo>
                <a:cubicBezTo>
                  <a:pt y="804" x="16080"/>
                  <a:pt y="781" x="16064"/>
                  <a:pt y="755" x="16046"/>
                </a:cubicBezTo>
                <a:cubicBezTo>
                  <a:pt y="730" x="16029"/>
                  <a:pt y="702" x="16012"/>
                  <a:pt y="673" x="15997"/>
                </a:cubicBezTo>
                <a:cubicBezTo>
                  <a:pt y="643" x="15982"/>
                  <a:pt y="612" x="15969"/>
                  <a:pt y="581" x="15960"/>
                </a:cubicBezTo>
                <a:cubicBezTo>
                  <a:pt y="549" x="15950"/>
                  <a:pt y="518" x="15945"/>
                  <a:pt y="486" x="15945"/>
                </a:cubicBezTo>
                <a:cubicBezTo>
                  <a:pt y="455" x="15945"/>
                  <a:pt y="424" x="15950"/>
                  <a:pt y="392" x="15960"/>
                </a:cubicBezTo>
                <a:cubicBezTo>
                  <a:pt y="360" x="15969"/>
                  <a:pt y="329" x="15982"/>
                  <a:pt y="300" x="15997"/>
                </a:cubicBezTo>
                <a:cubicBezTo>
                  <a:pt y="270" x="16012"/>
                  <a:pt y="243" x="16029"/>
                  <a:pt y="217" x="16046"/>
                </a:cubicBezTo>
                <a:cubicBezTo>
                  <a:pt y="191" x="16064"/>
                  <a:pt y="169" x="16080"/>
                  <a:pt y="150" x="16096"/>
                </a:cubicBezTo>
                <a:cubicBezTo>
                  <a:pt y="130" x="16111"/>
                  <a:pt y="115" x="16124"/>
                  <a:pt y="104" x="16134"/>
                </a:cubicBezTo>
                <a:cubicBezTo>
                  <a:pt y="94" x="16144"/>
                  <a:pt y="88" x="16150"/>
                  <a:pt y="88" x="16150"/>
                </a:cubicBezTo>
                <a:lnTo>
                  <a:pt y="7" x="16230"/>
                </a:lnTo>
                <a:close/>
                <a:moveTo>
                  <a:pt y="7" x="16840"/>
                </a:moveTo>
                <a:lnTo>
                  <a:pt y="88" x="16920"/>
                </a:lnTo>
                <a:cubicBezTo>
                  <a:pt y="88" x="16920"/>
                  <a:pt y="94" x="16925"/>
                  <a:pt y="104" x="16936"/>
                </a:cubicBezTo>
                <a:cubicBezTo>
                  <a:pt y="115" x="16946"/>
                  <a:pt y="130" x="16958"/>
                  <a:pt y="150" x="16974"/>
                </a:cubicBezTo>
                <a:cubicBezTo>
                  <a:pt y="169" x="16989"/>
                  <a:pt y="191" x="17006"/>
                  <a:pt y="217" x="17023"/>
                </a:cubicBezTo>
                <a:cubicBezTo>
                  <a:pt y="243" x="17041"/>
                  <a:pt y="270" x="17057"/>
                  <a:pt y="300" x="17072"/>
                </a:cubicBezTo>
                <a:cubicBezTo>
                  <a:pt y="329" x="17087"/>
                  <a:pt y="360" x="17100"/>
                  <a:pt y="392" x="17109"/>
                </a:cubicBezTo>
                <a:cubicBezTo>
                  <a:pt y="424" x="17119"/>
                  <a:pt y="455" x="17124"/>
                  <a:pt y="486" x="17124"/>
                </a:cubicBezTo>
                <a:cubicBezTo>
                  <a:pt y="517" x="17124"/>
                  <a:pt y="549" x="17119"/>
                  <a:pt y="581" x="17109"/>
                </a:cubicBezTo>
                <a:cubicBezTo>
                  <a:pt y="612" x="17100"/>
                  <a:pt y="643" x="17087"/>
                  <a:pt y="673" x="17072"/>
                </a:cubicBezTo>
                <a:cubicBezTo>
                  <a:pt y="702" x="17057"/>
                  <a:pt y="730" x="17041"/>
                  <a:pt y="756" x="17023"/>
                </a:cubicBezTo>
                <a:cubicBezTo>
                  <a:pt y="781" x="17006"/>
                  <a:pt y="804" x="16989"/>
                  <a:pt y="823" x="16974"/>
                </a:cubicBezTo>
                <a:cubicBezTo>
                  <a:pt y="842" x="16958"/>
                  <a:pt y="857" x="16946"/>
                  <a:pt y="868" x="16936"/>
                </a:cubicBezTo>
                <a:cubicBezTo>
                  <a:pt y="879" x="16925"/>
                  <a:pt y="884" x="16920"/>
                  <a:pt y="884" x="16920"/>
                </a:cubicBezTo>
                <a:lnTo>
                  <a:pt y="965" x="16840"/>
                </a:lnTo>
                <a:lnTo>
                  <a:pt y="965" x="17075"/>
                </a:lnTo>
                <a:cubicBezTo>
                  <a:pt y="946" x="17091"/>
                  <a:pt y="927" x="17107"/>
                  <a:pt y="908" x="17122"/>
                </a:cubicBezTo>
                <a:cubicBezTo>
                  <a:pt y="888" x="17137"/>
                  <a:pt y="867" x="17152"/>
                  <a:pt y="843" x="17168"/>
                </a:cubicBezTo>
                <a:cubicBezTo>
                  <a:pt y="819" x="17184"/>
                  <a:pt y="793" x="17199"/>
                  <a:pt y="766" x="17214"/>
                </a:cubicBezTo>
                <a:cubicBezTo>
                  <a:pt y="738" x="17229"/>
                  <a:pt y="709" x="17242"/>
                  <a:pt y="679" x="17254"/>
                </a:cubicBezTo>
                <a:cubicBezTo>
                  <a:pt y="648" x="17266"/>
                  <a:pt y="617" x="17275"/>
                  <a:pt y="585" x="17283"/>
                </a:cubicBezTo>
                <a:cubicBezTo>
                  <a:pt y="552" x="17290"/>
                  <a:pt y="520" x="17294"/>
                  <a:pt y="486" x="17294"/>
                </a:cubicBezTo>
                <a:cubicBezTo>
                  <a:pt y="453" x="17294"/>
                  <a:pt y="420" x="17290"/>
                  <a:pt y="388" x="17283"/>
                </a:cubicBezTo>
                <a:cubicBezTo>
                  <a:pt y="355" x="17275"/>
                  <a:pt y="324" x="17266"/>
                  <a:pt y="293" x="17254"/>
                </a:cubicBezTo>
                <a:cubicBezTo>
                  <a:pt y="263" x="17242"/>
                  <a:pt y="234" x="17229"/>
                  <a:pt y="207" x="17214"/>
                </a:cubicBezTo>
                <a:cubicBezTo>
                  <a:pt y="179" x="17199"/>
                  <a:pt y="153" x="17184"/>
                  <a:pt y="130" x="17168"/>
                </a:cubicBezTo>
                <a:cubicBezTo>
                  <a:pt y="106" x="17152"/>
                  <a:pt y="84" x="17137"/>
                  <a:pt y="65" x="17122"/>
                </a:cubicBezTo>
                <a:cubicBezTo>
                  <a:pt y="45" x="17107"/>
                  <a:pt y="26" x="17091"/>
                  <a:pt y="7" x="17075"/>
                </a:cubicBezTo>
                <a:close/>
                <a:moveTo>
                  <a:pt y="288" x="15296"/>
                </a:moveTo>
                <a:cubicBezTo>
                  <a:pt y="288" x="15272"/>
                  <a:pt y="291" x="15250"/>
                  <a:pt y="297" x="15231"/>
                </a:cubicBezTo>
                <a:cubicBezTo>
                  <a:pt y="303" x="15212"/>
                  <a:pt y="311" x="15194"/>
                  <a:pt y="322" x="15180"/>
                </a:cubicBezTo>
                <a:cubicBezTo>
                  <a:pt y="332" x="15165"/>
                  <a:pt y="344" x="15152"/>
                  <a:pt y="357" x="15141"/>
                </a:cubicBezTo>
                <a:cubicBezTo>
                  <a:pt y="371" x="15131"/>
                  <a:pt y="385" x="15123"/>
                  <a:pt y="400" x="15116"/>
                </a:cubicBezTo>
                <a:cubicBezTo>
                  <a:pt y="414" x="15110"/>
                  <a:pt y="429" x="15105"/>
                  <a:pt y="444" x="15102"/>
                </a:cubicBezTo>
                <a:cubicBezTo>
                  <a:pt y="459" x="15099"/>
                  <a:pt y="473" x="15097"/>
                  <a:pt y="486" x="15097"/>
                </a:cubicBezTo>
                <a:lnTo>
                  <a:pt y="658" x="15097"/>
                </a:lnTo>
                <a:cubicBezTo>
                  <a:pt y="682" x="15097"/>
                  <a:pt y="704" x="15100"/>
                  <a:pt y="723" x="15106"/>
                </a:cubicBezTo>
                <a:cubicBezTo>
                  <a:pt y="743" x="15113"/>
                  <a:pt y="760" x="15121"/>
                  <a:pt y="775" x="15131"/>
                </a:cubicBezTo>
                <a:cubicBezTo>
                  <a:pt y="790" x="15141"/>
                  <a:pt y="802" x="15153"/>
                  <a:pt y="813" x="15167"/>
                </a:cubicBezTo>
                <a:cubicBezTo>
                  <a:pt y="823" x="15181"/>
                  <a:pt y="832" x="15195"/>
                  <a:pt y="838" x="15209"/>
                </a:cubicBezTo>
                <a:cubicBezTo>
                  <a:pt y="845" x="15224"/>
                  <a:pt y="849" x="15238"/>
                  <a:pt y="853" x="15253"/>
                </a:cubicBezTo>
                <a:cubicBezTo>
                  <a:pt y="856" x="15268"/>
                  <a:pt y="857" x="15282"/>
                  <a:pt y="857" x="15296"/>
                </a:cubicBezTo>
                <a:lnTo>
                  <a:pt y="857" x="15546"/>
                </a:lnTo>
                <a:lnTo>
                  <a:pt y="688" x="15546"/>
                </a:lnTo>
                <a:lnTo>
                  <a:pt y="688" x="15297"/>
                </a:lnTo>
                <a:cubicBezTo>
                  <a:pt y="688" x="15286"/>
                  <a:pt y="686" x="15278"/>
                  <a:pt y="681" x="15273"/>
                </a:cubicBezTo>
                <a:cubicBezTo>
                  <a:pt y="677" x="15268"/>
                  <a:pt y="669" x="15266"/>
                  <a:pt y="658" x="15266"/>
                </a:cubicBezTo>
                <a:lnTo>
                  <a:pt y="486" x="15266"/>
                </a:lnTo>
                <a:cubicBezTo>
                  <a:pt y="477" x="15266"/>
                  <a:pt y="470" x="15268"/>
                  <a:pt y="464" x="15273"/>
                </a:cubicBezTo>
                <a:cubicBezTo>
                  <a:pt y="459" x="15279"/>
                  <a:pt y="456" x="15286"/>
                  <a:pt y="456" x="15296"/>
                </a:cubicBezTo>
                <a:lnTo>
                  <a:pt y="456" x="15525"/>
                </a:lnTo>
                <a:cubicBezTo>
                  <a:pt y="456" x="15536"/>
                  <a:pt y="458" x="15544"/>
                  <a:pt y="463" x="15548"/>
                </a:cubicBezTo>
                <a:cubicBezTo>
                  <a:pt y="467" x="15553"/>
                  <a:pt y="475" x="15555"/>
                  <a:pt y="486" x="15555"/>
                </a:cubicBezTo>
                <a:lnTo>
                  <a:pt y="887" x="15555"/>
                </a:lnTo>
                <a:cubicBezTo>
                  <a:pt y="898" x="15555"/>
                  <a:pt y="906" x="15553"/>
                  <a:pt y="910" x="15548"/>
                </a:cubicBezTo>
                <a:cubicBezTo>
                  <a:pt y="915" x="15544"/>
                  <a:pt y="917" x="15536"/>
                  <a:pt y="917" x="15525"/>
                </a:cubicBezTo>
                <a:lnTo>
                  <a:pt y="917" x="15275"/>
                </a:lnTo>
                <a:lnTo>
                  <a:pt y="1086" x="15275"/>
                </a:lnTo>
                <a:lnTo>
                  <a:pt y="1086" x="15525"/>
                </a:lnTo>
                <a:cubicBezTo>
                  <a:pt y="1086" x="15538"/>
                  <a:pt y="1085" x="15552"/>
                  <a:pt y="1082" x="15567"/>
                </a:cubicBezTo>
                <a:cubicBezTo>
                  <a:pt y="1078" x="15582"/>
                  <a:pt y="1074" x="15597"/>
                  <a:pt y="1067" x="15612"/>
                </a:cubicBezTo>
                <a:cubicBezTo>
                  <a:pt y="1061" x="15626"/>
                  <a:pt y="1052" x="15640"/>
                  <a:pt y="1042" x="15654"/>
                </a:cubicBezTo>
                <a:cubicBezTo>
                  <a:pt y="1031" x="15668"/>
                  <a:pt y="1019" x="15679"/>
                  <a:pt y="1004" x="15690"/>
                </a:cubicBezTo>
                <a:cubicBezTo>
                  <a:pt y="989" x="15700"/>
                  <a:pt y="972" x="15708"/>
                  <a:pt y="952" x="15715"/>
                </a:cubicBezTo>
                <a:cubicBezTo>
                  <a:pt y="933" x="15721"/>
                  <a:pt y="911" x="15724"/>
                  <a:pt y="887" x="15724"/>
                </a:cubicBezTo>
                <a:lnTo>
                  <a:pt y="486" x="15724"/>
                </a:lnTo>
                <a:cubicBezTo>
                  <a:pt y="462" x="15724"/>
                  <a:pt y="441" x="15721"/>
                  <a:pt y="421" x="15715"/>
                </a:cubicBezTo>
                <a:cubicBezTo>
                  <a:pt y="402" x="15708"/>
                  <a:pt y="385" x="15700"/>
                  <a:pt y="370" x="15690"/>
                </a:cubicBezTo>
                <a:cubicBezTo>
                  <a:pt y="355" x="15679"/>
                  <a:pt y="342" x="15668"/>
                  <a:pt y="332" x="15654"/>
                </a:cubicBezTo>
                <a:cubicBezTo>
                  <a:pt y="321" x="15640"/>
                  <a:pt y="313" x="15626"/>
                  <a:pt y="306" x="15612"/>
                </a:cubicBezTo>
                <a:cubicBezTo>
                  <a:pt y="300" x="15597"/>
                  <a:pt y="295" x="15582"/>
                  <a:pt y="292" x="15567"/>
                </a:cubicBezTo>
                <a:cubicBezTo>
                  <a:pt y="289" x="15552"/>
                  <a:pt y="288" x="15538"/>
                  <a:pt y="288" x="155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151" name="Shape 151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52" name="Shape 152"/>
          <p:cNvSpPr/>
          <p:nvPr/>
        </p:nvSpPr>
        <p:spPr>
          <a:xfrm rot="-5400000" flipH="1">
            <a:off y="2729411" x="6023678"/>
            <a:ext cy="1854600" cx="1354499"/>
          </a:xfrm>
          <a:prstGeom prst="bentUpArrow">
            <a:avLst>
              <a:gd fmla="val 19342" name="adj1"/>
              <a:gd fmla="val 24692" name="adj2"/>
              <a:gd fmla="val 42894" name="adj3"/>
            </a:avLst>
          </a:pr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2349787" x="5847225"/>
            <a:ext cy="629672" cx="3139498"/>
          </a:xfrm>
          <a:custGeom>
            <a:pathLst>
              <a:path w="5839" extrusionOk="0" h="981">
                <a:moveTo>
                  <a:pt y="350" x="4506"/>
                </a:moveTo>
                <a:cubicBezTo>
                  <a:pt y="350" x="4517"/>
                  <a:pt y="353" x="4525"/>
                  <a:pt y="357" x="4530"/>
                </a:cubicBezTo>
                <a:cubicBezTo>
                  <a:pt y="362" x="4534"/>
                  <a:pt y="370" x="4537"/>
                  <a:pt y="381" x="4537"/>
                </a:cubicBezTo>
                <a:lnTo>
                  <a:pt y="552" x="4537"/>
                </a:lnTo>
                <a:cubicBezTo>
                  <a:pt y="563" x="4537"/>
                  <a:pt y="571" x="4534"/>
                  <a:pt y="576" x="4530"/>
                </a:cubicBezTo>
                <a:cubicBezTo>
                  <a:pt y="580" x="4525"/>
                  <a:pt y="583" x="4518"/>
                  <a:pt y="583" x="4506"/>
                </a:cubicBezTo>
                <a:lnTo>
                  <a:pt y="583" x="4278"/>
                </a:lnTo>
                <a:cubicBezTo>
                  <a:pt y="583" x="4267"/>
                  <a:pt y="580" x="4259"/>
                  <a:pt y="576" x="4254"/>
                </a:cubicBezTo>
                <a:cubicBezTo>
                  <a:pt y="571" x="4250"/>
                  <a:pt y="563" x="4247"/>
                  <a:pt y="552" x="4247"/>
                </a:cubicBezTo>
                <a:lnTo>
                  <a:pt y="380" x="4247"/>
                </a:lnTo>
                <a:cubicBezTo>
                  <a:pt y="370" x="4247"/>
                  <a:pt y="362" x="4250"/>
                  <a:pt y="357" x="4254"/>
                </a:cubicBezTo>
                <a:cubicBezTo>
                  <a:pt y="353" x="4259"/>
                  <a:pt y="350" x="4267"/>
                  <a:pt y="350" x="4278"/>
                </a:cubicBezTo>
                <a:close/>
                <a:moveTo>
                  <a:pt y="182" x="1133"/>
                </a:moveTo>
                <a:cubicBezTo>
                  <a:pt y="182" x="1097"/>
                  <a:pt y="188" x="1067"/>
                  <a:pt y="202" x="1042"/>
                </a:cubicBezTo>
                <a:cubicBezTo>
                  <a:pt y="215" x="1017"/>
                  <a:pt y="231" x="996"/>
                  <a:pt y="251" x="981"/>
                </a:cubicBezTo>
                <a:cubicBezTo>
                  <a:pt y="270" x="965"/>
                  <a:pt y="292" x="954"/>
                  <a:pt y="314" x="947"/>
                </a:cubicBezTo>
                <a:cubicBezTo>
                  <a:pt y="337" x="940"/>
                  <a:pt y="358" x="937"/>
                  <a:pt y="377" x="937"/>
                </a:cubicBezTo>
                <a:lnTo>
                  <a:pt y="556" x="937"/>
                </a:lnTo>
                <a:cubicBezTo>
                  <a:pt y="591" x="937"/>
                  <a:pt y="621" x="944"/>
                  <a:pt y="647" x="957"/>
                </a:cubicBezTo>
                <a:cubicBezTo>
                  <a:pt y="672" x="970"/>
                  <a:pt y="692" x="986"/>
                  <a:pt y="707" x="1006"/>
                </a:cubicBezTo>
                <a:cubicBezTo>
                  <a:pt y="723" x="1026"/>
                  <a:pt y="734" x="1047"/>
                  <a:pt y="741" x="1069"/>
                </a:cubicBezTo>
                <a:cubicBezTo>
                  <a:pt y="748" x="1092"/>
                  <a:pt y="751" x="1113"/>
                  <a:pt y="751" x="1133"/>
                </a:cubicBezTo>
                <a:lnTo>
                  <a:pt y="751" x="1382"/>
                </a:lnTo>
                <a:lnTo>
                  <a:pt y="589" x="1382"/>
                </a:lnTo>
                <a:lnTo>
                  <a:pt y="589" x="1134"/>
                </a:lnTo>
                <a:cubicBezTo>
                  <a:pt y="589" x="1123"/>
                  <a:pt y="586" x="1115"/>
                  <a:pt y="580" x="1109"/>
                </a:cubicBezTo>
                <a:cubicBezTo>
                  <a:pt y="575" x="1102"/>
                  <a:pt y="566" x="1099"/>
                  <a:pt y="556" x="1099"/>
                </a:cubicBezTo>
                <a:lnTo>
                  <a:pt y="378" x="1099"/>
                </a:lnTo>
                <a:cubicBezTo>
                  <a:pt y="368" x="1099"/>
                  <a:pt y="360" x="1102"/>
                  <a:pt y="354" x="1108"/>
                </a:cubicBezTo>
                <a:cubicBezTo>
                  <a:pt y="347" x="1113"/>
                  <a:pt y="344" x="1122"/>
                  <a:pt y="344" x="1133"/>
                </a:cubicBezTo>
                <a:lnTo>
                  <a:pt y="344" x="1362"/>
                </a:lnTo>
                <a:cubicBezTo>
                  <a:pt y="344" x="1371"/>
                  <a:pt y="347" x="1379"/>
                  <a:pt y="353" x="1386"/>
                </a:cubicBezTo>
                <a:cubicBezTo>
                  <a:pt y="358" x="1392"/>
                  <a:pt y="366" x="1395"/>
                  <a:pt y="376" x="1395"/>
                </a:cubicBezTo>
                <a:cubicBezTo>
                  <a:pt y="387" x="1395"/>
                  <a:pt y="395" x="1392"/>
                  <a:pt y="401" x="1387"/>
                </a:cubicBezTo>
                <a:cubicBezTo>
                  <a:pt y="408" x="1381"/>
                  <a:pt y="411" x="1373"/>
                  <a:pt y="411" x="1362"/>
                </a:cubicBezTo>
                <a:lnTo>
                  <a:pt y="411" x="1112"/>
                </a:lnTo>
                <a:lnTo>
                  <a:pt y="573" x="1112"/>
                </a:lnTo>
                <a:lnTo>
                  <a:pt y="573" x="1362"/>
                </a:lnTo>
                <a:cubicBezTo>
                  <a:pt y="573" x="1397"/>
                  <a:pt y="567" x="1427"/>
                  <a:pt y="553" x="1452"/>
                </a:cubicBezTo>
                <a:cubicBezTo>
                  <a:pt y="540" x="1477"/>
                  <a:pt y="524" x="1498"/>
                  <a:pt y="504" x="1513"/>
                </a:cubicBezTo>
                <a:cubicBezTo>
                  <a:pt y="484" x="1529"/>
                  <a:pt y="463" x="1540"/>
                  <a:pt y="441" x="1547"/>
                </a:cubicBezTo>
                <a:cubicBezTo>
                  <a:pt y="418" x="1554"/>
                  <a:pt y="397" x="1557"/>
                  <a:pt y="377" x="1557"/>
                </a:cubicBezTo>
                <a:cubicBezTo>
                  <a:pt y="342" x="1557"/>
                  <a:pt y="312" x="1551"/>
                  <a:pt y="287" x="1537"/>
                </a:cubicBezTo>
                <a:cubicBezTo>
                  <a:pt y="262" x="1524"/>
                  <a:pt y="241" x="1508"/>
                  <a:pt y="226" x="1488"/>
                </a:cubicBezTo>
                <a:cubicBezTo>
                  <a:pt y="210" x="1469"/>
                  <a:pt y="199" x="1448"/>
                  <a:pt y="192" x="1425"/>
                </a:cubicBezTo>
                <a:cubicBezTo>
                  <a:pt y="185" x="1402"/>
                  <a:pt y="182" x="1381"/>
                  <a:pt y="182" x="1362"/>
                </a:cubicBezTo>
                <a:close/>
                <a:moveTo>
                  <a:pt y="182" x="1797"/>
                </a:moveTo>
                <a:cubicBezTo>
                  <a:pt y="182" x="1784"/>
                  <a:pt y="183" x="1770"/>
                  <a:pt y="186" x="1755"/>
                </a:cubicBezTo>
                <a:cubicBezTo>
                  <a:pt y="189" x="1740"/>
                  <a:pt y="194" x="1725"/>
                  <a:pt y="201" x="1711"/>
                </a:cubicBezTo>
                <a:cubicBezTo>
                  <a:pt y="207" x="1696"/>
                  <a:pt y="216" x="1682"/>
                  <a:pt y="226" x="1668"/>
                </a:cubicBezTo>
                <a:cubicBezTo>
                  <a:pt y="237" x="1655"/>
                  <a:pt y="249" x="1643"/>
                  <a:pt y="264" x="1632"/>
                </a:cubicBezTo>
                <a:cubicBezTo>
                  <a:pt y="279" x="1622"/>
                  <a:pt y="296" x="1614"/>
                  <a:pt y="316" x="1607"/>
                </a:cubicBezTo>
                <a:cubicBezTo>
                  <a:pt y="335" x="1601"/>
                  <a:pt y="356" x="1598"/>
                  <a:pt y="380" x="1598"/>
                </a:cubicBezTo>
                <a:lnTo>
                  <a:pt y="751" x="1598"/>
                </a:lnTo>
                <a:lnTo>
                  <a:pt y="751" x="1767"/>
                </a:lnTo>
                <a:lnTo>
                  <a:pt y="380" x="1767"/>
                </a:lnTo>
                <a:cubicBezTo>
                  <a:pt y="370" x="1767"/>
                  <a:pt y="362" x="1769"/>
                  <a:pt y="357" x="1774"/>
                </a:cubicBezTo>
                <a:cubicBezTo>
                  <a:pt y="353" x="1778"/>
                  <a:pt y="350" x="1787"/>
                  <a:pt y="350" x="1798"/>
                </a:cubicBezTo>
                <a:lnTo>
                  <a:pt y="350" x="2105"/>
                </a:lnTo>
                <a:lnTo>
                  <a:pt y="182" x="2105"/>
                </a:lnTo>
                <a:close/>
                <a:moveTo>
                  <a:pt y="182" x="3022"/>
                </a:moveTo>
                <a:cubicBezTo>
                  <a:pt y="182" x="2986"/>
                  <a:pt y="188" x="2956"/>
                  <a:pt y="202" x="2931"/>
                </a:cubicBezTo>
                <a:cubicBezTo>
                  <a:pt y="215" x="2906"/>
                  <a:pt y="231" x="2886"/>
                  <a:pt y="251" x="2870"/>
                </a:cubicBezTo>
                <a:cubicBezTo>
                  <a:pt y="270" x="2855"/>
                  <a:pt y="292" x="2843"/>
                  <a:pt y="314" x="2836"/>
                </a:cubicBezTo>
                <a:cubicBezTo>
                  <a:pt y="337" x="2830"/>
                  <a:pt y="358" x="2826"/>
                  <a:pt y="377" x="2826"/>
                </a:cubicBezTo>
                <a:lnTo>
                  <a:pt y="556" x="2826"/>
                </a:lnTo>
                <a:cubicBezTo>
                  <a:pt y="591" x="2826"/>
                  <a:pt y="621" x="2833"/>
                  <a:pt y="647" x="2846"/>
                </a:cubicBezTo>
                <a:cubicBezTo>
                  <a:pt y="672" x="2859"/>
                  <a:pt y="692" x="2876"/>
                  <a:pt y="707" x="2895"/>
                </a:cubicBezTo>
                <a:cubicBezTo>
                  <a:pt y="723" x="2915"/>
                  <a:pt y="734" x="2936"/>
                  <a:pt y="741" x="2958"/>
                </a:cubicBezTo>
                <a:cubicBezTo>
                  <a:pt y="748" x="2981"/>
                  <a:pt y="751" x="3002"/>
                  <a:pt y="751" x="3022"/>
                </a:cubicBezTo>
                <a:lnTo>
                  <a:pt y="751" x="3272"/>
                </a:lnTo>
                <a:lnTo>
                  <a:pt y="589" x="3272"/>
                </a:lnTo>
                <a:lnTo>
                  <a:pt y="589" x="3023"/>
                </a:lnTo>
                <a:cubicBezTo>
                  <a:pt y="589" x="3012"/>
                  <a:pt y="586" x="3004"/>
                  <a:pt y="580" x="2998"/>
                </a:cubicBezTo>
                <a:cubicBezTo>
                  <a:pt y="575" x="2992"/>
                  <a:pt y="566" x="2988"/>
                  <a:pt y="556" x="2988"/>
                </a:cubicBezTo>
                <a:lnTo>
                  <a:pt y="378" x="2988"/>
                </a:lnTo>
                <a:cubicBezTo>
                  <a:pt y="368" x="2988"/>
                  <a:pt y="360" x="2991"/>
                  <a:pt y="354" x="2997"/>
                </a:cubicBezTo>
                <a:cubicBezTo>
                  <a:pt y="347" x="3002"/>
                  <a:pt y="344" x="3011"/>
                  <a:pt y="344" x="3022"/>
                </a:cubicBezTo>
                <a:lnTo>
                  <a:pt y="344" x="3251"/>
                </a:lnTo>
                <a:cubicBezTo>
                  <a:pt y="344" x="3260"/>
                  <a:pt y="347" x="3268"/>
                  <a:pt y="353" x="3275"/>
                </a:cubicBezTo>
                <a:cubicBezTo>
                  <a:pt y="358" x="3281"/>
                  <a:pt y="366" x="3284"/>
                  <a:pt y="376" x="3284"/>
                </a:cubicBezTo>
                <a:cubicBezTo>
                  <a:pt y="387" x="3284"/>
                  <a:pt y="395" x="3281"/>
                  <a:pt y="401" x="3276"/>
                </a:cubicBezTo>
                <a:cubicBezTo>
                  <a:pt y="408" x="3270"/>
                  <a:pt y="411" x="3262"/>
                  <a:pt y="411" x="3251"/>
                </a:cubicBezTo>
                <a:lnTo>
                  <a:pt y="411" x="3001"/>
                </a:lnTo>
                <a:lnTo>
                  <a:pt y="573" x="3001"/>
                </a:lnTo>
                <a:lnTo>
                  <a:pt y="573" x="3251"/>
                </a:lnTo>
                <a:cubicBezTo>
                  <a:pt y="573" x="3286"/>
                  <a:pt y="567" x="3316"/>
                  <a:pt y="553" x="3341"/>
                </a:cubicBezTo>
                <a:cubicBezTo>
                  <a:pt y="540" x="3367"/>
                  <a:pt y="524" x="3387"/>
                  <a:pt y="504" x="3402"/>
                </a:cubicBezTo>
                <a:cubicBezTo>
                  <a:pt y="484" x="3418"/>
                  <a:pt y="463" x="3429"/>
                  <a:pt y="441" x="3436"/>
                </a:cubicBezTo>
                <a:cubicBezTo>
                  <a:pt y="418" x="3443"/>
                  <a:pt y="397" x="3446"/>
                  <a:pt y="377" x="3446"/>
                </a:cubicBezTo>
                <a:cubicBezTo>
                  <a:pt y="342" x="3446"/>
                  <a:pt y="312" x="3440"/>
                  <a:pt y="287" x="3427"/>
                </a:cubicBezTo>
                <a:cubicBezTo>
                  <a:pt y="262" x="3413"/>
                  <a:pt y="241" x="3397"/>
                  <a:pt y="226" x="3377"/>
                </a:cubicBezTo>
                <a:cubicBezTo>
                  <a:pt y="210" x="3358"/>
                  <a:pt y="199" x="3337"/>
                  <a:pt y="192" x="3314"/>
                </a:cubicBezTo>
                <a:cubicBezTo>
                  <a:pt y="185" x="3292"/>
                  <a:pt y="182" x="3270"/>
                  <a:pt y="182" x="3251"/>
                </a:cubicBezTo>
                <a:close/>
                <a:moveTo>
                  <a:pt y="182" x="3646"/>
                </a:moveTo>
                <a:cubicBezTo>
                  <a:pt y="182" x="3629"/>
                  <a:pt y="185" x="3610"/>
                  <a:pt y="191" x="3590"/>
                </a:cubicBezTo>
                <a:cubicBezTo>
                  <a:pt y="197" x="3569"/>
                  <a:pt y="207" x="3551"/>
                  <a:pt y="221" x="3533"/>
                </a:cubicBezTo>
                <a:cubicBezTo>
                  <a:pt y="234" x="3516"/>
                  <a:pt y="252" x="3501"/>
                  <a:pt y="275" x="3489"/>
                </a:cubicBezTo>
                <a:cubicBezTo>
                  <a:pt y="297" x="3478"/>
                  <a:pt y="324" x="3472"/>
                  <a:pt y="356" x="3472"/>
                </a:cubicBezTo>
                <a:cubicBezTo>
                  <a:pt y="372" x="3472"/>
                  <a:pt y="390" x="3475"/>
                  <a:pt y="410" x="3481"/>
                </a:cubicBezTo>
                <a:cubicBezTo>
                  <a:pt y="429" x="3487"/>
                  <a:pt y="447" x="3498"/>
                  <a:pt y="464" x="3512"/>
                </a:cubicBezTo>
                <a:cubicBezTo>
                  <a:pt y="481" x="3526"/>
                  <a:pt y="495" x="3544"/>
                  <a:pt y="506" x="3566"/>
                </a:cubicBezTo>
                <a:cubicBezTo>
                  <a:pt y="517" x="3588"/>
                  <a:pt y="522" x="3615"/>
                  <a:pt y="522" x="3646"/>
                </a:cubicBezTo>
                <a:lnTo>
                  <a:pt y="522" x="3843"/>
                </a:lnTo>
                <a:cubicBezTo>
                  <a:pt y="522" x="3862"/>
                  <a:pt y="532" x="3873"/>
                  <a:pt y="553" x="3874"/>
                </a:cubicBezTo>
                <a:cubicBezTo>
                  <a:pt y="563" x="3874"/>
                  <a:pt y="571" x="3871"/>
                  <a:pt y="576" x="3866"/>
                </a:cubicBezTo>
                <a:cubicBezTo>
                  <a:pt y="580" x="3862"/>
                  <a:pt y="583" x="3854"/>
                  <a:pt y="583" x="3842"/>
                </a:cubicBezTo>
                <a:lnTo>
                  <a:pt y="583" x="3479"/>
                </a:lnTo>
                <a:lnTo>
                  <a:pt y="751" x="3479"/>
                </a:lnTo>
                <a:lnTo>
                  <a:pt y="751" x="3843"/>
                </a:lnTo>
                <a:cubicBezTo>
                  <a:pt y="751" x="3857"/>
                  <a:pt y="750" x="3871"/>
                  <a:pt y="747" x="3886"/>
                </a:cubicBezTo>
                <a:cubicBezTo>
                  <a:pt y="744" x="3901"/>
                  <a:pt y="739" x="3915"/>
                  <a:pt y="732" x="3930"/>
                </a:cubicBezTo>
                <a:cubicBezTo>
                  <a:pt y="726" x="3945"/>
                  <a:pt y="717" x="3959"/>
                  <a:pt y="707" x="3972"/>
                </a:cubicBezTo>
                <a:cubicBezTo>
                  <a:pt y="697" x="3986"/>
                  <a:pt y="684" x="3998"/>
                  <a:pt y="669" x="4008"/>
                </a:cubicBezTo>
                <a:cubicBezTo>
                  <a:pt y="654" x="4018"/>
                  <a:pt y="637" x="4027"/>
                  <a:pt y="617" x="4033"/>
                </a:cubicBezTo>
                <a:cubicBezTo>
                  <a:pt y="598" x="4039"/>
                  <a:pt y="576" x="4042"/>
                  <a:pt y="552" x="4042"/>
                </a:cubicBezTo>
                <a:cubicBezTo>
                  <a:pt y="532" x="4042"/>
                  <a:pt y="511" x="4039"/>
                  <a:pt y="488" x="4032"/>
                </a:cubicBezTo>
                <a:cubicBezTo>
                  <a:pt y="465" x="4025"/>
                  <a:pt y="443" x="4013"/>
                  <a:pt y="423" x="3997"/>
                </a:cubicBezTo>
                <a:cubicBezTo>
                  <a:pt y="403" x="3982"/>
                  <a:pt y="387" x="3961"/>
                  <a:pt y="374" x="3935"/>
                </a:cubicBezTo>
                <a:cubicBezTo>
                  <a:pt y="360" x="3910"/>
                  <a:pt y="354" x="3879"/>
                  <a:pt y="354" x="3843"/>
                </a:cubicBezTo>
                <a:lnTo>
                  <a:pt y="354" x="3641"/>
                </a:lnTo>
                <a:cubicBezTo>
                  <a:pt y="353" x="3641"/>
                  <a:pt y="353" x="3641"/>
                  <a:pt y="353" x="3641"/>
                </a:cubicBezTo>
                <a:cubicBezTo>
                  <a:pt y="352" x="3641"/>
                  <a:pt y="351" x="3641"/>
                  <a:pt y="351" x="3641"/>
                </a:cubicBezTo>
                <a:lnTo>
                  <a:pt y="351" x="3641"/>
                </a:lnTo>
                <a:cubicBezTo>
                  <a:pt y="351" x="3642"/>
                  <a:pt y="350" x="3644"/>
                  <a:pt y="350" x="3647"/>
                </a:cubicBezTo>
                <a:lnTo>
                  <a:pt y="350" x="3979"/>
                </a:lnTo>
                <a:lnTo>
                  <a:pt y="182" x="3979"/>
                </a:lnTo>
                <a:close/>
                <a:moveTo>
                  <a:pt y="182" x="4277"/>
                </a:moveTo>
                <a:cubicBezTo>
                  <a:pt y="182" x="4258"/>
                  <a:pt y="185" x="4236"/>
                  <a:pt y="192" x="4213"/>
                </a:cubicBezTo>
                <a:cubicBezTo>
                  <a:pt y="199" x="4190"/>
                  <a:pt y="210" x="4169"/>
                  <a:pt y="226" x="4149"/>
                </a:cubicBezTo>
                <a:cubicBezTo>
                  <a:pt y="242" x="4129"/>
                  <a:pt y="263" x="4112"/>
                  <a:pt y="288" x="4099"/>
                </a:cubicBezTo>
                <a:cubicBezTo>
                  <a:pt y="314" x="4085"/>
                  <a:pt y="344" x="4079"/>
                  <a:pt y="380" x="4079"/>
                </a:cubicBezTo>
                <a:lnTo>
                  <a:pt y="552" x="4079"/>
                </a:lnTo>
                <a:cubicBezTo>
                  <a:pt y="589" x="4079"/>
                  <a:pt y="620" x="4085"/>
                  <a:pt y="645" x="4099"/>
                </a:cubicBezTo>
                <a:cubicBezTo>
                  <a:pt y="670" x="4112"/>
                  <a:pt y="691" x="4129"/>
                  <a:pt y="707" x="4149"/>
                </a:cubicBezTo>
                <a:cubicBezTo>
                  <a:pt y="723" x="4169"/>
                  <a:pt y="734" x="4190"/>
                  <a:pt y="741" x="4213"/>
                </a:cubicBezTo>
                <a:cubicBezTo>
                  <a:pt y="748" x="4236"/>
                  <a:pt y="751" x="4258"/>
                  <a:pt y="751" x="4277"/>
                </a:cubicBezTo>
                <a:lnTo>
                  <a:pt y="751" x="4506"/>
                </a:lnTo>
                <a:cubicBezTo>
                  <a:pt y="751" x="4520"/>
                  <a:pt y="750" x="4534"/>
                  <a:pt y="747" x="4549"/>
                </a:cubicBezTo>
                <a:cubicBezTo>
                  <a:pt y="744" x="4564"/>
                  <a:pt y="739" x="4578"/>
                  <a:pt y="732" x="4593"/>
                </a:cubicBezTo>
                <a:cubicBezTo>
                  <a:pt y="726" x="4608"/>
                  <a:pt y="717" x="4622"/>
                  <a:pt y="707" x="4635"/>
                </a:cubicBezTo>
                <a:cubicBezTo>
                  <a:pt y="697" x="4649"/>
                  <a:pt y="684" x="4661"/>
                  <a:pt y="669" x="4671"/>
                </a:cubicBezTo>
                <a:cubicBezTo>
                  <a:pt y="654" x="4682"/>
                  <a:pt y="637" x="4690"/>
                  <a:pt y="617" x="4696"/>
                </a:cubicBezTo>
                <a:cubicBezTo>
                  <a:pt y="598" x="4702"/>
                  <a:pt y="576" x="4705"/>
                  <a:pt y="552" x="4705"/>
                </a:cubicBezTo>
                <a:lnTo>
                  <a:pt y="380" x="4705"/>
                </a:lnTo>
                <a:cubicBezTo>
                  <a:pt y="360" x="4705"/>
                  <a:pt y="339" x="4702"/>
                  <a:pt y="316" x="4695"/>
                </a:cubicBezTo>
                <a:cubicBezTo>
                  <a:pt y="293" x="4688"/>
                  <a:pt y="271" x="4676"/>
                  <a:pt y="251" x="4660"/>
                </a:cubicBezTo>
                <a:cubicBezTo>
                  <a:pt y="231" x="4645"/>
                  <a:pt y="215" x="4624"/>
                  <a:pt y="202" x="4598"/>
                </a:cubicBezTo>
                <a:cubicBezTo>
                  <a:pt y="188" x="4573"/>
                  <a:pt y="182" x="4542"/>
                  <a:pt y="182" x="4506"/>
                </a:cubicBezTo>
                <a:close/>
                <a:moveTo>
                  <a:pt y="182" x="4968"/>
                </a:moveTo>
                <a:cubicBezTo>
                  <a:pt y="182" x="4954"/>
                  <a:pt y="183" x="4940"/>
                  <a:pt y="186" x="4925"/>
                </a:cubicBezTo>
                <a:cubicBezTo>
                  <a:pt y="189" x="4911"/>
                  <a:pt y="194" x="4896"/>
                  <a:pt y="201" x="4881"/>
                </a:cubicBezTo>
                <a:cubicBezTo>
                  <a:pt y="207" x="4867"/>
                  <a:pt y="216" x="4852"/>
                  <a:pt y="226" x="4839"/>
                </a:cubicBezTo>
                <a:cubicBezTo>
                  <a:pt y="237" x="4825"/>
                  <a:pt y="249" x="4813"/>
                  <a:pt y="264" x="4803"/>
                </a:cubicBezTo>
                <a:cubicBezTo>
                  <a:pt y="279" x="4792"/>
                  <a:pt y="296" x="4784"/>
                  <a:pt y="316" x="4778"/>
                </a:cubicBezTo>
                <a:cubicBezTo>
                  <a:pt y="335" x="4772"/>
                  <a:pt y="356" x="4769"/>
                  <a:pt y="380" x="4769"/>
                </a:cubicBezTo>
                <a:lnTo>
                  <a:pt y="751" x="4769"/>
                </a:lnTo>
                <a:lnTo>
                  <a:pt y="751" x="4937"/>
                </a:lnTo>
                <a:lnTo>
                  <a:pt y="380" x="4937"/>
                </a:lnTo>
                <a:cubicBezTo>
                  <a:pt y="370" x="4937"/>
                  <a:pt y="362" x="4939"/>
                  <a:pt y="357" x="4944"/>
                </a:cubicBezTo>
                <a:cubicBezTo>
                  <a:pt y="353" x="4949"/>
                  <a:pt y="350" x="4957"/>
                  <a:pt y="350" x="4969"/>
                </a:cubicBezTo>
                <a:lnTo>
                  <a:pt y="350" x="5275"/>
                </a:lnTo>
                <a:lnTo>
                  <a:pt y="182" x="5275"/>
                </a:lnTo>
                <a:close/>
                <a:moveTo>
                  <a:pt y="9" x="5447"/>
                </a:moveTo>
                <a:lnTo>
                  <a:pt y="182" x="5447"/>
                </a:lnTo>
                <a:lnTo>
                  <a:pt y="182" x="5282"/>
                </a:lnTo>
                <a:lnTo>
                  <a:pt y="350" x="5282"/>
                </a:lnTo>
                <a:lnTo>
                  <a:pt y="350" x="5447"/>
                </a:lnTo>
                <a:lnTo>
                  <a:pt y="751" x="5447"/>
                </a:lnTo>
                <a:lnTo>
                  <a:pt y="751" x="5617"/>
                </a:lnTo>
                <a:lnTo>
                  <a:pt y="350" x="5617"/>
                </a:lnTo>
                <a:lnTo>
                  <a:pt y="350" x="5839"/>
                </a:lnTo>
                <a:lnTo>
                  <a:pt y="182" x="5839"/>
                </a:lnTo>
                <a:lnTo>
                  <a:pt y="182" x="5617"/>
                </a:lnTo>
                <a:lnTo>
                  <a:pt y="9" x="5617"/>
                </a:lnTo>
                <a:close/>
                <a:moveTo>
                  <a:pt y="0" x="771"/>
                </a:moveTo>
                <a:cubicBezTo>
                  <a:pt y="0" x="760"/>
                  <a:pt y="2" x="750"/>
                  <a:pt y="6" x="739"/>
                </a:cubicBezTo>
                <a:cubicBezTo>
                  <a:pt y="13" x="722"/>
                  <a:pt y="24" x="708"/>
                  <a:pt y="41" x="698"/>
                </a:cubicBezTo>
                <a:lnTo>
                  <a:pt y="512" x="427"/>
                </a:lnTo>
                <a:lnTo>
                  <a:pt y="41" x="156"/>
                </a:lnTo>
                <a:cubicBezTo>
                  <a:pt y="33" x="151"/>
                  <a:pt y="26" x="145"/>
                  <a:pt y="20" x="138"/>
                </a:cubicBezTo>
                <a:cubicBezTo>
                  <a:pt y="14" x="131"/>
                  <a:pt y="9" x="124"/>
                  <a:pt y="6" x="115"/>
                </a:cubicBezTo>
                <a:cubicBezTo>
                  <a:pt y="3" x="107"/>
                  <a:pt y="1" x="98"/>
                  <a:pt y="0" x="89"/>
                </a:cubicBezTo>
                <a:cubicBezTo>
                  <a:pt y="0" x="87"/>
                  <a:pt y="0" x="85"/>
                  <a:pt y="0" x="82"/>
                </a:cubicBezTo>
                <a:cubicBezTo>
                  <a:pt y="0" x="76"/>
                  <a:pt y="1" x="69"/>
                  <a:pt y="2" x="62"/>
                </a:cubicBezTo>
                <a:cubicBezTo>
                  <a:pt y="8" x="43"/>
                  <a:pt y="18" x="28"/>
                  <a:pt y="33" x="17"/>
                </a:cubicBezTo>
                <a:cubicBezTo>
                  <a:pt y="48" x="5"/>
                  <a:pt y="65" x="0"/>
                  <a:pt y="85" x="0"/>
                </a:cubicBezTo>
                <a:lnTo>
                  <a:pt y="751" x="0"/>
                </a:lnTo>
                <a:lnTo>
                  <a:pt y="751" x="168"/>
                </a:lnTo>
                <a:lnTo>
                  <a:pt y="392" x="168"/>
                </a:lnTo>
                <a:lnTo>
                  <a:pt y="720" x="355"/>
                </a:lnTo>
                <a:cubicBezTo>
                  <a:pt y="733" x="363"/>
                  <a:pt y="743" x="373"/>
                  <a:pt y="751" x="386"/>
                </a:cubicBezTo>
                <a:cubicBezTo>
                  <a:pt y="758" x="399"/>
                  <a:pt y="761" x="413"/>
                  <a:pt y="761" x="427"/>
                </a:cubicBezTo>
                <a:cubicBezTo>
                  <a:pt y="761" x="442"/>
                  <a:pt y="758" x="456"/>
                  <a:pt y="751" x="469"/>
                </a:cubicBezTo>
                <a:cubicBezTo>
                  <a:pt y="744" x="483"/>
                  <a:pt y="733" x="493"/>
                  <a:pt y="720" x="500"/>
                </a:cubicBezTo>
                <a:lnTo>
                  <a:pt y="392" x="687"/>
                </a:lnTo>
                <a:lnTo>
                  <a:pt y="751" x="687"/>
                </a:lnTo>
                <a:lnTo>
                  <a:pt y="751" x="856"/>
                </a:lnTo>
                <a:lnTo>
                  <a:pt y="85" x="856"/>
                </a:lnTo>
                <a:cubicBezTo>
                  <a:pt y="65" x="856"/>
                  <a:pt y="48" x="850"/>
                  <a:pt y="33" x="839"/>
                </a:cubicBezTo>
                <a:cubicBezTo>
                  <a:pt y="18" x="827"/>
                  <a:pt y="8" x="812"/>
                  <a:pt y="2" x="794"/>
                </a:cubicBezTo>
                <a:cubicBezTo>
                  <a:pt y="0" x="786"/>
                  <a:pt y="0" x="779"/>
                  <a:pt y="0" x="771"/>
                </a:cubicBezTo>
                <a:close/>
                <a:moveTo>
                  <a:pt y="182" x="2334"/>
                </a:moveTo>
                <a:cubicBezTo>
                  <a:pt y="182" x="2310"/>
                  <a:pt y="185" x="2289"/>
                  <a:pt y="191" x="2269"/>
                </a:cubicBezTo>
                <a:cubicBezTo>
                  <a:pt y="197" x="2250"/>
                  <a:pt y="206" x="2233"/>
                  <a:pt y="216" x="2218"/>
                </a:cubicBezTo>
                <a:cubicBezTo>
                  <a:pt y="226" x="2203"/>
                  <a:pt y="238" x="2190"/>
                  <a:pt y="252" x="2180"/>
                </a:cubicBezTo>
                <a:cubicBezTo>
                  <a:pt y="265" x="2170"/>
                  <a:pt y="279" x="2161"/>
                  <a:pt y="294" x="2155"/>
                </a:cubicBezTo>
                <a:cubicBezTo>
                  <a:pt y="309" x="2148"/>
                  <a:pt y="323" x="2143"/>
                  <a:pt y="338" x="2140"/>
                </a:cubicBezTo>
                <a:cubicBezTo>
                  <a:pt y="353" x="2137"/>
                  <a:pt y="367" x="2136"/>
                  <a:pt y="380" x="2136"/>
                </a:cubicBezTo>
                <a:lnTo>
                  <a:pt y="552" x="2136"/>
                </a:lnTo>
                <a:cubicBezTo>
                  <a:pt y="576" x="2136"/>
                  <a:pt y="598" x="2139"/>
                  <a:pt y="617" x="2145"/>
                </a:cubicBezTo>
                <a:cubicBezTo>
                  <a:pt y="637" x="2151"/>
                  <a:pt y="654" x="2159"/>
                  <a:pt y="669" x="2170"/>
                </a:cubicBezTo>
                <a:cubicBezTo>
                  <a:pt y="684" x="2180"/>
                  <a:pt y="697" x="2192"/>
                  <a:pt y="707" x="2206"/>
                </a:cubicBezTo>
                <a:cubicBezTo>
                  <a:pt y="717" x="2219"/>
                  <a:pt y="726" x="2233"/>
                  <a:pt y="732" x="2248"/>
                </a:cubicBezTo>
                <a:cubicBezTo>
                  <a:pt y="739" x="2262"/>
                  <a:pt y="744" x="2277"/>
                  <a:pt y="747" x="2292"/>
                </a:cubicBezTo>
                <a:cubicBezTo>
                  <a:pt y="750" x="2307"/>
                  <a:pt y="751" x="2321"/>
                  <a:pt y="751" x="2334"/>
                </a:cubicBezTo>
                <a:lnTo>
                  <a:pt y="751" x="2584"/>
                </a:lnTo>
                <a:lnTo>
                  <a:pt y="583" x="2584"/>
                </a:lnTo>
                <a:lnTo>
                  <a:pt y="583" x="2335"/>
                </a:lnTo>
                <a:cubicBezTo>
                  <a:pt y="583" x="2324"/>
                  <a:pt y="580" x="2316"/>
                  <a:pt y="576" x="2311"/>
                </a:cubicBezTo>
                <a:cubicBezTo>
                  <a:pt y="571" x="2307"/>
                  <a:pt y="563" x="2304"/>
                  <a:pt y="552" x="2304"/>
                </a:cubicBezTo>
                <a:lnTo>
                  <a:pt y="380" x="2304"/>
                </a:lnTo>
                <a:cubicBezTo>
                  <a:pt y="371" x="2304"/>
                  <a:pt y="364" x="2307"/>
                  <a:pt y="359" x="2312"/>
                </a:cubicBezTo>
                <a:cubicBezTo>
                  <a:pt y="353" x="2317"/>
                  <a:pt y="350" x="2325"/>
                  <a:pt y="350" x="2334"/>
                </a:cubicBezTo>
                <a:lnTo>
                  <a:pt y="350" x="2563"/>
                </a:lnTo>
                <a:cubicBezTo>
                  <a:pt y="350" x="2575"/>
                  <a:pt y="353" x="2583"/>
                  <a:pt y="357" x="2587"/>
                </a:cubicBezTo>
                <a:cubicBezTo>
                  <a:pt y="362" x="2592"/>
                  <a:pt y="369" x="2594"/>
                  <a:pt y="380" x="2594"/>
                </a:cubicBezTo>
                <a:lnTo>
                  <a:pt y="781" x="2594"/>
                </a:lnTo>
                <a:cubicBezTo>
                  <a:pt y="792" x="2594"/>
                  <a:pt y="800" x="2592"/>
                  <a:pt y="805" x="2587"/>
                </a:cubicBezTo>
                <a:cubicBezTo>
                  <a:pt y="809" x="2583"/>
                  <a:pt y="812" x="2575"/>
                  <a:pt y="812" x="2563"/>
                </a:cubicBezTo>
                <a:lnTo>
                  <a:pt y="812" x="2313"/>
                </a:lnTo>
                <a:lnTo>
                  <a:pt y="980" x="2313"/>
                </a:lnTo>
                <a:lnTo>
                  <a:pt y="980" x="2563"/>
                </a:lnTo>
                <a:cubicBezTo>
                  <a:pt y="980" x="2577"/>
                  <a:pt y="979" x="2591"/>
                  <a:pt y="976" x="2606"/>
                </a:cubicBezTo>
                <a:cubicBezTo>
                  <a:pt y="973" x="2621"/>
                  <a:pt y="968" x="2636"/>
                  <a:pt y="961" x="2650"/>
                </a:cubicBezTo>
                <a:cubicBezTo>
                  <a:pt y="955" x="2665"/>
                  <a:pt y="946" x="2679"/>
                  <a:pt y="936" x="2693"/>
                </a:cubicBezTo>
                <a:cubicBezTo>
                  <a:pt y="926" x="2706"/>
                  <a:pt y="913" x="2718"/>
                  <a:pt y="898" x="2728"/>
                </a:cubicBezTo>
                <a:cubicBezTo>
                  <a:pt y="883" x="2739"/>
                  <a:pt y="866" x="2747"/>
                  <a:pt y="846" x="2753"/>
                </a:cubicBezTo>
                <a:cubicBezTo>
                  <a:pt y="827" x="2759"/>
                  <a:pt y="805" x="2762"/>
                  <a:pt y="781" x="2762"/>
                </a:cubicBezTo>
                <a:lnTo>
                  <a:pt y="380" x="2762"/>
                </a:lnTo>
                <a:cubicBezTo>
                  <a:pt y="356" x="2762"/>
                  <a:pt y="335" x="2759"/>
                  <a:pt y="316" x="2753"/>
                </a:cubicBezTo>
                <a:cubicBezTo>
                  <a:pt y="296" x="2747"/>
                  <a:pt y="279" x="2739"/>
                  <a:pt y="264" x="2728"/>
                </a:cubicBezTo>
                <a:cubicBezTo>
                  <a:pt y="249" x="2718"/>
                  <a:pt y="237" x="2706"/>
                  <a:pt y="226" x="2693"/>
                </a:cubicBezTo>
                <a:cubicBezTo>
                  <a:pt y="216" x="2679"/>
                  <a:pt y="207" x="2665"/>
                  <a:pt y="201" x="2650"/>
                </a:cubicBezTo>
                <a:cubicBezTo>
                  <a:pt y="194" x="2636"/>
                  <a:pt y="189" x="2621"/>
                  <a:pt y="186" x="2606"/>
                </a:cubicBezTo>
                <a:cubicBezTo>
                  <a:pt y="183" x="2591"/>
                  <a:pt y="182" x="2577"/>
                  <a:pt y="182" x="256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/>
          <p:nvPr/>
        </p:nvSpPr>
        <p:spPr>
          <a:xfrm>
            <a:off y="2282587" x="5946162"/>
            <a:ext cy="578322" cx="2941633"/>
          </a:xfrm>
          <a:custGeom>
            <a:pathLst>
              <a:path w="5471" extrusionOk="0" h="901">
                <a:moveTo>
                  <a:pt y="0" x="1566"/>
                </a:moveTo>
                <a:lnTo>
                  <a:pt y="156" x="1566"/>
                </a:lnTo>
                <a:lnTo>
                  <a:pt y="156" x="1735"/>
                </a:lnTo>
                <a:lnTo>
                  <a:pt y="0" x="1735"/>
                </a:lnTo>
                <a:close/>
                <a:moveTo>
                  <a:pt y="391" x="4138"/>
                </a:moveTo>
                <a:cubicBezTo>
                  <a:pt y="391" x="4149"/>
                  <a:pt y="393" x="4157"/>
                  <a:pt y="398" x="4161"/>
                </a:cubicBezTo>
                <a:cubicBezTo>
                  <a:pt y="402" x="4166"/>
                  <a:pt y="410" x="4168"/>
                  <a:pt y="422" x="4168"/>
                </a:cubicBezTo>
                <a:lnTo>
                  <a:pt y="593" x="4168"/>
                </a:lnTo>
                <a:cubicBezTo>
                  <a:pt y="604" x="4168"/>
                  <a:pt y="612" x="4166"/>
                  <a:pt y="617" x="4162"/>
                </a:cubicBezTo>
                <a:cubicBezTo>
                  <a:pt y="621" x="4157"/>
                  <a:pt y="624" x="4149"/>
                  <a:pt y="624" x="4138"/>
                </a:cubicBezTo>
                <a:lnTo>
                  <a:pt y="624" x="3910"/>
                </a:lnTo>
                <a:cubicBezTo>
                  <a:pt y="624" x="3899"/>
                  <a:pt y="621" x="3891"/>
                  <a:pt y="617" x="3886"/>
                </a:cubicBezTo>
                <a:cubicBezTo>
                  <a:pt y="612" x="3881"/>
                  <a:pt y="604" x="3879"/>
                  <a:pt y="593" x="3879"/>
                </a:cubicBezTo>
                <a:lnTo>
                  <a:pt y="421" x="3879"/>
                </a:lnTo>
                <a:cubicBezTo>
                  <a:pt y="410" x="3879"/>
                  <a:pt y="403" x="3881"/>
                  <a:pt y="398" x="3886"/>
                </a:cubicBezTo>
                <a:cubicBezTo>
                  <a:pt y="394" x="3891"/>
                  <a:pt y="391" x="3899"/>
                  <a:pt y="391" x="3910"/>
                </a:cubicBezTo>
                <a:close/>
                <a:moveTo>
                  <a:pt y="209" x="485"/>
                </a:moveTo>
                <a:cubicBezTo>
                  <a:pt y="209" x="507"/>
                  <a:pt y="213" x="527"/>
                  <a:pt y="220" x="544"/>
                </a:cubicBezTo>
                <a:cubicBezTo>
                  <a:pt y="227" x="562"/>
                  <a:pt y="236" x="577"/>
                  <a:pt y="249" x="590"/>
                </a:cubicBezTo>
                <a:cubicBezTo>
                  <a:pt y="261" x="602"/>
                  <a:pt y="276" x="612"/>
                  <a:pt y="294" x="619"/>
                </a:cubicBezTo>
                <a:cubicBezTo>
                  <a:pt y="312" x="626"/>
                  <a:pt y="332" x="629"/>
                  <a:pt y="354" x="629"/>
                </a:cubicBezTo>
                <a:lnTo>
                  <a:pt y="488" x="629"/>
                </a:lnTo>
                <a:cubicBezTo>
                  <a:pt y="511" x="629"/>
                  <a:pt y="531" x="626"/>
                  <a:pt y="548" x="619"/>
                </a:cubicBezTo>
                <a:cubicBezTo>
                  <a:pt y="566" x="612"/>
                  <a:pt y="581" x="602"/>
                  <a:pt y="594" x="590"/>
                </a:cubicBezTo>
                <a:cubicBezTo>
                  <a:pt y="606" x="577"/>
                  <a:pt y="616" x="562"/>
                  <a:pt y="623" x="544"/>
                </a:cubicBezTo>
                <a:cubicBezTo>
                  <a:pt y="630" x="526"/>
                  <a:pt y="633" x="506"/>
                  <a:pt y="633" x="484"/>
                </a:cubicBezTo>
                <a:lnTo>
                  <a:pt y="633" x="313"/>
                </a:lnTo>
                <a:cubicBezTo>
                  <a:pt y="633" x="291"/>
                  <a:pt y="630" x="271"/>
                  <a:pt y="623" x="253"/>
                </a:cubicBezTo>
                <a:cubicBezTo>
                  <a:pt y="616" x="236"/>
                  <a:pt y="606" x="220"/>
                  <a:pt y="594" x="208"/>
                </a:cubicBezTo>
                <a:cubicBezTo>
                  <a:pt y="581" x="195"/>
                  <a:pt y="566" x="185"/>
                  <a:pt y="548" x="179"/>
                </a:cubicBezTo>
                <a:cubicBezTo>
                  <a:pt y="531" x="172"/>
                  <a:pt y="511" x="168"/>
                  <a:pt y="488" x="168"/>
                </a:cubicBezTo>
                <a:lnTo>
                  <a:pt y="354" x="168"/>
                </a:lnTo>
                <a:cubicBezTo>
                  <a:pt y="332" x="168"/>
                  <a:pt y="312" x="172"/>
                  <a:pt y="294" x="179"/>
                </a:cubicBezTo>
                <a:cubicBezTo>
                  <a:pt y="276" x="185"/>
                  <a:pt y="261" x="195"/>
                  <a:pt y="249" x="208"/>
                </a:cubicBezTo>
                <a:cubicBezTo>
                  <a:pt y="236" x="220"/>
                  <a:pt y="227" x="236"/>
                  <a:pt y="220" x="253"/>
                </a:cubicBezTo>
                <a:cubicBezTo>
                  <a:pt y="213" x="271"/>
                  <a:pt y="209" x="291"/>
                  <a:pt y="209" x="313"/>
                </a:cubicBezTo>
                <a:close/>
                <a:moveTo>
                  <a:pt y="223" x="860"/>
                </a:moveTo>
                <a:lnTo>
                  <a:pt y="536" x="860"/>
                </a:lnTo>
                <a:cubicBezTo>
                  <a:pt y="567" x="860"/>
                  <a:pt y="595" x="864"/>
                  <a:pt y="620" x="872"/>
                </a:cubicBezTo>
                <a:cubicBezTo>
                  <a:pt y="645" x="880"/>
                  <a:pt y="667" x="890"/>
                  <a:pt y="686" x="904"/>
                </a:cubicBezTo>
                <a:cubicBezTo>
                  <a:pt y="705" x="917"/>
                  <a:pt y="721" x="932"/>
                  <a:pt y="735" x="950"/>
                </a:cubicBezTo>
                <a:cubicBezTo>
                  <a:pt y="748" x="968"/>
                  <a:pt y="759" x="986"/>
                  <a:pt y="768" x="1004"/>
                </a:cubicBezTo>
                <a:cubicBezTo>
                  <a:pt y="776" x="1023"/>
                  <a:pt y="783" x="1042"/>
                  <a:pt y="786" x="1061"/>
                </a:cubicBezTo>
                <a:cubicBezTo>
                  <a:pt y="790" x="1080"/>
                  <a:pt y="792" x="1099"/>
                  <a:pt y="792" x="1116"/>
                </a:cubicBezTo>
                <a:lnTo>
                  <a:pt y="792" x="1403"/>
                </a:lnTo>
                <a:cubicBezTo>
                  <a:pt y="792" x="1414"/>
                  <a:pt y="790" x="1425"/>
                  <a:pt y="786" x="1435"/>
                </a:cubicBezTo>
                <a:cubicBezTo>
                  <a:pt y="781" x="1446"/>
                  <a:pt y="775" x="1454"/>
                  <a:pt y="768" x="1462"/>
                </a:cubicBezTo>
                <a:cubicBezTo>
                  <a:pt y="760" x="1470"/>
                  <a:pt y="751" x="1476"/>
                  <a:pt y="741" x="1480"/>
                </a:cubicBezTo>
                <a:cubicBezTo>
                  <a:pt y="730" x="1484"/>
                  <a:pt y="719" x="1486"/>
                  <a:pt y="707" x="1486"/>
                </a:cubicBezTo>
                <a:lnTo>
                  <a:pt y="223" x="1486"/>
                </a:lnTo>
                <a:lnTo>
                  <a:pt y="223" x="1318"/>
                </a:lnTo>
                <a:lnTo>
                  <a:pt y="624" x="1318"/>
                </a:lnTo>
                <a:lnTo>
                  <a:pt y="624" x="1117"/>
                </a:lnTo>
                <a:cubicBezTo>
                  <a:pt y="624" x="1104"/>
                  <a:pt y="621" x="1092"/>
                  <a:pt y="617" x="1081"/>
                </a:cubicBezTo>
                <a:cubicBezTo>
                  <a:pt y="613" x="1071"/>
                  <a:pt y="607" x="1062"/>
                  <a:pt y="600" x="1054"/>
                </a:cubicBezTo>
                <a:cubicBezTo>
                  <a:pt y="592" x="1046"/>
                  <a:pt y="583" x="1040"/>
                  <a:pt y="573" x="1035"/>
                </a:cubicBezTo>
                <a:cubicBezTo>
                  <a:pt y="562" x="1031"/>
                  <a:pt y="550" x="1028"/>
                  <a:pt y="536" x="1028"/>
                </a:cubicBezTo>
                <a:lnTo>
                  <a:pt y="223" x="1028"/>
                </a:lnTo>
                <a:close/>
                <a:moveTo>
                  <a:pt y="223" x="1566"/>
                </a:moveTo>
                <a:lnTo>
                  <a:pt y="792" x="1566"/>
                </a:lnTo>
                <a:lnTo>
                  <a:pt y="792" x="1735"/>
                </a:lnTo>
                <a:lnTo>
                  <a:pt y="223" x="1735"/>
                </a:lnTo>
                <a:close/>
                <a:moveTo>
                  <a:pt y="223" x="2002"/>
                </a:moveTo>
                <a:cubicBezTo>
                  <a:pt y="223" x="1978"/>
                  <a:pt y="226" x="1957"/>
                  <a:pt y="232" x="1937"/>
                </a:cubicBezTo>
                <a:cubicBezTo>
                  <a:pt y="238" x="1918"/>
                  <a:pt y="246" x="1901"/>
                  <a:pt y="257" x="1886"/>
                </a:cubicBezTo>
                <a:cubicBezTo>
                  <a:pt y="267" x="1871"/>
                  <a:pt y="279" x="1858"/>
                  <a:pt y="292" x="1848"/>
                </a:cubicBezTo>
                <a:cubicBezTo>
                  <a:pt y="306" x="1838"/>
                  <a:pt y="320" x="1829"/>
                  <a:pt y="335" x="1823"/>
                </a:cubicBezTo>
                <a:cubicBezTo>
                  <a:pt y="349" x="1816"/>
                  <a:pt y="364" x="1811"/>
                  <a:pt y="379" x="1808"/>
                </a:cubicBezTo>
                <a:cubicBezTo>
                  <a:pt y="394" x="1805"/>
                  <a:pt y="408" x="1804"/>
                  <a:pt y="421" x="1804"/>
                </a:cubicBezTo>
                <a:lnTo>
                  <a:pt y="593" x="1804"/>
                </a:lnTo>
                <a:cubicBezTo>
                  <a:pt y="629" x="1804"/>
                  <a:pt y="660" x="1810"/>
                  <a:pt y="686" x="1824"/>
                </a:cubicBezTo>
                <a:cubicBezTo>
                  <a:pt y="711" x="1837"/>
                  <a:pt y="732" x="1854"/>
                  <a:pt y="748" x="1874"/>
                </a:cubicBezTo>
                <a:cubicBezTo>
                  <a:pt y="764" x="1894"/>
                  <a:pt y="775" x="1915"/>
                  <a:pt y="782" x="1938"/>
                </a:cubicBezTo>
                <a:cubicBezTo>
                  <a:pt y="789" x="1961"/>
                  <a:pt y="792" x="1983"/>
                  <a:pt y="792" x="2002"/>
                </a:cubicBezTo>
                <a:lnTo>
                  <a:pt y="792" x="2367"/>
                </a:lnTo>
                <a:lnTo>
                  <a:pt y="624" x="2367"/>
                </a:lnTo>
                <a:lnTo>
                  <a:pt y="624" x="2003"/>
                </a:lnTo>
                <a:cubicBezTo>
                  <a:pt y="624" x="1992"/>
                  <a:pt y="621" x="1984"/>
                  <a:pt y="617" x="1979"/>
                </a:cubicBezTo>
                <a:cubicBezTo>
                  <a:pt y="612" x="1975"/>
                  <a:pt y="604" x="1972"/>
                  <a:pt y="593" x="1972"/>
                </a:cubicBezTo>
                <a:lnTo>
                  <a:pt y="422" x="1972"/>
                </a:lnTo>
                <a:cubicBezTo>
                  <a:pt y="410" x="1972"/>
                  <a:pt y="402" x="1975"/>
                  <a:pt y="398" x="1979"/>
                </a:cubicBezTo>
                <a:cubicBezTo>
                  <a:pt y="393" x="1984"/>
                  <a:pt y="391" x="1991"/>
                  <a:pt y="391" x="2002"/>
                </a:cubicBezTo>
                <a:lnTo>
                  <a:pt y="391" x="2367"/>
                </a:lnTo>
                <a:lnTo>
                  <a:pt y="223" x="2367"/>
                </a:lnTo>
                <a:close/>
                <a:moveTo>
                  <a:pt y="0" x="2433"/>
                </a:moveTo>
                <a:lnTo>
                  <a:pt y="792" x="2433"/>
                </a:lnTo>
                <a:lnTo>
                  <a:pt y="792" x="2601"/>
                </a:lnTo>
                <a:lnTo>
                  <a:pt y="518" x="2601"/>
                </a:lnTo>
                <a:lnTo>
                  <a:pt y="518" x="2601"/>
                </a:lnTo>
                <a:cubicBezTo>
                  <a:pt y="526" x="2605"/>
                  <a:pt y="533" x="2611"/>
                  <a:pt y="539" x="2618"/>
                </a:cubicBezTo>
                <a:lnTo>
                  <a:pt y="792" x="2880"/>
                </a:lnTo>
                <a:lnTo>
                  <a:pt y="792" x="3475"/>
                </a:lnTo>
                <a:cubicBezTo>
                  <a:pt y="792" x="3488"/>
                  <a:pt y="791" x="3503"/>
                  <a:pt y="788" x="3517"/>
                </a:cubicBezTo>
                <a:cubicBezTo>
                  <a:pt y="785" x="3532"/>
                  <a:pt y="780" x="3547"/>
                  <a:pt y="773" x="3562"/>
                </a:cubicBezTo>
                <a:cubicBezTo>
                  <a:pt y="767" x="3576"/>
                  <a:pt y="758" x="3591"/>
                  <a:pt y="748" x="3604"/>
                </a:cubicBezTo>
                <a:cubicBezTo>
                  <a:pt y="737" x="3618"/>
                  <a:pt y="725" x="3630"/>
                  <a:pt y="710" x="3640"/>
                </a:cubicBezTo>
                <a:cubicBezTo>
                  <a:pt y="695" x="3650"/>
                  <a:pt y="678" x="3659"/>
                  <a:pt y="658" x="3665"/>
                </a:cubicBezTo>
                <a:cubicBezTo>
                  <a:pt y="639" x="3671"/>
                  <a:pt y="617" x="3674"/>
                  <a:pt y="593" x="3674"/>
                </a:cubicBezTo>
                <a:cubicBezTo>
                  <a:pt y="573" x="3674"/>
                  <a:pt y="552" x="3670"/>
                  <a:pt y="529" x="3663"/>
                </a:cubicBezTo>
                <a:cubicBezTo>
                  <a:pt y="506" x="3656"/>
                  <a:pt y="484" x="3645"/>
                  <a:pt y="464" x="3629"/>
                </a:cubicBezTo>
                <a:cubicBezTo>
                  <a:pt y="444" x="3613"/>
                  <a:pt y="428" x="3593"/>
                  <a:pt y="414" x="3567"/>
                </a:cubicBezTo>
                <a:cubicBezTo>
                  <a:pt y="401" x="3542"/>
                  <a:pt y="395" x="3511"/>
                  <a:pt y="395" x="3475"/>
                </a:cubicBezTo>
                <a:lnTo>
                  <a:pt y="395" x="3273"/>
                </a:lnTo>
                <a:cubicBezTo>
                  <a:pt y="394" x="3273"/>
                  <a:pt y="394" x="3273"/>
                  <a:pt y="394" x="3273"/>
                </a:cubicBezTo>
                <a:cubicBezTo>
                  <a:pt y="393" x="3273"/>
                  <a:pt y="392" x="3273"/>
                  <a:pt y="392" x="3273"/>
                </a:cubicBezTo>
                <a:lnTo>
                  <a:pt y="392" x="3273"/>
                </a:lnTo>
                <a:cubicBezTo>
                  <a:pt y="391" x="3274"/>
                  <a:pt y="391" x="3276"/>
                  <a:pt y="391" x="3279"/>
                </a:cubicBezTo>
                <a:lnTo>
                  <a:pt y="391" x="3611"/>
                </a:lnTo>
                <a:lnTo>
                  <a:pt y="223" x="3611"/>
                </a:lnTo>
                <a:lnTo>
                  <a:pt y="223" x="3278"/>
                </a:lnTo>
                <a:cubicBezTo>
                  <a:pt y="223" x="3260"/>
                  <a:pt y="226" x="3242"/>
                  <a:pt y="232" x="3221"/>
                </a:cubicBezTo>
                <a:cubicBezTo>
                  <a:pt y="238" x="3201"/>
                  <a:pt y="248" x="3182"/>
                  <a:pt y="262" x="3165"/>
                </a:cubicBezTo>
                <a:cubicBezTo>
                  <a:pt y="275" x="3147"/>
                  <a:pt y="293" x="3133"/>
                  <a:pt y="315" x="3121"/>
                </a:cubicBezTo>
                <a:cubicBezTo>
                  <a:pt y="338" x="3110"/>
                  <a:pt y="365" x="3104"/>
                  <a:pt y="396" x="3104"/>
                </a:cubicBezTo>
                <a:cubicBezTo>
                  <a:pt y="413" x="3104"/>
                  <a:pt y="431" x="3107"/>
                  <a:pt y="450" x="3113"/>
                </a:cubicBezTo>
                <a:cubicBezTo>
                  <a:pt y="470" x="3119"/>
                  <a:pt y="488" x="3129"/>
                  <a:pt y="505" x="3143"/>
                </a:cubicBezTo>
                <a:cubicBezTo>
                  <a:pt y="521" x="3157"/>
                  <a:pt y="535" x="3175"/>
                  <a:pt y="547" x="3198"/>
                </a:cubicBezTo>
                <a:cubicBezTo>
                  <a:pt y="558" x="3220"/>
                  <a:pt y="563" x="3247"/>
                  <a:pt y="563" x="3278"/>
                </a:cubicBezTo>
                <a:lnTo>
                  <a:pt y="563" x="3475"/>
                </a:lnTo>
                <a:cubicBezTo>
                  <a:pt y="563" x="3494"/>
                  <a:pt y="573" x="3504"/>
                  <a:pt y="594" x="3505"/>
                </a:cubicBezTo>
                <a:cubicBezTo>
                  <a:pt y="604" x="3505"/>
                  <a:pt y="612" x="3503"/>
                  <a:pt y="617" x="3498"/>
                </a:cubicBezTo>
                <a:cubicBezTo>
                  <a:pt y="621" x="3494"/>
                  <a:pt y="624" x="3485"/>
                  <a:pt y="624" x="3474"/>
                </a:cubicBezTo>
                <a:lnTo>
                  <a:pt y="624" x="3110"/>
                </a:lnTo>
                <a:lnTo>
                  <a:pt y="780" x="3110"/>
                </a:lnTo>
                <a:lnTo>
                  <a:pt y="485" x="2804"/>
                </a:lnTo>
                <a:lnTo>
                  <a:pt y="222" x="3131"/>
                </a:lnTo>
                <a:lnTo>
                  <a:pt y="222" x="2861"/>
                </a:lnTo>
                <a:lnTo>
                  <a:pt y="413" x="2624"/>
                </a:lnTo>
                <a:cubicBezTo>
                  <a:pt y="421" x="2614"/>
                  <a:pt y="429" x="2607"/>
                  <a:pt y="440" x="2601"/>
                </a:cubicBezTo>
                <a:lnTo>
                  <a:pt y="0" x="2601"/>
                </a:lnTo>
                <a:close/>
                <a:moveTo>
                  <a:pt y="223" x="3909"/>
                </a:moveTo>
                <a:cubicBezTo>
                  <a:pt y="223" x="3889"/>
                  <a:pt y="226" x="3868"/>
                  <a:pt y="233" x="3845"/>
                </a:cubicBezTo>
                <a:cubicBezTo>
                  <a:pt y="240" x="3822"/>
                  <a:pt y="251" x="3800"/>
                  <a:pt y="267" x="3780"/>
                </a:cubicBezTo>
                <a:cubicBezTo>
                  <a:pt y="283" x="3760"/>
                  <a:pt y="304" x="3744"/>
                  <a:pt y="329" x="3730"/>
                </a:cubicBezTo>
                <a:cubicBezTo>
                  <a:pt y="354" x="3717"/>
                  <a:pt y="385" x="3710"/>
                  <a:pt y="421" x="3710"/>
                </a:cubicBezTo>
                <a:lnTo>
                  <a:pt y="593" x="3710"/>
                </a:lnTo>
                <a:cubicBezTo>
                  <a:pt y="629" x="3710"/>
                  <a:pt y="660" x="3717"/>
                  <a:pt y="686" x="3730"/>
                </a:cubicBezTo>
                <a:cubicBezTo>
                  <a:pt y="711" x="3744"/>
                  <a:pt y="732" x="3760"/>
                  <a:pt y="748" x="3780"/>
                </a:cubicBezTo>
                <a:cubicBezTo>
                  <a:pt y="764" x="3800"/>
                  <a:pt y="775" x="3822"/>
                  <a:pt y="782" x="3845"/>
                </a:cubicBezTo>
                <a:cubicBezTo>
                  <a:pt y="789" x="3868"/>
                  <a:pt y="792" x="3889"/>
                  <a:pt y="792" x="3909"/>
                </a:cubicBezTo>
                <a:lnTo>
                  <a:pt y="792" x="4138"/>
                </a:lnTo>
                <a:cubicBezTo>
                  <a:pt y="792" x="4151"/>
                  <a:pt y="791" x="4166"/>
                  <a:pt y="788" x="4180"/>
                </a:cubicBezTo>
                <a:cubicBezTo>
                  <a:pt y="785" x="4195"/>
                  <a:pt y="780" x="4210"/>
                  <a:pt y="773" x="4225"/>
                </a:cubicBezTo>
                <a:cubicBezTo>
                  <a:pt y="767" x="4240"/>
                  <a:pt y="758" x="4254"/>
                  <a:pt y="748" x="4267"/>
                </a:cubicBezTo>
                <a:cubicBezTo>
                  <a:pt y="737" x="4281"/>
                  <a:pt y="725" x="4293"/>
                  <a:pt y="710" x="4303"/>
                </a:cubicBezTo>
                <a:cubicBezTo>
                  <a:pt y="695" x="4313"/>
                  <a:pt y="678" x="4322"/>
                  <a:pt y="658" x="4328"/>
                </a:cubicBezTo>
                <a:cubicBezTo>
                  <a:pt y="639" x="4334"/>
                  <a:pt y="617" x="4337"/>
                  <a:pt y="593" x="4337"/>
                </a:cubicBezTo>
                <a:lnTo>
                  <a:pt y="421" x="4337"/>
                </a:lnTo>
                <a:cubicBezTo>
                  <a:pt y="401" x="4337"/>
                  <a:pt y="380" x="4334"/>
                  <a:pt y="357" x="4326"/>
                </a:cubicBezTo>
                <a:cubicBezTo>
                  <a:pt y="334" x="4319"/>
                  <a:pt y="312" x="4308"/>
                  <a:pt y="292" x="4292"/>
                </a:cubicBezTo>
                <a:cubicBezTo>
                  <a:pt y="272" x="4277"/>
                  <a:pt y="256" x="4256"/>
                  <a:pt y="243" x="4230"/>
                </a:cubicBezTo>
                <a:cubicBezTo>
                  <a:pt y="229" x="4205"/>
                  <a:pt y="223" x="4174"/>
                  <a:pt y="223" x="4138"/>
                </a:cubicBezTo>
                <a:close/>
                <a:moveTo>
                  <a:pt y="223" x="4599"/>
                </a:moveTo>
                <a:cubicBezTo>
                  <a:pt y="223" x="4586"/>
                  <a:pt y="224" x="4572"/>
                  <a:pt y="227" x="4557"/>
                </a:cubicBezTo>
                <a:cubicBezTo>
                  <a:pt y="230" x="4542"/>
                  <a:pt y="235" x="4528"/>
                  <a:pt y="242" x="4513"/>
                </a:cubicBezTo>
                <a:cubicBezTo>
                  <a:pt y="248" x="4498"/>
                  <a:pt y="257" x="4484"/>
                  <a:pt y="267" x="4471"/>
                </a:cubicBezTo>
                <a:cubicBezTo>
                  <a:pt y="277" x="4457"/>
                  <a:pt y="290" x="4445"/>
                  <a:pt y="305" x="4435"/>
                </a:cubicBezTo>
                <a:cubicBezTo>
                  <a:pt y="320" x="4424"/>
                  <a:pt y="337" x="4416"/>
                  <a:pt y="356" x="4410"/>
                </a:cubicBezTo>
                <a:cubicBezTo>
                  <a:pt y="376" x="4403"/>
                  <a:pt y="397" x="4400"/>
                  <a:pt y="421" x="4400"/>
                </a:cubicBezTo>
                <a:lnTo>
                  <a:pt y="792" x="4400"/>
                </a:lnTo>
                <a:lnTo>
                  <a:pt y="792" x="4569"/>
                </a:lnTo>
                <a:lnTo>
                  <a:pt y="421" x="4569"/>
                </a:lnTo>
                <a:cubicBezTo>
                  <a:pt y="410" x="4569"/>
                  <a:pt y="403" x="4571"/>
                  <a:pt y="398" x="4576"/>
                </a:cubicBezTo>
                <a:cubicBezTo>
                  <a:pt y="394" x="4581"/>
                  <a:pt y="391" x="4589"/>
                  <a:pt y="391" x="4600"/>
                </a:cubicBezTo>
                <a:lnTo>
                  <a:pt y="391" x="4907"/>
                </a:lnTo>
                <a:lnTo>
                  <a:pt y="223" x="4907"/>
                </a:lnTo>
                <a:close/>
                <a:moveTo>
                  <a:pt y="50" x="5079"/>
                </a:moveTo>
                <a:lnTo>
                  <a:pt y="223" x="5079"/>
                </a:lnTo>
                <a:lnTo>
                  <a:pt y="223" x="4914"/>
                </a:lnTo>
                <a:lnTo>
                  <a:pt y="391" x="4914"/>
                </a:lnTo>
                <a:lnTo>
                  <a:pt y="391" x="5079"/>
                </a:lnTo>
                <a:lnTo>
                  <a:pt y="792" x="5079"/>
                </a:lnTo>
                <a:lnTo>
                  <a:pt y="792" x="5249"/>
                </a:lnTo>
                <a:lnTo>
                  <a:pt y="391" x="5249"/>
                </a:lnTo>
                <a:lnTo>
                  <a:pt y="391" x="5470"/>
                </a:lnTo>
                <a:lnTo>
                  <a:pt y="223" x="5470"/>
                </a:lnTo>
                <a:lnTo>
                  <a:pt y="223" x="5249"/>
                </a:lnTo>
                <a:lnTo>
                  <a:pt y="50" x="5249"/>
                </a:lnTo>
                <a:close/>
                <a:moveTo>
                  <a:pt y="41" x="313"/>
                </a:moveTo>
                <a:cubicBezTo>
                  <a:pt y="41" x="269"/>
                  <a:pt y="48" x="227"/>
                  <a:pt y="64" x="189"/>
                </a:cubicBezTo>
                <a:cubicBezTo>
                  <a:pt y="80" x="150"/>
                  <a:pt y="101" x="117"/>
                  <a:pt y="129" x="89"/>
                </a:cubicBezTo>
                <a:cubicBezTo>
                  <a:pt y="157" x="61"/>
                  <a:pt y="190" x="39"/>
                  <a:pt y="229" x="23"/>
                </a:cubicBezTo>
                <a:cubicBezTo>
                  <a:pt y="268" x="7"/>
                  <a:pt y="309" x="0"/>
                  <a:pt y="354" x="0"/>
                </a:cubicBezTo>
                <a:lnTo>
                  <a:pt y="488" x="0"/>
                </a:lnTo>
                <a:cubicBezTo>
                  <a:pt y="534" x="0"/>
                  <a:pt y="576" x="7"/>
                  <a:pt y="614" x="23"/>
                </a:cubicBezTo>
                <a:cubicBezTo>
                  <a:pt y="652" x="39"/>
                  <a:pt y="685" x="61"/>
                  <a:pt y="713" x="89"/>
                </a:cubicBezTo>
                <a:cubicBezTo>
                  <a:pt y="741" x="117"/>
                  <a:pt y="763" x="150"/>
                  <a:pt y="779" x="189"/>
                </a:cubicBezTo>
                <a:cubicBezTo>
                  <a:pt y="794" x="227"/>
                  <a:pt y="802" x="269"/>
                  <a:pt y="802" x="313"/>
                </a:cubicBezTo>
                <a:lnTo>
                  <a:pt y="802" x="431"/>
                </a:lnTo>
                <a:lnTo>
                  <a:pt y="900" x="553"/>
                </a:lnTo>
                <a:lnTo>
                  <a:pt y="900" x="804"/>
                </a:lnTo>
                <a:lnTo>
                  <a:pt y="768" x="638"/>
                </a:lnTo>
                <a:cubicBezTo>
                  <a:pt y="766" x="644"/>
                  <a:pt y="755" x="659"/>
                  <a:pt y="736" x="683"/>
                </a:cubicBezTo>
                <a:cubicBezTo>
                  <a:pt y="717" x="707"/>
                  <a:pt y="695" x="728"/>
                  <a:pt y="670" x="745"/>
                </a:cubicBezTo>
                <a:cubicBezTo>
                  <a:pt y="645" x="762"/>
                  <a:pt y="617" x="775"/>
                  <a:pt y="586" x="784"/>
                </a:cubicBezTo>
                <a:cubicBezTo>
                  <a:pt y="555" x="793"/>
                  <a:pt y="523" x="798"/>
                  <a:pt y="488" x="798"/>
                </a:cubicBezTo>
                <a:lnTo>
                  <a:pt y="354" x="798"/>
                </a:lnTo>
                <a:cubicBezTo>
                  <a:pt y="309" x="798"/>
                  <a:pt y="268" x="790"/>
                  <a:pt y="229" x="774"/>
                </a:cubicBezTo>
                <a:cubicBezTo>
                  <a:pt y="190" x="759"/>
                  <a:pt y="157" x="737"/>
                  <a:pt y="129" x="709"/>
                </a:cubicBezTo>
                <a:cubicBezTo>
                  <a:pt y="101" x="681"/>
                  <a:pt y="80" x="648"/>
                  <a:pt y="64" x="610"/>
                </a:cubicBezTo>
                <a:cubicBezTo>
                  <a:pt y="48" x="571"/>
                  <a:pt y="41" x="530"/>
                  <a:pt y="41" x="48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/>
          <p:nvPr/>
        </p:nvSpPr>
        <p:spPr>
          <a:xfrm>
            <a:off y="2280662" x="6202087"/>
            <a:ext cy="582173" cx="2784631"/>
          </a:xfrm>
          <a:custGeom>
            <a:pathLst>
              <a:path w="5179" extrusionOk="0" h="907">
                <a:moveTo>
                  <a:pt y="340" x="3847"/>
                </a:moveTo>
                <a:cubicBezTo>
                  <a:pt y="340" x="3857"/>
                  <a:pt y="343" x="3865"/>
                  <a:pt y="347" x="3870"/>
                </a:cubicBezTo>
                <a:cubicBezTo>
                  <a:pt y="352" x="3875"/>
                  <a:pt y="360" x="3877"/>
                  <a:pt y="371" x="3877"/>
                </a:cubicBezTo>
                <a:lnTo>
                  <a:pt y="542" x="3877"/>
                </a:lnTo>
                <a:cubicBezTo>
                  <a:pt y="553" x="3877"/>
                  <a:pt y="561" x="3875"/>
                  <a:pt y="566" x="3870"/>
                </a:cubicBezTo>
                <a:cubicBezTo>
                  <a:pt y="570" x="3866"/>
                  <a:pt y="573" x="3858"/>
                  <a:pt y="573" x="3847"/>
                </a:cubicBezTo>
                <a:lnTo>
                  <a:pt y="573" x="3618"/>
                </a:lnTo>
                <a:cubicBezTo>
                  <a:pt y="573" x="3607"/>
                  <a:pt y="570" x="3599"/>
                  <a:pt y="566" x="3595"/>
                </a:cubicBezTo>
                <a:cubicBezTo>
                  <a:pt y="561" x="3590"/>
                  <a:pt y="553" x="3588"/>
                  <a:pt y="542" x="3588"/>
                </a:cubicBezTo>
                <a:lnTo>
                  <a:pt y="370" x="3588"/>
                </a:lnTo>
                <a:cubicBezTo>
                  <a:pt y="360" x="3588"/>
                  <a:pt y="352" x="3590"/>
                  <a:pt y="347" x="3595"/>
                </a:cubicBezTo>
                <a:cubicBezTo>
                  <a:pt y="343" x="3599"/>
                  <a:pt y="340" x="3607"/>
                  <a:pt y="340" x="3618"/>
                </a:cubicBezTo>
                <a:close/>
                <a:moveTo>
                  <a:pt y="0" x="0"/>
                </a:moveTo>
                <a:lnTo>
                  <a:pt y="741" x="0"/>
                </a:lnTo>
                <a:lnTo>
                  <a:pt y="741" x="168"/>
                </a:lnTo>
                <a:lnTo>
                  <a:pt y="455" x="168"/>
                </a:lnTo>
                <a:lnTo>
                  <a:pt y="455" x="572"/>
                </a:lnTo>
                <a:lnTo>
                  <a:pt y="741" x="572"/>
                </a:lnTo>
                <a:lnTo>
                  <a:pt y="741" x="741"/>
                </a:lnTo>
                <a:lnTo>
                  <a:pt y="0" x="741"/>
                </a:lnTo>
                <a:lnTo>
                  <a:pt y="0" x="572"/>
                </a:lnTo>
                <a:lnTo>
                  <a:pt y="286" x="572"/>
                </a:lnTo>
                <a:lnTo>
                  <a:pt y="286" x="168"/>
                </a:lnTo>
                <a:lnTo>
                  <a:pt y="0" x="168"/>
                </a:lnTo>
                <a:close/>
                <a:moveTo>
                  <a:pt y="172" x="1018"/>
                </a:moveTo>
                <a:cubicBezTo>
                  <a:pt y="172" x="983"/>
                  <a:pt y="178" x="953"/>
                  <a:pt y="192" x="928"/>
                </a:cubicBezTo>
                <a:cubicBezTo>
                  <a:pt y="205" x="902"/>
                  <a:pt y="221" x="882"/>
                  <a:pt y="241" x="867"/>
                </a:cubicBezTo>
                <a:cubicBezTo>
                  <a:pt y="261" x="851"/>
                  <a:pt y="282" x="840"/>
                  <a:pt y="304" x="833"/>
                </a:cubicBezTo>
                <a:cubicBezTo>
                  <a:pt y="327" x="826"/>
                  <a:pt y="348" x="823"/>
                  <a:pt y="368" x="823"/>
                </a:cubicBezTo>
                <a:lnTo>
                  <a:pt y="546" x="823"/>
                </a:lnTo>
                <a:cubicBezTo>
                  <a:pt y="581" x="823"/>
                  <a:pt y="611" x="829"/>
                  <a:pt y="637" x="842"/>
                </a:cubicBezTo>
                <a:cubicBezTo>
                  <a:pt y="662" x="856"/>
                  <a:pt y="682" x="872"/>
                  <a:pt y="697" x="892"/>
                </a:cubicBezTo>
                <a:cubicBezTo>
                  <a:pt y="713" x="911"/>
                  <a:pt y="724" x="932"/>
                  <a:pt y="731" x="955"/>
                </a:cubicBezTo>
                <a:cubicBezTo>
                  <a:pt y="738" x="978"/>
                  <a:pt y="741" x="999"/>
                  <a:pt y="741" x="1018"/>
                </a:cubicBezTo>
                <a:lnTo>
                  <a:pt y="741" x="1268"/>
                </a:lnTo>
                <a:lnTo>
                  <a:pt y="579" x="1268"/>
                </a:lnTo>
                <a:lnTo>
                  <a:pt y="579" x="1019"/>
                </a:lnTo>
                <a:cubicBezTo>
                  <a:pt y="579" x="1009"/>
                  <a:pt y="576" x="1001"/>
                  <a:pt y="570" x="994"/>
                </a:cubicBezTo>
                <a:cubicBezTo>
                  <a:pt y="565" x="988"/>
                  <a:pt y="556" x="985"/>
                  <a:pt y="546" x="985"/>
                </a:cubicBezTo>
                <a:lnTo>
                  <a:pt y="368" x="985"/>
                </a:lnTo>
                <a:cubicBezTo>
                  <a:pt y="358" x="985"/>
                  <a:pt y="350" x="988"/>
                  <a:pt y="344" x="993"/>
                </a:cubicBezTo>
                <a:cubicBezTo>
                  <a:pt y="337" x="999"/>
                  <a:pt y="334" x="1007"/>
                  <a:pt y="334" x="1018"/>
                </a:cubicBezTo>
                <a:lnTo>
                  <a:pt y="334" x="1247"/>
                </a:lnTo>
                <a:cubicBezTo>
                  <a:pt y="334" x="1257"/>
                  <a:pt y="337" x="1265"/>
                  <a:pt y="343" x="1271"/>
                </a:cubicBezTo>
                <a:cubicBezTo>
                  <a:pt y="348" x="1278"/>
                  <a:pt y="356" x="1281"/>
                  <a:pt y="367" x="1281"/>
                </a:cubicBezTo>
                <a:cubicBezTo>
                  <a:pt y="377" x="1281"/>
                  <a:pt y="385" x="1278"/>
                  <a:pt y="391" x="1272"/>
                </a:cubicBezTo>
                <a:cubicBezTo>
                  <a:pt y="398" x="1267"/>
                  <a:pt y="401" x="1258"/>
                  <a:pt y="401" x="1247"/>
                </a:cubicBezTo>
                <a:lnTo>
                  <a:pt y="401" x="998"/>
                </a:lnTo>
                <a:lnTo>
                  <a:pt y="563" x="998"/>
                </a:lnTo>
                <a:lnTo>
                  <a:pt y="563" x="1247"/>
                </a:lnTo>
                <a:cubicBezTo>
                  <a:pt y="563" x="1283"/>
                  <a:pt y="557" x="1313"/>
                  <a:pt y="543" x="1338"/>
                </a:cubicBezTo>
                <a:cubicBezTo>
                  <a:pt y="530" x="1363"/>
                  <a:pt y="514" x="1384"/>
                  <a:pt y="494" x="1399"/>
                </a:cubicBezTo>
                <a:cubicBezTo>
                  <a:pt y="474" x="1415"/>
                  <a:pt y="453" x="1426"/>
                  <a:pt y="431" x="1433"/>
                </a:cubicBezTo>
                <a:cubicBezTo>
                  <a:pt y="408" x="1440"/>
                  <a:pt y="387" x="1443"/>
                  <a:pt y="368" x="1443"/>
                </a:cubicBezTo>
                <a:cubicBezTo>
                  <a:pt y="332" x="1443"/>
                  <a:pt y="302" x="1436"/>
                  <a:pt y="277" x="1423"/>
                </a:cubicBezTo>
                <a:cubicBezTo>
                  <a:pt y="252" x="1410"/>
                  <a:pt y="231" x="1394"/>
                  <a:pt y="216" x="1374"/>
                </a:cubicBezTo>
                <a:cubicBezTo>
                  <a:pt y="200" x="1354"/>
                  <a:pt y="189" x="1333"/>
                  <a:pt y="182" x="1311"/>
                </a:cubicBezTo>
                <a:cubicBezTo>
                  <a:pt y="175" x="1288"/>
                  <a:pt y="172" x="1267"/>
                  <a:pt y="172" x="1247"/>
                </a:cubicBezTo>
                <a:close/>
                <a:moveTo>
                  <a:pt y="172" x="1578"/>
                </a:moveTo>
                <a:lnTo>
                  <a:pt y="334" x="1578"/>
                </a:lnTo>
                <a:lnTo>
                  <a:pt y="334" x="1878"/>
                </a:lnTo>
                <a:cubicBezTo>
                  <a:pt y="334" x="1888"/>
                  <a:pt y="337" x="1896"/>
                  <a:pt y="343" x="1902"/>
                </a:cubicBezTo>
                <a:cubicBezTo>
                  <a:pt y="349" x="1908"/>
                  <a:pt y="357" x="1911"/>
                  <a:pt y="368" x="1911"/>
                </a:cubicBezTo>
                <a:lnTo>
                  <a:pt y="545" x="1911"/>
                </a:lnTo>
                <a:cubicBezTo>
                  <a:pt y="555" x="1911"/>
                  <a:pt y="563" x="1908"/>
                  <a:pt y="569" x="1903"/>
                </a:cubicBezTo>
                <a:cubicBezTo>
                  <a:pt y="576" x="1897"/>
                  <a:pt y="579" x="1889"/>
                  <a:pt y="579" x="1878"/>
                </a:cubicBezTo>
                <a:lnTo>
                  <a:pt y="579" x="1650"/>
                </a:lnTo>
                <a:cubicBezTo>
                  <a:pt y="579" x="1640"/>
                  <a:pt y="576" x="1632"/>
                  <a:pt y="570" x="1625"/>
                </a:cubicBezTo>
                <a:cubicBezTo>
                  <a:pt y="565" x="1619"/>
                  <a:pt y="557" x="1615"/>
                  <a:pt y="547" x="1615"/>
                </a:cubicBezTo>
                <a:cubicBezTo>
                  <a:pt y="536" x="1615"/>
                  <a:pt y="528" x="1618"/>
                  <a:pt y="522" x="1624"/>
                </a:cubicBezTo>
                <a:cubicBezTo>
                  <a:pt y="516" x="1629"/>
                  <a:pt y="512" x="1638"/>
                  <a:pt y="512" x="1649"/>
                </a:cubicBezTo>
                <a:lnTo>
                  <a:pt y="512" x="1899"/>
                </a:lnTo>
                <a:lnTo>
                  <a:pt y="350" x="1899"/>
                </a:lnTo>
                <a:lnTo>
                  <a:pt y="350" x="1649"/>
                </a:lnTo>
                <a:cubicBezTo>
                  <a:pt y="350" x="1613"/>
                  <a:pt y="356" x="1583"/>
                  <a:pt y="369" x="1558"/>
                </a:cubicBezTo>
                <a:cubicBezTo>
                  <a:pt y="383" x="1533"/>
                  <a:pt y="399" x="1513"/>
                  <a:pt y="419" x="1497"/>
                </a:cubicBezTo>
                <a:cubicBezTo>
                  <a:pt y="438" x="1482"/>
                  <a:pt y="459" x="1470"/>
                  <a:pt y="482" x="1463"/>
                </a:cubicBezTo>
                <a:cubicBezTo>
                  <a:pt y="505" x="1457"/>
                  <a:pt y="526" x="1453"/>
                  <a:pt y="546" x="1453"/>
                </a:cubicBezTo>
                <a:cubicBezTo>
                  <a:pt y="581" x="1453"/>
                  <a:pt y="611" x="1460"/>
                  <a:pt y="637" x="1473"/>
                </a:cubicBezTo>
                <a:cubicBezTo>
                  <a:pt y="662" x="1486"/>
                  <a:pt y="682" x="1502"/>
                  <a:pt y="697" x="1522"/>
                </a:cubicBezTo>
                <a:cubicBezTo>
                  <a:pt y="713" x="1542"/>
                  <a:pt y="724" x="1563"/>
                  <a:pt y="731" x="1585"/>
                </a:cubicBezTo>
                <a:cubicBezTo>
                  <a:pt y="738" x="1608"/>
                  <a:pt y="741" x="1629"/>
                  <a:pt y="741" x="1649"/>
                </a:cubicBezTo>
                <a:lnTo>
                  <a:pt y="741" x="1878"/>
                </a:lnTo>
                <a:cubicBezTo>
                  <a:pt y="741" x="1913"/>
                  <a:pt y="735" x="1943"/>
                  <a:pt y="722" x="1968"/>
                </a:cubicBezTo>
                <a:cubicBezTo>
                  <a:pt y="708" x="1994"/>
                  <a:pt y="692" x="2014"/>
                  <a:pt y="672" x="2029"/>
                </a:cubicBezTo>
                <a:cubicBezTo>
                  <a:pt y="653" x="2045"/>
                  <a:pt y="632" x="2056"/>
                  <a:pt y="609" x="2063"/>
                </a:cubicBezTo>
                <a:cubicBezTo>
                  <a:pt y="586" x="2070"/>
                  <a:pt y="565" x="2073"/>
                  <a:pt y="546" x="2073"/>
                </a:cubicBezTo>
                <a:lnTo>
                  <a:pt y="368" x="2073"/>
                </a:lnTo>
                <a:cubicBezTo>
                  <a:pt y="332" x="2073"/>
                  <a:pt y="302" x="2067"/>
                  <a:pt y="277" x="2054"/>
                </a:cubicBezTo>
                <a:cubicBezTo>
                  <a:pt y="252" x="2040"/>
                  <a:pt y="231" x="2024"/>
                  <a:pt y="216" x="2004"/>
                </a:cubicBezTo>
                <a:cubicBezTo>
                  <a:pt y="200" x="1985"/>
                  <a:pt y="189" x="1964"/>
                  <a:pt y="182" x="1941"/>
                </a:cubicBezTo>
                <a:cubicBezTo>
                  <a:pt y="175" x="1918"/>
                  <a:pt y="172" x="1897"/>
                  <a:pt y="172" x="1878"/>
                </a:cubicBezTo>
                <a:close/>
                <a:moveTo>
                  <a:pt y="172" x="2987"/>
                </a:moveTo>
                <a:cubicBezTo>
                  <a:pt y="172" x="2969"/>
                  <a:pt y="175" x="2950"/>
                  <a:pt y="181" x="2930"/>
                </a:cubicBezTo>
                <a:cubicBezTo>
                  <a:pt y="187" x="2910"/>
                  <a:pt y="197" x="2891"/>
                  <a:pt y="211" x="2873"/>
                </a:cubicBezTo>
                <a:cubicBezTo>
                  <a:pt y="224" x="2856"/>
                  <a:pt y="242" x="2841"/>
                  <a:pt y="265" x="2830"/>
                </a:cubicBezTo>
                <a:cubicBezTo>
                  <a:pt y="287" x="2818"/>
                  <a:pt y="314" x="2812"/>
                  <a:pt y="346" x="2812"/>
                </a:cubicBezTo>
                <a:cubicBezTo>
                  <a:pt y="362" x="2812"/>
                  <a:pt y="380" x="2816"/>
                  <a:pt y="400" x="2822"/>
                </a:cubicBezTo>
                <a:cubicBezTo>
                  <a:pt y="419" x="2828"/>
                  <a:pt y="437" x="2838"/>
                  <a:pt y="454" x="2852"/>
                </a:cubicBezTo>
                <a:cubicBezTo>
                  <a:pt y="471" x="2866"/>
                  <a:pt y="485" x="2884"/>
                  <a:pt y="496" x="2906"/>
                </a:cubicBezTo>
                <a:cubicBezTo>
                  <a:pt y="507" x="2929"/>
                  <a:pt y="512" x="2955"/>
                  <a:pt y="512" x="2987"/>
                </a:cubicBezTo>
                <a:lnTo>
                  <a:pt y="512" x="3183"/>
                </a:lnTo>
                <a:cubicBezTo>
                  <a:pt y="512" x="3203"/>
                  <a:pt y="523" x="3213"/>
                  <a:pt y="543" x="3214"/>
                </a:cubicBezTo>
                <a:cubicBezTo>
                  <a:pt y="553" x="3214"/>
                  <a:pt y="561" x="3211"/>
                  <a:pt y="566" x="3207"/>
                </a:cubicBezTo>
                <a:cubicBezTo>
                  <a:pt y="570" x="3202"/>
                  <a:pt y="573" x="3194"/>
                  <a:pt y="573" x="3182"/>
                </a:cubicBezTo>
                <a:lnTo>
                  <a:pt y="573" x="2819"/>
                </a:lnTo>
                <a:lnTo>
                  <a:pt y="741" x="2819"/>
                </a:lnTo>
                <a:lnTo>
                  <a:pt y="741" x="3183"/>
                </a:lnTo>
                <a:cubicBezTo>
                  <a:pt y="741" x="3197"/>
                  <a:pt y="740" x="3211"/>
                  <a:pt y="737" x="3226"/>
                </a:cubicBezTo>
                <a:cubicBezTo>
                  <a:pt y="734" x="3241"/>
                  <a:pt y="729" x="3256"/>
                  <a:pt y="722" x="3270"/>
                </a:cubicBezTo>
                <a:cubicBezTo>
                  <a:pt y="716" x="3285"/>
                  <a:pt y="708" x="3299"/>
                  <a:pt y="697" x="3313"/>
                </a:cubicBezTo>
                <a:cubicBezTo>
                  <a:pt y="687" x="3326"/>
                  <a:pt y="674" x="3338"/>
                  <a:pt y="659" x="3348"/>
                </a:cubicBezTo>
                <a:cubicBezTo>
                  <a:pt y="644" x="3359"/>
                  <a:pt y="627" x="3367"/>
                  <a:pt y="607" x="3373"/>
                </a:cubicBezTo>
                <a:cubicBezTo>
                  <a:pt y="588" x="3379"/>
                  <a:pt y="566" x="3382"/>
                  <a:pt y="542" x="3382"/>
                </a:cubicBezTo>
                <a:cubicBezTo>
                  <a:pt y="522" x="3382"/>
                  <a:pt y="501" x="3379"/>
                  <a:pt y="478" x="3372"/>
                </a:cubicBezTo>
                <a:cubicBezTo>
                  <a:pt y="455" x="3365"/>
                  <a:pt y="433" x="3353"/>
                  <a:pt y="413" x="3338"/>
                </a:cubicBezTo>
                <a:cubicBezTo>
                  <a:pt y="393" x="3322"/>
                  <a:pt y="377" x="3301"/>
                  <a:pt y="364" x="3276"/>
                </a:cubicBezTo>
                <a:cubicBezTo>
                  <a:pt y="350" x="3250"/>
                  <a:pt y="344" x="3219"/>
                  <a:pt y="344" x="3183"/>
                </a:cubicBezTo>
                <a:lnTo>
                  <a:pt y="344" x="2981"/>
                </a:lnTo>
                <a:cubicBezTo>
                  <a:pt y="343" x="2981"/>
                  <a:pt y="343" x="2981"/>
                  <a:pt y="343" x="2981"/>
                </a:cubicBezTo>
                <a:cubicBezTo>
                  <a:pt y="342" x="2981"/>
                  <a:pt y="341" x="2981"/>
                  <a:pt y="341" x="2981"/>
                </a:cubicBezTo>
                <a:lnTo>
                  <a:pt y="341" x="2981"/>
                </a:lnTo>
                <a:cubicBezTo>
                  <a:pt y="341" x="2982"/>
                  <a:pt y="340" x="2984"/>
                  <a:pt y="340" x="2988"/>
                </a:cubicBezTo>
                <a:lnTo>
                  <a:pt y="340" x="3319"/>
                </a:lnTo>
                <a:lnTo>
                  <a:pt y="172" x="3319"/>
                </a:lnTo>
                <a:close/>
                <a:moveTo>
                  <a:pt y="172" x="3618"/>
                </a:moveTo>
                <a:cubicBezTo>
                  <a:pt y="172" x="3598"/>
                  <a:pt y="175" x="3576"/>
                  <a:pt y="182" x="3553"/>
                </a:cubicBezTo>
                <a:cubicBezTo>
                  <a:pt y="189" x="3530"/>
                  <a:pt y="201" x="3509"/>
                  <a:pt y="216" x="3489"/>
                </a:cubicBezTo>
                <a:cubicBezTo>
                  <a:pt y="232" x="3469"/>
                  <a:pt y="253" x="3452"/>
                  <a:pt y="278" x="3439"/>
                </a:cubicBezTo>
                <a:cubicBezTo>
                  <a:pt y="304" x="3426"/>
                  <a:pt y="334" x="3419"/>
                  <a:pt y="370" x="3419"/>
                </a:cubicBezTo>
                <a:lnTo>
                  <a:pt y="542" x="3419"/>
                </a:lnTo>
                <a:cubicBezTo>
                  <a:pt y="579" x="3419"/>
                  <a:pt y="610" x="3426"/>
                  <a:pt y="635" x="3439"/>
                </a:cubicBezTo>
                <a:cubicBezTo>
                  <a:pt y="660" x="3452"/>
                  <a:pt y="681" x="3469"/>
                  <a:pt y="697" x="3489"/>
                </a:cubicBezTo>
                <a:cubicBezTo>
                  <a:pt y="713" x="3509"/>
                  <a:pt y="724" x="3530"/>
                  <a:pt y="731" x="3553"/>
                </a:cubicBezTo>
                <a:cubicBezTo>
                  <a:pt y="738" x="3576"/>
                  <a:pt y="741" x="3598"/>
                  <a:pt y="741" x="3618"/>
                </a:cubicBezTo>
                <a:lnTo>
                  <a:pt y="741" x="3847"/>
                </a:lnTo>
                <a:cubicBezTo>
                  <a:pt y="741" x="3860"/>
                  <a:pt y="740" x="3874"/>
                  <a:pt y="737" x="3889"/>
                </a:cubicBezTo>
                <a:cubicBezTo>
                  <a:pt y="734" x="3904"/>
                  <a:pt y="729" x="3919"/>
                  <a:pt y="722" x="3933"/>
                </a:cubicBezTo>
                <a:cubicBezTo>
                  <a:pt y="716" x="3948"/>
                  <a:pt y="708" x="3962"/>
                  <a:pt y="697" x="3976"/>
                </a:cubicBezTo>
                <a:cubicBezTo>
                  <a:pt y="687" x="3989"/>
                  <a:pt y="674" x="4001"/>
                  <a:pt y="659" x="4012"/>
                </a:cubicBezTo>
                <a:cubicBezTo>
                  <a:pt y="644" x="4022"/>
                  <a:pt y="627" x="4030"/>
                  <a:pt y="607" x="4036"/>
                </a:cubicBezTo>
                <a:cubicBezTo>
                  <a:pt y="588" x="4042"/>
                  <a:pt y="566" x="4046"/>
                  <a:pt y="542" x="4046"/>
                </a:cubicBezTo>
                <a:lnTo>
                  <a:pt y="370" x="4046"/>
                </a:lnTo>
                <a:cubicBezTo>
                  <a:pt y="350" x="4046"/>
                  <a:pt y="329" x="4042"/>
                  <a:pt y="306" x="4035"/>
                </a:cubicBezTo>
                <a:cubicBezTo>
                  <a:pt y="283" x="4028"/>
                  <a:pt y="261" x="4017"/>
                  <a:pt y="241" x="4001"/>
                </a:cubicBezTo>
                <a:cubicBezTo>
                  <a:pt y="221" x="3985"/>
                  <a:pt y="205" x="3964"/>
                  <a:pt y="192" x="3939"/>
                </a:cubicBezTo>
                <a:cubicBezTo>
                  <a:pt y="178" x="3913"/>
                  <a:pt y="172" x="3882"/>
                  <a:pt y="172" x="3847"/>
                </a:cubicBezTo>
                <a:close/>
                <a:moveTo>
                  <a:pt y="172" x="4308"/>
                </a:moveTo>
                <a:cubicBezTo>
                  <a:pt y="172" x="4295"/>
                  <a:pt y="173" x="4281"/>
                  <a:pt y="176" x="4266"/>
                </a:cubicBezTo>
                <a:cubicBezTo>
                  <a:pt y="179" x="4251"/>
                  <a:pt y="184" x="4236"/>
                  <a:pt y="191" x="4222"/>
                </a:cubicBezTo>
                <a:cubicBezTo>
                  <a:pt y="197" x="4207"/>
                  <a:pt y="206" x="4193"/>
                  <a:pt y="216" x="4179"/>
                </a:cubicBezTo>
                <a:cubicBezTo>
                  <a:pt y="227" x="4166"/>
                  <a:pt y="239" x="4154"/>
                  <a:pt y="254" x="4143"/>
                </a:cubicBezTo>
                <a:cubicBezTo>
                  <a:pt y="269" x="4133"/>
                  <a:pt y="286" x="4124"/>
                  <a:pt y="306" x="4118"/>
                </a:cubicBezTo>
                <a:cubicBezTo>
                  <a:pt y="325" x="4112"/>
                  <a:pt y="346" x="4109"/>
                  <a:pt y="370" x="4109"/>
                </a:cubicBezTo>
                <a:lnTo>
                  <a:pt y="741" x="4109"/>
                </a:lnTo>
                <a:lnTo>
                  <a:pt y="741" x="4277"/>
                </a:lnTo>
                <a:lnTo>
                  <a:pt y="370" x="4277"/>
                </a:lnTo>
                <a:cubicBezTo>
                  <a:pt y="360" x="4277"/>
                  <a:pt y="352" x="4280"/>
                  <a:pt y="347" x="4284"/>
                </a:cubicBezTo>
                <a:cubicBezTo>
                  <a:pt y="343" x="4289"/>
                  <a:pt y="340" x="4297"/>
                  <a:pt y="340" x="4309"/>
                </a:cubicBezTo>
                <a:lnTo>
                  <a:pt y="340" x="4615"/>
                </a:lnTo>
                <a:lnTo>
                  <a:pt y="172" x="4615"/>
                </a:lnTo>
                <a:close/>
                <a:moveTo>
                  <a:pt y="0" x="4787"/>
                </a:moveTo>
                <a:lnTo>
                  <a:pt y="172" x="4787"/>
                </a:lnTo>
                <a:lnTo>
                  <a:pt y="172" x="4622"/>
                </a:lnTo>
                <a:lnTo>
                  <a:pt y="340" x="4622"/>
                </a:lnTo>
                <a:lnTo>
                  <a:pt y="340" x="4787"/>
                </a:lnTo>
                <a:lnTo>
                  <a:pt y="741" x="4787"/>
                </a:lnTo>
                <a:lnTo>
                  <a:pt y="741" x="4957"/>
                </a:lnTo>
                <a:lnTo>
                  <a:pt y="340" x="4957"/>
                </a:lnTo>
                <a:lnTo>
                  <a:pt y="340" x="5179"/>
                </a:lnTo>
                <a:lnTo>
                  <a:pt y="172" x="5179"/>
                </a:lnTo>
                <a:lnTo>
                  <a:pt y="172" x="4957"/>
                </a:lnTo>
                <a:lnTo>
                  <a:pt y="0" x="4957"/>
                </a:lnTo>
                <a:close/>
                <a:moveTo>
                  <a:pt y="172" x="2336"/>
                </a:moveTo>
                <a:cubicBezTo>
                  <a:pt y="172" x="2323"/>
                  <a:pt y="173" x="2309"/>
                  <a:pt y="176" x="2294"/>
                </a:cubicBezTo>
                <a:cubicBezTo>
                  <a:pt y="179" x="2279"/>
                  <a:pt y="184" x="2264"/>
                  <a:pt y="191" x="2250"/>
                </a:cubicBezTo>
                <a:cubicBezTo>
                  <a:pt y="197" x="2235"/>
                  <a:pt y="206" x="2221"/>
                  <a:pt y="216" x="2208"/>
                </a:cubicBezTo>
                <a:cubicBezTo>
                  <a:pt y="227" x="2194"/>
                  <a:pt y="239" x="2182"/>
                  <a:pt y="254" x="2172"/>
                </a:cubicBezTo>
                <a:cubicBezTo>
                  <a:pt y="269" x="2161"/>
                  <a:pt y="286" x="2153"/>
                  <a:pt y="306" x="2146"/>
                </a:cubicBezTo>
                <a:cubicBezTo>
                  <a:pt y="325" x="2140"/>
                  <a:pt y="346" x="2137"/>
                  <a:pt y="370" x="2137"/>
                </a:cubicBezTo>
                <a:lnTo>
                  <a:pt y="906" x="2137"/>
                </a:lnTo>
                <a:lnTo>
                  <a:pt y="906" x="2306"/>
                </a:lnTo>
                <a:lnTo>
                  <a:pt y="370" x="2306"/>
                </a:lnTo>
                <a:cubicBezTo>
                  <a:pt y="360" x="2306"/>
                  <a:pt y="352" x="2308"/>
                  <a:pt y="347" x="2313"/>
                </a:cubicBezTo>
                <a:cubicBezTo>
                  <a:pt y="343" x="2317"/>
                  <a:pt y="340" x="2326"/>
                  <a:pt y="340" x="2337"/>
                </a:cubicBezTo>
                <a:lnTo>
                  <a:pt y="340" x="2565"/>
                </a:lnTo>
                <a:cubicBezTo>
                  <a:pt y="340" x="2576"/>
                  <a:pt y="343" x="2584"/>
                  <a:pt y="347" x="2588"/>
                </a:cubicBezTo>
                <a:cubicBezTo>
                  <a:pt y="352" x="2593"/>
                  <a:pt y="360" x="2595"/>
                  <a:pt y="371" x="2595"/>
                </a:cubicBezTo>
                <a:lnTo>
                  <a:pt y="542" x="2595"/>
                </a:lnTo>
                <a:cubicBezTo>
                  <a:pt y="553" x="2595"/>
                  <a:pt y="561" x="2593"/>
                  <a:pt y="566" x="2589"/>
                </a:cubicBezTo>
                <a:cubicBezTo>
                  <a:pt y="570" x="2584"/>
                  <a:pt y="573" x="2576"/>
                  <a:pt y="573" x="2565"/>
                </a:cubicBezTo>
                <a:lnTo>
                  <a:pt y="573" x="2315"/>
                </a:lnTo>
                <a:lnTo>
                  <a:pt y="741" x="2315"/>
                </a:lnTo>
                <a:lnTo>
                  <a:pt y="741" x="2565"/>
                </a:lnTo>
                <a:cubicBezTo>
                  <a:pt y="741" x="2579"/>
                  <a:pt y="740" x="2593"/>
                  <a:pt y="737" x="2608"/>
                </a:cubicBezTo>
                <a:cubicBezTo>
                  <a:pt y="734" x="2622"/>
                  <a:pt y="729" x="2637"/>
                  <a:pt y="722" x="2652"/>
                </a:cubicBezTo>
                <a:cubicBezTo>
                  <a:pt y="716" x="2666"/>
                  <a:pt y="708" x="2680"/>
                  <a:pt y="697" x="2694"/>
                </a:cubicBezTo>
                <a:cubicBezTo>
                  <a:pt y="687" x="2708"/>
                  <a:pt y="674" x="2719"/>
                  <a:pt y="659" x="2730"/>
                </a:cubicBezTo>
                <a:cubicBezTo>
                  <a:pt y="644" x="2740"/>
                  <a:pt y="627" x="2748"/>
                  <a:pt y="607" x="2755"/>
                </a:cubicBezTo>
                <a:cubicBezTo>
                  <a:pt y="588" x="2761"/>
                  <a:pt y="566" x="2764"/>
                  <a:pt y="542" x="2764"/>
                </a:cubicBezTo>
                <a:lnTo>
                  <a:pt y="370" x="2764"/>
                </a:lnTo>
                <a:cubicBezTo>
                  <a:pt y="357" x="2764"/>
                  <a:pt y="343" x="2762"/>
                  <a:pt y="328" x="2759"/>
                </a:cubicBezTo>
                <a:cubicBezTo>
                  <a:pt y="313" x="2756"/>
                  <a:pt y="299" x="2751"/>
                  <a:pt y="284" x="2745"/>
                </a:cubicBezTo>
                <a:cubicBezTo>
                  <a:pt y="269" x="2738"/>
                  <a:pt y="255" x="2730"/>
                  <a:pt y="242" x="2720"/>
                </a:cubicBezTo>
                <a:cubicBezTo>
                  <a:pt y="228" x="2709"/>
                  <a:pt y="216" x="2696"/>
                  <a:pt y="206" x="2681"/>
                </a:cubicBezTo>
                <a:cubicBezTo>
                  <a:pt y="196" x="2666"/>
                  <a:pt y="187" x="2649"/>
                  <a:pt y="181" x="2630"/>
                </a:cubicBezTo>
                <a:cubicBezTo>
                  <a:pt y="175" x="2611"/>
                  <a:pt y="172" x="2589"/>
                  <a:pt y="172" x="256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pic>
        <p:nvPicPr>
          <p:cNvPr id="156" name="Shape 1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9950" x="903875"/>
            <a:ext cy="3168874" cx="4225166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57" name="Shape 1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49937" x="903875"/>
            <a:ext cy="3168895" cx="4225174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158" name="Shape 1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749950" x="903875"/>
            <a:ext cy="3168873" cx="4225174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159" name="Shape 159"/>
          <p:cNvSpPr/>
          <p:nvPr/>
        </p:nvSpPr>
        <p:spPr>
          <a:xfrm>
            <a:off y="726923" x="4939087"/>
            <a:ext cy="394714" cx="3948720"/>
          </a:xfrm>
          <a:custGeom>
            <a:pathLst>
              <a:path w="15023" extrusionOk="0" h="1079">
                <a:moveTo>
                  <a:pt y="286" x="2648"/>
                </a:moveTo>
                <a:lnTo>
                  <a:pt y="442" x="2648"/>
                </a:lnTo>
                <a:lnTo>
                  <a:pt y="442" x="3148"/>
                </a:lnTo>
                <a:lnTo>
                  <a:pt y="286" x="3148"/>
                </a:lnTo>
                <a:close/>
                <a:moveTo>
                  <a:pt y="276" x="14477"/>
                </a:moveTo>
                <a:cubicBezTo>
                  <a:pt y="276" x="14478"/>
                  <a:pt y="276" x="14479"/>
                  <a:pt y="276" x="14480"/>
                </a:cubicBezTo>
                <a:lnTo>
                  <a:pt y="276" x="14709"/>
                </a:lnTo>
                <a:cubicBezTo>
                  <a:pt y="276" x="14710"/>
                  <a:pt y="276" x="14711"/>
                  <a:pt y="276" x="14712"/>
                </a:cubicBezTo>
                <a:cubicBezTo>
                  <a:pt y="276" x="14725"/>
                  <a:pt y="278" x="14737"/>
                  <a:pt y="281" x="14750"/>
                </a:cubicBezTo>
                <a:lnTo>
                  <a:pt y="281" x="14750"/>
                </a:lnTo>
                <a:cubicBezTo>
                  <a:pt y="283" x="14739"/>
                  <a:pt y="288" x="14728"/>
                  <a:pt y="294" x="14719"/>
                </a:cubicBezTo>
                <a:lnTo>
                  <a:pt y="523" x="14376"/>
                </a:lnTo>
                <a:cubicBezTo>
                  <a:pt y="529" x="14366"/>
                  <a:pt y="537" x="14358"/>
                  <a:pt y="547" x="14351"/>
                </a:cubicBezTo>
                <a:cubicBezTo>
                  <a:pt y="556" x="14345"/>
                  <a:pt y="565" x="14342"/>
                  <a:pt y="576" x="14340"/>
                </a:cubicBezTo>
                <a:lnTo>
                  <a:pt y="576" x="14340"/>
                </a:lnTo>
                <a:cubicBezTo>
                  <a:pt y="563" x="14336"/>
                  <a:pt y="550" x="14335"/>
                  <a:pt y="535" x="14335"/>
                </a:cubicBezTo>
                <a:lnTo>
                  <a:pt y="421" x="14335"/>
                </a:lnTo>
                <a:cubicBezTo>
                  <a:pt y="399" x="14335"/>
                  <a:pt y="379" x="14339"/>
                  <a:pt y="361" x="14347"/>
                </a:cubicBezTo>
                <a:cubicBezTo>
                  <a:pt y="342" x="14355"/>
                  <a:pt y="327" x="14366"/>
                  <a:pt y="315" x="14379"/>
                </a:cubicBezTo>
                <a:cubicBezTo>
                  <a:pt y="302" x="14393"/>
                  <a:pt y="292" x="14408"/>
                  <a:pt y="286" x="14425"/>
                </a:cubicBezTo>
                <a:cubicBezTo>
                  <a:pt y="279" x="14442"/>
                  <a:pt y="276" x="14459"/>
                  <a:pt y="276" x="14477"/>
                </a:cubicBezTo>
                <a:close/>
                <a:moveTo>
                  <a:pt y="107" x="5125"/>
                </a:moveTo>
                <a:lnTo>
                  <a:pt y="214" x="5125"/>
                </a:lnTo>
                <a:lnTo>
                  <a:pt y="155" x="5044"/>
                </a:lnTo>
                <a:lnTo>
                  <a:pt y="272" x="4961"/>
                </a:lnTo>
                <a:lnTo>
                  <a:pt y="353" x="5073"/>
                </a:lnTo>
                <a:lnTo>
                  <a:pt y="435" x="4961"/>
                </a:lnTo>
                <a:lnTo>
                  <a:pt y="551" x="5044"/>
                </a:lnTo>
                <a:lnTo>
                  <a:pt y="494" x="5125"/>
                </a:lnTo>
                <a:lnTo>
                  <a:pt y="599" x="5125"/>
                </a:lnTo>
                <a:lnTo>
                  <a:pt y="599" x="5269"/>
                </a:lnTo>
                <a:lnTo>
                  <a:pt y="494" x="5269"/>
                </a:lnTo>
                <a:lnTo>
                  <a:pt y="551" x="5348"/>
                </a:lnTo>
                <a:lnTo>
                  <a:pt y="435" x="5433"/>
                </a:lnTo>
                <a:lnTo>
                  <a:pt y="353" x="5320"/>
                </a:lnTo>
                <a:lnTo>
                  <a:pt y="272" x="5433"/>
                </a:lnTo>
                <a:lnTo>
                  <a:pt y="155" x="5348"/>
                </a:lnTo>
                <a:lnTo>
                  <a:pt y="213" x="5269"/>
                </a:lnTo>
                <a:lnTo>
                  <a:pt y="107" x="5269"/>
                </a:lnTo>
                <a:close/>
                <a:moveTo>
                  <a:pt y="107" x="11900"/>
                </a:moveTo>
                <a:lnTo>
                  <a:pt y="214" x="11900"/>
                </a:lnTo>
                <a:lnTo>
                  <a:pt y="155" x="11819"/>
                </a:lnTo>
                <a:lnTo>
                  <a:pt y="272" x="11736"/>
                </a:lnTo>
                <a:lnTo>
                  <a:pt y="353" x="11848"/>
                </a:lnTo>
                <a:lnTo>
                  <a:pt y="435" x="11736"/>
                </a:lnTo>
                <a:lnTo>
                  <a:pt y="551" x="11819"/>
                </a:lnTo>
                <a:lnTo>
                  <a:pt y="494" x="11900"/>
                </a:lnTo>
                <a:lnTo>
                  <a:pt y="599" x="11900"/>
                </a:lnTo>
                <a:lnTo>
                  <a:pt y="599" x="12044"/>
                </a:lnTo>
                <a:lnTo>
                  <a:pt y="494" x="12044"/>
                </a:lnTo>
                <a:lnTo>
                  <a:pt y="551" x="12123"/>
                </a:lnTo>
                <a:lnTo>
                  <a:pt y="435" x="12208"/>
                </a:lnTo>
                <a:lnTo>
                  <a:pt y="353" x="12095"/>
                </a:lnTo>
                <a:lnTo>
                  <a:pt y="272" x="12208"/>
                </a:lnTo>
                <a:lnTo>
                  <a:pt y="155" x="12123"/>
                </a:lnTo>
                <a:lnTo>
                  <a:pt y="213" x="12044"/>
                </a:lnTo>
                <a:lnTo>
                  <a:pt y="107" x="12044"/>
                </a:lnTo>
                <a:close/>
                <a:moveTo>
                  <a:pt y="515" x="2648"/>
                </a:moveTo>
                <a:lnTo>
                  <a:pt y="671" x="2648"/>
                </a:lnTo>
                <a:lnTo>
                  <a:pt y="671" x="3148"/>
                </a:lnTo>
                <a:lnTo>
                  <a:pt y="515" x="3148"/>
                </a:lnTo>
                <a:close/>
                <a:moveTo>
                  <a:pt y="448" x="6933"/>
                </a:moveTo>
                <a:cubicBezTo>
                  <a:pt y="448" x="6944"/>
                  <a:pt y="451" x="6952"/>
                  <a:pt y="455" x="6956"/>
                </a:cubicBezTo>
                <a:cubicBezTo>
                  <a:pt y="460" x="6961"/>
                  <a:pt y="468" x="6963"/>
                  <a:pt y="479" x="6963"/>
                </a:cubicBezTo>
                <a:lnTo>
                  <a:pt y="650" x="6963"/>
                </a:lnTo>
                <a:cubicBezTo>
                  <a:pt y="661" x="6963"/>
                  <a:pt y="669" x="6961"/>
                  <a:pt y="674" x="6957"/>
                </a:cubicBezTo>
                <a:cubicBezTo>
                  <a:pt y="678" x="6952"/>
                  <a:pt y="681" x="6944"/>
                  <a:pt y="681" x="6933"/>
                </a:cubicBezTo>
                <a:lnTo>
                  <a:pt y="681" x="6705"/>
                </a:lnTo>
                <a:cubicBezTo>
                  <a:pt y="681" x="6694"/>
                  <a:pt y="678" x="6686"/>
                  <a:pt y="674" x="6681"/>
                </a:cubicBezTo>
                <a:cubicBezTo>
                  <a:pt y="669" x="6676"/>
                  <a:pt y="661" x="6674"/>
                  <a:pt y="650" x="6674"/>
                </a:cubicBezTo>
                <a:lnTo>
                  <a:pt y="478" x="6674"/>
                </a:lnTo>
                <a:cubicBezTo>
                  <a:pt y="468" x="6674"/>
                  <a:pt y="460" x="6676"/>
                  <a:pt y="455" x="6681"/>
                </a:cubicBezTo>
                <a:cubicBezTo>
                  <a:pt y="451" x="6686"/>
                  <a:pt y="448" x="6694"/>
                  <a:pt y="448" x="6705"/>
                </a:cubicBezTo>
                <a:close/>
                <a:moveTo>
                  <a:pt y="383" x="14848"/>
                </a:moveTo>
                <a:lnTo>
                  <a:pt y="383" x="14848"/>
                </a:lnTo>
                <a:cubicBezTo>
                  <a:pt y="395" x="14851"/>
                  <a:pt y="408" x="14853"/>
                  <a:pt y="421" x="14853"/>
                </a:cubicBezTo>
                <a:lnTo>
                  <a:pt y="535" x="14853"/>
                </a:lnTo>
                <a:cubicBezTo>
                  <a:pt y="557" x="14853"/>
                  <a:pt y="577" x="14850"/>
                  <a:pt y="594" x="14843"/>
                </a:cubicBezTo>
                <a:cubicBezTo>
                  <a:pt y="612" x="14836"/>
                  <a:pt y="627" x="14826"/>
                  <a:pt y="640" x="14814"/>
                </a:cubicBezTo>
                <a:cubicBezTo>
                  <a:pt y="653" x="14802"/>
                  <a:pt y="662" x="14787"/>
                  <a:pt y="670" x="14769"/>
                </a:cubicBezTo>
                <a:cubicBezTo>
                  <a:pt y="677" x="14751"/>
                  <a:pt y="681" x="14731"/>
                  <a:pt y="681" x="14709"/>
                </a:cubicBezTo>
                <a:lnTo>
                  <a:pt y="681" x="14480"/>
                </a:lnTo>
                <a:cubicBezTo>
                  <a:pt y="681" x="14479"/>
                  <a:pt y="681" x="14478"/>
                  <a:pt y="681" x="14477"/>
                </a:cubicBezTo>
                <a:cubicBezTo>
                  <a:pt y="681" x="14464"/>
                  <a:pt y="679" x="14452"/>
                  <a:pt y="676" x="14439"/>
                </a:cubicBezTo>
                <a:lnTo>
                  <a:pt y="676" x="14439"/>
                </a:lnTo>
                <a:cubicBezTo>
                  <a:pt y="675" x="14442"/>
                  <a:pt y="675" x="14444"/>
                  <a:pt y="674" x="14447"/>
                </a:cubicBezTo>
                <a:cubicBezTo>
                  <a:pt y="672" x="14455"/>
                  <a:pt y="668" x="14463"/>
                  <a:pt y="662" x="14470"/>
                </a:cubicBezTo>
                <a:lnTo>
                  <a:pt y="434" x="14812"/>
                </a:lnTo>
                <a:cubicBezTo>
                  <a:pt y="427" x="14822"/>
                  <a:pt y="420" x="14830"/>
                  <a:pt y="410" x="14836"/>
                </a:cubicBezTo>
                <a:cubicBezTo>
                  <a:pt y="402" x="14842"/>
                  <a:pt y="392" x="14846"/>
                  <a:pt y="383" x="14848"/>
                </a:cubicBezTo>
                <a:close/>
                <a:moveTo>
                  <a:pt y="229" x="10345"/>
                </a:moveTo>
                <a:lnTo>
                  <a:pt y="400" x="10345"/>
                </a:lnTo>
                <a:lnTo>
                  <a:pt y="400" x="10173"/>
                </a:lnTo>
                <a:lnTo>
                  <a:pt y="556" x="10173"/>
                </a:lnTo>
                <a:lnTo>
                  <a:pt y="556" x="10345"/>
                </a:lnTo>
                <a:lnTo>
                  <a:pt y="728" x="10345"/>
                </a:lnTo>
                <a:lnTo>
                  <a:pt y="728" x="10501"/>
                </a:lnTo>
                <a:lnTo>
                  <a:pt y="556" x="10501"/>
                </a:lnTo>
                <a:lnTo>
                  <a:pt y="556" x="10673"/>
                </a:lnTo>
                <a:lnTo>
                  <a:pt y="400" x="10673"/>
                </a:lnTo>
                <a:lnTo>
                  <a:pt y="400" x="10501"/>
                </a:lnTo>
                <a:lnTo>
                  <a:pt y="229" x="10501"/>
                </a:lnTo>
                <a:close/>
                <a:moveTo>
                  <a:pt y="229" x="13131"/>
                </a:moveTo>
                <a:lnTo>
                  <a:pt y="400" x="13131"/>
                </a:lnTo>
                <a:lnTo>
                  <a:pt y="400" x="12958"/>
                </a:lnTo>
                <a:lnTo>
                  <a:pt y="556" x="12958"/>
                </a:lnTo>
                <a:lnTo>
                  <a:pt y="556" x="13131"/>
                </a:lnTo>
                <a:lnTo>
                  <a:pt y="728" x="13131"/>
                </a:lnTo>
                <a:lnTo>
                  <a:pt y="728" x="13286"/>
                </a:lnTo>
                <a:lnTo>
                  <a:pt y="556" x="13286"/>
                </a:lnTo>
                <a:lnTo>
                  <a:pt y="556" x="13458"/>
                </a:lnTo>
                <a:lnTo>
                  <a:pt y="400" x="13458"/>
                </a:lnTo>
                <a:lnTo>
                  <a:pt y="400" x="13286"/>
                </a:lnTo>
                <a:lnTo>
                  <a:pt y="229" x="13286"/>
                </a:lnTo>
                <a:close/>
                <a:moveTo>
                  <a:pt y="107" x="0"/>
                </a:moveTo>
                <a:lnTo>
                  <a:pt y="276" x="0"/>
                </a:lnTo>
                <a:lnTo>
                  <a:pt y="276" x="280"/>
                </a:lnTo>
                <a:lnTo>
                  <a:pt y="849" x="280"/>
                </a:lnTo>
                <a:lnTo>
                  <a:pt y="849" x="448"/>
                </a:lnTo>
                <a:lnTo>
                  <a:pt y="276" x="448"/>
                </a:lnTo>
                <a:lnTo>
                  <a:pt y="276" x="728"/>
                </a:lnTo>
                <a:lnTo>
                  <a:pt y="107" x="728"/>
                </a:lnTo>
                <a:close/>
                <a:moveTo>
                  <a:pt y="280" x="1278"/>
                </a:moveTo>
                <a:cubicBezTo>
                  <a:pt y="280" x="1266"/>
                  <a:pt y="282" x="1255"/>
                  <a:pt y="286" x="1245"/>
                </a:cubicBezTo>
                <a:cubicBezTo>
                  <a:pt y="291" x="1234"/>
                  <a:pt y="296" x="1225"/>
                  <a:pt y="304" x="1218"/>
                </a:cubicBezTo>
                <a:cubicBezTo>
                  <a:pt y="312" x="1210"/>
                  <a:pt y="321" x="1204"/>
                  <a:pt y="331" x="1199"/>
                </a:cubicBezTo>
                <a:cubicBezTo>
                  <a:pt y="341" x="1195"/>
                  <a:pt y="352" x="1193"/>
                  <a:pt y="364" x="1193"/>
                </a:cubicBezTo>
                <a:lnTo>
                  <a:pt y="849" x="1193"/>
                </a:lnTo>
                <a:lnTo>
                  <a:pt y="849" x="1361"/>
                </a:lnTo>
                <a:lnTo>
                  <a:pt y="448" x="1361"/>
                </a:lnTo>
                <a:lnTo>
                  <a:pt y="448" x="1563"/>
                </a:lnTo>
                <a:cubicBezTo>
                  <a:pt y="448" x="1576"/>
                  <a:pt y="450" x="1587"/>
                  <a:pt y="455" x="1598"/>
                </a:cubicBezTo>
                <a:cubicBezTo>
                  <a:pt y="459" x="1609"/>
                  <a:pt y="465" x="1618"/>
                  <a:pt y="472" x="1625"/>
                </a:cubicBezTo>
                <a:cubicBezTo>
                  <a:pt y="479" x="1633"/>
                  <a:pt y="489" x="1639"/>
                  <a:pt y="499" x="1644"/>
                </a:cubicBezTo>
                <a:cubicBezTo>
                  <a:pt y="510" x="1649"/>
                  <a:pt y="522" x="1651"/>
                  <a:pt y="535" x="1651"/>
                </a:cubicBezTo>
                <a:lnTo>
                  <a:pt y="849" x="1651"/>
                </a:lnTo>
                <a:lnTo>
                  <a:pt y="849" x="1819"/>
                </a:lnTo>
                <a:lnTo>
                  <a:pt y="535" x="1819"/>
                </a:lnTo>
                <a:cubicBezTo>
                  <a:pt y="505" x="1819"/>
                  <a:pt y="477" x="1816"/>
                  <a:pt y="452" x="1808"/>
                </a:cubicBezTo>
                <a:cubicBezTo>
                  <a:pt y="427" x="1800"/>
                  <a:pt y="405" x="1789"/>
                  <a:pt y="386" x="1776"/>
                </a:cubicBezTo>
                <a:cubicBezTo>
                  <a:pt y="367" x="1762"/>
                  <a:pt y="351" x="1747"/>
                  <a:pt y="337" x="1730"/>
                </a:cubicBezTo>
                <a:cubicBezTo>
                  <a:pt y="324" x="1713"/>
                  <a:pt y="313" x="1695"/>
                  <a:pt y="304" x="1676"/>
                </a:cubicBezTo>
                <a:cubicBezTo>
                  <a:pt y="296" x="1657"/>
                  <a:pt y="289" x="1638"/>
                  <a:pt y="286" x="1619"/>
                </a:cubicBezTo>
                <a:cubicBezTo>
                  <a:pt y="282" x="1599"/>
                  <a:pt y="280" x="1581"/>
                  <a:pt y="280" x="1564"/>
                </a:cubicBezTo>
                <a:close/>
                <a:moveTo>
                  <a:pt y="280" x="3649"/>
                </a:moveTo>
                <a:lnTo>
                  <a:pt y="442" x="3649"/>
                </a:lnTo>
                <a:lnTo>
                  <a:pt y="442" x="3949"/>
                </a:lnTo>
                <a:cubicBezTo>
                  <a:pt y="442" x="3959"/>
                  <a:pt y="445" x="3967"/>
                  <a:pt y="451" x="3973"/>
                </a:cubicBezTo>
                <a:cubicBezTo>
                  <a:pt y="457" x="3979"/>
                  <a:pt y="465" x="3982"/>
                  <a:pt y="475" x="3982"/>
                </a:cubicBezTo>
                <a:lnTo>
                  <a:pt y="653" x="3982"/>
                </a:lnTo>
                <a:cubicBezTo>
                  <a:pt y="663" x="3982"/>
                  <a:pt y="671" x="3980"/>
                  <a:pt y="677" x="3974"/>
                </a:cubicBezTo>
                <a:cubicBezTo>
                  <a:pt y="683" x="3968"/>
                  <a:pt y="687" x="3960"/>
                  <a:pt y="687" x="3949"/>
                </a:cubicBezTo>
                <a:lnTo>
                  <a:pt y="687" x="3721"/>
                </a:lnTo>
                <a:cubicBezTo>
                  <a:pt y="687" x="3711"/>
                  <a:pt y="684" x="3703"/>
                  <a:pt y="678" x="3696"/>
                </a:cubicBezTo>
                <a:cubicBezTo>
                  <a:pt y="673" x="3690"/>
                  <a:pt y="665" x="3687"/>
                  <a:pt y="655" x="3687"/>
                </a:cubicBezTo>
                <a:cubicBezTo>
                  <a:pt y="644" x="3687"/>
                  <a:pt y="636" x="3689"/>
                  <a:pt y="630" x="3695"/>
                </a:cubicBezTo>
                <a:cubicBezTo>
                  <a:pt y="623" x="3701"/>
                  <a:pt y="620" x="3709"/>
                  <a:pt y="620" x="3720"/>
                </a:cubicBezTo>
                <a:lnTo>
                  <a:pt y="620" x="3970"/>
                </a:lnTo>
                <a:lnTo>
                  <a:pt y="458" x="3970"/>
                </a:lnTo>
                <a:lnTo>
                  <a:pt y="458" x="3720"/>
                </a:lnTo>
                <a:cubicBezTo>
                  <a:pt y="458" x="3685"/>
                  <a:pt y="464" x="3654"/>
                  <a:pt y="477" x="3629"/>
                </a:cubicBezTo>
                <a:cubicBezTo>
                  <a:pt y="490" x="3604"/>
                  <a:pt y="507" x="3584"/>
                  <a:pt y="527" x="3568"/>
                </a:cubicBezTo>
                <a:cubicBezTo>
                  <a:pt y="546" x="3553"/>
                  <a:pt y="567" x="3542"/>
                  <a:pt y="590" x="3535"/>
                </a:cubicBezTo>
                <a:cubicBezTo>
                  <a:pt y="613" x="3528"/>
                  <a:pt y="634" x="3524"/>
                  <a:pt y="654" x="3524"/>
                </a:cubicBezTo>
                <a:cubicBezTo>
                  <a:pt y="689" x="3524"/>
                  <a:pt y="719" x="3531"/>
                  <a:pt y="744" x="3544"/>
                </a:cubicBezTo>
                <a:cubicBezTo>
                  <a:pt y="770" x="3557"/>
                  <a:pt y="790" x="3574"/>
                  <a:pt y="805" x="3593"/>
                </a:cubicBezTo>
                <a:cubicBezTo>
                  <a:pt y="821" x="3613"/>
                  <a:pt y="832" x="3634"/>
                  <a:pt y="839" x="3657"/>
                </a:cubicBezTo>
                <a:cubicBezTo>
                  <a:pt y="846" x="3679"/>
                  <a:pt y="849" x="3700"/>
                  <a:pt y="849" x="3720"/>
                </a:cubicBezTo>
                <a:lnTo>
                  <a:pt y="849" x="3949"/>
                </a:lnTo>
                <a:cubicBezTo>
                  <a:pt y="849" x="3984"/>
                  <a:pt y="843" x="4015"/>
                  <a:pt y="830" x="4040"/>
                </a:cubicBezTo>
                <a:cubicBezTo>
                  <a:pt y="816" x="4065"/>
                  <a:pt y="800" x="4085"/>
                  <a:pt y="780" x="4101"/>
                </a:cubicBezTo>
                <a:cubicBezTo>
                  <a:pt y="761" x="4116"/>
                  <a:pt y="740" x="4127"/>
                  <a:pt y="717" x="4134"/>
                </a:cubicBezTo>
                <a:cubicBezTo>
                  <a:pt y="694" x="4141"/>
                  <a:pt y="673" x="4145"/>
                  <a:pt y="654" x="4145"/>
                </a:cubicBezTo>
                <a:lnTo>
                  <a:pt y="475" x="4145"/>
                </a:lnTo>
                <a:cubicBezTo>
                  <a:pt y="440" x="4145"/>
                  <a:pt y="410" x="4138"/>
                  <a:pt y="385" x="4125"/>
                </a:cubicBezTo>
                <a:cubicBezTo>
                  <a:pt y="360" x="4112"/>
                  <a:pt y="339" x="4095"/>
                  <a:pt y="324" x="4076"/>
                </a:cubicBezTo>
                <a:cubicBezTo>
                  <a:pt y="308" x="4056"/>
                  <a:pt y="297" x="4035"/>
                  <a:pt y="290" x="4012"/>
                </a:cubicBezTo>
                <a:cubicBezTo>
                  <a:pt y="283" x="3990"/>
                  <a:pt y="280" x="3969"/>
                  <a:pt y="280" x="3949"/>
                </a:cubicBezTo>
                <a:close/>
                <a:moveTo>
                  <a:pt y="107" x="4261"/>
                </a:moveTo>
                <a:lnTo>
                  <a:pt y="276" x="4261"/>
                </a:lnTo>
                <a:lnTo>
                  <a:pt y="276" x="4689"/>
                </a:lnTo>
                <a:cubicBezTo>
                  <a:pt y="276" x="4700"/>
                  <a:pt y="278" x="4707"/>
                  <a:pt y="283" x="4712"/>
                </a:cubicBezTo>
                <a:cubicBezTo>
                  <a:pt y="288" x="4716"/>
                  <a:pt y="296" x="4718"/>
                  <a:pt y="307" x="4718"/>
                </a:cubicBezTo>
                <a:lnTo>
                  <a:pt y="364" x="4718"/>
                </a:lnTo>
                <a:cubicBezTo>
                  <a:pt y="375" x="4718"/>
                  <a:pt y="382" x="4716"/>
                  <a:pt y="387" x="4712"/>
                </a:cubicBezTo>
                <a:cubicBezTo>
                  <a:pt y="391" x="4708"/>
                  <a:pt y="394" x="4700"/>
                  <a:pt y="394" x="4688"/>
                </a:cubicBezTo>
                <a:lnTo>
                  <a:pt y="394" x="4402"/>
                </a:lnTo>
                <a:cubicBezTo>
                  <a:pt y="394" x="4378"/>
                  <a:pt y="397" x="4357"/>
                  <a:pt y="403" x="4337"/>
                </a:cubicBezTo>
                <a:cubicBezTo>
                  <a:pt y="409" x="4318"/>
                  <a:pt y="418" x="4301"/>
                  <a:pt y="428" x="4286"/>
                </a:cubicBezTo>
                <a:cubicBezTo>
                  <a:pt y="438" x="4271"/>
                  <a:pt y="450" x="4258"/>
                  <a:pt y="464" x="4248"/>
                </a:cubicBezTo>
                <a:cubicBezTo>
                  <a:pt y="477" x="4237"/>
                  <a:pt y="492" x="4229"/>
                  <a:pt y="506" x="4222"/>
                </a:cubicBezTo>
                <a:cubicBezTo>
                  <a:pt y="521" x="4216"/>
                  <a:pt y="536" x="4211"/>
                  <a:pt y="551" x="4208"/>
                </a:cubicBezTo>
                <a:cubicBezTo>
                  <a:pt y="566" x="4205"/>
                  <a:pt y="580" x="4204"/>
                  <a:pt y="594" x="4204"/>
                </a:cubicBezTo>
                <a:lnTo>
                  <a:pt y="849" x="4204"/>
                </a:lnTo>
                <a:lnTo>
                  <a:pt y="849" x="4888"/>
                </a:lnTo>
                <a:lnTo>
                  <a:pt y="681" x="4888"/>
                </a:lnTo>
                <a:lnTo>
                  <a:pt y="681" x="4372"/>
                </a:lnTo>
                <a:lnTo>
                  <a:pt y="595" x="4372"/>
                </a:lnTo>
                <a:cubicBezTo>
                  <a:pt y="591" x="4373"/>
                  <a:pt y="586" x="4374"/>
                  <a:pt y="582" x="4375"/>
                </a:cubicBezTo>
                <a:cubicBezTo>
                  <a:pt y="577" x="4376"/>
                  <a:pt y="574" x="4378"/>
                  <a:pt y="571" x="4379"/>
                </a:cubicBezTo>
                <a:cubicBezTo>
                  <a:pt y="569" x="4381"/>
                  <a:pt y="567" x="4383"/>
                  <a:pt y="565" x="4387"/>
                </a:cubicBezTo>
                <a:cubicBezTo>
                  <a:pt y="564" x="4390"/>
                  <a:pt y="563" x="4395"/>
                  <a:pt y="563" x="4402"/>
                </a:cubicBezTo>
                <a:lnTo>
                  <a:pt y="563" x="4689"/>
                </a:lnTo>
                <a:cubicBezTo>
                  <a:pt y="563" x="4709"/>
                  <a:pt y="560" x="4731"/>
                  <a:pt y="553" x="4754"/>
                </a:cubicBezTo>
                <a:cubicBezTo>
                  <a:pt y="546" x="4776"/>
                  <a:pt y="534" x="4798"/>
                  <a:pt y="518" x="4818"/>
                </a:cubicBezTo>
                <a:cubicBezTo>
                  <a:pt y="502" x="4838"/>
                  <a:pt y="482" x="4855"/>
                  <a:pt y="456" x="4868"/>
                </a:cubicBezTo>
                <a:cubicBezTo>
                  <a:pt y="431" x="4882"/>
                  <a:pt y="400" x="4888"/>
                  <a:pt y="364" x="4888"/>
                </a:cubicBezTo>
                <a:lnTo>
                  <a:pt y="306" x="4888"/>
                </a:lnTo>
                <a:cubicBezTo>
                  <a:pt y="293" x="4888"/>
                  <a:pt y="279" x="4887"/>
                  <a:pt y="264" x="4884"/>
                </a:cubicBezTo>
                <a:cubicBezTo>
                  <a:pt y="249" x="4881"/>
                  <a:pt y="235" x="4876"/>
                  <a:pt y="220" x="4869"/>
                </a:cubicBezTo>
                <a:cubicBezTo>
                  <a:pt y="205" x="4862"/>
                  <a:pt y="191" x="4854"/>
                  <a:pt y="178" x="4843"/>
                </a:cubicBezTo>
                <a:cubicBezTo>
                  <a:pt y="164" x="4833"/>
                  <a:pt y="152" x="4820"/>
                  <a:pt y="142" x="4805"/>
                </a:cubicBezTo>
                <a:cubicBezTo>
                  <a:pt y="131" x="4790"/>
                  <a:pt y="123" x="4773"/>
                  <a:pt y="117" x="4754"/>
                </a:cubicBezTo>
                <a:cubicBezTo>
                  <a:pt y="111" x="4734"/>
                  <a:pt y="107" x="4713"/>
                  <a:pt y="107" x="4689"/>
                </a:cubicBezTo>
                <a:close/>
                <a:moveTo>
                  <a:pt y="280" x="5591"/>
                </a:moveTo>
                <a:cubicBezTo>
                  <a:pt y="280" x="5580"/>
                  <a:pt y="282" x="5569"/>
                  <a:pt y="286" x="5558"/>
                </a:cubicBezTo>
                <a:cubicBezTo>
                  <a:pt y="291" x="5548"/>
                  <a:pt y="296" x="5539"/>
                  <a:pt y="304" x="5531"/>
                </a:cubicBezTo>
                <a:cubicBezTo>
                  <a:pt y="312" x="5523"/>
                  <a:pt y="321" x="5517"/>
                  <a:pt y="331" x="5513"/>
                </a:cubicBezTo>
                <a:cubicBezTo>
                  <a:pt y="341" x="5509"/>
                  <a:pt y="352" x="5506"/>
                  <a:pt y="364" x="5506"/>
                </a:cubicBezTo>
                <a:lnTo>
                  <a:pt y="849" x="5506"/>
                </a:lnTo>
                <a:lnTo>
                  <a:pt y="849" x="5675"/>
                </a:lnTo>
                <a:lnTo>
                  <a:pt y="448" x="5675"/>
                </a:lnTo>
                <a:lnTo>
                  <a:pt y="448" x="5876"/>
                </a:lnTo>
                <a:cubicBezTo>
                  <a:pt y="448" x="5889"/>
                  <a:pt y="450" x="5901"/>
                  <a:pt y="455" x="5911"/>
                </a:cubicBezTo>
                <a:cubicBezTo>
                  <a:pt y="459" x="5922"/>
                  <a:pt y="465" x="5931"/>
                  <a:pt y="472" x="5939"/>
                </a:cubicBezTo>
                <a:cubicBezTo>
                  <a:pt y="479" x="5947"/>
                  <a:pt y="489" x="5953"/>
                  <a:pt y="499" x="5957"/>
                </a:cubicBezTo>
                <a:cubicBezTo>
                  <a:pt y="510" x="5962"/>
                  <a:pt y="522" x="5964"/>
                  <a:pt y="535" x="5964"/>
                </a:cubicBezTo>
                <a:lnTo>
                  <a:pt y="849" x="5964"/>
                </a:lnTo>
                <a:lnTo>
                  <a:pt y="849" x="6133"/>
                </a:lnTo>
                <a:lnTo>
                  <a:pt y="535" x="6133"/>
                </a:lnTo>
                <a:cubicBezTo>
                  <a:pt y="505" x="6133"/>
                  <a:pt y="477" x="6129"/>
                  <a:pt y="452" x="6121"/>
                </a:cubicBezTo>
                <a:cubicBezTo>
                  <a:pt y="427" x="6114"/>
                  <a:pt y="405" x="6103"/>
                  <a:pt y="386" x="6089"/>
                </a:cubicBezTo>
                <a:cubicBezTo>
                  <a:pt y="367" x="6076"/>
                  <a:pt y="351" x="6061"/>
                  <a:pt y="337" x="6043"/>
                </a:cubicBezTo>
                <a:cubicBezTo>
                  <a:pt y="324" x="6026"/>
                  <a:pt y="313" x="6008"/>
                  <a:pt y="304" x="5989"/>
                </a:cubicBezTo>
                <a:cubicBezTo>
                  <a:pt y="296" x="5970"/>
                  <a:pt y="289" x="5951"/>
                  <a:pt y="286" x="5932"/>
                </a:cubicBezTo>
                <a:cubicBezTo>
                  <a:pt y="282" x="5913"/>
                  <a:pt y="280" x="5895"/>
                  <a:pt y="280" x="5877"/>
                </a:cubicBezTo>
                <a:close/>
                <a:moveTo>
                  <a:pt y="57" x="6200"/>
                </a:moveTo>
                <a:lnTo>
                  <a:pt y="650" x="6200"/>
                </a:lnTo>
                <a:cubicBezTo>
                  <a:pt y="686" x="6200"/>
                  <a:pt y="717" x="6206"/>
                  <a:pt y="743" x="6219"/>
                </a:cubicBezTo>
                <a:cubicBezTo>
                  <a:pt y="768" x="6233"/>
                  <a:pt y="789" x="6249"/>
                  <a:pt y="805" x="6269"/>
                </a:cubicBezTo>
                <a:cubicBezTo>
                  <a:pt y="821" x="6290"/>
                  <a:pt y="832" x="6311"/>
                  <a:pt y="839" x="6334"/>
                </a:cubicBezTo>
                <a:cubicBezTo>
                  <a:pt y="846" x="6357"/>
                  <a:pt y="849" x="6378"/>
                  <a:pt y="849" x="6399"/>
                </a:cubicBezTo>
                <a:lnTo>
                  <a:pt y="849" x="6476"/>
                </a:lnTo>
                <a:lnTo>
                  <a:pt y="681" x="6476"/>
                </a:lnTo>
                <a:lnTo>
                  <a:pt y="681" x="6399"/>
                </a:lnTo>
                <a:cubicBezTo>
                  <a:pt y="681" x="6390"/>
                  <a:pt y="678" x="6382"/>
                  <a:pt y="673" x="6377"/>
                </a:cubicBezTo>
                <a:cubicBezTo>
                  <a:pt y="667" x="6371"/>
                  <a:pt y="660" x="6368"/>
                  <a:pt y="650" x="6368"/>
                </a:cubicBezTo>
                <a:lnTo>
                  <a:pt y="57" x="6368"/>
                </a:lnTo>
                <a:close/>
                <a:moveTo>
                  <a:pt y="280" x="6704"/>
                </a:moveTo>
                <a:cubicBezTo>
                  <a:pt y="280" x="6684"/>
                  <a:pt y="283" x="6663"/>
                  <a:pt y="290" x="6640"/>
                </a:cubicBezTo>
                <a:cubicBezTo>
                  <a:pt y="297" x="6617"/>
                  <a:pt y="308" x="6595"/>
                  <a:pt y="324" x="6575"/>
                </a:cubicBezTo>
                <a:cubicBezTo>
                  <a:pt y="340" x="6555"/>
                  <a:pt y="361" x="6539"/>
                  <a:pt y="386" x="6525"/>
                </a:cubicBezTo>
                <a:cubicBezTo>
                  <a:pt y="412" x="6512"/>
                  <a:pt y="442" x="6505"/>
                  <a:pt y="478" x="6505"/>
                </a:cubicBezTo>
                <a:lnTo>
                  <a:pt y="650" x="6505"/>
                </a:lnTo>
                <a:cubicBezTo>
                  <a:pt y="687" x="6505"/>
                  <a:pt y="717" x="6512"/>
                  <a:pt y="743" x="6525"/>
                </a:cubicBezTo>
                <a:cubicBezTo>
                  <a:pt y="768" x="6539"/>
                  <a:pt y="789" x="6555"/>
                  <a:pt y="805" x="6575"/>
                </a:cubicBezTo>
                <a:cubicBezTo>
                  <a:pt y="821" x="6595"/>
                  <a:pt y="832" x="6617"/>
                  <a:pt y="839" x="6640"/>
                </a:cubicBezTo>
                <a:cubicBezTo>
                  <a:pt y="846" x="6663"/>
                  <a:pt y="849" x="6684"/>
                  <a:pt y="849" x="6704"/>
                </a:cubicBezTo>
                <a:lnTo>
                  <a:pt y="849" x="6933"/>
                </a:lnTo>
                <a:cubicBezTo>
                  <a:pt y="849" x="6946"/>
                  <a:pt y="848" x="6961"/>
                  <a:pt y="845" x="6975"/>
                </a:cubicBezTo>
                <a:cubicBezTo>
                  <a:pt y="842" x="6990"/>
                  <a:pt y="837" x="7005"/>
                  <a:pt y="830" x="7020"/>
                </a:cubicBezTo>
                <a:cubicBezTo>
                  <a:pt y="824" x="7034"/>
                  <a:pt y="815" x="7049"/>
                  <a:pt y="805" x="7062"/>
                </a:cubicBezTo>
                <a:cubicBezTo>
                  <a:pt y="795" x="7076"/>
                  <a:pt y="782" x="7088"/>
                  <a:pt y="767" x="7098"/>
                </a:cubicBezTo>
                <a:cubicBezTo>
                  <a:pt y="752" x="7108"/>
                  <a:pt y="735" x="7117"/>
                  <a:pt y="715" x="7123"/>
                </a:cubicBezTo>
                <a:cubicBezTo>
                  <a:pt y="696" x="7129"/>
                  <a:pt y="674" x="7132"/>
                  <a:pt y="650" x="7132"/>
                </a:cubicBezTo>
                <a:lnTo>
                  <a:pt y="478" x="7132"/>
                </a:lnTo>
                <a:cubicBezTo>
                  <a:pt y="458" x="7132"/>
                  <a:pt y="437" x="7128"/>
                  <a:pt y="414" x="7121"/>
                </a:cubicBezTo>
                <a:cubicBezTo>
                  <a:pt y="391" x="7114"/>
                  <a:pt y="369" x="7103"/>
                  <a:pt y="349" x="7087"/>
                </a:cubicBezTo>
                <a:cubicBezTo>
                  <a:pt y="329" x="7071"/>
                  <a:pt y="313" x="7051"/>
                  <a:pt y="300" x="7025"/>
                </a:cubicBezTo>
                <a:cubicBezTo>
                  <a:pt y="286" x="7000"/>
                  <a:pt y="280" x="6969"/>
                  <a:pt y="280" x="6933"/>
                </a:cubicBezTo>
                <a:close/>
                <a:moveTo>
                  <a:pt y="107" x="7938"/>
                </a:moveTo>
                <a:lnTo>
                  <a:pt y="276" x="7938"/>
                </a:lnTo>
                <a:lnTo>
                  <a:pt y="276" x="8367"/>
                </a:lnTo>
                <a:cubicBezTo>
                  <a:pt y="276" x="8377"/>
                  <a:pt y="278" x="8384"/>
                  <a:pt y="283" x="8389"/>
                </a:cubicBezTo>
                <a:cubicBezTo>
                  <a:pt y="288" x="8393"/>
                  <a:pt y="296" x="8395"/>
                  <a:pt y="307" x="8395"/>
                </a:cubicBezTo>
                <a:lnTo>
                  <a:pt y="364" x="8395"/>
                </a:lnTo>
                <a:cubicBezTo>
                  <a:pt y="375" x="8395"/>
                  <a:pt y="382" x="8393"/>
                  <a:pt y="387" x="8389"/>
                </a:cubicBezTo>
                <a:cubicBezTo>
                  <a:pt y="391" x="8385"/>
                  <a:pt y="394" x="8377"/>
                  <a:pt y="394" x="8366"/>
                </a:cubicBezTo>
                <a:lnTo>
                  <a:pt y="394" x="8079"/>
                </a:lnTo>
                <a:cubicBezTo>
                  <a:pt y="394" x="8055"/>
                  <a:pt y="397" x="8034"/>
                  <a:pt y="403" x="8014"/>
                </a:cubicBezTo>
                <a:cubicBezTo>
                  <a:pt y="409" x="7995"/>
                  <a:pt y="418" x="7978"/>
                  <a:pt y="428" x="7963"/>
                </a:cubicBezTo>
                <a:cubicBezTo>
                  <a:pt y="438" x="7948"/>
                  <a:pt y="450" x="7936"/>
                  <a:pt y="464" x="7925"/>
                </a:cubicBezTo>
                <a:cubicBezTo>
                  <a:pt y="477" x="7915"/>
                  <a:pt y="492" x="7906"/>
                  <a:pt y="506" x="7900"/>
                </a:cubicBezTo>
                <a:cubicBezTo>
                  <a:pt y="521" x="7893"/>
                  <a:pt y="536" x="7888"/>
                  <a:pt y="551" x="7885"/>
                </a:cubicBezTo>
                <a:cubicBezTo>
                  <a:pt y="566" x="7882"/>
                  <a:pt y="580" x="7881"/>
                  <a:pt y="594" x="7881"/>
                </a:cubicBezTo>
                <a:lnTo>
                  <a:pt y="849" x="7881"/>
                </a:lnTo>
                <a:lnTo>
                  <a:pt y="849" x="8566"/>
                </a:lnTo>
                <a:lnTo>
                  <a:pt y="681" x="8566"/>
                </a:lnTo>
                <a:lnTo>
                  <a:pt y="681" x="8049"/>
                </a:lnTo>
                <a:lnTo>
                  <a:pt y="595" x="8049"/>
                </a:lnTo>
                <a:cubicBezTo>
                  <a:pt y="591" x="8050"/>
                  <a:pt y="586" x="8051"/>
                  <a:pt y="582" x="8052"/>
                </a:cubicBezTo>
                <a:cubicBezTo>
                  <a:pt y="577" x="8054"/>
                  <a:pt y="574" x="8055"/>
                  <a:pt y="571" x="8057"/>
                </a:cubicBezTo>
                <a:cubicBezTo>
                  <a:pt y="569" x="8058"/>
                  <a:pt y="567" x="8061"/>
                  <a:pt y="565" x="8064"/>
                </a:cubicBezTo>
                <a:cubicBezTo>
                  <a:pt y="564" x="8067"/>
                  <a:pt y="563" x="8072"/>
                  <a:pt y="563" x="8079"/>
                </a:cubicBezTo>
                <a:lnTo>
                  <a:pt y="563" x="8367"/>
                </a:lnTo>
                <a:cubicBezTo>
                  <a:pt y="563" x="8386"/>
                  <a:pt y="560" x="8408"/>
                  <a:pt y="553" x="8431"/>
                </a:cubicBezTo>
                <a:cubicBezTo>
                  <a:pt y="546" x="8454"/>
                  <a:pt y="534" x="8475"/>
                  <a:pt y="518" x="8495"/>
                </a:cubicBezTo>
                <a:cubicBezTo>
                  <a:pt y="502" x="8515"/>
                  <a:pt y="482" x="8532"/>
                  <a:pt y="456" x="8546"/>
                </a:cubicBezTo>
                <a:cubicBezTo>
                  <a:pt y="431" x="8559"/>
                  <a:pt y="400" x="8566"/>
                  <a:pt y="364" x="8566"/>
                </a:cubicBezTo>
                <a:lnTo>
                  <a:pt y="306" x="8566"/>
                </a:lnTo>
                <a:cubicBezTo>
                  <a:pt y="293" x="8566"/>
                  <a:pt y="279" x="8564"/>
                  <a:pt y="264" x="8561"/>
                </a:cubicBezTo>
                <a:cubicBezTo>
                  <a:pt y="249" x="8558"/>
                  <a:pt y="235" x="8553"/>
                  <a:pt y="220" x="8546"/>
                </a:cubicBezTo>
                <a:cubicBezTo>
                  <a:pt y="205" x="8540"/>
                  <a:pt y="191" x="8531"/>
                  <a:pt y="178" x="8520"/>
                </a:cubicBezTo>
                <a:cubicBezTo>
                  <a:pt y="164" x="8510"/>
                  <a:pt y="152" x="8497"/>
                  <a:pt y="142" x="8482"/>
                </a:cubicBezTo>
                <a:cubicBezTo>
                  <a:pt y="131" x="8467"/>
                  <a:pt y="123" x="8450"/>
                  <a:pt y="117" x="8431"/>
                </a:cubicBezTo>
                <a:cubicBezTo>
                  <a:pt y="111" x="8412"/>
                  <a:pt y="107" x="8390"/>
                  <a:pt y="107" x="8367"/>
                </a:cubicBezTo>
                <a:close/>
                <a:moveTo>
                  <a:pt y="280" x="9153"/>
                </a:moveTo>
                <a:cubicBezTo>
                  <a:pt y="280" x="9142"/>
                  <a:pt y="282" x="9131"/>
                  <a:pt y="286" x="9120"/>
                </a:cubicBezTo>
                <a:cubicBezTo>
                  <a:pt y="291" x="9110"/>
                  <a:pt y="296" x="9101"/>
                  <a:pt y="304" x="9093"/>
                </a:cubicBezTo>
                <a:cubicBezTo>
                  <a:pt y="312" x="9085"/>
                  <a:pt y="321" x="9079"/>
                  <a:pt y="331" x="9075"/>
                </a:cubicBezTo>
                <a:cubicBezTo>
                  <a:pt y="341" x="9071"/>
                  <a:pt y="352" x="9068"/>
                  <a:pt y="364" x="9068"/>
                </a:cubicBezTo>
                <a:lnTo>
                  <a:pt y="849" x="9068"/>
                </a:lnTo>
                <a:lnTo>
                  <a:pt y="849" x="9237"/>
                </a:lnTo>
                <a:lnTo>
                  <a:pt y="448" x="9237"/>
                </a:lnTo>
                <a:lnTo>
                  <a:pt y="448" x="9438"/>
                </a:lnTo>
                <a:cubicBezTo>
                  <a:pt y="448" x="9451"/>
                  <a:pt y="450" x="9463"/>
                  <a:pt y="455" x="9473"/>
                </a:cubicBezTo>
                <a:cubicBezTo>
                  <a:pt y="459" x="9484"/>
                  <a:pt y="465" x="9493"/>
                  <a:pt y="472" x="9501"/>
                </a:cubicBezTo>
                <a:cubicBezTo>
                  <a:pt y="479" x="9509"/>
                  <a:pt y="489" x="9515"/>
                  <a:pt y="499" x="9519"/>
                </a:cubicBezTo>
                <a:cubicBezTo>
                  <a:pt y="510" x="9524"/>
                  <a:pt y="522" x="9526"/>
                  <a:pt y="535" x="9526"/>
                </a:cubicBezTo>
                <a:lnTo>
                  <a:pt y="849" x="9526"/>
                </a:lnTo>
                <a:lnTo>
                  <a:pt y="849" x="9695"/>
                </a:lnTo>
                <a:lnTo>
                  <a:pt y="535" x="9695"/>
                </a:lnTo>
                <a:cubicBezTo>
                  <a:pt y="505" x="9695"/>
                  <a:pt y="477" x="9691"/>
                  <a:pt y="452" x="9683"/>
                </a:cubicBezTo>
                <a:cubicBezTo>
                  <a:pt y="427" x="9676"/>
                  <a:pt y="405" x="9665"/>
                  <a:pt y="386" x="9651"/>
                </a:cubicBezTo>
                <a:cubicBezTo>
                  <a:pt y="367" x="9638"/>
                  <a:pt y="351" x="9623"/>
                  <a:pt y="337" x="9605"/>
                </a:cubicBezTo>
                <a:cubicBezTo>
                  <a:pt y="324" x="9588"/>
                  <a:pt y="313" x="9570"/>
                  <a:pt y="304" x="9551"/>
                </a:cubicBezTo>
                <a:cubicBezTo>
                  <a:pt y="296" x="9532"/>
                  <a:pt y="289" x="9513"/>
                  <a:pt y="286" x="9494"/>
                </a:cubicBezTo>
                <a:cubicBezTo>
                  <a:pt y="282" x="9475"/>
                  <a:pt y="280" x="9457"/>
                  <a:pt y="280" x="9439"/>
                </a:cubicBezTo>
                <a:close/>
                <a:moveTo>
                  <a:pt y="280" x="10822"/>
                </a:moveTo>
                <a:lnTo>
                  <a:pt y="442" x="10822"/>
                </a:lnTo>
                <a:lnTo>
                  <a:pt y="442" x="11122"/>
                </a:lnTo>
                <a:cubicBezTo>
                  <a:pt y="442" x="11132"/>
                  <a:pt y="445" x="11140"/>
                  <a:pt y="451" x="11146"/>
                </a:cubicBezTo>
                <a:cubicBezTo>
                  <a:pt y="457" x="11152"/>
                  <a:pt y="465" x="11155"/>
                  <a:pt y="475" x="11155"/>
                </a:cubicBezTo>
                <a:lnTo>
                  <a:pt y="653" x="11155"/>
                </a:lnTo>
                <a:cubicBezTo>
                  <a:pt y="663" x="11155"/>
                  <a:pt y="671" x="11152"/>
                  <a:pt y="677" x="11147"/>
                </a:cubicBezTo>
                <a:cubicBezTo>
                  <a:pt y="683" x="11141"/>
                  <a:pt y="687" x="11133"/>
                  <a:pt y="687" x="11122"/>
                </a:cubicBezTo>
                <a:lnTo>
                  <a:pt y="687" x="10894"/>
                </a:lnTo>
                <a:cubicBezTo>
                  <a:pt y="687" x="10884"/>
                  <a:pt y="684" x="10876"/>
                  <a:pt y="678" x="10869"/>
                </a:cubicBezTo>
                <a:cubicBezTo>
                  <a:pt y="673" x="10863"/>
                  <a:pt y="665" x="10860"/>
                  <a:pt y="655" x="10860"/>
                </a:cubicBezTo>
                <a:cubicBezTo>
                  <a:pt y="644" x="10860"/>
                  <a:pt y="636" x="10862"/>
                  <a:pt y="630" x="10868"/>
                </a:cubicBezTo>
                <a:cubicBezTo>
                  <a:pt y="623" x="10873"/>
                  <a:pt y="620" x="10882"/>
                  <a:pt y="620" x="10893"/>
                </a:cubicBezTo>
                <a:lnTo>
                  <a:pt y="620" x="11143"/>
                </a:lnTo>
                <a:lnTo>
                  <a:pt y="458" x="11143"/>
                </a:lnTo>
                <a:lnTo>
                  <a:pt y="458" x="10893"/>
                </a:lnTo>
                <a:cubicBezTo>
                  <a:pt y="458" x="10858"/>
                  <a:pt y="464" x="10827"/>
                  <a:pt y="477" x="10802"/>
                </a:cubicBezTo>
                <a:cubicBezTo>
                  <a:pt y="490" x="10777"/>
                  <a:pt y="507" x="10757"/>
                  <a:pt y="527" x="10741"/>
                </a:cubicBezTo>
                <a:cubicBezTo>
                  <a:pt y="546" x="10726"/>
                  <a:pt y="567" x="10714"/>
                  <a:pt y="590" x="10708"/>
                </a:cubicBezTo>
                <a:cubicBezTo>
                  <a:pt y="613" x="10701"/>
                  <a:pt y="634" x="10697"/>
                  <a:pt y="654" x="10697"/>
                </a:cubicBezTo>
                <a:cubicBezTo>
                  <a:pt y="689" x="10697"/>
                  <a:pt y="719" x="10704"/>
                  <a:pt y="744" x="10717"/>
                </a:cubicBezTo>
                <a:cubicBezTo>
                  <a:pt y="770" x="10730"/>
                  <a:pt y="790" x="10747"/>
                  <a:pt y="805" x="10766"/>
                </a:cubicBezTo>
                <a:cubicBezTo>
                  <a:pt y="821" x="10786"/>
                  <a:pt y="832" x="10807"/>
                  <a:pt y="839" x="10830"/>
                </a:cubicBezTo>
                <a:cubicBezTo>
                  <a:pt y="846" x="10852"/>
                  <a:pt y="849" x="10873"/>
                  <a:pt y="849" x="10893"/>
                </a:cubicBezTo>
                <a:lnTo>
                  <a:pt y="849" x="11122"/>
                </a:lnTo>
                <a:cubicBezTo>
                  <a:pt y="849" x="11157"/>
                  <a:pt y="843" x="11187"/>
                  <a:pt y="830" x="11213"/>
                </a:cubicBezTo>
                <a:cubicBezTo>
                  <a:pt y="816" x="11238"/>
                  <a:pt y="800" x="11258"/>
                  <a:pt y="780" x="11274"/>
                </a:cubicBezTo>
                <a:cubicBezTo>
                  <a:pt y="761" x="11289"/>
                  <a:pt y="740" x="11300"/>
                  <a:pt y="717" x="11307"/>
                </a:cubicBezTo>
                <a:cubicBezTo>
                  <a:pt y="694" x="11314"/>
                  <a:pt y="673" x="11318"/>
                  <a:pt y="654" x="11318"/>
                </a:cubicBezTo>
                <a:lnTo>
                  <a:pt y="475" x="11318"/>
                </a:lnTo>
                <a:cubicBezTo>
                  <a:pt y="440" x="11318"/>
                  <a:pt y="410" x="11311"/>
                  <a:pt y="385" x="11298"/>
                </a:cubicBezTo>
                <a:cubicBezTo>
                  <a:pt y="360" x="11285"/>
                  <a:pt y="339" x="11268"/>
                  <a:pt y="324" x="11249"/>
                </a:cubicBezTo>
                <a:cubicBezTo>
                  <a:pt y="308" x="11229"/>
                  <a:pt y="297" x="11208"/>
                  <a:pt y="290" x="11185"/>
                </a:cubicBezTo>
                <a:cubicBezTo>
                  <a:pt y="283" x="11163"/>
                  <a:pt y="280" x="11142"/>
                  <a:pt y="280" x="11122"/>
                </a:cubicBezTo>
                <a:close/>
                <a:moveTo>
                  <a:pt y="107" x="11359"/>
                </a:moveTo>
                <a:lnTo>
                  <a:pt y="276" x="11359"/>
                </a:lnTo>
                <a:lnTo>
                  <a:pt y="276" x="11474"/>
                </a:lnTo>
                <a:lnTo>
                  <a:pt y="849" x="11474"/>
                </a:lnTo>
                <a:lnTo>
                  <a:pt y="849" x="11643"/>
                </a:lnTo>
                <a:lnTo>
                  <a:pt y="107" x="11643"/>
                </a:lnTo>
                <a:close/>
                <a:moveTo>
                  <a:pt y="280" x="12366"/>
                </a:moveTo>
                <a:cubicBezTo>
                  <a:pt y="280" x="12354"/>
                  <a:pt y="282" x="12343"/>
                  <a:pt y="286" x="12333"/>
                </a:cubicBezTo>
                <a:cubicBezTo>
                  <a:pt y="291" x="12323"/>
                  <a:pt y="296" x="12314"/>
                  <a:pt y="304" x="12306"/>
                </a:cubicBezTo>
                <a:cubicBezTo>
                  <a:pt y="312" x="12298"/>
                  <a:pt y="321" x="12292"/>
                  <a:pt y="331" x="12288"/>
                </a:cubicBezTo>
                <a:cubicBezTo>
                  <a:pt y="341" x="12283"/>
                  <a:pt y="352" x="12281"/>
                  <a:pt y="364" x="12281"/>
                </a:cubicBezTo>
                <a:lnTo>
                  <a:pt y="849" x="12281"/>
                </a:lnTo>
                <a:lnTo>
                  <a:pt y="849" x="12450"/>
                </a:lnTo>
                <a:lnTo>
                  <a:pt y="448" x="12450"/>
                </a:lnTo>
                <a:lnTo>
                  <a:pt y="448" x="12651"/>
                </a:lnTo>
                <a:cubicBezTo>
                  <a:pt y="448" x="12664"/>
                  <a:pt y="450" x="12676"/>
                  <a:pt y="455" x="12686"/>
                </a:cubicBezTo>
                <a:cubicBezTo>
                  <a:pt y="459" x="12697"/>
                  <a:pt y="465" x="12706"/>
                  <a:pt y="472" x="12714"/>
                </a:cubicBezTo>
                <a:cubicBezTo>
                  <a:pt y="479" x="12722"/>
                  <a:pt y="489" x="12728"/>
                  <a:pt y="499" x="12732"/>
                </a:cubicBezTo>
                <a:cubicBezTo>
                  <a:pt y="510" x="12737"/>
                  <a:pt y="522" x="12739"/>
                  <a:pt y="535" x="12739"/>
                </a:cubicBezTo>
                <a:lnTo>
                  <a:pt y="849" x="12739"/>
                </a:lnTo>
                <a:lnTo>
                  <a:pt y="849" x="12908"/>
                </a:lnTo>
                <a:lnTo>
                  <a:pt y="535" x="12908"/>
                </a:lnTo>
                <a:cubicBezTo>
                  <a:pt y="505" x="12908"/>
                  <a:pt y="477" x="12904"/>
                  <a:pt y="452" x="12896"/>
                </a:cubicBezTo>
                <a:cubicBezTo>
                  <a:pt y="427" x="12888"/>
                  <a:pt y="405" x="12878"/>
                  <a:pt y="386" x="12864"/>
                </a:cubicBezTo>
                <a:cubicBezTo>
                  <a:pt y="367" x="12851"/>
                  <a:pt y="351" x="12835"/>
                  <a:pt y="337" x="12818"/>
                </a:cubicBezTo>
                <a:cubicBezTo>
                  <a:pt y="324" x="12801"/>
                  <a:pt y="313" x="12783"/>
                  <a:pt y="304" x="12764"/>
                </a:cubicBezTo>
                <a:cubicBezTo>
                  <a:pt y="296" x="12745"/>
                  <a:pt y="289" x="12726"/>
                  <a:pt y="286" x="12707"/>
                </a:cubicBezTo>
                <a:cubicBezTo>
                  <a:pt y="282" x="12688"/>
                  <a:pt y="280" x="12670"/>
                  <a:pt y="280" x="12652"/>
                </a:cubicBezTo>
                <a:close/>
                <a:moveTo>
                  <a:pt y="280" x="13608"/>
                </a:moveTo>
                <a:lnTo>
                  <a:pt y="442" x="13608"/>
                </a:lnTo>
                <a:lnTo>
                  <a:pt y="442" x="13908"/>
                </a:lnTo>
                <a:cubicBezTo>
                  <a:pt y="442" x="13918"/>
                  <a:pt y="445" x="13926"/>
                  <a:pt y="451" x="13932"/>
                </a:cubicBezTo>
                <a:cubicBezTo>
                  <a:pt y="457" x="13938"/>
                  <a:pt y="465" x="13941"/>
                  <a:pt y="475" x="13941"/>
                </a:cubicBezTo>
                <a:lnTo>
                  <a:pt y="653" x="13941"/>
                </a:lnTo>
                <a:cubicBezTo>
                  <a:pt y="663" x="13941"/>
                  <a:pt y="671" x="13938"/>
                  <a:pt y="677" x="13932"/>
                </a:cubicBezTo>
                <a:cubicBezTo>
                  <a:pt y="683" x="13927"/>
                  <a:pt y="687" x="13919"/>
                  <a:pt y="687" x="13908"/>
                </a:cubicBezTo>
                <a:lnTo>
                  <a:pt y="687" x="13680"/>
                </a:lnTo>
                <a:cubicBezTo>
                  <a:pt y="687" x="13670"/>
                  <a:pt y="684" x="13661"/>
                  <a:pt y="678" x="13655"/>
                </a:cubicBezTo>
                <a:cubicBezTo>
                  <a:pt y="673" x="13648"/>
                  <a:pt y="665" x="13645"/>
                  <a:pt y="655" x="13645"/>
                </a:cubicBezTo>
                <a:cubicBezTo>
                  <a:pt y="644" x="13645"/>
                  <a:pt y="636" x="13648"/>
                  <a:pt y="630" x="13653"/>
                </a:cubicBezTo>
                <a:cubicBezTo>
                  <a:pt y="623" x="13659"/>
                  <a:pt y="620" x="13667"/>
                  <a:pt y="620" x="13679"/>
                </a:cubicBezTo>
                <a:lnTo>
                  <a:pt y="620" x="13928"/>
                </a:lnTo>
                <a:lnTo>
                  <a:pt y="458" x="13928"/>
                </a:lnTo>
                <a:lnTo>
                  <a:pt y="458" x="13679"/>
                </a:lnTo>
                <a:cubicBezTo>
                  <a:pt y="458" x="13643"/>
                  <a:pt y="464" x="13613"/>
                  <a:pt y="477" x="13588"/>
                </a:cubicBezTo>
                <a:cubicBezTo>
                  <a:pt y="490" x="13563"/>
                  <a:pt y="507" x="13542"/>
                  <a:pt y="527" x="13527"/>
                </a:cubicBezTo>
                <a:cubicBezTo>
                  <a:pt y="546" x="13511"/>
                  <a:pt y="567" x="13500"/>
                  <a:pt y="590" x="13493"/>
                </a:cubicBezTo>
                <a:cubicBezTo>
                  <a:pt y="613" x="13486"/>
                  <a:pt y="634" x="13483"/>
                  <a:pt y="654" x="13483"/>
                </a:cubicBezTo>
                <a:cubicBezTo>
                  <a:pt y="689" x="13483"/>
                  <a:pt y="719" x="13489"/>
                  <a:pt y="744" x="13503"/>
                </a:cubicBezTo>
                <a:cubicBezTo>
                  <a:pt y="770" x="13516"/>
                  <a:pt y="790" x="13532"/>
                  <a:pt y="805" x="13552"/>
                </a:cubicBezTo>
                <a:cubicBezTo>
                  <a:pt y="821" x="13572"/>
                  <a:pt y="832" x="13593"/>
                  <a:pt y="839" x="13615"/>
                </a:cubicBezTo>
                <a:cubicBezTo>
                  <a:pt y="846" x="13638"/>
                  <a:pt y="849" x="13659"/>
                  <a:pt y="849" x="13679"/>
                </a:cubicBezTo>
                <a:lnTo>
                  <a:pt y="849" x="13908"/>
                </a:lnTo>
                <a:cubicBezTo>
                  <a:pt y="849" x="13943"/>
                  <a:pt y="843" x="13973"/>
                  <a:pt y="830" x="13998"/>
                </a:cubicBezTo>
                <a:cubicBezTo>
                  <a:pt y="816" x="14023"/>
                  <a:pt y="800" x="14044"/>
                  <a:pt y="780" x="14059"/>
                </a:cubicBezTo>
                <a:cubicBezTo>
                  <a:pt y="761" x="14075"/>
                  <a:pt y="740" x="14086"/>
                  <a:pt y="717" x="14093"/>
                </a:cubicBezTo>
                <a:cubicBezTo>
                  <a:pt y="694" x="14100"/>
                  <a:pt y="673" x="14103"/>
                  <a:pt y="654" x="14103"/>
                </a:cubicBezTo>
                <a:lnTo>
                  <a:pt y="475" x="14103"/>
                </a:lnTo>
                <a:cubicBezTo>
                  <a:pt y="440" x="14103"/>
                  <a:pt y="410" x="14097"/>
                  <a:pt y="385" x="14083"/>
                </a:cubicBezTo>
                <a:cubicBezTo>
                  <a:pt y="360" x="14070"/>
                  <a:pt y="339" x="14054"/>
                  <a:pt y="324" x="14034"/>
                </a:cubicBezTo>
                <a:cubicBezTo>
                  <a:pt y="308" x="14015"/>
                  <a:pt y="297" x="13993"/>
                  <a:pt y="290" x="13971"/>
                </a:cubicBezTo>
                <a:cubicBezTo>
                  <a:pt y="283" x="13948"/>
                  <a:pt y="280" x="13927"/>
                  <a:pt y="280" x="13908"/>
                </a:cubicBezTo>
                <a:close/>
                <a:moveTo>
                  <a:pt y="107" x="14480"/>
                </a:moveTo>
                <a:cubicBezTo>
                  <a:pt y="107" x="14439"/>
                  <a:pt y="115" x="14399"/>
                  <a:pt y="131" x="14361"/>
                </a:cubicBezTo>
                <a:cubicBezTo>
                  <a:pt y="146" x="14324"/>
                  <a:pt y="168" x="14290"/>
                  <a:pt y="196" x="14261"/>
                </a:cubicBezTo>
                <a:cubicBezTo>
                  <a:pt y="223" x="14232"/>
                  <a:pt y="256" x="14209"/>
                  <a:pt y="295" x="14192"/>
                </a:cubicBezTo>
                <a:cubicBezTo>
                  <a:pt y="333" x="14175"/>
                  <a:pt y="375" x="14166"/>
                  <a:pt y="421" x="14166"/>
                </a:cubicBezTo>
                <a:lnTo>
                  <a:pt y="535" x="14166"/>
                </a:lnTo>
                <a:cubicBezTo>
                  <a:pt y="566" x="14166"/>
                  <a:pt y="595" x="14170"/>
                  <a:pt y="623" x="14178"/>
                </a:cubicBezTo>
                <a:cubicBezTo>
                  <a:pt y="650" x="14186"/>
                  <a:pt y="675" x="14197"/>
                  <a:pt y="699" x="14211"/>
                </a:cubicBezTo>
                <a:cubicBezTo>
                  <a:pt y="722" x="14225"/>
                  <a:pt y="743" x="14242"/>
                  <a:pt y="762" x="14261"/>
                </a:cubicBezTo>
                <a:cubicBezTo>
                  <a:pt y="780" x="14281"/>
                  <a:pt y="796" x="14302"/>
                  <a:pt y="809" x="14325"/>
                </a:cubicBezTo>
                <a:cubicBezTo>
                  <a:pt y="822" x="14348"/>
                  <a:pt y="832" x="14373"/>
                  <a:pt y="839" x="14399"/>
                </a:cubicBezTo>
                <a:cubicBezTo>
                  <a:pt y="846" x="14425"/>
                  <a:pt y="849" x="14452"/>
                  <a:pt y="849" x="14480"/>
                </a:cubicBezTo>
                <a:lnTo>
                  <a:pt y="849" x="14709"/>
                </a:lnTo>
                <a:cubicBezTo>
                  <a:pt y="849" x="14736"/>
                  <a:pt y="846" x="14763"/>
                  <a:pt y="839" x="14789"/>
                </a:cubicBezTo>
                <a:cubicBezTo>
                  <a:pt y="832" x="14815"/>
                  <a:pt y="822" x="14840"/>
                  <a:pt y="809" x="14863"/>
                </a:cubicBezTo>
                <a:cubicBezTo>
                  <a:pt y="796" x="14886"/>
                  <a:pt y="780" x="14907"/>
                  <a:pt y="762" x="14927"/>
                </a:cubicBezTo>
                <a:cubicBezTo>
                  <a:pt y="743" x="14946"/>
                  <a:pt y="722" x="14963"/>
                  <a:pt y="699" x="14978"/>
                </a:cubicBezTo>
                <a:cubicBezTo>
                  <a:pt y="675" x="14992"/>
                  <a:pt y="650" x="15003"/>
                  <a:pt y="623" x="15011"/>
                </a:cubicBezTo>
                <a:cubicBezTo>
                  <a:pt y="595" x="15019"/>
                  <a:pt y="566" x="15023"/>
                  <a:pt y="535" x="15023"/>
                </a:cubicBezTo>
                <a:lnTo>
                  <a:pt y="421" x="15023"/>
                </a:lnTo>
                <a:cubicBezTo>
                  <a:pt y="391" x="15023"/>
                  <a:pt y="362" x="15019"/>
                  <a:pt y="334" x="15011"/>
                </a:cubicBezTo>
                <a:cubicBezTo>
                  <a:pt y="307" x="15003"/>
                  <a:pt y="281" x="14992"/>
                  <a:pt y="258" x="14978"/>
                </a:cubicBezTo>
                <a:cubicBezTo>
                  <a:pt y="235" x="14963"/>
                  <a:pt y="214" x="14946"/>
                  <a:pt y="195" x="14927"/>
                </a:cubicBezTo>
                <a:cubicBezTo>
                  <a:pt y="177" x="14907"/>
                  <a:pt y="161" x="14886"/>
                  <a:pt y="148" x="14863"/>
                </a:cubicBezTo>
                <a:cubicBezTo>
                  <a:pt y="135" x="14840"/>
                  <a:pt y="125" x="14815"/>
                  <a:pt y="118" x="14789"/>
                </a:cubicBezTo>
                <a:cubicBezTo>
                  <a:pt y="111" x="14763"/>
                  <a:pt y="107" x="14736"/>
                  <a:pt y="107" x="14709"/>
                </a:cubicBezTo>
                <a:close/>
                <a:moveTo>
                  <a:pt y="0" x="962"/>
                </a:moveTo>
                <a:cubicBezTo>
                  <a:pt y="18" x="946"/>
                  <a:pt y="37" x="930"/>
                  <a:pt y="57" x="915"/>
                </a:cubicBezTo>
                <a:cubicBezTo>
                  <a:pt y="76" x="900"/>
                  <a:pt y="98" x="885"/>
                  <a:pt y="122" x="869"/>
                </a:cubicBezTo>
                <a:cubicBezTo>
                  <a:pt y="146" x="854"/>
                  <a:pt y="171" x="838"/>
                  <a:pt y="199" x="823"/>
                </a:cubicBezTo>
                <a:cubicBezTo>
                  <a:pt y="226" x="808"/>
                  <a:pt y="255" x="795"/>
                  <a:pt y="286" x="783"/>
                </a:cubicBezTo>
                <a:cubicBezTo>
                  <a:pt y="316" x="771"/>
                  <a:pt y="347" x="762"/>
                  <a:pt y="380" x="755"/>
                </a:cubicBezTo>
                <a:cubicBezTo>
                  <a:pt y="412" x="747"/>
                  <a:pt y="445" x="744"/>
                  <a:pt y="478" x="744"/>
                </a:cubicBezTo>
                <a:cubicBezTo>
                  <a:pt y="512" x="744"/>
                  <a:pt y="545" x="747"/>
                  <a:pt y="577" x="755"/>
                </a:cubicBezTo>
                <a:cubicBezTo>
                  <a:pt y="609" x="762"/>
                  <a:pt y="641" x="771"/>
                  <a:pt y="671" x="783"/>
                </a:cubicBezTo>
                <a:cubicBezTo>
                  <a:pt y="701" x="795"/>
                  <a:pt y="730" x="808"/>
                  <a:pt y="758" x="823"/>
                </a:cubicBezTo>
                <a:cubicBezTo>
                  <a:pt y="785" x="838"/>
                  <a:pt y="811" x="854"/>
                  <a:pt y="835" x="869"/>
                </a:cubicBezTo>
                <a:cubicBezTo>
                  <a:pt y="859" x="885"/>
                  <a:pt y="880" x="900"/>
                  <a:pt y="900" x="915"/>
                </a:cubicBezTo>
                <a:cubicBezTo>
                  <a:pt y="919" x="930"/>
                  <a:pt y="938" x="946"/>
                  <a:pt y="957" x="962"/>
                </a:cubicBezTo>
                <a:lnTo>
                  <a:pt y="957" x="1198"/>
                </a:lnTo>
                <a:lnTo>
                  <a:pt y="877" x="1117"/>
                </a:lnTo>
                <a:cubicBezTo>
                  <a:pt y="877" x="1117"/>
                  <a:pt y="871" x="1112"/>
                  <a:pt y="860" x="1101"/>
                </a:cubicBezTo>
                <a:cubicBezTo>
                  <a:pt y="849" x="1091"/>
                  <a:pt y="834" x="1078"/>
                  <a:pt y="815" x="1063"/>
                </a:cubicBezTo>
                <a:cubicBezTo>
                  <a:pt y="796" x="1048"/>
                  <a:pt y="773" x="1031"/>
                  <a:pt y="748" x="1013"/>
                </a:cubicBezTo>
                <a:cubicBezTo>
                  <a:pt y="722" x="996"/>
                  <a:pt y="694" x="979"/>
                  <a:pt y="665" x="964"/>
                </a:cubicBezTo>
                <a:cubicBezTo>
                  <a:pt y="635" x="949"/>
                  <a:pt y="605" x="937"/>
                  <a:pt y="573" x="927"/>
                </a:cubicBezTo>
                <a:cubicBezTo>
                  <a:pt y="541" x="917"/>
                  <a:pt y="510" x="912"/>
                  <a:pt y="478" x="912"/>
                </a:cubicBezTo>
                <a:cubicBezTo>
                  <a:pt y="447" x="912"/>
                  <a:pt y="416" x="917"/>
                  <a:pt y="384" x="927"/>
                </a:cubicBezTo>
                <a:cubicBezTo>
                  <a:pt y="352" x="937"/>
                  <a:pt y="322" x="949"/>
                  <a:pt y="292" x="964"/>
                </a:cubicBezTo>
                <a:cubicBezTo>
                  <a:pt y="263" x="979"/>
                  <a:pt y="235" x="996"/>
                  <a:pt y="209" x="1013"/>
                </a:cubicBezTo>
                <a:cubicBezTo>
                  <a:pt y="183" x="1031"/>
                  <a:pt y="161" x="1048"/>
                  <a:pt y="142" x="1063"/>
                </a:cubicBezTo>
                <a:cubicBezTo>
                  <a:pt y="123" x="1078"/>
                  <a:pt y="108" x="1091"/>
                  <a:pt y="97" x="1101"/>
                </a:cubicBezTo>
                <a:cubicBezTo>
                  <a:pt y="86" x="1112"/>
                  <a:pt y="80" x="1117"/>
                  <a:pt y="80" x="1117"/>
                </a:cubicBezTo>
                <a:lnTo>
                  <a:pt y="0" x="1198"/>
                </a:lnTo>
                <a:close/>
                <a:moveTo>
                  <a:pt y="0" x="1807"/>
                </a:moveTo>
                <a:lnTo>
                  <a:pt y="80" x="1887"/>
                </a:lnTo>
                <a:cubicBezTo>
                  <a:pt y="80" x="1888"/>
                  <a:pt y="86" x="1893"/>
                  <a:pt y="97" x="1903"/>
                </a:cubicBezTo>
                <a:cubicBezTo>
                  <a:pt y="108" x="1913"/>
                  <a:pt y="123" x="1926"/>
                  <a:pt y="142" x="1941"/>
                </a:cubicBezTo>
                <a:cubicBezTo>
                  <a:pt y="161" x="1956"/>
                  <a:pt y="183" x="1973"/>
                  <a:pt y="209" x="1991"/>
                </a:cubicBezTo>
                <a:cubicBezTo>
                  <a:pt y="235" x="2008"/>
                  <a:pt y="262" x="2025"/>
                  <a:pt y="292" x="2040"/>
                </a:cubicBezTo>
                <a:cubicBezTo>
                  <a:pt y="321" x="2055"/>
                  <a:pt y="352" x="2067"/>
                  <a:pt y="384" x="2077"/>
                </a:cubicBezTo>
                <a:cubicBezTo>
                  <a:pt y="416" x="2086"/>
                  <a:pt y="447" x="2091"/>
                  <a:pt y="478" x="2091"/>
                </a:cubicBezTo>
                <a:cubicBezTo>
                  <a:pt y="509" x="2091"/>
                  <a:pt y="541" x="2086"/>
                  <a:pt y="573" x="2077"/>
                </a:cubicBezTo>
                <a:cubicBezTo>
                  <a:pt y="605" x="2067"/>
                  <a:pt y="635" x="2055"/>
                  <a:pt y="665" x="2040"/>
                </a:cubicBezTo>
                <a:cubicBezTo>
                  <a:pt y="694" x="2025"/>
                  <a:pt y="722" x="2008"/>
                  <a:pt y="748" x="1991"/>
                </a:cubicBezTo>
                <a:cubicBezTo>
                  <a:pt y="773" x="1973"/>
                  <a:pt y="796" x="1956"/>
                  <a:pt y="815" x="1941"/>
                </a:cubicBezTo>
                <a:cubicBezTo>
                  <a:pt y="834" x="1926"/>
                  <a:pt y="849" x="1913"/>
                  <a:pt y="860" x="1903"/>
                </a:cubicBezTo>
                <a:cubicBezTo>
                  <a:pt y="871" x="1893"/>
                  <a:pt y="877" x="1888"/>
                  <a:pt y="877" x="1887"/>
                </a:cubicBezTo>
                <a:lnTo>
                  <a:pt y="957" x="1807"/>
                </a:lnTo>
                <a:lnTo>
                  <a:pt y="957" x="2043"/>
                </a:lnTo>
                <a:cubicBezTo>
                  <a:pt y="938" x="2059"/>
                  <a:pt y="919" x="2074"/>
                  <a:pt y="900" x="2089"/>
                </a:cubicBezTo>
                <a:cubicBezTo>
                  <a:pt y="880" x="2104"/>
                  <a:pt y="859" x="2119"/>
                  <a:pt y="835" x="2135"/>
                </a:cubicBezTo>
                <a:cubicBezTo>
                  <a:pt y="811" x="2151"/>
                  <a:pt y="785" x="2166"/>
                  <a:pt y="758" x="2181"/>
                </a:cubicBezTo>
                <a:cubicBezTo>
                  <a:pt y="730" x="2196"/>
                  <a:pt y="701" x="2210"/>
                  <a:pt y="671" x="2221"/>
                </a:cubicBezTo>
                <a:cubicBezTo>
                  <a:pt y="641" x="2233"/>
                  <a:pt y="609" x="2243"/>
                  <a:pt y="577" x="2250"/>
                </a:cubicBezTo>
                <a:cubicBezTo>
                  <a:pt y="545" x="2257"/>
                  <a:pt y="512" x="2261"/>
                  <a:pt y="478" x="2261"/>
                </a:cubicBezTo>
                <a:cubicBezTo>
                  <a:pt y="445" x="2261"/>
                  <a:pt y="412" x="2257"/>
                  <a:pt y="380" x="2250"/>
                </a:cubicBezTo>
                <a:cubicBezTo>
                  <a:pt y="347" x="2243"/>
                  <a:pt y="316" x="2233"/>
                  <a:pt y="286" x="2221"/>
                </a:cubicBezTo>
                <a:cubicBezTo>
                  <a:pt y="255" x="2210"/>
                  <a:pt y="226" x="2196"/>
                  <a:pt y="199" x="2181"/>
                </a:cubicBezTo>
                <a:cubicBezTo>
                  <a:pt y="171" x="2166"/>
                  <a:pt y="146" x="2151"/>
                  <a:pt y="122" x="2135"/>
                </a:cubicBezTo>
                <a:cubicBezTo>
                  <a:pt y="98" x="2119"/>
                  <a:pt y="76" x="2104"/>
                  <a:pt y="57" x="2089"/>
                </a:cubicBezTo>
                <a:cubicBezTo>
                  <a:pt y="37" x="2074"/>
                  <a:pt y="18" x="2059"/>
                  <a:pt y="0" x="2043"/>
                </a:cubicBezTo>
                <a:close/>
                <a:moveTo>
                  <a:pt y="0" x="8837"/>
                </a:moveTo>
                <a:cubicBezTo>
                  <a:pt y="18" x="8821"/>
                  <a:pt y="37" x="8806"/>
                  <a:pt y="57" x="8791"/>
                </a:cubicBezTo>
                <a:cubicBezTo>
                  <a:pt y="76" x="8776"/>
                  <a:pt y="98" x="8760"/>
                  <a:pt y="122" x="8745"/>
                </a:cubicBezTo>
                <a:cubicBezTo>
                  <a:pt y="146" x="8729"/>
                  <a:pt y="171" x="8714"/>
                  <a:pt y="199" x="8699"/>
                </a:cubicBezTo>
                <a:cubicBezTo>
                  <a:pt y="226" x="8684"/>
                  <a:pt y="255" x="8670"/>
                  <a:pt y="286" x="8659"/>
                </a:cubicBezTo>
                <a:cubicBezTo>
                  <a:pt y="316" x="8647"/>
                  <a:pt y="347" x="8637"/>
                  <a:pt y="380" x="8630"/>
                </a:cubicBezTo>
                <a:cubicBezTo>
                  <a:pt y="412" x="8623"/>
                  <a:pt y="445" x="8619"/>
                  <a:pt y="478" x="8619"/>
                </a:cubicBezTo>
                <a:cubicBezTo>
                  <a:pt y="512" x="8619"/>
                  <a:pt y="545" x="8623"/>
                  <a:pt y="577" x="8630"/>
                </a:cubicBezTo>
                <a:cubicBezTo>
                  <a:pt y="609" x="8637"/>
                  <a:pt y="641" x="8647"/>
                  <a:pt y="671" x="8659"/>
                </a:cubicBezTo>
                <a:cubicBezTo>
                  <a:pt y="701" x="8670"/>
                  <a:pt y="730" x="8684"/>
                  <a:pt y="758" x="8699"/>
                </a:cubicBezTo>
                <a:cubicBezTo>
                  <a:pt y="785" x="8714"/>
                  <a:pt y="811" x="8729"/>
                  <a:pt y="835" x="8745"/>
                </a:cubicBezTo>
                <a:cubicBezTo>
                  <a:pt y="859" x="8760"/>
                  <a:pt y="880" x="8776"/>
                  <a:pt y="900" x="8791"/>
                </a:cubicBezTo>
                <a:cubicBezTo>
                  <a:pt y="919" x="8806"/>
                  <a:pt y="938" x="8821"/>
                  <a:pt y="957" x="8837"/>
                </a:cubicBezTo>
                <a:lnTo>
                  <a:pt y="957" x="9073"/>
                </a:lnTo>
                <a:lnTo>
                  <a:pt y="877" x="8993"/>
                </a:lnTo>
                <a:cubicBezTo>
                  <a:pt y="877" x="8992"/>
                  <a:pt y="871" x="8987"/>
                  <a:pt y="860" x="8977"/>
                </a:cubicBezTo>
                <a:cubicBezTo>
                  <a:pt y="849" x="8967"/>
                  <a:pt y="834" x="8954"/>
                  <a:pt y="815" x="8938"/>
                </a:cubicBezTo>
                <a:cubicBezTo>
                  <a:pt y="796" x="8923"/>
                  <a:pt y="773" x="8907"/>
                  <a:pt y="748" x="8889"/>
                </a:cubicBezTo>
                <a:cubicBezTo>
                  <a:pt y="722" x="8871"/>
                  <a:pt y="694" x="8855"/>
                  <a:pt y="665" x="8840"/>
                </a:cubicBezTo>
                <a:cubicBezTo>
                  <a:pt y="635" x="8825"/>
                  <a:pt y="605" x="8812"/>
                  <a:pt y="573" x="8802"/>
                </a:cubicBezTo>
                <a:cubicBezTo>
                  <a:pt y="541" x="8793"/>
                  <a:pt y="510" x="8788"/>
                  <a:pt y="478" x="8788"/>
                </a:cubicBezTo>
                <a:cubicBezTo>
                  <a:pt y="447" x="8788"/>
                  <a:pt y="416" x="8793"/>
                  <a:pt y="384" x="8802"/>
                </a:cubicBezTo>
                <a:cubicBezTo>
                  <a:pt y="352" x="8812"/>
                  <a:pt y="322" x="8825"/>
                  <a:pt y="292" x="8840"/>
                </a:cubicBezTo>
                <a:cubicBezTo>
                  <a:pt y="263" x="8855"/>
                  <a:pt y="235" x="8871"/>
                  <a:pt y="209" x="8889"/>
                </a:cubicBezTo>
                <a:cubicBezTo>
                  <a:pt y="183" x="8907"/>
                  <a:pt y="161" x="8923"/>
                  <a:pt y="142" x="8938"/>
                </a:cubicBezTo>
                <a:cubicBezTo>
                  <a:pt y="123" x="8954"/>
                  <a:pt y="108" x="8967"/>
                  <a:pt y="97" x="8977"/>
                </a:cubicBezTo>
                <a:cubicBezTo>
                  <a:pt y="86" x="8987"/>
                  <a:pt y="80" x="8992"/>
                  <a:pt y="80" x="8993"/>
                </a:cubicBezTo>
                <a:lnTo>
                  <a:pt y="0" x="9073"/>
                </a:lnTo>
                <a:close/>
                <a:moveTo>
                  <a:pt y="0" x="9682"/>
                </a:moveTo>
                <a:lnTo>
                  <a:pt y="80" x="9763"/>
                </a:lnTo>
                <a:cubicBezTo>
                  <a:pt y="80" x="9763"/>
                  <a:pt y="86" x="9768"/>
                  <a:pt y="97" x="9778"/>
                </a:cubicBezTo>
                <a:cubicBezTo>
                  <a:pt y="108" x="9789"/>
                  <a:pt y="123" x="9801"/>
                  <a:pt y="142" x="9817"/>
                </a:cubicBezTo>
                <a:cubicBezTo>
                  <a:pt y="161" x="9832"/>
                  <a:pt y="183" x="9848"/>
                  <a:pt y="209" x="9866"/>
                </a:cubicBezTo>
                <a:cubicBezTo>
                  <a:pt y="235" x="9884"/>
                  <a:pt y="262" x="9900"/>
                  <a:pt y="292" x="9915"/>
                </a:cubicBezTo>
                <a:cubicBezTo>
                  <a:pt y="321" x="9930"/>
                  <a:pt y="352" x="9942"/>
                  <a:pt y="384" x="9952"/>
                </a:cubicBezTo>
                <a:cubicBezTo>
                  <a:pt y="416" x="9962"/>
                  <a:pt y="447" x="9967"/>
                  <a:pt y="478" x="9967"/>
                </a:cubicBezTo>
                <a:cubicBezTo>
                  <a:pt y="509" x="9967"/>
                  <a:pt y="541" x="9962"/>
                  <a:pt y="573" x="9952"/>
                </a:cubicBezTo>
                <a:cubicBezTo>
                  <a:pt y="605" x="9942"/>
                  <a:pt y="635" x="9930"/>
                  <a:pt y="665" x="9915"/>
                </a:cubicBezTo>
                <a:cubicBezTo>
                  <a:pt y="694" x="9900"/>
                  <a:pt y="722" x="9884"/>
                  <a:pt y="748" x="9866"/>
                </a:cubicBezTo>
                <a:cubicBezTo>
                  <a:pt y="773" x="9848"/>
                  <a:pt y="796" x="9832"/>
                  <a:pt y="815" x="9817"/>
                </a:cubicBezTo>
                <a:cubicBezTo>
                  <a:pt y="834" x="9801"/>
                  <a:pt y="849" x="9789"/>
                  <a:pt y="860" x="9778"/>
                </a:cubicBezTo>
                <a:cubicBezTo>
                  <a:pt y="871" x="9768"/>
                  <a:pt y="877" x="9763"/>
                  <a:pt y="877" x="9763"/>
                </a:cubicBezTo>
                <a:lnTo>
                  <a:pt y="957" x="9682"/>
                </a:lnTo>
                <a:lnTo>
                  <a:pt y="957" x="9918"/>
                </a:lnTo>
                <a:cubicBezTo>
                  <a:pt y="938" x="9934"/>
                  <a:pt y="919" x="9950"/>
                  <a:pt y="900" x="9965"/>
                </a:cubicBezTo>
                <a:cubicBezTo>
                  <a:pt y="880" x="9979"/>
                  <a:pt y="859" x="9995"/>
                  <a:pt y="835" x="10011"/>
                </a:cubicBezTo>
                <a:cubicBezTo>
                  <a:pt y="811" x="10026"/>
                  <a:pt y="785" x="10042"/>
                  <a:pt y="758" x="10057"/>
                </a:cubicBezTo>
                <a:cubicBezTo>
                  <a:pt y="730" x="10072"/>
                  <a:pt y="701" x="10085"/>
                  <a:pt y="671" x="10097"/>
                </a:cubicBezTo>
                <a:cubicBezTo>
                  <a:pt y="641" x="10109"/>
                  <a:pt y="609" x="10118"/>
                  <a:pt y="577" x="10125"/>
                </a:cubicBezTo>
                <a:cubicBezTo>
                  <a:pt y="545" x="10133"/>
                  <a:pt y="512" x="10136"/>
                  <a:pt y="478" x="10136"/>
                </a:cubicBezTo>
                <a:cubicBezTo>
                  <a:pt y="445" x="10136"/>
                  <a:pt y="412" x="10133"/>
                  <a:pt y="380" x="10125"/>
                </a:cubicBezTo>
                <a:cubicBezTo>
                  <a:pt y="347" x="10118"/>
                  <a:pt y="316" x="10109"/>
                  <a:pt y="286" x="10097"/>
                </a:cubicBezTo>
                <a:cubicBezTo>
                  <a:pt y="255" x="10085"/>
                  <a:pt y="226" x="10072"/>
                  <a:pt y="199" x="10057"/>
                </a:cubicBezTo>
                <a:cubicBezTo>
                  <a:pt y="171" x="10042"/>
                  <a:pt y="146" x="10026"/>
                  <a:pt y="122" x="10011"/>
                </a:cubicBezTo>
                <a:cubicBezTo>
                  <a:pt y="98" x="9995"/>
                  <a:pt y="76" x="9979"/>
                  <a:pt y="57" x="9965"/>
                </a:cubicBezTo>
                <a:cubicBezTo>
                  <a:pt y="37" x="9950"/>
                  <a:pt y="18" x="9934"/>
                  <a:pt y="0" x="9918"/>
                </a:cubicBezTo>
                <a:close/>
                <a:moveTo>
                  <a:pt y="280" x="7386"/>
                </a:moveTo>
                <a:cubicBezTo>
                  <a:pt y="280" x="7362"/>
                  <a:pt y="283" x="7340"/>
                  <a:pt y="289" x="7321"/>
                </a:cubicBezTo>
                <a:cubicBezTo>
                  <a:pt y="295" x="7302"/>
                  <a:pt y="303" x="7285"/>
                  <a:pt y="314" x="7270"/>
                </a:cubicBezTo>
                <a:cubicBezTo>
                  <a:pt y="324" x="7255"/>
                  <a:pt y="336" x="7242"/>
                  <a:pt y="350" x="7232"/>
                </a:cubicBezTo>
                <a:cubicBezTo>
                  <a:pt y="363" x="7221"/>
                  <a:pt y="377" x="7213"/>
                  <a:pt y="392" x="7206"/>
                </a:cubicBezTo>
                <a:cubicBezTo>
                  <a:pt y="406" x="7200"/>
                  <a:pt y="421" x="7195"/>
                  <a:pt y="436" x="7192"/>
                </a:cubicBezTo>
                <a:cubicBezTo>
                  <a:pt y="451" x="7189"/>
                  <a:pt y="465" x="7187"/>
                  <a:pt y="478" x="7187"/>
                </a:cubicBezTo>
                <a:lnTo>
                  <a:pt y="650" x="7187"/>
                </a:lnTo>
                <a:cubicBezTo>
                  <a:pt y="674" x="7187"/>
                  <a:pt y="696" x="7191"/>
                  <a:pt y="715" x="7197"/>
                </a:cubicBezTo>
                <a:cubicBezTo>
                  <a:pt y="735" x="7203"/>
                  <a:pt y="752" x="7211"/>
                  <a:pt y="767" x="7222"/>
                </a:cubicBezTo>
                <a:cubicBezTo>
                  <a:pt y="782" x="7232"/>
                  <a:pt y="795" x="7244"/>
                  <a:pt y="805" x="7257"/>
                </a:cubicBezTo>
                <a:cubicBezTo>
                  <a:pt y="815" x="7271"/>
                  <a:pt y="824" x="7285"/>
                  <a:pt y="830" x="7299"/>
                </a:cubicBezTo>
                <a:cubicBezTo>
                  <a:pt y="837" x="7314"/>
                  <a:pt y="842" x="7329"/>
                  <a:pt y="845" x="7344"/>
                </a:cubicBezTo>
                <a:cubicBezTo>
                  <a:pt y="848" x="7358"/>
                  <a:pt y="849" x="7373"/>
                  <a:pt y="849" x="7386"/>
                </a:cubicBezTo>
                <a:lnTo>
                  <a:pt y="849" x="7636"/>
                </a:lnTo>
                <a:lnTo>
                  <a:pt y="681" x="7636"/>
                </a:lnTo>
                <a:lnTo>
                  <a:pt y="681" x="7387"/>
                </a:lnTo>
                <a:cubicBezTo>
                  <a:pt y="681" x="7376"/>
                  <a:pt y="678" x="7368"/>
                  <a:pt y="674" x="7363"/>
                </a:cubicBezTo>
                <a:cubicBezTo>
                  <a:pt y="669" x="7358"/>
                  <a:pt y="661" x="7356"/>
                  <a:pt y="650" x="7356"/>
                </a:cubicBezTo>
                <a:lnTo>
                  <a:pt y="478" x="7356"/>
                </a:lnTo>
                <a:cubicBezTo>
                  <a:pt y="469" x="7356"/>
                  <a:pt y="462" x="7359"/>
                  <a:pt y="457" x="7364"/>
                </a:cubicBezTo>
                <a:cubicBezTo>
                  <a:pt y="451" x="7369"/>
                  <a:pt y="448" x="7376"/>
                  <a:pt y="448" x="7386"/>
                </a:cubicBezTo>
                <a:lnTo>
                  <a:pt y="448" x="7615"/>
                </a:lnTo>
                <a:cubicBezTo>
                  <a:pt y="448" x="7626"/>
                  <a:pt y="451" x="7634"/>
                  <a:pt y="455" x="7639"/>
                </a:cubicBezTo>
                <a:cubicBezTo>
                  <a:pt y="460" x="7643"/>
                  <a:pt y="467" x="7645"/>
                  <a:pt y="478" x="7645"/>
                </a:cubicBezTo>
                <a:lnTo>
                  <a:pt y="879" x="7645"/>
                </a:lnTo>
                <a:cubicBezTo>
                  <a:pt y="890" x="7645"/>
                  <a:pt y="898" x="7643"/>
                  <a:pt y="903" x="7639"/>
                </a:cubicBezTo>
                <a:cubicBezTo>
                  <a:pt y="907" x="7634"/>
                  <a:pt y="910" x="7626"/>
                  <a:pt y="910" x="7615"/>
                </a:cubicBezTo>
                <a:lnTo>
                  <a:pt y="910" x="7365"/>
                </a:lnTo>
                <a:lnTo>
                  <a:pt y="1078" x="7365"/>
                </a:lnTo>
                <a:lnTo>
                  <a:pt y="1078" x="7615"/>
                </a:lnTo>
                <a:cubicBezTo>
                  <a:pt y="1078" x="7629"/>
                  <a:pt y="1077" x="7643"/>
                  <a:pt y="1074" x="7658"/>
                </a:cubicBezTo>
                <a:cubicBezTo>
                  <a:pt y="1071" x="7673"/>
                  <a:pt y="1066" x="7687"/>
                  <a:pt y="1059" x="7702"/>
                </a:cubicBezTo>
                <a:cubicBezTo>
                  <a:pt y="1053" x="7717"/>
                  <a:pt y="1044" x="7731"/>
                  <a:pt y="1034" x="7744"/>
                </a:cubicBezTo>
                <a:cubicBezTo>
                  <a:pt y="1024" x="7758"/>
                  <a:pt y="1011" x="7770"/>
                  <a:pt y="996" x="7780"/>
                </a:cubicBezTo>
                <a:cubicBezTo>
                  <a:pt y="981" x="7790"/>
                  <a:pt y="964" x="7799"/>
                  <a:pt y="944" x="7805"/>
                </a:cubicBezTo>
                <a:cubicBezTo>
                  <a:pt y="925" x="7811"/>
                  <a:pt y="903" x="7814"/>
                  <a:pt y="879" x="7814"/>
                </a:cubicBezTo>
                <a:lnTo>
                  <a:pt y="478" x="7814"/>
                </a:lnTo>
                <a:cubicBezTo>
                  <a:pt y="454" x="7814"/>
                  <a:pt y="433" x="7811"/>
                  <a:pt y="414" x="7805"/>
                </a:cubicBezTo>
                <a:cubicBezTo>
                  <a:pt y="394" x="7799"/>
                  <a:pt y="377" x="7790"/>
                  <a:pt y="362" x="7780"/>
                </a:cubicBezTo>
                <a:cubicBezTo>
                  <a:pt y="347" x="7770"/>
                  <a:pt y="334" x="7758"/>
                  <a:pt y="324" x="7744"/>
                </a:cubicBezTo>
                <a:cubicBezTo>
                  <a:pt y="314" x="7731"/>
                  <a:pt y="305" x="7717"/>
                  <a:pt y="299" x="7702"/>
                </a:cubicBezTo>
                <a:cubicBezTo>
                  <a:pt y="292" x="7687"/>
                  <a:pt y="287" x="7673"/>
                  <a:pt y="284" x="7658"/>
                </a:cubicBezTo>
                <a:cubicBezTo>
                  <a:pt y="281" x="7643"/>
                  <a:pt y="280" x="7629"/>
                  <a:pt y="280" x="761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/>
        </p:nvSpPr>
        <p:spPr>
          <a:xfrm>
            <a:off y="111450" x="280975"/>
            <a:ext cy="686649" cx="8486759"/>
          </a:xfrm>
          <a:custGeom>
            <a:pathLst>
              <a:path w="24301" extrusionOk="0" h="1087">
                <a:moveTo>
                  <a:pt y="64" x="6707"/>
                </a:moveTo>
                <a:lnTo>
                  <a:pt y="221" x="6707"/>
                </a:lnTo>
                <a:lnTo>
                  <a:pt y="221" x="6875"/>
                </a:lnTo>
                <a:lnTo>
                  <a:pt y="64" x="6875"/>
                </a:lnTo>
                <a:close/>
                <a:moveTo>
                  <a:pt y="64" x="13224"/>
                </a:moveTo>
                <a:lnTo>
                  <a:pt y="221" x="13224"/>
                </a:lnTo>
                <a:lnTo>
                  <a:pt y="221" x="13393"/>
                </a:lnTo>
                <a:lnTo>
                  <a:pt y="64" x="13393"/>
                </a:lnTo>
                <a:close/>
                <a:moveTo>
                  <a:pt y="64" x="22744"/>
                </a:moveTo>
                <a:lnTo>
                  <a:pt y="221" x="22744"/>
                </a:lnTo>
                <a:lnTo>
                  <a:pt y="221" x="22912"/>
                </a:lnTo>
                <a:lnTo>
                  <a:pt y="64" x="22912"/>
                </a:lnTo>
                <a:close/>
                <a:moveTo>
                  <a:pt y="0" x="7469"/>
                </a:moveTo>
                <a:lnTo>
                  <a:pt y="157" x="7198"/>
                </a:lnTo>
                <a:lnTo>
                  <a:pt y="265" x="7247"/>
                </a:lnTo>
                <a:lnTo>
                  <a:pt y="160" x="7541"/>
                </a:lnTo>
                <a:lnTo>
                  <a:pt y="0" x="7469"/>
                </a:lnTo>
                <a:close/>
                <a:moveTo>
                  <a:pt y="0" x="23506"/>
                </a:moveTo>
                <a:lnTo>
                  <a:pt y="157" x="23235"/>
                </a:lnTo>
                <a:lnTo>
                  <a:pt y="265" x="23284"/>
                </a:lnTo>
                <a:lnTo>
                  <a:pt y="160" x="23579"/>
                </a:lnTo>
                <a:lnTo>
                  <a:pt y="0" x="23506"/>
                </a:lnTo>
                <a:close/>
                <a:moveTo>
                  <a:pt y="456" x="2407"/>
                </a:moveTo>
                <a:cubicBezTo>
                  <a:pt y="456" x="2418"/>
                  <a:pt y="458" x="2426"/>
                  <a:pt y="463" x="2430"/>
                </a:cubicBezTo>
                <a:cubicBezTo>
                  <a:pt y="467" x="2435"/>
                  <a:pt y="475" x="2437"/>
                  <a:pt y="487" x="2437"/>
                </a:cubicBezTo>
                <a:lnTo>
                  <a:pt y="658" x="2437"/>
                </a:lnTo>
                <a:cubicBezTo>
                  <a:pt y="669" x="2437"/>
                  <a:pt y="677" x="2435"/>
                  <a:pt y="681" x="2431"/>
                </a:cubicBezTo>
                <a:cubicBezTo>
                  <a:pt y="686" x="2426"/>
                  <a:pt y="688" x="2418"/>
                  <a:pt y="688" x="2407"/>
                </a:cubicBezTo>
                <a:lnTo>
                  <a:pt y="688" x="2179"/>
                </a:lnTo>
                <a:cubicBezTo>
                  <a:pt y="688" x="2168"/>
                  <a:pt y="686" x="2160"/>
                  <a:pt y="681" x="2155"/>
                </a:cubicBezTo>
                <a:cubicBezTo>
                  <a:pt y="677" x="2150"/>
                  <a:pt y="669" x="2148"/>
                  <a:pt y="658" x="2148"/>
                </a:cubicBezTo>
                <a:lnTo>
                  <a:pt y="486" x="2148"/>
                </a:lnTo>
                <a:cubicBezTo>
                  <a:pt y="475" x="2148"/>
                  <a:pt y="468" x="2150"/>
                  <a:pt y="463" x="2155"/>
                </a:cubicBezTo>
                <a:cubicBezTo>
                  <a:pt y="459" x="2160"/>
                  <a:pt y="456" x="2168"/>
                  <a:pt y="456" x="2179"/>
                </a:cubicBezTo>
                <a:close/>
                <a:moveTo>
                  <a:pt y="456" x="7372"/>
                </a:moveTo>
                <a:cubicBezTo>
                  <a:pt y="456" x="7383"/>
                  <a:pt y="458" x="7391"/>
                  <a:pt y="463" x="7395"/>
                </a:cubicBezTo>
                <a:cubicBezTo>
                  <a:pt y="467" x="7400"/>
                  <a:pt y="475" x="7402"/>
                  <a:pt y="487" x="7402"/>
                </a:cubicBezTo>
                <a:lnTo>
                  <a:pt y="658" x="7402"/>
                </a:lnTo>
                <a:cubicBezTo>
                  <a:pt y="669" x="7402"/>
                  <a:pt y="677" x="7400"/>
                  <a:pt y="681" x="7396"/>
                </a:cubicBezTo>
                <a:cubicBezTo>
                  <a:pt y="686" x="7391"/>
                  <a:pt y="688" x="7383"/>
                  <a:pt y="688" x="7372"/>
                </a:cubicBezTo>
                <a:lnTo>
                  <a:pt y="688" x="7144"/>
                </a:lnTo>
                <a:cubicBezTo>
                  <a:pt y="688" x="7133"/>
                  <a:pt y="686" x="7125"/>
                  <a:pt y="681" x="7120"/>
                </a:cubicBezTo>
                <a:cubicBezTo>
                  <a:pt y="677" x="7115"/>
                  <a:pt y="669" x="7113"/>
                  <a:pt y="658" x="7113"/>
                </a:cubicBezTo>
                <a:lnTo>
                  <a:pt y="486" x="7113"/>
                </a:lnTo>
                <a:cubicBezTo>
                  <a:pt y="475" x="7113"/>
                  <a:pt y="468" x="7115"/>
                  <a:pt y="463" x="7120"/>
                </a:cubicBezTo>
                <a:cubicBezTo>
                  <a:pt y="459" x="7125"/>
                  <a:pt y="456" x="7133"/>
                  <a:pt y="456" x="7144"/>
                </a:cubicBezTo>
                <a:close/>
                <a:moveTo>
                  <a:pt y="456" x="12411"/>
                </a:moveTo>
                <a:cubicBezTo>
                  <a:pt y="456" x="12422"/>
                  <a:pt y="458" x="12430"/>
                  <a:pt y="463" x="12435"/>
                </a:cubicBezTo>
                <a:cubicBezTo>
                  <a:pt y="467" x="12440"/>
                  <a:pt y="475" x="12442"/>
                  <a:pt y="487" x="12442"/>
                </a:cubicBezTo>
                <a:lnTo>
                  <a:pt y="658" x="12442"/>
                </a:lnTo>
                <a:cubicBezTo>
                  <a:pt y="669" x="12442"/>
                  <a:pt y="677" x="12440"/>
                  <a:pt y="681" x="12435"/>
                </a:cubicBezTo>
                <a:cubicBezTo>
                  <a:pt y="686" x="12431"/>
                  <a:pt y="688" x="12423"/>
                  <a:pt y="688" x="12411"/>
                </a:cubicBezTo>
                <a:lnTo>
                  <a:pt y="688" x="12183"/>
                </a:lnTo>
                <a:cubicBezTo>
                  <a:pt y="688" x="12172"/>
                  <a:pt y="686" x="12164"/>
                  <a:pt y="681" x="12159"/>
                </a:cubicBezTo>
                <a:cubicBezTo>
                  <a:pt y="677" x="12155"/>
                  <a:pt y="669" x="12152"/>
                  <a:pt y="658" x="12152"/>
                </a:cubicBezTo>
                <a:lnTo>
                  <a:pt y="486" x="12152"/>
                </a:lnTo>
                <a:cubicBezTo>
                  <a:pt y="475" x="12152"/>
                  <a:pt y="468" x="12155"/>
                  <a:pt y="463" x="12159"/>
                </a:cubicBezTo>
                <a:cubicBezTo>
                  <a:pt y="459" x="12164"/>
                  <a:pt y="456" x="12172"/>
                  <a:pt y="456" x="12183"/>
                </a:cubicBezTo>
                <a:close/>
                <a:moveTo>
                  <a:pt y="456" x="15326"/>
                </a:moveTo>
                <a:cubicBezTo>
                  <a:pt y="456" x="15337"/>
                  <a:pt y="458" x="15345"/>
                  <a:pt y="463" x="15350"/>
                </a:cubicBezTo>
                <a:cubicBezTo>
                  <a:pt y="467" x="15355"/>
                  <a:pt y="475" x="15357"/>
                  <a:pt y="487" x="15357"/>
                </a:cubicBezTo>
                <a:lnTo>
                  <a:pt y="658" x="15357"/>
                </a:lnTo>
                <a:cubicBezTo>
                  <a:pt y="669" x="15357"/>
                  <a:pt y="677" x="15355"/>
                  <a:pt y="681" x="15350"/>
                </a:cubicBezTo>
                <a:cubicBezTo>
                  <a:pt y="686" x="15346"/>
                  <a:pt y="688" x="15338"/>
                  <a:pt y="688" x="15326"/>
                </a:cubicBezTo>
                <a:lnTo>
                  <a:pt y="688" x="15098"/>
                </a:lnTo>
                <a:cubicBezTo>
                  <a:pt y="688" x="15087"/>
                  <a:pt y="686" x="15079"/>
                  <a:pt y="681" x="15075"/>
                </a:cubicBezTo>
                <a:cubicBezTo>
                  <a:pt y="677" x="15070"/>
                  <a:pt y="669" x="15068"/>
                  <a:pt y="658" x="15068"/>
                </a:cubicBezTo>
                <a:lnTo>
                  <a:pt y="486" x="15068"/>
                </a:lnTo>
                <a:cubicBezTo>
                  <a:pt y="475" x="15068"/>
                  <a:pt y="468" x="15070"/>
                  <a:pt y="463" x="15075"/>
                </a:cubicBezTo>
                <a:cubicBezTo>
                  <a:pt y="459" x="15079"/>
                  <a:pt y="456" x="15087"/>
                  <a:pt y="456" x="15098"/>
                </a:cubicBezTo>
                <a:close/>
                <a:moveTo>
                  <a:pt y="456" x="18612"/>
                </a:moveTo>
                <a:cubicBezTo>
                  <a:pt y="456" x="18623"/>
                  <a:pt y="458" x="18630"/>
                  <a:pt y="463" x="18635"/>
                </a:cubicBezTo>
                <a:cubicBezTo>
                  <a:pt y="467" x="18640"/>
                  <a:pt y="475" x="18642"/>
                  <a:pt y="487" x="18642"/>
                </a:cubicBezTo>
                <a:lnTo>
                  <a:pt y="658" x="18642"/>
                </a:lnTo>
                <a:cubicBezTo>
                  <a:pt y="669" x="18642"/>
                  <a:pt y="677" x="18640"/>
                  <a:pt y="681" x="18635"/>
                </a:cubicBezTo>
                <a:cubicBezTo>
                  <a:pt y="686" x="18631"/>
                  <a:pt y="688" x="18623"/>
                  <a:pt y="688" x="18612"/>
                </a:cubicBezTo>
                <a:lnTo>
                  <a:pt y="688" x="18384"/>
                </a:lnTo>
                <a:cubicBezTo>
                  <a:pt y="688" x="18372"/>
                  <a:pt y="686" x="18364"/>
                  <a:pt y="681" x="18360"/>
                </a:cubicBezTo>
                <a:cubicBezTo>
                  <a:pt y="677" x="18355"/>
                  <a:pt y="669" x="18353"/>
                  <a:pt y="658" x="18353"/>
                </a:cubicBezTo>
                <a:lnTo>
                  <a:pt y="486" x="18353"/>
                </a:lnTo>
                <a:cubicBezTo>
                  <a:pt y="475" x="18353"/>
                  <a:pt y="468" x="18355"/>
                  <a:pt y="463" x="18360"/>
                </a:cubicBezTo>
                <a:cubicBezTo>
                  <a:pt y="459" x="18364"/>
                  <a:pt y="456" x="18372"/>
                  <a:pt y="456" x="18384"/>
                </a:cubicBezTo>
                <a:close/>
                <a:moveTo>
                  <a:pt y="456" x="23409"/>
                </a:moveTo>
                <a:cubicBezTo>
                  <a:pt y="456" x="23420"/>
                  <a:pt y="458" x="23428"/>
                  <a:pt y="463" x="23432"/>
                </a:cubicBezTo>
                <a:cubicBezTo>
                  <a:pt y="467" x="23437"/>
                  <a:pt y="475" x="23439"/>
                  <a:pt y="487" x="23439"/>
                </a:cubicBezTo>
                <a:lnTo>
                  <a:pt y="658" x="23439"/>
                </a:lnTo>
                <a:cubicBezTo>
                  <a:pt y="669" x="23439"/>
                  <a:pt y="677" x="23437"/>
                  <a:pt y="681" x="23433"/>
                </a:cubicBezTo>
                <a:cubicBezTo>
                  <a:pt y="686" x="23428"/>
                  <a:pt y="688" x="23420"/>
                  <a:pt y="688" x="23409"/>
                </a:cubicBezTo>
                <a:lnTo>
                  <a:pt y="688" x="23181"/>
                </a:lnTo>
                <a:cubicBezTo>
                  <a:pt y="688" x="23170"/>
                  <a:pt y="686" x="23162"/>
                  <a:pt y="681" x="23157"/>
                </a:cubicBezTo>
                <a:cubicBezTo>
                  <a:pt y="677" x="23152"/>
                  <a:pt y="669" x="23150"/>
                  <a:pt y="658" x="23150"/>
                </a:cubicBezTo>
                <a:lnTo>
                  <a:pt y="486" x="23150"/>
                </a:lnTo>
                <a:cubicBezTo>
                  <a:pt y="475" x="23150"/>
                  <a:pt y="468" x="23152"/>
                  <a:pt y="463" x="23157"/>
                </a:cubicBezTo>
                <a:cubicBezTo>
                  <a:pt y="459" x="23162"/>
                  <a:pt y="456" x="23170"/>
                  <a:pt y="456" x="23181"/>
                </a:cubicBezTo>
                <a:close/>
                <a:moveTo>
                  <a:pt y="688" x="777"/>
                </a:moveTo>
                <a:cubicBezTo>
                  <a:pt y="688" x="765"/>
                  <a:pt y="691" x="754"/>
                  <a:pt y="695" x="744"/>
                </a:cubicBezTo>
                <a:cubicBezTo>
                  <a:pt y="700" x="734"/>
                  <a:pt y="706" x="725"/>
                  <a:pt y="714" x="717"/>
                </a:cubicBezTo>
                <a:cubicBezTo>
                  <a:pt y="721" x="710"/>
                  <a:pt y="730" x="704"/>
                  <a:pt y="740" x="699"/>
                </a:cubicBezTo>
                <a:cubicBezTo>
                  <a:pt y="750" x="695"/>
                  <a:pt y="761" x="693"/>
                  <a:pt y="772" x="693"/>
                </a:cubicBezTo>
                <a:cubicBezTo>
                  <a:pt y="784" x="693"/>
                  <a:pt y="795" x="695"/>
                  <a:pt y="805" x="699"/>
                </a:cubicBezTo>
                <a:cubicBezTo>
                  <a:pt y="815" x="704"/>
                  <a:pt y="824" x="710"/>
                  <a:pt y="832" x="717"/>
                </a:cubicBezTo>
                <a:cubicBezTo>
                  <a:pt y="839" x="725"/>
                  <a:pt y="845" x="734"/>
                  <a:pt y="850" x="744"/>
                </a:cubicBezTo>
                <a:cubicBezTo>
                  <a:pt y="854" x="754"/>
                  <a:pt y="856" x="765"/>
                  <a:pt y="856" x="777"/>
                </a:cubicBezTo>
                <a:cubicBezTo>
                  <a:pt y="856" x="788"/>
                  <a:pt y="854" x="799"/>
                  <a:pt y="850" x="809"/>
                </a:cubicBezTo>
                <a:cubicBezTo>
                  <a:pt y="845" x="819"/>
                  <a:pt y="839" x="828"/>
                  <a:pt y="832" x="835"/>
                </a:cubicBezTo>
                <a:cubicBezTo>
                  <a:pt y="824" x="843"/>
                  <a:pt y="815" x="849"/>
                  <a:pt y="805" x="854"/>
                </a:cubicBezTo>
                <a:cubicBezTo>
                  <a:pt y="795" x="858"/>
                  <a:pt y="784" x="861"/>
                  <a:pt y="772" x="861"/>
                </a:cubicBezTo>
                <a:cubicBezTo>
                  <a:pt y="761" x="861"/>
                  <a:pt y="750" x="858"/>
                  <a:pt y="740" x="854"/>
                </a:cubicBezTo>
                <a:cubicBezTo>
                  <a:pt y="730" x="849"/>
                  <a:pt y="721" x="843"/>
                  <a:pt y="713" x="836"/>
                </a:cubicBezTo>
                <a:cubicBezTo>
                  <a:pt y="706" x="828"/>
                  <a:pt y="700" x="819"/>
                  <a:pt y="695" x="809"/>
                </a:cubicBezTo>
                <a:cubicBezTo>
                  <a:pt y="691" x="799"/>
                  <a:pt y="688" x="788"/>
                  <a:pt y="688" x="777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428"/>
                </a:lnTo>
                <a:cubicBezTo>
                  <a:pt y="284" x="448"/>
                  <a:pt y="294" x="458"/>
                  <a:pt y="315" x="458"/>
                </a:cubicBezTo>
                <a:lnTo>
                  <a:pt y="401" x="458"/>
                </a:lnTo>
                <a:lnTo>
                  <a:pt y="401" x="0"/>
                </a:lnTo>
                <a:lnTo>
                  <a:pt y="571" x="0"/>
                </a:lnTo>
                <a:lnTo>
                  <a:pt y="571" x="458"/>
                </a:lnTo>
                <a:lnTo>
                  <a:pt y="658" x="458"/>
                </a:lnTo>
                <a:cubicBezTo>
                  <a:pt y="669" x="458"/>
                  <a:pt y="677" x="455"/>
                  <a:pt y="682" x="451"/>
                </a:cubicBezTo>
                <a:cubicBezTo>
                  <a:pt y="686" x="447"/>
                  <a:pt y="688" x="439"/>
                  <a:pt y="688" x="428"/>
                </a:cubicBezTo>
                <a:lnTo>
                  <a:pt y="688" x="0"/>
                </a:lnTo>
                <a:lnTo>
                  <a:pt y="857" x="0"/>
                </a:lnTo>
                <a:lnTo>
                  <a:pt y="857" x="428"/>
                </a:lnTo>
                <a:cubicBezTo>
                  <a:pt y="857" x="448"/>
                  <a:pt y="854" x="469"/>
                  <a:pt y="847" x="492"/>
                </a:cubicBezTo>
                <a:cubicBezTo>
                  <a:pt y="840" x="515"/>
                  <a:pt y="828" x="537"/>
                  <a:pt y="813" x="557"/>
                </a:cubicBezTo>
                <a:cubicBezTo>
                  <a:pt y="797" x="577"/>
                  <a:pt y="776" x="593"/>
                  <a:pt y="751" x="607"/>
                </a:cubicBezTo>
                <a:cubicBezTo>
                  <a:pt y="725" x="620"/>
                  <a:pt y="694" x="627"/>
                  <a:pt y="658" x="627"/>
                </a:cubicBezTo>
                <a:lnTo>
                  <a:pt y="314" x="627"/>
                </a:lnTo>
                <a:cubicBezTo>
                  <a:pt y="301" x="627"/>
                  <a:pt y="287" x="625"/>
                  <a:pt y="272" x="622"/>
                </a:cubicBezTo>
                <a:cubicBezTo>
                  <a:pt y="257" x="619"/>
                  <a:pt y="243" x="614"/>
                  <a:pt y="228" x="608"/>
                </a:cubicBezTo>
                <a:cubicBezTo>
                  <a:pt y="213" x="601"/>
                  <a:pt y="199" x="593"/>
                  <a:pt y="186" x="582"/>
                </a:cubicBezTo>
                <a:cubicBezTo>
                  <a:pt y="172" x="571"/>
                  <a:pt y="160" x="559"/>
                  <a:pt y="150" x="544"/>
                </a:cubicBezTo>
                <a:cubicBezTo>
                  <a:pt y="139" x="529"/>
                  <a:pt y="131" x="512"/>
                  <a:pt y="125" x="492"/>
                </a:cubicBezTo>
                <a:cubicBezTo>
                  <a:pt y="118" x="473"/>
                  <a:pt y="115" x="452"/>
                  <a:pt y="115" x="428"/>
                </a:cubicBezTo>
                <a:close/>
                <a:moveTo>
                  <a:pt y="115" x="1447"/>
                </a:moveTo>
                <a:cubicBezTo>
                  <a:pt y="115" x="1423"/>
                  <a:pt y="118" x="1401"/>
                  <a:pt y="125" x="1382"/>
                </a:cubicBezTo>
                <a:cubicBezTo>
                  <a:pt y="131" x="1363"/>
                  <a:pt y="139" x="1346"/>
                  <a:pt y="150" x="1331"/>
                </a:cubicBezTo>
                <a:cubicBezTo>
                  <a:pt y="160" x="1316"/>
                  <a:pt y="172" x="1303"/>
                  <a:pt y="186" x="1293"/>
                </a:cubicBezTo>
                <a:cubicBezTo>
                  <a:pt y="199" x="1282"/>
                  <a:pt y="213" x="1273"/>
                  <a:pt y="228" x="1267"/>
                </a:cubicBezTo>
                <a:cubicBezTo>
                  <a:pt y="243" x="1260"/>
                  <a:pt y="257" x="1256"/>
                  <a:pt y="272" x="1253"/>
                </a:cubicBezTo>
                <a:cubicBezTo>
                  <a:pt y="287" x="1250"/>
                  <a:pt y="301" x="1248"/>
                  <a:pt y="314" x="1248"/>
                </a:cubicBezTo>
                <a:lnTo>
                  <a:pt y="658" x="1248"/>
                </a:lnTo>
                <a:cubicBezTo>
                  <a:pt y="682" x="1248"/>
                  <a:pt y="704" x="1251"/>
                  <a:pt y="723" x="1257"/>
                </a:cubicBezTo>
                <a:cubicBezTo>
                  <a:pt y="743" x="1263"/>
                  <a:pt y="760" x="1272"/>
                  <a:pt y="775" x="1282"/>
                </a:cubicBezTo>
                <a:cubicBezTo>
                  <a:pt y="790" x="1293"/>
                  <a:pt y="802" x="1305"/>
                  <a:pt y="813" x="1318"/>
                </a:cubicBezTo>
                <a:cubicBezTo>
                  <a:pt y="823" x="1332"/>
                  <a:pt y="832" x="1346"/>
                  <a:pt y="838" x="1361"/>
                </a:cubicBezTo>
                <a:cubicBezTo>
                  <a:pt y="845" x="1375"/>
                  <a:pt y="849" x="1390"/>
                  <a:pt y="853" x="1405"/>
                </a:cubicBezTo>
                <a:cubicBezTo>
                  <a:pt y="856" x="1420"/>
                  <a:pt y="857" x="1434"/>
                  <a:pt y="857" x="1447"/>
                </a:cubicBezTo>
                <a:lnTo>
                  <a:pt y="857" x="1926"/>
                </a:lnTo>
                <a:lnTo>
                  <a:pt y="688" x="1926"/>
                </a:lnTo>
                <a:lnTo>
                  <a:pt y="688" x="1447"/>
                </a:lnTo>
                <a:cubicBezTo>
                  <a:pt y="688" x="1437"/>
                  <a:pt y="686" x="1429"/>
                  <a:pt y="681" x="1424"/>
                </a:cubicBezTo>
                <a:cubicBezTo>
                  <a:pt y="676" x="1419"/>
                  <a:pt y="669" x="1417"/>
                  <a:pt y="658" x="1417"/>
                </a:cubicBezTo>
                <a:lnTo>
                  <a:pt y="315" x="1417"/>
                </a:lnTo>
                <a:cubicBezTo>
                  <a:pt y="304" x="1417"/>
                  <a:pt y="296" x="1419"/>
                  <a:pt y="291" x="1424"/>
                </a:cubicBezTo>
                <a:cubicBezTo>
                  <a:pt y="286" x="1428"/>
                  <a:pt y="284" x="1436"/>
                  <a:pt y="284" x="1447"/>
                </a:cubicBezTo>
                <a:lnTo>
                  <a:pt y="284" x="1926"/>
                </a:lnTo>
                <a:lnTo>
                  <a:pt y="115" x="1926"/>
                </a:lnTo>
                <a:close/>
                <a:moveTo>
                  <a:pt y="288" x="2178"/>
                </a:moveTo>
                <a:cubicBezTo>
                  <a:pt y="288" x="2158"/>
                  <a:pt y="291" x="2137"/>
                  <a:pt y="298" x="2114"/>
                </a:cubicBezTo>
                <a:cubicBezTo>
                  <a:pt y="305" x="2091"/>
                  <a:pt y="316" x="2069"/>
                  <a:pt y="332" x="2049"/>
                </a:cubicBezTo>
                <a:cubicBezTo>
                  <a:pt y="348" x="2030"/>
                  <a:pt y="369" x="2013"/>
                  <a:pt y="394" x="2000"/>
                </a:cubicBezTo>
                <a:cubicBezTo>
                  <a:pt y="419" x="1986"/>
                  <a:pt y="450" x="1979"/>
                  <a:pt y="486" x="1979"/>
                </a:cubicBezTo>
                <a:lnTo>
                  <a:pt y="658" x="1979"/>
                </a:lnTo>
                <a:cubicBezTo>
                  <a:pt y="694" x="1979"/>
                  <a:pt y="725" x="1986"/>
                  <a:pt y="751" x="2000"/>
                </a:cubicBezTo>
                <a:cubicBezTo>
                  <a:pt y="776" x="2013"/>
                  <a:pt y="797" x="2030"/>
                  <a:pt y="813" x="2049"/>
                </a:cubicBezTo>
                <a:cubicBezTo>
                  <a:pt y="828" x="2069"/>
                  <a:pt y="840" x="2091"/>
                  <a:pt y="847" x="2114"/>
                </a:cubicBezTo>
                <a:cubicBezTo>
                  <a:pt y="854" x="2137"/>
                  <a:pt y="857" x="2158"/>
                  <a:pt y="857" x="2178"/>
                </a:cubicBezTo>
                <a:lnTo>
                  <a:pt y="857" x="2407"/>
                </a:lnTo>
                <a:cubicBezTo>
                  <a:pt y="857" x="2421"/>
                  <a:pt y="856" x="2435"/>
                  <a:pt y="853" x="2450"/>
                </a:cubicBezTo>
                <a:cubicBezTo>
                  <a:pt y="849" x="2465"/>
                  <a:pt y="845" x="2479"/>
                  <a:pt y="838" x="2494"/>
                </a:cubicBezTo>
                <a:cubicBezTo>
                  <a:pt y="832" x="2509"/>
                  <a:pt y="823" x="2523"/>
                  <a:pt y="813" x="2536"/>
                </a:cubicBezTo>
                <a:cubicBezTo>
                  <a:pt y="802" x="2550"/>
                  <a:pt y="790" x="2562"/>
                  <a:pt y="775" x="2572"/>
                </a:cubicBezTo>
                <a:cubicBezTo>
                  <a:pt y="760" x="2582"/>
                  <a:pt y="743" x="2591"/>
                  <a:pt y="723" x="2597"/>
                </a:cubicBezTo>
                <a:cubicBezTo>
                  <a:pt y="704" x="2603"/>
                  <a:pt y="682" x="2606"/>
                  <a:pt y="658" x="2606"/>
                </a:cubicBezTo>
                <a:lnTo>
                  <a:pt y="486" x="2606"/>
                </a:lnTo>
                <a:cubicBezTo>
                  <a:pt y="466" x="2606"/>
                  <a:pt y="445" x="2603"/>
                  <a:pt y="422" x="2596"/>
                </a:cubicBezTo>
                <a:cubicBezTo>
                  <a:pt y="399" x="2588"/>
                  <a:pt y="377" x="2577"/>
                  <a:pt y="357" x="2561"/>
                </a:cubicBezTo>
                <a:cubicBezTo>
                  <a:pt y="337" x="2546"/>
                  <a:pt y="321" x="2525"/>
                  <a:pt y="307" x="2499"/>
                </a:cubicBezTo>
                <a:cubicBezTo>
                  <a:pt y="294" x="2474"/>
                  <a:pt y="288" x="2443"/>
                  <a:pt y="288" x="2407"/>
                </a:cubicBezTo>
                <a:close/>
                <a:moveTo>
                  <a:pt y="288" x="2757"/>
                </a:moveTo>
                <a:cubicBezTo>
                  <a:pt y="288" x="2746"/>
                  <a:pt y="290" x="2735"/>
                  <a:pt y="294" x="2724"/>
                </a:cubicBezTo>
                <a:cubicBezTo>
                  <a:pt y="298" x="2714"/>
                  <a:pt y="304" x="2705"/>
                  <a:pt y="312" x="2697"/>
                </a:cubicBezTo>
                <a:cubicBezTo>
                  <a:pt y="319" x="2689"/>
                  <a:pt y="328" x="2683"/>
                  <a:pt y="339" x="2679"/>
                </a:cubicBezTo>
                <a:cubicBezTo>
                  <a:pt y="349" x="2675"/>
                  <a:pt y="360" x="2672"/>
                  <a:pt y="371" x="2672"/>
                </a:cubicBezTo>
                <a:lnTo>
                  <a:pt y="857" x="2672"/>
                </a:lnTo>
                <a:lnTo>
                  <a:pt y="857" x="2841"/>
                </a:lnTo>
                <a:lnTo>
                  <a:pt y="456" x="2841"/>
                </a:lnTo>
                <a:lnTo>
                  <a:pt y="456" x="2985"/>
                </a:lnTo>
                <a:cubicBezTo>
                  <a:pt y="456" x="2997"/>
                  <a:pt y="459" x="3005"/>
                  <a:pt y="463" x="3010"/>
                </a:cubicBezTo>
                <a:cubicBezTo>
                  <a:pt y="468" x="3014"/>
                  <a:pt y="475" x="3017"/>
                  <a:pt y="486" x="3017"/>
                </a:cubicBezTo>
                <a:lnTo>
                  <a:pt y="857" x="3017"/>
                </a:lnTo>
                <a:lnTo>
                  <a:pt y="857" x="3185"/>
                </a:lnTo>
                <a:lnTo>
                  <a:pt y="486" x="3185"/>
                </a:lnTo>
                <a:cubicBezTo>
                  <a:pt y="466" x="3185"/>
                  <a:pt y="456" x="3185"/>
                  <a:pt y="456" x="3185"/>
                </a:cubicBezTo>
                <a:cubicBezTo>
                  <a:pt y="456" x="3185"/>
                  <a:pt y="456" x="3185"/>
                  <a:pt y="456" x="3185"/>
                </a:cubicBezTo>
                <a:lnTo>
                  <a:pt y="456" x="3272"/>
                </a:lnTo>
                <a:cubicBezTo>
                  <a:pt y="456" x="3284"/>
                  <a:pt y="458" x="3291"/>
                  <a:pt y="463" x="3296"/>
                </a:cubicBezTo>
                <a:cubicBezTo>
                  <a:pt y="467" x="3300"/>
                  <a:pt y="475" x="3302"/>
                  <a:pt y="486" x="3302"/>
                </a:cubicBezTo>
                <a:lnTo>
                  <a:pt y="857" x="3302"/>
                </a:lnTo>
                <a:lnTo>
                  <a:pt y="857" x="3471"/>
                </a:lnTo>
                <a:lnTo>
                  <a:pt y="486" x="3471"/>
                </a:lnTo>
                <a:cubicBezTo>
                  <a:pt y="462" x="3471"/>
                  <a:pt y="441" x="3468"/>
                  <a:pt y="421" x="3462"/>
                </a:cubicBezTo>
                <a:cubicBezTo>
                  <a:pt y="402" x="3455"/>
                  <a:pt y="385" x="3447"/>
                  <a:pt y="370" x="3437"/>
                </a:cubicBezTo>
                <a:cubicBezTo>
                  <a:pt y="355" x="3427"/>
                  <a:pt y="342" x="3415"/>
                  <a:pt y="332" x="3401"/>
                </a:cubicBezTo>
                <a:cubicBezTo>
                  <a:pt y="321" x="3387"/>
                  <a:pt y="313" x="3373"/>
                  <a:pt y="306" x="3359"/>
                </a:cubicBezTo>
                <a:cubicBezTo>
                  <a:pt y="300" x="3344"/>
                  <a:pt y="295" x="3329"/>
                  <a:pt y="292" x="3315"/>
                </a:cubicBezTo>
                <a:cubicBezTo>
                  <a:pt y="289" x="3300"/>
                  <a:pt y="288" x="3286"/>
                  <a:pt y="288" x="3272"/>
                </a:cubicBezTo>
                <a:lnTo>
                  <a:pt y="288" x="3080"/>
                </a:lnTo>
                <a:lnTo>
                  <a:pt y="306" x="3080"/>
                </a:lnTo>
                <a:cubicBezTo>
                  <a:pt y="306" x="3080"/>
                  <a:pt y="306" x="3080"/>
                  <a:pt y="306" x="3079"/>
                </a:cubicBezTo>
                <a:cubicBezTo>
                  <a:pt y="306" x="3078"/>
                  <a:pt y="303" x="3067"/>
                  <a:pt y="298" x="3049"/>
                </a:cubicBezTo>
                <a:cubicBezTo>
                  <a:pt y="291" x="3027"/>
                  <a:pt y="288" x="3006"/>
                  <a:pt y="288" x="2986"/>
                </a:cubicBezTo>
                <a:close/>
                <a:moveTo>
                  <a:pt y="288" x="4328"/>
                </a:moveTo>
                <a:lnTo>
                  <a:pt y="450" x="4328"/>
                </a:lnTo>
                <a:lnTo>
                  <a:pt y="450" x="4627"/>
                </a:lnTo>
                <a:cubicBezTo>
                  <a:pt y="450" x="4637"/>
                  <a:pt y="453" x="4645"/>
                  <a:pt y="459" x="4652"/>
                </a:cubicBezTo>
                <a:cubicBezTo>
                  <a:pt y="464" x="4658"/>
                  <a:pt y="473" x="4661"/>
                  <a:pt y="483" x="4661"/>
                </a:cubicBezTo>
                <a:lnTo>
                  <a:pt y="660" x="4661"/>
                </a:lnTo>
                <a:cubicBezTo>
                  <a:pt y="671" x="4661"/>
                  <a:pt y="679" x="4658"/>
                  <a:pt y="685" x="4652"/>
                </a:cubicBezTo>
                <a:cubicBezTo>
                  <a:pt y="691" x="4647"/>
                  <a:pt y="694" x="4638"/>
                  <a:pt y="694" x="4627"/>
                </a:cubicBezTo>
                <a:lnTo>
                  <a:pt y="694" x="4399"/>
                </a:lnTo>
                <a:cubicBezTo>
                  <a:pt y="694" x="4389"/>
                  <a:pt y="692" x="4381"/>
                  <a:pt y="686" x="4375"/>
                </a:cubicBezTo>
                <a:cubicBezTo>
                  <a:pt y="680" x="4368"/>
                  <a:pt y="673" x="4365"/>
                  <a:pt y="662" x="4365"/>
                </a:cubicBezTo>
                <a:cubicBezTo>
                  <a:pt y="652" x="4365"/>
                  <a:pt y="644" x="4368"/>
                  <a:pt y="638" x="4373"/>
                </a:cubicBezTo>
                <a:cubicBezTo>
                  <a:pt y="631" x="4379"/>
                  <a:pt y="628" x="4387"/>
                  <a:pt y="628" x="4398"/>
                </a:cubicBezTo>
                <a:lnTo>
                  <a:pt y="628" x="4648"/>
                </a:lnTo>
                <a:lnTo>
                  <a:pt y="465" x="4648"/>
                </a:lnTo>
                <a:lnTo>
                  <a:pt y="465" x="4398"/>
                </a:lnTo>
                <a:cubicBezTo>
                  <a:pt y="465" x="4363"/>
                  <a:pt y="472" x="4333"/>
                  <a:pt y="485" x="4307"/>
                </a:cubicBezTo>
                <a:cubicBezTo>
                  <a:pt y="498" x="4282"/>
                  <a:pt y="515" x="4262"/>
                  <a:pt y="534" x="4247"/>
                </a:cubicBezTo>
                <a:cubicBezTo>
                  <a:pt y="554" x="4231"/>
                  <a:pt y="575" x="4220"/>
                  <a:pt y="598" x="4213"/>
                </a:cubicBezTo>
                <a:cubicBezTo>
                  <a:pt y="621" x="4206"/>
                  <a:pt y="642" x="4203"/>
                  <a:pt y="661" x="4203"/>
                </a:cubicBezTo>
                <a:cubicBezTo>
                  <a:pt y="697" x="4203"/>
                  <a:pt y="727" x="4209"/>
                  <a:pt y="752" x="4222"/>
                </a:cubicBezTo>
                <a:cubicBezTo>
                  <a:pt y="777" x="4236"/>
                  <a:pt y="798" x="4252"/>
                  <a:pt y="813" x="4272"/>
                </a:cubicBezTo>
                <a:cubicBezTo>
                  <a:pt y="829" x="4291"/>
                  <a:pt y="840" x="4312"/>
                  <a:pt y="847" x="4335"/>
                </a:cubicBezTo>
                <a:cubicBezTo>
                  <a:pt y="854" x="4358"/>
                  <a:pt y="857" x="4379"/>
                  <a:pt y="857" x="4398"/>
                </a:cubicBezTo>
                <a:lnTo>
                  <a:pt y="857" x="4627"/>
                </a:lnTo>
                <a:cubicBezTo>
                  <a:pt y="857" x="4663"/>
                  <a:pt y="851" x="4693"/>
                  <a:pt y="837" x="4718"/>
                </a:cubicBezTo>
                <a:cubicBezTo>
                  <a:pt y="824" x="4743"/>
                  <a:pt y="808" x="4763"/>
                  <a:pt y="788" x="4779"/>
                </a:cubicBezTo>
                <a:cubicBezTo>
                  <a:pt y="768" x="4794"/>
                  <a:pt y="747" x="4806"/>
                  <a:pt y="725" x="4812"/>
                </a:cubicBezTo>
                <a:cubicBezTo>
                  <a:pt y="702" x="4819"/>
                  <a:pt y="681" x="4823"/>
                  <a:pt y="661" x="4823"/>
                </a:cubicBezTo>
                <a:lnTo>
                  <a:pt y="483" x="4823"/>
                </a:lnTo>
                <a:cubicBezTo>
                  <a:pt y="448" x="4823"/>
                  <a:pt y="418" x="4816"/>
                  <a:pt y="393" x="4803"/>
                </a:cubicBezTo>
                <a:cubicBezTo>
                  <a:pt y="367" x="4790"/>
                  <a:pt y="347" x="4774"/>
                  <a:pt y="332" x="4754"/>
                </a:cubicBezTo>
                <a:cubicBezTo>
                  <a:pt y="316" x="4734"/>
                  <a:pt y="305" x="4713"/>
                  <a:pt y="298" x="4691"/>
                </a:cubicBezTo>
                <a:cubicBezTo>
                  <a:pt y="291" x="4668"/>
                  <a:pt y="288" x="4647"/>
                  <a:pt y="288" x="4627"/>
                </a:cubicBezTo>
                <a:close/>
                <a:moveTo>
                  <a:pt y="288" x="5086"/>
                </a:moveTo>
                <a:cubicBezTo>
                  <a:pt y="288" x="5073"/>
                  <a:pt y="289" x="5059"/>
                  <a:pt y="292" x="5044"/>
                </a:cubicBezTo>
                <a:cubicBezTo>
                  <a:pt y="295" x="5029"/>
                  <a:pt y="300" x="5014"/>
                  <a:pt y="306" x="4999"/>
                </a:cubicBezTo>
                <a:cubicBezTo>
                  <a:pt y="313" x="4985"/>
                  <a:pt y="321" x="4971"/>
                  <a:pt y="332" x="4957"/>
                </a:cubicBezTo>
                <a:cubicBezTo>
                  <a:pt y="342" x="4944"/>
                  <a:pt y="355" x="4932"/>
                  <a:pt y="370" x="4921"/>
                </a:cubicBezTo>
                <a:cubicBezTo>
                  <a:pt y="385" x="4911"/>
                  <a:pt y="402" x="4902"/>
                  <a:pt y="421" x="4896"/>
                </a:cubicBezTo>
                <a:cubicBezTo>
                  <a:pt y="441" x="4890"/>
                  <a:pt y="462" x="4887"/>
                  <a:pt y="486" x="4887"/>
                </a:cubicBezTo>
                <a:lnTo>
                  <a:pt y="857" x="4887"/>
                </a:lnTo>
                <a:lnTo>
                  <a:pt y="857" x="5055"/>
                </a:lnTo>
                <a:lnTo>
                  <a:pt y="486" x="5055"/>
                </a:lnTo>
                <a:cubicBezTo>
                  <a:pt y="475" x="5055"/>
                  <a:pt y="468" x="5058"/>
                  <a:pt y="463" x="5062"/>
                </a:cubicBezTo>
                <a:cubicBezTo>
                  <a:pt y="459" x="5067"/>
                  <a:pt y="456" x="5075"/>
                  <a:pt y="456" x="5087"/>
                </a:cubicBezTo>
                <a:lnTo>
                  <a:pt y="456" x="5393"/>
                </a:lnTo>
                <a:lnTo>
                  <a:pt y="288" x="5393"/>
                </a:lnTo>
                <a:close/>
                <a:moveTo>
                  <a:pt y="288" x="5526"/>
                </a:moveTo>
                <a:lnTo>
                  <a:pt y="450" x="5526"/>
                </a:lnTo>
                <a:lnTo>
                  <a:pt y="450" x="5826"/>
                </a:lnTo>
                <a:cubicBezTo>
                  <a:pt y="450" x="5836"/>
                  <a:pt y="453" x="5844"/>
                  <a:pt y="459" x="5850"/>
                </a:cubicBezTo>
                <a:cubicBezTo>
                  <a:pt y="464" x="5856"/>
                  <a:pt y="473" x="5859"/>
                  <a:pt y="483" x="5859"/>
                </a:cubicBezTo>
                <a:lnTo>
                  <a:pt y="660" x="5859"/>
                </a:lnTo>
                <a:cubicBezTo>
                  <a:pt y="671" x="5859"/>
                  <a:pt y="679" x="5857"/>
                  <a:pt y="685" x="5851"/>
                </a:cubicBezTo>
                <a:cubicBezTo>
                  <a:pt y="691" x="5845"/>
                  <a:pt y="694" x="5837"/>
                  <a:pt y="694" x="5826"/>
                </a:cubicBezTo>
                <a:lnTo>
                  <a:pt y="694" x="5598"/>
                </a:lnTo>
                <a:cubicBezTo>
                  <a:pt y="694" x="5588"/>
                  <a:pt y="692" x="5580"/>
                  <a:pt y="686" x="5573"/>
                </a:cubicBezTo>
                <a:cubicBezTo>
                  <a:pt y="680" x="5567"/>
                  <a:pt y="673" x="5564"/>
                  <a:pt y="662" x="5564"/>
                </a:cubicBezTo>
                <a:cubicBezTo>
                  <a:pt y="652" x="5564"/>
                  <a:pt y="644" x="5566"/>
                  <a:pt y="638" x="5572"/>
                </a:cubicBezTo>
                <a:cubicBezTo>
                  <a:pt y="631" x="5578"/>
                  <a:pt y="628" x="5586"/>
                  <a:pt y="628" x="5597"/>
                </a:cubicBezTo>
                <a:lnTo>
                  <a:pt y="628" x="5847"/>
                </a:lnTo>
                <a:lnTo>
                  <a:pt y="465" x="5847"/>
                </a:lnTo>
                <a:lnTo>
                  <a:pt y="465" x="5597"/>
                </a:lnTo>
                <a:cubicBezTo>
                  <a:pt y="465" x="5562"/>
                  <a:pt y="472" x="5531"/>
                  <a:pt y="485" x="5506"/>
                </a:cubicBezTo>
                <a:cubicBezTo>
                  <a:pt y="498" x="5481"/>
                  <a:pt y="515" x="5461"/>
                  <a:pt y="534" x="5445"/>
                </a:cubicBezTo>
                <a:cubicBezTo>
                  <a:pt y="554" x="5430"/>
                  <a:pt y="575" x="5419"/>
                  <a:pt y="598" x="5412"/>
                </a:cubicBezTo>
                <a:cubicBezTo>
                  <a:pt y="621" x="5405"/>
                  <a:pt y="642" x="5401"/>
                  <a:pt y="661" x="5401"/>
                </a:cubicBezTo>
                <a:cubicBezTo>
                  <a:pt y="697" x="5401"/>
                  <a:pt y="727" x="5408"/>
                  <a:pt y="752" x="5421"/>
                </a:cubicBezTo>
                <a:cubicBezTo>
                  <a:pt y="777" x="5434"/>
                  <a:pt y="798" x="5451"/>
                  <a:pt y="813" x="5470"/>
                </a:cubicBezTo>
                <a:cubicBezTo>
                  <a:pt y="829" x="5490"/>
                  <a:pt y="840" x="5511"/>
                  <a:pt y="847" x="5534"/>
                </a:cubicBezTo>
                <a:cubicBezTo>
                  <a:pt y="854" x="5556"/>
                  <a:pt y="857" x="5577"/>
                  <a:pt y="857" x="5597"/>
                </a:cubicBezTo>
                <a:lnTo>
                  <a:pt y="857" x="5826"/>
                </a:lnTo>
                <a:cubicBezTo>
                  <a:pt y="857" x="5861"/>
                  <a:pt y="851" x="5892"/>
                  <a:pt y="837" x="5917"/>
                </a:cubicBezTo>
                <a:cubicBezTo>
                  <a:pt y="824" x="5942"/>
                  <a:pt y="808" x="5962"/>
                  <a:pt y="788" x="5978"/>
                </a:cubicBezTo>
                <a:cubicBezTo>
                  <a:pt y="768" x="5993"/>
                  <a:pt y="747" x="6004"/>
                  <a:pt y="725" x="6011"/>
                </a:cubicBezTo>
                <a:cubicBezTo>
                  <a:pt y="702" x="6018"/>
                  <a:pt y="681" x="6022"/>
                  <a:pt y="661" x="6022"/>
                </a:cubicBezTo>
                <a:lnTo>
                  <a:pt y="483" x="6022"/>
                </a:lnTo>
                <a:cubicBezTo>
                  <a:pt y="448" x="6022"/>
                  <a:pt y="418" x="6015"/>
                  <a:pt y="393" x="6002"/>
                </a:cubicBezTo>
                <a:cubicBezTo>
                  <a:pt y="367" x="5989"/>
                  <a:pt y="347" x="5972"/>
                  <a:pt y="332" x="5953"/>
                </a:cubicBezTo>
                <a:cubicBezTo>
                  <a:pt y="316" x="5933"/>
                  <a:pt y="305" x="5912"/>
                  <a:pt y="298" x="5889"/>
                </a:cubicBezTo>
                <a:cubicBezTo>
                  <a:pt y="291" x="5867"/>
                  <a:pt y="288" x="5846"/>
                  <a:pt y="288" x="5826"/>
                </a:cubicBezTo>
                <a:close/>
                <a:moveTo>
                  <a:pt y="288" x="6276"/>
                </a:moveTo>
                <a:cubicBezTo>
                  <a:pt y="288" x="6252"/>
                  <a:pt y="291" x="6231"/>
                  <a:pt y="297" x="6211"/>
                </a:cubicBezTo>
                <a:cubicBezTo>
                  <a:pt y="303" x="6192"/>
                  <a:pt y="311" x="6175"/>
                  <a:pt y="322" x="6160"/>
                </a:cubicBezTo>
                <a:cubicBezTo>
                  <a:pt y="332" x="6145"/>
                  <a:pt y="344" x="6132"/>
                  <a:pt y="357" x="6122"/>
                </a:cubicBezTo>
                <a:cubicBezTo>
                  <a:pt y="371" x="6111"/>
                  <a:pt y="385" x="6103"/>
                  <a:pt y="400" x="6097"/>
                </a:cubicBezTo>
                <a:cubicBezTo>
                  <a:pt y="414" x="6090"/>
                  <a:pt y="429" x="6085"/>
                  <a:pt y="444" x="6082"/>
                </a:cubicBezTo>
                <a:cubicBezTo>
                  <a:pt y="459" x="6079"/>
                  <a:pt y="473" x="6078"/>
                  <a:pt y="486" x="6078"/>
                </a:cubicBezTo>
                <a:lnTo>
                  <a:pt y="658" x="6078"/>
                </a:lnTo>
                <a:cubicBezTo>
                  <a:pt y="694" x="6078"/>
                  <a:pt y="725" x="6084"/>
                  <a:pt y="751" x="6098"/>
                </a:cubicBezTo>
                <a:cubicBezTo>
                  <a:pt y="776" x="6111"/>
                  <a:pt y="797" x="6128"/>
                  <a:pt y="813" x="6148"/>
                </a:cubicBezTo>
                <a:cubicBezTo>
                  <a:pt y="828" x="6168"/>
                  <a:pt y="840" x="6189"/>
                  <a:pt y="847" x="6212"/>
                </a:cubicBezTo>
                <a:cubicBezTo>
                  <a:pt y="854" x="6235"/>
                  <a:pt y="857" x="6257"/>
                  <a:pt y="857" x="6276"/>
                </a:cubicBezTo>
                <a:lnTo>
                  <a:pt y="857" x="6641"/>
                </a:lnTo>
                <a:lnTo>
                  <a:pt y="688" x="6641"/>
                </a:lnTo>
                <a:lnTo>
                  <a:pt y="688" x="6277"/>
                </a:lnTo>
                <a:cubicBezTo>
                  <a:pt y="688" x="6266"/>
                  <a:pt y="686" x="6258"/>
                  <a:pt y="681" x="6253"/>
                </a:cubicBezTo>
                <a:cubicBezTo>
                  <a:pt y="677" x="6249"/>
                  <a:pt y="669" x="6246"/>
                  <a:pt y="658" x="6246"/>
                </a:cubicBezTo>
                <a:lnTo>
                  <a:pt y="487" x="6246"/>
                </a:lnTo>
                <a:cubicBezTo>
                  <a:pt y="475" x="6246"/>
                  <a:pt y="467" x="6248"/>
                  <a:pt y="463" x="6253"/>
                </a:cubicBezTo>
                <a:cubicBezTo>
                  <a:pt y="458" x="6257"/>
                  <a:pt y="456" x="6265"/>
                  <a:pt y="456" x="6276"/>
                </a:cubicBezTo>
                <a:lnTo>
                  <a:pt y="456" x="6641"/>
                </a:lnTo>
                <a:lnTo>
                  <a:pt y="288" x="6641"/>
                </a:lnTo>
                <a:close/>
                <a:moveTo>
                  <a:pt y="288" x="6707"/>
                </a:moveTo>
                <a:lnTo>
                  <a:pt y="857" x="6707"/>
                </a:lnTo>
                <a:lnTo>
                  <a:pt y="857" x="6875"/>
                </a:lnTo>
                <a:lnTo>
                  <a:pt y="288" x="6875"/>
                </a:lnTo>
                <a:close/>
                <a:moveTo>
                  <a:pt y="288" x="7143"/>
                </a:moveTo>
                <a:cubicBezTo>
                  <a:pt y="288" x="7123"/>
                  <a:pt y="291" x="7102"/>
                  <a:pt y="298" x="7079"/>
                </a:cubicBezTo>
                <a:cubicBezTo>
                  <a:pt y="305" x="7056"/>
                  <a:pt y="316" x="7034"/>
                  <a:pt y="332" x="7014"/>
                </a:cubicBezTo>
                <a:cubicBezTo>
                  <a:pt y="348" x="6994"/>
                  <a:pt y="369" x="6978"/>
                  <a:pt y="394" x="6964"/>
                </a:cubicBezTo>
                <a:cubicBezTo>
                  <a:pt y="419" x="6951"/>
                  <a:pt y="450" x="6944"/>
                  <a:pt y="486" x="6944"/>
                </a:cubicBezTo>
                <a:lnTo>
                  <a:pt y="658" x="6944"/>
                </a:lnTo>
                <a:cubicBezTo>
                  <a:pt y="694" x="6944"/>
                  <a:pt y="725" x="6951"/>
                  <a:pt y="751" x="6964"/>
                </a:cubicBezTo>
                <a:cubicBezTo>
                  <a:pt y="776" x="6978"/>
                  <a:pt y="797" x="6994"/>
                  <a:pt y="813" x="7014"/>
                </a:cubicBezTo>
                <a:cubicBezTo>
                  <a:pt y="828" x="7034"/>
                  <a:pt y="840" x="7056"/>
                  <a:pt y="847" x="7079"/>
                </a:cubicBezTo>
                <a:cubicBezTo>
                  <a:pt y="854" x="7102"/>
                  <a:pt y="857" x="7123"/>
                  <a:pt y="857" x="7143"/>
                </a:cubicBezTo>
                <a:lnTo>
                  <a:pt y="857" x="7372"/>
                </a:lnTo>
                <a:cubicBezTo>
                  <a:pt y="857" x="7385"/>
                  <a:pt y="856" x="7400"/>
                  <a:pt y="853" x="7414"/>
                </a:cubicBezTo>
                <a:cubicBezTo>
                  <a:pt y="849" x="7429"/>
                  <a:pt y="845" x="7444"/>
                  <a:pt y="838" x="7459"/>
                </a:cubicBezTo>
                <a:cubicBezTo>
                  <a:pt y="832" x="7473"/>
                  <a:pt y="823" x="7488"/>
                  <a:pt y="813" x="7501"/>
                </a:cubicBezTo>
                <a:cubicBezTo>
                  <a:pt y="802" x="7515"/>
                  <a:pt y="790" x="7527"/>
                  <a:pt y="775" x="7537"/>
                </a:cubicBezTo>
                <a:cubicBezTo>
                  <a:pt y="760" x="7547"/>
                  <a:pt y="743" x="7555"/>
                  <a:pt y="723" x="7562"/>
                </a:cubicBezTo>
                <a:cubicBezTo>
                  <a:pt y="704" x="7568"/>
                  <a:pt y="682" x="7571"/>
                  <a:pt y="658" x="7571"/>
                </a:cubicBezTo>
                <a:lnTo>
                  <a:pt y="486" x="7571"/>
                </a:lnTo>
                <a:cubicBezTo>
                  <a:pt y="466" x="7571"/>
                  <a:pt y="445" x="7567"/>
                  <a:pt y="422" x="7560"/>
                </a:cubicBezTo>
                <a:cubicBezTo>
                  <a:pt y="399" x="7553"/>
                  <a:pt y="377" x="7542"/>
                  <a:pt y="357" x="7526"/>
                </a:cubicBezTo>
                <a:cubicBezTo>
                  <a:pt y="337" x="7510"/>
                  <a:pt y="321" x="7490"/>
                  <a:pt y="307" x="7464"/>
                </a:cubicBezTo>
                <a:cubicBezTo>
                  <a:pt y="294" x="7439"/>
                  <a:pt y="288" x="7408"/>
                  <a:pt y="288" x="7372"/>
                </a:cubicBezTo>
                <a:close/>
                <a:moveTo>
                  <a:pt y="288" x="7722"/>
                </a:moveTo>
                <a:cubicBezTo>
                  <a:pt y="288" x="7710"/>
                  <a:pt y="290" x="7699"/>
                  <a:pt y="294" x="7689"/>
                </a:cubicBezTo>
                <a:cubicBezTo>
                  <a:pt y="298" x="7679"/>
                  <a:pt y="304" x="7670"/>
                  <a:pt y="312" x="7662"/>
                </a:cubicBezTo>
                <a:cubicBezTo>
                  <a:pt y="319" x="7654"/>
                  <a:pt y="328" x="7648"/>
                  <a:pt y="339" x="7644"/>
                </a:cubicBezTo>
                <a:cubicBezTo>
                  <a:pt y="349" x="7639"/>
                  <a:pt y="360" x="7637"/>
                  <a:pt y="371" x="7637"/>
                </a:cubicBezTo>
                <a:lnTo>
                  <a:pt y="857" x="7637"/>
                </a:lnTo>
                <a:lnTo>
                  <a:pt y="857" x="7806"/>
                </a:lnTo>
                <a:lnTo>
                  <a:pt y="456" x="7806"/>
                </a:lnTo>
                <a:lnTo>
                  <a:pt y="456" x="8007"/>
                </a:lnTo>
                <a:cubicBezTo>
                  <a:pt y="456" x="8020"/>
                  <a:pt y="458" x="8032"/>
                  <a:pt y="462" x="8042"/>
                </a:cubicBezTo>
                <a:cubicBezTo>
                  <a:pt y="467" x="8053"/>
                  <a:pt y="472" x="8062"/>
                  <a:pt y="480" x="8070"/>
                </a:cubicBezTo>
                <a:cubicBezTo>
                  <a:pt y="487" x="8078"/>
                  <a:pt y="496" x="8084"/>
                  <a:pt y="507" x="8088"/>
                </a:cubicBezTo>
                <a:cubicBezTo>
                  <a:pt y="518" x="8093"/>
                  <a:pt y="530" x="8095"/>
                  <a:pt y="543" x="8095"/>
                </a:cubicBezTo>
                <a:lnTo>
                  <a:pt y="857" x="8095"/>
                </a:lnTo>
                <a:lnTo>
                  <a:pt y="857" x="8264"/>
                </a:lnTo>
                <a:lnTo>
                  <a:pt y="543" x="8264"/>
                </a:lnTo>
                <a:cubicBezTo>
                  <a:pt y="512" x="8264"/>
                  <a:pt y="485" x="8260"/>
                  <a:pt y="460" x="8252"/>
                </a:cubicBezTo>
                <a:cubicBezTo>
                  <a:pt y="435" x="8244"/>
                  <a:pt y="413" x="8234"/>
                  <a:pt y="394" x="8220"/>
                </a:cubicBezTo>
                <a:cubicBezTo>
                  <a:pt y="375" x="8207"/>
                  <a:pt y="359" x="8191"/>
                  <a:pt y="345" x="8174"/>
                </a:cubicBezTo>
                <a:cubicBezTo>
                  <a:pt y="332" x="8157"/>
                  <a:pt y="321" x="8139"/>
                  <a:pt y="312" x="8120"/>
                </a:cubicBezTo>
                <a:cubicBezTo>
                  <a:pt y="303" x="8101"/>
                  <a:pt y="297" x="8082"/>
                  <a:pt y="293" x="8063"/>
                </a:cubicBezTo>
                <a:cubicBezTo>
                  <a:pt y="290" x="8044"/>
                  <a:pt y="288" x="8025"/>
                  <a:pt y="288" x="8008"/>
                </a:cubicBezTo>
                <a:close/>
                <a:moveTo>
                  <a:pt y="64" x="9111"/>
                </a:moveTo>
                <a:lnTo>
                  <a:pt y="658" x="9111"/>
                </a:lnTo>
                <a:cubicBezTo>
                  <a:pt y="669" x="9111"/>
                  <a:pt y="677" x="9109"/>
                  <a:pt y="681" x="9104"/>
                </a:cubicBezTo>
                <a:cubicBezTo>
                  <a:pt y="686" x="9100"/>
                  <a:pt y="688" x="9092"/>
                  <a:pt y="688" x="9080"/>
                </a:cubicBezTo>
                <a:lnTo>
                  <a:pt y="688" x="8851"/>
                </a:lnTo>
                <a:cubicBezTo>
                  <a:pt y="688" x="8841"/>
                  <a:pt y="686" x="8833"/>
                  <a:pt y="681" x="8828"/>
                </a:cubicBezTo>
                <a:cubicBezTo>
                  <a:pt y="677" x="8824"/>
                  <a:pt y="669" x="8821"/>
                  <a:pt y="657" x="8821"/>
                </a:cubicBezTo>
                <a:lnTo>
                  <a:pt y="486" x="8821"/>
                </a:lnTo>
                <a:cubicBezTo>
                  <a:pt y="475" x="8821"/>
                  <a:pt y="468" x="8824"/>
                  <a:pt y="463" x="8828"/>
                </a:cubicBezTo>
                <a:cubicBezTo>
                  <a:pt y="459" x="8833"/>
                  <a:pt y="456" x="8841"/>
                  <a:pt y="456" x="8852"/>
                </a:cubicBezTo>
                <a:lnTo>
                  <a:pt y="456" x="9101"/>
                </a:lnTo>
                <a:lnTo>
                  <a:pt y="288" x="9101"/>
                </a:lnTo>
                <a:lnTo>
                  <a:pt y="288" x="8851"/>
                </a:lnTo>
                <a:cubicBezTo>
                  <a:pt y="288" x="8832"/>
                  <a:pt y="291" x="8810"/>
                  <a:pt y="298" x="8787"/>
                </a:cubicBezTo>
                <a:cubicBezTo>
                  <a:pt y="305" x="8764"/>
                  <a:pt y="316" x="8743"/>
                  <a:pt y="332" x="8723"/>
                </a:cubicBezTo>
                <a:cubicBezTo>
                  <a:pt y="348" x="8703"/>
                  <a:pt y="369" x="8686"/>
                  <a:pt y="394" x="8673"/>
                </a:cubicBezTo>
                <a:cubicBezTo>
                  <a:pt y="419" x="8659"/>
                  <a:pt y="450" x="8653"/>
                  <a:pt y="486" x="8653"/>
                </a:cubicBezTo>
                <a:lnTo>
                  <a:pt y="658" x="8653"/>
                </a:lnTo>
                <a:cubicBezTo>
                  <a:pt y="671" x="8653"/>
                  <a:pt y="685" x="8654"/>
                  <a:pt y="700" x="8657"/>
                </a:cubicBezTo>
                <a:cubicBezTo>
                  <a:pt y="715" x="8660"/>
                  <a:pt y="730" x="8665"/>
                  <a:pt y="744" x="8672"/>
                </a:cubicBezTo>
                <a:cubicBezTo>
                  <a:pt y="759" x="8678"/>
                  <a:pt y="773" x="8687"/>
                  <a:pt y="787" x="8697"/>
                </a:cubicBezTo>
                <a:cubicBezTo>
                  <a:pt y="800" x="8708"/>
                  <a:pt y="812" x="8720"/>
                  <a:pt y="823" x="8735"/>
                </a:cubicBezTo>
                <a:cubicBezTo>
                  <a:pt y="833" x="8750"/>
                  <a:pt y="842" x="8767"/>
                  <a:pt y="848" x="8786"/>
                </a:cubicBezTo>
                <a:cubicBezTo>
                  <a:pt y="854" x="8806"/>
                  <a:pt y="857" x="8827"/>
                  <a:pt y="857" x="8851"/>
                </a:cubicBezTo>
                <a:lnTo>
                  <a:pt y="857" x="9080"/>
                </a:lnTo>
                <a:cubicBezTo>
                  <a:pt y="857" x="9094"/>
                  <a:pt y="856" x="9108"/>
                  <a:pt y="853" x="9123"/>
                </a:cubicBezTo>
                <a:cubicBezTo>
                  <a:pt y="849" x="9138"/>
                  <a:pt y="845" x="9153"/>
                  <a:pt y="838" x="9167"/>
                </a:cubicBezTo>
                <a:cubicBezTo>
                  <a:pt y="832" x="9182"/>
                  <a:pt y="823" x="9196"/>
                  <a:pt y="813" x="9210"/>
                </a:cubicBezTo>
                <a:cubicBezTo>
                  <a:pt y="802" x="9223"/>
                  <a:pt y="790" x="9235"/>
                  <a:pt y="775" x="9245"/>
                </a:cubicBezTo>
                <a:cubicBezTo>
                  <a:pt y="760" x="9256"/>
                  <a:pt y="743" x="9264"/>
                  <a:pt y="723" x="9270"/>
                </a:cubicBezTo>
                <a:cubicBezTo>
                  <a:pt y="704" x="9276"/>
                  <a:pt y="682" x="9279"/>
                  <a:pt y="658" x="9279"/>
                </a:cubicBezTo>
                <a:lnTo>
                  <a:pt y="64" x="9279"/>
                </a:lnTo>
                <a:close/>
                <a:moveTo>
                  <a:pt y="288" x="9544"/>
                </a:moveTo>
                <a:cubicBezTo>
                  <a:pt y="288" x="9508"/>
                  <a:pt y="294" x="9478"/>
                  <a:pt y="307" x="9453"/>
                </a:cubicBezTo>
                <a:cubicBezTo>
                  <a:pt y="321" x="9428"/>
                  <a:pt y="337" x="9408"/>
                  <a:pt y="357" x="9392"/>
                </a:cubicBezTo>
                <a:cubicBezTo>
                  <a:pt y="376" x="9377"/>
                  <a:pt y="397" x="9365"/>
                  <a:pt y="420" x="9358"/>
                </a:cubicBezTo>
                <a:cubicBezTo>
                  <a:pt y="442" x="9352"/>
                  <a:pt y="464" x="9348"/>
                  <a:pt y="483" x="9348"/>
                </a:cubicBezTo>
                <a:lnTo>
                  <a:pt y="661" x="9348"/>
                </a:lnTo>
                <a:cubicBezTo>
                  <a:pt y="697" x="9348"/>
                  <a:pt y="727" x="9355"/>
                  <a:pt y="752" x="9368"/>
                </a:cubicBezTo>
                <a:cubicBezTo>
                  <a:pt y="777" x="9381"/>
                  <a:pt y="798" x="9398"/>
                  <a:pt y="813" x="9417"/>
                </a:cubicBezTo>
                <a:cubicBezTo>
                  <a:pt y="829" x="9437"/>
                  <a:pt y="840" x="9458"/>
                  <a:pt y="847" x="9480"/>
                </a:cubicBezTo>
                <a:cubicBezTo>
                  <a:pt y="854" x="9503"/>
                  <a:pt y="857" x="9524"/>
                  <a:pt y="857" x="9544"/>
                </a:cubicBezTo>
                <a:lnTo>
                  <a:pt y="857" x="9794"/>
                </a:lnTo>
                <a:lnTo>
                  <a:pt y="694" x="9794"/>
                </a:lnTo>
                <a:lnTo>
                  <a:pt y="694" x="9545"/>
                </a:lnTo>
                <a:cubicBezTo>
                  <a:pt y="694" x="9534"/>
                  <a:pt y="692" x="9526"/>
                  <a:pt y="686" x="9520"/>
                </a:cubicBezTo>
                <a:cubicBezTo>
                  <a:pt y="680" x="9514"/>
                  <a:pt y="672" x="9510"/>
                  <a:pt y="661" x="9510"/>
                </a:cubicBezTo>
                <a:lnTo>
                  <a:pt y="484" x="9510"/>
                </a:lnTo>
                <a:cubicBezTo>
                  <a:pt y="474" x="9510"/>
                  <a:pt y="466" x="9513"/>
                  <a:pt y="459" x="9519"/>
                </a:cubicBezTo>
                <a:cubicBezTo>
                  <a:pt y="453" x="9524"/>
                  <a:pt y="450" x="9533"/>
                  <a:pt y="450" x="9544"/>
                </a:cubicBezTo>
                <a:lnTo>
                  <a:pt y="450" x="9773"/>
                </a:lnTo>
                <a:cubicBezTo>
                  <a:pt y="450" x="9782"/>
                  <a:pt y="453" x="9790"/>
                  <a:pt y="458" x="9797"/>
                </a:cubicBezTo>
                <a:cubicBezTo>
                  <a:pt y="464" x="9803"/>
                  <a:pt y="472" x="9806"/>
                  <a:pt y="482" x="9806"/>
                </a:cubicBezTo>
                <a:cubicBezTo>
                  <a:pt y="493" x="9806"/>
                  <a:pt y="501" x="9803"/>
                  <a:pt y="507" x="9798"/>
                </a:cubicBezTo>
                <a:cubicBezTo>
                  <a:pt y="513" x="9792"/>
                  <a:pt y="517" x="9784"/>
                  <a:pt y="517" x="9773"/>
                </a:cubicBezTo>
                <a:lnTo>
                  <a:pt y="517" x="9523"/>
                </a:lnTo>
                <a:lnTo>
                  <a:pt y="679" x="9523"/>
                </a:lnTo>
                <a:lnTo>
                  <a:pt y="679" x="9773"/>
                </a:lnTo>
                <a:cubicBezTo>
                  <a:pt y="679" x="9808"/>
                  <a:pt y="672" x="9838"/>
                  <a:pt y="659" x="9863"/>
                </a:cubicBezTo>
                <a:cubicBezTo>
                  <a:pt y="646" x="9889"/>
                  <a:pt y="629" x="9909"/>
                  <a:pt y="610" x="9924"/>
                </a:cubicBezTo>
                <a:cubicBezTo>
                  <a:pt y="590" x="9940"/>
                  <a:pt y="569" x="9951"/>
                  <a:pt y="547" x="9958"/>
                </a:cubicBezTo>
                <a:cubicBezTo>
                  <a:pt y="524" x="9965"/>
                  <a:pt y="503" x="9968"/>
                  <a:pt y="483" x="9968"/>
                </a:cubicBezTo>
                <a:cubicBezTo>
                  <a:pt y="448" x="9968"/>
                  <a:pt y="418" x="9962"/>
                  <a:pt y="393" x="9949"/>
                </a:cubicBezTo>
                <a:cubicBezTo>
                  <a:pt y="367" x="9935"/>
                  <a:pt y="347" x="9919"/>
                  <a:pt y="332" x="9899"/>
                </a:cubicBezTo>
                <a:cubicBezTo>
                  <a:pt y="316" x="9880"/>
                  <a:pt y="305" x="9859"/>
                  <a:pt y="298" x="9836"/>
                </a:cubicBezTo>
                <a:cubicBezTo>
                  <a:pt y="291" x="9814"/>
                  <a:pt y="288" x="9792"/>
                  <a:pt y="288" x="9773"/>
                </a:cubicBezTo>
                <a:close/>
                <a:moveTo>
                  <a:pt y="288" x="10429"/>
                </a:moveTo>
                <a:lnTo>
                  <a:pt y="450" x="10429"/>
                </a:lnTo>
                <a:lnTo>
                  <a:pt y="450" x="10728"/>
                </a:lnTo>
                <a:cubicBezTo>
                  <a:pt y="450" x="10738"/>
                  <a:pt y="453" x="10747"/>
                  <a:pt y="459" x="10753"/>
                </a:cubicBezTo>
                <a:cubicBezTo>
                  <a:pt y="464" x="10759"/>
                  <a:pt y="473" x="10762"/>
                  <a:pt y="483" x="10762"/>
                </a:cubicBezTo>
                <a:lnTo>
                  <a:pt y="660" x="10762"/>
                </a:lnTo>
                <a:cubicBezTo>
                  <a:pt y="671" x="10762"/>
                  <a:pt y="679" x="10759"/>
                  <a:pt y="685" x="10753"/>
                </a:cubicBezTo>
                <a:cubicBezTo>
                  <a:pt y="691" x="10748"/>
                  <a:pt y="694" x="10739"/>
                  <a:pt y="694" x="10728"/>
                </a:cubicBezTo>
                <a:lnTo>
                  <a:pt y="694" x="10500"/>
                </a:lnTo>
                <a:cubicBezTo>
                  <a:pt y="694" x="10490"/>
                  <a:pt y="692" x="10482"/>
                  <a:pt y="686" x="10476"/>
                </a:cubicBezTo>
                <a:cubicBezTo>
                  <a:pt y="680" x="10469"/>
                  <a:pt y="673" x="10466"/>
                  <a:pt y="662" x="10466"/>
                </a:cubicBezTo>
                <a:cubicBezTo>
                  <a:pt y="652" x="10466"/>
                  <a:pt y="644" x="10469"/>
                  <a:pt y="638" x="10474"/>
                </a:cubicBezTo>
                <a:cubicBezTo>
                  <a:pt y="631" x="10480"/>
                  <a:pt y="628" x="10488"/>
                  <a:pt y="628" x="10499"/>
                </a:cubicBezTo>
                <a:lnTo>
                  <a:pt y="628" x="10749"/>
                </a:lnTo>
                <a:lnTo>
                  <a:pt y="465" x="10749"/>
                </a:lnTo>
                <a:lnTo>
                  <a:pt y="465" x="10499"/>
                </a:lnTo>
                <a:cubicBezTo>
                  <a:pt y="465" x="10464"/>
                  <a:pt y="472" x="10434"/>
                  <a:pt y="485" x="10409"/>
                </a:cubicBezTo>
                <a:cubicBezTo>
                  <a:pt y="498" x="10383"/>
                  <a:pt y="515" x="10363"/>
                  <a:pt y="534" x="10348"/>
                </a:cubicBezTo>
                <a:cubicBezTo>
                  <a:pt y="554" x="10332"/>
                  <a:pt y="575" x="10321"/>
                  <a:pt y="598" x="10314"/>
                </a:cubicBezTo>
                <a:cubicBezTo>
                  <a:pt y="621" x="10307"/>
                  <a:pt y="642" x="10304"/>
                  <a:pt y="661" x="10304"/>
                </a:cubicBezTo>
                <a:cubicBezTo>
                  <a:pt y="697" x="10304"/>
                  <a:pt y="727" x="10310"/>
                  <a:pt y="752" x="10323"/>
                </a:cubicBezTo>
                <a:cubicBezTo>
                  <a:pt y="777" x="10337"/>
                  <a:pt y="798" x="10353"/>
                  <a:pt y="813" x="10373"/>
                </a:cubicBezTo>
                <a:cubicBezTo>
                  <a:pt y="829" x="10392"/>
                  <a:pt y="840" x="10413"/>
                  <a:pt y="847" x="10436"/>
                </a:cubicBezTo>
                <a:cubicBezTo>
                  <a:pt y="854" x="10459"/>
                  <a:pt y="857" x="10480"/>
                  <a:pt y="857" x="10499"/>
                </a:cubicBezTo>
                <a:lnTo>
                  <a:pt y="857" x="10728"/>
                </a:lnTo>
                <a:cubicBezTo>
                  <a:pt y="857" x="10764"/>
                  <a:pt y="851" x="10794"/>
                  <a:pt y="837" x="10819"/>
                </a:cubicBezTo>
                <a:cubicBezTo>
                  <a:pt y="824" x="10844"/>
                  <a:pt y="808" x="10865"/>
                  <a:pt y="788" x="10880"/>
                </a:cubicBezTo>
                <a:cubicBezTo>
                  <a:pt y="768" x="10896"/>
                  <a:pt y="747" x="10907"/>
                  <a:pt y="725" x="10914"/>
                </a:cubicBezTo>
                <a:cubicBezTo>
                  <a:pt y="702" x="10921"/>
                  <a:pt y="681" x="10924"/>
                  <a:pt y="661" x="10924"/>
                </a:cubicBezTo>
                <a:lnTo>
                  <a:pt y="483" x="10924"/>
                </a:lnTo>
                <a:cubicBezTo>
                  <a:pt y="448" x="10924"/>
                  <a:pt y="418" x="10917"/>
                  <a:pt y="393" x="10904"/>
                </a:cubicBezTo>
                <a:cubicBezTo>
                  <a:pt y="367" x="10891"/>
                  <a:pt y="347" x="10875"/>
                  <a:pt y="332" x="10855"/>
                </a:cubicBezTo>
                <a:cubicBezTo>
                  <a:pt y="316" x="10835"/>
                  <a:pt y="305" x="10814"/>
                  <a:pt y="298" x="10792"/>
                </a:cubicBezTo>
                <a:cubicBezTo>
                  <a:pt y="291" x="10769"/>
                  <a:pt y="288" x="10748"/>
                  <a:pt y="288" x="10728"/>
                </a:cubicBezTo>
                <a:close/>
                <a:moveTo>
                  <a:pt y="64" x="10988"/>
                </a:moveTo>
                <a:lnTo>
                  <a:pt y="658" x="10988"/>
                </a:lnTo>
                <a:cubicBezTo>
                  <a:pt y="694" x="10988"/>
                  <a:pt y="725" x="10994"/>
                  <a:pt y="751" x="11007"/>
                </a:cubicBezTo>
                <a:cubicBezTo>
                  <a:pt y="776" x="11021"/>
                  <a:pt y="797" x="11037"/>
                  <a:pt y="813" x="11057"/>
                </a:cubicBezTo>
                <a:cubicBezTo>
                  <a:pt y="828" x="11078"/>
                  <a:pt y="840" x="11099"/>
                  <a:pt y="847" x="11122"/>
                </a:cubicBezTo>
                <a:cubicBezTo>
                  <a:pt y="854" x="11145"/>
                  <a:pt y="857" x="11167"/>
                  <a:pt y="857" x="11187"/>
                </a:cubicBezTo>
                <a:lnTo>
                  <a:pt y="857" x="11264"/>
                </a:lnTo>
                <a:lnTo>
                  <a:pt y="688" x="11264"/>
                </a:lnTo>
                <a:lnTo>
                  <a:pt y="688" x="11187"/>
                </a:lnTo>
                <a:cubicBezTo>
                  <a:pt y="688" x="11178"/>
                  <a:pt y="686" x="11170"/>
                  <a:pt y="680" x="11165"/>
                </a:cubicBezTo>
                <a:cubicBezTo>
                  <a:pt y="675" x="11159"/>
                  <a:pt y="668" x="11156"/>
                  <a:pt y="658" x="11156"/>
                </a:cubicBezTo>
                <a:lnTo>
                  <a:pt y="64" x="11156"/>
                </a:lnTo>
                <a:close/>
                <a:moveTo>
                  <a:pt y="288" x="12182"/>
                </a:moveTo>
                <a:cubicBezTo>
                  <a:pt y="288" x="12163"/>
                  <a:pt y="291" x="12141"/>
                  <a:pt y="298" x="12118"/>
                </a:cubicBezTo>
                <a:cubicBezTo>
                  <a:pt y="305" x="12095"/>
                  <a:pt y="316" x="12074"/>
                  <a:pt y="332" x="12054"/>
                </a:cubicBezTo>
                <a:cubicBezTo>
                  <a:pt y="348" x="12034"/>
                  <a:pt y="369" x="12017"/>
                  <a:pt y="394" x="12004"/>
                </a:cubicBezTo>
                <a:cubicBezTo>
                  <a:pt y="419" x="11991"/>
                  <a:pt y="450" x="11984"/>
                  <a:pt y="486" x="11984"/>
                </a:cubicBezTo>
                <a:lnTo>
                  <a:pt y="658" x="11984"/>
                </a:lnTo>
                <a:cubicBezTo>
                  <a:pt y="694" x="11984"/>
                  <a:pt y="725" x="11991"/>
                  <a:pt y="751" x="12004"/>
                </a:cubicBezTo>
                <a:cubicBezTo>
                  <a:pt y="776" x="12017"/>
                  <a:pt y="797" x="12034"/>
                  <a:pt y="813" x="12054"/>
                </a:cubicBezTo>
                <a:cubicBezTo>
                  <a:pt y="828" x="12074"/>
                  <a:pt y="840" x="12095"/>
                  <a:pt y="847" x="12118"/>
                </a:cubicBezTo>
                <a:cubicBezTo>
                  <a:pt y="854" x="12141"/>
                  <a:pt y="857" x="12163"/>
                  <a:pt y="857" x="12182"/>
                </a:cubicBezTo>
                <a:lnTo>
                  <a:pt y="857" x="12411"/>
                </a:lnTo>
                <a:cubicBezTo>
                  <a:pt y="857" x="12425"/>
                  <a:pt y="856" x="12439"/>
                  <a:pt y="853" x="12454"/>
                </a:cubicBezTo>
                <a:cubicBezTo>
                  <a:pt y="849" x="12469"/>
                  <a:pt y="845" x="12484"/>
                  <a:pt y="838" x="12498"/>
                </a:cubicBezTo>
                <a:cubicBezTo>
                  <a:pt y="832" x="12513"/>
                  <a:pt y="823" x="12527"/>
                  <a:pt y="813" x="12541"/>
                </a:cubicBezTo>
                <a:cubicBezTo>
                  <a:pt y="802" x="12554"/>
                  <a:pt y="790" x="12566"/>
                  <a:pt y="775" x="12576"/>
                </a:cubicBezTo>
                <a:cubicBezTo>
                  <a:pt y="760" x="12587"/>
                  <a:pt y="743" x="12595"/>
                  <a:pt y="723" x="12601"/>
                </a:cubicBezTo>
                <a:cubicBezTo>
                  <a:pt y="704" x="12607"/>
                  <a:pt y="682" x="12611"/>
                  <a:pt y="658" x="12611"/>
                </a:cubicBezTo>
                <a:lnTo>
                  <a:pt y="486" x="12611"/>
                </a:lnTo>
                <a:cubicBezTo>
                  <a:pt y="466" x="12611"/>
                  <a:pt y="445" x="12607"/>
                  <a:pt y="422" x="12600"/>
                </a:cubicBezTo>
                <a:cubicBezTo>
                  <a:pt y="399" x="12593"/>
                  <a:pt y="377" x="12581"/>
                  <a:pt y="357" x="12566"/>
                </a:cubicBezTo>
                <a:cubicBezTo>
                  <a:pt y="337" x="12550"/>
                  <a:pt y="321" x="12529"/>
                  <a:pt y="307" x="12504"/>
                </a:cubicBezTo>
                <a:cubicBezTo>
                  <a:pt y="294" x="12478"/>
                  <a:pt y="288" x="12447"/>
                  <a:pt y="288" x="12411"/>
                </a:cubicBezTo>
                <a:close/>
                <a:moveTo>
                  <a:pt y="288" x="12873"/>
                </a:moveTo>
                <a:cubicBezTo>
                  <a:pt y="288" x="12860"/>
                  <a:pt y="289" x="12846"/>
                  <a:pt y="292" x="12831"/>
                </a:cubicBezTo>
                <a:cubicBezTo>
                  <a:pt y="295" x="12816"/>
                  <a:pt y="300" x="12801"/>
                  <a:pt y="306" x="12786"/>
                </a:cubicBezTo>
                <a:cubicBezTo>
                  <a:pt y="313" x="12772"/>
                  <a:pt y="321" x="12758"/>
                  <a:pt y="332" x="12744"/>
                </a:cubicBezTo>
                <a:cubicBezTo>
                  <a:pt y="342" x="12731"/>
                  <a:pt y="355" x="12719"/>
                  <a:pt y="370" x="12708"/>
                </a:cubicBezTo>
                <a:cubicBezTo>
                  <a:pt y="385" x="12698"/>
                  <a:pt y="402" x="12689"/>
                  <a:pt y="421" x="12683"/>
                </a:cubicBezTo>
                <a:cubicBezTo>
                  <a:pt y="441" x="12677"/>
                  <a:pt y="462" x="12674"/>
                  <a:pt y="486" x="12674"/>
                </a:cubicBezTo>
                <a:lnTo>
                  <a:pt y="857" x="12674"/>
                </a:lnTo>
                <a:lnTo>
                  <a:pt y="857" x="12842"/>
                </a:lnTo>
                <a:lnTo>
                  <a:pt y="486" x="12842"/>
                </a:lnTo>
                <a:cubicBezTo>
                  <a:pt y="475" x="12842"/>
                  <a:pt y="468" x="12845"/>
                  <a:pt y="463" x="12849"/>
                </a:cubicBezTo>
                <a:cubicBezTo>
                  <a:pt y="459" x="12854"/>
                  <a:pt y="456" x="12862"/>
                  <a:pt y="456" x="12874"/>
                </a:cubicBezTo>
                <a:lnTo>
                  <a:pt y="456" x="13180"/>
                </a:lnTo>
                <a:lnTo>
                  <a:pt y="288" x="13180"/>
                </a:lnTo>
                <a:close/>
                <a:moveTo>
                  <a:pt y="288" x="13224"/>
                </a:moveTo>
                <a:lnTo>
                  <a:pt y="857" x="13224"/>
                </a:lnTo>
                <a:lnTo>
                  <a:pt y="857" x="13393"/>
                </a:lnTo>
                <a:lnTo>
                  <a:pt y="288" x="13393"/>
                </a:lnTo>
                <a:close/>
                <a:moveTo>
                  <a:pt y="115" x="13603"/>
                </a:moveTo>
                <a:lnTo>
                  <a:pt y="288" x="13603"/>
                </a:lnTo>
                <a:lnTo>
                  <a:pt y="288" x="13437"/>
                </a:lnTo>
                <a:lnTo>
                  <a:pt y="456" x="13437"/>
                </a:lnTo>
                <a:lnTo>
                  <a:pt y="456" x="13603"/>
                </a:lnTo>
                <a:lnTo>
                  <a:pt y="857" x="13603"/>
                </a:lnTo>
                <a:lnTo>
                  <a:pt y="857" x="13773"/>
                </a:lnTo>
                <a:lnTo>
                  <a:pt y="456" x="13773"/>
                </a:lnTo>
                <a:lnTo>
                  <a:pt y="456" x="13994"/>
                </a:lnTo>
                <a:lnTo>
                  <a:pt y="288" x="13994"/>
                </a:lnTo>
                <a:lnTo>
                  <a:pt y="288" x="13773"/>
                </a:lnTo>
                <a:lnTo>
                  <a:pt y="115" x="13773"/>
                </a:lnTo>
                <a:close/>
                <a:moveTo>
                  <a:pt y="288" x="14121"/>
                </a:moveTo>
                <a:cubicBezTo>
                  <a:pt y="288" x="14109"/>
                  <a:pt y="290" x="14098"/>
                  <a:pt y="294" x="14088"/>
                </a:cubicBezTo>
                <a:cubicBezTo>
                  <a:pt y="298" x="14078"/>
                  <a:pt y="304" x="14069"/>
                  <a:pt y="312" x="14061"/>
                </a:cubicBezTo>
                <a:cubicBezTo>
                  <a:pt y="319" x="14053"/>
                  <a:pt y="328" x="14047"/>
                  <a:pt y="339" x="14043"/>
                </a:cubicBezTo>
                <a:cubicBezTo>
                  <a:pt y="349" x="14038"/>
                  <a:pt y="360" x="14036"/>
                  <a:pt y="371" x="14036"/>
                </a:cubicBezTo>
                <a:lnTo>
                  <a:pt y="857" x="14036"/>
                </a:lnTo>
                <a:lnTo>
                  <a:pt y="857" x="14205"/>
                </a:lnTo>
                <a:lnTo>
                  <a:pt y="456" x="14205"/>
                </a:lnTo>
                <a:lnTo>
                  <a:pt y="456" x="14349"/>
                </a:lnTo>
                <a:cubicBezTo>
                  <a:pt y="456" x="14361"/>
                  <a:pt y="459" x="14369"/>
                  <a:pt y="463" x="14373"/>
                </a:cubicBezTo>
                <a:cubicBezTo>
                  <a:pt y="468" x="14378"/>
                  <a:pt y="475" x="14380"/>
                  <a:pt y="486" x="14380"/>
                </a:cubicBezTo>
                <a:lnTo>
                  <a:pt y="857" x="14380"/>
                </a:lnTo>
                <a:lnTo>
                  <a:pt y="857" x="14549"/>
                </a:lnTo>
                <a:lnTo>
                  <a:pt y="486" x="14549"/>
                </a:lnTo>
                <a:cubicBezTo>
                  <a:pt y="466" x="14549"/>
                  <a:pt y="456" x="14549"/>
                  <a:pt y="456" x="14549"/>
                </a:cubicBezTo>
                <a:cubicBezTo>
                  <a:pt y="456" x="14549"/>
                  <a:pt y="456" x="14549"/>
                  <a:pt y="456" x="14549"/>
                </a:cubicBezTo>
                <a:lnTo>
                  <a:pt y="456" x="14636"/>
                </a:lnTo>
                <a:cubicBezTo>
                  <a:pt y="456" x="14647"/>
                  <a:pt y="458" x="14655"/>
                  <a:pt y="463" x="14659"/>
                </a:cubicBezTo>
                <a:cubicBezTo>
                  <a:pt y="467" x="14664"/>
                  <a:pt y="475" x="14666"/>
                  <a:pt y="486" x="14666"/>
                </a:cubicBezTo>
                <a:lnTo>
                  <a:pt y="857" x="14666"/>
                </a:lnTo>
                <a:lnTo>
                  <a:pt y="857" x="14835"/>
                </a:lnTo>
                <a:lnTo>
                  <a:pt y="486" x="14835"/>
                </a:lnTo>
                <a:cubicBezTo>
                  <a:pt y="462" x="14835"/>
                  <a:pt y="441" x="14832"/>
                  <a:pt y="421" x="14825"/>
                </a:cubicBezTo>
                <a:cubicBezTo>
                  <a:pt y="402" x="14819"/>
                  <a:pt y="385" x="14811"/>
                  <a:pt y="370" x="14801"/>
                </a:cubicBezTo>
                <a:cubicBezTo>
                  <a:pt y="355" x="14790"/>
                  <a:pt y="342" x="14778"/>
                  <a:pt y="332" x="14765"/>
                </a:cubicBezTo>
                <a:cubicBezTo>
                  <a:pt y="321" x="14751"/>
                  <a:pt y="313" x="14737"/>
                  <a:pt y="306" x="14722"/>
                </a:cubicBezTo>
                <a:cubicBezTo>
                  <a:pt y="300" x="14708"/>
                  <a:pt y="295" x="14693"/>
                  <a:pt y="292" x="14678"/>
                </a:cubicBezTo>
                <a:cubicBezTo>
                  <a:pt y="289" x="14664"/>
                  <a:pt y="288" x="14650"/>
                  <a:pt y="288" x="14636"/>
                </a:cubicBezTo>
                <a:lnTo>
                  <a:pt y="288" x="14443"/>
                </a:lnTo>
                <a:lnTo>
                  <a:pt y="306" x="14443"/>
                </a:lnTo>
                <a:cubicBezTo>
                  <a:pt y="306" x="14444"/>
                  <a:pt y="306" x="14444"/>
                  <a:pt y="306" x="14443"/>
                </a:cubicBezTo>
                <a:cubicBezTo>
                  <a:pt y="306" x="14441"/>
                  <a:pt y="303" x="14431"/>
                  <a:pt y="298" x="14413"/>
                </a:cubicBezTo>
                <a:cubicBezTo>
                  <a:pt y="291" x="14391"/>
                  <a:pt y="288" x="14370"/>
                  <a:pt y="288" x="14350"/>
                </a:cubicBezTo>
                <a:close/>
                <a:moveTo>
                  <a:pt y="288" x="15097"/>
                </a:moveTo>
                <a:cubicBezTo>
                  <a:pt y="288" x="15078"/>
                  <a:pt y="291" x="15056"/>
                  <a:pt y="298" x="15033"/>
                </a:cubicBezTo>
                <a:cubicBezTo>
                  <a:pt y="305" x="15010"/>
                  <a:pt y="316" x="14989"/>
                  <a:pt y="332" x="14969"/>
                </a:cubicBezTo>
                <a:cubicBezTo>
                  <a:pt y="348" x="14949"/>
                  <a:pt y="369" x="14932"/>
                  <a:pt y="394" x="14919"/>
                </a:cubicBezTo>
                <a:cubicBezTo>
                  <a:pt y="419" x="14906"/>
                  <a:pt y="450" x="14899"/>
                  <a:pt y="486" x="14899"/>
                </a:cubicBezTo>
                <a:lnTo>
                  <a:pt y="658" x="14899"/>
                </a:lnTo>
                <a:cubicBezTo>
                  <a:pt y="694" x="14899"/>
                  <a:pt y="725" x="14906"/>
                  <a:pt y="751" x="14919"/>
                </a:cubicBezTo>
                <a:cubicBezTo>
                  <a:pt y="776" x="14932"/>
                  <a:pt y="797" x="14949"/>
                  <a:pt y="813" x="14969"/>
                </a:cubicBezTo>
                <a:cubicBezTo>
                  <a:pt y="828" x="14989"/>
                  <a:pt y="840" x="15010"/>
                  <a:pt y="847" x="15033"/>
                </a:cubicBezTo>
                <a:cubicBezTo>
                  <a:pt y="854" x="15056"/>
                  <a:pt y="857" x="15078"/>
                  <a:pt y="857" x="15097"/>
                </a:cubicBezTo>
                <a:lnTo>
                  <a:pt y="857" x="15326"/>
                </a:lnTo>
                <a:cubicBezTo>
                  <a:pt y="857" x="15340"/>
                  <a:pt y="856" x="15354"/>
                  <a:pt y="853" x="15369"/>
                </a:cubicBezTo>
                <a:cubicBezTo>
                  <a:pt y="849" x="15384"/>
                  <a:pt y="845" x="15399"/>
                  <a:pt y="838" x="15413"/>
                </a:cubicBezTo>
                <a:cubicBezTo>
                  <a:pt y="832" x="15428"/>
                  <a:pt y="823" x="15442"/>
                  <a:pt y="813" x="15456"/>
                </a:cubicBezTo>
                <a:cubicBezTo>
                  <a:pt y="802" x="15469"/>
                  <a:pt y="790" x="15481"/>
                  <a:pt y="775" x="15492"/>
                </a:cubicBezTo>
                <a:cubicBezTo>
                  <a:pt y="760" x="15502"/>
                  <a:pt y="743" x="15510"/>
                  <a:pt y="723" x="15516"/>
                </a:cubicBezTo>
                <a:cubicBezTo>
                  <a:pt y="704" x="15522"/>
                  <a:pt y="682" x="15526"/>
                  <a:pt y="658" x="15526"/>
                </a:cubicBezTo>
                <a:lnTo>
                  <a:pt y="486" x="15526"/>
                </a:lnTo>
                <a:cubicBezTo>
                  <a:pt y="466" x="15526"/>
                  <a:pt y="445" x="15522"/>
                  <a:pt y="422" x="15515"/>
                </a:cubicBezTo>
                <a:cubicBezTo>
                  <a:pt y="399" x="15508"/>
                  <a:pt y="377" x="15497"/>
                  <a:pt y="357" x="15481"/>
                </a:cubicBezTo>
                <a:cubicBezTo>
                  <a:pt y="337" x="15465"/>
                  <a:pt y="321" x="15444"/>
                  <a:pt y="307" x="15419"/>
                </a:cubicBezTo>
                <a:cubicBezTo>
                  <a:pt y="294" x="15393"/>
                  <a:pt y="288" x="15362"/>
                  <a:pt y="288" x="15326"/>
                </a:cubicBezTo>
                <a:close/>
                <a:moveTo>
                  <a:pt y="288" x="15748"/>
                </a:moveTo>
                <a:cubicBezTo>
                  <a:pt y="288" x="15730"/>
                  <a:pt y="291" x="15711"/>
                  <a:pt y="297" x="15691"/>
                </a:cubicBezTo>
                <a:cubicBezTo>
                  <a:pt y="303" x="15671"/>
                  <a:pt y="313" x="15652"/>
                  <a:pt y="326" x="15635"/>
                </a:cubicBezTo>
                <a:cubicBezTo>
                  <a:pt y="340" x="15617"/>
                  <a:pt y="358" x="15603"/>
                  <a:pt y="380" x="15591"/>
                </a:cubicBezTo>
                <a:cubicBezTo>
                  <a:pt y="403" x="15579"/>
                  <a:pt y="430" x="15574"/>
                  <a:pt y="461" x="15574"/>
                </a:cubicBezTo>
                <a:cubicBezTo>
                  <a:pt y="478" x="15574"/>
                  <a:pt y="496" x="15577"/>
                  <a:pt y="515" x="15583"/>
                </a:cubicBezTo>
                <a:cubicBezTo>
                  <a:pt y="534" x="15589"/>
                  <a:pt y="553" x="15599"/>
                  <a:pt y="569" x="15613"/>
                </a:cubicBezTo>
                <a:cubicBezTo>
                  <a:pt y="586" x="15627"/>
                  <a:pt y="600" x="15645"/>
                  <a:pt y="611" x="15667"/>
                </a:cubicBezTo>
                <a:cubicBezTo>
                  <a:pt y="623" x="15690"/>
                  <a:pt y="628" x="15717"/>
                  <a:pt y="628" x="15748"/>
                </a:cubicBezTo>
                <a:lnTo>
                  <a:pt y="628" x="15945"/>
                </a:lnTo>
                <a:cubicBezTo>
                  <a:pt y="628" x="15964"/>
                  <a:pt y="638" x="15974"/>
                  <a:pt y="659" x="15975"/>
                </a:cubicBezTo>
                <a:cubicBezTo>
                  <a:pt y="669" x="15975"/>
                  <a:pt y="677" x="15973"/>
                  <a:pt y="681" x="15968"/>
                </a:cubicBezTo>
                <a:cubicBezTo>
                  <a:pt y="686" x="15963"/>
                  <a:pt y="688" x="15955"/>
                  <a:pt y="688" x="15944"/>
                </a:cubicBezTo>
                <a:lnTo>
                  <a:pt y="688" x="15580"/>
                </a:lnTo>
                <a:lnTo>
                  <a:pt y="857" x="15580"/>
                </a:lnTo>
                <a:lnTo>
                  <a:pt y="857" x="15945"/>
                </a:lnTo>
                <a:cubicBezTo>
                  <a:pt y="857" x="15958"/>
                  <a:pt y="856" x="15972"/>
                  <a:pt y="853" x="15987"/>
                </a:cubicBezTo>
                <a:cubicBezTo>
                  <a:pt y="849" x="16002"/>
                  <a:pt y="845" x="16017"/>
                  <a:pt y="838" x="16032"/>
                </a:cubicBezTo>
                <a:cubicBezTo>
                  <a:pt y="832" x="16046"/>
                  <a:pt y="823" x="16060"/>
                  <a:pt y="813" x="16074"/>
                </a:cubicBezTo>
                <a:cubicBezTo>
                  <a:pt y="802" x="16087"/>
                  <a:pt y="790" x="16099"/>
                  <a:pt y="775" x="16110"/>
                </a:cubicBezTo>
                <a:cubicBezTo>
                  <a:pt y="760" x="16120"/>
                  <a:pt y="743" x="16128"/>
                  <a:pt y="723" x="16134"/>
                </a:cubicBezTo>
                <a:cubicBezTo>
                  <a:pt y="704" x="16141"/>
                  <a:pt y="682" x="16144"/>
                  <a:pt y="658" x="16144"/>
                </a:cubicBezTo>
                <a:cubicBezTo>
                  <a:pt y="638" x="16144"/>
                  <a:pt y="617" x="16140"/>
                  <a:pt y="594" x="16133"/>
                </a:cubicBezTo>
                <a:cubicBezTo>
                  <a:pt y="570" x="16126"/>
                  <a:pt y="549" x="16115"/>
                  <a:pt y="529" x="16099"/>
                </a:cubicBezTo>
                <a:cubicBezTo>
                  <a:pt y="509" x="16083"/>
                  <a:pt y="492" x="16063"/>
                  <a:pt y="479" x="16037"/>
                </a:cubicBezTo>
                <a:cubicBezTo>
                  <a:pt y="466" x="16011"/>
                  <a:pt y="459" x="15981"/>
                  <a:pt y="459" x="15945"/>
                </a:cubicBezTo>
                <a:lnTo>
                  <a:pt y="459" x="15742"/>
                </a:lnTo>
                <a:cubicBezTo>
                  <a:pt y="459" x="15742"/>
                  <a:pt y="459" x="15742"/>
                  <a:pt y="459" x="15742"/>
                </a:cubicBezTo>
                <a:cubicBezTo>
                  <a:pt y="458" x="15742"/>
                  <a:pt y="457" x="15742"/>
                  <a:pt y="456" x="15742"/>
                </a:cubicBezTo>
                <a:lnTo>
                  <a:pt y="456" x="15742"/>
                </a:lnTo>
                <a:cubicBezTo>
                  <a:pt y="456" x="15743"/>
                  <a:pt y="456" x="15745"/>
                  <a:pt y="456" x="15749"/>
                </a:cubicBezTo>
                <a:lnTo>
                  <a:pt y="456" x="16081"/>
                </a:lnTo>
                <a:lnTo>
                  <a:pt y="288" x="16081"/>
                </a:lnTo>
                <a:close/>
                <a:moveTo>
                  <a:pt y="64" x="16968"/>
                </a:moveTo>
                <a:lnTo>
                  <a:pt y="658" x="16968"/>
                </a:lnTo>
                <a:cubicBezTo>
                  <a:pt y="669" x="16968"/>
                  <a:pt y="677" x="16966"/>
                  <a:pt y="681" x="16962"/>
                </a:cubicBezTo>
                <a:cubicBezTo>
                  <a:pt y="686" x="16957"/>
                  <a:pt y="688" x="16949"/>
                  <a:pt y="688" x="16938"/>
                </a:cubicBezTo>
                <a:lnTo>
                  <a:pt y="688" x="16709"/>
                </a:lnTo>
                <a:cubicBezTo>
                  <a:pt y="688" x="16698"/>
                  <a:pt y="686" x="16690"/>
                  <a:pt y="681" x="16686"/>
                </a:cubicBezTo>
                <a:cubicBezTo>
                  <a:pt y="677" x="16681"/>
                  <a:pt y="669" x="16679"/>
                  <a:pt y="657" x="16679"/>
                </a:cubicBezTo>
                <a:lnTo>
                  <a:pt y="486" x="16679"/>
                </a:lnTo>
                <a:cubicBezTo>
                  <a:pt y="475" x="16679"/>
                  <a:pt y="468" x="16681"/>
                  <a:pt y="463" x="16686"/>
                </a:cubicBezTo>
                <a:cubicBezTo>
                  <a:pt y="459" x="16691"/>
                  <a:pt y="456" x="16699"/>
                  <a:pt y="456" x="16710"/>
                </a:cubicBezTo>
                <a:lnTo>
                  <a:pt y="456" x="16959"/>
                </a:lnTo>
                <a:lnTo>
                  <a:pt y="288" x="16959"/>
                </a:lnTo>
                <a:lnTo>
                  <a:pt y="288" x="16709"/>
                </a:lnTo>
                <a:cubicBezTo>
                  <a:pt y="288" x="16689"/>
                  <a:pt y="291" x="16668"/>
                  <a:pt y="298" x="16645"/>
                </a:cubicBezTo>
                <a:cubicBezTo>
                  <a:pt y="305" x="16622"/>
                  <a:pt y="316" x="16600"/>
                  <a:pt y="332" x="16580"/>
                </a:cubicBezTo>
                <a:cubicBezTo>
                  <a:pt y="348" x="16560"/>
                  <a:pt y="369" x="16544"/>
                  <a:pt y="394" x="16530"/>
                </a:cubicBezTo>
                <a:cubicBezTo>
                  <a:pt y="419" x="16517"/>
                  <a:pt y="450" x="16510"/>
                  <a:pt y="486" x="16510"/>
                </a:cubicBezTo>
                <a:lnTo>
                  <a:pt y="658" x="16510"/>
                </a:lnTo>
                <a:cubicBezTo>
                  <a:pt y="671" x="16510"/>
                  <a:pt y="685" x="16512"/>
                  <a:pt y="700" x="16515"/>
                </a:cubicBezTo>
                <a:cubicBezTo>
                  <a:pt y="715" x="16518"/>
                  <a:pt y="730" x="16523"/>
                  <a:pt y="744" x="16529"/>
                </a:cubicBezTo>
                <a:cubicBezTo>
                  <a:pt y="759" x="16536"/>
                  <a:pt y="773" x="16544"/>
                  <a:pt y="787" x="16555"/>
                </a:cubicBezTo>
                <a:cubicBezTo>
                  <a:pt y="800" x="16565"/>
                  <a:pt y="812" x="16578"/>
                  <a:pt y="823" x="16593"/>
                </a:cubicBezTo>
                <a:cubicBezTo>
                  <a:pt y="833" x="16608"/>
                  <a:pt y="842" x="16625"/>
                  <a:pt y="848" x="16644"/>
                </a:cubicBezTo>
                <a:cubicBezTo>
                  <a:pt y="854" x="16663"/>
                  <a:pt y="857" x="16685"/>
                  <a:pt y="857" x="16709"/>
                </a:cubicBezTo>
                <a:lnTo>
                  <a:pt y="857" x="16938"/>
                </a:lnTo>
                <a:cubicBezTo>
                  <a:pt y="857" x="16951"/>
                  <a:pt y="856" x="16965"/>
                  <a:pt y="853" x="16980"/>
                </a:cubicBezTo>
                <a:cubicBezTo>
                  <a:pt y="849" x="16995"/>
                  <a:pt y="845" x="17010"/>
                  <a:pt y="838" x="17025"/>
                </a:cubicBezTo>
                <a:cubicBezTo>
                  <a:pt y="832" x="17039"/>
                  <a:pt y="823" x="17053"/>
                  <a:pt y="813" x="17067"/>
                </a:cubicBezTo>
                <a:cubicBezTo>
                  <a:pt y="802" x="17081"/>
                  <a:pt y="790" x="17093"/>
                  <a:pt y="775" x="17103"/>
                </a:cubicBezTo>
                <a:cubicBezTo>
                  <a:pt y="760" x="17113"/>
                  <a:pt y="743" x="17121"/>
                  <a:pt y="723" x="17128"/>
                </a:cubicBezTo>
                <a:cubicBezTo>
                  <a:pt y="704" x="17134"/>
                  <a:pt y="682" x="17137"/>
                  <a:pt y="658" x="17137"/>
                </a:cubicBezTo>
                <a:lnTo>
                  <a:pt y="64" x="17137"/>
                </a:lnTo>
                <a:close/>
                <a:moveTo>
                  <a:pt y="288" x="17401"/>
                </a:moveTo>
                <a:cubicBezTo>
                  <a:pt y="288" x="17366"/>
                  <a:pt y="294" x="17336"/>
                  <a:pt y="307" x="17310"/>
                </a:cubicBezTo>
                <a:cubicBezTo>
                  <a:pt y="321" x="17285"/>
                  <a:pt y="337" x="17265"/>
                  <a:pt y="357" x="17250"/>
                </a:cubicBezTo>
                <a:cubicBezTo>
                  <a:pt y="376" x="17234"/>
                  <a:pt y="397" x="17223"/>
                  <a:pt y="420" x="17216"/>
                </a:cubicBezTo>
                <a:cubicBezTo>
                  <a:pt y="442" x="17209"/>
                  <a:pt y="464" x="17206"/>
                  <a:pt y="483" x="17206"/>
                </a:cubicBezTo>
                <a:lnTo>
                  <a:pt y="661" x="17206"/>
                </a:lnTo>
                <a:cubicBezTo>
                  <a:pt y="697" x="17206"/>
                  <a:pt y="727" x="17212"/>
                  <a:pt y="752" x="17225"/>
                </a:cubicBezTo>
                <a:cubicBezTo>
                  <a:pt y="777" x="17238"/>
                  <a:pt y="798" x="17255"/>
                  <a:pt y="813" x="17275"/>
                </a:cubicBezTo>
                <a:cubicBezTo>
                  <a:pt y="829" x="17294"/>
                  <a:pt y="840" x="17315"/>
                  <a:pt y="847" x="17338"/>
                </a:cubicBezTo>
                <a:cubicBezTo>
                  <a:pt y="854" x="17360"/>
                  <a:pt y="857" x="17382"/>
                  <a:pt y="857" x="17401"/>
                </a:cubicBezTo>
                <a:lnTo>
                  <a:pt y="857" x="17651"/>
                </a:lnTo>
                <a:lnTo>
                  <a:pt y="694" x="17651"/>
                </a:lnTo>
                <a:lnTo>
                  <a:pt y="694" x="17402"/>
                </a:lnTo>
                <a:cubicBezTo>
                  <a:pt y="694" x="17392"/>
                  <a:pt y="692" x="17384"/>
                  <a:pt y="686" x="17377"/>
                </a:cubicBezTo>
                <a:cubicBezTo>
                  <a:pt y="680" x="17371"/>
                  <a:pt y="672" x="17368"/>
                  <a:pt y="661" x="17368"/>
                </a:cubicBezTo>
                <a:lnTo>
                  <a:pt y="484" x="17368"/>
                </a:lnTo>
                <a:cubicBezTo>
                  <a:pt y="474" x="17368"/>
                  <a:pt y="466" x="17371"/>
                  <a:pt y="459" x="17376"/>
                </a:cubicBezTo>
                <a:cubicBezTo>
                  <a:pt y="453" x="17382"/>
                  <a:pt y="450" x="17390"/>
                  <a:pt y="450" x="17401"/>
                </a:cubicBezTo>
                <a:lnTo>
                  <a:pt y="450" x="17630"/>
                </a:lnTo>
                <a:cubicBezTo>
                  <a:pt y="450" x="17640"/>
                  <a:pt y="453" x="17648"/>
                  <a:pt y="458" x="17654"/>
                </a:cubicBezTo>
                <a:cubicBezTo>
                  <a:pt y="464" x="17660"/>
                  <a:pt y="472" x="17664"/>
                  <a:pt y="482" x="17664"/>
                </a:cubicBezTo>
                <a:cubicBezTo>
                  <a:pt y="493" x="17664"/>
                  <a:pt y="501" x="17661"/>
                  <a:pt y="507" x="17655"/>
                </a:cubicBezTo>
                <a:cubicBezTo>
                  <a:pt y="513" x="17650"/>
                  <a:pt y="517" x="17641"/>
                  <a:pt y="517" x="17630"/>
                </a:cubicBezTo>
                <a:lnTo>
                  <a:pt y="517" x="17380"/>
                </a:lnTo>
                <a:lnTo>
                  <a:pt y="679" x="17380"/>
                </a:lnTo>
                <a:lnTo>
                  <a:pt y="679" x="17630"/>
                </a:lnTo>
                <a:cubicBezTo>
                  <a:pt y="679" x="17666"/>
                  <a:pt y="672" x="17696"/>
                  <a:pt y="659" x="17721"/>
                </a:cubicBezTo>
                <a:cubicBezTo>
                  <a:pt y="646" x="17746"/>
                  <a:pt y="629" x="17766"/>
                  <a:pt y="610" x="17782"/>
                </a:cubicBezTo>
                <a:cubicBezTo>
                  <a:pt y="590" x="17797"/>
                  <a:pt y="569" x="17809"/>
                  <a:pt y="547" x="17815"/>
                </a:cubicBezTo>
                <a:cubicBezTo>
                  <a:pt y="524" x="17822"/>
                  <a:pt y="503" x="17826"/>
                  <a:pt y="483" x="17826"/>
                </a:cubicBezTo>
                <a:cubicBezTo>
                  <a:pt y="448" x="17826"/>
                  <a:pt y="418" x="17819"/>
                  <a:pt y="393" x="17806"/>
                </a:cubicBezTo>
                <a:cubicBezTo>
                  <a:pt y="367" x="17793"/>
                  <a:pt y="347" x="17776"/>
                  <a:pt y="332" x="17757"/>
                </a:cubicBezTo>
                <a:cubicBezTo>
                  <a:pt y="316" x="17737"/>
                  <a:pt y="305" x="17716"/>
                  <a:pt y="298" x="17694"/>
                </a:cubicBezTo>
                <a:cubicBezTo>
                  <a:pt y="291" x="17671"/>
                  <a:pt y="288" x="17650"/>
                  <a:pt y="288" x="17630"/>
                </a:cubicBezTo>
                <a:close/>
                <a:moveTo>
                  <a:pt y="288" x="18383"/>
                </a:moveTo>
                <a:cubicBezTo>
                  <a:pt y="288" x="18363"/>
                  <a:pt y="291" x="18342"/>
                  <a:pt y="298" x="18319"/>
                </a:cubicBezTo>
                <a:cubicBezTo>
                  <a:pt y="305" x="18296"/>
                  <a:pt y="316" x="18274"/>
                  <a:pt y="332" x="18254"/>
                </a:cubicBezTo>
                <a:cubicBezTo>
                  <a:pt y="348" x="18234"/>
                  <a:pt y="369" x="18217"/>
                  <a:pt y="394" x="18204"/>
                </a:cubicBezTo>
                <a:cubicBezTo>
                  <a:pt y="419" x="18191"/>
                  <a:pt y="450" x="18184"/>
                  <a:pt y="486" x="18184"/>
                </a:cubicBezTo>
                <a:lnTo>
                  <a:pt y="658" x="18184"/>
                </a:lnTo>
                <a:cubicBezTo>
                  <a:pt y="694" x="18184"/>
                  <a:pt y="725" x="18191"/>
                  <a:pt y="751" x="18204"/>
                </a:cubicBezTo>
                <a:cubicBezTo>
                  <a:pt y="776" x="18217"/>
                  <a:pt y="797" x="18234"/>
                  <a:pt y="813" x="18254"/>
                </a:cubicBezTo>
                <a:cubicBezTo>
                  <a:pt y="828" x="18274"/>
                  <a:pt y="840" x="18296"/>
                  <a:pt y="847" x="18319"/>
                </a:cubicBezTo>
                <a:cubicBezTo>
                  <a:pt y="854" x="18342"/>
                  <a:pt y="857" x="18363"/>
                  <a:pt y="857" x="18383"/>
                </a:cubicBezTo>
                <a:lnTo>
                  <a:pt y="857" x="18612"/>
                </a:lnTo>
                <a:cubicBezTo>
                  <a:pt y="857" x="18625"/>
                  <a:pt y="856" x="18639"/>
                  <a:pt y="853" x="18654"/>
                </a:cubicBezTo>
                <a:cubicBezTo>
                  <a:pt y="849" x="18669"/>
                  <a:pt y="845" x="18684"/>
                  <a:pt y="838" x="18699"/>
                </a:cubicBezTo>
                <a:cubicBezTo>
                  <a:pt y="832" x="18713"/>
                  <a:pt y="823" x="18727"/>
                  <a:pt y="813" x="18741"/>
                </a:cubicBezTo>
                <a:cubicBezTo>
                  <a:pt y="802" x="18754"/>
                  <a:pt y="790" x="18766"/>
                  <a:pt y="775" x="18777"/>
                </a:cubicBezTo>
                <a:cubicBezTo>
                  <a:pt y="760" x="18787"/>
                  <a:pt y="743" x="18795"/>
                  <a:pt y="723" x="18801"/>
                </a:cubicBezTo>
                <a:cubicBezTo>
                  <a:pt y="704" x="18808"/>
                  <a:pt y="682" x="18811"/>
                  <a:pt y="658" x="18811"/>
                </a:cubicBezTo>
                <a:lnTo>
                  <a:pt y="486" x="18811"/>
                </a:lnTo>
                <a:cubicBezTo>
                  <a:pt y="466" x="18811"/>
                  <a:pt y="445" x="18807"/>
                  <a:pt y="422" x="18800"/>
                </a:cubicBezTo>
                <a:cubicBezTo>
                  <a:pt y="399" x="18793"/>
                  <a:pt y="377" x="18782"/>
                  <a:pt y="357" x="18766"/>
                </a:cubicBezTo>
                <a:cubicBezTo>
                  <a:pt y="337" x="18750"/>
                  <a:pt y="321" x="18730"/>
                  <a:pt y="307" x="18704"/>
                </a:cubicBezTo>
                <a:cubicBezTo>
                  <a:pt y="294" x="18678"/>
                  <a:pt y="288" x="18648"/>
                  <a:pt y="288" x="18612"/>
                </a:cubicBezTo>
                <a:close/>
                <a:moveTo>
                  <a:pt y="288" x="19073"/>
                </a:moveTo>
                <a:cubicBezTo>
                  <a:pt y="288" x="19060"/>
                  <a:pt y="289" x="19046"/>
                  <a:pt y="292" x="19031"/>
                </a:cubicBezTo>
                <a:cubicBezTo>
                  <a:pt y="295" x="19016"/>
                  <a:pt y="300" x="19001"/>
                  <a:pt y="306" x="18987"/>
                </a:cubicBezTo>
                <a:cubicBezTo>
                  <a:pt y="313" x="18972"/>
                  <a:pt y="321" x="18958"/>
                  <a:pt y="332" x="18944"/>
                </a:cubicBezTo>
                <a:cubicBezTo>
                  <a:pt y="342" x="18931"/>
                  <a:pt y="355" x="18919"/>
                  <a:pt y="370" x="18908"/>
                </a:cubicBezTo>
                <a:cubicBezTo>
                  <a:pt y="385" x="18898"/>
                  <a:pt y="402" x="18890"/>
                  <a:pt y="421" x="18883"/>
                </a:cubicBezTo>
                <a:cubicBezTo>
                  <a:pt y="441" x="18877"/>
                  <a:pt y="462" x="18874"/>
                  <a:pt y="486" x="18874"/>
                </a:cubicBezTo>
                <a:lnTo>
                  <a:pt y="857" x="18874"/>
                </a:lnTo>
                <a:lnTo>
                  <a:pt y="857" x="19043"/>
                </a:lnTo>
                <a:lnTo>
                  <a:pt y="486" x="19043"/>
                </a:lnTo>
                <a:cubicBezTo>
                  <a:pt y="475" x="19043"/>
                  <a:pt y="468" x="19045"/>
                  <a:pt y="463" x="19050"/>
                </a:cubicBezTo>
                <a:cubicBezTo>
                  <a:pt y="459" x="19054"/>
                  <a:pt y="456" x="19062"/>
                  <a:pt y="456" x="19074"/>
                </a:cubicBezTo>
                <a:lnTo>
                  <a:pt y="456" x="19381"/>
                </a:lnTo>
                <a:lnTo>
                  <a:pt y="288" x="19381"/>
                </a:lnTo>
                <a:close/>
                <a:moveTo>
                  <a:pt y="64" x="19875"/>
                </a:moveTo>
                <a:lnTo>
                  <a:pt y="658" x="19875"/>
                </a:lnTo>
                <a:cubicBezTo>
                  <a:pt y="669" x="19875"/>
                  <a:pt y="677" x="19872"/>
                  <a:pt y="681" x="19868"/>
                </a:cubicBezTo>
                <a:cubicBezTo>
                  <a:pt y="686" x="19863"/>
                  <a:pt y="688" x="19855"/>
                  <a:pt y="688" x="19844"/>
                </a:cubicBezTo>
                <a:lnTo>
                  <a:pt y="688" x="19615"/>
                </a:lnTo>
                <a:cubicBezTo>
                  <a:pt y="688" x="19604"/>
                  <a:pt y="686" x="19597"/>
                  <a:pt y="681" x="19592"/>
                </a:cubicBezTo>
                <a:cubicBezTo>
                  <a:pt y="677" x="19587"/>
                  <a:pt y="669" x="19585"/>
                  <a:pt y="657" x="19585"/>
                </a:cubicBezTo>
                <a:lnTo>
                  <a:pt y="486" x="19585"/>
                </a:lnTo>
                <a:cubicBezTo>
                  <a:pt y="475" x="19585"/>
                  <a:pt y="468" x="19587"/>
                  <a:pt y="463" x="19592"/>
                </a:cubicBezTo>
                <a:cubicBezTo>
                  <a:pt y="459" x="19597"/>
                  <a:pt y="456" x="19605"/>
                  <a:pt y="456" x="19616"/>
                </a:cubicBezTo>
                <a:lnTo>
                  <a:pt y="456" x="19865"/>
                </a:lnTo>
                <a:lnTo>
                  <a:pt y="288" x="19865"/>
                </a:lnTo>
                <a:lnTo>
                  <a:pt y="288" x="19615"/>
                </a:lnTo>
                <a:cubicBezTo>
                  <a:pt y="288" x="19595"/>
                  <a:pt y="291" x="19574"/>
                  <a:pt y="298" x="19551"/>
                </a:cubicBezTo>
                <a:cubicBezTo>
                  <a:pt y="305" x="19528"/>
                  <a:pt y="316" x="19506"/>
                  <a:pt y="332" x="19486"/>
                </a:cubicBezTo>
                <a:cubicBezTo>
                  <a:pt y="348" x="19467"/>
                  <a:pt y="369" x="19450"/>
                  <a:pt y="394" x="19437"/>
                </a:cubicBezTo>
                <a:cubicBezTo>
                  <a:pt y="419" x="19423"/>
                  <a:pt y="450" x="19416"/>
                  <a:pt y="486" x="19416"/>
                </a:cubicBezTo>
                <a:lnTo>
                  <a:pt y="658" x="19416"/>
                </a:lnTo>
                <a:cubicBezTo>
                  <a:pt y="671" x="19416"/>
                  <a:pt y="685" x="19418"/>
                  <a:pt y="700" x="19421"/>
                </a:cubicBezTo>
                <a:cubicBezTo>
                  <a:pt y="715" x="19424"/>
                  <a:pt y="730" x="19429"/>
                  <a:pt y="744" x="19435"/>
                </a:cubicBezTo>
                <a:cubicBezTo>
                  <a:pt y="759" x="19442"/>
                  <a:pt y="773" x="19450"/>
                  <a:pt y="787" x="19461"/>
                </a:cubicBezTo>
                <a:cubicBezTo>
                  <a:pt y="800" x="19471"/>
                  <a:pt y="812" x="19484"/>
                  <a:pt y="823" x="19499"/>
                </a:cubicBezTo>
                <a:cubicBezTo>
                  <a:pt y="833" x="19514"/>
                  <a:pt y="842" x="19531"/>
                  <a:pt y="848" x="19550"/>
                </a:cubicBezTo>
                <a:cubicBezTo>
                  <a:pt y="854" x="19569"/>
                  <a:pt y="857" x="19591"/>
                  <a:pt y="857" x="19615"/>
                </a:cubicBezTo>
                <a:lnTo>
                  <a:pt y="857" x="19844"/>
                </a:lnTo>
                <a:cubicBezTo>
                  <a:pt y="857" x="19858"/>
                  <a:pt y="856" x="19872"/>
                  <a:pt y="853" x="19887"/>
                </a:cubicBezTo>
                <a:cubicBezTo>
                  <a:pt y="849" x="19902"/>
                  <a:pt y="845" x="19916"/>
                  <a:pt y="838" x="19931"/>
                </a:cubicBezTo>
                <a:cubicBezTo>
                  <a:pt y="832" x="19946"/>
                  <a:pt y="823" x="19960"/>
                  <a:pt y="813" x="19973"/>
                </a:cubicBezTo>
                <a:cubicBezTo>
                  <a:pt y="802" x="19987"/>
                  <a:pt y="790" x="19999"/>
                  <a:pt y="775" x="20009"/>
                </a:cubicBezTo>
                <a:cubicBezTo>
                  <a:pt y="760" x="20019"/>
                  <a:pt y="743" x="20028"/>
                  <a:pt y="723" x="20034"/>
                </a:cubicBezTo>
                <a:cubicBezTo>
                  <a:pt y="704" x="20040"/>
                  <a:pt y="682" x="20043"/>
                  <a:pt y="658" x="20043"/>
                </a:cubicBezTo>
                <a:lnTo>
                  <a:pt y="64" x="20043"/>
                </a:lnTo>
                <a:close/>
                <a:moveTo>
                  <a:pt y="288" x="20307"/>
                </a:moveTo>
                <a:cubicBezTo>
                  <a:pt y="288" x="20272"/>
                  <a:pt y="294" x="20242"/>
                  <a:pt y="307" x="20217"/>
                </a:cubicBezTo>
                <a:cubicBezTo>
                  <a:pt y="321" x="20192"/>
                  <a:pt y="337" x="20171"/>
                  <a:pt y="357" x="20156"/>
                </a:cubicBezTo>
                <a:cubicBezTo>
                  <a:pt y="376" x="20140"/>
                  <a:pt y="397" x="20129"/>
                  <a:pt y="420" x="20122"/>
                </a:cubicBezTo>
                <a:cubicBezTo>
                  <a:pt y="442" x="20115"/>
                  <a:pt y="464" x="20112"/>
                  <a:pt y="483" x="20112"/>
                </a:cubicBezTo>
                <a:lnTo>
                  <a:pt y="661" x="20112"/>
                </a:lnTo>
                <a:cubicBezTo>
                  <a:pt y="697" x="20112"/>
                  <a:pt y="727" x="20118"/>
                  <a:pt y="752" x="20131"/>
                </a:cubicBezTo>
                <a:cubicBezTo>
                  <a:pt y="777" x="20145"/>
                  <a:pt y="798" x="20161"/>
                  <a:pt y="813" x="20181"/>
                </a:cubicBezTo>
                <a:cubicBezTo>
                  <a:pt y="829" x="20200"/>
                  <a:pt y="840" x="20222"/>
                  <a:pt y="847" x="20244"/>
                </a:cubicBezTo>
                <a:cubicBezTo>
                  <a:pt y="854" x="20267"/>
                  <a:pt y="857" x="20288"/>
                  <a:pt y="857" x="20307"/>
                </a:cubicBezTo>
                <a:lnTo>
                  <a:pt y="857" x="20557"/>
                </a:lnTo>
                <a:lnTo>
                  <a:pt y="694" x="20557"/>
                </a:lnTo>
                <a:lnTo>
                  <a:pt y="694" x="20308"/>
                </a:lnTo>
                <a:cubicBezTo>
                  <a:pt y="694" x="20298"/>
                  <a:pt y="692" x="20290"/>
                  <a:pt y="686" x="20284"/>
                </a:cubicBezTo>
                <a:cubicBezTo>
                  <a:pt y="680" x="20277"/>
                  <a:pt y="672" x="20274"/>
                  <a:pt y="661" x="20274"/>
                </a:cubicBezTo>
                <a:lnTo>
                  <a:pt y="484" x="20274"/>
                </a:lnTo>
                <a:cubicBezTo>
                  <a:pt y="474" x="20274"/>
                  <a:pt y="466" x="20277"/>
                  <a:pt y="459" x="20282"/>
                </a:cubicBezTo>
                <a:cubicBezTo>
                  <a:pt y="453" x="20288"/>
                  <a:pt y="450" x="20296"/>
                  <a:pt y="450" x="20307"/>
                </a:cubicBezTo>
                <a:lnTo>
                  <a:pt y="450" x="20536"/>
                </a:lnTo>
                <a:cubicBezTo>
                  <a:pt y="450" x="20546"/>
                  <a:pt y="453" x="20554"/>
                  <a:pt y="458" x="20560"/>
                </a:cubicBezTo>
                <a:cubicBezTo>
                  <a:pt y="464" x="20567"/>
                  <a:pt y="472" x="20570"/>
                  <a:pt y="482" x="20570"/>
                </a:cubicBezTo>
                <a:cubicBezTo>
                  <a:pt y="493" x="20570"/>
                  <a:pt y="501" x="20567"/>
                  <a:pt y="507" x="20561"/>
                </a:cubicBezTo>
                <a:cubicBezTo>
                  <a:pt y="513" x="20556"/>
                  <a:pt y="517" x="20548"/>
                  <a:pt y="517" x="20536"/>
                </a:cubicBezTo>
                <a:lnTo>
                  <a:pt y="517" x="20287"/>
                </a:lnTo>
                <a:lnTo>
                  <a:pt y="679" x="20287"/>
                </a:lnTo>
                <a:lnTo>
                  <a:pt y="679" x="20536"/>
                </a:lnTo>
                <a:cubicBezTo>
                  <a:pt y="679" x="20572"/>
                  <a:pt y="672" x="20602"/>
                  <a:pt y="659" x="20627"/>
                </a:cubicBezTo>
                <a:cubicBezTo>
                  <a:pt y="646" x="20652"/>
                  <a:pt y="629" x="20673"/>
                  <a:pt y="610" x="20688"/>
                </a:cubicBezTo>
                <a:cubicBezTo>
                  <a:pt y="590" x="20704"/>
                  <a:pt y="569" x="20715"/>
                  <a:pt y="547" x="20722"/>
                </a:cubicBezTo>
                <a:cubicBezTo>
                  <a:pt y="524" x="20729"/>
                  <a:pt y="503" x="20732"/>
                  <a:pt y="483" x="20732"/>
                </a:cubicBezTo>
                <a:cubicBezTo>
                  <a:pt y="448" x="20732"/>
                  <a:pt y="418" x="20725"/>
                  <a:pt y="393" x="20712"/>
                </a:cubicBezTo>
                <a:cubicBezTo>
                  <a:pt y="367" x="20699"/>
                  <a:pt y="347" x="20683"/>
                  <a:pt y="332" x="20663"/>
                </a:cubicBezTo>
                <a:cubicBezTo>
                  <a:pt y="316" x="20643"/>
                  <a:pt y="305" x="20622"/>
                  <a:pt y="298" x="20600"/>
                </a:cubicBezTo>
                <a:cubicBezTo>
                  <a:pt y="291" x="20577"/>
                  <a:pt y="288" x="20556"/>
                  <a:pt y="288" x="20536"/>
                </a:cubicBezTo>
                <a:close/>
                <a:moveTo>
                  <a:pt y="288" x="20861"/>
                </a:moveTo>
                <a:cubicBezTo>
                  <a:pt y="288" x="20849"/>
                  <a:pt y="290" x="20838"/>
                  <a:pt y="294" x="20828"/>
                </a:cubicBezTo>
                <a:cubicBezTo>
                  <a:pt y="298" x="20817"/>
                  <a:pt y="304" x="20808"/>
                  <a:pt y="312" x="20801"/>
                </a:cubicBezTo>
                <a:cubicBezTo>
                  <a:pt y="319" x="20793"/>
                  <a:pt y="328" x="20787"/>
                  <a:pt y="339" x="20782"/>
                </a:cubicBezTo>
                <a:cubicBezTo>
                  <a:pt y="349" x="20778"/>
                  <a:pt y="360" x="20776"/>
                  <a:pt y="371" x="20776"/>
                </a:cubicBezTo>
                <a:lnTo>
                  <a:pt y="857" x="20776"/>
                </a:lnTo>
                <a:lnTo>
                  <a:pt y="857" x="20944"/>
                </a:lnTo>
                <a:lnTo>
                  <a:pt y="456" x="20944"/>
                </a:lnTo>
                <a:lnTo>
                  <a:pt y="456" x="21146"/>
                </a:lnTo>
                <a:cubicBezTo>
                  <a:pt y="456" x="21159"/>
                  <a:pt y="458" x="21170"/>
                  <a:pt y="462" x="21181"/>
                </a:cubicBezTo>
                <a:cubicBezTo>
                  <a:pt y="467" x="21192"/>
                  <a:pt y="472" x="21201"/>
                  <a:pt y="480" x="21208"/>
                </a:cubicBezTo>
                <a:cubicBezTo>
                  <a:pt y="487" x="21216"/>
                  <a:pt y="496" x="21222"/>
                  <a:pt y="507" x="21227"/>
                </a:cubicBezTo>
                <a:cubicBezTo>
                  <a:pt y="518" x="21232"/>
                  <a:pt y="530" x="21234"/>
                  <a:pt y="543" x="21234"/>
                </a:cubicBezTo>
                <a:lnTo>
                  <a:pt y="857" x="21234"/>
                </a:lnTo>
                <a:lnTo>
                  <a:pt y="857" x="21402"/>
                </a:lnTo>
                <a:lnTo>
                  <a:pt y="543" x="21402"/>
                </a:lnTo>
                <a:cubicBezTo>
                  <a:pt y="512" x="21402"/>
                  <a:pt y="485" x="21399"/>
                  <a:pt y="460" x="21391"/>
                </a:cubicBezTo>
                <a:cubicBezTo>
                  <a:pt y="435" x="21383"/>
                  <a:pt y="413" x="21372"/>
                  <a:pt y="394" x="21359"/>
                </a:cubicBezTo>
                <a:cubicBezTo>
                  <a:pt y="375" x="21345"/>
                  <a:pt y="359" x="21330"/>
                  <a:pt y="345" x="21313"/>
                </a:cubicBezTo>
                <a:cubicBezTo>
                  <a:pt y="332" x="21296"/>
                  <a:pt y="321" x="21278"/>
                  <a:pt y="312" x="21259"/>
                </a:cubicBezTo>
                <a:cubicBezTo>
                  <a:pt y="303" x="21240"/>
                  <a:pt y="297" x="21221"/>
                  <a:pt y="293" x="21202"/>
                </a:cubicBezTo>
                <a:cubicBezTo>
                  <a:pt y="290" x="21182"/>
                  <a:pt y="288" x="21164"/>
                  <a:pt y="288" x="21147"/>
                </a:cubicBezTo>
                <a:close/>
                <a:moveTo>
                  <a:pt y="288" x="21563"/>
                </a:moveTo>
                <a:lnTo>
                  <a:pt y="450" x="21563"/>
                </a:lnTo>
                <a:lnTo>
                  <a:pt y="450" x="21863"/>
                </a:lnTo>
                <a:cubicBezTo>
                  <a:pt y="450" x="21873"/>
                  <a:pt y="453" x="21881"/>
                  <a:pt y="459" x="21887"/>
                </a:cubicBezTo>
                <a:cubicBezTo>
                  <a:pt y="464" x="21893"/>
                  <a:pt y="473" x="21896"/>
                  <a:pt y="483" x="21896"/>
                </a:cubicBezTo>
                <a:lnTo>
                  <a:pt y="660" x="21896"/>
                </a:lnTo>
                <a:cubicBezTo>
                  <a:pt y="671" x="21896"/>
                  <a:pt y="679" x="21894"/>
                  <a:pt y="685" x="21888"/>
                </a:cubicBezTo>
                <a:cubicBezTo>
                  <a:pt y="691" x="21882"/>
                  <a:pt y="694" x="21874"/>
                  <a:pt y="694" x="21863"/>
                </a:cubicBezTo>
                <a:lnTo>
                  <a:pt y="694" x="21635"/>
                </a:lnTo>
                <a:cubicBezTo>
                  <a:pt y="694" x="21625"/>
                  <a:pt y="692" x="21617"/>
                  <a:pt y="686" x="21611"/>
                </a:cubicBezTo>
                <a:cubicBezTo>
                  <a:pt y="680" x="21604"/>
                  <a:pt y="673" x="21601"/>
                  <a:pt y="662" x="21601"/>
                </a:cubicBezTo>
                <a:cubicBezTo>
                  <a:pt y="652" x="21601"/>
                  <a:pt y="644" x="21604"/>
                  <a:pt y="638" x="21609"/>
                </a:cubicBezTo>
                <a:cubicBezTo>
                  <a:pt y="631" x="21615"/>
                  <a:pt y="628" x="21623"/>
                  <a:pt y="628" x="21634"/>
                </a:cubicBezTo>
                <a:lnTo>
                  <a:pt y="628" x="21884"/>
                </a:lnTo>
                <a:lnTo>
                  <a:pt y="465" x="21884"/>
                </a:lnTo>
                <a:lnTo>
                  <a:pt y="465" x="21634"/>
                </a:lnTo>
                <a:cubicBezTo>
                  <a:pt y="465" x="21599"/>
                  <a:pt y="472" x="21568"/>
                  <a:pt y="485" x="21543"/>
                </a:cubicBezTo>
                <a:cubicBezTo>
                  <a:pt y="498" x="21518"/>
                  <a:pt y="515" x="21498"/>
                  <a:pt y="534" x="21482"/>
                </a:cubicBezTo>
                <a:cubicBezTo>
                  <a:pt y="554" x="21467"/>
                  <a:pt y="575" x="21456"/>
                  <a:pt y="598" x="21449"/>
                </a:cubicBezTo>
                <a:cubicBezTo>
                  <a:pt y="621" x="21442"/>
                  <a:pt y="642" x="21438"/>
                  <a:pt y="661" x="21438"/>
                </a:cubicBezTo>
                <a:cubicBezTo>
                  <a:pt y="697" x="21438"/>
                  <a:pt y="727" x="21445"/>
                  <a:pt y="752" x="21458"/>
                </a:cubicBezTo>
                <a:cubicBezTo>
                  <a:pt y="777" x="21471"/>
                  <a:pt y="798" x="21488"/>
                  <a:pt y="813" x="21507"/>
                </a:cubicBezTo>
                <a:cubicBezTo>
                  <a:pt y="829" x="21527"/>
                  <a:pt y="840" x="21548"/>
                  <a:pt y="847" x="21571"/>
                </a:cubicBezTo>
                <a:cubicBezTo>
                  <a:pt y="854" x="21593"/>
                  <a:pt y="857" x="21614"/>
                  <a:pt y="857" x="21634"/>
                </a:cubicBezTo>
                <a:lnTo>
                  <a:pt y="857" x="21863"/>
                </a:lnTo>
                <a:cubicBezTo>
                  <a:pt y="857" x="21898"/>
                  <a:pt y="851" x="21929"/>
                  <a:pt y="837" x="21954"/>
                </a:cubicBezTo>
                <a:cubicBezTo>
                  <a:pt y="824" x="21979"/>
                  <a:pt y="808" x="21999"/>
                  <a:pt y="788" x="22015"/>
                </a:cubicBezTo>
                <a:cubicBezTo>
                  <a:pt y="768" x="22030"/>
                  <a:pt y="747" x="22041"/>
                  <a:pt y="725" x="22048"/>
                </a:cubicBezTo>
                <a:cubicBezTo>
                  <a:pt y="702" x="22055"/>
                  <a:pt y="681" x="22059"/>
                  <a:pt y="661" x="22059"/>
                </a:cubicBezTo>
                <a:lnTo>
                  <a:pt y="483" x="22059"/>
                </a:lnTo>
                <a:cubicBezTo>
                  <a:pt y="448" x="22059"/>
                  <a:pt y="418" x="22052"/>
                  <a:pt y="393" x="22039"/>
                </a:cubicBezTo>
                <a:cubicBezTo>
                  <a:pt y="367" x="22026"/>
                  <a:pt y="347" x="22009"/>
                  <a:pt y="332" x="21990"/>
                </a:cubicBezTo>
                <a:cubicBezTo>
                  <a:pt y="316" x="21970"/>
                  <a:pt y="305" x="21949"/>
                  <a:pt y="298" x="21926"/>
                </a:cubicBezTo>
                <a:cubicBezTo>
                  <a:pt y="291" x="21904"/>
                  <a:pt y="288" x="21883"/>
                  <a:pt y="288" x="21863"/>
                </a:cubicBezTo>
                <a:close/>
                <a:moveTo>
                  <a:pt y="288" x="22313"/>
                </a:moveTo>
                <a:cubicBezTo>
                  <a:pt y="288" x="22289"/>
                  <a:pt y="291" x="22268"/>
                  <a:pt y="297" x="22248"/>
                </a:cubicBezTo>
                <a:cubicBezTo>
                  <a:pt y="303" x="22229"/>
                  <a:pt y="311" x="22212"/>
                  <a:pt y="322" x="22197"/>
                </a:cubicBezTo>
                <a:cubicBezTo>
                  <a:pt y="332" x="22182"/>
                  <a:pt y="344" x="22169"/>
                  <a:pt y="357" x="22159"/>
                </a:cubicBezTo>
                <a:cubicBezTo>
                  <a:pt y="371" x="22149"/>
                  <a:pt y="385" x="22140"/>
                  <a:pt y="400" x="22134"/>
                </a:cubicBezTo>
                <a:cubicBezTo>
                  <a:pt y="414" x="22127"/>
                  <a:pt y="429" x="22122"/>
                  <a:pt y="444" x="22119"/>
                </a:cubicBezTo>
                <a:cubicBezTo>
                  <a:pt y="459" x="22116"/>
                  <a:pt y="473" x="22115"/>
                  <a:pt y="486" x="22115"/>
                </a:cubicBezTo>
                <a:lnTo>
                  <a:pt y="658" x="22115"/>
                </a:lnTo>
                <a:cubicBezTo>
                  <a:pt y="694" x="22115"/>
                  <a:pt y="725" x="22121"/>
                  <a:pt y="751" x="22135"/>
                </a:cubicBezTo>
                <a:cubicBezTo>
                  <a:pt y="776" x="22148"/>
                  <a:pt y="797" x="22165"/>
                  <a:pt y="813" x="22185"/>
                </a:cubicBezTo>
                <a:cubicBezTo>
                  <a:pt y="828" x="22205"/>
                  <a:pt y="840" x="22226"/>
                  <a:pt y="847" x="22249"/>
                </a:cubicBezTo>
                <a:cubicBezTo>
                  <a:pt y="854" x="22272"/>
                  <a:pt y="857" x="22294"/>
                  <a:pt y="857" x="22313"/>
                </a:cubicBezTo>
                <a:lnTo>
                  <a:pt y="857" x="22678"/>
                </a:lnTo>
                <a:lnTo>
                  <a:pt y="688" x="22678"/>
                </a:lnTo>
                <a:lnTo>
                  <a:pt y="688" x="22314"/>
                </a:lnTo>
                <a:cubicBezTo>
                  <a:pt y="688" x="22303"/>
                  <a:pt y="686" x="22295"/>
                  <a:pt y="681" x="22290"/>
                </a:cubicBezTo>
                <a:cubicBezTo>
                  <a:pt y="677" x="22286"/>
                  <a:pt y="669" x="22283"/>
                  <a:pt y="658" x="22283"/>
                </a:cubicBezTo>
                <a:lnTo>
                  <a:pt y="487" x="22283"/>
                </a:lnTo>
                <a:cubicBezTo>
                  <a:pt y="475" x="22283"/>
                  <a:pt y="467" x="22286"/>
                  <a:pt y="463" x="22290"/>
                </a:cubicBezTo>
                <a:cubicBezTo>
                  <a:pt y="458" x="22295"/>
                  <a:pt y="456" x="22302"/>
                  <a:pt y="456" x="22313"/>
                </a:cubicBezTo>
                <a:lnTo>
                  <a:pt y="456" x="22678"/>
                </a:lnTo>
                <a:lnTo>
                  <a:pt y="288" x="22678"/>
                </a:lnTo>
                <a:close/>
                <a:moveTo>
                  <a:pt y="288" x="22744"/>
                </a:moveTo>
                <a:lnTo>
                  <a:pt y="857" x="22744"/>
                </a:lnTo>
                <a:lnTo>
                  <a:pt y="857" x="22912"/>
                </a:lnTo>
                <a:lnTo>
                  <a:pt y="288" x="22912"/>
                </a:lnTo>
                <a:close/>
                <a:moveTo>
                  <a:pt y="288" x="23180"/>
                </a:moveTo>
                <a:cubicBezTo>
                  <a:pt y="288" x="23160"/>
                  <a:pt y="291" x="23139"/>
                  <a:pt y="298" x="23116"/>
                </a:cubicBezTo>
                <a:cubicBezTo>
                  <a:pt y="305" x="23093"/>
                  <a:pt y="316" x="23071"/>
                  <a:pt y="332" x="23051"/>
                </a:cubicBezTo>
                <a:cubicBezTo>
                  <a:pt y="348" x="23031"/>
                  <a:pt y="369" x="23015"/>
                  <a:pt y="394" x="23001"/>
                </a:cubicBezTo>
                <a:cubicBezTo>
                  <a:pt y="419" x="22988"/>
                  <a:pt y="450" x="22981"/>
                  <a:pt y="486" x="22981"/>
                </a:cubicBezTo>
                <a:lnTo>
                  <a:pt y="658" x="22981"/>
                </a:lnTo>
                <a:cubicBezTo>
                  <a:pt y="694" x="22981"/>
                  <a:pt y="725" x="22988"/>
                  <a:pt y="751" x="23001"/>
                </a:cubicBezTo>
                <a:cubicBezTo>
                  <a:pt y="776" x="23015"/>
                  <a:pt y="797" x="23031"/>
                  <a:pt y="813" x="23051"/>
                </a:cubicBezTo>
                <a:cubicBezTo>
                  <a:pt y="828" x="23071"/>
                  <a:pt y="840" x="23093"/>
                  <a:pt y="847" x="23116"/>
                </a:cubicBezTo>
                <a:cubicBezTo>
                  <a:pt y="854" x="23139"/>
                  <a:pt y="857" x="23160"/>
                  <a:pt y="857" x="23180"/>
                </a:cubicBezTo>
                <a:lnTo>
                  <a:pt y="857" x="23409"/>
                </a:lnTo>
                <a:cubicBezTo>
                  <a:pt y="857" x="23422"/>
                  <a:pt y="856" x="23437"/>
                  <a:pt y="853" x="23451"/>
                </a:cubicBezTo>
                <a:cubicBezTo>
                  <a:pt y="849" x="23466"/>
                  <a:pt y="845" x="23481"/>
                  <a:pt y="838" x="23496"/>
                </a:cubicBezTo>
                <a:cubicBezTo>
                  <a:pt y="832" x="23511"/>
                  <a:pt y="823" x="23525"/>
                  <a:pt y="813" x="23538"/>
                </a:cubicBezTo>
                <a:cubicBezTo>
                  <a:pt y="802" x="23552"/>
                  <a:pt y="790" x="23564"/>
                  <a:pt y="775" x="23574"/>
                </a:cubicBezTo>
                <a:cubicBezTo>
                  <a:pt y="760" x="23584"/>
                  <a:pt y="743" x="23593"/>
                  <a:pt y="723" x="23599"/>
                </a:cubicBezTo>
                <a:cubicBezTo>
                  <a:pt y="704" x="23605"/>
                  <a:pt y="682" x="23608"/>
                  <a:pt y="658" x="23608"/>
                </a:cubicBezTo>
                <a:lnTo>
                  <a:pt y="486" x="23608"/>
                </a:lnTo>
                <a:cubicBezTo>
                  <a:pt y="466" x="23608"/>
                  <a:pt y="445" x="23605"/>
                  <a:pt y="422" x="23597"/>
                </a:cubicBezTo>
                <a:cubicBezTo>
                  <a:pt y="399" x="23590"/>
                  <a:pt y="377" x="23579"/>
                  <a:pt y="357" x="23563"/>
                </a:cubicBezTo>
                <a:cubicBezTo>
                  <a:pt y="337" x="23548"/>
                  <a:pt y="321" x="23527"/>
                  <a:pt y="307" x="23501"/>
                </a:cubicBezTo>
                <a:cubicBezTo>
                  <a:pt y="294" x="23476"/>
                  <a:pt y="288" x="23445"/>
                  <a:pt y="288" x="23409"/>
                </a:cubicBezTo>
                <a:close/>
                <a:moveTo>
                  <a:pt y="288" x="23759"/>
                </a:moveTo>
                <a:cubicBezTo>
                  <a:pt y="288" x="23747"/>
                  <a:pt y="290" x="23737"/>
                  <a:pt y="294" x="23726"/>
                </a:cubicBezTo>
                <a:cubicBezTo>
                  <a:pt y="298" x="23716"/>
                  <a:pt y="304" x="23707"/>
                  <a:pt y="312" x="23699"/>
                </a:cubicBezTo>
                <a:cubicBezTo>
                  <a:pt y="319" x="23691"/>
                  <a:pt y="328" x="23685"/>
                  <a:pt y="339" x="23681"/>
                </a:cubicBezTo>
                <a:cubicBezTo>
                  <a:pt y="349" x="23676"/>
                  <a:pt y="360" x="23674"/>
                  <a:pt y="371" x="23674"/>
                </a:cubicBezTo>
                <a:lnTo>
                  <a:pt y="857" x="23674"/>
                </a:lnTo>
                <a:lnTo>
                  <a:pt y="857" x="23843"/>
                </a:lnTo>
                <a:lnTo>
                  <a:pt y="456" x="23843"/>
                </a:lnTo>
                <a:lnTo>
                  <a:pt y="456" x="24044"/>
                </a:lnTo>
                <a:cubicBezTo>
                  <a:pt y="456" x="24057"/>
                  <a:pt y="458" x="24069"/>
                  <a:pt y="462" x="24079"/>
                </a:cubicBezTo>
                <a:cubicBezTo>
                  <a:pt y="467" x="24090"/>
                  <a:pt y="472" x="24099"/>
                  <a:pt y="480" x="24107"/>
                </a:cubicBezTo>
                <a:cubicBezTo>
                  <a:pt y="487" x="24115"/>
                  <a:pt y="496" x="24121"/>
                  <a:pt y="507" x="24125"/>
                </a:cubicBezTo>
                <a:cubicBezTo>
                  <a:pt y="518" x="24130"/>
                  <a:pt y="530" x="24132"/>
                  <a:pt y="543" x="24132"/>
                </a:cubicBezTo>
                <a:lnTo>
                  <a:pt y="857" x="24132"/>
                </a:lnTo>
                <a:lnTo>
                  <a:pt y="857" x="24301"/>
                </a:lnTo>
                <a:lnTo>
                  <a:pt y="543" x="24301"/>
                </a:lnTo>
                <a:cubicBezTo>
                  <a:pt y="512" x="24301"/>
                  <a:pt y="485" x="24297"/>
                  <a:pt y="460" x="24289"/>
                </a:cubicBezTo>
                <a:cubicBezTo>
                  <a:pt y="435" x="24282"/>
                  <a:pt y="413" x="24271"/>
                  <a:pt y="394" x="24257"/>
                </a:cubicBezTo>
                <a:cubicBezTo>
                  <a:pt y="375" x="24244"/>
                  <a:pt y="359" x="24229"/>
                  <a:pt y="345" x="24211"/>
                </a:cubicBezTo>
                <a:cubicBezTo>
                  <a:pt y="332" x="24194"/>
                  <a:pt y="321" x="24176"/>
                  <a:pt y="312" x="24157"/>
                </a:cubicBezTo>
                <a:cubicBezTo>
                  <a:pt y="303" x="24138"/>
                  <a:pt y="297" x="24119"/>
                  <a:pt y="293" x="24100"/>
                </a:cubicBezTo>
                <a:cubicBezTo>
                  <a:pt y="290" x="24081"/>
                  <a:pt y="288" x="24063"/>
                  <a:pt y="288" x="24045"/>
                </a:cubicBezTo>
                <a:close/>
                <a:moveTo>
                  <a:pt y="288" x="3742"/>
                </a:moveTo>
                <a:cubicBezTo>
                  <a:pt y="288" x="3729"/>
                  <a:pt y="289" x="3715"/>
                  <a:pt y="292" x="3700"/>
                </a:cubicBezTo>
                <a:cubicBezTo>
                  <a:pt y="295" x="3685"/>
                  <a:pt y="300" x="3670"/>
                  <a:pt y="306" x="3656"/>
                </a:cubicBezTo>
                <a:cubicBezTo>
                  <a:pt y="313" x="3641"/>
                  <a:pt y="321" x="3627"/>
                  <a:pt y="332" x="3613"/>
                </a:cubicBezTo>
                <a:cubicBezTo>
                  <a:pt y="342" x="3600"/>
                  <a:pt y="355" x="3588"/>
                  <a:pt y="370" x="3577"/>
                </a:cubicBezTo>
                <a:cubicBezTo>
                  <a:pt y="385" x="3567"/>
                  <a:pt y="402" x="3559"/>
                  <a:pt y="421" x="3552"/>
                </a:cubicBezTo>
                <a:cubicBezTo>
                  <a:pt y="441" x="3546"/>
                  <a:pt y="462" x="3543"/>
                  <a:pt y="486" x="3543"/>
                </a:cubicBezTo>
                <a:lnTo>
                  <a:pt y="1022" x="3543"/>
                </a:lnTo>
                <a:lnTo>
                  <a:pt y="1022" x="3712"/>
                </a:lnTo>
                <a:lnTo>
                  <a:pt y="486" x="3712"/>
                </a:lnTo>
                <a:cubicBezTo>
                  <a:pt y="475" x="3712"/>
                  <a:pt y="468" x="3714"/>
                  <a:pt y="463" x="3719"/>
                </a:cubicBezTo>
                <a:cubicBezTo>
                  <a:pt y="459" x="3723"/>
                  <a:pt y="456" x="3731"/>
                  <a:pt y="456" x="3743"/>
                </a:cubicBezTo>
                <a:lnTo>
                  <a:pt y="456" x="3971"/>
                </a:lnTo>
                <a:cubicBezTo>
                  <a:pt y="456" x="3982"/>
                  <a:pt y="458" x="3990"/>
                  <a:pt y="463" x="3994"/>
                </a:cubicBezTo>
                <a:cubicBezTo>
                  <a:pt y="467" x="3999"/>
                  <a:pt y="475" x="4001"/>
                  <a:pt y="487" x="4001"/>
                </a:cubicBezTo>
                <a:lnTo>
                  <a:pt y="658" x="4001"/>
                </a:lnTo>
                <a:cubicBezTo>
                  <a:pt y="669" x="4001"/>
                  <a:pt y="677" x="3999"/>
                  <a:pt y="681" x="3994"/>
                </a:cubicBezTo>
                <a:cubicBezTo>
                  <a:pt y="686" x="3990"/>
                  <a:pt y="688" x="3982"/>
                  <a:pt y="688" x="3971"/>
                </a:cubicBezTo>
                <a:lnTo>
                  <a:pt y="688" x="3721"/>
                </a:lnTo>
                <a:lnTo>
                  <a:pt y="857" x="3721"/>
                </a:lnTo>
                <a:lnTo>
                  <a:pt y="857" x="3971"/>
                </a:lnTo>
                <a:cubicBezTo>
                  <a:pt y="857" x="3984"/>
                  <a:pt y="856" x="3999"/>
                  <a:pt y="853" x="4013"/>
                </a:cubicBezTo>
                <a:cubicBezTo>
                  <a:pt y="849" x="4028"/>
                  <a:pt y="845" x="4043"/>
                  <a:pt y="838" x="4057"/>
                </a:cubicBezTo>
                <a:cubicBezTo>
                  <a:pt y="832" x="4072"/>
                  <a:pt y="823" x="4086"/>
                  <a:pt y="813" x="4100"/>
                </a:cubicBezTo>
                <a:cubicBezTo>
                  <a:pt y="802" x="4113"/>
                  <a:pt y="790" x="4125"/>
                  <a:pt y="775" x="4136"/>
                </a:cubicBezTo>
                <a:cubicBezTo>
                  <a:pt y="760" x="4146"/>
                  <a:pt y="743" x="4154"/>
                  <a:pt y="723" x="4160"/>
                </a:cubicBezTo>
                <a:cubicBezTo>
                  <a:pt y="704" x="4166"/>
                  <a:pt y="682" x="4170"/>
                  <a:pt y="658" x="4170"/>
                </a:cubicBezTo>
                <a:lnTo>
                  <a:pt y="486" x="4170"/>
                </a:lnTo>
                <a:cubicBezTo>
                  <a:pt y="473" x="4170"/>
                  <a:pt y="459" x="4168"/>
                  <a:pt y="444" x="4165"/>
                </a:cubicBezTo>
                <a:cubicBezTo>
                  <a:pt y="429" x="4162"/>
                  <a:pt y="414" x="4157"/>
                  <a:pt y="400" x="4151"/>
                </a:cubicBezTo>
                <a:cubicBezTo>
                  <a:pt y="385" x="4144"/>
                  <a:pt y="371" x="4136"/>
                  <a:pt y="357" x="4125"/>
                </a:cubicBezTo>
                <a:cubicBezTo>
                  <a:pt y="344" x="4115"/>
                  <a:pt y="332" x="4102"/>
                  <a:pt y="322" x="4087"/>
                </a:cubicBezTo>
                <a:cubicBezTo>
                  <a:pt y="311" x="4072"/>
                  <a:pt y="303" x="4055"/>
                  <a:pt y="297" x="4036"/>
                </a:cubicBezTo>
                <a:cubicBezTo>
                  <a:pt y="291" x="4017"/>
                  <a:pt y="288" x="3995"/>
                  <a:pt y="288" x="3971"/>
                </a:cubicBezTo>
                <a:close/>
                <a:moveTo>
                  <a:pt y="288" x="11492"/>
                </a:moveTo>
                <a:cubicBezTo>
                  <a:pt y="288" x="11468"/>
                  <a:pt y="291" x="11446"/>
                  <a:pt y="297" x="11427"/>
                </a:cubicBezTo>
                <a:cubicBezTo>
                  <a:pt y="303" x="11408"/>
                  <a:pt y="311" x="11391"/>
                  <a:pt y="322" x="11376"/>
                </a:cubicBezTo>
                <a:cubicBezTo>
                  <a:pt y="332" x="11361"/>
                  <a:pt y="344" x="11348"/>
                  <a:pt y="357" x="11338"/>
                </a:cubicBezTo>
                <a:cubicBezTo>
                  <a:pt y="371" x="11327"/>
                  <a:pt y="385" x="11319"/>
                  <a:pt y="400" x="11312"/>
                </a:cubicBezTo>
                <a:cubicBezTo>
                  <a:pt y="414" x="11306"/>
                  <a:pt y="429" x="11301"/>
                  <a:pt y="444" x="11298"/>
                </a:cubicBezTo>
                <a:cubicBezTo>
                  <a:pt y="459" x="11295"/>
                  <a:pt y="473" x="11293"/>
                  <a:pt y="486" x="11293"/>
                </a:cubicBezTo>
                <a:lnTo>
                  <a:pt y="658" x="11293"/>
                </a:lnTo>
                <a:cubicBezTo>
                  <a:pt y="682" x="11293"/>
                  <a:pt y="704" x="11297"/>
                  <a:pt y="723" x="11303"/>
                </a:cubicBezTo>
                <a:cubicBezTo>
                  <a:pt y="743" x="11309"/>
                  <a:pt y="760" x="11317"/>
                  <a:pt y="775" x="11327"/>
                </a:cubicBezTo>
                <a:cubicBezTo>
                  <a:pt y="790" x="11338"/>
                  <a:pt y="802" x="11350"/>
                  <a:pt y="813" x="11363"/>
                </a:cubicBezTo>
                <a:cubicBezTo>
                  <a:pt y="823" x="11377"/>
                  <a:pt y="832" x="11391"/>
                  <a:pt y="838" x="11405"/>
                </a:cubicBezTo>
                <a:cubicBezTo>
                  <a:pt y="845" x="11420"/>
                  <a:pt y="849" x="11435"/>
                  <a:pt y="853" x="11450"/>
                </a:cubicBezTo>
                <a:cubicBezTo>
                  <a:pt y="856" x="11464"/>
                  <a:pt y="857" x="11479"/>
                  <a:pt y="857" x="11492"/>
                </a:cubicBezTo>
                <a:lnTo>
                  <a:pt y="857" x="11742"/>
                </a:lnTo>
                <a:lnTo>
                  <a:pt y="688" x="11742"/>
                </a:lnTo>
                <a:lnTo>
                  <a:pt y="688" x="11493"/>
                </a:lnTo>
                <a:cubicBezTo>
                  <a:pt y="688" x="11482"/>
                  <a:pt y="686" x="11474"/>
                  <a:pt y="681" x="11469"/>
                </a:cubicBezTo>
                <a:cubicBezTo>
                  <a:pt y="677" x="11464"/>
                  <a:pt y="669" x="11462"/>
                  <a:pt y="658" x="11462"/>
                </a:cubicBezTo>
                <a:lnTo>
                  <a:pt y="486" x="11462"/>
                </a:lnTo>
                <a:cubicBezTo>
                  <a:pt y="477" x="11462"/>
                  <a:pt y="470" x="11465"/>
                  <a:pt y="464" x="11470"/>
                </a:cubicBezTo>
                <a:cubicBezTo>
                  <a:pt y="459" x="11475"/>
                  <a:pt y="456" x="11482"/>
                  <a:pt y="456" x="11492"/>
                </a:cubicBezTo>
                <a:lnTo>
                  <a:pt y="456" x="11721"/>
                </a:lnTo>
                <a:cubicBezTo>
                  <a:pt y="456" x="11732"/>
                  <a:pt y="458" x="11740"/>
                  <a:pt y="463" x="11745"/>
                </a:cubicBezTo>
                <a:cubicBezTo>
                  <a:pt y="467" x="11749"/>
                  <a:pt y="475" x="11751"/>
                  <a:pt y="486" x="11751"/>
                </a:cubicBezTo>
                <a:lnTo>
                  <a:pt y="887" x="11751"/>
                </a:lnTo>
                <a:cubicBezTo>
                  <a:pt y="898" x="11751"/>
                  <a:pt y="906" x="11749"/>
                  <a:pt y="910" x="11745"/>
                </a:cubicBezTo>
                <a:cubicBezTo>
                  <a:pt y="915" x="11740"/>
                  <a:pt y="917" x="11732"/>
                  <a:pt y="917" x="11721"/>
                </a:cubicBezTo>
                <a:lnTo>
                  <a:pt y="917" x="11471"/>
                </a:lnTo>
                <a:lnTo>
                  <a:pt y="1086" x="11471"/>
                </a:lnTo>
                <a:lnTo>
                  <a:pt y="1086" x="11721"/>
                </a:lnTo>
                <a:cubicBezTo>
                  <a:pt y="1086" x="11734"/>
                  <a:pt y="1085" x="11749"/>
                  <a:pt y="1082" x="11763"/>
                </a:cubicBezTo>
                <a:cubicBezTo>
                  <a:pt y="1078" x="11778"/>
                  <a:pt y="1074" x="11793"/>
                  <a:pt y="1067" x="11808"/>
                </a:cubicBezTo>
                <a:cubicBezTo>
                  <a:pt y="1061" x="11823"/>
                  <a:pt y="1052" x="11837"/>
                  <a:pt y="1042" x="11850"/>
                </a:cubicBezTo>
                <a:cubicBezTo>
                  <a:pt y="1031" x="11864"/>
                  <a:pt y="1019" x="11876"/>
                  <a:pt y="1004" x="11886"/>
                </a:cubicBezTo>
                <a:cubicBezTo>
                  <a:pt y="989" x="11896"/>
                  <a:pt y="972" x="11905"/>
                  <a:pt y="952" x="11911"/>
                </a:cubicBezTo>
                <a:cubicBezTo>
                  <a:pt y="933" x="11917"/>
                  <a:pt y="911" x="11920"/>
                  <a:pt y="887" x="11920"/>
                </a:cubicBezTo>
                <a:lnTo>
                  <a:pt y="486" x="11920"/>
                </a:lnTo>
                <a:cubicBezTo>
                  <a:pt y="462" x="11920"/>
                  <a:pt y="441" x="11917"/>
                  <a:pt y="421" x="11911"/>
                </a:cubicBezTo>
                <a:cubicBezTo>
                  <a:pt y="402" x="11905"/>
                  <a:pt y="385" x="11896"/>
                  <a:pt y="370" x="11886"/>
                </a:cubicBezTo>
                <a:cubicBezTo>
                  <a:pt y="355" x="11876"/>
                  <a:pt y="342" x="11864"/>
                  <a:pt y="332" x="11850"/>
                </a:cubicBezTo>
                <a:cubicBezTo>
                  <a:pt y="321" x="11837"/>
                  <a:pt y="313" x="11823"/>
                  <a:pt y="306" x="11808"/>
                </a:cubicBezTo>
                <a:cubicBezTo>
                  <a:pt y="300" x="11793"/>
                  <a:pt y="295" x="11778"/>
                  <a:pt y="292" x="11763"/>
                </a:cubicBezTo>
                <a:cubicBezTo>
                  <a:pt y="289" x="11749"/>
                  <a:pt y="288" x="11734"/>
                  <a:pt y="288" x="11721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165" name="Shape 165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66" name="Shape 166"/>
          <p:cNvSpPr/>
          <p:nvPr/>
        </p:nvSpPr>
        <p:spPr>
          <a:xfrm>
            <a:off y="866525" x="1134475"/>
            <a:ext cy="4165799" cx="7188599"/>
          </a:xfrm>
          <a:prstGeom prst="roundRect">
            <a:avLst>
              <a:gd fmla="val 4788" name="adj"/>
            </a:avLst>
          </a:prstGeom>
          <a:noFill/>
          <a:ln w="2857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38437" x="1354200"/>
            <a:ext cy="4021975" cx="67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/>
        </p:nvSpPr>
        <p:spPr>
          <a:xfrm>
            <a:off y="111450" x="280975"/>
            <a:ext cy="692575" cx="5973059"/>
          </a:xfrm>
          <a:custGeom>
            <a:pathLst>
              <a:path w="11109" extrusionOk="0" h="1079">
                <a:moveTo>
                  <a:pt y="57" x="4311"/>
                </a:moveTo>
                <a:lnTo>
                  <a:pt y="213" x="4311"/>
                </a:lnTo>
                <a:lnTo>
                  <a:pt y="213" x="4480"/>
                </a:lnTo>
                <a:lnTo>
                  <a:pt y="57" x="4480"/>
                </a:lnTo>
                <a:close/>
                <a:moveTo>
                  <a:pt y="276" x="1817"/>
                </a:moveTo>
                <a:lnTo>
                  <a:pt y="509" x="1817"/>
                </a:lnTo>
                <a:lnTo>
                  <a:pt y="509" x="1413"/>
                </a:lnTo>
                <a:lnTo>
                  <a:pt y="478" x="1413"/>
                </a:lnTo>
                <a:cubicBezTo>
                  <a:pt y="446" x="1413"/>
                  <a:pt y="418" x="1417"/>
                  <a:pt y="395" x="1426"/>
                </a:cubicBezTo>
                <a:cubicBezTo>
                  <a:pt y="373" x="1435"/>
                  <a:pt y="354" x="1446"/>
                  <a:pt y="340" x="1460"/>
                </a:cubicBezTo>
                <a:cubicBezTo>
                  <a:pt y="325" x="1474"/>
                  <a:pt y="313" x="1489"/>
                  <a:pt y="305" x="1505"/>
                </a:cubicBezTo>
                <a:cubicBezTo>
                  <a:pt y="296" x="1522"/>
                  <a:pt y="290" x="1537"/>
                  <a:pt y="286" x="1553"/>
                </a:cubicBezTo>
                <a:cubicBezTo>
                  <a:pt y="281" x="1568"/>
                  <a:pt y="279" x="1581"/>
                  <a:pt y="278" x="1593"/>
                </a:cubicBezTo>
                <a:cubicBezTo>
                  <a:pt y="277" x="1604"/>
                  <a:pt y="276" x="1612"/>
                  <a:pt y="276" x="1615"/>
                </a:cubicBezTo>
                <a:close/>
                <a:moveTo>
                  <a:pt y="106" x="9760"/>
                </a:moveTo>
                <a:cubicBezTo>
                  <a:pt y="106" x="9736"/>
                  <a:pt y="115" x="9717"/>
                  <a:pt y="134" x="9701"/>
                </a:cubicBezTo>
                <a:lnTo>
                  <a:pt y="316" x="9542"/>
                </a:lnTo>
                <a:lnTo>
                  <a:pt y="543" x="9542"/>
                </a:lnTo>
                <a:lnTo>
                  <a:pt y="293" x="9760"/>
                </a:lnTo>
                <a:lnTo>
                  <a:pt y="543" x="9985"/>
                </a:lnTo>
                <a:lnTo>
                  <a:pt y="319" x="9985"/>
                </a:lnTo>
                <a:lnTo>
                  <a:pt y="132" x="9818"/>
                </a:lnTo>
                <a:cubicBezTo>
                  <a:pt y="124" x="9811"/>
                  <a:pt y="118" x="9802"/>
                  <a:pt y="113" x="9792"/>
                </a:cubicBezTo>
                <a:cubicBezTo>
                  <a:pt y="109" x="9781"/>
                  <a:pt y="106" x="9771"/>
                  <a:pt y="106" x="9760"/>
                </a:cubicBezTo>
                <a:close/>
                <a:moveTo>
                  <a:pt y="448" x="3498"/>
                </a:moveTo>
                <a:cubicBezTo>
                  <a:pt y="448" x="3509"/>
                  <a:pt y="451" x="3517"/>
                  <a:pt y="455" x="3522"/>
                </a:cubicBezTo>
                <a:cubicBezTo>
                  <a:pt y="460" x="3526"/>
                  <a:pt y="468" x="3529"/>
                  <a:pt y="479" x="3529"/>
                </a:cubicBezTo>
                <a:lnTo>
                  <a:pt y="650" x="3529"/>
                </a:lnTo>
                <a:cubicBezTo>
                  <a:pt y="661" x="3529"/>
                  <a:pt y="669" x="3527"/>
                  <a:pt y="674" x="3522"/>
                </a:cubicBezTo>
                <a:cubicBezTo>
                  <a:pt y="678" x="3518"/>
                  <a:pt y="681" x="3510"/>
                  <a:pt y="681" x="3498"/>
                </a:cubicBezTo>
                <a:lnTo>
                  <a:pt y="681" x="3270"/>
                </a:lnTo>
                <a:cubicBezTo>
                  <a:pt y="681" x="3259"/>
                  <a:pt y="678" x="3251"/>
                  <a:pt y="674" x="3246"/>
                </a:cubicBezTo>
                <a:cubicBezTo>
                  <a:pt y="669" x="3242"/>
                  <a:pt y="661" x="3239"/>
                  <a:pt y="650" x="3239"/>
                </a:cubicBezTo>
                <a:lnTo>
                  <a:pt y="478" x="3239"/>
                </a:lnTo>
                <a:cubicBezTo>
                  <a:pt y="468" x="3239"/>
                  <a:pt y="460" x="3242"/>
                  <a:pt y="455" x="3246"/>
                </a:cubicBezTo>
                <a:cubicBezTo>
                  <a:pt y="451" x="3251"/>
                  <a:pt y="448" x="3259"/>
                  <a:pt y="448" x="3270"/>
                </a:cubicBezTo>
                <a:close/>
                <a:moveTo>
                  <a:pt y="448" x="6413"/>
                </a:moveTo>
                <a:cubicBezTo>
                  <a:pt y="448" x="6424"/>
                  <a:pt y="451" x="6432"/>
                  <a:pt y="455" x="6437"/>
                </a:cubicBezTo>
                <a:cubicBezTo>
                  <a:pt y="460" x="6442"/>
                  <a:pt y="468" x="6444"/>
                  <a:pt y="479" x="6444"/>
                </a:cubicBezTo>
                <a:lnTo>
                  <a:pt y="650" x="6444"/>
                </a:lnTo>
                <a:cubicBezTo>
                  <a:pt y="661" x="6444"/>
                  <a:pt y="669" x="6442"/>
                  <a:pt y="674" x="6437"/>
                </a:cubicBezTo>
                <a:cubicBezTo>
                  <a:pt y="678" x="6433"/>
                  <a:pt y="681" x="6425"/>
                  <a:pt y="681" x="6413"/>
                </a:cubicBezTo>
                <a:lnTo>
                  <a:pt y="681" x="6185"/>
                </a:lnTo>
                <a:cubicBezTo>
                  <a:pt y="681" x="6174"/>
                  <a:pt y="678" x="6166"/>
                  <a:pt y="674" x="6161"/>
                </a:cubicBezTo>
                <a:cubicBezTo>
                  <a:pt y="669" x="6157"/>
                  <a:pt y="661" x="6154"/>
                  <a:pt y="650" x="6154"/>
                </a:cubicBezTo>
                <a:lnTo>
                  <a:pt y="478" x="6154"/>
                </a:lnTo>
                <a:cubicBezTo>
                  <a:pt y="468" x="6154"/>
                  <a:pt y="460" x="6157"/>
                  <a:pt y="455" x="6161"/>
                </a:cubicBezTo>
                <a:cubicBezTo>
                  <a:pt y="451" x="6166"/>
                  <a:pt y="448" x="6174"/>
                  <a:pt y="448" x="6185"/>
                </a:cubicBezTo>
                <a:close/>
                <a:moveTo>
                  <a:pt y="266" x="8081"/>
                </a:moveTo>
                <a:cubicBezTo>
                  <a:pt y="266" x="8103"/>
                  <a:pt y="270" x="8122"/>
                  <a:pt y="277" x="8140"/>
                </a:cubicBezTo>
                <a:cubicBezTo>
                  <a:pt y="284" x="8158"/>
                  <a:pt y="293" x="8173"/>
                  <a:pt y="306" x="8185"/>
                </a:cubicBezTo>
                <a:cubicBezTo>
                  <a:pt y="318" x="8198"/>
                  <a:pt y="333" x="8208"/>
                  <a:pt y="351" x="8215"/>
                </a:cubicBezTo>
                <a:cubicBezTo>
                  <a:pt y="369" x="8222"/>
                  <a:pt y="389" x="8225"/>
                  <a:pt y="411" x="8225"/>
                </a:cubicBezTo>
                <a:lnTo>
                  <a:pt y="545" x="8225"/>
                </a:lnTo>
                <a:cubicBezTo>
                  <a:pt y="568" x="8225"/>
                  <a:pt y="588" x="8222"/>
                  <a:pt y="606" x="8215"/>
                </a:cubicBezTo>
                <a:cubicBezTo>
                  <a:pt y="623" x="8208"/>
                  <a:pt y="638" x="8198"/>
                  <a:pt y="651" x="8185"/>
                </a:cubicBezTo>
                <a:cubicBezTo>
                  <a:pt y="663" x="8173"/>
                  <a:pt y="673" x="8158"/>
                  <a:pt y="680" x="8140"/>
                </a:cubicBezTo>
                <a:cubicBezTo>
                  <a:pt y="687" x="8122"/>
                  <a:pt y="690" x="8102"/>
                  <a:pt y="690" x="8080"/>
                </a:cubicBezTo>
                <a:lnTo>
                  <a:pt y="690" x="7909"/>
                </a:lnTo>
                <a:cubicBezTo>
                  <a:pt y="690" x="7887"/>
                  <a:pt y="687" x="7867"/>
                  <a:pt y="680" x="7849"/>
                </a:cubicBezTo>
                <a:cubicBezTo>
                  <a:pt y="673" x="7831"/>
                  <a:pt y="663" x="7816"/>
                  <a:pt y="651" x="7804"/>
                </a:cubicBezTo>
                <a:cubicBezTo>
                  <a:pt y="638" x="7791"/>
                  <a:pt y="623" x="7781"/>
                  <a:pt y="606" x="7774"/>
                </a:cubicBezTo>
                <a:cubicBezTo>
                  <a:pt y="588" x="7767"/>
                  <a:pt y="568" x="7764"/>
                  <a:pt y="545" x="7764"/>
                </a:cubicBezTo>
                <a:lnTo>
                  <a:pt y="411" x="7764"/>
                </a:lnTo>
                <a:cubicBezTo>
                  <a:pt y="389" x="7764"/>
                  <a:pt y="369" x="7767"/>
                  <a:pt y="351" x="7774"/>
                </a:cubicBezTo>
                <a:cubicBezTo>
                  <a:pt y="333" x="7781"/>
                  <a:pt y="318" x="7791"/>
                  <a:pt y="306" x="7804"/>
                </a:cubicBezTo>
                <a:cubicBezTo>
                  <a:pt y="293" x="7816"/>
                  <a:pt y="284" x="7831"/>
                  <a:pt y="277" x="7849"/>
                </a:cubicBezTo>
                <a:cubicBezTo>
                  <a:pt y="270" x="7867"/>
                  <a:pt y="266" x="7887"/>
                  <a:pt y="266" x="7909"/>
                </a:cubicBezTo>
                <a:close/>
                <a:moveTo>
                  <a:pt y="681" x="777"/>
                </a:moveTo>
                <a:cubicBezTo>
                  <a:pt y="681" x="765"/>
                  <a:pt y="683" x="754"/>
                  <a:pt y="687" x="744"/>
                </a:cubicBezTo>
                <a:cubicBezTo>
                  <a:pt y="692" x="734"/>
                  <a:pt y="698" x="725"/>
                  <a:pt y="706" x="717"/>
                </a:cubicBezTo>
                <a:cubicBezTo>
                  <a:pt y="713" x="710"/>
                  <a:pt y="722" x="704"/>
                  <a:pt y="732" x="699"/>
                </a:cubicBezTo>
                <a:cubicBezTo>
                  <a:pt y="742" x="695"/>
                  <a:pt y="753" x="693"/>
                  <a:pt y="764" x="693"/>
                </a:cubicBezTo>
                <a:cubicBezTo>
                  <a:pt y="776" x="693"/>
                  <a:pt y="787" x="695"/>
                  <a:pt y="797" x="699"/>
                </a:cubicBezTo>
                <a:cubicBezTo>
                  <a:pt y="807" x="704"/>
                  <a:pt y="816" x="710"/>
                  <a:pt y="824" x="717"/>
                </a:cubicBezTo>
                <a:cubicBezTo>
                  <a:pt y="831" x="725"/>
                  <a:pt y="837" x="734"/>
                  <a:pt y="842" x="744"/>
                </a:cubicBezTo>
                <a:cubicBezTo>
                  <a:pt y="846" x="754"/>
                  <a:pt y="848" x="765"/>
                  <a:pt y="848" x="777"/>
                </a:cubicBezTo>
                <a:cubicBezTo>
                  <a:pt y="848" x="788"/>
                  <a:pt y="846" x="799"/>
                  <a:pt y="842" x="809"/>
                </a:cubicBezTo>
                <a:cubicBezTo>
                  <a:pt y="837" x="819"/>
                  <a:pt y="832" x="828"/>
                  <a:pt y="824" x="835"/>
                </a:cubicBezTo>
                <a:cubicBezTo>
                  <a:pt y="816" x="843"/>
                  <a:pt y="808" x="849"/>
                  <a:pt y="797" x="854"/>
                </a:cubicBezTo>
                <a:cubicBezTo>
                  <a:pt y="787" x="858"/>
                  <a:pt y="776" x="861"/>
                  <a:pt y="764" x="861"/>
                </a:cubicBezTo>
                <a:cubicBezTo>
                  <a:pt y="753" x="861"/>
                  <a:pt y="742" x="858"/>
                  <a:pt y="732" x="854"/>
                </a:cubicBezTo>
                <a:cubicBezTo>
                  <a:pt y="722" x="849"/>
                  <a:pt y="713" x="843"/>
                  <a:pt y="706" x="836"/>
                </a:cubicBezTo>
                <a:cubicBezTo>
                  <a:pt y="698" x="828"/>
                  <a:pt y="692" x="819"/>
                  <a:pt y="687" x="809"/>
                </a:cubicBezTo>
                <a:cubicBezTo>
                  <a:pt y="683" x="799"/>
                  <a:pt y="681" x="788"/>
                  <a:pt y="681" x="777"/>
                </a:cubicBezTo>
                <a:close/>
                <a:moveTo>
                  <a:pt y="107" x="0"/>
                </a:moveTo>
                <a:lnTo>
                  <a:pt y="276" x="0"/>
                </a:lnTo>
                <a:lnTo>
                  <a:pt y="276" x="428"/>
                </a:lnTo>
                <a:cubicBezTo>
                  <a:pt y="276" x="448"/>
                  <a:pt y="287" x="458"/>
                  <a:pt y="307" x="458"/>
                </a:cubicBezTo>
                <a:lnTo>
                  <a:pt y="394" x="458"/>
                </a:lnTo>
                <a:lnTo>
                  <a:pt y="394" x="0"/>
                </a:lnTo>
                <a:lnTo>
                  <a:pt y="563" x="0"/>
                </a:lnTo>
                <a:lnTo>
                  <a:pt y="563" x="458"/>
                </a:lnTo>
                <a:lnTo>
                  <a:pt y="650" x="458"/>
                </a:lnTo>
                <a:cubicBezTo>
                  <a:pt y="661" x="458"/>
                  <a:pt y="669" x="455"/>
                  <a:pt y="674" x="451"/>
                </a:cubicBezTo>
                <a:cubicBezTo>
                  <a:pt y="678" x="447"/>
                  <a:pt y="681" x="439"/>
                  <a:pt y="681" x="428"/>
                </a:cubicBezTo>
                <a:lnTo>
                  <a:pt y="681" x="0"/>
                </a:lnTo>
                <a:lnTo>
                  <a:pt y="849" x="0"/>
                </a:lnTo>
                <a:lnTo>
                  <a:pt y="849" x="428"/>
                </a:lnTo>
                <a:cubicBezTo>
                  <a:pt y="849" x="448"/>
                  <a:pt y="846" x="469"/>
                  <a:pt y="839" x="492"/>
                </a:cubicBezTo>
                <a:cubicBezTo>
                  <a:pt y="832" x="515"/>
                  <a:pt y="821" x="537"/>
                  <a:pt y="805" x="557"/>
                </a:cubicBezTo>
                <a:cubicBezTo>
                  <a:pt y="789" x="577"/>
                  <a:pt y="768" x="593"/>
                  <a:pt y="743" x="607"/>
                </a:cubicBezTo>
                <a:cubicBezTo>
                  <a:pt y="717" x="620"/>
                  <a:pt y="687" x="627"/>
                  <a:pt y="650" x="627"/>
                </a:cubicBezTo>
                <a:lnTo>
                  <a:pt y="306" x="627"/>
                </a:lnTo>
                <a:cubicBezTo>
                  <a:pt y="293" x="627"/>
                  <a:pt y="279" x="625"/>
                  <a:pt y="264" x="622"/>
                </a:cubicBezTo>
                <a:cubicBezTo>
                  <a:pt y="250" x="619"/>
                  <a:pt y="235" x="614"/>
                  <a:pt y="220" x="608"/>
                </a:cubicBezTo>
                <a:cubicBezTo>
                  <a:pt y="205" x="601"/>
                  <a:pt y="191" x="593"/>
                  <a:pt y="178" x="582"/>
                </a:cubicBezTo>
                <a:cubicBezTo>
                  <a:pt y="164" x="571"/>
                  <a:pt y="152" x="559"/>
                  <a:pt y="142" x="544"/>
                </a:cubicBezTo>
                <a:cubicBezTo>
                  <a:pt y="131" x="529"/>
                  <a:pt y="123" x="512"/>
                  <a:pt y="117" x="492"/>
                </a:cubicBezTo>
                <a:cubicBezTo>
                  <a:pt y="111" x="473"/>
                  <a:pt y="107" x="452"/>
                  <a:pt y="107" x="428"/>
                </a:cubicBezTo>
                <a:close/>
                <a:moveTo>
                  <a:pt y="107" x="1615"/>
                </a:moveTo>
                <a:cubicBezTo>
                  <a:pt y="107" x="1562"/>
                  <a:pt y="117" x="1513"/>
                  <a:pt y="135" x="1467"/>
                </a:cubicBezTo>
                <a:cubicBezTo>
                  <a:pt y="153" x="1422"/>
                  <a:pt y="179" x="1383"/>
                  <a:pt y="212" x="1350"/>
                </a:cubicBezTo>
                <a:cubicBezTo>
                  <a:pt y="244" x="1317"/>
                  <a:pt y="284" x="1291"/>
                  <a:pt y="329" x="1272"/>
                </a:cubicBezTo>
                <a:cubicBezTo>
                  <a:pt y="375" x="1253"/>
                  <a:pt y="425" x="1244"/>
                  <a:pt y="478" x="1244"/>
                </a:cubicBezTo>
                <a:lnTo>
                  <a:pt y="849" x="1244"/>
                </a:lnTo>
                <a:lnTo>
                  <a:pt y="849" x="1413"/>
                </a:lnTo>
                <a:lnTo>
                  <a:pt y="677" x="1413"/>
                </a:lnTo>
                <a:lnTo>
                  <a:pt y="677" x="1817"/>
                </a:lnTo>
                <a:lnTo>
                  <a:pt y="849" x="1817"/>
                </a:lnTo>
                <a:lnTo>
                  <a:pt y="849" x="1986"/>
                </a:lnTo>
                <a:lnTo>
                  <a:pt y="192" x="1986"/>
                </a:lnTo>
                <a:cubicBezTo>
                  <a:pt y="181" x="1986"/>
                  <a:pt y="170" x="1984"/>
                  <a:pt y="159" x="1979"/>
                </a:cubicBezTo>
                <a:cubicBezTo>
                  <a:pt y="149" x="1975"/>
                  <a:pt y="140" x="1969"/>
                  <a:pt y="132" x="1961"/>
                </a:cubicBezTo>
                <a:cubicBezTo>
                  <a:pt y="124" x="1953"/>
                  <a:pt y="118" x="1944"/>
                  <a:pt y="114" x="1934"/>
                </a:cubicBezTo>
                <a:cubicBezTo>
                  <a:pt y="110" x="1924"/>
                  <a:pt y="107" x="1913"/>
                  <a:pt y="107" x="1901"/>
                </a:cubicBezTo>
                <a:close/>
                <a:moveTo>
                  <a:pt y="57" x="2075"/>
                </a:moveTo>
                <a:lnTo>
                  <a:pt y="650" x="2075"/>
                </a:lnTo>
                <a:cubicBezTo>
                  <a:pt y="686" x="2075"/>
                  <a:pt y="717" x="2081"/>
                  <a:pt y="743" x="2094"/>
                </a:cubicBezTo>
                <a:cubicBezTo>
                  <a:pt y="768" x="2108"/>
                  <a:pt y="789" x="2124"/>
                  <a:pt y="805" x="2144"/>
                </a:cubicBezTo>
                <a:cubicBezTo>
                  <a:pt y="821" x="2165"/>
                  <a:pt y="832" x="2186"/>
                  <a:pt y="839" x="2209"/>
                </a:cubicBezTo>
                <a:cubicBezTo>
                  <a:pt y="846" x="2232"/>
                  <a:pt y="849" x="2253"/>
                  <a:pt y="849" x="2274"/>
                </a:cubicBezTo>
                <a:lnTo>
                  <a:pt y="849" x="2351"/>
                </a:lnTo>
                <a:lnTo>
                  <a:pt y="681" x="2351"/>
                </a:lnTo>
                <a:lnTo>
                  <a:pt y="681" x="2274"/>
                </a:lnTo>
                <a:cubicBezTo>
                  <a:pt y="681" x="2265"/>
                  <a:pt y="678" x="2257"/>
                  <a:pt y="673" x="2252"/>
                </a:cubicBezTo>
                <a:cubicBezTo>
                  <a:pt y="667" x="2246"/>
                  <a:pt y="660" x="2243"/>
                  <a:pt y="650" x="2243"/>
                </a:cubicBezTo>
                <a:lnTo>
                  <a:pt y="57" x="2243"/>
                </a:lnTo>
                <a:close/>
                <a:moveTo>
                  <a:pt y="280" x="3269"/>
                </a:moveTo>
                <a:cubicBezTo>
                  <a:pt y="280" x="3250"/>
                  <a:pt y="283" x="3228"/>
                  <a:pt y="290" x="3205"/>
                </a:cubicBezTo>
                <a:cubicBezTo>
                  <a:pt y="297" x="3182"/>
                  <a:pt y="308" x="3161"/>
                  <a:pt y="324" x="3141"/>
                </a:cubicBezTo>
                <a:cubicBezTo>
                  <a:pt y="340" x="3121"/>
                  <a:pt y="361" x="3104"/>
                  <a:pt y="386" x="3091"/>
                </a:cubicBezTo>
                <a:cubicBezTo>
                  <a:pt y="412" x="3077"/>
                  <a:pt y="442" x="3071"/>
                  <a:pt y="478" x="3071"/>
                </a:cubicBezTo>
                <a:lnTo>
                  <a:pt y="650" x="3071"/>
                </a:lnTo>
                <a:cubicBezTo>
                  <a:pt y="687" x="3071"/>
                  <a:pt y="717" x="3077"/>
                  <a:pt y="743" x="3091"/>
                </a:cubicBezTo>
                <a:cubicBezTo>
                  <a:pt y="768" x="3104"/>
                  <a:pt y="789" x="3121"/>
                  <a:pt y="805" x="3141"/>
                </a:cubicBezTo>
                <a:cubicBezTo>
                  <a:pt y="821" x="3161"/>
                  <a:pt y="832" x="3182"/>
                  <a:pt y="839" x="3205"/>
                </a:cubicBezTo>
                <a:cubicBezTo>
                  <a:pt y="846" x="3228"/>
                  <a:pt y="849" x="3250"/>
                  <a:pt y="849" x="3269"/>
                </a:cubicBezTo>
                <a:lnTo>
                  <a:pt y="849" x="3498"/>
                </a:lnTo>
                <a:cubicBezTo>
                  <a:pt y="849" x="3512"/>
                  <a:pt y="848" x="3526"/>
                  <a:pt y="845" x="3541"/>
                </a:cubicBezTo>
                <a:cubicBezTo>
                  <a:pt y="842" x="3556"/>
                  <a:pt y="837" x="3571"/>
                  <a:pt y="830" x="3585"/>
                </a:cubicBezTo>
                <a:cubicBezTo>
                  <a:pt y="824" x="3600"/>
                  <a:pt y="815" x="3614"/>
                  <a:pt y="805" x="3628"/>
                </a:cubicBezTo>
                <a:cubicBezTo>
                  <a:pt y="795" x="3641"/>
                  <a:pt y="782" x="3653"/>
                  <a:pt y="767" x="3663"/>
                </a:cubicBezTo>
                <a:cubicBezTo>
                  <a:pt y="752" x="3674"/>
                  <a:pt y="735" x="3682"/>
                  <a:pt y="715" x="3688"/>
                </a:cubicBezTo>
                <a:cubicBezTo>
                  <a:pt y="696" x="3694"/>
                  <a:pt y="674" x="3697"/>
                  <a:pt y="650" x="3697"/>
                </a:cubicBezTo>
                <a:lnTo>
                  <a:pt y="478" x="3697"/>
                </a:lnTo>
                <a:cubicBezTo>
                  <a:pt y="458" x="3697"/>
                  <a:pt y="437" x="3694"/>
                  <a:pt y="414" x="3687"/>
                </a:cubicBezTo>
                <a:cubicBezTo>
                  <a:pt y="391" x="3680"/>
                  <a:pt y="369" x="3668"/>
                  <a:pt y="349" x="3653"/>
                </a:cubicBezTo>
                <a:cubicBezTo>
                  <a:pt y="329" x="3637"/>
                  <a:pt y="313" x="3616"/>
                  <a:pt y="300" x="3591"/>
                </a:cubicBezTo>
                <a:cubicBezTo>
                  <a:pt y="286" x="3565"/>
                  <a:pt y="280" x="3534"/>
                  <a:pt y="280" x="3498"/>
                </a:cubicBezTo>
                <a:close/>
                <a:moveTo>
                  <a:pt y="280" x="3960"/>
                </a:moveTo>
                <a:cubicBezTo>
                  <a:pt y="280" x="3947"/>
                  <a:pt y="281" x="3933"/>
                  <a:pt y="284" x="3918"/>
                </a:cubicBezTo>
                <a:cubicBezTo>
                  <a:pt y="287" x="3903"/>
                  <a:pt y="292" x="3888"/>
                  <a:pt y="299" x="3873"/>
                </a:cubicBezTo>
                <a:cubicBezTo>
                  <a:pt y="305" x="3859"/>
                  <a:pt y="314" x="3845"/>
                  <a:pt y="324" x="3831"/>
                </a:cubicBezTo>
                <a:cubicBezTo>
                  <a:pt y="335" x="3818"/>
                  <a:pt y="347" x="3806"/>
                  <a:pt y="362" x="3795"/>
                </a:cubicBezTo>
                <a:cubicBezTo>
                  <a:pt y="377" x="3785"/>
                  <a:pt y="394" x="3776"/>
                  <a:pt y="414" x="3770"/>
                </a:cubicBezTo>
                <a:cubicBezTo>
                  <a:pt y="433" x="3764"/>
                  <a:pt y="454" x="3761"/>
                  <a:pt y="478" x="3761"/>
                </a:cubicBezTo>
                <a:lnTo>
                  <a:pt y="849" x="3761"/>
                </a:lnTo>
                <a:lnTo>
                  <a:pt y="849" x="3929"/>
                </a:lnTo>
                <a:lnTo>
                  <a:pt y="478" x="3929"/>
                </a:lnTo>
                <a:cubicBezTo>
                  <a:pt y="468" x="3929"/>
                  <a:pt y="460" x="3932"/>
                  <a:pt y="455" x="3936"/>
                </a:cubicBezTo>
                <a:cubicBezTo>
                  <a:pt y="451" x="3941"/>
                  <a:pt y="448" x="3949"/>
                  <a:pt y="448" x="3961"/>
                </a:cubicBezTo>
                <a:lnTo>
                  <a:pt y="448" x="4267"/>
                </a:lnTo>
                <a:lnTo>
                  <a:pt y="280" x="4267"/>
                </a:lnTo>
                <a:close/>
                <a:moveTo>
                  <a:pt y="280" x="4311"/>
                </a:moveTo>
                <a:lnTo>
                  <a:pt y="849" x="4311"/>
                </a:lnTo>
                <a:lnTo>
                  <a:pt y="849" x="4480"/>
                </a:lnTo>
                <a:lnTo>
                  <a:pt y="280" x="4480"/>
                </a:lnTo>
                <a:close/>
                <a:moveTo>
                  <a:pt y="107" x="4689"/>
                </a:moveTo>
                <a:lnTo>
                  <a:pt y="280" x="4689"/>
                </a:lnTo>
                <a:lnTo>
                  <a:pt y="280" x="4524"/>
                </a:lnTo>
                <a:lnTo>
                  <a:pt y="448" x="4524"/>
                </a:lnTo>
                <a:lnTo>
                  <a:pt y="448" x="4689"/>
                </a:lnTo>
                <a:lnTo>
                  <a:pt y="849" x="4689"/>
                </a:lnTo>
                <a:lnTo>
                  <a:pt y="849" x="4860"/>
                </a:lnTo>
                <a:lnTo>
                  <a:pt y="448" x="4860"/>
                </a:lnTo>
                <a:lnTo>
                  <a:pt y="448" x="5081"/>
                </a:lnTo>
                <a:lnTo>
                  <a:pt y="280" x="5081"/>
                </a:lnTo>
                <a:lnTo>
                  <a:pt y="280" x="4860"/>
                </a:lnTo>
                <a:lnTo>
                  <a:pt y="107" x="4860"/>
                </a:lnTo>
                <a:close/>
                <a:moveTo>
                  <a:pt y="280" x="5208"/>
                </a:moveTo>
                <a:cubicBezTo>
                  <a:pt y="280" x="5196"/>
                  <a:pt y="282" x="5185"/>
                  <a:pt y="286" x="5175"/>
                </a:cubicBezTo>
                <a:cubicBezTo>
                  <a:pt y="291" x="5165"/>
                  <a:pt y="296" x="5156"/>
                  <a:pt y="304" x="5148"/>
                </a:cubicBezTo>
                <a:cubicBezTo>
                  <a:pt y="312" x="5140"/>
                  <a:pt y="321" x="5134"/>
                  <a:pt y="331" x="5130"/>
                </a:cubicBezTo>
                <a:cubicBezTo>
                  <a:pt y="341" x="5125"/>
                  <a:pt y="352" x="5123"/>
                  <a:pt y="364" x="5123"/>
                </a:cubicBezTo>
                <a:lnTo>
                  <a:pt y="849" x="5123"/>
                </a:lnTo>
                <a:lnTo>
                  <a:pt y="849" x="5292"/>
                </a:lnTo>
                <a:lnTo>
                  <a:pt y="448" x="5292"/>
                </a:lnTo>
                <a:lnTo>
                  <a:pt y="448" x="5436"/>
                </a:lnTo>
                <a:cubicBezTo>
                  <a:pt y="448" x="5447"/>
                  <a:pt y="451" x="5456"/>
                  <a:pt y="455" x="5460"/>
                </a:cubicBezTo>
                <a:cubicBezTo>
                  <a:pt y="460" x="5465"/>
                  <a:pt y="468" x="5467"/>
                  <a:pt y="478" x="5467"/>
                </a:cubicBezTo>
                <a:lnTo>
                  <a:pt y="849" x="5467"/>
                </a:lnTo>
                <a:lnTo>
                  <a:pt y="849" x="5636"/>
                </a:lnTo>
                <a:lnTo>
                  <a:pt y="478" x="5636"/>
                </a:lnTo>
                <a:cubicBezTo>
                  <a:pt y="458" x="5636"/>
                  <a:pt y="448" x="5636"/>
                  <a:pt y="448" x="5636"/>
                </a:cubicBezTo>
                <a:cubicBezTo>
                  <a:pt y="448" x="5636"/>
                  <a:pt y="448" x="5636"/>
                  <a:pt y="448" x="5636"/>
                </a:cubicBezTo>
                <a:lnTo>
                  <a:pt y="448" x="5723"/>
                </a:lnTo>
                <a:cubicBezTo>
                  <a:pt y="448" x="5734"/>
                  <a:pt y="451" x="5742"/>
                  <a:pt y="455" x="5746"/>
                </a:cubicBezTo>
                <a:cubicBezTo>
                  <a:pt y="460" x="5751"/>
                  <a:pt y="467" x="5753"/>
                  <a:pt y="478" x="5753"/>
                </a:cubicBezTo>
                <a:lnTo>
                  <a:pt y="849" x="5753"/>
                </a:lnTo>
                <a:lnTo>
                  <a:pt y="849" x="5922"/>
                </a:lnTo>
                <a:lnTo>
                  <a:pt y="478" x="5922"/>
                </a:lnTo>
                <a:cubicBezTo>
                  <a:pt y="454" x="5922"/>
                  <a:pt y="433" x="5918"/>
                  <a:pt y="414" x="5912"/>
                </a:cubicBezTo>
                <a:cubicBezTo>
                  <a:pt y="394" x="5906"/>
                  <a:pt y="377" x="5898"/>
                  <a:pt y="362" x="5888"/>
                </a:cubicBezTo>
                <a:cubicBezTo>
                  <a:pt y="347" x="5877"/>
                  <a:pt y="334" x="5865"/>
                  <a:pt y="324" x="5852"/>
                </a:cubicBezTo>
                <a:cubicBezTo>
                  <a:pt y="314" x="5838"/>
                  <a:pt y="305" x="5824"/>
                  <a:pt y="299" x="5809"/>
                </a:cubicBezTo>
                <a:cubicBezTo>
                  <a:pt y="292" x="5795"/>
                  <a:pt y="287" x="5780"/>
                  <a:pt y="284" x="5765"/>
                </a:cubicBezTo>
                <a:cubicBezTo>
                  <a:pt y="281" x="5751"/>
                  <a:pt y="280" x="5736"/>
                  <a:pt y="280" x="5723"/>
                </a:cubicBezTo>
                <a:lnTo>
                  <a:pt y="280" x="5530"/>
                </a:lnTo>
                <a:lnTo>
                  <a:pt y="298" x="5530"/>
                </a:lnTo>
                <a:cubicBezTo>
                  <a:pt y="298" x="5531"/>
                  <a:pt y="298" x="5531"/>
                  <a:pt y="298" x="5530"/>
                </a:cubicBezTo>
                <a:cubicBezTo>
                  <a:pt y="298" x="5528"/>
                  <a:pt y="296" x="5518"/>
                  <a:pt y="290" x="5500"/>
                </a:cubicBezTo>
                <a:cubicBezTo>
                  <a:pt y="283" x="5477"/>
                  <a:pt y="280" x="5456"/>
                  <a:pt y="280" x="5437"/>
                </a:cubicBezTo>
                <a:close/>
                <a:moveTo>
                  <a:pt y="280" x="6184"/>
                </a:moveTo>
                <a:cubicBezTo>
                  <a:pt y="280" x="6165"/>
                  <a:pt y="283" x="6143"/>
                  <a:pt y="290" x="6120"/>
                </a:cubicBezTo>
                <a:cubicBezTo>
                  <a:pt y="297" x="6097"/>
                  <a:pt y="308" x="6076"/>
                  <a:pt y="324" x="6056"/>
                </a:cubicBezTo>
                <a:cubicBezTo>
                  <a:pt y="340" x="6036"/>
                  <a:pt y="361" x="6019"/>
                  <a:pt y="386" x="6006"/>
                </a:cubicBezTo>
                <a:cubicBezTo>
                  <a:pt y="412" x="5993"/>
                  <a:pt y="442" x="5986"/>
                  <a:pt y="478" x="5986"/>
                </a:cubicBezTo>
                <a:lnTo>
                  <a:pt y="650" x="5986"/>
                </a:lnTo>
                <a:cubicBezTo>
                  <a:pt y="687" x="5986"/>
                  <a:pt y="717" x="5993"/>
                  <a:pt y="743" x="6006"/>
                </a:cubicBezTo>
                <a:cubicBezTo>
                  <a:pt y="768" x="6019"/>
                  <a:pt y="789" x="6036"/>
                  <a:pt y="805" x="6056"/>
                </a:cubicBezTo>
                <a:cubicBezTo>
                  <a:pt y="821" x="6076"/>
                  <a:pt y="832" x="6097"/>
                  <a:pt y="839" x="6120"/>
                </a:cubicBezTo>
                <a:cubicBezTo>
                  <a:pt y="846" x="6143"/>
                  <a:pt y="849" x="6165"/>
                  <a:pt y="849" x="6184"/>
                </a:cubicBezTo>
                <a:lnTo>
                  <a:pt y="849" x="6413"/>
                </a:lnTo>
                <a:cubicBezTo>
                  <a:pt y="849" x="6427"/>
                  <a:pt y="848" x="6441"/>
                  <a:pt y="845" x="6456"/>
                </a:cubicBezTo>
                <a:cubicBezTo>
                  <a:pt y="842" x="6471"/>
                  <a:pt y="837" x="6486"/>
                  <a:pt y="830" x="6500"/>
                </a:cubicBezTo>
                <a:cubicBezTo>
                  <a:pt y="824" x="6515"/>
                  <a:pt y="815" x="6529"/>
                  <a:pt y="805" x="6543"/>
                </a:cubicBezTo>
                <a:cubicBezTo>
                  <a:pt y="795" x="6556"/>
                  <a:pt y="782" x="6568"/>
                  <a:pt y="767" x="6578"/>
                </a:cubicBezTo>
                <a:cubicBezTo>
                  <a:pt y="752" x="6589"/>
                  <a:pt y="735" x="6597"/>
                  <a:pt y="715" x="6603"/>
                </a:cubicBezTo>
                <a:cubicBezTo>
                  <a:pt y="696" x="6609"/>
                  <a:pt y="674" x="6612"/>
                  <a:pt y="650" x="6612"/>
                </a:cubicBezTo>
                <a:lnTo>
                  <a:pt y="478" x="6612"/>
                </a:lnTo>
                <a:cubicBezTo>
                  <a:pt y="458" x="6612"/>
                  <a:pt y="437" x="6609"/>
                  <a:pt y="414" x="6602"/>
                </a:cubicBezTo>
                <a:cubicBezTo>
                  <a:pt y="391" x="6595"/>
                  <a:pt y="369" x="6583"/>
                  <a:pt y="349" x="6568"/>
                </a:cubicBezTo>
                <a:cubicBezTo>
                  <a:pt y="329" x="6552"/>
                  <a:pt y="313" x="6531"/>
                  <a:pt y="300" x="6506"/>
                </a:cubicBezTo>
                <a:cubicBezTo>
                  <a:pt y="286" x="6480"/>
                  <a:pt y="280" x="6449"/>
                  <a:pt y="280" x="6413"/>
                </a:cubicBezTo>
                <a:close/>
                <a:moveTo>
                  <a:pt y="280" x="6835"/>
                </a:moveTo>
                <a:cubicBezTo>
                  <a:pt y="280" x="6817"/>
                  <a:pt y="283" x="6798"/>
                  <a:pt y="289" x="6778"/>
                </a:cubicBezTo>
                <a:cubicBezTo>
                  <a:pt y="295" x="6758"/>
                  <a:pt y="305" x="6739"/>
                  <a:pt y="319" x="6722"/>
                </a:cubicBezTo>
                <a:cubicBezTo>
                  <a:pt y="332" x="6704"/>
                  <a:pt y="350" x="6689"/>
                  <a:pt y="373" x="6678"/>
                </a:cubicBezTo>
                <a:cubicBezTo>
                  <a:pt y="395" x="6666"/>
                  <a:pt y="422" x="6661"/>
                  <a:pt y="453" x="6661"/>
                </a:cubicBezTo>
                <a:cubicBezTo>
                  <a:pt y="470" x="6661"/>
                  <a:pt y="488" x="6664"/>
                  <a:pt y="507" x="6670"/>
                </a:cubicBezTo>
                <a:cubicBezTo>
                  <a:pt y="527" x="6676"/>
                  <a:pt y="545" x="6686"/>
                  <a:pt y="562" x="6700"/>
                </a:cubicBezTo>
                <a:cubicBezTo>
                  <a:pt y="578" x="6714"/>
                  <a:pt y="592" x="6732"/>
                  <a:pt y="604" x="6754"/>
                </a:cubicBezTo>
                <a:cubicBezTo>
                  <a:pt y="615" x="6777"/>
                  <a:pt y="620" x="6804"/>
                  <a:pt y="620" x="6835"/>
                </a:cubicBezTo>
                <a:lnTo>
                  <a:pt y="620" x="7032"/>
                </a:lnTo>
                <a:cubicBezTo>
                  <a:pt y="620" x="7051"/>
                  <a:pt y="630" x="7061"/>
                  <a:pt y="651" x="7062"/>
                </a:cubicBezTo>
                <a:cubicBezTo>
                  <a:pt y="661" x="7062"/>
                  <a:pt y="669" x="7060"/>
                  <a:pt y="674" x="7055"/>
                </a:cubicBezTo>
                <a:cubicBezTo>
                  <a:pt y="678" x="7050"/>
                  <a:pt y="681" x="7042"/>
                  <a:pt y="681" x="7031"/>
                </a:cubicBezTo>
                <a:lnTo>
                  <a:pt y="681" x="6667"/>
                </a:lnTo>
                <a:lnTo>
                  <a:pt y="849" x="6667"/>
                </a:lnTo>
                <a:lnTo>
                  <a:pt y="849" x="7032"/>
                </a:lnTo>
                <a:cubicBezTo>
                  <a:pt y="849" x="7045"/>
                  <a:pt y="848" x="7059"/>
                  <a:pt y="845" x="7074"/>
                </a:cubicBezTo>
                <a:cubicBezTo>
                  <a:pt y="842" x="7089"/>
                  <a:pt y="837" x="7104"/>
                  <a:pt y="830" x="7118"/>
                </a:cubicBezTo>
                <a:cubicBezTo>
                  <a:pt y="824" x="7133"/>
                  <a:pt y="815" x="7147"/>
                  <a:pt y="805" x="7161"/>
                </a:cubicBezTo>
                <a:cubicBezTo>
                  <a:pt y="795" x="7174"/>
                  <a:pt y="782" x="7186"/>
                  <a:pt y="767" x="7197"/>
                </a:cubicBezTo>
                <a:cubicBezTo>
                  <a:pt y="752" x="7207"/>
                  <a:pt y="735" x="7215"/>
                  <a:pt y="715" x="7221"/>
                </a:cubicBezTo>
                <a:cubicBezTo>
                  <a:pt y="696" x="7228"/>
                  <a:pt y="674" x="7231"/>
                  <a:pt y="650" x="7231"/>
                </a:cubicBezTo>
                <a:cubicBezTo>
                  <a:pt y="630" x="7231"/>
                  <a:pt y="609" x="7227"/>
                  <a:pt y="586" x="7220"/>
                </a:cubicBezTo>
                <a:cubicBezTo>
                  <a:pt y="563" x="7213"/>
                  <a:pt y="541" x="7202"/>
                  <a:pt y="521" x="7186"/>
                </a:cubicBezTo>
                <a:cubicBezTo>
                  <a:pt y="501" x="7170"/>
                  <a:pt y="485" x="7149"/>
                  <a:pt y="472" x="7124"/>
                </a:cubicBezTo>
                <a:cubicBezTo>
                  <a:pt y="458" x="7098"/>
                  <a:pt y="452" x="7067"/>
                  <a:pt y="452" x="7032"/>
                </a:cubicBezTo>
                <a:lnTo>
                  <a:pt y="452" x="6829"/>
                </a:lnTo>
                <a:cubicBezTo>
                  <a:pt y="451" x="6829"/>
                  <a:pt y="451" x="6829"/>
                  <a:pt y="451" x="6829"/>
                </a:cubicBezTo>
                <a:cubicBezTo>
                  <a:pt y="450" x="6829"/>
                  <a:pt y="449" x="6829"/>
                  <a:pt y="449" x="6829"/>
                </a:cubicBezTo>
                <a:lnTo>
                  <a:pt y="449" x="6829"/>
                </a:lnTo>
                <a:cubicBezTo>
                  <a:pt y="448" x="6830"/>
                  <a:pt y="448" x="6832"/>
                  <a:pt y="448" x="6836"/>
                </a:cubicBezTo>
                <a:lnTo>
                  <a:pt y="448" x="7168"/>
                </a:lnTo>
                <a:lnTo>
                  <a:pt y="280" x="7168"/>
                </a:lnTo>
                <a:close/>
                <a:moveTo>
                  <a:pt y="280" x="8975"/>
                </a:moveTo>
                <a:cubicBezTo>
                  <a:pt y="280" x="8964"/>
                  <a:pt y="282" x="8953"/>
                  <a:pt y="286" x="8943"/>
                </a:cubicBezTo>
                <a:cubicBezTo>
                  <a:pt y="291" x="8932"/>
                  <a:pt y="296" x="8923"/>
                  <a:pt y="304" x="8915"/>
                </a:cubicBezTo>
                <a:cubicBezTo>
                  <a:pt y="312" x="8908"/>
                  <a:pt y="321" x="8901"/>
                  <a:pt y="331" x="8897"/>
                </a:cubicBezTo>
                <a:cubicBezTo>
                  <a:pt y="341" x="8893"/>
                  <a:pt y="352" x="8891"/>
                  <a:pt y="364" x="8891"/>
                </a:cubicBezTo>
                <a:lnTo>
                  <a:pt y="849" x="8891"/>
                </a:lnTo>
                <a:lnTo>
                  <a:pt y="849" x="9059"/>
                </a:lnTo>
                <a:lnTo>
                  <a:pt y="448" x="9059"/>
                </a:lnTo>
                <a:lnTo>
                  <a:pt y="448" x="9261"/>
                </a:lnTo>
                <a:cubicBezTo>
                  <a:pt y="448" x="9273"/>
                  <a:pt y="450" x="9285"/>
                  <a:pt y="455" x="9296"/>
                </a:cubicBezTo>
                <a:cubicBezTo>
                  <a:pt y="459" x="9306"/>
                  <a:pt y="465" x="9316"/>
                  <a:pt y="472" x="9323"/>
                </a:cubicBezTo>
                <a:cubicBezTo>
                  <a:pt y="479" x="9331"/>
                  <a:pt y="489" x="9337"/>
                  <a:pt y="499" x="9342"/>
                </a:cubicBezTo>
                <a:cubicBezTo>
                  <a:pt y="510" x="9346"/>
                  <a:pt y="522" x="9349"/>
                  <a:pt y="535" x="9349"/>
                </a:cubicBezTo>
                <a:lnTo>
                  <a:pt y="849" x="9349"/>
                </a:lnTo>
                <a:lnTo>
                  <a:pt y="849" x="9517"/>
                </a:lnTo>
                <a:lnTo>
                  <a:pt y="535" x="9517"/>
                </a:lnTo>
                <a:cubicBezTo>
                  <a:pt y="505" x="9517"/>
                  <a:pt y="477" x="9513"/>
                  <a:pt y="452" x="9506"/>
                </a:cubicBezTo>
                <a:cubicBezTo>
                  <a:pt y="427" x="9498"/>
                  <a:pt y="405" x="9487"/>
                  <a:pt y="386" x="9474"/>
                </a:cubicBezTo>
                <a:cubicBezTo>
                  <a:pt y="367" x="9460"/>
                  <a:pt y="351" x="9445"/>
                  <a:pt y="337" x="9428"/>
                </a:cubicBezTo>
                <a:cubicBezTo>
                  <a:pt y="324" x="9410"/>
                  <a:pt y="313" x="9392"/>
                  <a:pt y="304" x="9374"/>
                </a:cubicBezTo>
                <a:cubicBezTo>
                  <a:pt y="296" x="9355"/>
                  <a:pt y="289" x="9336"/>
                  <a:pt y="286" x="9316"/>
                </a:cubicBezTo>
                <a:cubicBezTo>
                  <a:pt y="282" x="9297"/>
                  <a:pt y="280" x="9279"/>
                  <a:pt y="280" x="9262"/>
                </a:cubicBezTo>
                <a:close/>
                <a:moveTo>
                  <a:pt y="107" x="10023"/>
                </a:moveTo>
                <a:lnTo>
                  <a:pt y="276" x="10023"/>
                </a:lnTo>
                <a:lnTo>
                  <a:pt y="276" x="10451"/>
                </a:lnTo>
                <a:cubicBezTo>
                  <a:pt y="276" x="10471"/>
                  <a:pt y="287" x="10481"/>
                  <a:pt y="307" x="10481"/>
                </a:cubicBezTo>
                <a:lnTo>
                  <a:pt y="394" x="10481"/>
                </a:lnTo>
                <a:lnTo>
                  <a:pt y="394" x="10023"/>
                </a:lnTo>
                <a:lnTo>
                  <a:pt y="563" x="10023"/>
                </a:lnTo>
                <a:lnTo>
                  <a:pt y="563" x="10481"/>
                </a:lnTo>
                <a:lnTo>
                  <a:pt y="650" x="10481"/>
                </a:lnTo>
                <a:cubicBezTo>
                  <a:pt y="661" x="10481"/>
                  <a:pt y="669" x="10479"/>
                  <a:pt y="674" x="10474"/>
                </a:cubicBezTo>
                <a:cubicBezTo>
                  <a:pt y="678" x="10470"/>
                  <a:pt y="681" x="10462"/>
                  <a:pt y="681" x="10451"/>
                </a:cubicBezTo>
                <a:lnTo>
                  <a:pt y="681" x="10023"/>
                </a:lnTo>
                <a:lnTo>
                  <a:pt y="849" x="10023"/>
                </a:lnTo>
                <a:lnTo>
                  <a:pt y="849" x="10451"/>
                </a:lnTo>
                <a:cubicBezTo>
                  <a:pt y="849" x="10471"/>
                  <a:pt y="846" x="10492"/>
                  <a:pt y="839" x="10515"/>
                </a:cubicBezTo>
                <a:cubicBezTo>
                  <a:pt y="832" x="10539"/>
                  <a:pt y="821" x="10560"/>
                  <a:pt y="805" x="10580"/>
                </a:cubicBezTo>
                <a:cubicBezTo>
                  <a:pt y="789" x="10600"/>
                  <a:pt y="768" x="10617"/>
                  <a:pt y="743" x="10630"/>
                </a:cubicBezTo>
                <a:cubicBezTo>
                  <a:pt y="717" x="10643"/>
                  <a:pt y="687" x="10650"/>
                  <a:pt y="650" x="10650"/>
                </a:cubicBezTo>
                <a:lnTo>
                  <a:pt y="306" x="10650"/>
                </a:lnTo>
                <a:cubicBezTo>
                  <a:pt y="293" x="10650"/>
                  <a:pt y="279" x="10649"/>
                  <a:pt y="264" x="10645"/>
                </a:cubicBezTo>
                <a:cubicBezTo>
                  <a:pt y="250" x="10642"/>
                  <a:pt y="235" x="10638"/>
                  <a:pt y="220" x="10631"/>
                </a:cubicBezTo>
                <a:cubicBezTo>
                  <a:pt y="205" x="10625"/>
                  <a:pt y="191" x="10616"/>
                  <a:pt y="178" x="10605"/>
                </a:cubicBezTo>
                <a:cubicBezTo>
                  <a:pt y="164" x="10595"/>
                  <a:pt y="152" x="10582"/>
                  <a:pt y="142" x="10567"/>
                </a:cubicBezTo>
                <a:cubicBezTo>
                  <a:pt y="131" x="10552"/>
                  <a:pt y="123" x="10535"/>
                  <a:pt y="117" x="10516"/>
                </a:cubicBezTo>
                <a:cubicBezTo>
                  <a:pt y="111" x="10497"/>
                  <a:pt y="107" x="10475"/>
                  <a:pt y="107" x="10451"/>
                </a:cubicBezTo>
                <a:close/>
                <a:moveTo>
                  <a:pt y="98" x="7909"/>
                </a:moveTo>
                <a:cubicBezTo>
                  <a:pt y="98" x="7864"/>
                  <a:pt y="106" x="7823"/>
                  <a:pt y="121" x="7784"/>
                </a:cubicBezTo>
                <a:cubicBezTo>
                  <a:pt y="137" x="7746"/>
                  <a:pt y="159" x="7713"/>
                  <a:pt y="187" x="7685"/>
                </a:cubicBezTo>
                <a:cubicBezTo>
                  <a:pt y="214" x="7657"/>
                  <a:pt y="247" x="7635"/>
                  <a:pt y="286" x="7619"/>
                </a:cubicBezTo>
                <a:cubicBezTo>
                  <a:pt y="325" x="7603"/>
                  <a:pt y="366" x="7595"/>
                  <a:pt y="411" x="7595"/>
                </a:cubicBezTo>
                <a:lnTo>
                  <a:pt y="545" x="7595"/>
                </a:lnTo>
                <a:cubicBezTo>
                  <a:pt y="591" x="7595"/>
                  <a:pt y="633" x="7603"/>
                  <a:pt y="671" x="7619"/>
                </a:cubicBezTo>
                <a:cubicBezTo>
                  <a:pt y="709" x="7635"/>
                  <a:pt y="743" x="7657"/>
                  <a:pt y="770" x="7685"/>
                </a:cubicBezTo>
                <a:cubicBezTo>
                  <a:pt y="798" x="7713"/>
                  <a:pt y="820" x="7746"/>
                  <a:pt y="836" x="7784"/>
                </a:cubicBezTo>
                <a:cubicBezTo>
                  <a:pt y="851" x="7823"/>
                  <a:pt y="859" x="7864"/>
                  <a:pt y="859" x="7909"/>
                </a:cubicBezTo>
                <a:lnTo>
                  <a:pt y="859" x="8081"/>
                </a:lnTo>
                <a:cubicBezTo>
                  <a:pt y="859" x="8126"/>
                  <a:pt y="851" x="8167"/>
                  <a:pt y="836" x="8205"/>
                </a:cubicBezTo>
                <a:cubicBezTo>
                  <a:pt y="820" x="8243"/>
                  <a:pt y="798" x="8277"/>
                  <a:pt y="770" x="8305"/>
                </a:cubicBezTo>
                <a:cubicBezTo>
                  <a:pt y="743" x="8333"/>
                  <a:pt y="709" x="8354"/>
                  <a:pt y="671" x="8370"/>
                </a:cubicBezTo>
                <a:cubicBezTo>
                  <a:pt y="632" x="8386"/>
                  <a:pt y="591" x="8394"/>
                  <a:pt y="545" x="8394"/>
                </a:cubicBezTo>
                <a:lnTo>
                  <a:pt y="411" x="8394"/>
                </a:lnTo>
                <a:cubicBezTo>
                  <a:pt y="366" x="8394"/>
                  <a:pt y="325" x="8386"/>
                  <a:pt y="286" x="8370"/>
                </a:cubicBezTo>
                <a:cubicBezTo>
                  <a:pt y="247" x="8354"/>
                  <a:pt y="214" x="8333"/>
                  <a:pt y="187" x="8305"/>
                </a:cubicBezTo>
                <a:cubicBezTo>
                  <a:pt y="159" x="8277"/>
                  <a:pt y="137" x="8243"/>
                  <a:pt y="121" x="8205"/>
                </a:cubicBezTo>
                <a:cubicBezTo>
                  <a:pt y="106" x="8167"/>
                  <a:pt y="98" x="8126"/>
                  <a:pt y="98" x="8081"/>
                </a:cubicBezTo>
                <a:close/>
                <a:moveTo>
                  <a:pt y="0" x="8660"/>
                </a:moveTo>
                <a:cubicBezTo>
                  <a:pt y="18" x="8644"/>
                  <a:pt y="37" x="8628"/>
                  <a:pt y="57" x="8613"/>
                </a:cubicBezTo>
                <a:cubicBezTo>
                  <a:pt y="76" x="8598"/>
                  <a:pt y="98" x="8583"/>
                  <a:pt y="122" x="8567"/>
                </a:cubicBezTo>
                <a:cubicBezTo>
                  <a:pt y="146" x="8551"/>
                  <a:pt y="171" x="8536"/>
                  <a:pt y="199" x="8521"/>
                </a:cubicBezTo>
                <a:cubicBezTo>
                  <a:pt y="226" x="8506"/>
                  <a:pt y="255" x="8493"/>
                  <a:pt y="286" x="8481"/>
                </a:cubicBezTo>
                <a:cubicBezTo>
                  <a:pt y="316" x="8469"/>
                  <a:pt y="347" x="8460"/>
                  <a:pt y="380" x="8452"/>
                </a:cubicBezTo>
                <a:cubicBezTo>
                  <a:pt y="412" x="8445"/>
                  <a:pt y="445" x="8441"/>
                  <a:pt y="478" x="8441"/>
                </a:cubicBezTo>
                <a:cubicBezTo>
                  <a:pt y="512" x="8441"/>
                  <a:pt y="545" x="8445"/>
                  <a:pt y="577" x="8452"/>
                </a:cubicBezTo>
                <a:cubicBezTo>
                  <a:pt y="609" x="8460"/>
                  <a:pt y="641" x="8469"/>
                  <a:pt y="671" x="8481"/>
                </a:cubicBezTo>
                <a:cubicBezTo>
                  <a:pt y="701" x="8493"/>
                  <a:pt y="730" x="8506"/>
                  <a:pt y="758" x="8521"/>
                </a:cubicBezTo>
                <a:cubicBezTo>
                  <a:pt y="785" x="8536"/>
                  <a:pt y="811" x="8551"/>
                  <a:pt y="835" x="8567"/>
                </a:cubicBezTo>
                <a:cubicBezTo>
                  <a:pt y="859" x="8583"/>
                  <a:pt y="880" x="8598"/>
                  <a:pt y="900" x="8613"/>
                </a:cubicBezTo>
                <a:cubicBezTo>
                  <a:pt y="919" x="8628"/>
                  <a:pt y="938" x="8644"/>
                  <a:pt y="957" x="8660"/>
                </a:cubicBezTo>
                <a:lnTo>
                  <a:pt y="957" x="8895"/>
                </a:lnTo>
                <a:lnTo>
                  <a:pt y="877" x="8815"/>
                </a:lnTo>
                <a:cubicBezTo>
                  <a:pt y="877" x="8815"/>
                  <a:pt y="871" x="8809"/>
                  <a:pt y="860" x="8799"/>
                </a:cubicBezTo>
                <a:cubicBezTo>
                  <a:pt y="849" x="8789"/>
                  <a:pt y="834" x="8776"/>
                  <a:pt y="815" x="8761"/>
                </a:cubicBezTo>
                <a:cubicBezTo>
                  <a:pt y="796" x="8745"/>
                  <a:pt y="773" x="8729"/>
                  <a:pt y="748" x="8711"/>
                </a:cubicBezTo>
                <a:cubicBezTo>
                  <a:pt y="722" x="8694"/>
                  <a:pt y="694" x="8677"/>
                  <a:pt y="665" x="8662"/>
                </a:cubicBezTo>
                <a:cubicBezTo>
                  <a:pt y="635" x="8647"/>
                  <a:pt y="605" x="8634"/>
                  <a:pt y="573" x="8625"/>
                </a:cubicBezTo>
                <a:cubicBezTo>
                  <a:pt y="541" x="8615"/>
                  <a:pt y="510" x="8610"/>
                  <a:pt y="478" x="8610"/>
                </a:cubicBezTo>
                <a:cubicBezTo>
                  <a:pt y="447" x="8610"/>
                  <a:pt y="416" x="8615"/>
                  <a:pt y="384" x="8625"/>
                </a:cubicBezTo>
                <a:cubicBezTo>
                  <a:pt y="352" x="8634"/>
                  <a:pt y="322" x="8647"/>
                  <a:pt y="292" x="8662"/>
                </a:cubicBezTo>
                <a:cubicBezTo>
                  <a:pt y="263" x="8677"/>
                  <a:pt y="235" x="8694"/>
                  <a:pt y="209" x="8711"/>
                </a:cubicBezTo>
                <a:cubicBezTo>
                  <a:pt y="183" x="8729"/>
                  <a:pt y="161" x="8745"/>
                  <a:pt y="142" x="8761"/>
                </a:cubicBezTo>
                <a:cubicBezTo>
                  <a:pt y="123" x="8776"/>
                  <a:pt y="108" x="8789"/>
                  <a:pt y="97" x="8799"/>
                </a:cubicBezTo>
                <a:cubicBezTo>
                  <a:pt y="86" x="8809"/>
                  <a:pt y="80" x="8815"/>
                  <a:pt y="80" x="8815"/>
                </a:cubicBezTo>
                <a:lnTo>
                  <a:pt y="0" x="8895"/>
                </a:lnTo>
                <a:close/>
                <a:moveTo>
                  <a:pt y="0" x="10654"/>
                </a:moveTo>
                <a:lnTo>
                  <a:pt y="80" x="10735"/>
                </a:lnTo>
                <a:cubicBezTo>
                  <a:pt y="80" x="10735"/>
                  <a:pt y="86" x="10740"/>
                  <a:pt y="97" x="10750"/>
                </a:cubicBezTo>
                <a:cubicBezTo>
                  <a:pt y="108" x="10760"/>
                  <a:pt y="123" x="10773"/>
                  <a:pt y="142" x="10788"/>
                </a:cubicBezTo>
                <a:cubicBezTo>
                  <a:pt y="161" x="10804"/>
                  <a:pt y="183" x="10820"/>
                  <a:pt y="209" x="10838"/>
                </a:cubicBezTo>
                <a:cubicBezTo>
                  <a:pt y="235" x="10855"/>
                  <a:pt y="262" x="10872"/>
                  <a:pt y="292" x="10887"/>
                </a:cubicBezTo>
                <a:cubicBezTo>
                  <a:pt y="321" x="10902"/>
                  <a:pt y="352" x="10914"/>
                  <a:pt y="384" x="10924"/>
                </a:cubicBezTo>
                <a:cubicBezTo>
                  <a:pt y="416" x="10934"/>
                  <a:pt y="447" x="10938"/>
                  <a:pt y="478" x="10938"/>
                </a:cubicBezTo>
                <a:cubicBezTo>
                  <a:pt y="509" x="10938"/>
                  <a:pt y="541" x="10934"/>
                  <a:pt y="573" x="10924"/>
                </a:cubicBezTo>
                <a:cubicBezTo>
                  <a:pt y="605" x="10914"/>
                  <a:pt y="635" x="10902"/>
                  <a:pt y="665" x="10887"/>
                </a:cubicBezTo>
                <a:cubicBezTo>
                  <a:pt y="694" x="10872"/>
                  <a:pt y="722" x="10855"/>
                  <a:pt y="748" x="10838"/>
                </a:cubicBezTo>
                <a:cubicBezTo>
                  <a:pt y="773" x="10820"/>
                  <a:pt y="796" x="10804"/>
                  <a:pt y="815" x="10788"/>
                </a:cubicBezTo>
                <a:cubicBezTo>
                  <a:pt y="834" x="10773"/>
                  <a:pt y="849" x="10760"/>
                  <a:pt y="860" x="10750"/>
                </a:cubicBezTo>
                <a:cubicBezTo>
                  <a:pt y="871" x="10740"/>
                  <a:pt y="877" x="10735"/>
                  <a:pt y="877" x="10735"/>
                </a:cubicBezTo>
                <a:lnTo>
                  <a:pt y="957" x="10654"/>
                </a:lnTo>
                <a:lnTo>
                  <a:pt y="957" x="10890"/>
                </a:lnTo>
                <a:cubicBezTo>
                  <a:pt y="938" x="10906"/>
                  <a:pt y="919" x="10921"/>
                  <a:pt y="900" x="10936"/>
                </a:cubicBezTo>
                <a:cubicBezTo>
                  <a:pt y="880" x="10951"/>
                  <a:pt y="859" x="10967"/>
                  <a:pt y="835" x="10982"/>
                </a:cubicBezTo>
                <a:cubicBezTo>
                  <a:pt y="811" x="10998"/>
                  <a:pt y="785" x="11013"/>
                  <a:pt y="758" x="11028"/>
                </a:cubicBezTo>
                <a:cubicBezTo>
                  <a:pt y="730" x="11043"/>
                  <a:pt y="701" x="11057"/>
                  <a:pt y="671" x="11069"/>
                </a:cubicBezTo>
                <a:cubicBezTo>
                  <a:pt y="641" x="11080"/>
                  <a:pt y="609" x="11090"/>
                  <a:pt y="577" x="11097"/>
                </a:cubicBezTo>
                <a:cubicBezTo>
                  <a:pt y="545" x="11104"/>
                  <a:pt y="512" x="11108"/>
                  <a:pt y="478" x="11108"/>
                </a:cubicBezTo>
                <a:cubicBezTo>
                  <a:pt y="445" x="11108"/>
                  <a:pt y="412" x="11104"/>
                  <a:pt y="380" x="11097"/>
                </a:cubicBezTo>
                <a:cubicBezTo>
                  <a:pt y="347" x="11090"/>
                  <a:pt y="316" x="11080"/>
                  <a:pt y="286" x="11069"/>
                </a:cubicBezTo>
                <a:cubicBezTo>
                  <a:pt y="255" x="11057"/>
                  <a:pt y="226" x="11043"/>
                  <a:pt y="199" x="11028"/>
                </a:cubicBezTo>
                <a:cubicBezTo>
                  <a:pt y="171" x="11013"/>
                  <a:pt y="146" x="10998"/>
                  <a:pt y="122" x="10982"/>
                </a:cubicBezTo>
                <a:cubicBezTo>
                  <a:pt y="98" x="10967"/>
                  <a:pt y="76" x="10951"/>
                  <a:pt y="57" x="10936"/>
                </a:cubicBezTo>
                <a:cubicBezTo>
                  <a:pt y="37" x="10921"/>
                  <a:pt y="18" x="10906"/>
                  <a:pt y="0" x="10890"/>
                </a:cubicBezTo>
                <a:close/>
                <a:moveTo>
                  <a:pt y="280" x="2579"/>
                </a:moveTo>
                <a:cubicBezTo>
                  <a:pt y="280" x="2555"/>
                  <a:pt y="283" x="2533"/>
                  <a:pt y="289" x="2514"/>
                </a:cubicBezTo>
                <a:cubicBezTo>
                  <a:pt y="295" x="2495"/>
                  <a:pt y="303" x="2478"/>
                  <a:pt y="314" x="2463"/>
                </a:cubicBezTo>
                <a:cubicBezTo>
                  <a:pt y="324" x="2448"/>
                  <a:pt y="336" x="2435"/>
                  <a:pt y="350" x="2425"/>
                </a:cubicBezTo>
                <a:cubicBezTo>
                  <a:pt y="363" x="2414"/>
                  <a:pt y="377" x="2406"/>
                  <a:pt y="392" x="2399"/>
                </a:cubicBezTo>
                <a:cubicBezTo>
                  <a:pt y="406" x="2393"/>
                  <a:pt y="421" x="2388"/>
                  <a:pt y="436" x="2385"/>
                </a:cubicBezTo>
                <a:cubicBezTo>
                  <a:pt y="451" x="2382"/>
                  <a:pt y="465" x="2380"/>
                  <a:pt y="478" x="2380"/>
                </a:cubicBezTo>
                <a:lnTo>
                  <a:pt y="650" x="2380"/>
                </a:lnTo>
                <a:cubicBezTo>
                  <a:pt y="674" x="2380"/>
                  <a:pt y="696" x="2383"/>
                  <a:pt y="715" x="2390"/>
                </a:cubicBezTo>
                <a:cubicBezTo>
                  <a:pt y="735" x="2396"/>
                  <a:pt y="752" x="2404"/>
                  <a:pt y="767" x="2414"/>
                </a:cubicBezTo>
                <a:cubicBezTo>
                  <a:pt y="782" x="2425"/>
                  <a:pt y="795" x="2437"/>
                  <a:pt y="805" x="2450"/>
                </a:cubicBezTo>
                <a:cubicBezTo>
                  <a:pt y="815" x="2464"/>
                  <a:pt y="824" x="2478"/>
                  <a:pt y="830" x="2492"/>
                </a:cubicBezTo>
                <a:cubicBezTo>
                  <a:pt y="837" x="2507"/>
                  <a:pt y="842" x="2522"/>
                  <a:pt y="845" x="2536"/>
                </a:cubicBezTo>
                <a:cubicBezTo>
                  <a:pt y="848" x="2551"/>
                  <a:pt y="849" x="2565"/>
                  <a:pt y="849" x="2579"/>
                </a:cubicBezTo>
                <a:lnTo>
                  <a:pt y="849" x="2829"/>
                </a:lnTo>
                <a:lnTo>
                  <a:pt y="681" x="2829"/>
                </a:lnTo>
                <a:lnTo>
                  <a:pt y="681" x="2580"/>
                </a:lnTo>
                <a:cubicBezTo>
                  <a:pt y="681" x="2569"/>
                  <a:pt y="678" x="2561"/>
                  <a:pt y="674" x="2556"/>
                </a:cubicBezTo>
                <a:cubicBezTo>
                  <a:pt y="669" x="2551"/>
                  <a:pt y="661" x="2549"/>
                  <a:pt y="650" x="2549"/>
                </a:cubicBezTo>
                <a:lnTo>
                  <a:pt y="478" x="2549"/>
                </a:lnTo>
                <a:cubicBezTo>
                  <a:pt y="469" x="2549"/>
                  <a:pt y="462" x="2552"/>
                  <a:pt y="457" x="2557"/>
                </a:cubicBezTo>
                <a:cubicBezTo>
                  <a:pt y="451" x="2562"/>
                  <a:pt y="448" x="2569"/>
                  <a:pt y="448" x="2579"/>
                </a:cubicBezTo>
                <a:lnTo>
                  <a:pt y="448" x="2808"/>
                </a:lnTo>
                <a:cubicBezTo>
                  <a:pt y="448" x="2819"/>
                  <a:pt y="451" x="2827"/>
                  <a:pt y="455" x="2832"/>
                </a:cubicBezTo>
                <a:cubicBezTo>
                  <a:pt y="460" x="2836"/>
                  <a:pt y="467" x="2838"/>
                  <a:pt y="478" x="2838"/>
                </a:cubicBezTo>
                <a:lnTo>
                  <a:pt y="879" x="2838"/>
                </a:lnTo>
                <a:cubicBezTo>
                  <a:pt y="890" x="2838"/>
                  <a:pt y="898" x="2836"/>
                  <a:pt y="903" x="2832"/>
                </a:cubicBezTo>
                <a:cubicBezTo>
                  <a:pt y="907" x="2827"/>
                  <a:pt y="910" x="2819"/>
                  <a:pt y="910" x="2808"/>
                </a:cubicBezTo>
                <a:lnTo>
                  <a:pt y="910" x="2558"/>
                </a:lnTo>
                <a:lnTo>
                  <a:pt y="1078" x="2558"/>
                </a:lnTo>
                <a:lnTo>
                  <a:pt y="1078" x="2808"/>
                </a:lnTo>
                <a:cubicBezTo>
                  <a:pt y="1078" x="2821"/>
                  <a:pt y="1077" x="2836"/>
                  <a:pt y="1074" x="2850"/>
                </a:cubicBezTo>
                <a:cubicBezTo>
                  <a:pt y="1071" x="2865"/>
                  <a:pt y="1066" x="2880"/>
                  <a:pt y="1059" x="2895"/>
                </a:cubicBezTo>
                <a:cubicBezTo>
                  <a:pt y="1053" x="2909"/>
                  <a:pt y="1044" x="2924"/>
                  <a:pt y="1034" x="2937"/>
                </a:cubicBezTo>
                <a:cubicBezTo>
                  <a:pt y="1024" x="2951"/>
                  <a:pt y="1011" x="2963"/>
                  <a:pt y="996" x="2973"/>
                </a:cubicBezTo>
                <a:cubicBezTo>
                  <a:pt y="981" x="2983"/>
                  <a:pt y="964" x="2992"/>
                  <a:pt y="944" x="2998"/>
                </a:cubicBezTo>
                <a:cubicBezTo>
                  <a:pt y="925" x="3004"/>
                  <a:pt y="903" x="3007"/>
                  <a:pt y="879" x="3007"/>
                </a:cubicBezTo>
                <a:lnTo>
                  <a:pt y="478" x="3007"/>
                </a:lnTo>
                <a:cubicBezTo>
                  <a:pt y="454" x="3007"/>
                  <a:pt y="433" x="3004"/>
                  <a:pt y="414" x="2998"/>
                </a:cubicBezTo>
                <a:cubicBezTo>
                  <a:pt y="394" x="2992"/>
                  <a:pt y="377" x="2983"/>
                  <a:pt y="362" x="2973"/>
                </a:cubicBezTo>
                <a:cubicBezTo>
                  <a:pt y="347" x="2963"/>
                  <a:pt y="334" x="2951"/>
                  <a:pt y="324" x="2937"/>
                </a:cubicBezTo>
                <a:cubicBezTo>
                  <a:pt y="314" x="2924"/>
                  <a:pt y="305" x="2909"/>
                  <a:pt y="299" x="2895"/>
                </a:cubicBezTo>
                <a:cubicBezTo>
                  <a:pt y="292" x="2880"/>
                  <a:pt y="287" x="2865"/>
                  <a:pt y="284" x="2850"/>
                </a:cubicBezTo>
                <a:cubicBezTo>
                  <a:pt y="281" x="2836"/>
                  <a:pt y="280" x="2821"/>
                  <a:pt y="280" x="280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/>
          <p:nvPr/>
        </p:nvSpPr>
        <p:spPr>
          <a:xfrm>
            <a:off y="726912" x="6736575"/>
            <a:ext cy="506625" cx="1266981"/>
          </a:xfrm>
          <a:custGeom>
            <a:pathLst>
              <a:path w="3044" extrusionOk="0" h="1022">
                <a:moveTo>
                  <a:pt y="336" x="177"/>
                </a:moveTo>
                <a:lnTo>
                  <a:pt y="506" x="177"/>
                </a:lnTo>
                <a:lnTo>
                  <a:pt y="506" x="620"/>
                </a:lnTo>
                <a:lnTo>
                  <a:pt y="336" x="620"/>
                </a:lnTo>
                <a:close/>
                <a:moveTo>
                  <a:pt y="391" x="1454"/>
                </a:moveTo>
                <a:cubicBezTo>
                  <a:pt y="391" x="1465"/>
                  <a:pt y="393" x="1473"/>
                  <a:pt y="398" x="1477"/>
                </a:cubicBezTo>
                <a:cubicBezTo>
                  <a:pt y="402" x="1482"/>
                  <a:pt y="410" x="1484"/>
                  <a:pt y="422" x="1484"/>
                </a:cubicBezTo>
                <a:lnTo>
                  <a:pt y="593" x="1484"/>
                </a:lnTo>
                <a:cubicBezTo>
                  <a:pt y="604" x="1484"/>
                  <a:pt y="612" x="1482"/>
                  <a:pt y="617" x="1478"/>
                </a:cubicBezTo>
                <a:cubicBezTo>
                  <a:pt y="621" x="1473"/>
                  <a:pt y="624" x="1465"/>
                  <a:pt y="624" x="1454"/>
                </a:cubicBezTo>
                <a:lnTo>
                  <a:pt y="624" x="1226"/>
                </a:lnTo>
                <a:cubicBezTo>
                  <a:pt y="624" x="1215"/>
                  <a:pt y="621" x="1207"/>
                  <a:pt y="617" x="1202"/>
                </a:cubicBezTo>
                <a:cubicBezTo>
                  <a:pt y="612" x="1197"/>
                  <a:pt y="604" x="1195"/>
                  <a:pt y="593" x="1195"/>
                </a:cubicBezTo>
                <a:lnTo>
                  <a:pt y="421" x="1195"/>
                </a:lnTo>
                <a:cubicBezTo>
                  <a:pt y="410" x="1195"/>
                  <a:pt y="403" x="1197"/>
                  <a:pt y="398" x="1202"/>
                </a:cubicBezTo>
                <a:cubicBezTo>
                  <a:pt y="394" x="1207"/>
                  <a:pt y="391" x="1215"/>
                  <a:pt y="391" x="1226"/>
                </a:cubicBezTo>
                <a:close/>
                <a:moveTo>
                  <a:pt y="50" x="84"/>
                </a:moveTo>
                <a:cubicBezTo>
                  <a:pt y="50" x="72"/>
                  <a:pt y="52" x="61"/>
                  <a:pt y="57" x="51"/>
                </a:cubicBezTo>
                <a:cubicBezTo>
                  <a:pt y="61" x="40"/>
                  <a:pt y="67" x="31"/>
                  <a:pt y="75" x="24"/>
                </a:cubicBezTo>
                <a:cubicBezTo>
                  <a:pt y="83" x="16"/>
                  <a:pt y="92" x="10"/>
                  <a:pt y="102" x="6"/>
                </a:cubicBezTo>
                <a:cubicBezTo>
                  <a:pt y="113" x="2"/>
                  <a:pt y="123" x="0"/>
                  <a:pt y="135" x="0"/>
                </a:cubicBezTo>
                <a:lnTo>
                  <a:pt y="792" x="0"/>
                </a:lnTo>
                <a:lnTo>
                  <a:pt y="792" x="168"/>
                </a:lnTo>
                <a:lnTo>
                  <a:pt y="219" x="168"/>
                </a:lnTo>
                <a:lnTo>
                  <a:pt y="219" x="677"/>
                </a:lnTo>
                <a:lnTo>
                  <a:pt y="50" x="677"/>
                </a:lnTo>
                <a:close/>
                <a:moveTo>
                  <a:pt y="0" x="721"/>
                </a:moveTo>
                <a:lnTo>
                  <a:pt y="593" x="721"/>
                </a:lnTo>
                <a:cubicBezTo>
                  <a:pt y="629" x="721"/>
                  <a:pt y="660" x="727"/>
                  <a:pt y="686" x="740"/>
                </a:cubicBezTo>
                <a:cubicBezTo>
                  <a:pt y="711" x="754"/>
                  <a:pt y="732" x="770"/>
                  <a:pt y="748" x="790"/>
                </a:cubicBezTo>
                <a:cubicBezTo>
                  <a:pt y="764" x="811"/>
                  <a:pt y="775" x="832"/>
                  <a:pt y="782" x="855"/>
                </a:cubicBezTo>
                <a:cubicBezTo>
                  <a:pt y="789" x="878"/>
                  <a:pt y="792" x="899"/>
                  <a:pt y="792" x="920"/>
                </a:cubicBezTo>
                <a:lnTo>
                  <a:pt y="792" x="997"/>
                </a:lnTo>
                <a:lnTo>
                  <a:pt y="624" x="997"/>
                </a:lnTo>
                <a:lnTo>
                  <a:pt y="624" x="920"/>
                </a:lnTo>
                <a:cubicBezTo>
                  <a:pt y="624" x="911"/>
                  <a:pt y="621" x="903"/>
                  <a:pt y="616" x="898"/>
                </a:cubicBezTo>
                <a:cubicBezTo>
                  <a:pt y="610" x="892"/>
                  <a:pt y="603" x="889"/>
                  <a:pt y="593" x="889"/>
                </a:cubicBezTo>
                <a:lnTo>
                  <a:pt y="0" x="889"/>
                </a:lnTo>
                <a:close/>
                <a:moveTo>
                  <a:pt y="223" x="1225"/>
                </a:moveTo>
                <a:cubicBezTo>
                  <a:pt y="223" x="1205"/>
                  <a:pt y="226" x="1184"/>
                  <a:pt y="233" x="1161"/>
                </a:cubicBezTo>
                <a:cubicBezTo>
                  <a:pt y="240" x="1138"/>
                  <a:pt y="251" x="1116"/>
                  <a:pt y="267" x="1096"/>
                </a:cubicBezTo>
                <a:cubicBezTo>
                  <a:pt y="283" x="1076"/>
                  <a:pt y="304" x="1060"/>
                  <a:pt y="329" x="1046"/>
                </a:cubicBezTo>
                <a:cubicBezTo>
                  <a:pt y="354" x="1033"/>
                  <a:pt y="385" x="1026"/>
                  <a:pt y="421" x="1026"/>
                </a:cubicBezTo>
                <a:lnTo>
                  <a:pt y="593" x="1026"/>
                </a:lnTo>
                <a:cubicBezTo>
                  <a:pt y="629" x="1026"/>
                  <a:pt y="660" x="1033"/>
                  <a:pt y="686" x="1046"/>
                </a:cubicBezTo>
                <a:cubicBezTo>
                  <a:pt y="711" x="1060"/>
                  <a:pt y="732" x="1076"/>
                  <a:pt y="748" x="1096"/>
                </a:cubicBezTo>
                <a:cubicBezTo>
                  <a:pt y="764" x="1116"/>
                  <a:pt y="775" x="1138"/>
                  <a:pt y="782" x="1161"/>
                </a:cubicBezTo>
                <a:cubicBezTo>
                  <a:pt y="789" x="1184"/>
                  <a:pt y="792" x="1205"/>
                  <a:pt y="792" x="1225"/>
                </a:cubicBezTo>
                <a:lnTo>
                  <a:pt y="792" x="1454"/>
                </a:lnTo>
                <a:cubicBezTo>
                  <a:pt y="792" x="1467"/>
                  <a:pt y="791" x="1482"/>
                  <a:pt y="788" x="1496"/>
                </a:cubicBezTo>
                <a:cubicBezTo>
                  <a:pt y="785" x="1511"/>
                  <a:pt y="780" x="1526"/>
                  <a:pt y="773" x="1541"/>
                </a:cubicBezTo>
                <a:cubicBezTo>
                  <a:pt y="767" x="1555"/>
                  <a:pt y="758" x="1570"/>
                  <a:pt y="748" x="1583"/>
                </a:cubicBezTo>
                <a:cubicBezTo>
                  <a:pt y="737" x="1597"/>
                  <a:pt y="725" x="1609"/>
                  <a:pt y="710" x="1619"/>
                </a:cubicBezTo>
                <a:cubicBezTo>
                  <a:pt y="695" x="1629"/>
                  <a:pt y="678" x="1638"/>
                  <a:pt y="658" x="1644"/>
                </a:cubicBezTo>
                <a:cubicBezTo>
                  <a:pt y="639" x="1650"/>
                  <a:pt y="617" x="1653"/>
                  <a:pt y="593" x="1653"/>
                </a:cubicBezTo>
                <a:lnTo>
                  <a:pt y="421" x="1653"/>
                </a:lnTo>
                <a:cubicBezTo>
                  <a:pt y="401" x="1653"/>
                  <a:pt y="380" x="1649"/>
                  <a:pt y="357" x="1642"/>
                </a:cubicBezTo>
                <a:cubicBezTo>
                  <a:pt y="334" x="1635"/>
                  <a:pt y="312" x="1624"/>
                  <a:pt y="292" x="1608"/>
                </a:cubicBezTo>
                <a:cubicBezTo>
                  <a:pt y="272" x="1592"/>
                  <a:pt y="256" x="1572"/>
                  <a:pt y="243" x="1546"/>
                </a:cubicBezTo>
                <a:cubicBezTo>
                  <a:pt y="229" x="1521"/>
                  <a:pt y="223" x="1490"/>
                  <a:pt y="223" x="1454"/>
                </a:cubicBezTo>
                <a:close/>
                <a:moveTo>
                  <a:pt y="223" x="1716"/>
                </a:moveTo>
                <a:lnTo>
                  <a:pt y="593" x="1716"/>
                </a:lnTo>
                <a:cubicBezTo>
                  <a:pt y="629" x="1716"/>
                  <a:pt y="660" x="1723"/>
                  <a:pt y="686" x="1736"/>
                </a:cubicBezTo>
                <a:cubicBezTo>
                  <a:pt y="711" x="1749"/>
                  <a:pt y="732" x="1766"/>
                  <a:pt y="748" x="1786"/>
                </a:cubicBezTo>
                <a:cubicBezTo>
                  <a:pt y="764" x="1806"/>
                  <a:pt y="775" x="1828"/>
                  <a:pt y="782" x="1851"/>
                </a:cubicBezTo>
                <a:cubicBezTo>
                  <a:pt y="789" x="1873"/>
                  <a:pt y="792" x="1895"/>
                  <a:pt y="792" x="1915"/>
                </a:cubicBezTo>
                <a:lnTo>
                  <a:pt y="792" x="2165"/>
                </a:lnTo>
                <a:lnTo>
                  <a:pt y="624" x="2165"/>
                </a:lnTo>
                <a:lnTo>
                  <a:pt y="624" x="1916"/>
                </a:lnTo>
                <a:cubicBezTo>
                  <a:pt y="624" x="1905"/>
                  <a:pt y="621" x="1897"/>
                  <a:pt y="617" x="1892"/>
                </a:cubicBezTo>
                <a:cubicBezTo>
                  <a:pt y="612" x="1887"/>
                  <a:pt y="604" x="1885"/>
                  <a:pt y="593" x="1885"/>
                </a:cubicBezTo>
                <a:lnTo>
                  <a:pt y="223" x="1885"/>
                </a:lnTo>
                <a:close/>
                <a:moveTo>
                  <a:pt y="0" x="2875"/>
                </a:moveTo>
                <a:lnTo>
                  <a:pt y="593" x="2875"/>
                </a:lnTo>
                <a:cubicBezTo>
                  <a:pt y="604" x="2875"/>
                  <a:pt y="612" x="2872"/>
                  <a:pt y="617" x="2868"/>
                </a:cubicBezTo>
                <a:cubicBezTo>
                  <a:pt y="621" x="2863"/>
                  <a:pt y="624" x="2855"/>
                  <a:pt y="624" x="2844"/>
                </a:cubicBezTo>
                <a:lnTo>
                  <a:pt y="624" x="2615"/>
                </a:lnTo>
                <a:cubicBezTo>
                  <a:pt y="624" x="2604"/>
                  <a:pt y="621" x="2597"/>
                  <a:pt y="617" x="2592"/>
                </a:cubicBezTo>
                <a:cubicBezTo>
                  <a:pt y="612" x="2587"/>
                  <a:pt y="604" x="2585"/>
                  <a:pt y="592" x="2585"/>
                </a:cubicBezTo>
                <a:lnTo>
                  <a:pt y="421" x="2585"/>
                </a:lnTo>
                <a:cubicBezTo>
                  <a:pt y="410" x="2585"/>
                  <a:pt y="403" x="2587"/>
                  <a:pt y="398" x="2592"/>
                </a:cubicBezTo>
                <a:cubicBezTo>
                  <a:pt y="394" x="2597"/>
                  <a:pt y="391" x="2605"/>
                  <a:pt y="391" x="2616"/>
                </a:cubicBezTo>
                <a:lnTo>
                  <a:pt y="391" x="2865"/>
                </a:lnTo>
                <a:lnTo>
                  <a:pt y="223" x="2865"/>
                </a:lnTo>
                <a:lnTo>
                  <a:pt y="223" x="2615"/>
                </a:lnTo>
                <a:cubicBezTo>
                  <a:pt y="223" x="2595"/>
                  <a:pt y="226" x="2574"/>
                  <a:pt y="233" x="2551"/>
                </a:cubicBezTo>
                <a:cubicBezTo>
                  <a:pt y="240" x="2528"/>
                  <a:pt y="251" x="2506"/>
                  <a:pt y="267" x="2486"/>
                </a:cubicBezTo>
                <a:cubicBezTo>
                  <a:pt y="283" x="2467"/>
                  <a:pt y="304" x="2450"/>
                  <a:pt y="329" x="2437"/>
                </a:cubicBezTo>
                <a:cubicBezTo>
                  <a:pt y="354" x="2423"/>
                  <a:pt y="385" x="2416"/>
                  <a:pt y="421" x="2416"/>
                </a:cubicBezTo>
                <a:lnTo>
                  <a:pt y="593" x="2416"/>
                </a:lnTo>
                <a:cubicBezTo>
                  <a:pt y="606" x="2416"/>
                  <a:pt y="620" x="2418"/>
                  <a:pt y="635" x="2421"/>
                </a:cubicBezTo>
                <a:cubicBezTo>
                  <a:pt y="650" x="2424"/>
                  <a:pt y="665" x="2429"/>
                  <a:pt y="680" x="2435"/>
                </a:cubicBezTo>
                <a:cubicBezTo>
                  <a:pt y="694" x="2442"/>
                  <a:pt y="708" x="2450"/>
                  <a:pt y="722" x="2461"/>
                </a:cubicBezTo>
                <a:cubicBezTo>
                  <a:pt y="735" x="2471"/>
                  <a:pt y="747" x="2484"/>
                  <a:pt y="758" x="2499"/>
                </a:cubicBezTo>
                <a:cubicBezTo>
                  <a:pt y="768" x="2514"/>
                  <a:pt y="777" x="2531"/>
                  <a:pt y="783" x="2550"/>
                </a:cubicBezTo>
                <a:cubicBezTo>
                  <a:pt y="789" x="2569"/>
                  <a:pt y="792" x="2591"/>
                  <a:pt y="792" x="2615"/>
                </a:cubicBezTo>
                <a:lnTo>
                  <a:pt y="792" x="2844"/>
                </a:lnTo>
                <a:cubicBezTo>
                  <a:pt y="792" x="2858"/>
                  <a:pt y="791" x="2872"/>
                  <a:pt y="788" x="2887"/>
                </a:cubicBezTo>
                <a:cubicBezTo>
                  <a:pt y="785" x="2902"/>
                  <a:pt y="780" x="2916"/>
                  <a:pt y="773" x="2931"/>
                </a:cubicBezTo>
                <a:cubicBezTo>
                  <a:pt y="767" x="2946"/>
                  <a:pt y="758" x="2960"/>
                  <a:pt y="748" x="2973"/>
                </a:cubicBezTo>
                <a:cubicBezTo>
                  <a:pt y="737" x="2987"/>
                  <a:pt y="725" x="2999"/>
                  <a:pt y="710" x="3009"/>
                </a:cubicBezTo>
                <a:cubicBezTo>
                  <a:pt y="695" x="3019"/>
                  <a:pt y="678" x="3028"/>
                  <a:pt y="658" x="3034"/>
                </a:cubicBezTo>
                <a:cubicBezTo>
                  <a:pt y="639" x="3040"/>
                  <a:pt y="617" x="3043"/>
                  <a:pt y="593" x="3043"/>
                </a:cubicBezTo>
                <a:lnTo>
                  <a:pt y="0" x="3043"/>
                </a:lnTo>
                <a:close/>
                <a:moveTo>
                  <a:pt y="223" x="2174"/>
                </a:moveTo>
                <a:lnTo>
                  <a:pt y="822" x="2174"/>
                </a:lnTo>
                <a:cubicBezTo>
                  <a:pt y="833" x="2174"/>
                  <a:pt y="841" x="2172"/>
                  <a:pt y="846" x="2168"/>
                </a:cubicBezTo>
                <a:cubicBezTo>
                  <a:pt y="850" x="2163"/>
                  <a:pt y="853" x="2155"/>
                  <a:pt y="853" x="2144"/>
                </a:cubicBezTo>
                <a:lnTo>
                  <a:pt y="853" x="1895"/>
                </a:lnTo>
                <a:lnTo>
                  <a:pt y="1021" x="1895"/>
                </a:lnTo>
                <a:lnTo>
                  <a:pt y="1021" x="2144"/>
                </a:lnTo>
                <a:cubicBezTo>
                  <a:pt y="1021" x="2158"/>
                  <a:pt y="1020" x="2172"/>
                  <a:pt y="1017" x="2187"/>
                </a:cubicBezTo>
                <a:cubicBezTo>
                  <a:pt y="1014" x="2202"/>
                  <a:pt y="1009" x="2216"/>
                  <a:pt y="1002" x="2231"/>
                </a:cubicBezTo>
                <a:cubicBezTo>
                  <a:pt y="996" x="2245"/>
                  <a:pt y="987" x="2260"/>
                  <a:pt y="977" x="2273"/>
                </a:cubicBezTo>
                <a:cubicBezTo>
                  <a:pt y="966" x="2287"/>
                  <a:pt y="954" x="2299"/>
                  <a:pt y="939" x="2309"/>
                </a:cubicBezTo>
                <a:cubicBezTo>
                  <a:pt y="924" x="2319"/>
                  <a:pt y="907" x="2327"/>
                  <a:pt y="887" x="2334"/>
                </a:cubicBezTo>
                <a:cubicBezTo>
                  <a:pt y="868" x="2340"/>
                  <a:pt y="846" x="2343"/>
                  <a:pt y="822" x="2343"/>
                </a:cubicBezTo>
                <a:lnTo>
                  <a:pt y="223" x="2343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6" name="Shape 176"/>
          <p:cNvSpPr/>
          <p:nvPr/>
        </p:nvSpPr>
        <p:spPr>
          <a:xfrm>
            <a:off y="1541950" x="4471650"/>
            <a:ext cy="3028800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77" name="Shape 177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179" name="Shape 179"/>
          <p:cNvSpPr/>
          <p:nvPr/>
        </p:nvSpPr>
        <p:spPr>
          <a:xfrm>
            <a:off y="1503500" x="969300"/>
            <a:ext cy="3552000" cx="24338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0" name="Shape 180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 txBox="1"/>
          <p:nvPr/>
        </p:nvSpPr>
        <p:spPr>
          <a:xfrm>
            <a:off y="1984325" x="12576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50 		0.002859</a:t>
            </a:r>
          </a:p>
          <a:p>
            <a:pPr rtl="0" lvl="0">
              <a:buNone/>
            </a:pPr>
            <a:r>
              <a:rPr lang="es"/>
              <a:t>100 		0.011746</a:t>
            </a:r>
          </a:p>
          <a:p>
            <a:pPr rtl="0" lvl="0">
              <a:buNone/>
            </a:pPr>
            <a:r>
              <a:rPr lang="es"/>
              <a:t>150 		0.037103</a:t>
            </a:r>
          </a:p>
          <a:p>
            <a:pPr rtl="0" lvl="0">
              <a:buNone/>
            </a:pPr>
            <a:r>
              <a:rPr lang="es"/>
              <a:t>200 		0.088961</a:t>
            </a:r>
          </a:p>
          <a:p>
            <a:pPr rtl="0" lvl="0">
              <a:buNone/>
            </a:pPr>
            <a:r>
              <a:rPr lang="es"/>
              <a:t>250 		0.152044</a:t>
            </a:r>
          </a:p>
          <a:p>
            <a:pPr rtl="0" lvl="0">
              <a:buNone/>
            </a:pPr>
            <a:r>
              <a:rPr lang="es"/>
              <a:t>300 		0.260451</a:t>
            </a:r>
          </a:p>
          <a:p>
            <a:pPr rtl="0" lvl="0">
              <a:buNone/>
            </a:pPr>
            <a:r>
              <a:rPr lang="es"/>
              <a:t>350 		0.412891</a:t>
            </a:r>
          </a:p>
          <a:p>
            <a:pPr rtl="0" lvl="0">
              <a:buNone/>
            </a:pPr>
            <a:r>
              <a:rPr lang="es"/>
              <a:t>400 		0.664453</a:t>
            </a:r>
          </a:p>
          <a:p>
            <a:pPr rtl="0" lvl="0">
              <a:buNone/>
            </a:pPr>
            <a:r>
              <a:rPr lang="es"/>
              <a:t>450 		0.873957</a:t>
            </a:r>
          </a:p>
          <a:p>
            <a:pPr rtl="0" lvl="0">
              <a:buNone/>
            </a:pPr>
            <a:r>
              <a:rPr lang="es"/>
              <a:t>500 		1.25139</a:t>
            </a:r>
          </a:p>
          <a:p>
            <a:pPr rtl="0" lvl="0">
              <a:buNone/>
            </a:pPr>
            <a:r>
              <a:rPr lang="es"/>
              <a:t>550 		1.64292</a:t>
            </a:r>
          </a:p>
          <a:p>
            <a:pPr rtl="0" lvl="0">
              <a:buNone/>
            </a:pPr>
            <a:r>
              <a:rPr lang="es"/>
              <a:t>600 		2.12009</a:t>
            </a:r>
          </a:p>
          <a:p>
            <a:pPr rtl="0" lvl="0">
              <a:buNone/>
            </a:pPr>
            <a:r>
              <a:rPr lang="es"/>
              <a:t>650 		2.69488</a:t>
            </a:r>
          </a:p>
          <a:p>
            <a:pPr rtl="0" lvl="0">
              <a:buNone/>
            </a:pPr>
            <a:r>
              <a:rPr lang="es"/>
              <a:t>700 		3.4053</a:t>
            </a:r>
          </a:p>
          <a:p>
            <a:pPr rtl="0" lvl="0">
              <a:buNone/>
            </a:pPr>
            <a:r>
              <a:rPr lang="es"/>
              <a:t>750 		4.16914</a:t>
            </a:r>
          </a:p>
          <a:p>
            <a:pPr rtl="0" lvl="0">
              <a:buNone/>
            </a:pPr>
            <a:r>
              <a:rPr lang="es"/>
              <a:t>800 		5.06214</a:t>
            </a:r>
          </a:p>
          <a:p>
            <a:r>
              <a:t/>
            </a:r>
          </a:p>
        </p:txBody>
      </p:sp>
      <p:sp>
        <p:nvSpPr>
          <p:cNvPr id="182" name="Shape 182"/>
          <p:cNvSpPr txBox="1"/>
          <p:nvPr/>
        </p:nvSpPr>
        <p:spPr>
          <a:xfrm>
            <a:off y="1730625" x="130680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850 		6.01345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900 		7.12761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950 		8.58812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1000 		10.0742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1050 		12.8864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1100 		14.1108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1150 		15.4335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1200 		18.1446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1250 		20.9482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1300 		22.3479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1350 		27.1117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1400 		27.8493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1450 		31.8034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1500 		33.912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1426" x="4571787"/>
            <a:ext cy="2629852" cx="438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/>
        </p:nvSpPr>
        <p:spPr>
          <a:xfrm>
            <a:off y="111450" x="280975"/>
            <a:ext cy="619402" cx="8124844"/>
          </a:xfrm>
          <a:custGeom>
            <a:pathLst>
              <a:path w="15111" extrusionOk="0" h="965">
                <a:moveTo>
                  <a:pt y="64" x="3177"/>
                </a:moveTo>
                <a:lnTo>
                  <a:pt y="221" x="3177"/>
                </a:lnTo>
                <a:lnTo>
                  <a:pt y="221" x="3346"/>
                </a:lnTo>
                <a:lnTo>
                  <a:pt y="64" x="3346"/>
                </a:lnTo>
                <a:close/>
                <a:moveTo>
                  <a:pt y="64" x="4044"/>
                </a:moveTo>
                <a:lnTo>
                  <a:pt y="221" x="4044"/>
                </a:lnTo>
                <a:lnTo>
                  <a:pt y="221" x="4213"/>
                </a:lnTo>
                <a:lnTo>
                  <a:pt y="64" x="4213"/>
                </a:lnTo>
                <a:close/>
                <a:moveTo>
                  <a:pt y="64" x="6260"/>
                </a:moveTo>
                <a:lnTo>
                  <a:pt y="221" x="6260"/>
                </a:lnTo>
                <a:lnTo>
                  <a:pt y="221" x="6429"/>
                </a:lnTo>
                <a:lnTo>
                  <a:pt y="64" x="6429"/>
                </a:lnTo>
                <a:close/>
                <a:moveTo>
                  <a:pt y="64" x="9679"/>
                </a:moveTo>
                <a:lnTo>
                  <a:pt y="221" x="9679"/>
                </a:lnTo>
                <a:lnTo>
                  <a:pt y="221" x="9847"/>
                </a:lnTo>
                <a:lnTo>
                  <a:pt y="64" x="9847"/>
                </a:lnTo>
                <a:close/>
                <a:moveTo>
                  <a:pt y="288" x="2805"/>
                </a:moveTo>
                <a:lnTo>
                  <a:pt y="456" x="2805"/>
                </a:lnTo>
                <a:lnTo>
                  <a:pt y="456" x="3134"/>
                </a:lnTo>
                <a:lnTo>
                  <a:pt y="288" x="3134"/>
                </a:lnTo>
                <a:close/>
                <a:moveTo>
                  <a:pt y="114" x="13763"/>
                </a:moveTo>
                <a:cubicBezTo>
                  <a:pt y="114" x="13739"/>
                  <a:pt y="123" x="13720"/>
                  <a:pt y="141" x="13704"/>
                </a:cubicBezTo>
                <a:lnTo>
                  <a:pt y="324" x="13545"/>
                </a:lnTo>
                <a:lnTo>
                  <a:pt y="551" x="13545"/>
                </a:lnTo>
                <a:lnTo>
                  <a:pt y="301" x="13763"/>
                </a:lnTo>
                <a:lnTo>
                  <a:pt y="551" x="13987"/>
                </a:lnTo>
                <a:lnTo>
                  <a:pt y="326" x="13987"/>
                </a:lnTo>
                <a:lnTo>
                  <a:pt y="140" x="13821"/>
                </a:lnTo>
                <a:cubicBezTo>
                  <a:pt y="132" x="13814"/>
                  <a:pt y="126" x="13805"/>
                  <a:pt y="121" x="13795"/>
                </a:cubicBezTo>
                <a:cubicBezTo>
                  <a:pt y="117" x="13784"/>
                  <a:pt y="114" x="13774"/>
                  <a:pt y="114" x="13763"/>
                </a:cubicBezTo>
                <a:close/>
                <a:moveTo>
                  <a:pt y="401" x="2059"/>
                </a:moveTo>
                <a:lnTo>
                  <a:pt y="571" x="2059"/>
                </a:lnTo>
                <a:lnTo>
                  <a:pt y="571" x="2501"/>
                </a:lnTo>
                <a:lnTo>
                  <a:pt y="401" x="2501"/>
                </a:lnTo>
                <a:close/>
                <a:moveTo>
                  <a:pt y="274" x="12084"/>
                </a:moveTo>
                <a:cubicBezTo>
                  <a:pt y="274" x="12106"/>
                  <a:pt y="278" x="12125"/>
                  <a:pt y="285" x="12143"/>
                </a:cubicBezTo>
                <a:cubicBezTo>
                  <a:pt y="292" x="12161"/>
                  <a:pt y="301" x="12176"/>
                  <a:pt y="314" x="12188"/>
                </a:cubicBezTo>
                <a:cubicBezTo>
                  <a:pt y="326" x="12201"/>
                  <a:pt y="341" x="12210"/>
                  <a:pt y="359" x="12217"/>
                </a:cubicBezTo>
                <a:cubicBezTo>
                  <a:pt y="377" x="12224"/>
                  <a:pt y="397" x="12228"/>
                  <a:pt y="419" x="12228"/>
                </a:cubicBezTo>
                <a:lnTo>
                  <a:pt y="553" x="12228"/>
                </a:lnTo>
                <a:cubicBezTo>
                  <a:pt y="576" x="12228"/>
                  <a:pt y="596" x="12225"/>
                  <a:pt y="613" x="12218"/>
                </a:cubicBezTo>
                <a:cubicBezTo>
                  <a:pt y="631" x="12211"/>
                  <a:pt y="646" x="12201"/>
                  <a:pt y="659" x="12188"/>
                </a:cubicBezTo>
                <a:cubicBezTo>
                  <a:pt y="671" x="12176"/>
                  <a:pt y="681" x="12161"/>
                  <a:pt y="688" x="12143"/>
                </a:cubicBezTo>
                <a:cubicBezTo>
                  <a:pt y="695" x="12125"/>
                  <a:pt y="698" x="12105"/>
                  <a:pt y="698" x="12083"/>
                </a:cubicBezTo>
                <a:lnTo>
                  <a:pt y="698" x="11912"/>
                </a:lnTo>
                <a:cubicBezTo>
                  <a:pt y="698" x="11890"/>
                  <a:pt y="695" x="11870"/>
                  <a:pt y="688" x="11852"/>
                </a:cubicBezTo>
                <a:cubicBezTo>
                  <a:pt y="681" x="11834"/>
                  <a:pt y="671" x="11819"/>
                  <a:pt y="659" x="11806"/>
                </a:cubicBezTo>
                <a:cubicBezTo>
                  <a:pt y="646" x="11794"/>
                  <a:pt y="631" x="11784"/>
                  <a:pt y="613" x="11777"/>
                </a:cubicBezTo>
                <a:cubicBezTo>
                  <a:pt y="596" x="11770"/>
                  <a:pt y="576" x="11767"/>
                  <a:pt y="553" x="11767"/>
                </a:cubicBezTo>
                <a:lnTo>
                  <a:pt y="419" x="11767"/>
                </a:lnTo>
                <a:cubicBezTo>
                  <a:pt y="397" x="11767"/>
                  <a:pt y="377" x="11770"/>
                  <a:pt y="359" x="11777"/>
                </a:cubicBezTo>
                <a:cubicBezTo>
                  <a:pt y="341" x="11784"/>
                  <a:pt y="326" x="11794"/>
                  <a:pt y="314" x="11806"/>
                </a:cubicBezTo>
                <a:cubicBezTo>
                  <a:pt y="301" x="11819"/>
                  <a:pt y="292" x="11834"/>
                  <a:pt y="285" x="11852"/>
                </a:cubicBezTo>
                <a:cubicBezTo>
                  <a:pt y="278" x="11870"/>
                  <a:pt y="274" x="11890"/>
                  <a:pt y="274" x="11912"/>
                </a:cubicBezTo>
                <a:close/>
                <a:moveTo>
                  <a:pt y="688" x="844"/>
                </a:moveTo>
                <a:cubicBezTo>
                  <a:pt y="688" x="832"/>
                  <a:pt y="691" x="821"/>
                  <a:pt y="695" x="811"/>
                </a:cubicBezTo>
                <a:cubicBezTo>
                  <a:pt y="700" x="800"/>
                  <a:pt y="706" x="792"/>
                  <a:pt y="714" x="784"/>
                </a:cubicBezTo>
                <a:cubicBezTo>
                  <a:pt y="721" x="777"/>
                  <a:pt y="730" x="771"/>
                  <a:pt y="740" x="766"/>
                </a:cubicBezTo>
                <a:cubicBezTo>
                  <a:pt y="750" x="762"/>
                  <a:pt y="761" x="760"/>
                  <a:pt y="772" x="760"/>
                </a:cubicBezTo>
                <a:cubicBezTo>
                  <a:pt y="784" x="760"/>
                  <a:pt y="795" x="762"/>
                  <a:pt y="805" x="766"/>
                </a:cubicBezTo>
                <a:cubicBezTo>
                  <a:pt y="815" x="771"/>
                  <a:pt y="824" x="777"/>
                  <a:pt y="832" x="784"/>
                </a:cubicBezTo>
                <a:cubicBezTo>
                  <a:pt y="839" x="792"/>
                  <a:pt y="845" x="801"/>
                  <a:pt y="850" x="811"/>
                </a:cubicBezTo>
                <a:cubicBezTo>
                  <a:pt y="854" x="821"/>
                  <a:pt y="856" x="832"/>
                  <a:pt y="856" x="844"/>
                </a:cubicBezTo>
                <a:cubicBezTo>
                  <a:pt y="856" x="855"/>
                  <a:pt y="854" x="866"/>
                  <a:pt y="850" x="876"/>
                </a:cubicBezTo>
                <a:cubicBezTo>
                  <a:pt y="845" x="886"/>
                  <a:pt y="839" x="895"/>
                  <a:pt y="832" x="902"/>
                </a:cubicBezTo>
                <a:cubicBezTo>
                  <a:pt y="824" x="910"/>
                  <a:pt y="815" x="916"/>
                  <a:pt y="805" x="921"/>
                </a:cubicBezTo>
                <a:cubicBezTo>
                  <a:pt y="795" x="925"/>
                  <a:pt y="784" x="927"/>
                  <a:pt y="772" x="927"/>
                </a:cubicBezTo>
                <a:cubicBezTo>
                  <a:pt y="761" x="927"/>
                  <a:pt y="750" x="925"/>
                  <a:pt y="740" x="921"/>
                </a:cubicBezTo>
                <a:cubicBezTo>
                  <a:pt y="730" x="916"/>
                  <a:pt y="721" x="910"/>
                  <a:pt y="713" x="902"/>
                </a:cubicBezTo>
                <a:cubicBezTo>
                  <a:pt y="706" x="895"/>
                  <a:pt y="700" x="886"/>
                  <a:pt y="695" x="876"/>
                </a:cubicBezTo>
                <a:cubicBezTo>
                  <a:pt y="691" x="866"/>
                  <a:pt y="688" x="855"/>
                  <a:pt y="688" x="844"/>
                </a:cubicBezTo>
                <a:close/>
                <a:moveTo>
                  <a:pt y="688" x="1403"/>
                </a:moveTo>
                <a:cubicBezTo>
                  <a:pt y="688" x="1391"/>
                  <a:pt y="691" x="1380"/>
                  <a:pt y="695" x="1370"/>
                </a:cubicBezTo>
                <a:cubicBezTo>
                  <a:pt y="700" x="1360"/>
                  <a:pt y="706" x="1351"/>
                  <a:pt y="714" x="1344"/>
                </a:cubicBezTo>
                <a:cubicBezTo>
                  <a:pt y="721" x="1336"/>
                  <a:pt y="730" x="1330"/>
                  <a:pt y="740" x="1326"/>
                </a:cubicBezTo>
                <a:cubicBezTo>
                  <a:pt y="750" x="1321"/>
                  <a:pt y="761" x="1319"/>
                  <a:pt y="772" x="1319"/>
                </a:cubicBezTo>
                <a:cubicBezTo>
                  <a:pt y="784" x="1319"/>
                  <a:pt y="795" x="1321"/>
                  <a:pt y="805" x="1326"/>
                </a:cubicBezTo>
                <a:cubicBezTo>
                  <a:pt y="815" x="1330"/>
                  <a:pt y="824" x="1336"/>
                  <a:pt y="832" x="1344"/>
                </a:cubicBezTo>
                <a:cubicBezTo>
                  <a:pt y="839" x="1351"/>
                  <a:pt y="845" x="1360"/>
                  <a:pt y="850" x="1370"/>
                </a:cubicBezTo>
                <a:cubicBezTo>
                  <a:pt y="854" x="1381"/>
                  <a:pt y="856" x="1392"/>
                  <a:pt y="856" x="1403"/>
                </a:cubicBezTo>
                <a:cubicBezTo>
                  <a:pt y="856" x="1414"/>
                  <a:pt y="854" x="1425"/>
                  <a:pt y="850" x="1435"/>
                </a:cubicBezTo>
                <a:cubicBezTo>
                  <a:pt y="845" x="1446"/>
                  <a:pt y="839" x="1454"/>
                  <a:pt y="832" x="1462"/>
                </a:cubicBezTo>
                <a:cubicBezTo>
                  <a:pt y="824" x="1469"/>
                  <a:pt y="815" x="1476"/>
                  <a:pt y="805" x="1480"/>
                </a:cubicBezTo>
                <a:cubicBezTo>
                  <a:pt y="795" x="1485"/>
                  <a:pt y="784" x="1487"/>
                  <a:pt y="772" x="1487"/>
                </a:cubicBezTo>
                <a:cubicBezTo>
                  <a:pt y="761" x="1487"/>
                  <a:pt y="750" x="1485"/>
                  <a:pt y="740" x="1480"/>
                </a:cubicBezTo>
                <a:cubicBezTo>
                  <a:pt y="730" x="1476"/>
                  <a:pt y="721" x="1470"/>
                  <a:pt y="713" x="1462"/>
                </a:cubicBezTo>
                <a:cubicBezTo>
                  <a:pt y="706" x="1455"/>
                  <a:pt y="700" x="1446"/>
                  <a:pt y="695" x="1436"/>
                </a:cubicBezTo>
                <a:cubicBezTo>
                  <a:pt y="691" x="1425"/>
                  <a:pt y="688" x="1415"/>
                  <a:pt y="688" x="1403"/>
                </a:cubicBezTo>
                <a:close/>
                <a:moveTo>
                  <a:pt y="115" x="0"/>
                </a:moveTo>
                <a:lnTo>
                  <a:pt y="486" x="0"/>
                </a:lnTo>
                <a:cubicBezTo>
                  <a:pt y="498" x="0"/>
                  <a:pt y="509" x="2"/>
                  <a:pt y="519" x="6"/>
                </a:cubicBezTo>
                <a:cubicBezTo>
                  <a:pt y="529" x="10"/>
                  <a:pt y="538" x="16"/>
                  <a:pt y="546" x="24"/>
                </a:cubicBezTo>
                <a:cubicBezTo>
                  <a:pt y="553" x="32"/>
                  <a:pt y="560" x="40"/>
                  <a:pt y="564" x="51"/>
                </a:cubicBezTo>
                <a:cubicBezTo>
                  <a:pt y="569" x="61"/>
                  <a:pt y="571" x="72"/>
                  <a:pt y="571" x="84"/>
                </a:cubicBezTo>
                <a:lnTo>
                  <a:pt y="571" x="515"/>
                </a:lnTo>
                <a:lnTo>
                  <a:pt y="857" x="515"/>
                </a:lnTo>
                <a:lnTo>
                  <a:pt y="857" x="684"/>
                </a:lnTo>
                <a:lnTo>
                  <a:pt y="115" x="684"/>
                </a:lnTo>
                <a:lnTo>
                  <a:pt y="115" x="515"/>
                </a:lnTo>
                <a:lnTo>
                  <a:pt y="401" x="515"/>
                </a:lnTo>
                <a:lnTo>
                  <a:pt y="401" x="168"/>
                </a:lnTo>
                <a:lnTo>
                  <a:pt y="115" x="168"/>
                </a:lnTo>
                <a:close/>
                <a:moveTo>
                  <a:pt y="115" x="960"/>
                </a:moveTo>
                <a:lnTo>
                  <a:pt y="284" x="960"/>
                </a:lnTo>
                <a:lnTo>
                  <a:pt y="284" x="1075"/>
                </a:lnTo>
                <a:lnTo>
                  <a:pt y="857" x="1075"/>
                </a:lnTo>
                <a:lnTo>
                  <a:pt y="857" x="1244"/>
                </a:lnTo>
                <a:lnTo>
                  <a:pt y="115" x="1244"/>
                </a:lnTo>
                <a:close/>
                <a:moveTo>
                  <a:pt y="115" x="1966"/>
                </a:moveTo>
                <a:cubicBezTo>
                  <a:pt y="115" x="1954"/>
                  <a:pt y="117" x="1943"/>
                  <a:pt y="122" x="1932"/>
                </a:cubicBezTo>
                <a:cubicBezTo>
                  <a:pt y="126" x="1922"/>
                  <a:pt y="132" x="1913"/>
                  <a:pt y="140" x="1905"/>
                </a:cubicBezTo>
                <a:cubicBezTo>
                  <a:pt y="148" x="1898"/>
                  <a:pt y="157" x="1892"/>
                  <a:pt y="167" x="1887"/>
                </a:cubicBezTo>
                <a:cubicBezTo>
                  <a:pt y="177" x="1883"/>
                  <a:pt y="188" x="1881"/>
                  <a:pt y="200" x="1881"/>
                </a:cubicBezTo>
                <a:lnTo>
                  <a:pt y="658" x="1881"/>
                </a:lnTo>
                <a:cubicBezTo>
                  <a:pt y="694" x="1881"/>
                  <a:pt y="725" x="1888"/>
                  <a:pt y="751" x="1901"/>
                </a:cubicBezTo>
                <a:cubicBezTo>
                  <a:pt y="776" x="1914"/>
                  <a:pt y="797" x="1931"/>
                  <a:pt y="813" x="1951"/>
                </a:cubicBezTo>
                <a:cubicBezTo>
                  <a:pt y="828" x="1971"/>
                  <a:pt y="840" x="1992"/>
                  <a:pt y="847" x="2015"/>
                </a:cubicBezTo>
                <a:cubicBezTo>
                  <a:pt y="854" x="2038"/>
                  <a:pt y="857" x="2060"/>
                  <a:pt y="857" x="2079"/>
                </a:cubicBezTo>
                <a:lnTo>
                  <a:pt y="857" x="2558"/>
                </a:lnTo>
                <a:lnTo>
                  <a:pt y="688" x="2558"/>
                </a:lnTo>
                <a:lnTo>
                  <a:pt y="688" x="2080"/>
                </a:lnTo>
                <a:cubicBezTo>
                  <a:pt y="688" x="2069"/>
                  <a:pt y="686" x="2061"/>
                  <a:pt y="681" x="2056"/>
                </a:cubicBezTo>
                <a:cubicBezTo>
                  <a:pt y="677" x="2052"/>
                  <a:pt y="669" x="2049"/>
                  <a:pt y="658" x="2049"/>
                </a:cubicBezTo>
                <a:lnTo>
                  <a:pt y="284" x="2049"/>
                </a:lnTo>
                <a:lnTo>
                  <a:pt y="284" x="2558"/>
                </a:lnTo>
                <a:lnTo>
                  <a:pt y="115" x="2558"/>
                </a:lnTo>
                <a:close/>
                <a:moveTo>
                  <a:pt y="59" x="2826"/>
                </a:moveTo>
                <a:cubicBezTo>
                  <a:pt y="59" x="2813"/>
                  <a:pt y="60" x="2798"/>
                  <a:pt y="63" x="2784"/>
                </a:cubicBezTo>
                <a:cubicBezTo>
                  <a:pt y="66" x="2769"/>
                  <a:pt y="71" x="2754"/>
                  <a:pt y="77" x="2739"/>
                </a:cubicBezTo>
                <a:cubicBezTo>
                  <a:pt y="84" x="2725"/>
                  <a:pt y="92" x="2711"/>
                  <a:pt y="103" x="2697"/>
                </a:cubicBezTo>
                <a:cubicBezTo>
                  <a:pt y="113" x="2684"/>
                  <a:pt y="126" x="2672"/>
                  <a:pt y="141" x="2661"/>
                </a:cubicBezTo>
                <a:cubicBezTo>
                  <a:pt y="156" x="2651"/>
                  <a:pt y="173" x="2643"/>
                  <a:pt y="192" x="2636"/>
                </a:cubicBezTo>
                <a:cubicBezTo>
                  <a:pt y="212" x="2630"/>
                  <a:pt y="233" x="2627"/>
                  <a:pt y="257" x="2627"/>
                </a:cubicBezTo>
                <a:lnTo>
                  <a:pt y="857" x="2627"/>
                </a:lnTo>
                <a:lnTo>
                  <a:pt y="857" x="2796"/>
                </a:lnTo>
                <a:lnTo>
                  <a:pt y="257" x="2796"/>
                </a:lnTo>
                <a:cubicBezTo>
                  <a:pt y="246" x="2796"/>
                  <a:pt y="239" x="2798"/>
                  <a:pt y="234" x="2803"/>
                </a:cubicBezTo>
                <a:cubicBezTo>
                  <a:pt y="230" x="2807"/>
                  <a:pt y="227" x="2815"/>
                  <a:pt y="227" x="2827"/>
                </a:cubicBezTo>
                <a:lnTo>
                  <a:pt y="227" x="3134"/>
                </a:lnTo>
                <a:lnTo>
                  <a:pt y="59" x="3134"/>
                </a:lnTo>
                <a:close/>
                <a:moveTo>
                  <a:pt y="288" x="3177"/>
                </a:moveTo>
                <a:lnTo>
                  <a:pt y="857" x="3177"/>
                </a:lnTo>
                <a:lnTo>
                  <a:pt y="857" x="3346"/>
                </a:lnTo>
                <a:lnTo>
                  <a:pt y="288" x="3346"/>
                </a:lnTo>
                <a:close/>
                <a:moveTo>
                  <a:pt y="288" x="3614"/>
                </a:moveTo>
                <a:cubicBezTo>
                  <a:pt y="288" x="3590"/>
                  <a:pt y="291" x="3568"/>
                  <a:pt y="297" x="3549"/>
                </a:cubicBezTo>
                <a:cubicBezTo>
                  <a:pt y="303" x="3529"/>
                  <a:pt y="311" x="3512"/>
                  <a:pt y="322" x="3497"/>
                </a:cubicBezTo>
                <a:cubicBezTo>
                  <a:pt y="332" x="3482"/>
                  <a:pt y="344" x="3470"/>
                  <a:pt y="357" x="3459"/>
                </a:cubicBezTo>
                <a:cubicBezTo>
                  <a:pt y="371" x="3449"/>
                  <a:pt y="385" x="3440"/>
                  <a:pt y="400" x="3434"/>
                </a:cubicBezTo>
                <a:cubicBezTo>
                  <a:pt y="414" x="3427"/>
                  <a:pt y="429" x="3423"/>
                  <a:pt y="444" x="3420"/>
                </a:cubicBezTo>
                <a:cubicBezTo>
                  <a:pt y="459" x="3417"/>
                  <a:pt y="473" x="3415"/>
                  <a:pt y="486" x="3415"/>
                </a:cubicBezTo>
                <a:lnTo>
                  <a:pt y="658" x="3415"/>
                </a:lnTo>
                <a:cubicBezTo>
                  <a:pt y="694" x="3415"/>
                  <a:pt y="725" x="3422"/>
                  <a:pt y="751" x="3435"/>
                </a:cubicBezTo>
                <a:cubicBezTo>
                  <a:pt y="776" x="3448"/>
                  <a:pt y="797" x="3465"/>
                  <a:pt y="813" x="3485"/>
                </a:cubicBezTo>
                <a:cubicBezTo>
                  <a:pt y="828" x="3505"/>
                  <a:pt y="840" x="3526"/>
                  <a:pt y="847" x="3549"/>
                </a:cubicBezTo>
                <a:cubicBezTo>
                  <a:pt y="854" x="3573"/>
                  <a:pt y="857" x="3594"/>
                  <a:pt y="857" x="3614"/>
                </a:cubicBezTo>
                <a:lnTo>
                  <a:pt y="857" x="3979"/>
                </a:lnTo>
                <a:lnTo>
                  <a:pt y="688" x="3979"/>
                </a:lnTo>
                <a:lnTo>
                  <a:pt y="688" x="3615"/>
                </a:lnTo>
                <a:cubicBezTo>
                  <a:pt y="688" x="3603"/>
                  <a:pt y="686" x="3595"/>
                  <a:pt y="681" x="3591"/>
                </a:cubicBezTo>
                <a:cubicBezTo>
                  <a:pt y="677" x="3586"/>
                  <a:pt y="669" x="3584"/>
                  <a:pt y="658" x="3584"/>
                </a:cubicBezTo>
                <a:lnTo>
                  <a:pt y="487" x="3584"/>
                </a:lnTo>
                <a:cubicBezTo>
                  <a:pt y="475" x="3584"/>
                  <a:pt y="467" x="3586"/>
                  <a:pt y="463" x="3590"/>
                </a:cubicBezTo>
                <a:cubicBezTo>
                  <a:pt y="458" x="3595"/>
                  <a:pt y="456" x="3603"/>
                  <a:pt y="456" x="3614"/>
                </a:cubicBezTo>
                <a:lnTo>
                  <a:pt y="456" x="3979"/>
                </a:lnTo>
                <a:lnTo>
                  <a:pt y="288" x="3979"/>
                </a:lnTo>
                <a:close/>
                <a:moveTo>
                  <a:pt y="288" x="4044"/>
                </a:moveTo>
                <a:lnTo>
                  <a:pt y="857" x="4044"/>
                </a:lnTo>
                <a:lnTo>
                  <a:pt y="857" x="4213"/>
                </a:lnTo>
                <a:lnTo>
                  <a:pt y="288" x="4213"/>
                </a:lnTo>
                <a:close/>
                <a:moveTo>
                  <a:pt y="288" x="4477"/>
                </a:moveTo>
                <a:cubicBezTo>
                  <a:pt y="288" x="4442"/>
                  <a:pt y="294" x="4412"/>
                  <a:pt y="307" x="4387"/>
                </a:cubicBezTo>
                <a:cubicBezTo>
                  <a:pt y="321" x="4361"/>
                  <a:pt y="337" x="4341"/>
                  <a:pt y="357" x="4326"/>
                </a:cubicBezTo>
                <a:cubicBezTo>
                  <a:pt y="376" x="4310"/>
                  <a:pt y="397" x="4299"/>
                  <a:pt y="420" x="4292"/>
                </a:cubicBezTo>
                <a:cubicBezTo>
                  <a:pt y="442" x="4285"/>
                  <a:pt y="464" x="4282"/>
                  <a:pt y="483" x="4282"/>
                </a:cubicBezTo>
                <a:lnTo>
                  <a:pt y="661" x="4282"/>
                </a:lnTo>
                <a:cubicBezTo>
                  <a:pt y="697" x="4282"/>
                  <a:pt y="727" x="4288"/>
                  <a:pt y="752" x="4301"/>
                </a:cubicBezTo>
                <a:cubicBezTo>
                  <a:pt y="777" x="4315"/>
                  <a:pt y="798" x="4331"/>
                  <a:pt y="813" x="4351"/>
                </a:cubicBezTo>
                <a:cubicBezTo>
                  <a:pt y="829" x="4370"/>
                  <a:pt y="840" x="4391"/>
                  <a:pt y="847" x="4414"/>
                </a:cubicBezTo>
                <a:cubicBezTo>
                  <a:pt y="854" x="4437"/>
                  <a:pt y="857" x="4458"/>
                  <a:pt y="857" x="4477"/>
                </a:cubicBezTo>
                <a:lnTo>
                  <a:pt y="857" x="4727"/>
                </a:lnTo>
                <a:lnTo>
                  <a:pt y="694" x="4727"/>
                </a:lnTo>
                <a:lnTo>
                  <a:pt y="694" x="4478"/>
                </a:lnTo>
                <a:cubicBezTo>
                  <a:pt y="694" x="4468"/>
                  <a:pt y="692" x="4460"/>
                  <a:pt y="686" x="4453"/>
                </a:cubicBezTo>
                <a:cubicBezTo>
                  <a:pt y="680" x="4447"/>
                  <a:pt y="672" x="4444"/>
                  <a:pt y="661" x="4444"/>
                </a:cubicBezTo>
                <a:lnTo>
                  <a:pt y="484" x="4444"/>
                </a:lnTo>
                <a:cubicBezTo>
                  <a:pt y="474" x="4444"/>
                  <a:pt y="466" x="4447"/>
                  <a:pt y="459" x="4452"/>
                </a:cubicBezTo>
                <a:cubicBezTo>
                  <a:pt y="453" x="4458"/>
                  <a:pt y="450" x="4466"/>
                  <a:pt y="450" x="4477"/>
                </a:cubicBezTo>
                <a:lnTo>
                  <a:pt y="450" x="4706"/>
                </a:lnTo>
                <a:cubicBezTo>
                  <a:pt y="450" x="4716"/>
                  <a:pt y="453" x="4724"/>
                  <a:pt y="458" x="4730"/>
                </a:cubicBezTo>
                <a:cubicBezTo>
                  <a:pt y="464" x="4737"/>
                  <a:pt y="472" x="4740"/>
                  <a:pt y="482" x="4740"/>
                </a:cubicBezTo>
                <a:cubicBezTo>
                  <a:pt y="493" x="4740"/>
                  <a:pt y="501" x="4737"/>
                  <a:pt y="507" x="4731"/>
                </a:cubicBezTo>
                <a:cubicBezTo>
                  <a:pt y="513" x="4726"/>
                  <a:pt y="517" x="4717"/>
                  <a:pt y="517" x="4706"/>
                </a:cubicBezTo>
                <a:lnTo>
                  <a:pt y="517" x="4457"/>
                </a:lnTo>
                <a:lnTo>
                  <a:pt y="679" x="4457"/>
                </a:lnTo>
                <a:lnTo>
                  <a:pt y="679" x="4706"/>
                </a:lnTo>
                <a:cubicBezTo>
                  <a:pt y="679" x="4742"/>
                  <a:pt y="672" x="4772"/>
                  <a:pt y="659" x="4797"/>
                </a:cubicBezTo>
                <a:cubicBezTo>
                  <a:pt y="646" x="4822"/>
                  <a:pt y="629" x="4843"/>
                  <a:pt y="610" x="4858"/>
                </a:cubicBezTo>
                <a:cubicBezTo>
                  <a:pt y="590" x="4874"/>
                  <a:pt y="569" x="4885"/>
                  <a:pt y="547" x="4892"/>
                </a:cubicBezTo>
                <a:cubicBezTo>
                  <a:pt y="524" x="4899"/>
                  <a:pt y="503" x="4902"/>
                  <a:pt y="483" x="4902"/>
                </a:cubicBezTo>
                <a:cubicBezTo>
                  <a:pt y="448" x="4902"/>
                  <a:pt y="418" x="4895"/>
                  <a:pt y="393" x="4882"/>
                </a:cubicBezTo>
                <a:cubicBezTo>
                  <a:pt y="367" x="4869"/>
                  <a:pt y="347" x="4853"/>
                  <a:pt y="332" x="4833"/>
                </a:cubicBezTo>
                <a:cubicBezTo>
                  <a:pt y="316" x="4813"/>
                  <a:pt y="305" x="4792"/>
                  <a:pt y="298" x="4770"/>
                </a:cubicBezTo>
                <a:cubicBezTo>
                  <a:pt y="291" x="4747"/>
                  <a:pt y="288" x="4726"/>
                  <a:pt y="288" x="4706"/>
                </a:cubicBezTo>
                <a:close/>
                <a:moveTo>
                  <a:pt y="288" x="5031"/>
                </a:moveTo>
                <a:cubicBezTo>
                  <a:pt y="288" x="5019"/>
                  <a:pt y="290" x="5008"/>
                  <a:pt y="294" x="4998"/>
                </a:cubicBezTo>
                <a:cubicBezTo>
                  <a:pt y="298" x="4987"/>
                  <a:pt y="304" x="4978"/>
                  <a:pt y="312" x="4971"/>
                </a:cubicBezTo>
                <a:cubicBezTo>
                  <a:pt y="319" x="4963"/>
                  <a:pt y="328" x="4957"/>
                  <a:pt y="339" x="4952"/>
                </a:cubicBezTo>
                <a:cubicBezTo>
                  <a:pt y="349" x="4948"/>
                  <a:pt y="360" x="4946"/>
                  <a:pt y="371" x="4946"/>
                </a:cubicBezTo>
                <a:lnTo>
                  <a:pt y="857" x="4946"/>
                </a:lnTo>
                <a:lnTo>
                  <a:pt y="857" x="5114"/>
                </a:lnTo>
                <a:lnTo>
                  <a:pt y="456" x="5114"/>
                </a:lnTo>
                <a:lnTo>
                  <a:pt y="456" x="5316"/>
                </a:lnTo>
                <a:cubicBezTo>
                  <a:pt y="456" x="5328"/>
                  <a:pt y="458" x="5340"/>
                  <a:pt y="462" x="5351"/>
                </a:cubicBezTo>
                <a:cubicBezTo>
                  <a:pt y="467" x="5361"/>
                  <a:pt y="472" x="5371"/>
                  <a:pt y="480" x="5378"/>
                </a:cubicBezTo>
                <a:cubicBezTo>
                  <a:pt y="487" x="5386"/>
                  <a:pt y="496" x="5392"/>
                  <a:pt y="507" x="5397"/>
                </a:cubicBezTo>
                <a:cubicBezTo>
                  <a:pt y="518" x="5401"/>
                  <a:pt y="530" x="5404"/>
                  <a:pt y="543" x="5404"/>
                </a:cubicBezTo>
                <a:lnTo>
                  <a:pt y="857" x="5404"/>
                </a:lnTo>
                <a:lnTo>
                  <a:pt y="857" x="5572"/>
                </a:lnTo>
                <a:lnTo>
                  <a:pt y="543" x="5572"/>
                </a:lnTo>
                <a:cubicBezTo>
                  <a:pt y="512" x="5572"/>
                  <a:pt y="485" x="5569"/>
                  <a:pt y="460" x="5561"/>
                </a:cubicBezTo>
                <a:cubicBezTo>
                  <a:pt y="435" x="5553"/>
                  <a:pt y="413" x="5542"/>
                  <a:pt y="394" x="5529"/>
                </a:cubicBezTo>
                <a:cubicBezTo>
                  <a:pt y="375" x="5515"/>
                  <a:pt y="359" x="5500"/>
                  <a:pt y="345" x="5483"/>
                </a:cubicBezTo>
                <a:cubicBezTo>
                  <a:pt y="332" x="5466"/>
                  <a:pt y="321" x="5448"/>
                  <a:pt y="312" x="5429"/>
                </a:cubicBezTo>
                <a:cubicBezTo>
                  <a:pt y="303" x="5410"/>
                  <a:pt y="297" x="5391"/>
                  <a:pt y="293" x="5372"/>
                </a:cubicBezTo>
                <a:cubicBezTo>
                  <a:pt y="290" x="5352"/>
                  <a:pt y="288" x="5334"/>
                  <a:pt y="288" x="5317"/>
                </a:cubicBezTo>
                <a:close/>
                <a:moveTo>
                  <a:pt y="288" x="5830"/>
                </a:moveTo>
                <a:cubicBezTo>
                  <a:pt y="288" x="5806"/>
                  <a:pt y="291" x="5784"/>
                  <a:pt y="297" x="5765"/>
                </a:cubicBezTo>
                <a:cubicBezTo>
                  <a:pt y="303" x="5746"/>
                  <a:pt y="311" x="5729"/>
                  <a:pt y="322" x="5714"/>
                </a:cubicBezTo>
                <a:cubicBezTo>
                  <a:pt y="332" x="5699"/>
                  <a:pt y="344" x="5686"/>
                  <a:pt y="357" x="5676"/>
                </a:cubicBezTo>
                <a:cubicBezTo>
                  <a:pt y="371" x="5665"/>
                  <a:pt y="385" x="5657"/>
                  <a:pt y="400" x="5650"/>
                </a:cubicBezTo>
                <a:cubicBezTo>
                  <a:pt y="414" x="5644"/>
                  <a:pt y="429" x="5639"/>
                  <a:pt y="444" x="5636"/>
                </a:cubicBezTo>
                <a:cubicBezTo>
                  <a:pt y="459" x="5633"/>
                  <a:pt y="473" x="5631"/>
                  <a:pt y="486" x="5631"/>
                </a:cubicBezTo>
                <a:lnTo>
                  <a:pt y="658" x="5631"/>
                </a:lnTo>
                <a:cubicBezTo>
                  <a:pt y="694" x="5631"/>
                  <a:pt y="725" x="5638"/>
                  <a:pt y="751" x="5651"/>
                </a:cubicBezTo>
                <a:cubicBezTo>
                  <a:pt y="776" x="5665"/>
                  <a:pt y="797" x="5681"/>
                  <a:pt y="813" x="5701"/>
                </a:cubicBezTo>
                <a:cubicBezTo>
                  <a:pt y="828" x="5721"/>
                  <a:pt y="840" x="5743"/>
                  <a:pt y="847" x="5766"/>
                </a:cubicBezTo>
                <a:cubicBezTo>
                  <a:pt y="854" x="5789"/>
                  <a:pt y="857" x="5810"/>
                  <a:pt y="857" x="5830"/>
                </a:cubicBezTo>
                <a:lnTo>
                  <a:pt y="857" x="6195"/>
                </a:lnTo>
                <a:lnTo>
                  <a:pt y="688" x="6195"/>
                </a:lnTo>
                <a:lnTo>
                  <a:pt y="688" x="5831"/>
                </a:lnTo>
                <a:cubicBezTo>
                  <a:pt y="688" x="5820"/>
                  <a:pt y="686" x="5812"/>
                  <a:pt y="681" x="5807"/>
                </a:cubicBezTo>
                <a:cubicBezTo>
                  <a:pt y="677" x="5802"/>
                  <a:pt y="669" x="5800"/>
                  <a:pt y="658" x="5800"/>
                </a:cubicBezTo>
                <a:lnTo>
                  <a:pt y="487" x="5800"/>
                </a:lnTo>
                <a:cubicBezTo>
                  <a:pt y="475" x="5800"/>
                  <a:pt y="467" x="5802"/>
                  <a:pt y="463" x="5807"/>
                </a:cubicBezTo>
                <a:cubicBezTo>
                  <a:pt y="458" x="5811"/>
                  <a:pt y="456" x="5819"/>
                  <a:pt y="456" x="5830"/>
                </a:cubicBezTo>
                <a:lnTo>
                  <a:pt y="456" x="6195"/>
                </a:lnTo>
                <a:lnTo>
                  <a:pt y="288" x="6195"/>
                </a:lnTo>
                <a:close/>
                <a:moveTo>
                  <a:pt y="288" x="6260"/>
                </a:moveTo>
                <a:lnTo>
                  <a:pt y="857" x="6260"/>
                </a:lnTo>
                <a:lnTo>
                  <a:pt y="857" x="6429"/>
                </a:lnTo>
                <a:lnTo>
                  <a:pt y="288" x="6429"/>
                </a:lnTo>
                <a:close/>
                <a:moveTo>
                  <a:pt y="288" x="6600"/>
                </a:moveTo>
                <a:lnTo>
                  <a:pt y="450" x="6600"/>
                </a:lnTo>
                <a:lnTo>
                  <a:pt y="450" x="6900"/>
                </a:lnTo>
                <a:cubicBezTo>
                  <a:pt y="450" x="6910"/>
                  <a:pt y="453" x="6918"/>
                  <a:pt y="459" x="6924"/>
                </a:cubicBezTo>
                <a:cubicBezTo>
                  <a:pt y="464" x="6930"/>
                  <a:pt y="473" x="6933"/>
                  <a:pt y="483" x="6933"/>
                </a:cubicBezTo>
                <a:lnTo>
                  <a:pt y="660" x="6933"/>
                </a:lnTo>
                <a:cubicBezTo>
                  <a:pt y="671" x="6933"/>
                  <a:pt y="679" x="6930"/>
                  <a:pt y="685" x="6925"/>
                </a:cubicBezTo>
                <a:cubicBezTo>
                  <a:pt y="691" x="6919"/>
                  <a:pt y="694" x="6911"/>
                  <a:pt y="694" x="6900"/>
                </a:cubicBezTo>
                <a:lnTo>
                  <a:pt y="694" x="6672"/>
                </a:lnTo>
                <a:cubicBezTo>
                  <a:pt y="694" x="6662"/>
                  <a:pt y="692" x="6654"/>
                  <a:pt y="686" x="6647"/>
                </a:cubicBezTo>
                <a:cubicBezTo>
                  <a:pt y="680" x="6641"/>
                  <a:pt y="673" x="6637"/>
                  <a:pt y="662" x="6637"/>
                </a:cubicBezTo>
                <a:cubicBezTo>
                  <a:pt y="652" x="6637"/>
                  <a:pt y="644" x="6640"/>
                  <a:pt y="638" x="6646"/>
                </a:cubicBezTo>
                <a:cubicBezTo>
                  <a:pt y="631" x="6651"/>
                  <a:pt y="628" x="6660"/>
                  <a:pt y="628" x="6671"/>
                </a:cubicBezTo>
                <a:lnTo>
                  <a:pt y="628" x="6921"/>
                </a:lnTo>
                <a:lnTo>
                  <a:pt y="465" x="6921"/>
                </a:lnTo>
                <a:lnTo>
                  <a:pt y="465" x="6671"/>
                </a:lnTo>
                <a:cubicBezTo>
                  <a:pt y="465" x="6635"/>
                  <a:pt y="472" x="6605"/>
                  <a:pt y="485" x="6580"/>
                </a:cubicBezTo>
                <a:cubicBezTo>
                  <a:pt y="498" x="6555"/>
                  <a:pt y="515" x="6535"/>
                  <a:pt y="534" x="6519"/>
                </a:cubicBezTo>
                <a:cubicBezTo>
                  <a:pt y="554" x="6504"/>
                  <a:pt y="575" x="6492"/>
                  <a:pt y="598" x="6485"/>
                </a:cubicBezTo>
                <a:cubicBezTo>
                  <a:pt y="621" x="6479"/>
                  <a:pt y="642" x="6475"/>
                  <a:pt y="661" x="6475"/>
                </a:cubicBezTo>
                <a:cubicBezTo>
                  <a:pt y="697" x="6475"/>
                  <a:pt y="727" x="6482"/>
                  <a:pt y="752" x="6495"/>
                </a:cubicBezTo>
                <a:cubicBezTo>
                  <a:pt y="777" x="6508"/>
                  <a:pt y="798" x="6524"/>
                  <a:pt y="813" x="6544"/>
                </a:cubicBezTo>
                <a:cubicBezTo>
                  <a:pt y="829" x="6564"/>
                  <a:pt y="840" x="6585"/>
                  <a:pt y="847" x="6607"/>
                </a:cubicBezTo>
                <a:cubicBezTo>
                  <a:pt y="854" x="6630"/>
                  <a:pt y="857" x="6651"/>
                  <a:pt y="857" x="6671"/>
                </a:cubicBezTo>
                <a:lnTo>
                  <a:pt y="857" x="6900"/>
                </a:lnTo>
                <a:cubicBezTo>
                  <a:pt y="857" x="6935"/>
                  <a:pt y="851" x="6965"/>
                  <a:pt y="837" x="6990"/>
                </a:cubicBezTo>
                <a:cubicBezTo>
                  <a:pt y="824" x="7016"/>
                  <a:pt y="808" x="7036"/>
                  <a:pt y="788" x="7051"/>
                </a:cubicBezTo>
                <a:cubicBezTo>
                  <a:pt y="768" x="7067"/>
                  <a:pt y="747" x="7078"/>
                  <a:pt y="725" x="7085"/>
                </a:cubicBezTo>
                <a:cubicBezTo>
                  <a:pt y="702" x="7092"/>
                  <a:pt y="681" x="7095"/>
                  <a:pt y="661" x="7095"/>
                </a:cubicBezTo>
                <a:lnTo>
                  <a:pt y="483" x="7095"/>
                </a:lnTo>
                <a:cubicBezTo>
                  <a:pt y="448" x="7095"/>
                  <a:pt y="418" x="7089"/>
                  <a:pt y="393" x="7076"/>
                </a:cubicBezTo>
                <a:cubicBezTo>
                  <a:pt y="367" x="7062"/>
                  <a:pt y="347" x="7046"/>
                  <a:pt y="332" x="7026"/>
                </a:cubicBezTo>
                <a:cubicBezTo>
                  <a:pt y="316" x="7007"/>
                  <a:pt y="305" x="6986"/>
                  <a:pt y="298" x="6963"/>
                </a:cubicBezTo>
                <a:cubicBezTo>
                  <a:pt y="291" x="6940"/>
                  <a:pt y="288" x="6919"/>
                  <a:pt y="288" x="6900"/>
                </a:cubicBezTo>
                <a:close/>
                <a:moveTo>
                  <a:pt y="64" x="7489"/>
                </a:moveTo>
                <a:lnTo>
                  <a:pt y="857" x="7489"/>
                </a:lnTo>
                <a:lnTo>
                  <a:pt y="857" x="7658"/>
                </a:lnTo>
                <a:lnTo>
                  <a:pt y="64" x="7658"/>
                </a:lnTo>
                <a:close/>
                <a:moveTo>
                  <a:pt y="288" x="7667"/>
                </a:moveTo>
                <a:lnTo>
                  <a:pt y="456" x="7667"/>
                </a:lnTo>
                <a:lnTo>
                  <a:pt y="456" x="7917"/>
                </a:lnTo>
                <a:cubicBezTo>
                  <a:pt y="456" x="7928"/>
                  <a:pt y="458" x="7936"/>
                  <a:pt y="463" x="7941"/>
                </a:cubicBezTo>
                <a:cubicBezTo>
                  <a:pt y="467" x="7945"/>
                  <a:pt y="475" x="7947"/>
                  <a:pt y="486" x="7947"/>
                </a:cubicBezTo>
                <a:lnTo>
                  <a:pt y="857" x="7947"/>
                </a:lnTo>
                <a:lnTo>
                  <a:pt y="857" x="8116"/>
                </a:lnTo>
                <a:lnTo>
                  <a:pt y="486" x="8116"/>
                </a:lnTo>
                <a:cubicBezTo>
                  <a:pt y="462" x="8116"/>
                  <a:pt y="441" x="8113"/>
                  <a:pt y="421" x="8107"/>
                </a:cubicBezTo>
                <a:cubicBezTo>
                  <a:pt y="402" x="8100"/>
                  <a:pt y="385" x="8092"/>
                  <a:pt y="370" x="8082"/>
                </a:cubicBezTo>
                <a:cubicBezTo>
                  <a:pt y="355" x="8072"/>
                  <a:pt y="342" x="8060"/>
                  <a:pt y="332" x="8046"/>
                </a:cubicBezTo>
                <a:cubicBezTo>
                  <a:pt y="321" x="8032"/>
                  <a:pt y="313" x="8018"/>
                  <a:pt y="306" x="8004"/>
                </a:cubicBezTo>
                <a:cubicBezTo>
                  <a:pt y="300" x="7989"/>
                  <a:pt y="295" x="7974"/>
                  <a:pt y="292" x="7960"/>
                </a:cubicBezTo>
                <a:cubicBezTo>
                  <a:pt y="289" x="7945"/>
                  <a:pt y="288" x="7931"/>
                  <a:pt y="288" x="7917"/>
                </a:cubicBezTo>
                <a:close/>
                <a:moveTo>
                  <a:pt y="288" x="8192"/>
                </a:moveTo>
                <a:lnTo>
                  <a:pt y="857" x="8192"/>
                </a:lnTo>
                <a:lnTo>
                  <a:pt y="857" x="8361"/>
                </a:lnTo>
                <a:lnTo>
                  <a:pt y="288" x="8361"/>
                </a:lnTo>
                <a:close/>
                <a:moveTo>
                  <a:pt y="0" x="8496"/>
                </a:moveTo>
                <a:lnTo>
                  <a:pt y="157" x="8225"/>
                </a:lnTo>
                <a:lnTo>
                  <a:pt y="265" x="8274"/>
                </a:lnTo>
                <a:lnTo>
                  <a:pt y="207" x="8438"/>
                </a:lnTo>
                <a:lnTo>
                  <a:pt y="658" x="8438"/>
                </a:lnTo>
                <a:cubicBezTo>
                  <a:pt y="682" x="8438"/>
                  <a:pt y="704" x="8441"/>
                  <a:pt y="723" x="8447"/>
                </a:cubicBezTo>
                <a:cubicBezTo>
                  <a:pt y="743" x="8453"/>
                  <a:pt y="760" x="8462"/>
                  <a:pt y="775" x="8472"/>
                </a:cubicBezTo>
                <a:cubicBezTo>
                  <a:pt y="790" x="8483"/>
                  <a:pt y="802" x="8495"/>
                  <a:pt y="813" x="8508"/>
                </a:cubicBezTo>
                <a:cubicBezTo>
                  <a:pt y="823" x="8522"/>
                  <a:pt y="832" x="8536"/>
                  <a:pt y="838" x="8550"/>
                </a:cubicBezTo>
                <a:cubicBezTo>
                  <a:pt y="845" x="8565"/>
                  <a:pt y="849" x="8580"/>
                  <a:pt y="853" x="8595"/>
                </a:cubicBezTo>
                <a:cubicBezTo>
                  <a:pt y="856" x="8609"/>
                  <a:pt y="857" x="8624"/>
                  <a:pt y="857" x="8637"/>
                </a:cubicBezTo>
                <a:lnTo>
                  <a:pt y="857" x="8866"/>
                </a:lnTo>
                <a:cubicBezTo>
                  <a:pt y="857" x="8890"/>
                  <a:pt y="854" x="8912"/>
                  <a:pt y="848" x="8931"/>
                </a:cubicBezTo>
                <a:cubicBezTo>
                  <a:pt y="842" x="8950"/>
                  <a:pt y="833" x="8967"/>
                  <a:pt y="823" x="8982"/>
                </a:cubicBezTo>
                <a:cubicBezTo>
                  <a:pt y="812" x="8997"/>
                  <a:pt y="800" x="9010"/>
                  <a:pt y="787" x="9020"/>
                </a:cubicBezTo>
                <a:cubicBezTo>
                  <a:pt y="773" x="9031"/>
                  <a:pt y="759" x="9039"/>
                  <a:pt y="745" x="9046"/>
                </a:cubicBezTo>
                <a:cubicBezTo>
                  <a:pt y="730" x="9052"/>
                  <a:pt y="715" x="9057"/>
                  <a:pt y="701" x="9060"/>
                </a:cubicBezTo>
                <a:cubicBezTo>
                  <a:pt y="686" x="9063"/>
                  <a:pt y="671" x="9065"/>
                  <a:pt y="658" x="9065"/>
                </a:cubicBezTo>
                <a:lnTo>
                  <a:pt y="486" x="9065"/>
                </a:lnTo>
                <a:cubicBezTo>
                  <a:pt y="462" x="9065"/>
                  <a:pt y="441" x="9062"/>
                  <a:pt y="421" x="9055"/>
                </a:cubicBezTo>
                <a:cubicBezTo>
                  <a:pt y="402" x="9049"/>
                  <a:pt y="385" x="9041"/>
                  <a:pt y="370" x="9031"/>
                </a:cubicBezTo>
                <a:cubicBezTo>
                  <a:pt y="355" x="9020"/>
                  <a:pt y="342" x="9008"/>
                  <a:pt y="332" x="8995"/>
                </a:cubicBezTo>
                <a:cubicBezTo>
                  <a:pt y="321" x="8981"/>
                  <a:pt y="313" x="8967"/>
                  <a:pt y="306" x="8952"/>
                </a:cubicBezTo>
                <a:cubicBezTo>
                  <a:pt y="300" x="8938"/>
                  <a:pt y="295" x="8923"/>
                  <a:pt y="292" x="8908"/>
                </a:cubicBezTo>
                <a:cubicBezTo>
                  <a:pt y="289" x="8894"/>
                  <a:pt y="288" x="8879"/>
                  <a:pt y="288" x="8866"/>
                </a:cubicBezTo>
                <a:lnTo>
                  <a:pt y="288" x="8616"/>
                </a:lnTo>
                <a:lnTo>
                  <a:pt y="456" x="8616"/>
                </a:lnTo>
                <a:lnTo>
                  <a:pt y="456" x="8866"/>
                </a:lnTo>
                <a:cubicBezTo>
                  <a:pt y="456" x="8875"/>
                  <a:pt y="459" x="8883"/>
                  <a:pt y="464" x="8888"/>
                </a:cubicBezTo>
                <a:cubicBezTo>
                  <a:pt y="469" x="8893"/>
                  <a:pt y="476" x="8896"/>
                  <a:pt y="486" x="8896"/>
                </a:cubicBezTo>
                <a:lnTo>
                  <a:pt y="658" x="8896"/>
                </a:lnTo>
                <a:cubicBezTo>
                  <a:pt y="668" x="8896"/>
                  <a:pt y="675" x="8893"/>
                  <a:pt y="681" x="8888"/>
                </a:cubicBezTo>
                <a:cubicBezTo>
                  <a:pt y="686" x="8884"/>
                  <a:pt y="688" x="8876"/>
                  <a:pt y="688" x="8866"/>
                </a:cubicBezTo>
                <a:lnTo>
                  <a:pt y="688" x="8637"/>
                </a:lnTo>
                <a:cubicBezTo>
                  <a:pt y="688" x="8628"/>
                  <a:pt y="686" x="8621"/>
                  <a:pt y="680" x="8615"/>
                </a:cubicBezTo>
                <a:cubicBezTo>
                  <a:pt y="675" x="8609"/>
                  <a:pt y="668" x="8607"/>
                  <a:pt y="658" x="8607"/>
                </a:cubicBezTo>
                <a:lnTo>
                  <a:pt y="64" x="8607"/>
                </a:lnTo>
                <a:lnTo>
                  <a:pt y="64" x="8525"/>
                </a:lnTo>
                <a:lnTo>
                  <a:pt y="0" x="8496"/>
                </a:lnTo>
                <a:close/>
                <a:moveTo>
                  <a:pt y="288" x="9327"/>
                </a:moveTo>
                <a:cubicBezTo>
                  <a:pt y="288" x="9314"/>
                  <a:pt y="289" x="9300"/>
                  <a:pt y="292" x="9285"/>
                </a:cubicBezTo>
                <a:cubicBezTo>
                  <a:pt y="295" x="9270"/>
                  <a:pt y="300" x="9256"/>
                  <a:pt y="306" x="9241"/>
                </a:cubicBezTo>
                <a:cubicBezTo>
                  <a:pt y="313" x="9226"/>
                  <a:pt y="321" x="9212"/>
                  <a:pt y="332" x="9199"/>
                </a:cubicBezTo>
                <a:cubicBezTo>
                  <a:pt y="342" x="9185"/>
                  <a:pt y="355" x="9173"/>
                  <a:pt y="370" x="9163"/>
                </a:cubicBezTo>
                <a:cubicBezTo>
                  <a:pt y="385" x="9152"/>
                  <a:pt y="402" x="9144"/>
                  <a:pt y="421" x="9138"/>
                </a:cubicBezTo>
                <a:cubicBezTo>
                  <a:pt y="441" x="9131"/>
                  <a:pt y="462" x="9128"/>
                  <a:pt y="486" x="9128"/>
                </a:cubicBezTo>
                <a:lnTo>
                  <a:pt y="857" x="9128"/>
                </a:lnTo>
                <a:lnTo>
                  <a:pt y="857" x="9297"/>
                </a:lnTo>
                <a:lnTo>
                  <a:pt y="486" x="9297"/>
                </a:lnTo>
                <a:cubicBezTo>
                  <a:pt y="475" x="9297"/>
                  <a:pt y="468" x="9299"/>
                  <a:pt y="463" x="9304"/>
                </a:cubicBezTo>
                <a:cubicBezTo>
                  <a:pt y="459" x="9309"/>
                  <a:pt y="456" x="9317"/>
                  <a:pt y="456" x="9328"/>
                </a:cubicBezTo>
                <a:lnTo>
                  <a:pt y="456" x="9635"/>
                </a:lnTo>
                <a:lnTo>
                  <a:pt y="288" x="9635"/>
                </a:lnTo>
                <a:close/>
                <a:moveTo>
                  <a:pt y="288" x="9679"/>
                </a:moveTo>
                <a:lnTo>
                  <a:pt y="857" x="9679"/>
                </a:lnTo>
                <a:lnTo>
                  <a:pt y="857" x="9847"/>
                </a:lnTo>
                <a:lnTo>
                  <a:pt y="288" x="9847"/>
                </a:lnTo>
                <a:close/>
                <a:moveTo>
                  <a:pt y="64" x="10379"/>
                </a:moveTo>
                <a:lnTo>
                  <a:pt y="658" x="10379"/>
                </a:lnTo>
                <a:cubicBezTo>
                  <a:pt y="669" x="10379"/>
                  <a:pt y="677" x="10377"/>
                  <a:pt y="681" x="10373"/>
                </a:cubicBezTo>
                <a:cubicBezTo>
                  <a:pt y="686" x="10368"/>
                  <a:pt y="688" x="10360"/>
                  <a:pt y="688" x="10349"/>
                </a:cubicBezTo>
                <a:lnTo>
                  <a:pt y="688" x="10120"/>
                </a:lnTo>
                <a:cubicBezTo>
                  <a:pt y="688" x="10109"/>
                  <a:pt y="686" x="10101"/>
                  <a:pt y="681" x="10097"/>
                </a:cubicBezTo>
                <a:cubicBezTo>
                  <a:pt y="677" x="10092"/>
                  <a:pt y="669" x="10090"/>
                  <a:pt y="657" x="10090"/>
                </a:cubicBezTo>
                <a:lnTo>
                  <a:pt y="486" x="10090"/>
                </a:lnTo>
                <a:cubicBezTo>
                  <a:pt y="475" x="10090"/>
                  <a:pt y="468" x="10092"/>
                  <a:pt y="463" x="10097"/>
                </a:cubicBezTo>
                <a:cubicBezTo>
                  <a:pt y="459" x="10102"/>
                  <a:pt y="456" x="10110"/>
                  <a:pt y="456" x="10121"/>
                </a:cubicBezTo>
                <a:lnTo>
                  <a:pt y="456" x="10370"/>
                </a:lnTo>
                <a:lnTo>
                  <a:pt y="288" x="10370"/>
                </a:lnTo>
                <a:lnTo>
                  <a:pt y="288" x="10120"/>
                </a:lnTo>
                <a:cubicBezTo>
                  <a:pt y="288" x="10100"/>
                  <a:pt y="291" x="10079"/>
                  <a:pt y="298" x="10056"/>
                </a:cubicBezTo>
                <a:cubicBezTo>
                  <a:pt y="305" x="10033"/>
                  <a:pt y="316" x="10011"/>
                  <a:pt y="332" x="9991"/>
                </a:cubicBezTo>
                <a:cubicBezTo>
                  <a:pt y="348" x="9971"/>
                  <a:pt y="369" x="9955"/>
                  <a:pt y="394" x="9941"/>
                </a:cubicBezTo>
                <a:cubicBezTo>
                  <a:pt y="419" x="9928"/>
                  <a:pt y="450" x="9921"/>
                  <a:pt y="486" x="9921"/>
                </a:cubicBezTo>
                <a:lnTo>
                  <a:pt y="658" x="9921"/>
                </a:lnTo>
                <a:cubicBezTo>
                  <a:pt y="671" x="9921"/>
                  <a:pt y="685" x="9923"/>
                  <a:pt y="700" x="9926"/>
                </a:cubicBezTo>
                <a:cubicBezTo>
                  <a:pt y="715" x="9929"/>
                  <a:pt y="730" x="9934"/>
                  <a:pt y="744" x="9940"/>
                </a:cubicBezTo>
                <a:cubicBezTo>
                  <a:pt y="759" x="9947"/>
                  <a:pt y="773" x="9955"/>
                  <a:pt y="787" x="9966"/>
                </a:cubicBezTo>
                <a:cubicBezTo>
                  <a:pt y="800" x="9976"/>
                  <a:pt y="812" x="9989"/>
                  <a:pt y="823" x="10004"/>
                </a:cubicBezTo>
                <a:cubicBezTo>
                  <a:pt y="833" x="10019"/>
                  <a:pt y="842" x="10036"/>
                  <a:pt y="848" x="10055"/>
                </a:cubicBezTo>
                <a:cubicBezTo>
                  <a:pt y="854" x="10074"/>
                  <a:pt y="857" x="10096"/>
                  <a:pt y="857" x="10120"/>
                </a:cubicBezTo>
                <a:lnTo>
                  <a:pt y="857" x="10349"/>
                </a:lnTo>
                <a:cubicBezTo>
                  <a:pt y="857" x="10362"/>
                  <a:pt y="856" x="10377"/>
                  <a:pt y="853" x="10391"/>
                </a:cubicBezTo>
                <a:cubicBezTo>
                  <a:pt y="849" x="10406"/>
                  <a:pt y="845" x="10421"/>
                  <a:pt y="838" x="10436"/>
                </a:cubicBezTo>
                <a:cubicBezTo>
                  <a:pt y="832" x="10451"/>
                  <a:pt y="823" x="10465"/>
                  <a:pt y="813" x="10478"/>
                </a:cubicBezTo>
                <a:cubicBezTo>
                  <a:pt y="802" x="10492"/>
                  <a:pt y="790" x="10504"/>
                  <a:pt y="775" x="10514"/>
                </a:cubicBezTo>
                <a:cubicBezTo>
                  <a:pt y="760" x="10524"/>
                  <a:pt y="743" x="10533"/>
                  <a:pt y="723" x="10539"/>
                </a:cubicBezTo>
                <a:cubicBezTo>
                  <a:pt y="704" x="10545"/>
                  <a:pt y="682" x="10548"/>
                  <a:pt y="658" x="10548"/>
                </a:cubicBezTo>
                <a:lnTo>
                  <a:pt y="64" x="10548"/>
                </a:lnTo>
                <a:close/>
                <a:moveTo>
                  <a:pt y="288" x="10719"/>
                </a:moveTo>
                <a:lnTo>
                  <a:pt y="450" x="10719"/>
                </a:lnTo>
                <a:lnTo>
                  <a:pt y="450" x="11018"/>
                </a:lnTo>
                <a:cubicBezTo>
                  <a:pt y="450" x="11028"/>
                  <a:pt y="453" x="11037"/>
                  <a:pt y="459" x="11043"/>
                </a:cubicBezTo>
                <a:cubicBezTo>
                  <a:pt y="464" x="11049"/>
                  <a:pt y="473" x="11052"/>
                  <a:pt y="483" x="11052"/>
                </a:cubicBezTo>
                <a:lnTo>
                  <a:pt y="660" x="11052"/>
                </a:lnTo>
                <a:cubicBezTo>
                  <a:pt y="671" x="11052"/>
                  <a:pt y="679" x="11049"/>
                  <a:pt y="685" x="11043"/>
                </a:cubicBezTo>
                <a:cubicBezTo>
                  <a:pt y="691" x="11038"/>
                  <a:pt y="694" x="11029"/>
                  <a:pt y="694" x="11018"/>
                </a:cubicBezTo>
                <a:lnTo>
                  <a:pt y="694" x="10790"/>
                </a:lnTo>
                <a:cubicBezTo>
                  <a:pt y="694" x="10780"/>
                  <a:pt y="692" x="10772"/>
                  <a:pt y="686" x="10766"/>
                </a:cubicBezTo>
                <a:cubicBezTo>
                  <a:pt y="680" x="10759"/>
                  <a:pt y="673" x="10756"/>
                  <a:pt y="662" x="10756"/>
                </a:cubicBezTo>
                <a:cubicBezTo>
                  <a:pt y="652" x="10756"/>
                  <a:pt y="644" x="10759"/>
                  <a:pt y="638" x="10764"/>
                </a:cubicBezTo>
                <a:cubicBezTo>
                  <a:pt y="631" x="10770"/>
                  <a:pt y="628" x="10778"/>
                  <a:pt y="628" x="10789"/>
                </a:cubicBezTo>
                <a:lnTo>
                  <a:pt y="628" x="11039"/>
                </a:lnTo>
                <a:lnTo>
                  <a:pt y="465" x="11039"/>
                </a:lnTo>
                <a:lnTo>
                  <a:pt y="465" x="10789"/>
                </a:lnTo>
                <a:cubicBezTo>
                  <a:pt y="465" x="10754"/>
                  <a:pt y="472" x="10724"/>
                  <a:pt y="485" x="10699"/>
                </a:cubicBezTo>
                <a:cubicBezTo>
                  <a:pt y="498" x="10673"/>
                  <a:pt y="515" x="10653"/>
                  <a:pt y="534" x="10638"/>
                </a:cubicBezTo>
                <a:cubicBezTo>
                  <a:pt y="554" x="10622"/>
                  <a:pt y="575" x="10611"/>
                  <a:pt y="598" x="10604"/>
                </a:cubicBezTo>
                <a:cubicBezTo>
                  <a:pt y="621" x="10597"/>
                  <a:pt y="642" x="10594"/>
                  <a:pt y="661" x="10594"/>
                </a:cubicBezTo>
                <a:cubicBezTo>
                  <a:pt y="697" x="10594"/>
                  <a:pt y="727" x="10600"/>
                  <a:pt y="752" x="10613"/>
                </a:cubicBezTo>
                <a:cubicBezTo>
                  <a:pt y="777" x="10627"/>
                  <a:pt y="798" x="10643"/>
                  <a:pt y="813" x="10663"/>
                </a:cubicBezTo>
                <a:cubicBezTo>
                  <a:pt y="829" x="10682"/>
                  <a:pt y="840" x="10703"/>
                  <a:pt y="847" x="10726"/>
                </a:cubicBezTo>
                <a:cubicBezTo>
                  <a:pt y="854" x="10749"/>
                  <a:pt y="857" x="10770"/>
                  <a:pt y="857" x="10789"/>
                </a:cubicBezTo>
                <a:lnTo>
                  <a:pt y="857" x="11018"/>
                </a:lnTo>
                <a:cubicBezTo>
                  <a:pt y="857" x="11054"/>
                  <a:pt y="851" x="11084"/>
                  <a:pt y="837" x="11109"/>
                </a:cubicBezTo>
                <a:cubicBezTo>
                  <a:pt y="824" x="11134"/>
                  <a:pt y="808" x="11155"/>
                  <a:pt y="788" x="11170"/>
                </a:cubicBezTo>
                <a:cubicBezTo>
                  <a:pt y="768" x="11186"/>
                  <a:pt y="747" x="11197"/>
                  <a:pt y="725" x="11204"/>
                </a:cubicBezTo>
                <a:cubicBezTo>
                  <a:pt y="702" x="11211"/>
                  <a:pt y="681" x="11214"/>
                  <a:pt y="661" x="11214"/>
                </a:cubicBezTo>
                <a:lnTo>
                  <a:pt y="483" x="11214"/>
                </a:lnTo>
                <a:cubicBezTo>
                  <a:pt y="448" x="11214"/>
                  <a:pt y="418" x="11207"/>
                  <a:pt y="393" x="11194"/>
                </a:cubicBezTo>
                <a:cubicBezTo>
                  <a:pt y="367" x="11181"/>
                  <a:pt y="347" x="11165"/>
                  <a:pt y="332" x="11145"/>
                </a:cubicBezTo>
                <a:cubicBezTo>
                  <a:pt y="316" x="11125"/>
                  <a:pt y="305" x="11104"/>
                  <a:pt y="298" x="11082"/>
                </a:cubicBezTo>
                <a:cubicBezTo>
                  <a:pt y="291" x="11059"/>
                  <a:pt y="288" x="11038"/>
                  <a:pt y="288" x="11018"/>
                </a:cubicBezTo>
                <a:close/>
                <a:moveTo>
                  <a:pt y="288" x="12978"/>
                </a:moveTo>
                <a:cubicBezTo>
                  <a:pt y="288" x="12967"/>
                  <a:pt y="290" x="12956"/>
                  <a:pt y="294" x="12945"/>
                </a:cubicBezTo>
                <a:cubicBezTo>
                  <a:pt y="298" x="12935"/>
                  <a:pt y="304" x="12926"/>
                  <a:pt y="312" x="12918"/>
                </a:cubicBezTo>
                <a:cubicBezTo>
                  <a:pt y="319" x="12910"/>
                  <a:pt y="328" x="12904"/>
                  <a:pt y="339" x="12900"/>
                </a:cubicBezTo>
                <a:cubicBezTo>
                  <a:pt y="349" x="12896"/>
                  <a:pt y="360" x="12894"/>
                  <a:pt y="371" x="12894"/>
                </a:cubicBezTo>
                <a:lnTo>
                  <a:pt y="857" x="12894"/>
                </a:lnTo>
                <a:lnTo>
                  <a:pt y="857" x="13062"/>
                </a:lnTo>
                <a:lnTo>
                  <a:pt y="456" x="13062"/>
                </a:lnTo>
                <a:lnTo>
                  <a:pt y="456" x="13263"/>
                </a:lnTo>
                <a:cubicBezTo>
                  <a:pt y="456" x="13276"/>
                  <a:pt y="458" x="13288"/>
                  <a:pt y="462" x="13298"/>
                </a:cubicBezTo>
                <a:cubicBezTo>
                  <a:pt y="467" x="13309"/>
                  <a:pt y="472" x="13318"/>
                  <a:pt y="480" x="13326"/>
                </a:cubicBezTo>
                <a:cubicBezTo>
                  <a:pt y="487" x="13334"/>
                  <a:pt y="496" x="13340"/>
                  <a:pt y="507" x="13345"/>
                </a:cubicBezTo>
                <a:cubicBezTo>
                  <a:pt y="518" x="13349"/>
                  <a:pt y="530" x="13352"/>
                  <a:pt y="543" x="13352"/>
                </a:cubicBezTo>
                <a:lnTo>
                  <a:pt y="857" x="13352"/>
                </a:lnTo>
                <a:lnTo>
                  <a:pt y="857" x="13520"/>
                </a:lnTo>
                <a:lnTo>
                  <a:pt y="543" x="13520"/>
                </a:lnTo>
                <a:cubicBezTo>
                  <a:pt y="512" x="13520"/>
                  <a:pt y="485" x="13516"/>
                  <a:pt y="460" x="13508"/>
                </a:cubicBezTo>
                <a:cubicBezTo>
                  <a:pt y="435" x="13501"/>
                  <a:pt y="413" x="13490"/>
                  <a:pt y="394" x="13477"/>
                </a:cubicBezTo>
                <a:cubicBezTo>
                  <a:pt y="375" x="13463"/>
                  <a:pt y="359" x="13448"/>
                  <a:pt y="345" x="13430"/>
                </a:cubicBezTo>
                <a:cubicBezTo>
                  <a:pt y="332" x="13413"/>
                  <a:pt y="321" x="13395"/>
                  <a:pt y="312" x="13376"/>
                </a:cubicBezTo>
                <a:cubicBezTo>
                  <a:pt y="303" x="13358"/>
                  <a:pt y="297" x="13339"/>
                  <a:pt y="293" x="13319"/>
                </a:cubicBezTo>
                <a:cubicBezTo>
                  <a:pt y="290" x="13300"/>
                  <a:pt y="288" x="13282"/>
                  <a:pt y="288" x="13264"/>
                </a:cubicBezTo>
                <a:close/>
                <a:moveTo>
                  <a:pt y="115" x="14026"/>
                </a:moveTo>
                <a:lnTo>
                  <a:pt y="284" x="14026"/>
                </a:lnTo>
                <a:lnTo>
                  <a:pt y="284" x="14454"/>
                </a:lnTo>
                <a:cubicBezTo>
                  <a:pt y="284" x="14474"/>
                  <a:pt y="294" x="14484"/>
                  <a:pt y="315" x="14484"/>
                </a:cubicBezTo>
                <a:lnTo>
                  <a:pt y="401" x="14484"/>
                </a:lnTo>
                <a:lnTo>
                  <a:pt y="401" x="14026"/>
                </a:lnTo>
                <a:lnTo>
                  <a:pt y="571" x="14026"/>
                </a:lnTo>
                <a:lnTo>
                  <a:pt y="571" x="14484"/>
                </a:lnTo>
                <a:lnTo>
                  <a:pt y="658" x="14484"/>
                </a:lnTo>
                <a:cubicBezTo>
                  <a:pt y="669" x="14484"/>
                  <a:pt y="677" x="14482"/>
                  <a:pt y="682" x="14477"/>
                </a:cubicBezTo>
                <a:cubicBezTo>
                  <a:pt y="686" x="14473"/>
                  <a:pt y="688" x="14465"/>
                  <a:pt y="688" x="14454"/>
                </a:cubicBezTo>
                <a:lnTo>
                  <a:pt y="688" x="14026"/>
                </a:lnTo>
                <a:lnTo>
                  <a:pt y="857" x="14026"/>
                </a:lnTo>
                <a:lnTo>
                  <a:pt y="857" x="14454"/>
                </a:lnTo>
                <a:cubicBezTo>
                  <a:pt y="857" x="14474"/>
                  <a:pt y="854" x="14495"/>
                  <a:pt y="847" x="14518"/>
                </a:cubicBezTo>
                <a:cubicBezTo>
                  <a:pt y="840" x="14541"/>
                  <a:pt y="828" x="14563"/>
                  <a:pt y="813" x="14583"/>
                </a:cubicBezTo>
                <a:cubicBezTo>
                  <a:pt y="797" x="14603"/>
                  <a:pt y="776" x="14620"/>
                  <a:pt y="751" x="14633"/>
                </a:cubicBezTo>
                <a:cubicBezTo>
                  <a:pt y="725" x="14646"/>
                  <a:pt y="694" x="14653"/>
                  <a:pt y="658" x="14653"/>
                </a:cubicBezTo>
                <a:lnTo>
                  <a:pt y="314" x="14653"/>
                </a:lnTo>
                <a:cubicBezTo>
                  <a:pt y="301" x="14653"/>
                  <a:pt y="287" x="14651"/>
                  <a:pt y="272" x="14648"/>
                </a:cubicBezTo>
                <a:cubicBezTo>
                  <a:pt y="257" x="14645"/>
                  <a:pt y="243" x="14641"/>
                  <a:pt y="228" x="14634"/>
                </a:cubicBezTo>
                <a:cubicBezTo>
                  <a:pt y="213" x="14628"/>
                  <a:pt y="199" x="14619"/>
                  <a:pt y="186" x="14608"/>
                </a:cubicBezTo>
                <a:cubicBezTo>
                  <a:pt y="172" x="14598"/>
                  <a:pt y="160" x="14585"/>
                  <a:pt y="150" x="14570"/>
                </a:cubicBezTo>
                <a:cubicBezTo>
                  <a:pt y="139" x="14555"/>
                  <a:pt y="131" x="14538"/>
                  <a:pt y="125" x="14519"/>
                </a:cubicBezTo>
                <a:cubicBezTo>
                  <a:pt y="118" x="14500"/>
                  <a:pt y="115" x="14478"/>
                  <a:pt y="115" x="14454"/>
                </a:cubicBezTo>
                <a:close/>
                <a:moveTo>
                  <a:pt y="105" x="11912"/>
                </a:moveTo>
                <a:cubicBezTo>
                  <a:pt y="105" x="11867"/>
                  <a:pt y="113" x="11826"/>
                  <a:pt y="129" x="11787"/>
                </a:cubicBezTo>
                <a:cubicBezTo>
                  <a:pt y="145" x="11749"/>
                  <a:pt y="166" x="11716"/>
                  <a:pt y="194" x="11688"/>
                </a:cubicBezTo>
                <a:cubicBezTo>
                  <a:pt y="222" x="11660"/>
                  <a:pt y="255" x="11638"/>
                  <a:pt y="294" x="11622"/>
                </a:cubicBezTo>
                <a:cubicBezTo>
                  <a:pt y="332" x="11606"/>
                  <a:pt y="374" x="11598"/>
                  <a:pt y="419" x="11598"/>
                </a:cubicBezTo>
                <a:lnTo>
                  <a:pt y="553" x="11598"/>
                </a:lnTo>
                <a:cubicBezTo>
                  <a:pt y="599" x="11598"/>
                  <a:pt y="640" x="11606"/>
                  <a:pt y="679" x="11622"/>
                </a:cubicBezTo>
                <a:cubicBezTo>
                  <a:pt y="717" x="11638"/>
                  <a:pt y="750" x="11660"/>
                  <a:pt y="778" x="11688"/>
                </a:cubicBezTo>
                <a:cubicBezTo>
                  <a:pt y="806" x="11716"/>
                  <a:pt y="828" x="11749"/>
                  <a:pt y="844" x="11787"/>
                </a:cubicBezTo>
                <a:cubicBezTo>
                  <a:pt y="859" x="11826"/>
                  <a:pt y="867" x="11867"/>
                  <a:pt y="867" x="11912"/>
                </a:cubicBezTo>
                <a:lnTo>
                  <a:pt y="867" x="12084"/>
                </a:lnTo>
                <a:cubicBezTo>
                  <a:pt y="867" x="12129"/>
                  <a:pt y="859" x="12170"/>
                  <a:pt y="844" x="12208"/>
                </a:cubicBezTo>
                <a:cubicBezTo>
                  <a:pt y="828" x="12246"/>
                  <a:pt y="806" x="12279"/>
                  <a:pt y="778" x="12307"/>
                </a:cubicBezTo>
                <a:cubicBezTo>
                  <a:pt y="750" x="12336"/>
                  <a:pt y="717" x="12357"/>
                  <a:pt y="679" x="12373"/>
                </a:cubicBezTo>
                <a:cubicBezTo>
                  <a:pt y="640" x="12389"/>
                  <a:pt y="598" x="12397"/>
                  <a:pt y="553" x="12397"/>
                </a:cubicBezTo>
                <a:lnTo>
                  <a:pt y="419" x="12397"/>
                </a:lnTo>
                <a:cubicBezTo>
                  <a:pt y="374" x="12397"/>
                  <a:pt y="332" x="12389"/>
                  <a:pt y="294" x="12373"/>
                </a:cubicBezTo>
                <a:cubicBezTo>
                  <a:pt y="255" x="12357"/>
                  <a:pt y="222" x="12336"/>
                  <a:pt y="194" x="12307"/>
                </a:cubicBezTo>
                <a:cubicBezTo>
                  <a:pt y="166" x="12279"/>
                  <a:pt y="145" x="12246"/>
                  <a:pt y="129" x="12208"/>
                </a:cubicBezTo>
                <a:cubicBezTo>
                  <a:pt y="113" x="12170"/>
                  <a:pt y="105" x="12129"/>
                  <a:pt y="105" x="12084"/>
                </a:cubicBezTo>
                <a:close/>
                <a:moveTo>
                  <a:pt y="7" x="12663"/>
                </a:moveTo>
                <a:cubicBezTo>
                  <a:pt y="26" x="12647"/>
                  <a:pt y="45" x="12631"/>
                  <a:pt y="65" x="12616"/>
                </a:cubicBezTo>
                <a:cubicBezTo>
                  <a:pt y="84" x="12601"/>
                  <a:pt y="106" x="12585"/>
                  <a:pt y="130" x="12570"/>
                </a:cubicBezTo>
                <a:cubicBezTo>
                  <a:pt y="153" x="12554"/>
                  <a:pt y="179" x="12539"/>
                  <a:pt y="207" x="12524"/>
                </a:cubicBezTo>
                <a:cubicBezTo>
                  <a:pt y="234" x="12509"/>
                  <a:pt y="263" x="12496"/>
                  <a:pt y="293" x="12484"/>
                </a:cubicBezTo>
                <a:cubicBezTo>
                  <a:pt y="324" x="12472"/>
                  <a:pt y="355" x="12463"/>
                  <a:pt y="388" x="12455"/>
                </a:cubicBezTo>
                <a:cubicBezTo>
                  <a:pt y="420" x="12448"/>
                  <a:pt y="453" x="12444"/>
                  <a:pt y="486" x="12444"/>
                </a:cubicBezTo>
                <a:cubicBezTo>
                  <a:pt y="520" x="12444"/>
                  <a:pt y="552" x="12448"/>
                  <a:pt y="585" x="12455"/>
                </a:cubicBezTo>
                <a:cubicBezTo>
                  <a:pt y="617" x="12463"/>
                  <a:pt y="648" x="12472"/>
                  <a:pt y="679" x="12484"/>
                </a:cubicBezTo>
                <a:cubicBezTo>
                  <a:pt y="709" x="12496"/>
                  <a:pt y="738" x="12509"/>
                  <a:pt y="766" x="12524"/>
                </a:cubicBezTo>
                <a:cubicBezTo>
                  <a:pt y="793" x="12539"/>
                  <a:pt y="819" x="12554"/>
                  <a:pt y="843" x="12570"/>
                </a:cubicBezTo>
                <a:cubicBezTo>
                  <a:pt y="867" x="12585"/>
                  <a:pt y="888" x="12601"/>
                  <a:pt y="908" x="12616"/>
                </a:cubicBezTo>
                <a:cubicBezTo>
                  <a:pt y="927" x="12631"/>
                  <a:pt y="946" x="12647"/>
                  <a:pt y="965" x="12663"/>
                </a:cubicBezTo>
                <a:lnTo>
                  <a:pt y="965" x="12898"/>
                </a:lnTo>
                <a:lnTo>
                  <a:pt y="884" x="12818"/>
                </a:lnTo>
                <a:cubicBezTo>
                  <a:pt y="884" x="12818"/>
                  <a:pt y="879" x="12812"/>
                  <a:pt y="868" x="12802"/>
                </a:cubicBezTo>
                <a:cubicBezTo>
                  <a:pt y="857" x="12792"/>
                  <a:pt y="842" x="12779"/>
                  <a:pt y="823" x="12764"/>
                </a:cubicBezTo>
                <a:cubicBezTo>
                  <a:pt y="804" x="12748"/>
                  <a:pt y="781" x="12732"/>
                  <a:pt y="755" x="12714"/>
                </a:cubicBezTo>
                <a:cubicBezTo>
                  <a:pt y="730" x="12696"/>
                  <a:pt y="702" x="12680"/>
                  <a:pt y="673" x="12665"/>
                </a:cubicBezTo>
                <a:cubicBezTo>
                  <a:pt y="643" x="12650"/>
                  <a:pt y="612" x="12637"/>
                  <a:pt y="581" x="12628"/>
                </a:cubicBezTo>
                <a:cubicBezTo>
                  <a:pt y="549" x="12618"/>
                  <a:pt y="518" x="12613"/>
                  <a:pt y="486" x="12613"/>
                </a:cubicBezTo>
                <a:cubicBezTo>
                  <a:pt y="455" x="12613"/>
                  <a:pt y="424" x="12618"/>
                  <a:pt y="392" x="12628"/>
                </a:cubicBezTo>
                <a:cubicBezTo>
                  <a:pt y="360" x="12637"/>
                  <a:pt y="329" x="12650"/>
                  <a:pt y="300" x="12665"/>
                </a:cubicBezTo>
                <a:cubicBezTo>
                  <a:pt y="270" x="12680"/>
                  <a:pt y="243" x="12696"/>
                  <a:pt y="217" x="12714"/>
                </a:cubicBezTo>
                <a:cubicBezTo>
                  <a:pt y="191" x="12732"/>
                  <a:pt y="169" x="12748"/>
                  <a:pt y="150" x="12764"/>
                </a:cubicBezTo>
                <a:cubicBezTo>
                  <a:pt y="130" x="12779"/>
                  <a:pt y="115" x="12792"/>
                  <a:pt y="104" x="12802"/>
                </a:cubicBezTo>
                <a:cubicBezTo>
                  <a:pt y="94" x="12812"/>
                  <a:pt y="88" x="12818"/>
                  <a:pt y="88" x="12818"/>
                </a:cubicBezTo>
                <a:lnTo>
                  <a:pt y="7" x="12898"/>
                </a:lnTo>
                <a:close/>
                <a:moveTo>
                  <a:pt y="7" x="14657"/>
                </a:moveTo>
                <a:lnTo>
                  <a:pt y="88" x="14737"/>
                </a:lnTo>
                <a:cubicBezTo>
                  <a:pt y="88" x="14738"/>
                  <a:pt y="94" x="14743"/>
                  <a:pt y="104" x="14753"/>
                </a:cubicBezTo>
                <a:cubicBezTo>
                  <a:pt y="115" x="14763"/>
                  <a:pt y="130" x="14776"/>
                  <a:pt y="150" x="14791"/>
                </a:cubicBezTo>
                <a:cubicBezTo>
                  <a:pt y="169" x="14806"/>
                  <a:pt y="191" x="14823"/>
                  <a:pt y="217" x="14841"/>
                </a:cubicBezTo>
                <a:cubicBezTo>
                  <a:pt y="243" x="14858"/>
                  <a:pt y="270" x="14875"/>
                  <a:pt y="300" x="14890"/>
                </a:cubicBezTo>
                <a:cubicBezTo>
                  <a:pt y="329" x="14905"/>
                  <a:pt y="360" x="14917"/>
                  <a:pt y="392" x="14927"/>
                </a:cubicBezTo>
                <a:cubicBezTo>
                  <a:pt y="424" x="14937"/>
                  <a:pt y="455" x="14941"/>
                  <a:pt y="486" x="14941"/>
                </a:cubicBezTo>
                <a:cubicBezTo>
                  <a:pt y="517" x="14941"/>
                  <a:pt y="549" x="14937"/>
                  <a:pt y="581" x="14927"/>
                </a:cubicBezTo>
                <a:cubicBezTo>
                  <a:pt y="612" x="14917"/>
                  <a:pt y="643" x="14905"/>
                  <a:pt y="673" x="14890"/>
                </a:cubicBezTo>
                <a:cubicBezTo>
                  <a:pt y="702" x="14875"/>
                  <a:pt y="730" x="14858"/>
                  <a:pt y="756" x="14841"/>
                </a:cubicBezTo>
                <a:cubicBezTo>
                  <a:pt y="781" x="14823"/>
                  <a:pt y="804" x="14806"/>
                  <a:pt y="823" x="14791"/>
                </a:cubicBezTo>
                <a:cubicBezTo>
                  <a:pt y="842" x="14776"/>
                  <a:pt y="857" x="14763"/>
                  <a:pt y="868" x="14753"/>
                </a:cubicBezTo>
                <a:cubicBezTo>
                  <a:pt y="879" x="14743"/>
                  <a:pt y="884" x="14738"/>
                  <a:pt y="884" x="14737"/>
                </a:cubicBezTo>
                <a:lnTo>
                  <a:pt y="965" x="14657"/>
                </a:lnTo>
                <a:lnTo>
                  <a:pt y="965" x="14893"/>
                </a:lnTo>
                <a:cubicBezTo>
                  <a:pt y="946" x="14909"/>
                  <a:pt y="927" x="14924"/>
                  <a:pt y="908" x="14939"/>
                </a:cubicBezTo>
                <a:cubicBezTo>
                  <a:pt y="888" x="14954"/>
                  <a:pt y="867" x="14969"/>
                  <a:pt y="843" x="14985"/>
                </a:cubicBezTo>
                <a:cubicBezTo>
                  <a:pt y="819" x="15001"/>
                  <a:pt y="793" x="15016"/>
                  <a:pt y="766" x="15031"/>
                </a:cubicBezTo>
                <a:cubicBezTo>
                  <a:pt y="738" x="15046"/>
                  <a:pt y="709" x="15060"/>
                  <a:pt y="679" x="15071"/>
                </a:cubicBezTo>
                <a:cubicBezTo>
                  <a:pt y="648" x="15083"/>
                  <a:pt y="617" x="15093"/>
                  <a:pt y="585" x="15100"/>
                </a:cubicBezTo>
                <a:cubicBezTo>
                  <a:pt y="552" x="15107"/>
                  <a:pt y="520" x="15111"/>
                  <a:pt y="486" x="15111"/>
                </a:cubicBezTo>
                <a:cubicBezTo>
                  <a:pt y="453" x="15111"/>
                  <a:pt y="420" x="15107"/>
                  <a:pt y="388" x="15100"/>
                </a:cubicBezTo>
                <a:cubicBezTo>
                  <a:pt y="355" x="15093"/>
                  <a:pt y="324" x="15083"/>
                  <a:pt y="293" x="15071"/>
                </a:cubicBezTo>
                <a:cubicBezTo>
                  <a:pt y="263" x="15060"/>
                  <a:pt y="234" x="15046"/>
                  <a:pt y="207" x="15031"/>
                </a:cubicBezTo>
                <a:cubicBezTo>
                  <a:pt y="179" x="15016"/>
                  <a:pt y="153" x="15001"/>
                  <a:pt y="130" x="14985"/>
                </a:cubicBezTo>
                <a:cubicBezTo>
                  <a:pt y="106" x="14969"/>
                  <a:pt y="84" x="14954"/>
                  <a:pt y="65" x="14939"/>
                </a:cubicBezTo>
                <a:cubicBezTo>
                  <a:pt y="45" x="14924"/>
                  <a:pt y="26" x="14909"/>
                  <a:pt y="7" x="1489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189" name="Shape 189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0" name="Shape 190"/>
          <p:cNvSpPr/>
          <p:nvPr/>
        </p:nvSpPr>
        <p:spPr>
          <a:xfrm rot="-5400000" flipH="1">
            <a:off y="2220336" x="6122803"/>
            <a:ext cy="1854600" cx="1354499"/>
          </a:xfrm>
          <a:prstGeom prst="bentUpArrow">
            <a:avLst>
              <a:gd fmla="val 19342" name="adj1"/>
              <a:gd fmla="val 24692" name="adj2"/>
              <a:gd fmla="val 42894" name="adj3"/>
            </a:avLst>
          </a:pr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91" name="Shape 191"/>
          <p:cNvSpPr/>
          <p:nvPr/>
        </p:nvSpPr>
        <p:spPr>
          <a:xfrm>
            <a:off y="1830212" x="6784900"/>
            <a:ext cy="506625" cx="1266981"/>
          </a:xfrm>
          <a:custGeom>
            <a:pathLst>
              <a:path w="3044" extrusionOk="0" h="1022">
                <a:moveTo>
                  <a:pt y="336" x="177"/>
                </a:moveTo>
                <a:lnTo>
                  <a:pt y="506" x="177"/>
                </a:lnTo>
                <a:lnTo>
                  <a:pt y="506" x="620"/>
                </a:lnTo>
                <a:lnTo>
                  <a:pt y="336" x="620"/>
                </a:lnTo>
                <a:close/>
                <a:moveTo>
                  <a:pt y="391" x="1454"/>
                </a:moveTo>
                <a:cubicBezTo>
                  <a:pt y="391" x="1465"/>
                  <a:pt y="393" x="1473"/>
                  <a:pt y="398" x="1477"/>
                </a:cubicBezTo>
                <a:cubicBezTo>
                  <a:pt y="402" x="1482"/>
                  <a:pt y="410" x="1484"/>
                  <a:pt y="422" x="1484"/>
                </a:cubicBezTo>
                <a:lnTo>
                  <a:pt y="593" x="1484"/>
                </a:lnTo>
                <a:cubicBezTo>
                  <a:pt y="604" x="1484"/>
                  <a:pt y="612" x="1482"/>
                  <a:pt y="617" x="1478"/>
                </a:cubicBezTo>
                <a:cubicBezTo>
                  <a:pt y="621" x="1473"/>
                  <a:pt y="624" x="1465"/>
                  <a:pt y="624" x="1454"/>
                </a:cubicBezTo>
                <a:lnTo>
                  <a:pt y="624" x="1226"/>
                </a:lnTo>
                <a:cubicBezTo>
                  <a:pt y="624" x="1215"/>
                  <a:pt y="621" x="1207"/>
                  <a:pt y="617" x="1202"/>
                </a:cubicBezTo>
                <a:cubicBezTo>
                  <a:pt y="612" x="1197"/>
                  <a:pt y="604" x="1195"/>
                  <a:pt y="593" x="1195"/>
                </a:cubicBezTo>
                <a:lnTo>
                  <a:pt y="421" x="1195"/>
                </a:lnTo>
                <a:cubicBezTo>
                  <a:pt y="410" x="1195"/>
                  <a:pt y="403" x="1197"/>
                  <a:pt y="398" x="1202"/>
                </a:cubicBezTo>
                <a:cubicBezTo>
                  <a:pt y="394" x="1207"/>
                  <a:pt y="391" x="1215"/>
                  <a:pt y="391" x="1226"/>
                </a:cubicBezTo>
                <a:close/>
                <a:moveTo>
                  <a:pt y="50" x="84"/>
                </a:moveTo>
                <a:cubicBezTo>
                  <a:pt y="50" x="72"/>
                  <a:pt y="52" x="61"/>
                  <a:pt y="57" x="51"/>
                </a:cubicBezTo>
                <a:cubicBezTo>
                  <a:pt y="61" x="40"/>
                  <a:pt y="67" x="31"/>
                  <a:pt y="75" x="24"/>
                </a:cubicBezTo>
                <a:cubicBezTo>
                  <a:pt y="83" x="16"/>
                  <a:pt y="92" x="10"/>
                  <a:pt y="102" x="6"/>
                </a:cubicBezTo>
                <a:cubicBezTo>
                  <a:pt y="113" x="2"/>
                  <a:pt y="123" x="0"/>
                  <a:pt y="135" x="0"/>
                </a:cubicBezTo>
                <a:lnTo>
                  <a:pt y="792" x="0"/>
                </a:lnTo>
                <a:lnTo>
                  <a:pt y="792" x="168"/>
                </a:lnTo>
                <a:lnTo>
                  <a:pt y="219" x="168"/>
                </a:lnTo>
                <a:lnTo>
                  <a:pt y="219" x="677"/>
                </a:lnTo>
                <a:lnTo>
                  <a:pt y="50" x="677"/>
                </a:lnTo>
                <a:close/>
                <a:moveTo>
                  <a:pt y="0" x="721"/>
                </a:moveTo>
                <a:lnTo>
                  <a:pt y="593" x="721"/>
                </a:lnTo>
                <a:cubicBezTo>
                  <a:pt y="629" x="721"/>
                  <a:pt y="660" x="727"/>
                  <a:pt y="686" x="740"/>
                </a:cubicBezTo>
                <a:cubicBezTo>
                  <a:pt y="711" x="754"/>
                  <a:pt y="732" x="770"/>
                  <a:pt y="748" x="790"/>
                </a:cubicBezTo>
                <a:cubicBezTo>
                  <a:pt y="764" x="811"/>
                  <a:pt y="775" x="832"/>
                  <a:pt y="782" x="855"/>
                </a:cubicBezTo>
                <a:cubicBezTo>
                  <a:pt y="789" x="878"/>
                  <a:pt y="792" x="899"/>
                  <a:pt y="792" x="920"/>
                </a:cubicBezTo>
                <a:lnTo>
                  <a:pt y="792" x="997"/>
                </a:lnTo>
                <a:lnTo>
                  <a:pt y="624" x="997"/>
                </a:lnTo>
                <a:lnTo>
                  <a:pt y="624" x="920"/>
                </a:lnTo>
                <a:cubicBezTo>
                  <a:pt y="624" x="911"/>
                  <a:pt y="621" x="903"/>
                  <a:pt y="616" x="898"/>
                </a:cubicBezTo>
                <a:cubicBezTo>
                  <a:pt y="610" x="892"/>
                  <a:pt y="603" x="889"/>
                  <a:pt y="593" x="889"/>
                </a:cubicBezTo>
                <a:lnTo>
                  <a:pt y="0" x="889"/>
                </a:lnTo>
                <a:close/>
                <a:moveTo>
                  <a:pt y="223" x="1225"/>
                </a:moveTo>
                <a:cubicBezTo>
                  <a:pt y="223" x="1205"/>
                  <a:pt y="226" x="1184"/>
                  <a:pt y="233" x="1161"/>
                </a:cubicBezTo>
                <a:cubicBezTo>
                  <a:pt y="240" x="1138"/>
                  <a:pt y="251" x="1116"/>
                  <a:pt y="267" x="1096"/>
                </a:cubicBezTo>
                <a:cubicBezTo>
                  <a:pt y="283" x="1076"/>
                  <a:pt y="304" x="1060"/>
                  <a:pt y="329" x="1046"/>
                </a:cubicBezTo>
                <a:cubicBezTo>
                  <a:pt y="354" x="1033"/>
                  <a:pt y="385" x="1026"/>
                  <a:pt y="421" x="1026"/>
                </a:cubicBezTo>
                <a:lnTo>
                  <a:pt y="593" x="1026"/>
                </a:lnTo>
                <a:cubicBezTo>
                  <a:pt y="629" x="1026"/>
                  <a:pt y="660" x="1033"/>
                  <a:pt y="686" x="1046"/>
                </a:cubicBezTo>
                <a:cubicBezTo>
                  <a:pt y="711" x="1060"/>
                  <a:pt y="732" x="1076"/>
                  <a:pt y="748" x="1096"/>
                </a:cubicBezTo>
                <a:cubicBezTo>
                  <a:pt y="764" x="1116"/>
                  <a:pt y="775" x="1138"/>
                  <a:pt y="782" x="1161"/>
                </a:cubicBezTo>
                <a:cubicBezTo>
                  <a:pt y="789" x="1184"/>
                  <a:pt y="792" x="1205"/>
                  <a:pt y="792" x="1225"/>
                </a:cubicBezTo>
                <a:lnTo>
                  <a:pt y="792" x="1454"/>
                </a:lnTo>
                <a:cubicBezTo>
                  <a:pt y="792" x="1467"/>
                  <a:pt y="791" x="1482"/>
                  <a:pt y="788" x="1496"/>
                </a:cubicBezTo>
                <a:cubicBezTo>
                  <a:pt y="785" x="1511"/>
                  <a:pt y="780" x="1526"/>
                  <a:pt y="773" x="1541"/>
                </a:cubicBezTo>
                <a:cubicBezTo>
                  <a:pt y="767" x="1555"/>
                  <a:pt y="758" x="1570"/>
                  <a:pt y="748" x="1583"/>
                </a:cubicBezTo>
                <a:cubicBezTo>
                  <a:pt y="737" x="1597"/>
                  <a:pt y="725" x="1609"/>
                  <a:pt y="710" x="1619"/>
                </a:cubicBezTo>
                <a:cubicBezTo>
                  <a:pt y="695" x="1629"/>
                  <a:pt y="678" x="1638"/>
                  <a:pt y="658" x="1644"/>
                </a:cubicBezTo>
                <a:cubicBezTo>
                  <a:pt y="639" x="1650"/>
                  <a:pt y="617" x="1653"/>
                  <a:pt y="593" x="1653"/>
                </a:cubicBezTo>
                <a:lnTo>
                  <a:pt y="421" x="1653"/>
                </a:lnTo>
                <a:cubicBezTo>
                  <a:pt y="401" x="1653"/>
                  <a:pt y="380" x="1649"/>
                  <a:pt y="357" x="1642"/>
                </a:cubicBezTo>
                <a:cubicBezTo>
                  <a:pt y="334" x="1635"/>
                  <a:pt y="312" x="1624"/>
                  <a:pt y="292" x="1608"/>
                </a:cubicBezTo>
                <a:cubicBezTo>
                  <a:pt y="272" x="1592"/>
                  <a:pt y="256" x="1572"/>
                  <a:pt y="243" x="1546"/>
                </a:cubicBezTo>
                <a:cubicBezTo>
                  <a:pt y="229" x="1521"/>
                  <a:pt y="223" x="1490"/>
                  <a:pt y="223" x="1454"/>
                </a:cubicBezTo>
                <a:close/>
                <a:moveTo>
                  <a:pt y="223" x="1716"/>
                </a:moveTo>
                <a:lnTo>
                  <a:pt y="593" x="1716"/>
                </a:lnTo>
                <a:cubicBezTo>
                  <a:pt y="629" x="1716"/>
                  <a:pt y="660" x="1723"/>
                  <a:pt y="686" x="1736"/>
                </a:cubicBezTo>
                <a:cubicBezTo>
                  <a:pt y="711" x="1749"/>
                  <a:pt y="732" x="1766"/>
                  <a:pt y="748" x="1786"/>
                </a:cubicBezTo>
                <a:cubicBezTo>
                  <a:pt y="764" x="1806"/>
                  <a:pt y="775" x="1828"/>
                  <a:pt y="782" x="1851"/>
                </a:cubicBezTo>
                <a:cubicBezTo>
                  <a:pt y="789" x="1873"/>
                  <a:pt y="792" x="1895"/>
                  <a:pt y="792" x="1915"/>
                </a:cubicBezTo>
                <a:lnTo>
                  <a:pt y="792" x="2165"/>
                </a:lnTo>
                <a:lnTo>
                  <a:pt y="624" x="2165"/>
                </a:lnTo>
                <a:lnTo>
                  <a:pt y="624" x="1916"/>
                </a:lnTo>
                <a:cubicBezTo>
                  <a:pt y="624" x="1905"/>
                  <a:pt y="621" x="1897"/>
                  <a:pt y="617" x="1892"/>
                </a:cubicBezTo>
                <a:cubicBezTo>
                  <a:pt y="612" x="1887"/>
                  <a:pt y="604" x="1885"/>
                  <a:pt y="593" x="1885"/>
                </a:cubicBezTo>
                <a:lnTo>
                  <a:pt y="223" x="1885"/>
                </a:lnTo>
                <a:close/>
                <a:moveTo>
                  <a:pt y="0" x="2875"/>
                </a:moveTo>
                <a:lnTo>
                  <a:pt y="593" x="2875"/>
                </a:lnTo>
                <a:cubicBezTo>
                  <a:pt y="604" x="2875"/>
                  <a:pt y="612" x="2872"/>
                  <a:pt y="617" x="2868"/>
                </a:cubicBezTo>
                <a:cubicBezTo>
                  <a:pt y="621" x="2863"/>
                  <a:pt y="624" x="2855"/>
                  <a:pt y="624" x="2844"/>
                </a:cubicBezTo>
                <a:lnTo>
                  <a:pt y="624" x="2615"/>
                </a:lnTo>
                <a:cubicBezTo>
                  <a:pt y="624" x="2604"/>
                  <a:pt y="621" x="2597"/>
                  <a:pt y="617" x="2592"/>
                </a:cubicBezTo>
                <a:cubicBezTo>
                  <a:pt y="612" x="2587"/>
                  <a:pt y="604" x="2585"/>
                  <a:pt y="592" x="2585"/>
                </a:cubicBezTo>
                <a:lnTo>
                  <a:pt y="421" x="2585"/>
                </a:lnTo>
                <a:cubicBezTo>
                  <a:pt y="410" x="2585"/>
                  <a:pt y="403" x="2587"/>
                  <a:pt y="398" x="2592"/>
                </a:cubicBezTo>
                <a:cubicBezTo>
                  <a:pt y="394" x="2597"/>
                  <a:pt y="391" x="2605"/>
                  <a:pt y="391" x="2616"/>
                </a:cubicBezTo>
                <a:lnTo>
                  <a:pt y="391" x="2865"/>
                </a:lnTo>
                <a:lnTo>
                  <a:pt y="223" x="2865"/>
                </a:lnTo>
                <a:lnTo>
                  <a:pt y="223" x="2615"/>
                </a:lnTo>
                <a:cubicBezTo>
                  <a:pt y="223" x="2595"/>
                  <a:pt y="226" x="2574"/>
                  <a:pt y="233" x="2551"/>
                </a:cubicBezTo>
                <a:cubicBezTo>
                  <a:pt y="240" x="2528"/>
                  <a:pt y="251" x="2506"/>
                  <a:pt y="267" x="2486"/>
                </a:cubicBezTo>
                <a:cubicBezTo>
                  <a:pt y="283" x="2467"/>
                  <a:pt y="304" x="2450"/>
                  <a:pt y="329" x="2437"/>
                </a:cubicBezTo>
                <a:cubicBezTo>
                  <a:pt y="354" x="2423"/>
                  <a:pt y="385" x="2416"/>
                  <a:pt y="421" x="2416"/>
                </a:cubicBezTo>
                <a:lnTo>
                  <a:pt y="593" x="2416"/>
                </a:lnTo>
                <a:cubicBezTo>
                  <a:pt y="606" x="2416"/>
                  <a:pt y="620" x="2418"/>
                  <a:pt y="635" x="2421"/>
                </a:cubicBezTo>
                <a:cubicBezTo>
                  <a:pt y="650" x="2424"/>
                  <a:pt y="665" x="2429"/>
                  <a:pt y="680" x="2435"/>
                </a:cubicBezTo>
                <a:cubicBezTo>
                  <a:pt y="694" x="2442"/>
                  <a:pt y="708" x="2450"/>
                  <a:pt y="722" x="2461"/>
                </a:cubicBezTo>
                <a:cubicBezTo>
                  <a:pt y="735" x="2471"/>
                  <a:pt y="747" x="2484"/>
                  <a:pt y="758" x="2499"/>
                </a:cubicBezTo>
                <a:cubicBezTo>
                  <a:pt y="768" x="2514"/>
                  <a:pt y="777" x="2531"/>
                  <a:pt y="783" x="2550"/>
                </a:cubicBezTo>
                <a:cubicBezTo>
                  <a:pt y="789" x="2569"/>
                  <a:pt y="792" x="2591"/>
                  <a:pt y="792" x="2615"/>
                </a:cubicBezTo>
                <a:lnTo>
                  <a:pt y="792" x="2844"/>
                </a:lnTo>
                <a:cubicBezTo>
                  <a:pt y="792" x="2858"/>
                  <a:pt y="791" x="2872"/>
                  <a:pt y="788" x="2887"/>
                </a:cubicBezTo>
                <a:cubicBezTo>
                  <a:pt y="785" x="2902"/>
                  <a:pt y="780" x="2916"/>
                  <a:pt y="773" x="2931"/>
                </a:cubicBezTo>
                <a:cubicBezTo>
                  <a:pt y="767" x="2946"/>
                  <a:pt y="758" x="2960"/>
                  <a:pt y="748" x="2973"/>
                </a:cubicBezTo>
                <a:cubicBezTo>
                  <a:pt y="737" x="2987"/>
                  <a:pt y="725" x="2999"/>
                  <a:pt y="710" x="3009"/>
                </a:cubicBezTo>
                <a:cubicBezTo>
                  <a:pt y="695" x="3019"/>
                  <a:pt y="678" x="3028"/>
                  <a:pt y="658" x="3034"/>
                </a:cubicBezTo>
                <a:cubicBezTo>
                  <a:pt y="639" x="3040"/>
                  <a:pt y="617" x="3043"/>
                  <a:pt y="593" x="3043"/>
                </a:cubicBezTo>
                <a:lnTo>
                  <a:pt y="0" x="3043"/>
                </a:lnTo>
                <a:close/>
                <a:moveTo>
                  <a:pt y="223" x="2174"/>
                </a:moveTo>
                <a:lnTo>
                  <a:pt y="822" x="2174"/>
                </a:lnTo>
                <a:cubicBezTo>
                  <a:pt y="833" x="2174"/>
                  <a:pt y="841" x="2172"/>
                  <a:pt y="846" x="2168"/>
                </a:cubicBezTo>
                <a:cubicBezTo>
                  <a:pt y="850" x="2163"/>
                  <a:pt y="853" x="2155"/>
                  <a:pt y="853" x="2144"/>
                </a:cubicBezTo>
                <a:lnTo>
                  <a:pt y="853" x="1895"/>
                </a:lnTo>
                <a:lnTo>
                  <a:pt y="1021" x="1895"/>
                </a:lnTo>
                <a:lnTo>
                  <a:pt y="1021" x="2144"/>
                </a:lnTo>
                <a:cubicBezTo>
                  <a:pt y="1021" x="2158"/>
                  <a:pt y="1020" x="2172"/>
                  <a:pt y="1017" x="2187"/>
                </a:cubicBezTo>
                <a:cubicBezTo>
                  <a:pt y="1014" x="2202"/>
                  <a:pt y="1009" x="2216"/>
                  <a:pt y="1002" x="2231"/>
                </a:cubicBezTo>
                <a:cubicBezTo>
                  <a:pt y="996" x="2245"/>
                  <a:pt y="987" x="2260"/>
                  <a:pt y="977" x="2273"/>
                </a:cubicBezTo>
                <a:cubicBezTo>
                  <a:pt y="966" x="2287"/>
                  <a:pt y="954" x="2299"/>
                  <a:pt y="939" x="2309"/>
                </a:cubicBezTo>
                <a:cubicBezTo>
                  <a:pt y="924" x="2319"/>
                  <a:pt y="907" x="2327"/>
                  <a:pt y="887" x="2334"/>
                </a:cubicBezTo>
                <a:cubicBezTo>
                  <a:pt y="868" x="2340"/>
                  <a:pt y="846" x="2343"/>
                  <a:pt y="822" x="2343"/>
                </a:cubicBezTo>
                <a:lnTo>
                  <a:pt y="223" x="2343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pic>
        <p:nvPicPr>
          <p:cNvPr id="192" name="Shape 19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15225" x="280975"/>
            <a:ext cy="3264799" cx="5441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y="817023" x="5707550"/>
            <a:ext cy="350450" cx="3125489"/>
          </a:xfrm>
          <a:custGeom>
            <a:pathLst>
              <a:path w="11891" extrusionOk="0" h="958">
                <a:moveTo>
                  <a:pt y="286" x="2323"/>
                </a:moveTo>
                <a:lnTo>
                  <a:pt y="442" x="2323"/>
                </a:lnTo>
                <a:lnTo>
                  <a:pt y="442" x="2823"/>
                </a:lnTo>
                <a:lnTo>
                  <a:pt y="286" x="2823"/>
                </a:lnTo>
                <a:close/>
                <a:moveTo>
                  <a:pt y="106" x="6050"/>
                </a:moveTo>
                <a:cubicBezTo>
                  <a:pt y="106" x="6027"/>
                  <a:pt y="115" x="6007"/>
                  <a:pt y="134" x="5992"/>
                </a:cubicBezTo>
                <a:lnTo>
                  <a:pt y="316" x="5833"/>
                </a:lnTo>
                <a:lnTo>
                  <a:pt y="543" x="5833"/>
                </a:lnTo>
                <a:lnTo>
                  <a:pt y="293" x="6050"/>
                </a:lnTo>
                <a:lnTo>
                  <a:pt y="543" x="6275"/>
                </a:lnTo>
                <a:lnTo>
                  <a:pt y="319" x="6275"/>
                </a:lnTo>
                <a:lnTo>
                  <a:pt y="132" x="6109"/>
                </a:lnTo>
                <a:cubicBezTo>
                  <a:pt y="124" x="6101"/>
                  <a:pt y="118" x="6092"/>
                  <a:pt y="113" x="6082"/>
                </a:cubicBezTo>
                <a:cubicBezTo>
                  <a:pt y="109" x="6072"/>
                  <a:pt y="106" x="6061"/>
                  <a:pt y="106" x="6050"/>
                </a:cubicBezTo>
                <a:close/>
                <a:moveTo>
                  <a:pt y="276" x="11345"/>
                </a:moveTo>
                <a:cubicBezTo>
                  <a:pt y="276" x="11346"/>
                  <a:pt y="276" x="11347"/>
                  <a:pt y="276" x="11348"/>
                </a:cubicBezTo>
                <a:lnTo>
                  <a:pt y="276" x="11577"/>
                </a:lnTo>
                <a:cubicBezTo>
                  <a:pt y="276" x="11578"/>
                  <a:pt y="276" x="11579"/>
                  <a:pt y="276" x="11580"/>
                </a:cubicBezTo>
                <a:cubicBezTo>
                  <a:pt y="276" x="11593"/>
                  <a:pt y="278" x="11606"/>
                  <a:pt y="281" x="11618"/>
                </a:cubicBezTo>
                <a:lnTo>
                  <a:pt y="281" x="11618"/>
                </a:lnTo>
                <a:cubicBezTo>
                  <a:pt y="283" x="11607"/>
                  <a:pt y="288" x="11597"/>
                  <a:pt y="294" x="11587"/>
                </a:cubicBezTo>
                <a:lnTo>
                  <a:pt y="523" x="11244"/>
                </a:lnTo>
                <a:cubicBezTo>
                  <a:pt y="529" x="11234"/>
                  <a:pt y="537" x="11226"/>
                  <a:pt y="547" x="11220"/>
                </a:cubicBezTo>
                <a:cubicBezTo>
                  <a:pt y="556" x="11214"/>
                  <a:pt y="565" x="11210"/>
                  <a:pt y="576" x="11208"/>
                </a:cubicBezTo>
                <a:lnTo>
                  <a:pt y="576" x="11208"/>
                </a:lnTo>
                <a:cubicBezTo>
                  <a:pt y="563" x="11204"/>
                  <a:pt y="550" x="11203"/>
                  <a:pt y="535" x="11203"/>
                </a:cubicBezTo>
                <a:lnTo>
                  <a:pt y="421" x="11203"/>
                </a:lnTo>
                <a:cubicBezTo>
                  <a:pt y="399" x="11203"/>
                  <a:pt y="379" x="11207"/>
                  <a:pt y="361" x="11215"/>
                </a:cubicBezTo>
                <a:cubicBezTo>
                  <a:pt y="342" x="11223"/>
                  <a:pt y="327" x="11234"/>
                  <a:pt y="315" x="11247"/>
                </a:cubicBezTo>
                <a:cubicBezTo>
                  <a:pt y="302" x="11261"/>
                  <a:pt y="292" x="11276"/>
                  <a:pt y="286" x="11294"/>
                </a:cubicBezTo>
                <a:cubicBezTo>
                  <a:pt y="279" x="11310"/>
                  <a:pt y="276" x="11328"/>
                  <a:pt y="276" x="11345"/>
                </a:cubicBezTo>
                <a:close/>
                <a:moveTo>
                  <a:pt y="107" x="4800"/>
                </a:moveTo>
                <a:lnTo>
                  <a:pt y="214" x="4800"/>
                </a:lnTo>
                <a:lnTo>
                  <a:pt y="155" x="4719"/>
                </a:lnTo>
                <a:lnTo>
                  <a:pt y="272" x="4635"/>
                </a:lnTo>
                <a:lnTo>
                  <a:pt y="353" x="4748"/>
                </a:lnTo>
                <a:lnTo>
                  <a:pt y="435" x="4635"/>
                </a:lnTo>
                <a:lnTo>
                  <a:pt y="551" x="4719"/>
                </a:lnTo>
                <a:lnTo>
                  <a:pt y="494" x="4800"/>
                </a:lnTo>
                <a:lnTo>
                  <a:pt y="599" x="4800"/>
                </a:lnTo>
                <a:lnTo>
                  <a:pt y="599" x="4944"/>
                </a:lnTo>
                <a:lnTo>
                  <a:pt y="494" x="4944"/>
                </a:lnTo>
                <a:lnTo>
                  <a:pt y="551" x="5023"/>
                </a:lnTo>
                <a:lnTo>
                  <a:pt y="435" x="5108"/>
                </a:lnTo>
                <a:lnTo>
                  <a:pt y="353" x="4994"/>
                </a:lnTo>
                <a:lnTo>
                  <a:pt y="272" x="5108"/>
                </a:lnTo>
                <a:lnTo>
                  <a:pt y="155" x="5023"/>
                </a:lnTo>
                <a:lnTo>
                  <a:pt y="213" x="4944"/>
                </a:lnTo>
                <a:lnTo>
                  <a:pt y="107" x="4944"/>
                </a:lnTo>
                <a:close/>
                <a:moveTo>
                  <a:pt y="107" x="8768"/>
                </a:moveTo>
                <a:lnTo>
                  <a:pt y="214" x="8768"/>
                </a:lnTo>
                <a:lnTo>
                  <a:pt y="155" x="8687"/>
                </a:lnTo>
                <a:lnTo>
                  <a:pt y="272" x="8604"/>
                </a:lnTo>
                <a:lnTo>
                  <a:pt y="353" x="8716"/>
                </a:lnTo>
                <a:lnTo>
                  <a:pt y="435" x="8604"/>
                </a:lnTo>
                <a:lnTo>
                  <a:pt y="551" x="8687"/>
                </a:lnTo>
                <a:lnTo>
                  <a:pt y="494" x="8768"/>
                </a:lnTo>
                <a:lnTo>
                  <a:pt y="599" x="8768"/>
                </a:lnTo>
                <a:lnTo>
                  <a:pt y="599" x="8912"/>
                </a:lnTo>
                <a:lnTo>
                  <a:pt y="494" x="8912"/>
                </a:lnTo>
                <a:lnTo>
                  <a:pt y="551" x="8991"/>
                </a:lnTo>
                <a:lnTo>
                  <a:pt y="435" x="9076"/>
                </a:lnTo>
                <a:lnTo>
                  <a:pt y="353" x="8963"/>
                </a:lnTo>
                <a:lnTo>
                  <a:pt y="272" x="9076"/>
                </a:lnTo>
                <a:lnTo>
                  <a:pt y="155" x="8991"/>
                </a:lnTo>
                <a:lnTo>
                  <a:pt y="213" x="8912"/>
                </a:lnTo>
                <a:lnTo>
                  <a:pt y="107" x="8912"/>
                </a:lnTo>
                <a:close/>
                <a:moveTo>
                  <a:pt y="515" x="2323"/>
                </a:moveTo>
                <a:lnTo>
                  <a:pt y="671" x="2323"/>
                </a:lnTo>
                <a:lnTo>
                  <a:pt y="671" x="2823"/>
                </a:lnTo>
                <a:lnTo>
                  <a:pt y="515" x="2823"/>
                </a:lnTo>
                <a:close/>
                <a:moveTo>
                  <a:pt y="383" x="11717"/>
                </a:moveTo>
                <a:lnTo>
                  <a:pt y="383" x="11717"/>
                </a:lnTo>
                <a:cubicBezTo>
                  <a:pt y="395" x="11720"/>
                  <a:pt y="408" x="11721"/>
                  <a:pt y="421" x="11721"/>
                </a:cubicBezTo>
                <a:lnTo>
                  <a:pt y="535" x="11721"/>
                </a:lnTo>
                <a:cubicBezTo>
                  <a:pt y="557" x="11721"/>
                  <a:pt y="577" x="11718"/>
                  <a:pt y="594" x="11711"/>
                </a:cubicBezTo>
                <a:cubicBezTo>
                  <a:pt y="612" x="11704"/>
                  <a:pt y="627" x="11694"/>
                  <a:pt y="640" x="11682"/>
                </a:cubicBezTo>
                <a:cubicBezTo>
                  <a:pt y="653" x="11670"/>
                  <a:pt y="662" x="11655"/>
                  <a:pt y="670" x="11637"/>
                </a:cubicBezTo>
                <a:cubicBezTo>
                  <a:pt y="677" x="11619"/>
                  <a:pt y="681" x="11599"/>
                  <a:pt y="681" x="11577"/>
                </a:cubicBezTo>
                <a:lnTo>
                  <a:pt y="681" x="11348"/>
                </a:lnTo>
                <a:cubicBezTo>
                  <a:pt y="681" x="11347"/>
                  <a:pt y="681" x="11346"/>
                  <a:pt y="681" x="11345"/>
                </a:cubicBezTo>
                <a:cubicBezTo>
                  <a:pt y="681" x="11332"/>
                  <a:pt y="679" x="11320"/>
                  <a:pt y="676" x="11308"/>
                </a:cubicBezTo>
                <a:lnTo>
                  <a:pt y="676" x="11308"/>
                </a:lnTo>
                <a:cubicBezTo>
                  <a:pt y="675" x="11310"/>
                  <a:pt y="675" x="11312"/>
                  <a:pt y="674" x="11315"/>
                </a:cubicBezTo>
                <a:cubicBezTo>
                  <a:pt y="672" x="11323"/>
                  <a:pt y="668" x="11331"/>
                  <a:pt y="662" x="11338"/>
                </a:cubicBezTo>
                <a:lnTo>
                  <a:pt y="434" x="11680"/>
                </a:lnTo>
                <a:cubicBezTo>
                  <a:pt y="427" x="11690"/>
                  <a:pt y="420" x="11698"/>
                  <a:pt y="410" x="11704"/>
                </a:cubicBezTo>
                <a:cubicBezTo>
                  <a:pt y="402" x="11710"/>
                  <a:pt y="392" x="11714"/>
                  <a:pt y="383" x="11717"/>
                </a:cubicBezTo>
                <a:close/>
                <a:moveTo>
                  <a:pt y="229" x="7213"/>
                </a:moveTo>
                <a:lnTo>
                  <a:pt y="400" x="7213"/>
                </a:lnTo>
                <a:lnTo>
                  <a:pt y="400" x="7041"/>
                </a:lnTo>
                <a:lnTo>
                  <a:pt y="556" x="7041"/>
                </a:lnTo>
                <a:lnTo>
                  <a:pt y="556" x="7213"/>
                </a:lnTo>
                <a:lnTo>
                  <a:pt y="728" x="7213"/>
                </a:lnTo>
                <a:lnTo>
                  <a:pt y="728" x="7369"/>
                </a:lnTo>
                <a:lnTo>
                  <a:pt y="556" x="7369"/>
                </a:lnTo>
                <a:lnTo>
                  <a:pt y="556" x="7541"/>
                </a:lnTo>
                <a:lnTo>
                  <a:pt y="400" x="7541"/>
                </a:lnTo>
                <a:lnTo>
                  <a:pt y="400" x="7369"/>
                </a:lnTo>
                <a:lnTo>
                  <a:pt y="229" x="7369"/>
                </a:lnTo>
                <a:close/>
                <a:moveTo>
                  <a:pt y="229" x="9999"/>
                </a:moveTo>
                <a:lnTo>
                  <a:pt y="400" x="9999"/>
                </a:lnTo>
                <a:lnTo>
                  <a:pt y="400" x="9827"/>
                </a:lnTo>
                <a:lnTo>
                  <a:pt y="556" x="9827"/>
                </a:lnTo>
                <a:lnTo>
                  <a:pt y="556" x="9999"/>
                </a:lnTo>
                <a:lnTo>
                  <a:pt y="728" x="9999"/>
                </a:lnTo>
                <a:lnTo>
                  <a:pt y="728" x="10154"/>
                </a:lnTo>
                <a:lnTo>
                  <a:pt y="556" x="10154"/>
                </a:lnTo>
                <a:lnTo>
                  <a:pt y="556" x="10326"/>
                </a:lnTo>
                <a:lnTo>
                  <a:pt y="400" x="10326"/>
                </a:lnTo>
                <a:lnTo>
                  <a:pt y="400" x="10154"/>
                </a:lnTo>
                <a:lnTo>
                  <a:pt y="229" x="10154"/>
                </a:lnTo>
                <a:close/>
                <a:moveTo>
                  <a:pt y="107" x="0"/>
                </a:moveTo>
                <a:lnTo>
                  <a:pt y="276" x="0"/>
                </a:lnTo>
                <a:lnTo>
                  <a:pt y="276" x="280"/>
                </a:lnTo>
                <a:lnTo>
                  <a:pt y="849" x="280"/>
                </a:lnTo>
                <a:lnTo>
                  <a:pt y="849" x="448"/>
                </a:lnTo>
                <a:lnTo>
                  <a:pt y="276" x="448"/>
                </a:lnTo>
                <a:lnTo>
                  <a:pt y="276" x="728"/>
                </a:lnTo>
                <a:lnTo>
                  <a:pt y="107" x="728"/>
                </a:lnTo>
                <a:close/>
                <a:moveTo>
                  <a:pt y="280" x="1278"/>
                </a:moveTo>
                <a:cubicBezTo>
                  <a:pt y="280" x="1266"/>
                  <a:pt y="282" x="1255"/>
                  <a:pt y="286" x="1245"/>
                </a:cubicBezTo>
                <a:cubicBezTo>
                  <a:pt y="291" x="1234"/>
                  <a:pt y="296" x="1225"/>
                  <a:pt y="304" x="1218"/>
                </a:cubicBezTo>
                <a:cubicBezTo>
                  <a:pt y="312" x="1210"/>
                  <a:pt y="321" x="1204"/>
                  <a:pt y="331" x="1199"/>
                </a:cubicBezTo>
                <a:cubicBezTo>
                  <a:pt y="341" x="1195"/>
                  <a:pt y="352" x="1193"/>
                  <a:pt y="364" x="1193"/>
                </a:cubicBezTo>
                <a:lnTo>
                  <a:pt y="849" x="1193"/>
                </a:lnTo>
                <a:lnTo>
                  <a:pt y="849" x="1361"/>
                </a:lnTo>
                <a:lnTo>
                  <a:pt y="448" x="1361"/>
                </a:lnTo>
                <a:lnTo>
                  <a:pt y="448" x="1563"/>
                </a:lnTo>
                <a:cubicBezTo>
                  <a:pt y="448" x="1576"/>
                  <a:pt y="450" x="1587"/>
                  <a:pt y="455" x="1598"/>
                </a:cubicBezTo>
                <a:cubicBezTo>
                  <a:pt y="459" x="1609"/>
                  <a:pt y="465" x="1618"/>
                  <a:pt y="472" x="1625"/>
                </a:cubicBezTo>
                <a:cubicBezTo>
                  <a:pt y="479" x="1633"/>
                  <a:pt y="489" x="1639"/>
                  <a:pt y="499" x="1644"/>
                </a:cubicBezTo>
                <a:cubicBezTo>
                  <a:pt y="510" x="1649"/>
                  <a:pt y="522" x="1651"/>
                  <a:pt y="535" x="1651"/>
                </a:cubicBezTo>
                <a:lnTo>
                  <a:pt y="849" x="1651"/>
                </a:lnTo>
                <a:lnTo>
                  <a:pt y="849" x="1819"/>
                </a:lnTo>
                <a:lnTo>
                  <a:pt y="535" x="1819"/>
                </a:lnTo>
                <a:cubicBezTo>
                  <a:pt y="505" x="1819"/>
                  <a:pt y="477" x="1816"/>
                  <a:pt y="452" x="1808"/>
                </a:cubicBezTo>
                <a:cubicBezTo>
                  <a:pt y="427" x="1800"/>
                  <a:pt y="405" x="1789"/>
                  <a:pt y="386" x="1776"/>
                </a:cubicBezTo>
                <a:cubicBezTo>
                  <a:pt y="367" x="1762"/>
                  <a:pt y="351" x="1747"/>
                  <a:pt y="337" x="1730"/>
                </a:cubicBezTo>
                <a:cubicBezTo>
                  <a:pt y="324" x="1713"/>
                  <a:pt y="313" x="1695"/>
                  <a:pt y="304" x="1676"/>
                </a:cubicBezTo>
                <a:cubicBezTo>
                  <a:pt y="296" x="1657"/>
                  <a:pt y="289" x="1638"/>
                  <a:pt y="286" x="1619"/>
                </a:cubicBezTo>
                <a:cubicBezTo>
                  <a:pt y="282" x="1599"/>
                  <a:pt y="280" x="1581"/>
                  <a:pt y="280" x="1564"/>
                </a:cubicBezTo>
                <a:close/>
                <a:moveTo>
                  <a:pt y="280" x="3324"/>
                </a:moveTo>
                <a:lnTo>
                  <a:pt y="442" x="3324"/>
                </a:lnTo>
                <a:lnTo>
                  <a:pt y="442" x="3624"/>
                </a:lnTo>
                <a:cubicBezTo>
                  <a:pt y="442" x="3634"/>
                  <a:pt y="445" x="3642"/>
                  <a:pt y="451" x="3648"/>
                </a:cubicBezTo>
                <a:cubicBezTo>
                  <a:pt y="457" x="3654"/>
                  <a:pt y="465" x="3657"/>
                  <a:pt y="475" x="3657"/>
                </a:cubicBezTo>
                <a:lnTo>
                  <a:pt y="653" x="3657"/>
                </a:lnTo>
                <a:cubicBezTo>
                  <a:pt y="663" x="3657"/>
                  <a:pt y="671" x="3654"/>
                  <a:pt y="677" x="3649"/>
                </a:cubicBezTo>
                <a:cubicBezTo>
                  <a:pt y="683" x="3643"/>
                  <a:pt y="687" x="3635"/>
                  <a:pt y="687" x="3624"/>
                </a:cubicBezTo>
                <a:lnTo>
                  <a:pt y="687" x="3396"/>
                </a:lnTo>
                <a:cubicBezTo>
                  <a:pt y="687" x="3386"/>
                  <a:pt y="684" x="3378"/>
                  <a:pt y="678" x="3371"/>
                </a:cubicBezTo>
                <a:cubicBezTo>
                  <a:pt y="673" x="3365"/>
                  <a:pt y="665" x="3361"/>
                  <a:pt y="655" x="3361"/>
                </a:cubicBezTo>
                <a:cubicBezTo>
                  <a:pt y="644" x="3361"/>
                  <a:pt y="636" x="3364"/>
                  <a:pt y="630" x="3370"/>
                </a:cubicBezTo>
                <a:cubicBezTo>
                  <a:pt y="623" x="3375"/>
                  <a:pt y="620" x="3384"/>
                  <a:pt y="620" x="3395"/>
                </a:cubicBezTo>
                <a:lnTo>
                  <a:pt y="620" x="3645"/>
                </a:lnTo>
                <a:lnTo>
                  <a:pt y="458" x="3645"/>
                </a:lnTo>
                <a:lnTo>
                  <a:pt y="458" x="3395"/>
                </a:lnTo>
                <a:cubicBezTo>
                  <a:pt y="458" x="3359"/>
                  <a:pt y="464" x="3329"/>
                  <a:pt y="477" x="3304"/>
                </a:cubicBezTo>
                <a:cubicBezTo>
                  <a:pt y="490" x="3279"/>
                  <a:pt y="507" x="3259"/>
                  <a:pt y="527" x="3243"/>
                </a:cubicBezTo>
                <a:cubicBezTo>
                  <a:pt y="546" x="3228"/>
                  <a:pt y="567" x="3216"/>
                  <a:pt y="590" x="3209"/>
                </a:cubicBezTo>
                <a:cubicBezTo>
                  <a:pt y="613" x="3203"/>
                  <a:pt y="634" x="3199"/>
                  <a:pt y="654" x="3199"/>
                </a:cubicBezTo>
                <a:cubicBezTo>
                  <a:pt y="689" x="3199"/>
                  <a:pt y="719" x="3206"/>
                  <a:pt y="744" x="3219"/>
                </a:cubicBezTo>
                <a:cubicBezTo>
                  <a:pt y="770" x="3232"/>
                  <a:pt y="790" x="3249"/>
                  <a:pt y="805" x="3268"/>
                </a:cubicBezTo>
                <a:cubicBezTo>
                  <a:pt y="821" x="3288"/>
                  <a:pt y="832" x="3309"/>
                  <a:pt y="839" x="3332"/>
                </a:cubicBezTo>
                <a:cubicBezTo>
                  <a:pt y="846" x="3354"/>
                  <a:pt y="849" x="3375"/>
                  <a:pt y="849" x="3395"/>
                </a:cubicBezTo>
                <a:lnTo>
                  <a:pt y="849" x="3624"/>
                </a:lnTo>
                <a:cubicBezTo>
                  <a:pt y="849" x="3659"/>
                  <a:pt y="843" x="3689"/>
                  <a:pt y="830" x="3715"/>
                </a:cubicBezTo>
                <a:cubicBezTo>
                  <a:pt y="816" x="3740"/>
                  <a:pt y="800" x="3760"/>
                  <a:pt y="780" x="3776"/>
                </a:cubicBezTo>
                <a:cubicBezTo>
                  <a:pt y="761" x="3791"/>
                  <a:pt y="740" x="3802"/>
                  <a:pt y="717" x="3809"/>
                </a:cubicBezTo>
                <a:cubicBezTo>
                  <a:pt y="694" x="3816"/>
                  <a:pt y="673" x="3819"/>
                  <a:pt y="654" x="3819"/>
                </a:cubicBezTo>
                <a:lnTo>
                  <a:pt y="475" x="3819"/>
                </a:lnTo>
                <a:cubicBezTo>
                  <a:pt y="440" x="3819"/>
                  <a:pt y="410" x="3813"/>
                  <a:pt y="385" x="3800"/>
                </a:cubicBezTo>
                <a:cubicBezTo>
                  <a:pt y="360" x="3787"/>
                  <a:pt y="339" x="3770"/>
                  <a:pt y="324" x="3750"/>
                </a:cubicBezTo>
                <a:cubicBezTo>
                  <a:pt y="308" x="3731"/>
                  <a:pt y="297" x="3710"/>
                  <a:pt y="290" x="3687"/>
                </a:cubicBezTo>
                <a:cubicBezTo>
                  <a:pt y="283" x="3665"/>
                  <a:pt y="280" x="3643"/>
                  <a:pt y="280" x="3624"/>
                </a:cubicBezTo>
                <a:close/>
                <a:moveTo>
                  <a:pt y="107" x="3936"/>
                </a:moveTo>
                <a:lnTo>
                  <a:pt y="276" x="3936"/>
                </a:lnTo>
                <a:lnTo>
                  <a:pt y="276" x="4364"/>
                </a:lnTo>
                <a:cubicBezTo>
                  <a:pt y="276" x="4375"/>
                  <a:pt y="278" x="4382"/>
                  <a:pt y="283" x="4386"/>
                </a:cubicBezTo>
                <a:cubicBezTo>
                  <a:pt y="288" x="4391"/>
                  <a:pt y="296" x="4393"/>
                  <a:pt y="307" x="4393"/>
                </a:cubicBezTo>
                <a:lnTo>
                  <a:pt y="364" x="4393"/>
                </a:lnTo>
                <a:cubicBezTo>
                  <a:pt y="375" x="4393"/>
                  <a:pt y="382" x="4391"/>
                  <a:pt y="387" x="4387"/>
                </a:cubicBezTo>
                <a:cubicBezTo>
                  <a:pt y="391" x="4382"/>
                  <a:pt y="394" x="4375"/>
                  <a:pt y="394" x="4363"/>
                </a:cubicBezTo>
                <a:lnTo>
                  <a:pt y="394" x="4077"/>
                </a:lnTo>
                <a:cubicBezTo>
                  <a:pt y="394" x="4053"/>
                  <a:pt y="397" x="4031"/>
                  <a:pt y="403" x="4012"/>
                </a:cubicBezTo>
                <a:cubicBezTo>
                  <a:pt y="409" x="3993"/>
                  <a:pt y="418" x="3976"/>
                  <a:pt y="428" x="3961"/>
                </a:cubicBezTo>
                <a:cubicBezTo>
                  <a:pt y="438" x="3946"/>
                  <a:pt y="450" x="3933"/>
                  <a:pt y="464" x="3923"/>
                </a:cubicBezTo>
                <a:cubicBezTo>
                  <a:pt y="477" x="3912"/>
                  <a:pt y="492" x="3904"/>
                  <a:pt y="506" x="3897"/>
                </a:cubicBezTo>
                <a:cubicBezTo>
                  <a:pt y="521" x="3891"/>
                  <a:pt y="536" x="3886"/>
                  <a:pt y="551" x="3883"/>
                </a:cubicBezTo>
                <a:cubicBezTo>
                  <a:pt y="566" x="3880"/>
                  <a:pt y="580" x="3878"/>
                  <a:pt y="594" x="3878"/>
                </a:cubicBezTo>
                <a:lnTo>
                  <a:pt y="849" x="3878"/>
                </a:lnTo>
                <a:lnTo>
                  <a:pt y="849" x="4563"/>
                </a:lnTo>
                <a:lnTo>
                  <a:pt y="681" x="4563"/>
                </a:lnTo>
                <a:lnTo>
                  <a:pt y="681" x="4047"/>
                </a:lnTo>
                <a:lnTo>
                  <a:pt y="595" x="4047"/>
                </a:lnTo>
                <a:cubicBezTo>
                  <a:pt y="591" x="4048"/>
                  <a:pt y="586" x="4049"/>
                  <a:pt y="582" x="4050"/>
                </a:cubicBezTo>
                <a:cubicBezTo>
                  <a:pt y="577" x="4051"/>
                  <a:pt y="574" x="4053"/>
                  <a:pt y="571" x="4054"/>
                </a:cubicBezTo>
                <a:cubicBezTo>
                  <a:pt y="569" x="4056"/>
                  <a:pt y="567" x="4058"/>
                  <a:pt y="565" x="4061"/>
                </a:cubicBezTo>
                <a:cubicBezTo>
                  <a:pt y="564" x="4064"/>
                  <a:pt y="563" x="4070"/>
                  <a:pt y="563" x="4077"/>
                </a:cubicBezTo>
                <a:lnTo>
                  <a:pt y="563" x="4364"/>
                </a:lnTo>
                <a:cubicBezTo>
                  <a:pt y="563" x="4384"/>
                  <a:pt y="560" x="4405"/>
                  <a:pt y="553" x="4428"/>
                </a:cubicBezTo>
                <a:cubicBezTo>
                  <a:pt y="546" x="4451"/>
                  <a:pt y="534" x="4473"/>
                  <a:pt y="518" x="4493"/>
                </a:cubicBezTo>
                <a:cubicBezTo>
                  <a:pt y="502" x="4513"/>
                  <a:pt y="482" x="4530"/>
                  <a:pt y="456" x="4543"/>
                </a:cubicBezTo>
                <a:cubicBezTo>
                  <a:pt y="431" x="4556"/>
                  <a:pt y="400" x="4563"/>
                  <a:pt y="364" x="4563"/>
                </a:cubicBezTo>
                <a:lnTo>
                  <a:pt y="306" x="4563"/>
                </a:lnTo>
                <a:cubicBezTo>
                  <a:pt y="293" x="4563"/>
                  <a:pt y="279" x="4562"/>
                  <a:pt y="264" x="4559"/>
                </a:cubicBezTo>
                <a:cubicBezTo>
                  <a:pt y="249" x="4556"/>
                  <a:pt y="235" x="4551"/>
                  <a:pt y="220" x="4544"/>
                </a:cubicBezTo>
                <a:cubicBezTo>
                  <a:pt y="205" x="4537"/>
                  <a:pt y="191" x="4529"/>
                  <a:pt y="178" x="4518"/>
                </a:cubicBezTo>
                <a:cubicBezTo>
                  <a:pt y="164" x="4507"/>
                  <a:pt y="152" x="4495"/>
                  <a:pt y="142" x="4480"/>
                </a:cubicBezTo>
                <a:cubicBezTo>
                  <a:pt y="131" x="4465"/>
                  <a:pt y="123" x="4448"/>
                  <a:pt y="117" x="4428"/>
                </a:cubicBezTo>
                <a:cubicBezTo>
                  <a:pt y="111" x="4409"/>
                  <a:pt y="107" x="4388"/>
                  <a:pt y="107" x="4364"/>
                </a:cubicBezTo>
                <a:close/>
                <a:moveTo>
                  <a:pt y="280" x="5266"/>
                </a:moveTo>
                <a:cubicBezTo>
                  <a:pt y="280" x="5254"/>
                  <a:pt y="282" x="5243"/>
                  <a:pt y="286" x="5233"/>
                </a:cubicBezTo>
                <a:cubicBezTo>
                  <a:pt y="291" x="5223"/>
                  <a:pt y="296" x="5214"/>
                  <a:pt y="304" x="5206"/>
                </a:cubicBezTo>
                <a:cubicBezTo>
                  <a:pt y="312" x="5198"/>
                  <a:pt y="321" x="5192"/>
                  <a:pt y="331" x="5188"/>
                </a:cubicBezTo>
                <a:cubicBezTo>
                  <a:pt y="341" x="5183"/>
                  <a:pt y="352" x="5181"/>
                  <a:pt y="364" x="5181"/>
                </a:cubicBezTo>
                <a:lnTo>
                  <a:pt y="849" x="5181"/>
                </a:lnTo>
                <a:lnTo>
                  <a:pt y="849" x="5350"/>
                </a:lnTo>
                <a:lnTo>
                  <a:pt y="448" x="5350"/>
                </a:lnTo>
                <a:lnTo>
                  <a:pt y="448" x="5551"/>
                </a:lnTo>
                <a:cubicBezTo>
                  <a:pt y="448" x="5564"/>
                  <a:pt y="450" x="5575"/>
                  <a:pt y="455" x="5586"/>
                </a:cubicBezTo>
                <a:cubicBezTo>
                  <a:pt y="459" x="5597"/>
                  <a:pt y="465" x="5606"/>
                  <a:pt y="472" x="5614"/>
                </a:cubicBezTo>
                <a:cubicBezTo>
                  <a:pt y="479" x="5621"/>
                  <a:pt y="489" x="5628"/>
                  <a:pt y="499" x="5632"/>
                </a:cubicBezTo>
                <a:cubicBezTo>
                  <a:pt y="510" x="5637"/>
                  <a:pt y="522" x="5639"/>
                  <a:pt y="535" x="5639"/>
                </a:cubicBezTo>
                <a:lnTo>
                  <a:pt y="849" x="5639"/>
                </a:lnTo>
                <a:lnTo>
                  <a:pt y="849" x="5808"/>
                </a:lnTo>
                <a:lnTo>
                  <a:pt y="535" x="5808"/>
                </a:lnTo>
                <a:cubicBezTo>
                  <a:pt y="505" x="5808"/>
                  <a:pt y="477" x="5804"/>
                  <a:pt y="452" x="5796"/>
                </a:cubicBezTo>
                <a:cubicBezTo>
                  <a:pt y="427" x="5788"/>
                  <a:pt y="405" x="5778"/>
                  <a:pt y="386" x="5764"/>
                </a:cubicBezTo>
                <a:cubicBezTo>
                  <a:pt y="367" x="5751"/>
                  <a:pt y="351" x="5735"/>
                  <a:pt y="337" x="5718"/>
                </a:cubicBezTo>
                <a:cubicBezTo>
                  <a:pt y="324" x="5701"/>
                  <a:pt y="313" x="5683"/>
                  <a:pt y="304" x="5664"/>
                </a:cubicBezTo>
                <a:cubicBezTo>
                  <a:pt y="296" x="5645"/>
                  <a:pt y="289" x="5626"/>
                  <a:pt y="286" x="5607"/>
                </a:cubicBezTo>
                <a:cubicBezTo>
                  <a:pt y="282" x="5588"/>
                  <a:pt y="280" x="5569"/>
                  <a:pt y="280" x="5552"/>
                </a:cubicBezTo>
                <a:close/>
                <a:moveTo>
                  <a:pt y="107" x="6357"/>
                </a:moveTo>
                <a:lnTo>
                  <a:pt y="276" x="6357"/>
                </a:lnTo>
                <a:lnTo>
                  <a:pt y="276" x="6785"/>
                </a:lnTo>
                <a:cubicBezTo>
                  <a:pt y="276" x="6796"/>
                  <a:pt y="278" x="6803"/>
                  <a:pt y="283" x="6808"/>
                </a:cubicBezTo>
                <a:cubicBezTo>
                  <a:pt y="288" x="6812"/>
                  <a:pt y="296" x="6814"/>
                  <a:pt y="307" x="6814"/>
                </a:cubicBezTo>
                <a:lnTo>
                  <a:pt y="364" x="6814"/>
                </a:lnTo>
                <a:cubicBezTo>
                  <a:pt y="375" x="6814"/>
                  <a:pt y="382" x="6812"/>
                  <a:pt y="387" x="6808"/>
                </a:cubicBezTo>
                <a:cubicBezTo>
                  <a:pt y="391" x="6804"/>
                  <a:pt y="394" x="6796"/>
                  <a:pt y="394" x="6784"/>
                </a:cubicBezTo>
                <a:lnTo>
                  <a:pt y="394" x="6498"/>
                </a:lnTo>
                <a:cubicBezTo>
                  <a:pt y="394" x="6474"/>
                  <a:pt y="397" x="6453"/>
                  <a:pt y="403" x="6433"/>
                </a:cubicBezTo>
                <a:cubicBezTo>
                  <a:pt y="409" x="6414"/>
                  <a:pt y="418" x="6397"/>
                  <a:pt y="428" x="6382"/>
                </a:cubicBezTo>
                <a:cubicBezTo>
                  <a:pt y="438" x="6367"/>
                  <a:pt y="450" x="6355"/>
                  <a:pt y="464" x="6344"/>
                </a:cubicBezTo>
                <a:cubicBezTo>
                  <a:pt y="477" x="6334"/>
                  <a:pt y="492" x="6325"/>
                  <a:pt y="506" x="6319"/>
                </a:cubicBezTo>
                <a:cubicBezTo>
                  <a:pt y="521" x="6312"/>
                  <a:pt y="536" x="6307"/>
                  <a:pt y="551" x="6304"/>
                </a:cubicBezTo>
                <a:cubicBezTo>
                  <a:pt y="566" x="6301"/>
                  <a:pt y="580" x="6300"/>
                  <a:pt y="594" x="6300"/>
                </a:cubicBezTo>
                <a:lnTo>
                  <a:pt y="849" x="6300"/>
                </a:lnTo>
                <a:lnTo>
                  <a:pt y="849" x="6985"/>
                </a:lnTo>
                <a:lnTo>
                  <a:pt y="681" x="6985"/>
                </a:lnTo>
                <a:lnTo>
                  <a:pt y="681" x="6468"/>
                </a:lnTo>
                <a:lnTo>
                  <a:pt y="595" x="6468"/>
                </a:lnTo>
                <a:cubicBezTo>
                  <a:pt y="591" x="6469"/>
                  <a:pt y="586" x="6470"/>
                  <a:pt y="582" x="6471"/>
                </a:cubicBezTo>
                <a:cubicBezTo>
                  <a:pt y="577" x="6472"/>
                  <a:pt y="574" x="6474"/>
                  <a:pt y="571" x="6476"/>
                </a:cubicBezTo>
                <a:cubicBezTo>
                  <a:pt y="569" x="6477"/>
                  <a:pt y="567" x="6480"/>
                  <a:pt y="565" x="6483"/>
                </a:cubicBezTo>
                <a:cubicBezTo>
                  <a:pt y="564" x="6486"/>
                  <a:pt y="563" x="6491"/>
                  <a:pt y="563" x="6498"/>
                </a:cubicBezTo>
                <a:lnTo>
                  <a:pt y="563" x="6785"/>
                </a:lnTo>
                <a:cubicBezTo>
                  <a:pt y="563" x="6805"/>
                  <a:pt y="560" x="6827"/>
                  <a:pt y="553" x="6850"/>
                </a:cubicBezTo>
                <a:cubicBezTo>
                  <a:pt y="546" x="6873"/>
                  <a:pt y="534" x="6894"/>
                  <a:pt y="518" x="6914"/>
                </a:cubicBezTo>
                <a:cubicBezTo>
                  <a:pt y="502" x="6934"/>
                  <a:pt y="482" x="6951"/>
                  <a:pt y="456" x="6965"/>
                </a:cubicBezTo>
                <a:cubicBezTo>
                  <a:pt y="431" x="6978"/>
                  <a:pt y="400" x="6985"/>
                  <a:pt y="364" x="6985"/>
                </a:cubicBezTo>
                <a:lnTo>
                  <a:pt y="306" x="6985"/>
                </a:lnTo>
                <a:cubicBezTo>
                  <a:pt y="293" x="6985"/>
                  <a:pt y="279" x="6983"/>
                  <a:pt y="264" x="6980"/>
                </a:cubicBezTo>
                <a:cubicBezTo>
                  <a:pt y="249" x="6977"/>
                  <a:pt y="235" x="6972"/>
                  <a:pt y="220" x="6965"/>
                </a:cubicBezTo>
                <a:cubicBezTo>
                  <a:pt y="205" x="6959"/>
                  <a:pt y="191" x="6950"/>
                  <a:pt y="178" x="6939"/>
                </a:cubicBezTo>
                <a:cubicBezTo>
                  <a:pt y="164" x="6929"/>
                  <a:pt y="152" x="6916"/>
                  <a:pt y="142" x="6901"/>
                </a:cubicBezTo>
                <a:cubicBezTo>
                  <a:pt y="131" x="6886"/>
                  <a:pt y="123" x="6869"/>
                  <a:pt y="117" x="6850"/>
                </a:cubicBezTo>
                <a:cubicBezTo>
                  <a:pt y="111" x="6831"/>
                  <a:pt y="107" x="6809"/>
                  <a:pt y="107" x="6785"/>
                </a:cubicBezTo>
                <a:close/>
                <a:moveTo>
                  <a:pt y="280" x="7690"/>
                </a:moveTo>
                <a:lnTo>
                  <a:pt y="442" x="7690"/>
                </a:lnTo>
                <a:lnTo>
                  <a:pt y="442" x="7990"/>
                </a:lnTo>
                <a:cubicBezTo>
                  <a:pt y="442" x="8000"/>
                  <a:pt y="445" x="8008"/>
                  <a:pt y="451" x="8014"/>
                </a:cubicBezTo>
                <a:cubicBezTo>
                  <a:pt y="457" x="8020"/>
                  <a:pt y="465" x="8023"/>
                  <a:pt y="475" x="8023"/>
                </a:cubicBezTo>
                <a:lnTo>
                  <a:pt y="653" x="8023"/>
                </a:lnTo>
                <a:cubicBezTo>
                  <a:pt y="663" x="8023"/>
                  <a:pt y="671" x="8021"/>
                  <a:pt y="677" x="8015"/>
                </a:cubicBezTo>
                <a:cubicBezTo>
                  <a:pt y="683" x="8009"/>
                  <a:pt y="687" x="8001"/>
                  <a:pt y="687" x="7990"/>
                </a:cubicBezTo>
                <a:lnTo>
                  <a:pt y="687" x="7762"/>
                </a:lnTo>
                <a:cubicBezTo>
                  <a:pt y="687" x="7752"/>
                  <a:pt y="684" x="7744"/>
                  <a:pt y="678" x="7737"/>
                </a:cubicBezTo>
                <a:cubicBezTo>
                  <a:pt y="673" x="7731"/>
                  <a:pt y="665" x="7728"/>
                  <a:pt y="655" x="7728"/>
                </a:cubicBezTo>
                <a:cubicBezTo>
                  <a:pt y="644" x="7728"/>
                  <a:pt y="636" x="7730"/>
                  <a:pt y="630" x="7736"/>
                </a:cubicBezTo>
                <a:cubicBezTo>
                  <a:pt y="623" x="7742"/>
                  <a:pt y="620" x="7750"/>
                  <a:pt y="620" x="7761"/>
                </a:cubicBezTo>
                <a:lnTo>
                  <a:pt y="620" x="8011"/>
                </a:lnTo>
                <a:lnTo>
                  <a:pt y="458" x="8011"/>
                </a:lnTo>
                <a:lnTo>
                  <a:pt y="458" x="7761"/>
                </a:lnTo>
                <a:cubicBezTo>
                  <a:pt y="458" x="7726"/>
                  <a:pt y="464" x="7695"/>
                  <a:pt y="477" x="7670"/>
                </a:cubicBezTo>
                <a:cubicBezTo>
                  <a:pt y="490" x="7645"/>
                  <a:pt y="507" x="7625"/>
                  <a:pt y="527" x="7609"/>
                </a:cubicBezTo>
                <a:cubicBezTo>
                  <a:pt y="546" x="7594"/>
                  <a:pt y="567" x="7583"/>
                  <a:pt y="590" x="7576"/>
                </a:cubicBezTo>
                <a:cubicBezTo>
                  <a:pt y="613" x="7569"/>
                  <a:pt y="634" x="7565"/>
                  <a:pt y="654" x="7565"/>
                </a:cubicBezTo>
                <a:cubicBezTo>
                  <a:pt y="689" x="7565"/>
                  <a:pt y="719" x="7572"/>
                  <a:pt y="744" x="7585"/>
                </a:cubicBezTo>
                <a:cubicBezTo>
                  <a:pt y="770" x="7598"/>
                  <a:pt y="790" x="7615"/>
                  <a:pt y="805" x="7634"/>
                </a:cubicBezTo>
                <a:cubicBezTo>
                  <a:pt y="821" x="7654"/>
                  <a:pt y="832" x="7675"/>
                  <a:pt y="839" x="7698"/>
                </a:cubicBezTo>
                <a:cubicBezTo>
                  <a:pt y="846" x="7720"/>
                  <a:pt y="849" x="7741"/>
                  <a:pt y="849" x="7761"/>
                </a:cubicBezTo>
                <a:lnTo>
                  <a:pt y="849" x="7990"/>
                </a:lnTo>
                <a:cubicBezTo>
                  <a:pt y="849" x="8025"/>
                  <a:pt y="843" x="8056"/>
                  <a:pt y="830" x="8081"/>
                </a:cubicBezTo>
                <a:cubicBezTo>
                  <a:pt y="816" x="8106"/>
                  <a:pt y="800" x="8126"/>
                  <a:pt y="780" x="8142"/>
                </a:cubicBezTo>
                <a:cubicBezTo>
                  <a:pt y="761" x="8157"/>
                  <a:pt y="740" x="8168"/>
                  <a:pt y="717" x="8175"/>
                </a:cubicBezTo>
                <a:cubicBezTo>
                  <a:pt y="694" x="8182"/>
                  <a:pt y="673" x="8186"/>
                  <a:pt y="654" x="8186"/>
                </a:cubicBezTo>
                <a:lnTo>
                  <a:pt y="475" x="8186"/>
                </a:lnTo>
                <a:cubicBezTo>
                  <a:pt y="440" x="8186"/>
                  <a:pt y="410" x="8179"/>
                  <a:pt y="385" x="8166"/>
                </a:cubicBezTo>
                <a:cubicBezTo>
                  <a:pt y="360" x="8153"/>
                  <a:pt y="339" x="8136"/>
                  <a:pt y="324" x="8117"/>
                </a:cubicBezTo>
                <a:cubicBezTo>
                  <a:pt y="308" x="8097"/>
                  <a:pt y="297" x="8076"/>
                  <a:pt y="290" x="8053"/>
                </a:cubicBezTo>
                <a:cubicBezTo>
                  <a:pt y="283" x="8031"/>
                  <a:pt y="280" x="8010"/>
                  <a:pt y="280" x="7990"/>
                </a:cubicBezTo>
                <a:close/>
                <a:moveTo>
                  <a:pt y="107" x="8228"/>
                </a:moveTo>
                <a:lnTo>
                  <a:pt y="276" x="8228"/>
                </a:lnTo>
                <a:lnTo>
                  <a:pt y="276" x="8342"/>
                </a:lnTo>
                <a:lnTo>
                  <a:pt y="849" x="8342"/>
                </a:lnTo>
                <a:lnTo>
                  <a:pt y="849" x="8511"/>
                </a:lnTo>
                <a:lnTo>
                  <a:pt y="107" x="8511"/>
                </a:lnTo>
                <a:close/>
                <a:moveTo>
                  <a:pt y="280" x="9234"/>
                </a:moveTo>
                <a:cubicBezTo>
                  <a:pt y="280" x="9223"/>
                  <a:pt y="282" x="9212"/>
                  <a:pt y="286" x="9201"/>
                </a:cubicBezTo>
                <a:cubicBezTo>
                  <a:pt y="291" x="9191"/>
                  <a:pt y="296" x="9182"/>
                  <a:pt y="304" x="9174"/>
                </a:cubicBezTo>
                <a:cubicBezTo>
                  <a:pt y="312" x="9166"/>
                  <a:pt y="321" x="9160"/>
                  <a:pt y="331" x="9156"/>
                </a:cubicBezTo>
                <a:cubicBezTo>
                  <a:pt y="341" x="9152"/>
                  <a:pt y="352" x="9149"/>
                  <a:pt y="364" x="9149"/>
                </a:cubicBezTo>
                <a:lnTo>
                  <a:pt y="849" x="9149"/>
                </a:lnTo>
                <a:lnTo>
                  <a:pt y="849" x="9318"/>
                </a:lnTo>
                <a:lnTo>
                  <a:pt y="448" x="9318"/>
                </a:lnTo>
                <a:lnTo>
                  <a:pt y="448" x="9519"/>
                </a:lnTo>
                <a:cubicBezTo>
                  <a:pt y="448" x="9532"/>
                  <a:pt y="450" x="9544"/>
                  <a:pt y="455" x="9554"/>
                </a:cubicBezTo>
                <a:cubicBezTo>
                  <a:pt y="459" x="9565"/>
                  <a:pt y="465" x="9574"/>
                  <a:pt y="472" x="9582"/>
                </a:cubicBezTo>
                <a:cubicBezTo>
                  <a:pt y="479" x="9590"/>
                  <a:pt y="489" x="9596"/>
                  <a:pt y="499" x="9600"/>
                </a:cubicBezTo>
                <a:cubicBezTo>
                  <a:pt y="510" x="9605"/>
                  <a:pt y="522" x="9607"/>
                  <a:pt y="535" x="9607"/>
                </a:cubicBezTo>
                <a:lnTo>
                  <a:pt y="849" x="9607"/>
                </a:lnTo>
                <a:lnTo>
                  <a:pt y="849" x="9776"/>
                </a:lnTo>
                <a:lnTo>
                  <a:pt y="535" x="9776"/>
                </a:lnTo>
                <a:cubicBezTo>
                  <a:pt y="505" x="9776"/>
                  <a:pt y="477" x="9772"/>
                  <a:pt y="452" x="9764"/>
                </a:cubicBezTo>
                <a:cubicBezTo>
                  <a:pt y="427" x="9757"/>
                  <a:pt y="405" x="9746"/>
                  <a:pt y="386" x="9732"/>
                </a:cubicBezTo>
                <a:cubicBezTo>
                  <a:pt y="367" x="9719"/>
                  <a:pt y="351" x="9704"/>
                  <a:pt y="337" x="9686"/>
                </a:cubicBezTo>
                <a:cubicBezTo>
                  <a:pt y="324" x="9669"/>
                  <a:pt y="313" x="9651"/>
                  <a:pt y="304" x="9632"/>
                </a:cubicBezTo>
                <a:cubicBezTo>
                  <a:pt y="296" x="9613"/>
                  <a:pt y="289" x="9594"/>
                  <a:pt y="286" x="9575"/>
                </a:cubicBezTo>
                <a:cubicBezTo>
                  <a:pt y="282" x="9556"/>
                  <a:pt y="280" x="9538"/>
                  <a:pt y="280" x="9520"/>
                </a:cubicBezTo>
                <a:close/>
                <a:moveTo>
                  <a:pt y="280" x="10476"/>
                </a:moveTo>
                <a:lnTo>
                  <a:pt y="442" x="10476"/>
                </a:lnTo>
                <a:lnTo>
                  <a:pt y="442" x="10776"/>
                </a:lnTo>
                <a:cubicBezTo>
                  <a:pt y="442" x="10786"/>
                  <a:pt y="445" x="10794"/>
                  <a:pt y="451" x="10800"/>
                </a:cubicBezTo>
                <a:cubicBezTo>
                  <a:pt y="457" x="10806"/>
                  <a:pt y="465" x="10809"/>
                  <a:pt y="475" x="10809"/>
                </a:cubicBezTo>
                <a:lnTo>
                  <a:pt y="653" x="10809"/>
                </a:lnTo>
                <a:cubicBezTo>
                  <a:pt y="663" x="10809"/>
                  <a:pt y="671" x="10806"/>
                  <a:pt y="677" x="10801"/>
                </a:cubicBezTo>
                <a:cubicBezTo>
                  <a:pt y="683" x="10795"/>
                  <a:pt y="687" x="10787"/>
                  <a:pt y="687" x="10776"/>
                </a:cubicBezTo>
                <a:lnTo>
                  <a:pt y="687" x="10548"/>
                </a:lnTo>
                <a:cubicBezTo>
                  <a:pt y="687" x="10538"/>
                  <a:pt y="684" x="10530"/>
                  <a:pt y="678" x="10523"/>
                </a:cubicBezTo>
                <a:cubicBezTo>
                  <a:pt y="673" x="10517"/>
                  <a:pt y="665" x="10513"/>
                  <a:pt y="655" x="10513"/>
                </a:cubicBezTo>
                <a:cubicBezTo>
                  <a:pt y="644" x="10513"/>
                  <a:pt y="636" x="10516"/>
                  <a:pt y="630" x="10522"/>
                </a:cubicBezTo>
                <a:cubicBezTo>
                  <a:pt y="623" x="10527"/>
                  <a:pt y="620" x="10536"/>
                  <a:pt y="620" x="10547"/>
                </a:cubicBezTo>
                <a:lnTo>
                  <a:pt y="620" x="10797"/>
                </a:lnTo>
                <a:lnTo>
                  <a:pt y="458" x="10797"/>
                </a:lnTo>
                <a:lnTo>
                  <a:pt y="458" x="10547"/>
                </a:lnTo>
                <a:cubicBezTo>
                  <a:pt y="458" x="10511"/>
                  <a:pt y="464" x="10481"/>
                  <a:pt y="477" x="10456"/>
                </a:cubicBezTo>
                <a:cubicBezTo>
                  <a:pt y="490" x="10431"/>
                  <a:pt y="507" x="10411"/>
                  <a:pt y="527" x="10395"/>
                </a:cubicBezTo>
                <a:cubicBezTo>
                  <a:pt y="546" x="10379"/>
                  <a:pt y="567" x="10368"/>
                  <a:pt y="590" x="10361"/>
                </a:cubicBezTo>
                <a:cubicBezTo>
                  <a:pt y="613" x="10354"/>
                  <a:pt y="634" x="10351"/>
                  <a:pt y="654" x="10351"/>
                </a:cubicBezTo>
                <a:cubicBezTo>
                  <a:pt y="689" x="10351"/>
                  <a:pt y="719" x="10358"/>
                  <a:pt y="744" x="10371"/>
                </a:cubicBezTo>
                <a:cubicBezTo>
                  <a:pt y="770" x="10384"/>
                  <a:pt y="790" x="10400"/>
                  <a:pt y="805" x="10420"/>
                </a:cubicBezTo>
                <a:cubicBezTo>
                  <a:pt y="821" x="10440"/>
                  <a:pt y="832" x="10461"/>
                  <a:pt y="839" x="10483"/>
                </a:cubicBezTo>
                <a:cubicBezTo>
                  <a:pt y="846" x="10506"/>
                  <a:pt y="849" x="10527"/>
                  <a:pt y="849" x="10547"/>
                </a:cubicBezTo>
                <a:lnTo>
                  <a:pt y="849" x="10776"/>
                </a:lnTo>
                <a:cubicBezTo>
                  <a:pt y="849" x="10811"/>
                  <a:pt y="843" x="10841"/>
                  <a:pt y="830" x="10866"/>
                </a:cubicBezTo>
                <a:cubicBezTo>
                  <a:pt y="816" x="10892"/>
                  <a:pt y="800" x="10912"/>
                  <a:pt y="780" x="10927"/>
                </a:cubicBezTo>
                <a:cubicBezTo>
                  <a:pt y="761" x="10943"/>
                  <a:pt y="740" x="10954"/>
                  <a:pt y="717" x="10961"/>
                </a:cubicBezTo>
                <a:cubicBezTo>
                  <a:pt y="694" x="10968"/>
                  <a:pt y="673" x="10971"/>
                  <a:pt y="654" x="10971"/>
                </a:cubicBezTo>
                <a:lnTo>
                  <a:pt y="475" x="10971"/>
                </a:lnTo>
                <a:cubicBezTo>
                  <a:pt y="440" x="10971"/>
                  <a:pt y="410" x="10965"/>
                  <a:pt y="385" x="10951"/>
                </a:cubicBezTo>
                <a:cubicBezTo>
                  <a:pt y="360" x="10938"/>
                  <a:pt y="339" x="10922"/>
                  <a:pt y="324" x="10902"/>
                </a:cubicBezTo>
                <a:cubicBezTo>
                  <a:pt y="308" x="10883"/>
                  <a:pt y="297" x="10862"/>
                  <a:pt y="290" x="10839"/>
                </a:cubicBezTo>
                <a:cubicBezTo>
                  <a:pt y="283" x="10816"/>
                  <a:pt y="280" x="10795"/>
                  <a:pt y="280" x="10776"/>
                </a:cubicBezTo>
                <a:close/>
                <a:moveTo>
                  <a:pt y="107" x="11348"/>
                </a:moveTo>
                <a:cubicBezTo>
                  <a:pt y="107" x="11307"/>
                  <a:pt y="115" x="11267"/>
                  <a:pt y="131" x="11229"/>
                </a:cubicBezTo>
                <a:cubicBezTo>
                  <a:pt y="146" x="11192"/>
                  <a:pt y="168" x="11158"/>
                  <a:pt y="196" x="11129"/>
                </a:cubicBezTo>
                <a:cubicBezTo>
                  <a:pt y="223" x="11101"/>
                  <a:pt y="256" x="11077"/>
                  <a:pt y="295" x="11060"/>
                </a:cubicBezTo>
                <a:cubicBezTo>
                  <a:pt y="333" x="11043"/>
                  <a:pt y="375" x="11034"/>
                  <a:pt y="421" x="11034"/>
                </a:cubicBezTo>
                <a:lnTo>
                  <a:pt y="535" x="11034"/>
                </a:lnTo>
                <a:cubicBezTo>
                  <a:pt y="566" x="11034"/>
                  <a:pt y="595" x="11038"/>
                  <a:pt y="623" x="11046"/>
                </a:cubicBezTo>
                <a:cubicBezTo>
                  <a:pt y="650" x="11054"/>
                  <a:pt y="675" x="11065"/>
                  <a:pt y="699" x="11079"/>
                </a:cubicBezTo>
                <a:cubicBezTo>
                  <a:pt y="722" x="11093"/>
                  <a:pt y="743" x="11110"/>
                  <a:pt y="762" x="11129"/>
                </a:cubicBezTo>
                <a:cubicBezTo>
                  <a:pt y="780" x="11149"/>
                  <a:pt y="796" x="11170"/>
                  <a:pt y="809" x="11193"/>
                </a:cubicBezTo>
                <a:cubicBezTo>
                  <a:pt y="822" x="11217"/>
                  <a:pt y="832" x="11241"/>
                  <a:pt y="839" x="11267"/>
                </a:cubicBezTo>
                <a:cubicBezTo>
                  <a:pt y="846" x="11294"/>
                  <a:pt y="849" x="11320"/>
                  <a:pt y="849" x="11348"/>
                </a:cubicBezTo>
                <a:lnTo>
                  <a:pt y="849" x="11577"/>
                </a:lnTo>
                <a:cubicBezTo>
                  <a:pt y="849" x="11604"/>
                  <a:pt y="846" x="11631"/>
                  <a:pt y="839" x="11657"/>
                </a:cubicBezTo>
                <a:cubicBezTo>
                  <a:pt y="832" x="11683"/>
                  <a:pt y="822" x="11708"/>
                  <a:pt y="809" x="11731"/>
                </a:cubicBezTo>
                <a:cubicBezTo>
                  <a:pt y="796" x="11754"/>
                  <a:pt y="780" x="11775"/>
                  <a:pt y="762" x="11795"/>
                </a:cubicBezTo>
                <a:cubicBezTo>
                  <a:pt y="743" x="11814"/>
                  <a:pt y="722" x="11831"/>
                  <a:pt y="699" x="11846"/>
                </a:cubicBezTo>
                <a:cubicBezTo>
                  <a:pt y="675" x="11860"/>
                  <a:pt y="650" x="11871"/>
                  <a:pt y="623" x="11879"/>
                </a:cubicBezTo>
                <a:cubicBezTo>
                  <a:pt y="595" x="11887"/>
                  <a:pt y="566" x="11891"/>
                  <a:pt y="535" x="11891"/>
                </a:cubicBezTo>
                <a:lnTo>
                  <a:pt y="421" x="11891"/>
                </a:lnTo>
                <a:cubicBezTo>
                  <a:pt y="391" x="11891"/>
                  <a:pt y="362" x="11887"/>
                  <a:pt y="334" x="11879"/>
                </a:cubicBezTo>
                <a:cubicBezTo>
                  <a:pt y="307" x="11871"/>
                  <a:pt y="281" x="11860"/>
                  <a:pt y="258" x="11846"/>
                </a:cubicBezTo>
                <a:cubicBezTo>
                  <a:pt y="235" x="11831"/>
                  <a:pt y="214" x="11814"/>
                  <a:pt y="195" x="11795"/>
                </a:cubicBezTo>
                <a:cubicBezTo>
                  <a:pt y="177" x="11775"/>
                  <a:pt y="161" x="11754"/>
                  <a:pt y="148" x="11731"/>
                </a:cubicBezTo>
                <a:cubicBezTo>
                  <a:pt y="135" x="11708"/>
                  <a:pt y="125" x="11683"/>
                  <a:pt y="118" x="11657"/>
                </a:cubicBezTo>
                <a:cubicBezTo>
                  <a:pt y="111" x="11631"/>
                  <a:pt y="107" x="11604"/>
                  <a:pt y="107" x="11577"/>
                </a:cubicBezTo>
                <a:close/>
                <a:moveTo>
                  <a:pt y="0" x="962"/>
                </a:moveTo>
                <a:cubicBezTo>
                  <a:pt y="18" x="946"/>
                  <a:pt y="37" x="930"/>
                  <a:pt y="57" x="915"/>
                </a:cubicBezTo>
                <a:cubicBezTo>
                  <a:pt y="76" x="900"/>
                  <a:pt y="98" x="885"/>
                  <a:pt y="122" x="869"/>
                </a:cubicBezTo>
                <a:cubicBezTo>
                  <a:pt y="146" x="854"/>
                  <a:pt y="171" x="838"/>
                  <a:pt y="199" x="823"/>
                </a:cubicBezTo>
                <a:cubicBezTo>
                  <a:pt y="226" x="808"/>
                  <a:pt y="255" x="795"/>
                  <a:pt y="286" x="783"/>
                </a:cubicBezTo>
                <a:cubicBezTo>
                  <a:pt y="316" x="771"/>
                  <a:pt y="347" x="762"/>
                  <a:pt y="380" x="755"/>
                </a:cubicBezTo>
                <a:cubicBezTo>
                  <a:pt y="412" x="747"/>
                  <a:pt y="445" x="744"/>
                  <a:pt y="478" x="744"/>
                </a:cubicBezTo>
                <a:cubicBezTo>
                  <a:pt y="512" x="744"/>
                  <a:pt y="545" x="747"/>
                  <a:pt y="577" x="755"/>
                </a:cubicBezTo>
                <a:cubicBezTo>
                  <a:pt y="609" x="762"/>
                  <a:pt y="641" x="771"/>
                  <a:pt y="671" x="783"/>
                </a:cubicBezTo>
                <a:cubicBezTo>
                  <a:pt y="701" x="795"/>
                  <a:pt y="730" x="808"/>
                  <a:pt y="758" x="823"/>
                </a:cubicBezTo>
                <a:cubicBezTo>
                  <a:pt y="785" x="838"/>
                  <a:pt y="811" x="854"/>
                  <a:pt y="835" x="869"/>
                </a:cubicBezTo>
                <a:cubicBezTo>
                  <a:pt y="859" x="885"/>
                  <a:pt y="880" x="900"/>
                  <a:pt y="900" x="915"/>
                </a:cubicBezTo>
                <a:cubicBezTo>
                  <a:pt y="919" x="930"/>
                  <a:pt y="938" x="946"/>
                  <a:pt y="957" x="962"/>
                </a:cubicBezTo>
                <a:lnTo>
                  <a:pt y="957" x="1198"/>
                </a:lnTo>
                <a:lnTo>
                  <a:pt y="877" x="1117"/>
                </a:lnTo>
                <a:cubicBezTo>
                  <a:pt y="877" x="1117"/>
                  <a:pt y="871" x="1112"/>
                  <a:pt y="860" x="1101"/>
                </a:cubicBezTo>
                <a:cubicBezTo>
                  <a:pt y="849" x="1091"/>
                  <a:pt y="834" x="1078"/>
                  <a:pt y="815" x="1063"/>
                </a:cubicBezTo>
                <a:cubicBezTo>
                  <a:pt y="796" x="1048"/>
                  <a:pt y="773" x="1031"/>
                  <a:pt y="748" x="1013"/>
                </a:cubicBezTo>
                <a:cubicBezTo>
                  <a:pt y="722" x="996"/>
                  <a:pt y="694" x="979"/>
                  <a:pt y="665" x="964"/>
                </a:cubicBezTo>
                <a:cubicBezTo>
                  <a:pt y="635" x="949"/>
                  <a:pt y="605" x="937"/>
                  <a:pt y="573" x="927"/>
                </a:cubicBezTo>
                <a:cubicBezTo>
                  <a:pt y="541" x="917"/>
                  <a:pt y="510" x="912"/>
                  <a:pt y="478" x="912"/>
                </a:cubicBezTo>
                <a:cubicBezTo>
                  <a:pt y="447" x="912"/>
                  <a:pt y="416" x="917"/>
                  <a:pt y="384" x="927"/>
                </a:cubicBezTo>
                <a:cubicBezTo>
                  <a:pt y="352" x="937"/>
                  <a:pt y="322" x="949"/>
                  <a:pt y="292" x="964"/>
                </a:cubicBezTo>
                <a:cubicBezTo>
                  <a:pt y="263" x="979"/>
                  <a:pt y="235" x="996"/>
                  <a:pt y="209" x="1013"/>
                </a:cubicBezTo>
                <a:cubicBezTo>
                  <a:pt y="183" x="1031"/>
                  <a:pt y="161" x="1048"/>
                  <a:pt y="142" x="1063"/>
                </a:cubicBezTo>
                <a:cubicBezTo>
                  <a:pt y="123" x="1078"/>
                  <a:pt y="108" x="1091"/>
                  <a:pt y="97" x="1101"/>
                </a:cubicBezTo>
                <a:cubicBezTo>
                  <a:pt y="86" x="1112"/>
                  <a:pt y="80" x="1117"/>
                  <a:pt y="80" x="1117"/>
                </a:cubicBezTo>
                <a:lnTo>
                  <a:pt y="0" x="1198"/>
                </a:lnTo>
                <a:close/>
                <a:moveTo>
                  <a:pt y="0" x="1807"/>
                </a:moveTo>
                <a:lnTo>
                  <a:pt y="80" x="1887"/>
                </a:lnTo>
                <a:cubicBezTo>
                  <a:pt y="80" x="1888"/>
                  <a:pt y="86" x="1893"/>
                  <a:pt y="97" x="1903"/>
                </a:cubicBezTo>
                <a:cubicBezTo>
                  <a:pt y="108" x="1913"/>
                  <a:pt y="123" x="1926"/>
                  <a:pt y="142" x="1941"/>
                </a:cubicBezTo>
                <a:cubicBezTo>
                  <a:pt y="161" x="1956"/>
                  <a:pt y="183" x="1973"/>
                  <a:pt y="209" x="1991"/>
                </a:cubicBezTo>
                <a:cubicBezTo>
                  <a:pt y="235" x="2008"/>
                  <a:pt y="262" x="2025"/>
                  <a:pt y="292" x="2040"/>
                </a:cubicBezTo>
                <a:cubicBezTo>
                  <a:pt y="321" x="2055"/>
                  <a:pt y="352" x="2067"/>
                  <a:pt y="384" x="2077"/>
                </a:cubicBezTo>
                <a:cubicBezTo>
                  <a:pt y="416" x="2086"/>
                  <a:pt y="447" x="2091"/>
                  <a:pt y="478" x="2091"/>
                </a:cubicBezTo>
                <a:cubicBezTo>
                  <a:pt y="509" x="2091"/>
                  <a:pt y="541" x="2086"/>
                  <a:pt y="573" x="2077"/>
                </a:cubicBezTo>
                <a:cubicBezTo>
                  <a:pt y="605" x="2067"/>
                  <a:pt y="635" x="2055"/>
                  <a:pt y="665" x="2040"/>
                </a:cubicBezTo>
                <a:cubicBezTo>
                  <a:pt y="694" x="2025"/>
                  <a:pt y="722" x="2008"/>
                  <a:pt y="748" x="1991"/>
                </a:cubicBezTo>
                <a:cubicBezTo>
                  <a:pt y="773" x="1973"/>
                  <a:pt y="796" x="1956"/>
                  <a:pt y="815" x="1941"/>
                </a:cubicBezTo>
                <a:cubicBezTo>
                  <a:pt y="834" x="1926"/>
                  <a:pt y="849" x="1913"/>
                  <a:pt y="860" x="1903"/>
                </a:cubicBezTo>
                <a:cubicBezTo>
                  <a:pt y="871" x="1893"/>
                  <a:pt y="877" x="1888"/>
                  <a:pt y="877" x="1887"/>
                </a:cubicBezTo>
                <a:lnTo>
                  <a:pt y="957" x="1807"/>
                </a:lnTo>
                <a:lnTo>
                  <a:pt y="957" x="2043"/>
                </a:lnTo>
                <a:cubicBezTo>
                  <a:pt y="938" x="2059"/>
                  <a:pt y="919" x="2074"/>
                  <a:pt y="900" x="2089"/>
                </a:cubicBezTo>
                <a:cubicBezTo>
                  <a:pt y="880" x="2104"/>
                  <a:pt y="859" x="2119"/>
                  <a:pt y="835" x="2135"/>
                </a:cubicBezTo>
                <a:cubicBezTo>
                  <a:pt y="811" x="2151"/>
                  <a:pt y="785" x="2166"/>
                  <a:pt y="758" x="2181"/>
                </a:cubicBezTo>
                <a:cubicBezTo>
                  <a:pt y="730" x="2196"/>
                  <a:pt y="701" x="2210"/>
                  <a:pt y="671" x="2221"/>
                </a:cubicBezTo>
                <a:cubicBezTo>
                  <a:pt y="641" x="2233"/>
                  <a:pt y="609" x="2243"/>
                  <a:pt y="577" x="2250"/>
                </a:cubicBezTo>
                <a:cubicBezTo>
                  <a:pt y="545" x="2257"/>
                  <a:pt y="512" x="2261"/>
                  <a:pt y="478" x="2261"/>
                </a:cubicBezTo>
                <a:cubicBezTo>
                  <a:pt y="445" x="2261"/>
                  <a:pt y="412" x="2257"/>
                  <a:pt y="380" x="2250"/>
                </a:cubicBezTo>
                <a:cubicBezTo>
                  <a:pt y="347" x="2243"/>
                  <a:pt y="316" x="2233"/>
                  <a:pt y="286" x="2221"/>
                </a:cubicBezTo>
                <a:cubicBezTo>
                  <a:pt y="255" x="2210"/>
                  <a:pt y="226" x="2196"/>
                  <a:pt y="199" x="2181"/>
                </a:cubicBezTo>
                <a:cubicBezTo>
                  <a:pt y="171" x="2166"/>
                  <a:pt y="146" x="2151"/>
                  <a:pt y="122" x="2135"/>
                </a:cubicBezTo>
                <a:cubicBezTo>
                  <a:pt y="98" x="2119"/>
                  <a:pt y="76" x="2104"/>
                  <a:pt y="57" x="2089"/>
                </a:cubicBezTo>
                <a:cubicBezTo>
                  <a:pt y="37" x="2074"/>
                  <a:pt y="18" x="2059"/>
                  <a:pt y="0" x="204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/>
          <p:nvPr/>
        </p:nvSpPr>
        <p:spPr>
          <a:xfrm>
            <a:off y="111450" x="280975"/>
            <a:ext cy="692575" cx="6026826"/>
          </a:xfrm>
          <a:custGeom>
            <a:pathLst>
              <a:path w="11209" extrusionOk="0" h="1079">
                <a:moveTo>
                  <a:pt y="57" x="4378"/>
                </a:moveTo>
                <a:lnTo>
                  <a:pt y="213" x="4378"/>
                </a:lnTo>
                <a:lnTo>
                  <a:pt y="213" x="4547"/>
                </a:lnTo>
                <a:lnTo>
                  <a:pt y="57" x="4547"/>
                </a:lnTo>
                <a:close/>
                <a:moveTo>
                  <a:pt y="276" x="1884"/>
                </a:moveTo>
                <a:lnTo>
                  <a:pt y="509" x="1884"/>
                </a:lnTo>
                <a:lnTo>
                  <a:pt y="509" x="1480"/>
                </a:lnTo>
                <a:lnTo>
                  <a:pt y="478" x="1480"/>
                </a:lnTo>
                <a:cubicBezTo>
                  <a:pt y="446" x="1480"/>
                  <a:pt y="418" x="1484"/>
                  <a:pt y="395" x="1493"/>
                </a:cubicBezTo>
                <a:cubicBezTo>
                  <a:pt y="373" x="1502"/>
                  <a:pt y="354" x="1513"/>
                  <a:pt y="340" x="1527"/>
                </a:cubicBezTo>
                <a:cubicBezTo>
                  <a:pt y="325" x="1541"/>
                  <a:pt y="313" x="1556"/>
                  <a:pt y="305" x="1572"/>
                </a:cubicBezTo>
                <a:cubicBezTo>
                  <a:pt y="296" x="1589"/>
                  <a:pt y="290" x="1604"/>
                  <a:pt y="286" x="1619"/>
                </a:cubicBezTo>
                <a:cubicBezTo>
                  <a:pt y="281" x="1635"/>
                  <a:pt y="279" x="1648"/>
                  <a:pt y="278" x="1660"/>
                </a:cubicBezTo>
                <a:cubicBezTo>
                  <a:pt y="277" x="1671"/>
                  <a:pt y="276" x="1679"/>
                  <a:pt y="276" x="1682"/>
                </a:cubicBezTo>
                <a:close/>
                <a:moveTo>
                  <a:pt y="106" x="9883"/>
                </a:moveTo>
                <a:cubicBezTo>
                  <a:pt y="106" x="9859"/>
                  <a:pt y="115" x="9840"/>
                  <a:pt y="134" x="9824"/>
                </a:cubicBezTo>
                <a:lnTo>
                  <a:pt y="316" x="9665"/>
                </a:lnTo>
                <a:lnTo>
                  <a:pt y="543" x="9665"/>
                </a:lnTo>
                <a:lnTo>
                  <a:pt y="293" x="9883"/>
                </a:lnTo>
                <a:lnTo>
                  <a:pt y="543" x="10108"/>
                </a:lnTo>
                <a:lnTo>
                  <a:pt y="319" x="10108"/>
                </a:lnTo>
                <a:lnTo>
                  <a:pt y="132" x="9941"/>
                </a:lnTo>
                <a:cubicBezTo>
                  <a:pt y="124" x="9934"/>
                  <a:pt y="118" x="9925"/>
                  <a:pt y="113" x="9915"/>
                </a:cubicBezTo>
                <a:cubicBezTo>
                  <a:pt y="109" x="9904"/>
                  <a:pt y="106" x="9894"/>
                  <a:pt y="106" x="9883"/>
                </a:cubicBezTo>
                <a:close/>
                <a:moveTo>
                  <a:pt y="448" x="3565"/>
                </a:moveTo>
                <a:cubicBezTo>
                  <a:pt y="448" x="3576"/>
                  <a:pt y="451" x="3584"/>
                  <a:pt y="455" x="3589"/>
                </a:cubicBezTo>
                <a:cubicBezTo>
                  <a:pt y="460" x="3593"/>
                  <a:pt y="468" x="3596"/>
                  <a:pt y="479" x="3596"/>
                </a:cubicBezTo>
                <a:lnTo>
                  <a:pt y="650" x="3596"/>
                </a:lnTo>
                <a:cubicBezTo>
                  <a:pt y="661" x="3596"/>
                  <a:pt y="669" x="3593"/>
                  <a:pt y="674" x="3589"/>
                </a:cubicBezTo>
                <a:cubicBezTo>
                  <a:pt y="678" x="3585"/>
                  <a:pt y="681" x="3577"/>
                  <a:pt y="681" x="3565"/>
                </a:cubicBezTo>
                <a:lnTo>
                  <a:pt y="681" x="3337"/>
                </a:lnTo>
                <a:cubicBezTo>
                  <a:pt y="681" x="3326"/>
                  <a:pt y="678" x="3318"/>
                  <a:pt y="674" x="3313"/>
                </a:cubicBezTo>
                <a:cubicBezTo>
                  <a:pt y="669" x="3309"/>
                  <a:pt y="661" x="3306"/>
                  <a:pt y="650" x="3306"/>
                </a:cubicBezTo>
                <a:lnTo>
                  <a:pt y="478" x="3306"/>
                </a:lnTo>
                <a:cubicBezTo>
                  <a:pt y="468" x="3306"/>
                  <a:pt y="460" x="3309"/>
                  <a:pt y="455" x="3313"/>
                </a:cubicBezTo>
                <a:cubicBezTo>
                  <a:pt y="451" x="3318"/>
                  <a:pt y="448" x="3326"/>
                  <a:pt y="448" x="3337"/>
                </a:cubicBezTo>
                <a:close/>
                <a:moveTo>
                  <a:pt y="448" x="6480"/>
                </a:moveTo>
                <a:cubicBezTo>
                  <a:pt y="448" x="6491"/>
                  <a:pt y="451" x="6499"/>
                  <a:pt y="455" x="6504"/>
                </a:cubicBezTo>
                <a:cubicBezTo>
                  <a:pt y="460" x="6508"/>
                  <a:pt y="468" x="6511"/>
                  <a:pt y="479" x="6511"/>
                </a:cubicBezTo>
                <a:lnTo>
                  <a:pt y="650" x="6511"/>
                </a:lnTo>
                <a:cubicBezTo>
                  <a:pt y="661" x="6511"/>
                  <a:pt y="669" x="6509"/>
                  <a:pt y="674" x="6504"/>
                </a:cubicBezTo>
                <a:cubicBezTo>
                  <a:pt y="678" x="6500"/>
                  <a:pt y="681" x="6492"/>
                  <a:pt y="681" x="6480"/>
                </a:cubicBezTo>
                <a:lnTo>
                  <a:pt y="681" x="6252"/>
                </a:lnTo>
                <a:cubicBezTo>
                  <a:pt y="681" x="6241"/>
                  <a:pt y="678" x="6233"/>
                  <a:pt y="674" x="6228"/>
                </a:cubicBezTo>
                <a:cubicBezTo>
                  <a:pt y="669" x="6224"/>
                  <a:pt y="661" x="6221"/>
                  <a:pt y="650" x="6221"/>
                </a:cubicBezTo>
                <a:lnTo>
                  <a:pt y="478" x="6221"/>
                </a:lnTo>
                <a:cubicBezTo>
                  <a:pt y="468" x="6221"/>
                  <a:pt y="460" x="6224"/>
                  <a:pt y="455" x="6228"/>
                </a:cubicBezTo>
                <a:cubicBezTo>
                  <a:pt y="451" x="6233"/>
                  <a:pt y="448" x="6241"/>
                  <a:pt y="448" x="6252"/>
                </a:cubicBezTo>
                <a:close/>
                <a:moveTo>
                  <a:pt y="266" x="8148"/>
                </a:moveTo>
                <a:cubicBezTo>
                  <a:pt y="266" x="8170"/>
                  <a:pt y="270" x="8189"/>
                  <a:pt y="277" x="8207"/>
                </a:cubicBezTo>
                <a:cubicBezTo>
                  <a:pt y="284" x="8225"/>
                  <a:pt y="293" x="8240"/>
                  <a:pt y="306" x="8252"/>
                </a:cubicBezTo>
                <a:cubicBezTo>
                  <a:pt y="318" x="8265"/>
                  <a:pt y="333" x="8274"/>
                  <a:pt y="351" x="8281"/>
                </a:cubicBezTo>
                <a:cubicBezTo>
                  <a:pt y="369" x="8288"/>
                  <a:pt y="389" x="8292"/>
                  <a:pt y="411" x="8292"/>
                </a:cubicBezTo>
                <a:lnTo>
                  <a:pt y="545" x="8292"/>
                </a:lnTo>
                <a:cubicBezTo>
                  <a:pt y="568" x="8292"/>
                  <a:pt y="588" x="8289"/>
                  <a:pt y="606" x="8282"/>
                </a:cubicBezTo>
                <a:cubicBezTo>
                  <a:pt y="623" x="8275"/>
                  <a:pt y="638" x="8265"/>
                  <a:pt y="651" x="8252"/>
                </a:cubicBezTo>
                <a:cubicBezTo>
                  <a:pt y="663" x="8240"/>
                  <a:pt y="673" x="8224"/>
                  <a:pt y="680" x="8207"/>
                </a:cubicBezTo>
                <a:cubicBezTo>
                  <a:pt y="687" x="8189"/>
                  <a:pt y="690" x="8169"/>
                  <a:pt y="690" x="8147"/>
                </a:cubicBezTo>
                <a:lnTo>
                  <a:pt y="690" x="7976"/>
                </a:lnTo>
                <a:cubicBezTo>
                  <a:pt y="690" x="7954"/>
                  <a:pt y="687" x="7934"/>
                  <a:pt y="680" x="7916"/>
                </a:cubicBezTo>
                <a:cubicBezTo>
                  <a:pt y="673" x="7898"/>
                  <a:pt y="663" x="7883"/>
                  <a:pt y="651" x="7870"/>
                </a:cubicBezTo>
                <a:cubicBezTo>
                  <a:pt y="638" x="7858"/>
                  <a:pt y="623" x="7848"/>
                  <a:pt y="606" x="7841"/>
                </a:cubicBezTo>
                <a:cubicBezTo>
                  <a:pt y="588" x="7834"/>
                  <a:pt y="568" x="7831"/>
                  <a:pt y="545" x="7831"/>
                </a:cubicBezTo>
                <a:lnTo>
                  <a:pt y="411" x="7831"/>
                </a:lnTo>
                <a:cubicBezTo>
                  <a:pt y="389" x="7831"/>
                  <a:pt y="369" x="7834"/>
                  <a:pt y="351" x="7841"/>
                </a:cubicBezTo>
                <a:cubicBezTo>
                  <a:pt y="333" x="7848"/>
                  <a:pt y="318" x="7858"/>
                  <a:pt y="306" x="7870"/>
                </a:cubicBezTo>
                <a:cubicBezTo>
                  <a:pt y="293" x="7883"/>
                  <a:pt y="284" x="7898"/>
                  <a:pt y="277" x="7916"/>
                </a:cubicBezTo>
                <a:cubicBezTo>
                  <a:pt y="270" x="7934"/>
                  <a:pt y="266" x="7954"/>
                  <a:pt y="266" x="7976"/>
                </a:cubicBezTo>
                <a:close/>
                <a:moveTo>
                  <a:pt y="681" x="844"/>
                </a:moveTo>
                <a:cubicBezTo>
                  <a:pt y="681" x="832"/>
                  <a:pt y="683" x="821"/>
                  <a:pt y="687" x="811"/>
                </a:cubicBezTo>
                <a:cubicBezTo>
                  <a:pt y="692" x="800"/>
                  <a:pt y="698" x="792"/>
                  <a:pt y="706" x="784"/>
                </a:cubicBezTo>
                <a:cubicBezTo>
                  <a:pt y="713" x="777"/>
                  <a:pt y="722" x="771"/>
                  <a:pt y="732" x="766"/>
                </a:cubicBezTo>
                <a:cubicBezTo>
                  <a:pt y="742" x="762"/>
                  <a:pt y="753" x="760"/>
                  <a:pt y="764" x="760"/>
                </a:cubicBezTo>
                <a:cubicBezTo>
                  <a:pt y="776" x="760"/>
                  <a:pt y="787" x="762"/>
                  <a:pt y="797" x="766"/>
                </a:cubicBezTo>
                <a:cubicBezTo>
                  <a:pt y="807" x="771"/>
                  <a:pt y="816" x="777"/>
                  <a:pt y="824" x="784"/>
                </a:cubicBezTo>
                <a:cubicBezTo>
                  <a:pt y="831" x="792"/>
                  <a:pt y="837" x="801"/>
                  <a:pt y="842" x="811"/>
                </a:cubicBezTo>
                <a:cubicBezTo>
                  <a:pt y="846" x="821"/>
                  <a:pt y="848" x="832"/>
                  <a:pt y="848" x="844"/>
                </a:cubicBezTo>
                <a:cubicBezTo>
                  <a:pt y="848" x="855"/>
                  <a:pt y="846" x="866"/>
                  <a:pt y="842" x="876"/>
                </a:cubicBezTo>
                <a:cubicBezTo>
                  <a:pt y="837" x="886"/>
                  <a:pt y="832" x="895"/>
                  <a:pt y="824" x="902"/>
                </a:cubicBezTo>
                <a:cubicBezTo>
                  <a:pt y="816" x="910"/>
                  <a:pt y="808" x="916"/>
                  <a:pt y="797" x="921"/>
                </a:cubicBezTo>
                <a:cubicBezTo>
                  <a:pt y="787" x="925"/>
                  <a:pt y="776" x="927"/>
                  <a:pt y="764" x="927"/>
                </a:cubicBezTo>
                <a:cubicBezTo>
                  <a:pt y="753" x="927"/>
                  <a:pt y="742" x="925"/>
                  <a:pt y="732" x="921"/>
                </a:cubicBezTo>
                <a:cubicBezTo>
                  <a:pt y="722" x="916"/>
                  <a:pt y="713" x="910"/>
                  <a:pt y="706" x="902"/>
                </a:cubicBezTo>
                <a:cubicBezTo>
                  <a:pt y="698" x="895"/>
                  <a:pt y="692" x="886"/>
                  <a:pt y="687" x="876"/>
                </a:cubicBezTo>
                <a:cubicBezTo>
                  <a:pt y="683" x="866"/>
                  <a:pt y="681" x="855"/>
                  <a:pt y="681" x="844"/>
                </a:cubicBezTo>
                <a:close/>
                <a:moveTo>
                  <a:pt y="107" x="0"/>
                </a:moveTo>
                <a:lnTo>
                  <a:pt y="478" x="0"/>
                </a:lnTo>
                <a:cubicBezTo>
                  <a:pt y="490" x="0"/>
                  <a:pt y="501" x="2"/>
                  <a:pt y="511" x="6"/>
                </a:cubicBezTo>
                <a:cubicBezTo>
                  <a:pt y="522" x="10"/>
                  <a:pt y="530" x="16"/>
                  <a:pt y="538" x="24"/>
                </a:cubicBezTo>
                <a:cubicBezTo>
                  <a:pt y="546" x="32"/>
                  <a:pt y="552" x="40"/>
                  <a:pt y="556" x="51"/>
                </a:cubicBezTo>
                <a:cubicBezTo>
                  <a:pt y="561" x="61"/>
                  <a:pt y="563" x="72"/>
                  <a:pt y="563" x="84"/>
                </a:cubicBezTo>
                <a:lnTo>
                  <a:pt y="563" x="515"/>
                </a:lnTo>
                <a:lnTo>
                  <a:pt y="849" x="515"/>
                </a:lnTo>
                <a:lnTo>
                  <a:pt y="849" x="684"/>
                </a:lnTo>
                <a:lnTo>
                  <a:pt y="107" x="684"/>
                </a:lnTo>
                <a:lnTo>
                  <a:pt y="107" x="515"/>
                </a:lnTo>
                <a:lnTo>
                  <a:pt y="394" x="515"/>
                </a:lnTo>
                <a:lnTo>
                  <a:pt y="394" x="168"/>
                </a:lnTo>
                <a:lnTo>
                  <a:pt y="107" x="168"/>
                </a:lnTo>
                <a:close/>
                <a:moveTo>
                  <a:pt y="107" x="1682"/>
                </a:moveTo>
                <a:cubicBezTo>
                  <a:pt y="107" x="1629"/>
                  <a:pt y="117" x="1580"/>
                  <a:pt y="135" x="1534"/>
                </a:cubicBezTo>
                <a:cubicBezTo>
                  <a:pt y="153" x="1489"/>
                  <a:pt y="179" x="1450"/>
                  <a:pt y="212" x="1417"/>
                </a:cubicBezTo>
                <a:cubicBezTo>
                  <a:pt y="244" x="1383"/>
                  <a:pt y="284" x="1358"/>
                  <a:pt y="329" x="1339"/>
                </a:cubicBezTo>
                <a:cubicBezTo>
                  <a:pt y="375" x="1320"/>
                  <a:pt y="425" x="1311"/>
                  <a:pt y="478" x="1311"/>
                </a:cubicBezTo>
                <a:lnTo>
                  <a:pt y="849" x="1311"/>
                </a:lnTo>
                <a:lnTo>
                  <a:pt y="849" x="1480"/>
                </a:lnTo>
                <a:lnTo>
                  <a:pt y="677" x="1480"/>
                </a:lnTo>
                <a:lnTo>
                  <a:pt y="677" x="1884"/>
                </a:lnTo>
                <a:lnTo>
                  <a:pt y="849" x="1884"/>
                </a:lnTo>
                <a:lnTo>
                  <a:pt y="849" x="2053"/>
                </a:lnTo>
                <a:lnTo>
                  <a:pt y="192" x="2053"/>
                </a:lnTo>
                <a:cubicBezTo>
                  <a:pt y="181" x="2053"/>
                  <a:pt y="170" x="2051"/>
                  <a:pt y="159" x="2046"/>
                </a:cubicBezTo>
                <a:cubicBezTo>
                  <a:pt y="149" x="2042"/>
                  <a:pt y="140" x="2036"/>
                  <a:pt y="132" x="2028"/>
                </a:cubicBezTo>
                <a:cubicBezTo>
                  <a:pt y="124" x="2020"/>
                  <a:pt y="118" x="2011"/>
                  <a:pt y="114" x="2001"/>
                </a:cubicBezTo>
                <a:cubicBezTo>
                  <a:pt y="110" x="1991"/>
                  <a:pt y="107" x="1980"/>
                  <a:pt y="107" x="1968"/>
                </a:cubicBezTo>
                <a:close/>
                <a:moveTo>
                  <a:pt y="57" x="2142"/>
                </a:moveTo>
                <a:lnTo>
                  <a:pt y="650" x="2142"/>
                </a:lnTo>
                <a:cubicBezTo>
                  <a:pt y="686" x="2142"/>
                  <a:pt y="717" x="2148"/>
                  <a:pt y="743" x="2161"/>
                </a:cubicBezTo>
                <a:cubicBezTo>
                  <a:pt y="768" x="2175"/>
                  <a:pt y="789" x="2191"/>
                  <a:pt y="805" x="2211"/>
                </a:cubicBezTo>
                <a:cubicBezTo>
                  <a:pt y="821" x="2231"/>
                  <a:pt y="832" x="2253"/>
                  <a:pt y="839" x="2276"/>
                </a:cubicBezTo>
                <a:cubicBezTo>
                  <a:pt y="846" x="2299"/>
                  <a:pt y="849" x="2320"/>
                  <a:pt y="849" x="2341"/>
                </a:cubicBezTo>
                <a:lnTo>
                  <a:pt y="849" x="2418"/>
                </a:lnTo>
                <a:lnTo>
                  <a:pt y="681" x="2418"/>
                </a:lnTo>
                <a:lnTo>
                  <a:pt y="681" x="2341"/>
                </a:lnTo>
                <a:cubicBezTo>
                  <a:pt y="681" x="2332"/>
                  <a:pt y="678" x="2324"/>
                  <a:pt y="673" x="2319"/>
                </a:cubicBezTo>
                <a:cubicBezTo>
                  <a:pt y="667" x="2313"/>
                  <a:pt y="660" x="2310"/>
                  <a:pt y="650" x="2310"/>
                </a:cubicBezTo>
                <a:lnTo>
                  <a:pt y="57" x="2310"/>
                </a:lnTo>
                <a:close/>
                <a:moveTo>
                  <a:pt y="280" x="3336"/>
                </a:moveTo>
                <a:cubicBezTo>
                  <a:pt y="280" x="3317"/>
                  <a:pt y="283" x="3295"/>
                  <a:pt y="290" x="3272"/>
                </a:cubicBezTo>
                <a:cubicBezTo>
                  <a:pt y="297" x="3249"/>
                  <a:pt y="308" x="3228"/>
                  <a:pt y="324" x="3208"/>
                </a:cubicBezTo>
                <a:cubicBezTo>
                  <a:pt y="340" x="3188"/>
                  <a:pt y="361" x="3171"/>
                  <a:pt y="386" x="3158"/>
                </a:cubicBezTo>
                <a:cubicBezTo>
                  <a:pt y="412" x="3144"/>
                  <a:pt y="442" x="3138"/>
                  <a:pt y="478" x="3138"/>
                </a:cubicBezTo>
                <a:lnTo>
                  <a:pt y="650" x="3138"/>
                </a:lnTo>
                <a:cubicBezTo>
                  <a:pt y="687" x="3138"/>
                  <a:pt y="717" x="3144"/>
                  <a:pt y="743" x="3158"/>
                </a:cubicBezTo>
                <a:cubicBezTo>
                  <a:pt y="768" x="3171"/>
                  <a:pt y="789" x="3188"/>
                  <a:pt y="805" x="3208"/>
                </a:cubicBezTo>
                <a:cubicBezTo>
                  <a:pt y="821" x="3228"/>
                  <a:pt y="832" x="3249"/>
                  <a:pt y="839" x="3272"/>
                </a:cubicBezTo>
                <a:cubicBezTo>
                  <a:pt y="846" x="3295"/>
                  <a:pt y="849" x="3317"/>
                  <a:pt y="849" x="3336"/>
                </a:cubicBezTo>
                <a:lnTo>
                  <a:pt y="849" x="3565"/>
                </a:lnTo>
                <a:cubicBezTo>
                  <a:pt y="849" x="3579"/>
                  <a:pt y="848" x="3593"/>
                  <a:pt y="845" x="3608"/>
                </a:cubicBezTo>
                <a:cubicBezTo>
                  <a:pt y="842" x="3623"/>
                  <a:pt y="837" x="3638"/>
                  <a:pt y="830" x="3652"/>
                </a:cubicBezTo>
                <a:cubicBezTo>
                  <a:pt y="824" x="3667"/>
                  <a:pt y="815" x="3681"/>
                  <a:pt y="805" x="3694"/>
                </a:cubicBezTo>
                <a:cubicBezTo>
                  <a:pt y="795" x="3708"/>
                  <a:pt y="782" x="3720"/>
                  <a:pt y="767" x="3730"/>
                </a:cubicBezTo>
                <a:cubicBezTo>
                  <a:pt y="752" x="3741"/>
                  <a:pt y="735" x="3749"/>
                  <a:pt y="715" x="3755"/>
                </a:cubicBezTo>
                <a:cubicBezTo>
                  <a:pt y="696" x="3761"/>
                  <a:pt y="674" x="3764"/>
                  <a:pt y="650" x="3764"/>
                </a:cubicBezTo>
                <a:lnTo>
                  <a:pt y="478" x="3764"/>
                </a:lnTo>
                <a:cubicBezTo>
                  <a:pt y="458" x="3764"/>
                  <a:pt y="437" x="3761"/>
                  <a:pt y="414" x="3754"/>
                </a:cubicBezTo>
                <a:cubicBezTo>
                  <a:pt y="391" x="3747"/>
                  <a:pt y="369" x="3735"/>
                  <a:pt y="349" x="3720"/>
                </a:cubicBezTo>
                <a:cubicBezTo>
                  <a:pt y="329" x="3704"/>
                  <a:pt y="313" x="3683"/>
                  <a:pt y="300" x="3658"/>
                </a:cubicBezTo>
                <a:cubicBezTo>
                  <a:pt y="286" x="3632"/>
                  <a:pt y="280" x="3601"/>
                  <a:pt y="280" x="3565"/>
                </a:cubicBezTo>
                <a:close/>
                <a:moveTo>
                  <a:pt y="280" x="4027"/>
                </a:moveTo>
                <a:cubicBezTo>
                  <a:pt y="280" x="4014"/>
                  <a:pt y="281" x="4000"/>
                  <a:pt y="284" x="3985"/>
                </a:cubicBezTo>
                <a:cubicBezTo>
                  <a:pt y="287" x="3970"/>
                  <a:pt y="292" x="3955"/>
                  <a:pt y="299" x="3940"/>
                </a:cubicBezTo>
                <a:cubicBezTo>
                  <a:pt y="305" x="3926"/>
                  <a:pt y="314" x="3912"/>
                  <a:pt y="324" x="3898"/>
                </a:cubicBezTo>
                <a:cubicBezTo>
                  <a:pt y="335" x="3884"/>
                  <a:pt y="347" x="3872"/>
                  <a:pt y="362" x="3862"/>
                </a:cubicBezTo>
                <a:cubicBezTo>
                  <a:pt y="377" x="3852"/>
                  <a:pt y="394" x="3843"/>
                  <a:pt y="414" x="3837"/>
                </a:cubicBezTo>
                <a:cubicBezTo>
                  <a:pt y="433" x="3831"/>
                  <a:pt y="454" x="3828"/>
                  <a:pt y="478" x="3828"/>
                </a:cubicBezTo>
                <a:lnTo>
                  <a:pt y="849" x="3828"/>
                </a:lnTo>
                <a:lnTo>
                  <a:pt y="849" x="3996"/>
                </a:lnTo>
                <a:lnTo>
                  <a:pt y="478" x="3996"/>
                </a:lnTo>
                <a:cubicBezTo>
                  <a:pt y="468" x="3996"/>
                  <a:pt y="460" x="3999"/>
                  <a:pt y="455" x="4003"/>
                </a:cubicBezTo>
                <a:cubicBezTo>
                  <a:pt y="451" x="4008"/>
                  <a:pt y="448" x="4016"/>
                  <a:pt y="448" x="4028"/>
                </a:cubicBezTo>
                <a:lnTo>
                  <a:pt y="448" x="4334"/>
                </a:lnTo>
                <a:lnTo>
                  <a:pt y="280" x="4334"/>
                </a:lnTo>
                <a:close/>
                <a:moveTo>
                  <a:pt y="280" x="4378"/>
                </a:moveTo>
                <a:lnTo>
                  <a:pt y="849" x="4378"/>
                </a:lnTo>
                <a:lnTo>
                  <a:pt y="849" x="4547"/>
                </a:lnTo>
                <a:lnTo>
                  <a:pt y="280" x="4547"/>
                </a:lnTo>
                <a:close/>
                <a:moveTo>
                  <a:pt y="107" x="4756"/>
                </a:moveTo>
                <a:lnTo>
                  <a:pt y="280" x="4756"/>
                </a:lnTo>
                <a:lnTo>
                  <a:pt y="280" x="4591"/>
                </a:lnTo>
                <a:lnTo>
                  <a:pt y="448" x="4591"/>
                </a:lnTo>
                <a:lnTo>
                  <a:pt y="448" x="4756"/>
                </a:lnTo>
                <a:lnTo>
                  <a:pt y="849" x="4756"/>
                </a:lnTo>
                <a:lnTo>
                  <a:pt y="849" x="4926"/>
                </a:lnTo>
                <a:lnTo>
                  <a:pt y="448" x="4926"/>
                </a:lnTo>
                <a:lnTo>
                  <a:pt y="448" x="5148"/>
                </a:lnTo>
                <a:lnTo>
                  <a:pt y="280" x="5148"/>
                </a:lnTo>
                <a:lnTo>
                  <a:pt y="280" x="4926"/>
                </a:lnTo>
                <a:lnTo>
                  <a:pt y="107" x="4926"/>
                </a:lnTo>
                <a:close/>
                <a:moveTo>
                  <a:pt y="280" x="5275"/>
                </a:moveTo>
                <a:cubicBezTo>
                  <a:pt y="280" x="5263"/>
                  <a:pt y="282" x="5252"/>
                  <a:pt y="286" x="5242"/>
                </a:cubicBezTo>
                <a:cubicBezTo>
                  <a:pt y="291" x="5232"/>
                  <a:pt y="296" x="5222"/>
                  <a:pt y="304" x="5215"/>
                </a:cubicBezTo>
                <a:cubicBezTo>
                  <a:pt y="312" x="5207"/>
                  <a:pt y="321" x="5201"/>
                  <a:pt y="331" x="5196"/>
                </a:cubicBezTo>
                <a:cubicBezTo>
                  <a:pt y="341" x="5192"/>
                  <a:pt y="352" x="5190"/>
                  <a:pt y="364" x="5190"/>
                </a:cubicBezTo>
                <a:lnTo>
                  <a:pt y="849" x="5190"/>
                </a:lnTo>
                <a:lnTo>
                  <a:pt y="849" x="5359"/>
                </a:lnTo>
                <a:lnTo>
                  <a:pt y="448" x="5359"/>
                </a:lnTo>
                <a:lnTo>
                  <a:pt y="448" x="5503"/>
                </a:lnTo>
                <a:cubicBezTo>
                  <a:pt y="448" x="5514"/>
                  <a:pt y="451" x="5523"/>
                  <a:pt y="455" x="5527"/>
                </a:cubicBezTo>
                <a:cubicBezTo>
                  <a:pt y="460" x="5532"/>
                  <a:pt y="468" x="5534"/>
                  <a:pt y="478" x="5534"/>
                </a:cubicBezTo>
                <a:lnTo>
                  <a:pt y="849" x="5534"/>
                </a:lnTo>
                <a:lnTo>
                  <a:pt y="849" x="5703"/>
                </a:lnTo>
                <a:lnTo>
                  <a:pt y="478" x="5703"/>
                </a:lnTo>
                <a:cubicBezTo>
                  <a:pt y="458" x="5703"/>
                  <a:pt y="448" x="5703"/>
                  <a:pt y="448" x="5703"/>
                </a:cubicBezTo>
                <a:cubicBezTo>
                  <a:pt y="448" x="5703"/>
                  <a:pt y="448" x="5703"/>
                  <a:pt y="448" x="5703"/>
                </a:cubicBezTo>
                <a:lnTo>
                  <a:pt y="448" x="5790"/>
                </a:lnTo>
                <a:cubicBezTo>
                  <a:pt y="448" x="5801"/>
                  <a:pt y="451" x="5809"/>
                  <a:pt y="455" x="5813"/>
                </a:cubicBezTo>
                <a:cubicBezTo>
                  <a:pt y="460" x="5818"/>
                  <a:pt y="467" x="5820"/>
                  <a:pt y="478" x="5820"/>
                </a:cubicBezTo>
                <a:lnTo>
                  <a:pt y="849" x="5820"/>
                </a:lnTo>
                <a:lnTo>
                  <a:pt y="849" x="5988"/>
                </a:lnTo>
                <a:lnTo>
                  <a:pt y="478" x="5988"/>
                </a:lnTo>
                <a:cubicBezTo>
                  <a:pt y="454" x="5988"/>
                  <a:pt y="433" x="5985"/>
                  <a:pt y="414" x="5979"/>
                </a:cubicBezTo>
                <a:cubicBezTo>
                  <a:pt y="394" x="5973"/>
                  <a:pt y="377" x="5965"/>
                  <a:pt y="362" x="5954"/>
                </a:cubicBezTo>
                <a:cubicBezTo>
                  <a:pt y="347" x="5944"/>
                  <a:pt y="334" x="5932"/>
                  <a:pt y="324" x="5919"/>
                </a:cubicBezTo>
                <a:cubicBezTo>
                  <a:pt y="314" x="5905"/>
                  <a:pt y="305" x="5891"/>
                  <a:pt y="299" x="5876"/>
                </a:cubicBezTo>
                <a:cubicBezTo>
                  <a:pt y="292" x="5862"/>
                  <a:pt y="287" x="5847"/>
                  <a:pt y="284" x="5832"/>
                </a:cubicBezTo>
                <a:cubicBezTo>
                  <a:pt y="281" x="5817"/>
                  <a:pt y="280" x="5803"/>
                  <a:pt y="280" x="5790"/>
                </a:cubicBezTo>
                <a:lnTo>
                  <a:pt y="280" x="5597"/>
                </a:lnTo>
                <a:lnTo>
                  <a:pt y="298" x="5597"/>
                </a:lnTo>
                <a:cubicBezTo>
                  <a:pt y="298" x="5598"/>
                  <a:pt y="298" x="5598"/>
                  <a:pt y="298" x="5597"/>
                </a:cubicBezTo>
                <a:cubicBezTo>
                  <a:pt y="298" x="5595"/>
                  <a:pt y="296" x="5585"/>
                  <a:pt y="290" x="5567"/>
                </a:cubicBezTo>
                <a:cubicBezTo>
                  <a:pt y="283" x="5544"/>
                  <a:pt y="280" x="5523"/>
                  <a:pt y="280" x="5504"/>
                </a:cubicBezTo>
                <a:close/>
                <a:moveTo>
                  <a:pt y="280" x="6251"/>
                </a:moveTo>
                <a:cubicBezTo>
                  <a:pt y="280" x="6232"/>
                  <a:pt y="283" x="6210"/>
                  <a:pt y="290" x="6187"/>
                </a:cubicBezTo>
                <a:cubicBezTo>
                  <a:pt y="297" x="6164"/>
                  <a:pt y="308" x="6143"/>
                  <a:pt y="324" x="6123"/>
                </a:cubicBezTo>
                <a:cubicBezTo>
                  <a:pt y="340" x="6103"/>
                  <a:pt y="361" x="6086"/>
                  <a:pt y="386" x="6073"/>
                </a:cubicBezTo>
                <a:cubicBezTo>
                  <a:pt y="412" x="6059"/>
                  <a:pt y="442" x="6053"/>
                  <a:pt y="478" x="6053"/>
                </a:cubicBezTo>
                <a:lnTo>
                  <a:pt y="650" x="6053"/>
                </a:lnTo>
                <a:cubicBezTo>
                  <a:pt y="687" x="6053"/>
                  <a:pt y="717" x="6059"/>
                  <a:pt y="743" x="6073"/>
                </a:cubicBezTo>
                <a:cubicBezTo>
                  <a:pt y="768" x="6086"/>
                  <a:pt y="789" x="6103"/>
                  <a:pt y="805" x="6123"/>
                </a:cubicBezTo>
                <a:cubicBezTo>
                  <a:pt y="821" x="6143"/>
                  <a:pt y="832" x="6164"/>
                  <a:pt y="839" x="6187"/>
                </a:cubicBezTo>
                <a:cubicBezTo>
                  <a:pt y="846" x="6210"/>
                  <a:pt y="849" x="6232"/>
                  <a:pt y="849" x="6251"/>
                </a:cubicBezTo>
                <a:lnTo>
                  <a:pt y="849" x="6480"/>
                </a:lnTo>
                <a:cubicBezTo>
                  <a:pt y="849" x="6494"/>
                  <a:pt y="848" x="6508"/>
                  <a:pt y="845" x="6523"/>
                </a:cubicBezTo>
                <a:cubicBezTo>
                  <a:pt y="842" x="6538"/>
                  <a:pt y="837" x="6553"/>
                  <a:pt y="830" x="6567"/>
                </a:cubicBezTo>
                <a:cubicBezTo>
                  <a:pt y="824" x="6582"/>
                  <a:pt y="815" x="6596"/>
                  <a:pt y="805" x="6610"/>
                </a:cubicBezTo>
                <a:cubicBezTo>
                  <a:pt y="795" x="6623"/>
                  <a:pt y="782" x="6635"/>
                  <a:pt y="767" x="6645"/>
                </a:cubicBezTo>
                <a:cubicBezTo>
                  <a:pt y="752" x="6656"/>
                  <a:pt y="735" x="6664"/>
                  <a:pt y="715" x="6670"/>
                </a:cubicBezTo>
                <a:cubicBezTo>
                  <a:pt y="696" x="6676"/>
                  <a:pt y="674" x="6679"/>
                  <a:pt y="650" x="6679"/>
                </a:cubicBezTo>
                <a:lnTo>
                  <a:pt y="478" x="6679"/>
                </a:lnTo>
                <a:cubicBezTo>
                  <a:pt y="458" x="6679"/>
                  <a:pt y="437" x="6676"/>
                  <a:pt y="414" x="6669"/>
                </a:cubicBezTo>
                <a:cubicBezTo>
                  <a:pt y="391" x="6662"/>
                  <a:pt y="369" x="6650"/>
                  <a:pt y="349" x="6635"/>
                </a:cubicBezTo>
                <a:cubicBezTo>
                  <a:pt y="329" x="6619"/>
                  <a:pt y="313" x="6598"/>
                  <a:pt y="300" x="6573"/>
                </a:cubicBezTo>
                <a:cubicBezTo>
                  <a:pt y="286" x="6547"/>
                  <a:pt y="280" x="6516"/>
                  <a:pt y="280" x="6480"/>
                </a:cubicBezTo>
                <a:close/>
                <a:moveTo>
                  <a:pt y="280" x="6902"/>
                </a:moveTo>
                <a:cubicBezTo>
                  <a:pt y="280" x="6884"/>
                  <a:pt y="283" x="6865"/>
                  <a:pt y="289" x="6845"/>
                </a:cubicBezTo>
                <a:cubicBezTo>
                  <a:pt y="295" x="6825"/>
                  <a:pt y="305" x="6806"/>
                  <a:pt y="319" x="6788"/>
                </a:cubicBezTo>
                <a:cubicBezTo>
                  <a:pt y="332" x="6771"/>
                  <a:pt y="350" x="6756"/>
                  <a:pt y="373" x="6745"/>
                </a:cubicBezTo>
                <a:cubicBezTo>
                  <a:pt y="395" x="6733"/>
                  <a:pt y="422" x="6728"/>
                  <a:pt y="453" x="6728"/>
                </a:cubicBezTo>
                <a:cubicBezTo>
                  <a:pt y="470" x="6728"/>
                  <a:pt y="488" x="6731"/>
                  <a:pt y="507" x="6737"/>
                </a:cubicBezTo>
                <a:cubicBezTo>
                  <a:pt y="527" x="6743"/>
                  <a:pt y="545" x="6753"/>
                  <a:pt y="562" x="6767"/>
                </a:cubicBezTo>
                <a:cubicBezTo>
                  <a:pt y="578" x="6781"/>
                  <a:pt y="592" x="6799"/>
                  <a:pt y="604" x="6821"/>
                </a:cubicBezTo>
                <a:cubicBezTo>
                  <a:pt y="615" x="6844"/>
                  <a:pt y="620" x="6870"/>
                  <a:pt y="620" x="6902"/>
                </a:cubicBezTo>
                <a:lnTo>
                  <a:pt y="620" x="7098"/>
                </a:lnTo>
                <a:cubicBezTo>
                  <a:pt y="620" x="7118"/>
                  <a:pt y="630" x="7128"/>
                  <a:pt y="651" x="7129"/>
                </a:cubicBezTo>
                <a:cubicBezTo>
                  <a:pt y="661" x="7129"/>
                  <a:pt y="669" x="7127"/>
                  <a:pt y="674" x="7122"/>
                </a:cubicBezTo>
                <a:cubicBezTo>
                  <a:pt y="678" x="7117"/>
                  <a:pt y="681" x="7109"/>
                  <a:pt y="681" x="7097"/>
                </a:cubicBezTo>
                <a:lnTo>
                  <a:pt y="681" x="6734"/>
                </a:lnTo>
                <a:lnTo>
                  <a:pt y="849" x="6734"/>
                </a:lnTo>
                <a:lnTo>
                  <a:pt y="849" x="7098"/>
                </a:lnTo>
                <a:cubicBezTo>
                  <a:pt y="849" x="7112"/>
                  <a:pt y="848" x="7126"/>
                  <a:pt y="845" x="7141"/>
                </a:cubicBezTo>
                <a:cubicBezTo>
                  <a:pt y="842" x="7156"/>
                  <a:pt y="837" x="7171"/>
                  <a:pt y="830" x="7185"/>
                </a:cubicBezTo>
                <a:cubicBezTo>
                  <a:pt y="824" x="7200"/>
                  <a:pt y="815" x="7214"/>
                  <a:pt y="805" x="7228"/>
                </a:cubicBezTo>
                <a:cubicBezTo>
                  <a:pt y="795" x="7241"/>
                  <a:pt y="782" x="7253"/>
                  <a:pt y="767" x="7263"/>
                </a:cubicBezTo>
                <a:cubicBezTo>
                  <a:pt y="752" x="7274"/>
                  <a:pt y="735" x="7282"/>
                  <a:pt y="715" x="7288"/>
                </a:cubicBezTo>
                <a:cubicBezTo>
                  <a:pt y="696" x="7294"/>
                  <a:pt y="674" x="7298"/>
                  <a:pt y="650" x="7298"/>
                </a:cubicBezTo>
                <a:cubicBezTo>
                  <a:pt y="630" x="7298"/>
                  <a:pt y="609" x="7294"/>
                  <a:pt y="586" x="7287"/>
                </a:cubicBezTo>
                <a:cubicBezTo>
                  <a:pt y="563" x="7280"/>
                  <a:pt y="541" x="7268"/>
                  <a:pt y="521" x="7253"/>
                </a:cubicBezTo>
                <a:cubicBezTo>
                  <a:pt y="501" x="7237"/>
                  <a:pt y="485" x="7216"/>
                  <a:pt y="472" x="7191"/>
                </a:cubicBezTo>
                <a:cubicBezTo>
                  <a:pt y="458" x="7165"/>
                  <a:pt y="452" x="7134"/>
                  <a:pt y="452" x="7098"/>
                </a:cubicBezTo>
                <a:lnTo>
                  <a:pt y="452" x="6896"/>
                </a:lnTo>
                <a:cubicBezTo>
                  <a:pt y="451" x="6896"/>
                  <a:pt y="451" x="6896"/>
                  <a:pt y="451" x="6896"/>
                </a:cubicBezTo>
                <a:cubicBezTo>
                  <a:pt y="450" x="6896"/>
                  <a:pt y="449" x="6896"/>
                  <a:pt y="449" x="6896"/>
                </a:cubicBezTo>
                <a:lnTo>
                  <a:pt y="449" x="6896"/>
                </a:lnTo>
                <a:cubicBezTo>
                  <a:pt y="448" x="6897"/>
                  <a:pt y="448" x="6899"/>
                  <a:pt y="448" x="6903"/>
                </a:cubicBezTo>
                <a:lnTo>
                  <a:pt y="448" x="7235"/>
                </a:lnTo>
                <a:lnTo>
                  <a:pt y="280" x="7235"/>
                </a:lnTo>
                <a:close/>
                <a:moveTo>
                  <a:pt y="107" x="9007"/>
                </a:moveTo>
                <a:lnTo>
                  <a:pt y="276" x="9007"/>
                </a:lnTo>
                <a:lnTo>
                  <a:pt y="276" x="9435"/>
                </a:lnTo>
                <a:cubicBezTo>
                  <a:pt y="276" x="9446"/>
                  <a:pt y="278" x="9453"/>
                  <a:pt y="283" x="9458"/>
                </a:cubicBezTo>
                <a:cubicBezTo>
                  <a:pt y="288" x="9462"/>
                  <a:pt y="296" x="9464"/>
                  <a:pt y="307" x="9464"/>
                </a:cubicBezTo>
                <a:lnTo>
                  <a:pt y="364" x="9464"/>
                </a:lnTo>
                <a:cubicBezTo>
                  <a:pt y="375" x="9464"/>
                  <a:pt y="382" x="9462"/>
                  <a:pt y="387" x="9458"/>
                </a:cubicBezTo>
                <a:cubicBezTo>
                  <a:pt y="391" x="9454"/>
                  <a:pt y="394" x="9446"/>
                  <a:pt y="394" x="9434"/>
                </a:cubicBezTo>
                <a:lnTo>
                  <a:pt y="394" x="9148"/>
                </a:lnTo>
                <a:cubicBezTo>
                  <a:pt y="394" x="9124"/>
                  <a:pt y="397" x="9103"/>
                  <a:pt y="403" x="9083"/>
                </a:cubicBezTo>
                <a:cubicBezTo>
                  <a:pt y="409" x="9064"/>
                  <a:pt y="418" x="9047"/>
                  <a:pt y="428" x="9032"/>
                </a:cubicBezTo>
                <a:cubicBezTo>
                  <a:pt y="438" x="9017"/>
                  <a:pt y="450" x="9004"/>
                  <a:pt y="464" x="8994"/>
                </a:cubicBezTo>
                <a:cubicBezTo>
                  <a:pt y="477" x="8984"/>
                  <a:pt y="492" x="8975"/>
                  <a:pt y="506" x="8969"/>
                </a:cubicBezTo>
                <a:cubicBezTo>
                  <a:pt y="521" x="8962"/>
                  <a:pt y="536" x="8957"/>
                  <a:pt y="551" x="8954"/>
                </a:cubicBezTo>
                <a:cubicBezTo>
                  <a:pt y="566" x="8951"/>
                  <a:pt y="580" x="8950"/>
                  <a:pt y="594" x="8950"/>
                </a:cubicBezTo>
                <a:lnTo>
                  <a:pt y="849" x="8950"/>
                </a:lnTo>
                <a:lnTo>
                  <a:pt y="849" x="9634"/>
                </a:lnTo>
                <a:lnTo>
                  <a:pt y="681" x="9634"/>
                </a:lnTo>
                <a:lnTo>
                  <a:pt y="681" x="9118"/>
                </a:lnTo>
                <a:lnTo>
                  <a:pt y="595" x="9118"/>
                </a:lnTo>
                <a:cubicBezTo>
                  <a:pt y="591" x="9119"/>
                  <a:pt y="586" x="9120"/>
                  <a:pt y="582" x="9121"/>
                </a:cubicBezTo>
                <a:cubicBezTo>
                  <a:pt y="577" x="9122"/>
                  <a:pt y="574" x="9124"/>
                  <a:pt y="571" x="9125"/>
                </a:cubicBezTo>
                <a:cubicBezTo>
                  <a:pt y="569" x="9127"/>
                  <a:pt y="567" x="9129"/>
                  <a:pt y="565" x="9133"/>
                </a:cubicBezTo>
                <a:cubicBezTo>
                  <a:pt y="564" x="9136"/>
                  <a:pt y="563" x="9141"/>
                  <a:pt y="563" x="9148"/>
                </a:cubicBezTo>
                <a:lnTo>
                  <a:pt y="563" x="9435"/>
                </a:lnTo>
                <a:cubicBezTo>
                  <a:pt y="563" x="9455"/>
                  <a:pt y="560" x="9477"/>
                  <a:pt y="553" x="9500"/>
                </a:cubicBezTo>
                <a:cubicBezTo>
                  <a:pt y="546" x="9523"/>
                  <a:pt y="534" x="9544"/>
                  <a:pt y="518" x="9564"/>
                </a:cubicBezTo>
                <a:cubicBezTo>
                  <a:pt y="502" x="9584"/>
                  <a:pt y="482" x="9601"/>
                  <a:pt y="456" x="9614"/>
                </a:cubicBezTo>
                <a:cubicBezTo>
                  <a:pt y="431" x="9628"/>
                  <a:pt y="400" x="9634"/>
                  <a:pt y="364" x="9634"/>
                </a:cubicBezTo>
                <a:lnTo>
                  <a:pt y="306" x="9634"/>
                </a:lnTo>
                <a:cubicBezTo>
                  <a:pt y="293" x="9634"/>
                  <a:pt y="279" x="9633"/>
                  <a:pt y="264" x="9630"/>
                </a:cubicBezTo>
                <a:cubicBezTo>
                  <a:pt y="249" x="9627"/>
                  <a:pt y="235" x="9622"/>
                  <a:pt y="220" x="9615"/>
                </a:cubicBezTo>
                <a:cubicBezTo>
                  <a:pt y="205" x="9608"/>
                  <a:pt y="191" x="9600"/>
                  <a:pt y="178" x="9589"/>
                </a:cubicBezTo>
                <a:cubicBezTo>
                  <a:pt y="164" x="9579"/>
                  <a:pt y="152" x="9566"/>
                  <a:pt y="142" x="9551"/>
                </a:cubicBezTo>
                <a:cubicBezTo>
                  <a:pt y="131" x="9536"/>
                  <a:pt y="123" x="9519"/>
                  <a:pt y="117" x="9500"/>
                </a:cubicBezTo>
                <a:cubicBezTo>
                  <a:pt y="111" x="9480"/>
                  <a:pt y="107" x="9459"/>
                  <a:pt y="107" x="9435"/>
                </a:cubicBezTo>
                <a:close/>
                <a:moveTo>
                  <a:pt y="280" x="10225"/>
                </a:moveTo>
                <a:cubicBezTo>
                  <a:pt y="280" x="10213"/>
                  <a:pt y="282" x="10202"/>
                  <a:pt y="286" x="10192"/>
                </a:cubicBezTo>
                <a:cubicBezTo>
                  <a:pt y="291" x="10182"/>
                  <a:pt y="296" x="10173"/>
                  <a:pt y="304" x="10165"/>
                </a:cubicBezTo>
                <a:cubicBezTo>
                  <a:pt y="312" x="10157"/>
                  <a:pt y="321" x="10151"/>
                  <a:pt y="331" x="10147"/>
                </a:cubicBezTo>
                <a:cubicBezTo>
                  <a:pt y="341" x="10142"/>
                  <a:pt y="352" x="10140"/>
                  <a:pt y="364" x="10140"/>
                </a:cubicBezTo>
                <a:lnTo>
                  <a:pt y="849" x="10140"/>
                </a:lnTo>
                <a:lnTo>
                  <a:pt y="849" x="10309"/>
                </a:lnTo>
                <a:lnTo>
                  <a:pt y="448" x="10309"/>
                </a:lnTo>
                <a:lnTo>
                  <a:pt y="448" x="10510"/>
                </a:lnTo>
                <a:cubicBezTo>
                  <a:pt y="448" x="10523"/>
                  <a:pt y="450" x="10534"/>
                  <a:pt y="455" x="10545"/>
                </a:cubicBezTo>
                <a:cubicBezTo>
                  <a:pt y="459" x="10556"/>
                  <a:pt y="465" x="10565"/>
                  <a:pt y="472" x="10573"/>
                </a:cubicBezTo>
                <a:cubicBezTo>
                  <a:pt y="479" x="10580"/>
                  <a:pt y="489" x="10587"/>
                  <a:pt y="499" x="10591"/>
                </a:cubicBezTo>
                <a:cubicBezTo>
                  <a:pt y="510" x="10596"/>
                  <a:pt y="522" x="10598"/>
                  <a:pt y="535" x="10598"/>
                </a:cubicBezTo>
                <a:lnTo>
                  <a:pt y="849" x="10598"/>
                </a:lnTo>
                <a:lnTo>
                  <a:pt y="849" x="10767"/>
                </a:lnTo>
                <a:lnTo>
                  <a:pt y="535" x="10767"/>
                </a:lnTo>
                <a:cubicBezTo>
                  <a:pt y="505" x="10767"/>
                  <a:pt y="477" x="10763"/>
                  <a:pt y="452" x="10755"/>
                </a:cubicBezTo>
                <a:cubicBezTo>
                  <a:pt y="427" x="10747"/>
                  <a:pt y="405" x="10737"/>
                  <a:pt y="386" x="10723"/>
                </a:cubicBezTo>
                <a:cubicBezTo>
                  <a:pt y="367" x="10710"/>
                  <a:pt y="351" x="10694"/>
                  <a:pt y="337" x="10677"/>
                </a:cubicBezTo>
                <a:cubicBezTo>
                  <a:pt y="324" x="10660"/>
                  <a:pt y="313" x="10642"/>
                  <a:pt y="304" x="10623"/>
                </a:cubicBezTo>
                <a:cubicBezTo>
                  <a:pt y="296" x="10604"/>
                  <a:pt y="289" x="10585"/>
                  <a:pt y="286" x="10566"/>
                </a:cubicBezTo>
                <a:cubicBezTo>
                  <a:pt y="282" x="10547"/>
                  <a:pt y="280" x="10528"/>
                  <a:pt y="280" x="10511"/>
                </a:cubicBezTo>
                <a:close/>
                <a:moveTo>
                  <a:pt y="98" x="7976"/>
                </a:moveTo>
                <a:cubicBezTo>
                  <a:pt y="98" x="7931"/>
                  <a:pt y="106" x="7890"/>
                  <a:pt y="121" x="7851"/>
                </a:cubicBezTo>
                <a:cubicBezTo>
                  <a:pt y="137" x="7813"/>
                  <a:pt y="159" x="7780"/>
                  <a:pt y="187" x="7752"/>
                </a:cubicBezTo>
                <a:cubicBezTo>
                  <a:pt y="214" x="7724"/>
                  <a:pt y="247" x="7702"/>
                  <a:pt y="286" x="7686"/>
                </a:cubicBezTo>
                <a:cubicBezTo>
                  <a:pt y="325" x="7670"/>
                  <a:pt y="366" x="7662"/>
                  <a:pt y="411" x="7662"/>
                </a:cubicBezTo>
                <a:lnTo>
                  <a:pt y="545" x="7662"/>
                </a:lnTo>
                <a:cubicBezTo>
                  <a:pt y="591" x="7662"/>
                  <a:pt y="633" x="7670"/>
                  <a:pt y="671" x="7686"/>
                </a:cubicBezTo>
                <a:cubicBezTo>
                  <a:pt y="709" x="7702"/>
                  <a:pt y="743" x="7724"/>
                  <a:pt y="770" x="7752"/>
                </a:cubicBezTo>
                <a:cubicBezTo>
                  <a:pt y="798" x="7780"/>
                  <a:pt y="820" x="7813"/>
                  <a:pt y="836" x="7851"/>
                </a:cubicBezTo>
                <a:cubicBezTo>
                  <a:pt y="851" x="7890"/>
                  <a:pt y="859" x="7931"/>
                  <a:pt y="859" x="7976"/>
                </a:cubicBezTo>
                <a:lnTo>
                  <a:pt y="859" x="8148"/>
                </a:lnTo>
                <a:cubicBezTo>
                  <a:pt y="859" x="8192"/>
                  <a:pt y="851" x="8234"/>
                  <a:pt y="836" x="8272"/>
                </a:cubicBezTo>
                <a:cubicBezTo>
                  <a:pt y="820" x="8310"/>
                  <a:pt y="798" x="8343"/>
                  <a:pt y="770" x="8371"/>
                </a:cubicBezTo>
                <a:cubicBezTo>
                  <a:pt y="743" x="8400"/>
                  <a:pt y="709" x="8421"/>
                  <a:pt y="671" x="8437"/>
                </a:cubicBezTo>
                <a:cubicBezTo>
                  <a:pt y="632" x="8453"/>
                  <a:pt y="591" x="8461"/>
                  <a:pt y="545" x="8461"/>
                </a:cubicBezTo>
                <a:lnTo>
                  <a:pt y="411" x="8461"/>
                </a:lnTo>
                <a:cubicBezTo>
                  <a:pt y="366" x="8461"/>
                  <a:pt y="325" x="8453"/>
                  <a:pt y="286" x="8437"/>
                </a:cubicBezTo>
                <a:cubicBezTo>
                  <a:pt y="247" x="8421"/>
                  <a:pt y="214" x="8400"/>
                  <a:pt y="187" x="8371"/>
                </a:cubicBezTo>
                <a:cubicBezTo>
                  <a:pt y="159" x="8343"/>
                  <a:pt y="137" x="8310"/>
                  <a:pt y="121" x="8272"/>
                </a:cubicBezTo>
                <a:cubicBezTo>
                  <a:pt y="106" x="8234"/>
                  <a:pt y="98" x="8192"/>
                  <a:pt y="98" x="8148"/>
                </a:cubicBezTo>
                <a:close/>
                <a:moveTo>
                  <a:pt y="0" x="8727"/>
                </a:moveTo>
                <a:cubicBezTo>
                  <a:pt y="18" x="8710"/>
                  <a:pt y="37" x="8695"/>
                  <a:pt y="57" x="8680"/>
                </a:cubicBezTo>
                <a:cubicBezTo>
                  <a:pt y="76" x="8665"/>
                  <a:pt y="98" x="8649"/>
                  <a:pt y="122" x="8634"/>
                </a:cubicBezTo>
                <a:cubicBezTo>
                  <a:pt y="146" x="8618"/>
                  <a:pt y="171" x="8603"/>
                  <a:pt y="199" x="8588"/>
                </a:cubicBezTo>
                <a:cubicBezTo>
                  <a:pt y="226" x="8573"/>
                  <a:pt y="255" x="8560"/>
                  <a:pt y="286" x="8548"/>
                </a:cubicBezTo>
                <a:cubicBezTo>
                  <a:pt y="316" x="8536"/>
                  <a:pt y="347" x="8527"/>
                  <a:pt y="380" x="8519"/>
                </a:cubicBezTo>
                <a:cubicBezTo>
                  <a:pt y="412" x="8512"/>
                  <a:pt y="445" x="8508"/>
                  <a:pt y="478" x="8508"/>
                </a:cubicBezTo>
                <a:cubicBezTo>
                  <a:pt y="512" x="8508"/>
                  <a:pt y="545" x="8512"/>
                  <a:pt y="577" x="8519"/>
                </a:cubicBezTo>
                <a:cubicBezTo>
                  <a:pt y="609" x="8527"/>
                  <a:pt y="641" x="8536"/>
                  <a:pt y="671" x="8548"/>
                </a:cubicBezTo>
                <a:cubicBezTo>
                  <a:pt y="701" x="8560"/>
                  <a:pt y="730" x="8573"/>
                  <a:pt y="758" x="8588"/>
                </a:cubicBezTo>
                <a:cubicBezTo>
                  <a:pt y="785" x="8603"/>
                  <a:pt y="811" x="8618"/>
                  <a:pt y="835" x="8634"/>
                </a:cubicBezTo>
                <a:cubicBezTo>
                  <a:pt y="859" x="8649"/>
                  <a:pt y="880" x="8665"/>
                  <a:pt y="900" x="8680"/>
                </a:cubicBezTo>
                <a:cubicBezTo>
                  <a:pt y="919" x="8695"/>
                  <a:pt y="938" x="8710"/>
                  <a:pt y="957" x="8727"/>
                </a:cubicBezTo>
                <a:lnTo>
                  <a:pt y="957" x="8962"/>
                </a:lnTo>
                <a:lnTo>
                  <a:pt y="877" x="8882"/>
                </a:lnTo>
                <a:cubicBezTo>
                  <a:pt y="877" x="8882"/>
                  <a:pt y="871" x="8876"/>
                  <a:pt y="860" x="8866"/>
                </a:cubicBezTo>
                <a:cubicBezTo>
                  <a:pt y="849" x="8856"/>
                  <a:pt y="834" x="8843"/>
                  <a:pt y="815" x="8828"/>
                </a:cubicBezTo>
                <a:cubicBezTo>
                  <a:pt y="796" x="8812"/>
                  <a:pt y="773" x="8796"/>
                  <a:pt y="748" x="8778"/>
                </a:cubicBezTo>
                <a:cubicBezTo>
                  <a:pt y="722" x="8760"/>
                  <a:pt y="694" x="8744"/>
                  <a:pt y="665" x="8729"/>
                </a:cubicBezTo>
                <a:cubicBezTo>
                  <a:pt y="635" x="8714"/>
                  <a:pt y="605" x="8701"/>
                  <a:pt y="573" x="8692"/>
                </a:cubicBezTo>
                <a:cubicBezTo>
                  <a:pt y="541" x="8682"/>
                  <a:pt y="510" x="8677"/>
                  <a:pt y="478" x="8677"/>
                </a:cubicBezTo>
                <a:cubicBezTo>
                  <a:pt y="447" x="8677"/>
                  <a:pt y="416" x="8682"/>
                  <a:pt y="384" x="8692"/>
                </a:cubicBezTo>
                <a:cubicBezTo>
                  <a:pt y="352" x="8701"/>
                  <a:pt y="322" x="8714"/>
                  <a:pt y="292" x="8729"/>
                </a:cubicBezTo>
                <a:cubicBezTo>
                  <a:pt y="263" x="8744"/>
                  <a:pt y="235" x="8760"/>
                  <a:pt y="209" x="8778"/>
                </a:cubicBezTo>
                <a:cubicBezTo>
                  <a:pt y="183" x="8796"/>
                  <a:pt y="161" x="8812"/>
                  <a:pt y="142" x="8828"/>
                </a:cubicBezTo>
                <a:cubicBezTo>
                  <a:pt y="123" x="8843"/>
                  <a:pt y="108" x="8856"/>
                  <a:pt y="97" x="8866"/>
                </a:cubicBezTo>
                <a:cubicBezTo>
                  <a:pt y="86" x="8876"/>
                  <a:pt y="80" x="8882"/>
                  <a:pt y="80" x="8882"/>
                </a:cubicBezTo>
                <a:lnTo>
                  <a:pt y="0" x="8962"/>
                </a:lnTo>
                <a:close/>
                <a:moveTo>
                  <a:pt y="0" x="10754"/>
                </a:moveTo>
                <a:lnTo>
                  <a:pt y="80" x="10835"/>
                </a:lnTo>
                <a:cubicBezTo>
                  <a:pt y="80" x="10835"/>
                  <a:pt y="86" x="10840"/>
                  <a:pt y="97" x="10850"/>
                </a:cubicBezTo>
                <a:cubicBezTo>
                  <a:pt y="108" x="10860"/>
                  <a:pt y="123" x="10873"/>
                  <a:pt y="142" x="10888"/>
                </a:cubicBezTo>
                <a:cubicBezTo>
                  <a:pt y="161" x="10904"/>
                  <a:pt y="183" x="10920"/>
                  <a:pt y="209" x="10938"/>
                </a:cubicBezTo>
                <a:cubicBezTo>
                  <a:pt y="235" x="10956"/>
                  <a:pt y="262" x="10972"/>
                  <a:pt y="292" x="10987"/>
                </a:cubicBezTo>
                <a:cubicBezTo>
                  <a:pt y="321" x="11002"/>
                  <a:pt y="352" x="11014"/>
                  <a:pt y="384" x="11024"/>
                </a:cubicBezTo>
                <a:cubicBezTo>
                  <a:pt y="416" x="11034"/>
                  <a:pt y="447" x="11039"/>
                  <a:pt y="478" x="11039"/>
                </a:cubicBezTo>
                <a:cubicBezTo>
                  <a:pt y="509" x="11039"/>
                  <a:pt y="541" x="11034"/>
                  <a:pt y="573" x="11024"/>
                </a:cubicBezTo>
                <a:cubicBezTo>
                  <a:pt y="605" x="11014"/>
                  <a:pt y="635" x="11002"/>
                  <a:pt y="665" x="10987"/>
                </a:cubicBezTo>
                <a:cubicBezTo>
                  <a:pt y="694" x="10972"/>
                  <a:pt y="722" x="10956"/>
                  <a:pt y="748" x="10938"/>
                </a:cubicBezTo>
                <a:cubicBezTo>
                  <a:pt y="773" x="10920"/>
                  <a:pt y="796" x="10904"/>
                  <a:pt y="815" x="10888"/>
                </a:cubicBezTo>
                <a:cubicBezTo>
                  <a:pt y="834" x="10873"/>
                  <a:pt y="849" x="10860"/>
                  <a:pt y="860" x="10850"/>
                </a:cubicBezTo>
                <a:cubicBezTo>
                  <a:pt y="871" x="10840"/>
                  <a:pt y="877" x="10835"/>
                  <a:pt y="877" x="10835"/>
                </a:cubicBezTo>
                <a:lnTo>
                  <a:pt y="957" x="10754"/>
                </a:lnTo>
                <a:lnTo>
                  <a:pt y="957" x="10990"/>
                </a:lnTo>
                <a:cubicBezTo>
                  <a:pt y="938" x="11006"/>
                  <a:pt y="919" x="11021"/>
                  <a:pt y="900" x="11036"/>
                </a:cubicBezTo>
                <a:cubicBezTo>
                  <a:pt y="880" x="11051"/>
                  <a:pt y="859" x="11067"/>
                  <a:pt y="835" x="11082"/>
                </a:cubicBezTo>
                <a:cubicBezTo>
                  <a:pt y="811" x="11098"/>
                  <a:pt y="785" x="11114"/>
                  <a:pt y="758" x="11129"/>
                </a:cubicBezTo>
                <a:cubicBezTo>
                  <a:pt y="730" x="11144"/>
                  <a:pt y="701" x="11157"/>
                  <a:pt y="671" x="11169"/>
                </a:cubicBezTo>
                <a:cubicBezTo>
                  <a:pt y="641" x="11180"/>
                  <a:pt y="609" x="11190"/>
                  <a:pt y="577" x="11197"/>
                </a:cubicBezTo>
                <a:cubicBezTo>
                  <a:pt y="545" x="11204"/>
                  <a:pt y="512" x="11208"/>
                  <a:pt y="478" x="11208"/>
                </a:cubicBezTo>
                <a:cubicBezTo>
                  <a:pt y="445" x="11208"/>
                  <a:pt y="412" x="11204"/>
                  <a:pt y="380" x="11197"/>
                </a:cubicBezTo>
                <a:cubicBezTo>
                  <a:pt y="347" x="11190"/>
                  <a:pt y="316" x="11180"/>
                  <a:pt y="286" x="11169"/>
                </a:cubicBezTo>
                <a:cubicBezTo>
                  <a:pt y="255" x="11157"/>
                  <a:pt y="226" x="11144"/>
                  <a:pt y="199" x="11129"/>
                </a:cubicBezTo>
                <a:cubicBezTo>
                  <a:pt y="171" x="11114"/>
                  <a:pt y="146" x="11098"/>
                  <a:pt y="122" x="11082"/>
                </a:cubicBezTo>
                <a:cubicBezTo>
                  <a:pt y="98" x="11067"/>
                  <a:pt y="76" x="11051"/>
                  <a:pt y="57" x="11036"/>
                </a:cubicBezTo>
                <a:cubicBezTo>
                  <a:pt y="37" x="11021"/>
                  <a:pt y="18" x="11006"/>
                  <a:pt y="0" x="10990"/>
                </a:cubicBezTo>
                <a:close/>
                <a:moveTo>
                  <a:pt y="280" x="2646"/>
                </a:moveTo>
                <a:cubicBezTo>
                  <a:pt y="280" x="2622"/>
                  <a:pt y="283" x="2600"/>
                  <a:pt y="289" x="2581"/>
                </a:cubicBezTo>
                <a:cubicBezTo>
                  <a:pt y="295" x="2562"/>
                  <a:pt y="303" x="2545"/>
                  <a:pt y="314" x="2530"/>
                </a:cubicBezTo>
                <a:cubicBezTo>
                  <a:pt y="324" x="2515"/>
                  <a:pt y="336" x="2502"/>
                  <a:pt y="350" x="2492"/>
                </a:cubicBezTo>
                <a:cubicBezTo>
                  <a:pt y="363" x="2481"/>
                  <a:pt y="377" x="2473"/>
                  <a:pt y="392" x="2466"/>
                </a:cubicBezTo>
                <a:cubicBezTo>
                  <a:pt y="406" x="2460"/>
                  <a:pt y="421" x="2455"/>
                  <a:pt y="436" x="2452"/>
                </a:cubicBezTo>
                <a:cubicBezTo>
                  <a:pt y="451" x="2449"/>
                  <a:pt y="465" x="2447"/>
                  <a:pt y="478" x="2447"/>
                </a:cubicBezTo>
                <a:lnTo>
                  <a:pt y="650" x="2447"/>
                </a:lnTo>
                <a:cubicBezTo>
                  <a:pt y="674" x="2447"/>
                  <a:pt y="696" x="2450"/>
                  <a:pt y="715" x="2457"/>
                </a:cubicBezTo>
                <a:cubicBezTo>
                  <a:pt y="735" x="2463"/>
                  <a:pt y="752" x="2471"/>
                  <a:pt y="767" x="2481"/>
                </a:cubicBezTo>
                <a:cubicBezTo>
                  <a:pt y="782" x="2492"/>
                  <a:pt y="795" x="2504"/>
                  <a:pt y="805" x="2517"/>
                </a:cubicBezTo>
                <a:cubicBezTo>
                  <a:pt y="815" x="2531"/>
                  <a:pt y="824" x="2545"/>
                  <a:pt y="830" x="2559"/>
                </a:cubicBezTo>
                <a:cubicBezTo>
                  <a:pt y="837" x="2574"/>
                  <a:pt y="842" x="2589"/>
                  <a:pt y="845" x="2603"/>
                </a:cubicBezTo>
                <a:cubicBezTo>
                  <a:pt y="848" x="2618"/>
                  <a:pt y="849" x="2632"/>
                  <a:pt y="849" x="2646"/>
                </a:cubicBezTo>
                <a:lnTo>
                  <a:pt y="849" x="2896"/>
                </a:lnTo>
                <a:lnTo>
                  <a:pt y="681" x="2896"/>
                </a:lnTo>
                <a:lnTo>
                  <a:pt y="681" x="2647"/>
                </a:lnTo>
                <a:cubicBezTo>
                  <a:pt y="681" x="2636"/>
                  <a:pt y="678" x="2628"/>
                  <a:pt y="674" x="2623"/>
                </a:cubicBezTo>
                <a:cubicBezTo>
                  <a:pt y="669" x="2618"/>
                  <a:pt y="661" x="2616"/>
                  <a:pt y="650" x="2616"/>
                </a:cubicBezTo>
                <a:lnTo>
                  <a:pt y="478" x="2616"/>
                </a:lnTo>
                <a:cubicBezTo>
                  <a:pt y="469" x="2616"/>
                  <a:pt y="462" x="2618"/>
                  <a:pt y="457" x="2624"/>
                </a:cubicBezTo>
                <a:cubicBezTo>
                  <a:pt y="451" x="2629"/>
                  <a:pt y="448" x="2636"/>
                  <a:pt y="448" x="2646"/>
                </a:cubicBezTo>
                <a:lnTo>
                  <a:pt y="448" x="2875"/>
                </a:lnTo>
                <a:cubicBezTo>
                  <a:pt y="448" x="2886"/>
                  <a:pt y="451" x="2894"/>
                  <a:pt y="455" x="2899"/>
                </a:cubicBezTo>
                <a:cubicBezTo>
                  <a:pt y="460" x="2903"/>
                  <a:pt y="467" x="2905"/>
                  <a:pt y="478" x="2905"/>
                </a:cubicBezTo>
                <a:lnTo>
                  <a:pt y="879" x="2905"/>
                </a:lnTo>
                <a:cubicBezTo>
                  <a:pt y="890" x="2905"/>
                  <a:pt y="898" x="2903"/>
                  <a:pt y="903" x="2899"/>
                </a:cubicBezTo>
                <a:cubicBezTo>
                  <a:pt y="907" x="2894"/>
                  <a:pt y="910" x="2886"/>
                  <a:pt y="910" x="2875"/>
                </a:cubicBezTo>
                <a:lnTo>
                  <a:pt y="910" x="2625"/>
                </a:lnTo>
                <a:lnTo>
                  <a:pt y="1078" x="2625"/>
                </a:lnTo>
                <a:lnTo>
                  <a:pt y="1078" x="2875"/>
                </a:lnTo>
                <a:cubicBezTo>
                  <a:pt y="1078" x="2888"/>
                  <a:pt y="1077" x="2902"/>
                  <a:pt y="1074" x="2917"/>
                </a:cubicBezTo>
                <a:cubicBezTo>
                  <a:pt y="1071" x="2932"/>
                  <a:pt y="1066" x="2947"/>
                  <a:pt y="1059" x="2962"/>
                </a:cubicBezTo>
                <a:cubicBezTo>
                  <a:pt y="1053" x="2976"/>
                  <a:pt y="1044" x="2990"/>
                  <a:pt y="1034" x="3004"/>
                </a:cubicBezTo>
                <a:cubicBezTo>
                  <a:pt y="1024" x="3018"/>
                  <a:pt y="1011" x="3030"/>
                  <a:pt y="996" x="3040"/>
                </a:cubicBezTo>
                <a:cubicBezTo>
                  <a:pt y="981" x="3050"/>
                  <a:pt y="964" x="3058"/>
                  <a:pt y="944" x="3065"/>
                </a:cubicBezTo>
                <a:cubicBezTo>
                  <a:pt y="925" x="3071"/>
                  <a:pt y="903" x="3074"/>
                  <a:pt y="879" x="3074"/>
                </a:cubicBezTo>
                <a:lnTo>
                  <a:pt y="478" x="3074"/>
                </a:lnTo>
                <a:cubicBezTo>
                  <a:pt y="454" x="3074"/>
                  <a:pt y="433" x="3071"/>
                  <a:pt y="414" x="3065"/>
                </a:cubicBezTo>
                <a:cubicBezTo>
                  <a:pt y="394" x="3058"/>
                  <a:pt y="377" x="3050"/>
                  <a:pt y="362" x="3040"/>
                </a:cubicBezTo>
                <a:cubicBezTo>
                  <a:pt y="347" x="3030"/>
                  <a:pt y="334" x="3018"/>
                  <a:pt y="324" x="3004"/>
                </a:cubicBezTo>
                <a:cubicBezTo>
                  <a:pt y="314" x="2990"/>
                  <a:pt y="305" x="2976"/>
                  <a:pt y="299" x="2962"/>
                </a:cubicBezTo>
                <a:cubicBezTo>
                  <a:pt y="292" x="2947"/>
                  <a:pt y="287" x="2932"/>
                  <a:pt y="284" x="2917"/>
                </a:cubicBezTo>
                <a:cubicBezTo>
                  <a:pt y="281" x="2902"/>
                  <a:pt y="280" x="2888"/>
                  <a:pt y="280" x="287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9" name="Shape 199"/>
          <p:cNvSpPr/>
          <p:nvPr/>
        </p:nvSpPr>
        <p:spPr>
          <a:xfrm>
            <a:off y="726912" x="7525325"/>
            <a:ext cy="393105" cx="1263651"/>
          </a:xfrm>
          <a:custGeom>
            <a:pathLst>
              <a:path w="3036" extrusionOk="0" h="793">
                <a:moveTo>
                  <a:pt y="0" x="2867"/>
                </a:moveTo>
                <a:lnTo>
                  <a:pt y="156" x="2867"/>
                </a:lnTo>
                <a:lnTo>
                  <a:pt y="156" x="3036"/>
                </a:lnTo>
                <a:lnTo>
                  <a:pt y="0" x="3036"/>
                </a:lnTo>
                <a:close/>
                <a:moveTo>
                  <a:pt y="391" x="2600"/>
                </a:moveTo>
                <a:cubicBezTo>
                  <a:pt y="391" x="2611"/>
                  <a:pt y="393" x="2619"/>
                  <a:pt y="398" x="2623"/>
                </a:cubicBezTo>
                <a:cubicBezTo>
                  <a:pt y="402" x="2628"/>
                  <a:pt y="410" x="2630"/>
                  <a:pt y="422" x="2630"/>
                </a:cubicBezTo>
                <a:lnTo>
                  <a:pt y="593" x="2630"/>
                </a:lnTo>
                <a:cubicBezTo>
                  <a:pt y="604" x="2630"/>
                  <a:pt y="612" x="2628"/>
                  <a:pt y="617" x="2624"/>
                </a:cubicBezTo>
                <a:cubicBezTo>
                  <a:pt y="621" x="2619"/>
                  <a:pt y="624" x="2611"/>
                  <a:pt y="624" x="2600"/>
                </a:cubicBezTo>
                <a:lnTo>
                  <a:pt y="624" x="2372"/>
                </a:lnTo>
                <a:cubicBezTo>
                  <a:pt y="624" x="2361"/>
                  <a:pt y="621" x="2353"/>
                  <a:pt y="617" x="2348"/>
                </a:cubicBezTo>
                <a:cubicBezTo>
                  <a:pt y="612" x="2343"/>
                  <a:pt y="604" x="2341"/>
                  <a:pt y="593" x="2341"/>
                </a:cubicBezTo>
                <a:lnTo>
                  <a:pt y="421" x="2341"/>
                </a:lnTo>
                <a:cubicBezTo>
                  <a:pt y="410" x="2341"/>
                  <a:pt y="403" x="2343"/>
                  <a:pt y="398" x="2348"/>
                </a:cubicBezTo>
                <a:cubicBezTo>
                  <a:pt y="394" x="2353"/>
                  <a:pt y="391" x="2361"/>
                  <a:pt y="391" x="2372"/>
                </a:cubicBezTo>
                <a:close/>
                <a:moveTo>
                  <a:pt y="50" x="0"/>
                </a:moveTo>
                <a:lnTo>
                  <a:pt y="792" x="0"/>
                </a:lnTo>
                <a:lnTo>
                  <a:pt y="792" x="168"/>
                </a:lnTo>
                <a:lnTo>
                  <a:pt y="506" x="168"/>
                </a:lnTo>
                <a:lnTo>
                  <a:pt y="506" x="572"/>
                </a:lnTo>
                <a:lnTo>
                  <a:pt y="792" x="572"/>
                </a:lnTo>
                <a:lnTo>
                  <a:pt y="792" x="741"/>
                </a:lnTo>
                <a:lnTo>
                  <a:pt y="50" x="741"/>
                </a:lnTo>
                <a:lnTo>
                  <a:pt y="50" x="572"/>
                </a:lnTo>
                <a:lnTo>
                  <a:pt y="336" x="572"/>
                </a:lnTo>
                <a:lnTo>
                  <a:pt y="336" x="168"/>
                </a:lnTo>
                <a:lnTo>
                  <a:pt y="50" x="168"/>
                </a:lnTo>
                <a:close/>
                <a:moveTo>
                  <a:pt y="223" x="925"/>
                </a:moveTo>
                <a:lnTo>
                  <a:pt y="385" x="925"/>
                </a:lnTo>
                <a:lnTo>
                  <a:pt y="385" x="1224"/>
                </a:lnTo>
                <a:cubicBezTo>
                  <a:pt y="385" x="1235"/>
                  <a:pt y="388" x="1243"/>
                  <a:pt y="394" x="1249"/>
                </a:cubicBezTo>
                <a:cubicBezTo>
                  <a:pt y="399" x="1255"/>
                  <a:pt y="408" x="1258"/>
                  <a:pt y="418" x="1258"/>
                </a:cubicBezTo>
                <a:lnTo>
                  <a:pt y="596" x="1258"/>
                </a:lnTo>
                <a:cubicBezTo>
                  <a:pt y="606" x="1258"/>
                  <a:pt y="614" x="1255"/>
                  <a:pt y="620" x="1249"/>
                </a:cubicBezTo>
                <a:cubicBezTo>
                  <a:pt y="626" x="1244"/>
                  <a:pt y="629" x="1236"/>
                  <a:pt y="629" x="1224"/>
                </a:cubicBezTo>
                <a:lnTo>
                  <a:pt y="629" x="996"/>
                </a:lnTo>
                <a:cubicBezTo>
                  <a:pt y="629" x="987"/>
                  <a:pt y="627" x="978"/>
                  <a:pt y="621" x="972"/>
                </a:cubicBezTo>
                <a:cubicBezTo>
                  <a:pt y="616" x="965"/>
                  <a:pt y="608" x="962"/>
                  <a:pt y="597" x="962"/>
                </a:cubicBezTo>
                <a:cubicBezTo>
                  <a:pt y="587" x="962"/>
                  <a:pt y="579" x="965"/>
                  <a:pt y="573" x="970"/>
                </a:cubicBezTo>
                <a:cubicBezTo>
                  <a:pt y="566" x="976"/>
                  <a:pt y="563" x="984"/>
                  <a:pt y="563" x="995"/>
                </a:cubicBezTo>
                <a:lnTo>
                  <a:pt y="563" x="1245"/>
                </a:lnTo>
                <a:lnTo>
                  <a:pt y="400" x="1245"/>
                </a:lnTo>
                <a:lnTo>
                  <a:pt y="400" x="995"/>
                </a:lnTo>
                <a:cubicBezTo>
                  <a:pt y="400" x="960"/>
                  <a:pt y="407" x="930"/>
                  <a:pt y="420" x="905"/>
                </a:cubicBezTo>
                <a:cubicBezTo>
                  <a:pt y="433" x="880"/>
                  <a:pt y="450" x="859"/>
                  <a:pt y="469" x="844"/>
                </a:cubicBezTo>
                <a:cubicBezTo>
                  <a:pt y="489" x="828"/>
                  <a:pt y="510" x="817"/>
                  <a:pt y="533" x="810"/>
                </a:cubicBezTo>
                <a:cubicBezTo>
                  <a:pt y="556" x="803"/>
                  <a:pt y="577" x="800"/>
                  <a:pt y="597" x="800"/>
                </a:cubicBezTo>
                <a:cubicBezTo>
                  <a:pt y="632" x="800"/>
                  <a:pt y="662" x="806"/>
                  <a:pt y="687" x="819"/>
                </a:cubicBezTo>
                <a:cubicBezTo>
                  <a:pt y="712" x="833"/>
                  <a:pt y="733" x="849"/>
                  <a:pt y="748" x="869"/>
                </a:cubicBezTo>
                <a:cubicBezTo>
                  <a:pt y="764" x="888"/>
                  <a:pt y="775" x="910"/>
                  <a:pt y="782" x="932"/>
                </a:cubicBezTo>
                <a:cubicBezTo>
                  <a:pt y="789" x="955"/>
                  <a:pt y="792" x="976"/>
                  <a:pt y="792" x="995"/>
                </a:cubicBezTo>
                <a:lnTo>
                  <a:pt y="792" x="1224"/>
                </a:lnTo>
                <a:cubicBezTo>
                  <a:pt y="792" x="1260"/>
                  <a:pt y="786" x="1290"/>
                  <a:pt y="772" x="1315"/>
                </a:cubicBezTo>
                <a:cubicBezTo>
                  <a:pt y="759" x="1340"/>
                  <a:pt y="743" x="1361"/>
                  <a:pt y="723" x="1376"/>
                </a:cubicBezTo>
                <a:cubicBezTo>
                  <a:pt y="703" x="1392"/>
                  <a:pt y="682" x="1403"/>
                  <a:pt y="660" x="1410"/>
                </a:cubicBezTo>
                <a:cubicBezTo>
                  <a:pt y="637" x="1417"/>
                  <a:pt y="616" x="1420"/>
                  <a:pt y="597" x="1420"/>
                </a:cubicBezTo>
                <a:lnTo>
                  <a:pt y="418" x="1420"/>
                </a:lnTo>
                <a:cubicBezTo>
                  <a:pt y="383" x="1420"/>
                  <a:pt y="353" x="1413"/>
                  <a:pt y="328" x="1400"/>
                </a:cubicBezTo>
                <a:cubicBezTo>
                  <a:pt y="302" x="1387"/>
                  <a:pt y="282" x="1371"/>
                  <a:pt y="267" x="1351"/>
                </a:cubicBezTo>
                <a:cubicBezTo>
                  <a:pt y="251" x="1331"/>
                  <a:pt y="240" x="1310"/>
                  <a:pt y="233" x="1288"/>
                </a:cubicBezTo>
                <a:cubicBezTo>
                  <a:pt y="226" x="1265"/>
                  <a:pt y="223" x="1244"/>
                  <a:pt y="223" x="1224"/>
                </a:cubicBezTo>
                <a:close/>
                <a:moveTo>
                  <a:pt y="223" x="1572"/>
                </a:moveTo>
                <a:cubicBezTo>
                  <a:pt y="223" x="1560"/>
                  <a:pt y="225" x="1549"/>
                  <a:pt y="229" x="1539"/>
                </a:cubicBezTo>
                <a:cubicBezTo>
                  <a:pt y="233" x="1528"/>
                  <a:pt y="239" x="1519"/>
                  <a:pt y="247" x="1512"/>
                </a:cubicBezTo>
                <a:cubicBezTo>
                  <a:pt y="254" x="1504"/>
                  <a:pt y="263" x="1498"/>
                  <a:pt y="274" x="1493"/>
                </a:cubicBezTo>
                <a:cubicBezTo>
                  <a:pt y="284" x="1489"/>
                  <a:pt y="295" x="1487"/>
                  <a:pt y="306" x="1487"/>
                </a:cubicBezTo>
                <a:lnTo>
                  <a:pt y="792" x="1487"/>
                </a:lnTo>
                <a:lnTo>
                  <a:pt y="792" x="1655"/>
                </a:lnTo>
                <a:lnTo>
                  <a:pt y="391" x="1655"/>
                </a:lnTo>
                <a:lnTo>
                  <a:pt y="391" x="1857"/>
                </a:lnTo>
                <a:cubicBezTo>
                  <a:pt y="391" x="1869"/>
                  <a:pt y="393" x="1881"/>
                  <a:pt y="397" x="1892"/>
                </a:cubicBezTo>
                <a:cubicBezTo>
                  <a:pt y="402" x="1902"/>
                  <a:pt y="407" x="1912"/>
                  <a:pt y="415" x="1919"/>
                </a:cubicBezTo>
                <a:cubicBezTo>
                  <a:pt y="422" x="1927"/>
                  <a:pt y="431" x="1933"/>
                  <a:pt y="442" x="1938"/>
                </a:cubicBezTo>
                <a:cubicBezTo>
                  <a:pt y="453" x="1942"/>
                  <a:pt y="465" x="1945"/>
                  <a:pt y="478" x="1945"/>
                </a:cubicBezTo>
                <a:lnTo>
                  <a:pt y="792" x="1945"/>
                </a:lnTo>
                <a:lnTo>
                  <a:pt y="792" x="2113"/>
                </a:lnTo>
                <a:lnTo>
                  <a:pt y="478" x="2113"/>
                </a:lnTo>
                <a:cubicBezTo>
                  <a:pt y="448" x="2113"/>
                  <a:pt y="420" x="2110"/>
                  <a:pt y="395" x="2102"/>
                </a:cubicBezTo>
                <a:cubicBezTo>
                  <a:pt y="370" x="2094"/>
                  <a:pt y="348" x="2083"/>
                  <a:pt y="329" x="2070"/>
                </a:cubicBezTo>
                <a:cubicBezTo>
                  <a:pt y="310" x="2056"/>
                  <a:pt y="294" x="2041"/>
                  <a:pt y="280" x="2024"/>
                </a:cubicBezTo>
                <a:cubicBezTo>
                  <a:pt y="267" x="2007"/>
                  <a:pt y="256" x="1989"/>
                  <a:pt y="247" x="1970"/>
                </a:cubicBezTo>
                <a:cubicBezTo>
                  <a:pt y="239" x="1951"/>
                  <a:pt y="232" x="1932"/>
                  <a:pt y="229" x="1913"/>
                </a:cubicBezTo>
                <a:cubicBezTo>
                  <a:pt y="225" x="1893"/>
                  <a:pt y="223" x="1875"/>
                  <a:pt y="223" x="1858"/>
                </a:cubicBezTo>
                <a:close/>
                <a:moveTo>
                  <a:pt y="223" x="2371"/>
                </a:moveTo>
                <a:cubicBezTo>
                  <a:pt y="223" x="2351"/>
                  <a:pt y="226" x="2330"/>
                  <a:pt y="233" x="2307"/>
                </a:cubicBezTo>
                <a:cubicBezTo>
                  <a:pt y="240" x="2284"/>
                  <a:pt y="251" x="2262"/>
                  <a:pt y="267" x="2242"/>
                </a:cubicBezTo>
                <a:cubicBezTo>
                  <a:pt y="283" x="2222"/>
                  <a:pt y="304" x="2206"/>
                  <a:pt y="329" x="2192"/>
                </a:cubicBezTo>
                <a:cubicBezTo>
                  <a:pt y="354" x="2179"/>
                  <a:pt y="385" x="2172"/>
                  <a:pt y="421" x="2172"/>
                </a:cubicBezTo>
                <a:lnTo>
                  <a:pt y="593" x="2172"/>
                </a:lnTo>
                <a:cubicBezTo>
                  <a:pt y="629" x="2172"/>
                  <a:pt y="660" x="2179"/>
                  <a:pt y="686" x="2192"/>
                </a:cubicBezTo>
                <a:cubicBezTo>
                  <a:pt y="711" x="2206"/>
                  <a:pt y="732" x="2222"/>
                  <a:pt y="748" x="2242"/>
                </a:cubicBezTo>
                <a:cubicBezTo>
                  <a:pt y="764" x="2262"/>
                  <a:pt y="775" x="2284"/>
                  <a:pt y="782" x="2307"/>
                </a:cubicBezTo>
                <a:cubicBezTo>
                  <a:pt y="789" x="2330"/>
                  <a:pt y="792" x="2351"/>
                  <a:pt y="792" x="2371"/>
                </a:cubicBezTo>
                <a:lnTo>
                  <a:pt y="792" x="2600"/>
                </a:lnTo>
                <a:cubicBezTo>
                  <a:pt y="792" x="2613"/>
                  <a:pt y="791" x="2628"/>
                  <a:pt y="788" x="2642"/>
                </a:cubicBezTo>
                <a:cubicBezTo>
                  <a:pt y="785" x="2657"/>
                  <a:pt y="780" x="2672"/>
                  <a:pt y="773" x="2687"/>
                </a:cubicBezTo>
                <a:cubicBezTo>
                  <a:pt y="767" x="2701"/>
                  <a:pt y="758" x="2716"/>
                  <a:pt y="748" x="2729"/>
                </a:cubicBezTo>
                <a:cubicBezTo>
                  <a:pt y="737" x="2743"/>
                  <a:pt y="725" x="2755"/>
                  <a:pt y="710" x="2765"/>
                </a:cubicBezTo>
                <a:cubicBezTo>
                  <a:pt y="695" x="2775"/>
                  <a:pt y="678" x="2784"/>
                  <a:pt y="658" x="2790"/>
                </a:cubicBezTo>
                <a:cubicBezTo>
                  <a:pt y="639" x="2796"/>
                  <a:pt y="617" x="2799"/>
                  <a:pt y="593" x="2799"/>
                </a:cubicBezTo>
                <a:lnTo>
                  <a:pt y="421" x="2799"/>
                </a:lnTo>
                <a:cubicBezTo>
                  <a:pt y="401" x="2799"/>
                  <a:pt y="380" x="2795"/>
                  <a:pt y="357" x="2788"/>
                </a:cubicBezTo>
                <a:cubicBezTo>
                  <a:pt y="334" x="2781"/>
                  <a:pt y="312" x="2770"/>
                  <a:pt y="292" x="2754"/>
                </a:cubicBezTo>
                <a:cubicBezTo>
                  <a:pt y="272" x="2738"/>
                  <a:pt y="256" x="2718"/>
                  <a:pt y="243" x="2692"/>
                </a:cubicBezTo>
                <a:cubicBezTo>
                  <a:pt y="229" x="2667"/>
                  <a:pt y="223" x="2636"/>
                  <a:pt y="223" x="2600"/>
                </a:cubicBezTo>
                <a:close/>
                <a:moveTo>
                  <a:pt y="223" x="2867"/>
                </a:moveTo>
                <a:lnTo>
                  <a:pt y="792" x="2867"/>
                </a:lnTo>
                <a:lnTo>
                  <a:pt y="792" x="3036"/>
                </a:lnTo>
                <a:lnTo>
                  <a:pt y="223" x="3036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0" name="Shape 200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2" name="Shape 202"/>
          <p:cNvSpPr/>
          <p:nvPr/>
        </p:nvSpPr>
        <p:spPr>
          <a:xfrm>
            <a:off y="1541950" x="4471650"/>
            <a:ext cy="3028800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03" name="Shape 203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4" name="Shape 204"/>
          <p:cNvSpPr/>
          <p:nvPr/>
        </p:nvSpPr>
        <p:spPr>
          <a:xfrm rot="2874633">
            <a:off y="460442" x="13526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05" name="Shape 205"/>
          <p:cNvSpPr txBox="1"/>
          <p:nvPr/>
        </p:nvSpPr>
        <p:spPr>
          <a:xfrm>
            <a:off y="804025" x="9967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206" name="Shape 206"/>
          <p:cNvSpPr/>
          <p:nvPr/>
        </p:nvSpPr>
        <p:spPr>
          <a:xfrm>
            <a:off y="1289325" x="969300"/>
            <a:ext cy="3772799" cx="2471100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07" name="Shape 2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96226" x="4264150"/>
            <a:ext cy="2874524" cx="47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y="1685487" x="1562862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200" lang="es"/>
              <a:t>14 	0.000302</a:t>
            </a:r>
          </a:p>
          <a:p>
            <a:pPr rtl="0" lvl="0">
              <a:buNone/>
            </a:pPr>
            <a:r>
              <a:rPr sz="1200" lang="es"/>
              <a:t>15 	0.000357</a:t>
            </a:r>
          </a:p>
          <a:p>
            <a:pPr rtl="0" lvl="0">
              <a:buNone/>
            </a:pPr>
            <a:r>
              <a:rPr sz="1200" lang="es"/>
              <a:t>16 	0.000449</a:t>
            </a:r>
          </a:p>
          <a:p>
            <a:pPr rtl="0" lvl="0">
              <a:buNone/>
            </a:pPr>
            <a:r>
              <a:rPr sz="1200" lang="es"/>
              <a:t>17	 0.000996</a:t>
            </a:r>
          </a:p>
          <a:p>
            <a:pPr rtl="0" lvl="0">
              <a:buNone/>
            </a:pPr>
            <a:r>
              <a:rPr sz="1200" lang="es"/>
              <a:t>18	 0.002246</a:t>
            </a:r>
          </a:p>
          <a:p>
            <a:pPr rtl="0" lvl="0">
              <a:buNone/>
            </a:pPr>
            <a:r>
              <a:rPr sz="1200" lang="es"/>
              <a:t>19	 0.004538</a:t>
            </a:r>
          </a:p>
          <a:p>
            <a:pPr rtl="0" lvl="0">
              <a:buNone/>
            </a:pPr>
            <a:r>
              <a:rPr sz="1200" lang="es"/>
              <a:t>20	 0.007229</a:t>
            </a:r>
          </a:p>
          <a:p>
            <a:pPr rtl="0" lvl="0">
              <a:buNone/>
            </a:pPr>
            <a:r>
              <a:rPr sz="1200" lang="es"/>
              <a:t>21 	0.014434</a:t>
            </a:r>
          </a:p>
          <a:p>
            <a:pPr rtl="0" lvl="0">
              <a:buNone/>
            </a:pPr>
            <a:r>
              <a:rPr sz="1200" lang="es"/>
              <a:t>22 	0.034936</a:t>
            </a:r>
          </a:p>
          <a:p>
            <a:pPr rtl="0" lvl="0">
              <a:buNone/>
            </a:pPr>
            <a:r>
              <a:rPr sz="1200" lang="es"/>
              <a:t>23 	0.057539</a:t>
            </a:r>
          </a:p>
          <a:p>
            <a:pPr rtl="0" lvl="0">
              <a:buNone/>
            </a:pPr>
            <a:r>
              <a:rPr sz="1200" lang="es"/>
              <a:t>24 	0.118805</a:t>
            </a:r>
          </a:p>
          <a:p>
            <a:pPr rtl="0" lvl="0">
              <a:buNone/>
            </a:pPr>
            <a:r>
              <a:rPr sz="1200" lang="es"/>
              <a:t>25 	0.22651</a:t>
            </a:r>
          </a:p>
          <a:p>
            <a:pPr rtl="0" lvl="0">
              <a:buNone/>
            </a:pPr>
            <a:r>
              <a:rPr sz="1200" lang="es"/>
              <a:t>26 	0.46398</a:t>
            </a:r>
          </a:p>
          <a:p>
            <a:pPr rtl="0" lvl="0">
              <a:buNone/>
            </a:pPr>
            <a:r>
              <a:rPr sz="1200" lang="es"/>
              <a:t>27 	0.912926</a:t>
            </a:r>
          </a:p>
          <a:p>
            <a:pPr rtl="0" lvl="0">
              <a:buNone/>
            </a:pPr>
            <a:r>
              <a:rPr sz="1200" lang="es"/>
              <a:t>28 	1.81517</a:t>
            </a:r>
          </a:p>
          <a:p>
            <a:pPr rtl="0" lvl="0">
              <a:buNone/>
            </a:pPr>
            <a:r>
              <a:rPr sz="1200" lang="es"/>
              <a:t>29 	3.67474</a:t>
            </a:r>
          </a:p>
          <a:p>
            <a:pPr rtl="0" lvl="0">
              <a:buNone/>
            </a:pPr>
            <a:r>
              <a:rPr sz="1200" lang="es"/>
              <a:t>30 	7.28479</a:t>
            </a:r>
          </a:p>
          <a:p>
            <a:pPr rtl="0" lvl="0">
              <a:buNone/>
            </a:pPr>
            <a:r>
              <a:rPr sz="1200" lang="es"/>
              <a:t>31	 14.4094</a:t>
            </a:r>
          </a:p>
          <a:p>
            <a:pPr rtl="0" lvl="0">
              <a:buNone/>
            </a:pPr>
            <a:r>
              <a:rPr sz="1200" lang="es"/>
              <a:t>32 	29.1799</a:t>
            </a:r>
          </a:p>
          <a:p>
            <a:pPr rtl="0" lvl="0">
              <a:buNone/>
            </a:pPr>
            <a:r>
              <a:rPr sz="1200" lang="es"/>
              <a:t>33 	57.7322</a:t>
            </a:r>
          </a:p>
          <a:p>
            <a:pPr rtl="0" lvl="0">
              <a:buNone/>
            </a:pPr>
            <a:r>
              <a:rPr sz="1200" lang="es"/>
              <a:t>34 	116.553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/>
          <p:nvPr/>
        </p:nvSpPr>
        <p:spPr>
          <a:xfrm>
            <a:off y="111450" x="280975"/>
            <a:ext cy="619402" cx="8125382"/>
          </a:xfrm>
          <a:custGeom>
            <a:pathLst>
              <a:path w="15112" extrusionOk="0" h="965">
                <a:moveTo>
                  <a:pt y="64" x="3145"/>
                </a:moveTo>
                <a:lnTo>
                  <a:pt y="221" x="3145"/>
                </a:lnTo>
                <a:lnTo>
                  <a:pt y="221" x="3313"/>
                </a:lnTo>
                <a:lnTo>
                  <a:pt y="64" x="3313"/>
                </a:lnTo>
                <a:close/>
                <a:moveTo>
                  <a:pt y="64" x="4011"/>
                </a:moveTo>
                <a:lnTo>
                  <a:pt y="221" x="4011"/>
                </a:lnTo>
                <a:lnTo>
                  <a:pt y="221" x="4180"/>
                </a:lnTo>
                <a:lnTo>
                  <a:pt y="64" x="4180"/>
                </a:lnTo>
                <a:close/>
                <a:moveTo>
                  <a:pt y="64" x="6228"/>
                </a:moveTo>
                <a:lnTo>
                  <a:pt y="221" x="6228"/>
                </a:lnTo>
                <a:lnTo>
                  <a:pt y="221" x="6396"/>
                </a:lnTo>
                <a:lnTo>
                  <a:pt y="64" x="6396"/>
                </a:lnTo>
                <a:close/>
                <a:moveTo>
                  <a:pt y="64" x="9646"/>
                </a:moveTo>
                <a:lnTo>
                  <a:pt y="221" x="9646"/>
                </a:lnTo>
                <a:lnTo>
                  <a:pt y="221" x="9815"/>
                </a:lnTo>
                <a:lnTo>
                  <a:pt y="64" x="9815"/>
                </a:lnTo>
                <a:close/>
                <a:moveTo>
                  <a:pt y="288" x="2772"/>
                </a:moveTo>
                <a:lnTo>
                  <a:pt y="456" x="2772"/>
                </a:lnTo>
                <a:lnTo>
                  <a:pt y="456" x="3101"/>
                </a:lnTo>
                <a:lnTo>
                  <a:pt y="288" x="3101"/>
                </a:lnTo>
                <a:close/>
                <a:moveTo>
                  <a:pt y="114" x="13786"/>
                </a:moveTo>
                <a:cubicBezTo>
                  <a:pt y="114" x="13763"/>
                  <a:pt y="123" x="13743"/>
                  <a:pt y="141" x="13727"/>
                </a:cubicBezTo>
                <a:lnTo>
                  <a:pt y="324" x="13568"/>
                </a:lnTo>
                <a:lnTo>
                  <a:pt y="551" x="13568"/>
                </a:lnTo>
                <a:lnTo>
                  <a:pt y="301" x="13786"/>
                </a:lnTo>
                <a:lnTo>
                  <a:pt y="551" x="14011"/>
                </a:lnTo>
                <a:lnTo>
                  <a:pt y="326" x="14011"/>
                </a:lnTo>
                <a:lnTo>
                  <a:pt y="140" x="13845"/>
                </a:lnTo>
                <a:cubicBezTo>
                  <a:pt y="132" x="13837"/>
                  <a:pt y="126" x="13828"/>
                  <a:pt y="121" x="13818"/>
                </a:cubicBezTo>
                <a:cubicBezTo>
                  <a:pt y="117" x="13808"/>
                  <a:pt y="114" x="13797"/>
                  <a:pt y="114" x="13786"/>
                </a:cubicBezTo>
                <a:close/>
                <a:moveTo>
                  <a:pt y="401" x="2026"/>
                </a:moveTo>
                <a:lnTo>
                  <a:pt y="571" x="2026"/>
                </a:lnTo>
                <a:lnTo>
                  <a:pt y="571" x="2468"/>
                </a:lnTo>
                <a:lnTo>
                  <a:pt y="401" x="2468"/>
                </a:lnTo>
                <a:close/>
                <a:moveTo>
                  <a:pt y="274" x="12051"/>
                </a:moveTo>
                <a:cubicBezTo>
                  <a:pt y="274" x="12073"/>
                  <a:pt y="278" x="12093"/>
                  <a:pt y="285" x="12110"/>
                </a:cubicBezTo>
                <a:cubicBezTo>
                  <a:pt y="292" x="12128"/>
                  <a:pt y="301" x="12143"/>
                  <a:pt y="314" x="12156"/>
                </a:cubicBezTo>
                <a:cubicBezTo>
                  <a:pt y="326" x="12168"/>
                  <a:pt y="341" x="12178"/>
                  <a:pt y="359" x="12185"/>
                </a:cubicBezTo>
                <a:cubicBezTo>
                  <a:pt y="377" x="12192"/>
                  <a:pt y="397" x="12195"/>
                  <a:pt y="419" x="12195"/>
                </a:cubicBezTo>
                <a:lnTo>
                  <a:pt y="553" x="12195"/>
                </a:lnTo>
                <a:cubicBezTo>
                  <a:pt y="576" x="12195"/>
                  <a:pt y="596" x="12192"/>
                  <a:pt y="613" x="12185"/>
                </a:cubicBezTo>
                <a:cubicBezTo>
                  <a:pt y="631" x="12178"/>
                  <a:pt y="646" x="12168"/>
                  <a:pt y="659" x="12156"/>
                </a:cubicBezTo>
                <a:cubicBezTo>
                  <a:pt y="671" x="12143"/>
                  <a:pt y="681" x="12128"/>
                  <a:pt y="688" x="12110"/>
                </a:cubicBezTo>
                <a:cubicBezTo>
                  <a:pt y="695" x="12092"/>
                  <a:pt y="698" x="12072"/>
                  <a:pt y="698" x="12050"/>
                </a:cubicBezTo>
                <a:lnTo>
                  <a:pt y="698" x="11879"/>
                </a:lnTo>
                <a:cubicBezTo>
                  <a:pt y="698" x="11857"/>
                  <a:pt y="695" x="11837"/>
                  <a:pt y="688" x="11819"/>
                </a:cubicBezTo>
                <a:cubicBezTo>
                  <a:pt y="681" x="11802"/>
                  <a:pt y="671" x="11786"/>
                  <a:pt y="659" x="11774"/>
                </a:cubicBezTo>
                <a:cubicBezTo>
                  <a:pt y="646" x="11761"/>
                  <a:pt y="631" x="11751"/>
                  <a:pt y="613" x="11744"/>
                </a:cubicBezTo>
                <a:cubicBezTo>
                  <a:pt y="596" x="11738"/>
                  <a:pt y="576" x="11734"/>
                  <a:pt y="553" x="11734"/>
                </a:cubicBezTo>
                <a:lnTo>
                  <a:pt y="419" x="11734"/>
                </a:lnTo>
                <a:cubicBezTo>
                  <a:pt y="397" x="11734"/>
                  <a:pt y="377" x="11738"/>
                  <a:pt y="359" x="11744"/>
                </a:cubicBezTo>
                <a:cubicBezTo>
                  <a:pt y="341" x="11751"/>
                  <a:pt y="326" x="11761"/>
                  <a:pt y="314" x="11774"/>
                </a:cubicBezTo>
                <a:cubicBezTo>
                  <a:pt y="301" x="11786"/>
                  <a:pt y="292" x="11802"/>
                  <a:pt y="285" x="11819"/>
                </a:cubicBezTo>
                <a:cubicBezTo>
                  <a:pt y="278" x="11837"/>
                  <a:pt y="274" x="11857"/>
                  <a:pt y="274" x="11879"/>
                </a:cubicBezTo>
                <a:close/>
                <a:moveTo>
                  <a:pt y="688" x="811"/>
                </a:moveTo>
                <a:cubicBezTo>
                  <a:pt y="688" x="799"/>
                  <a:pt y="691" x="788"/>
                  <a:pt y="695" x="778"/>
                </a:cubicBezTo>
                <a:cubicBezTo>
                  <a:pt y="700" x="768"/>
                  <a:pt y="706" x="759"/>
                  <a:pt y="714" x="751"/>
                </a:cubicBezTo>
                <a:cubicBezTo>
                  <a:pt y="721" x="744"/>
                  <a:pt y="730" x="738"/>
                  <a:pt y="740" x="734"/>
                </a:cubicBezTo>
                <a:cubicBezTo>
                  <a:pt y="750" x="729"/>
                  <a:pt y="761" x="727"/>
                  <a:pt y="772" x="727"/>
                </a:cubicBezTo>
                <a:cubicBezTo>
                  <a:pt y="784" x="727"/>
                  <a:pt y="795" x="729"/>
                  <a:pt y="805" x="734"/>
                </a:cubicBezTo>
                <a:cubicBezTo>
                  <a:pt y="815" x="738"/>
                  <a:pt y="824" x="744"/>
                  <a:pt y="832" x="751"/>
                </a:cubicBezTo>
                <a:cubicBezTo>
                  <a:pt y="839" x="759"/>
                  <a:pt y="845" x="768"/>
                  <a:pt y="850" x="778"/>
                </a:cubicBezTo>
                <a:cubicBezTo>
                  <a:pt y="854" x="788"/>
                  <a:pt y="856" x="799"/>
                  <a:pt y="856" x="811"/>
                </a:cubicBezTo>
                <a:cubicBezTo>
                  <a:pt y="856" x="822"/>
                  <a:pt y="854" x="833"/>
                  <a:pt y="850" x="843"/>
                </a:cubicBezTo>
                <a:cubicBezTo>
                  <a:pt y="845" x="853"/>
                  <a:pt y="839" x="862"/>
                  <a:pt y="832" x="870"/>
                </a:cubicBezTo>
                <a:cubicBezTo>
                  <a:pt y="824" x="877"/>
                  <a:pt y="815" x="883"/>
                  <a:pt y="805" x="888"/>
                </a:cubicBezTo>
                <a:cubicBezTo>
                  <a:pt y="795" x="892"/>
                  <a:pt y="784" x="895"/>
                  <a:pt y="772" x="895"/>
                </a:cubicBezTo>
                <a:cubicBezTo>
                  <a:pt y="761" x="895"/>
                  <a:pt y="750" x="892"/>
                  <a:pt y="740" x="888"/>
                </a:cubicBezTo>
                <a:cubicBezTo>
                  <a:pt y="730" x="883"/>
                  <a:pt y="721" x="877"/>
                  <a:pt y="713" x="870"/>
                </a:cubicBezTo>
                <a:cubicBezTo>
                  <a:pt y="706" x="862"/>
                  <a:pt y="700" x="853"/>
                  <a:pt y="695" x="843"/>
                </a:cubicBezTo>
                <a:cubicBezTo>
                  <a:pt y="691" x="833"/>
                  <a:pt y="688" x="822"/>
                  <a:pt y="688" x="811"/>
                </a:cubicBezTo>
                <a:close/>
                <a:moveTo>
                  <a:pt y="688" x="1370"/>
                </a:moveTo>
                <a:cubicBezTo>
                  <a:pt y="688" x="1359"/>
                  <a:pt y="691" x="1348"/>
                  <a:pt y="695" x="1338"/>
                </a:cubicBezTo>
                <a:cubicBezTo>
                  <a:pt y="700" x="1327"/>
                  <a:pt y="706" x="1318"/>
                  <a:pt y="714" x="1311"/>
                </a:cubicBezTo>
                <a:cubicBezTo>
                  <a:pt y="721" x="1303"/>
                  <a:pt y="730" x="1297"/>
                  <a:pt y="740" x="1293"/>
                </a:cubicBezTo>
                <a:cubicBezTo>
                  <a:pt y="750" x="1289"/>
                  <a:pt y="761" x="1287"/>
                  <a:pt y="772" x="1287"/>
                </a:cubicBezTo>
                <a:cubicBezTo>
                  <a:pt y="784" x="1287"/>
                  <a:pt y="795" x="1289"/>
                  <a:pt y="805" x="1293"/>
                </a:cubicBezTo>
                <a:cubicBezTo>
                  <a:pt y="815" x="1297"/>
                  <a:pt y="824" x="1303"/>
                  <a:pt y="832" x="1311"/>
                </a:cubicBezTo>
                <a:cubicBezTo>
                  <a:pt y="839" x="1319"/>
                  <a:pt y="845" x="1328"/>
                  <a:pt y="850" x="1338"/>
                </a:cubicBezTo>
                <a:cubicBezTo>
                  <a:pt y="854" x="1348"/>
                  <a:pt y="856" x="1359"/>
                  <a:pt y="856" x="1370"/>
                </a:cubicBezTo>
                <a:cubicBezTo>
                  <a:pt y="856" x="1382"/>
                  <a:pt y="854" x="1392"/>
                  <a:pt y="850" x="1403"/>
                </a:cubicBezTo>
                <a:cubicBezTo>
                  <a:pt y="845" x="1413"/>
                  <a:pt y="839" x="1422"/>
                  <a:pt y="832" x="1429"/>
                </a:cubicBezTo>
                <a:cubicBezTo>
                  <a:pt y="824" x="1437"/>
                  <a:pt y="815" x="1443"/>
                  <a:pt y="805" x="1447"/>
                </a:cubicBezTo>
                <a:cubicBezTo>
                  <a:pt y="795" x="1452"/>
                  <a:pt y="784" x="1454"/>
                  <a:pt y="772" x="1454"/>
                </a:cubicBezTo>
                <a:cubicBezTo>
                  <a:pt y="761" x="1454"/>
                  <a:pt y="750" x="1452"/>
                  <a:pt y="740" x="1447"/>
                </a:cubicBezTo>
                <a:cubicBezTo>
                  <a:pt y="730" x="1443"/>
                  <a:pt y="721" x="1437"/>
                  <a:pt y="713" x="1429"/>
                </a:cubicBezTo>
                <a:cubicBezTo>
                  <a:pt y="706" x="1422"/>
                  <a:pt y="700" x="1413"/>
                  <a:pt y="695" x="1403"/>
                </a:cubicBezTo>
                <a:cubicBezTo>
                  <a:pt y="691" x="1393"/>
                  <a:pt y="688" x="1382"/>
                  <a:pt y="688" x="1370"/>
                </a:cubicBezTo>
                <a:close/>
                <a:moveTo>
                  <a:pt y="115" x="0"/>
                </a:moveTo>
                <a:lnTo>
                  <a:pt y="371" x="0"/>
                </a:lnTo>
                <a:cubicBezTo>
                  <a:pt y="391" x="0"/>
                  <a:pt y="413" x="3"/>
                  <a:pt y="436" x="10"/>
                </a:cubicBezTo>
                <a:cubicBezTo>
                  <a:pt y="459" x="17"/>
                  <a:pt y="481" x="28"/>
                  <a:pt y="501" x="44"/>
                </a:cubicBezTo>
                <a:cubicBezTo>
                  <a:pt y="521" x="60"/>
                  <a:pt y="538" x="80"/>
                  <a:pt y="551" x="106"/>
                </a:cubicBezTo>
                <a:cubicBezTo>
                  <a:pt y="564" x="131"/>
                  <a:pt y="571" x="162"/>
                  <a:pt y="571" x="199"/>
                </a:cubicBezTo>
                <a:lnTo>
                  <a:pt y="571" x="485"/>
                </a:lnTo>
                <a:cubicBezTo>
                  <a:pt y="571" x="496"/>
                  <a:pt y="573" x="504"/>
                  <a:pt y="578" x="508"/>
                </a:cubicBezTo>
                <a:cubicBezTo>
                  <a:pt y="583" x="512"/>
                  <a:pt y="590" x="515"/>
                  <a:pt y="601" x="515"/>
                </a:cubicBezTo>
                <a:lnTo>
                  <a:pt y="658" x="515"/>
                </a:lnTo>
                <a:cubicBezTo>
                  <a:pt y="667" x="515"/>
                  <a:pt y="675" x="512"/>
                  <a:pt y="680" x="507"/>
                </a:cubicBezTo>
                <a:cubicBezTo>
                  <a:pt y="686" x="503"/>
                  <a:pt y="688" x="495"/>
                  <a:pt y="688" x="486"/>
                </a:cubicBezTo>
                <a:lnTo>
                  <a:pt y="688" x="0"/>
                </a:lnTo>
                <a:lnTo>
                  <a:pt y="857" x="0"/>
                </a:lnTo>
                <a:lnTo>
                  <a:pt y="857" x="486"/>
                </a:lnTo>
                <a:cubicBezTo>
                  <a:pt y="857" x="509"/>
                  <a:pt y="854" x="531"/>
                  <a:pt y="848" x="550"/>
                </a:cubicBezTo>
                <a:cubicBezTo>
                  <a:pt y="842" x="569"/>
                  <a:pt y="833" x="586"/>
                  <a:pt y="823" x="601"/>
                </a:cubicBezTo>
                <a:cubicBezTo>
                  <a:pt y="812" x="616"/>
                  <a:pt y="800" x="629"/>
                  <a:pt y="787" x="639"/>
                </a:cubicBezTo>
                <a:cubicBezTo>
                  <a:pt y="773" x="650"/>
                  <a:pt y="759" x="658"/>
                  <a:pt y="745" x="665"/>
                </a:cubicBezTo>
                <a:cubicBezTo>
                  <a:pt y="730" x="672"/>
                  <a:pt y="715" x="677"/>
                  <a:pt y="701" x="680"/>
                </a:cubicBezTo>
                <a:cubicBezTo>
                  <a:pt y="686" x="683"/>
                  <a:pt y="671" x="684"/>
                  <a:pt y="658" x="684"/>
                </a:cubicBezTo>
                <a:lnTo>
                  <a:pt y="601" x="684"/>
                </a:lnTo>
                <a:cubicBezTo>
                  <a:pt y="565" x="684"/>
                  <a:pt y="534" x="678"/>
                  <a:pt y="509" x="664"/>
                </a:cubicBezTo>
                <a:cubicBezTo>
                  <a:pt y="483" x="651"/>
                  <a:pt y="462" x="634"/>
                  <a:pt y="446" x="614"/>
                </a:cubicBezTo>
                <a:cubicBezTo>
                  <a:pt y="430" x="594"/>
                  <a:pt y="419" x="573"/>
                  <a:pt y="412" x="550"/>
                </a:cubicBezTo>
                <a:cubicBezTo>
                  <a:pt y="405" x="527"/>
                  <a:pt y="401" x="505"/>
                  <a:pt y="401" x="486"/>
                </a:cubicBezTo>
                <a:lnTo>
                  <a:pt y="401" x="199"/>
                </a:lnTo>
                <a:cubicBezTo>
                  <a:pt y="401" x="188"/>
                  <a:pt y="399" x="180"/>
                  <a:pt y="395" x="175"/>
                </a:cubicBezTo>
                <a:cubicBezTo>
                  <a:pt y="390" x="170"/>
                  <a:pt y="382" x="168"/>
                  <a:pt y="371" x="168"/>
                </a:cubicBezTo>
                <a:lnTo>
                  <a:pt y="284" x="168"/>
                </a:lnTo>
                <a:lnTo>
                  <a:pt y="284" x="626"/>
                </a:lnTo>
                <a:lnTo>
                  <a:pt y="115" x="626"/>
                </a:lnTo>
                <a:close/>
                <a:moveTo>
                  <a:pt y="115" x="927"/>
                </a:moveTo>
                <a:lnTo>
                  <a:pt y="284" x="927"/>
                </a:lnTo>
                <a:lnTo>
                  <a:pt y="284" x="1042"/>
                </a:lnTo>
                <a:lnTo>
                  <a:pt y="857" x="1042"/>
                </a:lnTo>
                <a:lnTo>
                  <a:pt y="857" x="1211"/>
                </a:lnTo>
                <a:lnTo>
                  <a:pt y="115" x="1211"/>
                </a:lnTo>
                <a:close/>
                <a:moveTo>
                  <a:pt y="115" x="1933"/>
                </a:moveTo>
                <a:cubicBezTo>
                  <a:pt y="115" x="1921"/>
                  <a:pt y="117" x="1910"/>
                  <a:pt y="122" x="1899"/>
                </a:cubicBezTo>
                <a:cubicBezTo>
                  <a:pt y="126" x="1889"/>
                  <a:pt y="132" x="1880"/>
                  <a:pt y="140" x="1872"/>
                </a:cubicBezTo>
                <a:cubicBezTo>
                  <a:pt y="148" x="1865"/>
                  <a:pt y="157" x="1859"/>
                  <a:pt y="167" x="1854"/>
                </a:cubicBezTo>
                <a:cubicBezTo>
                  <a:pt y="177" x="1850"/>
                  <a:pt y="188" x="1848"/>
                  <a:pt y="200" x="1848"/>
                </a:cubicBezTo>
                <a:lnTo>
                  <a:pt y="658" x="1848"/>
                </a:lnTo>
                <a:cubicBezTo>
                  <a:pt y="694" x="1848"/>
                  <a:pt y="725" x="1855"/>
                  <a:pt y="751" x="1868"/>
                </a:cubicBezTo>
                <a:cubicBezTo>
                  <a:pt y="776" x="1881"/>
                  <a:pt y="797" x="1898"/>
                  <a:pt y="813" x="1918"/>
                </a:cubicBezTo>
                <a:cubicBezTo>
                  <a:pt y="828" x="1938"/>
                  <a:pt y="840" x="1960"/>
                  <a:pt y="847" x="1983"/>
                </a:cubicBezTo>
                <a:cubicBezTo>
                  <a:pt y="854" x="2006"/>
                  <a:pt y="857" x="2027"/>
                  <a:pt y="857" x="2047"/>
                </a:cubicBezTo>
                <a:lnTo>
                  <a:pt y="857" x="2526"/>
                </a:lnTo>
                <a:lnTo>
                  <a:pt y="688" x="2526"/>
                </a:lnTo>
                <a:lnTo>
                  <a:pt y="688" x="2048"/>
                </a:lnTo>
                <a:cubicBezTo>
                  <a:pt y="688" x="2037"/>
                  <a:pt y="686" x="2029"/>
                  <a:pt y="681" x="2024"/>
                </a:cubicBezTo>
                <a:cubicBezTo>
                  <a:pt y="677" x="2019"/>
                  <a:pt y="669" x="2017"/>
                  <a:pt y="658" x="2017"/>
                </a:cubicBezTo>
                <a:lnTo>
                  <a:pt y="284" x="2017"/>
                </a:lnTo>
                <a:lnTo>
                  <a:pt y="284" x="2526"/>
                </a:lnTo>
                <a:lnTo>
                  <a:pt y="115" x="2526"/>
                </a:lnTo>
                <a:close/>
                <a:moveTo>
                  <a:pt y="59" x="2793"/>
                </a:moveTo>
                <a:cubicBezTo>
                  <a:pt y="59" x="2780"/>
                  <a:pt y="60" x="2766"/>
                  <a:pt y="63" x="2751"/>
                </a:cubicBezTo>
                <a:cubicBezTo>
                  <a:pt y="66" x="2736"/>
                  <a:pt y="71" x="2721"/>
                  <a:pt y="77" x="2707"/>
                </a:cubicBezTo>
                <a:cubicBezTo>
                  <a:pt y="84" x="2692"/>
                  <a:pt y="92" x="2678"/>
                  <a:pt y="103" x="2665"/>
                </a:cubicBezTo>
                <a:cubicBezTo>
                  <a:pt y="113" x="2651"/>
                  <a:pt y="126" x="2639"/>
                  <a:pt y="141" x="2629"/>
                </a:cubicBezTo>
                <a:cubicBezTo>
                  <a:pt y="156" x="2618"/>
                  <a:pt y="173" x="2610"/>
                  <a:pt y="192" x="2604"/>
                </a:cubicBezTo>
                <a:cubicBezTo>
                  <a:pt y="212" x="2597"/>
                  <a:pt y="233" x="2594"/>
                  <a:pt y="257" x="2594"/>
                </a:cubicBezTo>
                <a:lnTo>
                  <a:pt y="857" x="2594"/>
                </a:lnTo>
                <a:lnTo>
                  <a:pt y="857" x="2763"/>
                </a:lnTo>
                <a:lnTo>
                  <a:pt y="257" x="2763"/>
                </a:lnTo>
                <a:cubicBezTo>
                  <a:pt y="246" x="2763"/>
                  <a:pt y="239" x="2765"/>
                  <a:pt y="234" x="2770"/>
                </a:cubicBezTo>
                <a:cubicBezTo>
                  <a:pt y="230" x="2775"/>
                  <a:pt y="227" x="2783"/>
                  <a:pt y="227" x="2794"/>
                </a:cubicBezTo>
                <a:lnTo>
                  <a:pt y="227" x="3101"/>
                </a:lnTo>
                <a:lnTo>
                  <a:pt y="59" x="3101"/>
                </a:lnTo>
                <a:close/>
                <a:moveTo>
                  <a:pt y="288" x="3145"/>
                </a:moveTo>
                <a:lnTo>
                  <a:pt y="857" x="3145"/>
                </a:lnTo>
                <a:lnTo>
                  <a:pt y="857" x="3313"/>
                </a:lnTo>
                <a:lnTo>
                  <a:pt y="288" x="3313"/>
                </a:lnTo>
                <a:close/>
                <a:moveTo>
                  <a:pt y="288" x="3581"/>
                </a:moveTo>
                <a:cubicBezTo>
                  <a:pt y="288" x="3557"/>
                  <a:pt y="291" x="3535"/>
                  <a:pt y="297" x="3516"/>
                </a:cubicBezTo>
                <a:cubicBezTo>
                  <a:pt y="303" x="3497"/>
                  <a:pt y="311" x="3480"/>
                  <a:pt y="322" x="3465"/>
                </a:cubicBezTo>
                <a:cubicBezTo>
                  <a:pt y="332" x="3450"/>
                  <a:pt y="344" x="3437"/>
                  <a:pt y="357" x="3427"/>
                </a:cubicBezTo>
                <a:cubicBezTo>
                  <a:pt y="371" x="3416"/>
                  <a:pt y="385" x="3408"/>
                  <a:pt y="400" x="3401"/>
                </a:cubicBezTo>
                <a:cubicBezTo>
                  <a:pt y="414" x="3395"/>
                  <a:pt y="429" x="3390"/>
                  <a:pt y="444" x="3387"/>
                </a:cubicBezTo>
                <a:cubicBezTo>
                  <a:pt y="459" x="3384"/>
                  <a:pt y="473" x="3382"/>
                  <a:pt y="486" x="3382"/>
                </a:cubicBezTo>
                <a:lnTo>
                  <a:pt y="658" x="3382"/>
                </a:lnTo>
                <a:cubicBezTo>
                  <a:pt y="694" x="3382"/>
                  <a:pt y="725" x="3389"/>
                  <a:pt y="751" x="3402"/>
                </a:cubicBezTo>
                <a:cubicBezTo>
                  <a:pt y="776" x="3416"/>
                  <a:pt y="797" x="3432"/>
                  <a:pt y="813" x="3452"/>
                </a:cubicBezTo>
                <a:cubicBezTo>
                  <a:pt y="828" x="3472"/>
                  <a:pt y="840" x="3494"/>
                  <a:pt y="847" x="3517"/>
                </a:cubicBezTo>
                <a:cubicBezTo>
                  <a:pt y="854" x="3540"/>
                  <a:pt y="857" x="3561"/>
                  <a:pt y="857" x="3581"/>
                </a:cubicBezTo>
                <a:lnTo>
                  <a:pt y="857" x="3946"/>
                </a:lnTo>
                <a:lnTo>
                  <a:pt y="688" x="3946"/>
                </a:lnTo>
                <a:lnTo>
                  <a:pt y="688" x="3582"/>
                </a:lnTo>
                <a:cubicBezTo>
                  <a:pt y="688" x="3571"/>
                  <a:pt y="686" x="3563"/>
                  <a:pt y="681" x="3558"/>
                </a:cubicBezTo>
                <a:cubicBezTo>
                  <a:pt y="677" x="3553"/>
                  <a:pt y="669" x="3551"/>
                  <a:pt y="658" x="3551"/>
                </a:cubicBezTo>
                <a:lnTo>
                  <a:pt y="487" x="3551"/>
                </a:lnTo>
                <a:cubicBezTo>
                  <a:pt y="475" x="3551"/>
                  <a:pt y="467" x="3553"/>
                  <a:pt y="463" x="3558"/>
                </a:cubicBezTo>
                <a:cubicBezTo>
                  <a:pt y="458" x="3562"/>
                  <a:pt y="456" x="3570"/>
                  <a:pt y="456" x="3581"/>
                </a:cubicBezTo>
                <a:lnTo>
                  <a:pt y="456" x="3946"/>
                </a:lnTo>
                <a:lnTo>
                  <a:pt y="288" x="3946"/>
                </a:lnTo>
                <a:close/>
                <a:moveTo>
                  <a:pt y="288" x="4011"/>
                </a:moveTo>
                <a:lnTo>
                  <a:pt y="857" x="4011"/>
                </a:lnTo>
                <a:lnTo>
                  <a:pt y="857" x="4180"/>
                </a:lnTo>
                <a:lnTo>
                  <a:pt y="288" x="4180"/>
                </a:lnTo>
                <a:close/>
                <a:moveTo>
                  <a:pt y="288" x="4445"/>
                </a:moveTo>
                <a:cubicBezTo>
                  <a:pt y="288" x="4409"/>
                  <a:pt y="294" x="4379"/>
                  <a:pt y="307" x="4354"/>
                </a:cubicBezTo>
                <a:cubicBezTo>
                  <a:pt y="321" x="4329"/>
                  <a:pt y="337" x="4308"/>
                  <a:pt y="357" x="4293"/>
                </a:cubicBezTo>
                <a:cubicBezTo>
                  <a:pt y="376" x="4277"/>
                  <a:pt y="397" x="4266"/>
                  <a:pt y="420" x="4259"/>
                </a:cubicBezTo>
                <a:cubicBezTo>
                  <a:pt y="442" x="4252"/>
                  <a:pt y="464" x="4249"/>
                  <a:pt y="483" x="4249"/>
                </a:cubicBezTo>
                <a:lnTo>
                  <a:pt y="661" x="4249"/>
                </a:lnTo>
                <a:cubicBezTo>
                  <a:pt y="697" x="4249"/>
                  <a:pt y="727" x="4256"/>
                  <a:pt y="752" x="4269"/>
                </a:cubicBezTo>
                <a:cubicBezTo>
                  <a:pt y="777" x="4282"/>
                  <a:pt y="798" x="4298"/>
                  <a:pt y="813" x="4318"/>
                </a:cubicBezTo>
                <a:cubicBezTo>
                  <a:pt y="829" x="4338"/>
                  <a:pt y="840" x="4359"/>
                  <a:pt y="847" x="4381"/>
                </a:cubicBezTo>
                <a:cubicBezTo>
                  <a:pt y="854" x="4404"/>
                  <a:pt y="857" x="4425"/>
                  <a:pt y="857" x="4445"/>
                </a:cubicBezTo>
                <a:lnTo>
                  <a:pt y="857" x="4694"/>
                </a:lnTo>
                <a:lnTo>
                  <a:pt y="694" x="4694"/>
                </a:lnTo>
                <a:lnTo>
                  <a:pt y="694" x="4446"/>
                </a:lnTo>
                <a:cubicBezTo>
                  <a:pt y="694" x="4435"/>
                  <a:pt y="692" x="4427"/>
                  <a:pt y="686" x="4421"/>
                </a:cubicBezTo>
                <a:cubicBezTo>
                  <a:pt y="680" x="4414"/>
                  <a:pt y="672" x="4411"/>
                  <a:pt y="661" x="4411"/>
                </a:cubicBezTo>
                <a:lnTo>
                  <a:pt y="484" x="4411"/>
                </a:lnTo>
                <a:cubicBezTo>
                  <a:pt y="474" x="4411"/>
                  <a:pt y="466" x="4414"/>
                  <a:pt y="459" x="4420"/>
                </a:cubicBezTo>
                <a:cubicBezTo>
                  <a:pt y="453" x="4425"/>
                  <a:pt y="450" x="4434"/>
                  <a:pt y="450" x="4445"/>
                </a:cubicBezTo>
                <a:lnTo>
                  <a:pt y="450" x="4674"/>
                </a:lnTo>
                <a:cubicBezTo>
                  <a:pt y="450" x="4683"/>
                  <a:pt y="453" x="4691"/>
                  <a:pt y="458" x="4698"/>
                </a:cubicBezTo>
                <a:cubicBezTo>
                  <a:pt y="464" x="4704"/>
                  <a:pt y="472" x="4707"/>
                  <a:pt y="482" x="4707"/>
                </a:cubicBezTo>
                <a:cubicBezTo>
                  <a:pt y="493" x="4707"/>
                  <a:pt y="501" x="4704"/>
                  <a:pt y="507" x="4699"/>
                </a:cubicBezTo>
                <a:cubicBezTo>
                  <a:pt y="513" x="4693"/>
                  <a:pt y="517" x="4685"/>
                  <a:pt y="517" x="4674"/>
                </a:cubicBezTo>
                <a:lnTo>
                  <a:pt y="517" x="4424"/>
                </a:lnTo>
                <a:lnTo>
                  <a:pt y="679" x="4424"/>
                </a:lnTo>
                <a:lnTo>
                  <a:pt y="679" x="4674"/>
                </a:lnTo>
                <a:cubicBezTo>
                  <a:pt y="679" x="4709"/>
                  <a:pt y="672" x="4739"/>
                  <a:pt y="659" x="4764"/>
                </a:cubicBezTo>
                <a:cubicBezTo>
                  <a:pt y="646" x="4789"/>
                  <a:pt y="629" x="4810"/>
                  <a:pt y="610" x="4825"/>
                </a:cubicBezTo>
                <a:cubicBezTo>
                  <a:pt y="590" x="4841"/>
                  <a:pt y="569" x="4852"/>
                  <a:pt y="547" x="4859"/>
                </a:cubicBezTo>
                <a:cubicBezTo>
                  <a:pt y="524" x="4866"/>
                  <a:pt y="503" x="4869"/>
                  <a:pt y="483" x="4869"/>
                </a:cubicBezTo>
                <a:cubicBezTo>
                  <a:pt y="448" x="4869"/>
                  <a:pt y="418" x="4863"/>
                  <a:pt y="393" x="4849"/>
                </a:cubicBezTo>
                <a:cubicBezTo>
                  <a:pt y="367" x="4836"/>
                  <a:pt y="347" x="4820"/>
                  <a:pt y="332" x="4800"/>
                </a:cubicBezTo>
                <a:cubicBezTo>
                  <a:pt y="316" x="4781"/>
                  <a:pt y="305" x="4760"/>
                  <a:pt y="298" x="4737"/>
                </a:cubicBezTo>
                <a:cubicBezTo>
                  <a:pt y="291" x="4714"/>
                  <a:pt y="288" x="4693"/>
                  <a:pt y="288" x="4674"/>
                </a:cubicBezTo>
                <a:close/>
                <a:moveTo>
                  <a:pt y="288" x="4998"/>
                </a:moveTo>
                <a:cubicBezTo>
                  <a:pt y="288" x="4986"/>
                  <a:pt y="290" x="4975"/>
                  <a:pt y="294" x="4965"/>
                </a:cubicBezTo>
                <a:cubicBezTo>
                  <a:pt y="298" x="4955"/>
                  <a:pt y="304" x="4946"/>
                  <a:pt y="312" x="4938"/>
                </a:cubicBezTo>
                <a:cubicBezTo>
                  <a:pt y="319" x="4930"/>
                  <a:pt y="328" x="4924"/>
                  <a:pt y="339" x="4920"/>
                </a:cubicBezTo>
                <a:cubicBezTo>
                  <a:pt y="349" x="4915"/>
                  <a:pt y="360" x="4913"/>
                  <a:pt y="371" x="4913"/>
                </a:cubicBezTo>
                <a:lnTo>
                  <a:pt y="857" x="4913"/>
                </a:lnTo>
                <a:lnTo>
                  <a:pt y="857" x="5082"/>
                </a:lnTo>
                <a:lnTo>
                  <a:pt y="456" x="5082"/>
                </a:lnTo>
                <a:lnTo>
                  <a:pt y="456" x="5283"/>
                </a:lnTo>
                <a:cubicBezTo>
                  <a:pt y="456" x="5296"/>
                  <a:pt y="458" x="5307"/>
                  <a:pt y="462" x="5318"/>
                </a:cubicBezTo>
                <a:cubicBezTo>
                  <a:pt y="467" x="5329"/>
                  <a:pt y="472" x="5338"/>
                  <a:pt y="480" x="5346"/>
                </a:cubicBezTo>
                <a:cubicBezTo>
                  <a:pt y="487" x="5353"/>
                  <a:pt y="496" x="5360"/>
                  <a:pt y="507" x="5364"/>
                </a:cubicBezTo>
                <a:cubicBezTo>
                  <a:pt y="518" x="5369"/>
                  <a:pt y="530" x="5371"/>
                  <a:pt y="543" x="5371"/>
                </a:cubicBezTo>
                <a:lnTo>
                  <a:pt y="857" x="5371"/>
                </a:lnTo>
                <a:lnTo>
                  <a:pt y="857" x="5540"/>
                </a:lnTo>
                <a:lnTo>
                  <a:pt y="543" x="5540"/>
                </a:lnTo>
                <a:cubicBezTo>
                  <a:pt y="512" x="5540"/>
                  <a:pt y="485" x="5536"/>
                  <a:pt y="460" x="5528"/>
                </a:cubicBezTo>
                <a:cubicBezTo>
                  <a:pt y="435" x="5520"/>
                  <a:pt y="413" x="5510"/>
                  <a:pt y="394" x="5496"/>
                </a:cubicBezTo>
                <a:cubicBezTo>
                  <a:pt y="375" x="5483"/>
                  <a:pt y="359" x="5467"/>
                  <a:pt y="345" x="5450"/>
                </a:cubicBezTo>
                <a:cubicBezTo>
                  <a:pt y="332" x="5433"/>
                  <a:pt y="321" x="5415"/>
                  <a:pt y="312" x="5396"/>
                </a:cubicBezTo>
                <a:cubicBezTo>
                  <a:pt y="303" x="5377"/>
                  <a:pt y="297" x="5358"/>
                  <a:pt y="293" x="5339"/>
                </a:cubicBezTo>
                <a:cubicBezTo>
                  <a:pt y="290" x="5320"/>
                  <a:pt y="288" x="5301"/>
                  <a:pt y="288" x="5284"/>
                </a:cubicBezTo>
                <a:close/>
                <a:moveTo>
                  <a:pt y="288" x="5797"/>
                </a:moveTo>
                <a:cubicBezTo>
                  <a:pt y="288" x="5773"/>
                  <a:pt y="291" x="5752"/>
                  <a:pt y="297" x="5732"/>
                </a:cubicBezTo>
                <a:cubicBezTo>
                  <a:pt y="303" x="5713"/>
                  <a:pt y="311" x="5696"/>
                  <a:pt y="322" x="5681"/>
                </a:cubicBezTo>
                <a:cubicBezTo>
                  <a:pt y="332" x="5666"/>
                  <a:pt y="344" x="5653"/>
                  <a:pt y="357" x="5643"/>
                </a:cubicBezTo>
                <a:cubicBezTo>
                  <a:pt y="371" x="5632"/>
                  <a:pt y="385" x="5624"/>
                  <a:pt y="400" x="5618"/>
                </a:cubicBezTo>
                <a:cubicBezTo>
                  <a:pt y="414" x="5611"/>
                  <a:pt y="429" x="5606"/>
                  <a:pt y="444" x="5603"/>
                </a:cubicBezTo>
                <a:cubicBezTo>
                  <a:pt y="459" x="5600"/>
                  <a:pt y="473" x="5599"/>
                  <a:pt y="486" x="5599"/>
                </a:cubicBezTo>
                <a:lnTo>
                  <a:pt y="658" x="5599"/>
                </a:lnTo>
                <a:cubicBezTo>
                  <a:pt y="694" x="5599"/>
                  <a:pt y="725" x="5605"/>
                  <a:pt y="751" x="5619"/>
                </a:cubicBezTo>
                <a:cubicBezTo>
                  <a:pt y="776" x="5632"/>
                  <a:pt y="797" x="5649"/>
                  <a:pt y="813" x="5669"/>
                </a:cubicBezTo>
                <a:cubicBezTo>
                  <a:pt y="828" x="5689"/>
                  <a:pt y="840" x="5710"/>
                  <a:pt y="847" x="5733"/>
                </a:cubicBezTo>
                <a:cubicBezTo>
                  <a:pt y="854" x="5756"/>
                  <a:pt y="857" x="5778"/>
                  <a:pt y="857" x="5797"/>
                </a:cubicBezTo>
                <a:lnTo>
                  <a:pt y="857" x="6162"/>
                </a:lnTo>
                <a:lnTo>
                  <a:pt y="688" x="6162"/>
                </a:lnTo>
                <a:lnTo>
                  <a:pt y="688" x="5798"/>
                </a:lnTo>
                <a:cubicBezTo>
                  <a:pt y="688" x="5787"/>
                  <a:pt y="686" x="5779"/>
                  <a:pt y="681" x="5774"/>
                </a:cubicBezTo>
                <a:cubicBezTo>
                  <a:pt y="677" x="5770"/>
                  <a:pt y="669" x="5767"/>
                  <a:pt y="658" x="5767"/>
                </a:cubicBezTo>
                <a:lnTo>
                  <a:pt y="487" x="5767"/>
                </a:lnTo>
                <a:cubicBezTo>
                  <a:pt y="475" x="5767"/>
                  <a:pt y="467" x="5769"/>
                  <a:pt y="463" x="5774"/>
                </a:cubicBezTo>
                <a:cubicBezTo>
                  <a:pt y="458" x="5778"/>
                  <a:pt y="456" x="5786"/>
                  <a:pt y="456" x="5797"/>
                </a:cubicBezTo>
                <a:lnTo>
                  <a:pt y="456" x="6162"/>
                </a:lnTo>
                <a:lnTo>
                  <a:pt y="288" x="6162"/>
                </a:lnTo>
                <a:close/>
                <a:moveTo>
                  <a:pt y="288" x="6228"/>
                </a:moveTo>
                <a:lnTo>
                  <a:pt y="857" x="6228"/>
                </a:lnTo>
                <a:lnTo>
                  <a:pt y="857" x="6396"/>
                </a:lnTo>
                <a:lnTo>
                  <a:pt y="288" x="6396"/>
                </a:lnTo>
                <a:close/>
                <a:moveTo>
                  <a:pt y="288" x="6567"/>
                </a:moveTo>
                <a:lnTo>
                  <a:pt y="450" x="6567"/>
                </a:lnTo>
                <a:lnTo>
                  <a:pt y="450" x="6867"/>
                </a:lnTo>
                <a:cubicBezTo>
                  <a:pt y="450" x="6877"/>
                  <a:pt y="453" x="6885"/>
                  <a:pt y="459" x="6891"/>
                </a:cubicBezTo>
                <a:cubicBezTo>
                  <a:pt y="464" x="6897"/>
                  <a:pt y="473" x="6900"/>
                  <a:pt y="483" x="6900"/>
                </a:cubicBezTo>
                <a:lnTo>
                  <a:pt y="660" x="6900"/>
                </a:lnTo>
                <a:cubicBezTo>
                  <a:pt y="671" x="6900"/>
                  <a:pt y="679" x="6898"/>
                  <a:pt y="685" x="6892"/>
                </a:cubicBezTo>
                <a:cubicBezTo>
                  <a:pt y="691" x="6886"/>
                  <a:pt y="694" x="6878"/>
                  <a:pt y="694" x="6867"/>
                </a:cubicBezTo>
                <a:lnTo>
                  <a:pt y="694" x="6639"/>
                </a:lnTo>
                <a:cubicBezTo>
                  <a:pt y="694" x="6629"/>
                  <a:pt y="692" x="6621"/>
                  <a:pt y="686" x="6614"/>
                </a:cubicBezTo>
                <a:cubicBezTo>
                  <a:pt y="680" x="6608"/>
                  <a:pt y="673" x="6605"/>
                  <a:pt y="662" x="6605"/>
                </a:cubicBezTo>
                <a:cubicBezTo>
                  <a:pt y="652" x="6605"/>
                  <a:pt y="644" x="6607"/>
                  <a:pt y="638" x="6613"/>
                </a:cubicBezTo>
                <a:cubicBezTo>
                  <a:pt y="631" x="6619"/>
                  <a:pt y="628" x="6627"/>
                  <a:pt y="628" x="6638"/>
                </a:cubicBezTo>
                <a:lnTo>
                  <a:pt y="628" x="6888"/>
                </a:lnTo>
                <a:lnTo>
                  <a:pt y="465" x="6888"/>
                </a:lnTo>
                <a:lnTo>
                  <a:pt y="465" x="6638"/>
                </a:lnTo>
                <a:cubicBezTo>
                  <a:pt y="465" x="6603"/>
                  <a:pt y="472" x="6572"/>
                  <a:pt y="485" x="6547"/>
                </a:cubicBezTo>
                <a:cubicBezTo>
                  <a:pt y="498" x="6522"/>
                  <a:pt y="515" x="6502"/>
                  <a:pt y="534" x="6486"/>
                </a:cubicBezTo>
                <a:cubicBezTo>
                  <a:pt y="554" x="6471"/>
                  <a:pt y="575" x="6460"/>
                  <a:pt y="598" x="6453"/>
                </a:cubicBezTo>
                <a:cubicBezTo>
                  <a:pt y="621" x="6446"/>
                  <a:pt y="642" x="6442"/>
                  <a:pt y="661" x="6442"/>
                </a:cubicBezTo>
                <a:cubicBezTo>
                  <a:pt y="697" x="6442"/>
                  <a:pt y="727" x="6449"/>
                  <a:pt y="752" x="6462"/>
                </a:cubicBezTo>
                <a:cubicBezTo>
                  <a:pt y="777" x="6475"/>
                  <a:pt y="798" x="6492"/>
                  <a:pt y="813" x="6511"/>
                </a:cubicBezTo>
                <a:cubicBezTo>
                  <a:pt y="829" x="6531"/>
                  <a:pt y="840" x="6552"/>
                  <a:pt y="847" x="6575"/>
                </a:cubicBezTo>
                <a:cubicBezTo>
                  <a:pt y="854" x="6597"/>
                  <a:pt y="857" x="6618"/>
                  <a:pt y="857" x="6638"/>
                </a:cubicBezTo>
                <a:lnTo>
                  <a:pt y="857" x="6867"/>
                </a:lnTo>
                <a:cubicBezTo>
                  <a:pt y="857" x="6902"/>
                  <a:pt y="851" x="6933"/>
                  <a:pt y="837" x="6958"/>
                </a:cubicBezTo>
                <a:cubicBezTo>
                  <a:pt y="824" x="6983"/>
                  <a:pt y="808" x="7003"/>
                  <a:pt y="788" x="7019"/>
                </a:cubicBezTo>
                <a:cubicBezTo>
                  <a:pt y="768" x="7034"/>
                  <a:pt y="747" x="7045"/>
                  <a:pt y="725" x="7052"/>
                </a:cubicBezTo>
                <a:cubicBezTo>
                  <a:pt y="702" x="7059"/>
                  <a:pt y="681" x="7063"/>
                  <a:pt y="661" x="7063"/>
                </a:cubicBezTo>
                <a:lnTo>
                  <a:pt y="483" x="7063"/>
                </a:lnTo>
                <a:cubicBezTo>
                  <a:pt y="448" x="7063"/>
                  <a:pt y="418" x="7056"/>
                  <a:pt y="393" x="7043"/>
                </a:cubicBezTo>
                <a:cubicBezTo>
                  <a:pt y="367" x="7030"/>
                  <a:pt y="347" x="7013"/>
                  <a:pt y="332" x="6994"/>
                </a:cubicBezTo>
                <a:cubicBezTo>
                  <a:pt y="316" x="6974"/>
                  <a:pt y="305" x="6953"/>
                  <a:pt y="298" x="6930"/>
                </a:cubicBezTo>
                <a:cubicBezTo>
                  <a:pt y="291" x="6908"/>
                  <a:pt y="288" x="6887"/>
                  <a:pt y="288" x="6867"/>
                </a:cubicBezTo>
                <a:close/>
                <a:moveTo>
                  <a:pt y="64" x="7457"/>
                </a:moveTo>
                <a:lnTo>
                  <a:pt y="857" x="7457"/>
                </a:lnTo>
                <a:lnTo>
                  <a:pt y="857" x="7625"/>
                </a:lnTo>
                <a:lnTo>
                  <a:pt y="64" x="7625"/>
                </a:lnTo>
                <a:close/>
                <a:moveTo>
                  <a:pt y="288" x="7635"/>
                </a:moveTo>
                <a:lnTo>
                  <a:pt y="456" x="7635"/>
                </a:lnTo>
                <a:lnTo>
                  <a:pt y="456" x="7885"/>
                </a:lnTo>
                <a:cubicBezTo>
                  <a:pt y="456" x="7896"/>
                  <a:pt y="458" x="7903"/>
                  <a:pt y="463" x="7908"/>
                </a:cubicBezTo>
                <a:cubicBezTo>
                  <a:pt y="467" x="7912"/>
                  <a:pt y="475" x="7915"/>
                  <a:pt y="486" x="7915"/>
                </a:cubicBezTo>
                <a:lnTo>
                  <a:pt y="857" x="7915"/>
                </a:lnTo>
                <a:lnTo>
                  <a:pt y="857" x="8083"/>
                </a:lnTo>
                <a:lnTo>
                  <a:pt y="486" x="8083"/>
                </a:lnTo>
                <a:cubicBezTo>
                  <a:pt y="462" x="8083"/>
                  <a:pt y="441" x="8080"/>
                  <a:pt y="421" x="8074"/>
                </a:cubicBezTo>
                <a:cubicBezTo>
                  <a:pt y="402" x="8068"/>
                  <a:pt y="385" x="8059"/>
                  <a:pt y="370" x="8049"/>
                </a:cubicBezTo>
                <a:cubicBezTo>
                  <a:pt y="355" x="8039"/>
                  <a:pt y="342" x="8027"/>
                  <a:pt y="332" x="8013"/>
                </a:cubicBezTo>
                <a:cubicBezTo>
                  <a:pt y="321" x="8000"/>
                  <a:pt y="313" x="7986"/>
                  <a:pt y="306" x="7971"/>
                </a:cubicBezTo>
                <a:cubicBezTo>
                  <a:pt y="300" x="7956"/>
                  <a:pt y="295" x="7942"/>
                  <a:pt y="292" x="7927"/>
                </a:cubicBezTo>
                <a:cubicBezTo>
                  <a:pt y="289" x="7912"/>
                  <a:pt y="288" x="7898"/>
                  <a:pt y="288" x="7885"/>
                </a:cubicBezTo>
                <a:close/>
                <a:moveTo>
                  <a:pt y="288" x="8160"/>
                </a:moveTo>
                <a:lnTo>
                  <a:pt y="857" x="8160"/>
                </a:lnTo>
                <a:lnTo>
                  <a:pt y="857" x="8328"/>
                </a:lnTo>
                <a:lnTo>
                  <a:pt y="288" x="8328"/>
                </a:lnTo>
                <a:close/>
                <a:moveTo>
                  <a:pt y="0" x="8463"/>
                </a:moveTo>
                <a:lnTo>
                  <a:pt y="157" x="8192"/>
                </a:lnTo>
                <a:lnTo>
                  <a:pt y="265" x="8242"/>
                </a:lnTo>
                <a:lnTo>
                  <a:pt y="207" x="8405"/>
                </a:lnTo>
                <a:lnTo>
                  <a:pt y="658" x="8405"/>
                </a:lnTo>
                <a:cubicBezTo>
                  <a:pt y="682" x="8405"/>
                  <a:pt y="704" x="8408"/>
                  <a:pt y="723" x="8415"/>
                </a:cubicBezTo>
                <a:cubicBezTo>
                  <a:pt y="743" x="8421"/>
                  <a:pt y="760" x="8429"/>
                  <a:pt y="775" x="8440"/>
                </a:cubicBezTo>
                <a:cubicBezTo>
                  <a:pt y="790" x="8450"/>
                  <a:pt y="802" x="8462"/>
                  <a:pt y="813" x="8476"/>
                </a:cubicBezTo>
                <a:cubicBezTo>
                  <a:pt y="823" x="8489"/>
                  <a:pt y="832" x="8503"/>
                  <a:pt y="838" x="8518"/>
                </a:cubicBezTo>
                <a:cubicBezTo>
                  <a:pt y="845" x="8532"/>
                  <a:pt y="849" x="8547"/>
                  <a:pt y="853" x="8562"/>
                </a:cubicBezTo>
                <a:cubicBezTo>
                  <a:pt y="856" x="8577"/>
                  <a:pt y="857" x="8591"/>
                  <a:pt y="857" x="8604"/>
                </a:cubicBezTo>
                <a:lnTo>
                  <a:pt y="857" x="8833"/>
                </a:lnTo>
                <a:cubicBezTo>
                  <a:pt y="857" x="8857"/>
                  <a:pt y="854" x="8879"/>
                  <a:pt y="848" x="8898"/>
                </a:cubicBezTo>
                <a:cubicBezTo>
                  <a:pt y="842" x="8917"/>
                  <a:pt y="833" x="8935"/>
                  <a:pt y="823" x="8949"/>
                </a:cubicBezTo>
                <a:cubicBezTo>
                  <a:pt y="812" x="8964"/>
                  <a:pt y="800" x="8977"/>
                  <a:pt y="787" x="8987"/>
                </a:cubicBezTo>
                <a:cubicBezTo>
                  <a:pt y="773" x="8998"/>
                  <a:pt y="759" x="9006"/>
                  <a:pt y="745" x="9013"/>
                </a:cubicBezTo>
                <a:cubicBezTo>
                  <a:pt y="730" x="9020"/>
                  <a:pt y="715" x="9024"/>
                  <a:pt y="701" x="9027"/>
                </a:cubicBezTo>
                <a:cubicBezTo>
                  <a:pt y="686" x="9030"/>
                  <a:pt y="671" x="9032"/>
                  <a:pt y="658" x="9032"/>
                </a:cubicBezTo>
                <a:lnTo>
                  <a:pt y="486" x="9032"/>
                </a:lnTo>
                <a:cubicBezTo>
                  <a:pt y="462" x="9032"/>
                  <a:pt y="441" x="9029"/>
                  <a:pt y="421" x="9023"/>
                </a:cubicBezTo>
                <a:cubicBezTo>
                  <a:pt y="402" x="9016"/>
                  <a:pt y="385" x="9008"/>
                  <a:pt y="370" x="8998"/>
                </a:cubicBezTo>
                <a:cubicBezTo>
                  <a:pt y="355" x="8988"/>
                  <a:pt y="342" x="8976"/>
                  <a:pt y="332" x="8962"/>
                </a:cubicBezTo>
                <a:cubicBezTo>
                  <a:pt y="321" x="8949"/>
                  <a:pt y="313" x="8934"/>
                  <a:pt y="306" x="8920"/>
                </a:cubicBezTo>
                <a:cubicBezTo>
                  <a:pt y="300" x="8905"/>
                  <a:pt y="295" x="8891"/>
                  <a:pt y="292" x="8876"/>
                </a:cubicBezTo>
                <a:cubicBezTo>
                  <a:pt y="289" x="8861"/>
                  <a:pt y="288" x="8847"/>
                  <a:pt y="288" x="8833"/>
                </a:cubicBezTo>
                <a:lnTo>
                  <a:pt y="288" x="8583"/>
                </a:lnTo>
                <a:lnTo>
                  <a:pt y="456" x="8583"/>
                </a:lnTo>
                <a:lnTo>
                  <a:pt y="456" x="8833"/>
                </a:lnTo>
                <a:cubicBezTo>
                  <a:pt y="456" x="8843"/>
                  <a:pt y="459" x="8850"/>
                  <a:pt y="464" x="8855"/>
                </a:cubicBezTo>
                <a:cubicBezTo>
                  <a:pt y="469" x="8861"/>
                  <a:pt y="476" x="8863"/>
                  <a:pt y="486" x="8863"/>
                </a:cubicBezTo>
                <a:lnTo>
                  <a:pt y="658" x="8863"/>
                </a:lnTo>
                <a:cubicBezTo>
                  <a:pt y="668" x="8863"/>
                  <a:pt y="675" x="8861"/>
                  <a:pt y="681" x="8856"/>
                </a:cubicBezTo>
                <a:cubicBezTo>
                  <a:pt y="686" x="8851"/>
                  <a:pt y="688" x="8843"/>
                  <a:pt y="688" x="8833"/>
                </a:cubicBezTo>
                <a:lnTo>
                  <a:pt y="688" x="8604"/>
                </a:lnTo>
                <a:cubicBezTo>
                  <a:pt y="688" x="8595"/>
                  <a:pt y="686" x="8588"/>
                  <a:pt y="680" x="8582"/>
                </a:cubicBezTo>
                <a:cubicBezTo>
                  <a:pt y="675" x="8577"/>
                  <a:pt y="668" x="8574"/>
                  <a:pt y="658" x="8574"/>
                </a:cubicBezTo>
                <a:lnTo>
                  <a:pt y="64" x="8574"/>
                </a:lnTo>
                <a:lnTo>
                  <a:pt y="64" x="8493"/>
                </a:lnTo>
                <a:lnTo>
                  <a:pt y="0" x="8463"/>
                </a:lnTo>
                <a:close/>
                <a:moveTo>
                  <a:pt y="288" x="9295"/>
                </a:moveTo>
                <a:cubicBezTo>
                  <a:pt y="288" x="9282"/>
                  <a:pt y="289" x="9268"/>
                  <a:pt y="292" x="9253"/>
                </a:cubicBezTo>
                <a:cubicBezTo>
                  <a:pt y="295" x="9238"/>
                  <a:pt y="300" x="9223"/>
                  <a:pt y="306" x="9208"/>
                </a:cubicBezTo>
                <a:cubicBezTo>
                  <a:pt y="313" x="9194"/>
                  <a:pt y="321" x="9180"/>
                  <a:pt y="332" x="9166"/>
                </a:cubicBezTo>
                <a:cubicBezTo>
                  <a:pt y="342" x="9153"/>
                  <a:pt y="355" x="9141"/>
                  <a:pt y="370" x="9130"/>
                </a:cubicBezTo>
                <a:cubicBezTo>
                  <a:pt y="385" x="9120"/>
                  <a:pt y="402" x="9111"/>
                  <a:pt y="421" x="9105"/>
                </a:cubicBezTo>
                <a:cubicBezTo>
                  <a:pt y="441" x="9099"/>
                  <a:pt y="462" x="9096"/>
                  <a:pt y="486" x="9096"/>
                </a:cubicBezTo>
                <a:lnTo>
                  <a:pt y="857" x="9096"/>
                </a:lnTo>
                <a:lnTo>
                  <a:pt y="857" x="9264"/>
                </a:lnTo>
                <a:lnTo>
                  <a:pt y="486" x="9264"/>
                </a:lnTo>
                <a:cubicBezTo>
                  <a:pt y="475" x="9264"/>
                  <a:pt y="468" x="9267"/>
                  <a:pt y="463" x="9271"/>
                </a:cubicBezTo>
                <a:cubicBezTo>
                  <a:pt y="459" x="9276"/>
                  <a:pt y="456" x="9284"/>
                  <a:pt y="456" x="9296"/>
                </a:cubicBezTo>
                <a:lnTo>
                  <a:pt y="456" x="9602"/>
                </a:lnTo>
                <a:lnTo>
                  <a:pt y="288" x="9602"/>
                </a:lnTo>
                <a:close/>
                <a:moveTo>
                  <a:pt y="288" x="9646"/>
                </a:moveTo>
                <a:lnTo>
                  <a:pt y="857" x="9646"/>
                </a:lnTo>
                <a:lnTo>
                  <a:pt y="857" x="9815"/>
                </a:lnTo>
                <a:lnTo>
                  <a:pt y="288" x="9815"/>
                </a:lnTo>
                <a:close/>
                <a:moveTo>
                  <a:pt y="64" x="10347"/>
                </a:moveTo>
                <a:lnTo>
                  <a:pt y="658" x="10347"/>
                </a:lnTo>
                <a:cubicBezTo>
                  <a:pt y="669" x="10347"/>
                  <a:pt y="677" x="10344"/>
                  <a:pt y="681" x="10340"/>
                </a:cubicBezTo>
                <a:cubicBezTo>
                  <a:pt y="686" x="10336"/>
                  <a:pt y="688" x="10328"/>
                  <a:pt y="688" x="10316"/>
                </a:cubicBezTo>
                <a:lnTo>
                  <a:pt y="688" x="10087"/>
                </a:lnTo>
                <a:cubicBezTo>
                  <a:pt y="688" x="10076"/>
                  <a:pt y="686" x="10069"/>
                  <a:pt y="681" x="10064"/>
                </a:cubicBezTo>
                <a:cubicBezTo>
                  <a:pt y="677" x="10060"/>
                  <a:pt y="669" x="10057"/>
                  <a:pt y="657" x="10057"/>
                </a:cubicBezTo>
                <a:lnTo>
                  <a:pt y="486" x="10057"/>
                </a:lnTo>
                <a:cubicBezTo>
                  <a:pt y="475" x="10057"/>
                  <a:pt y="468" x="10060"/>
                  <a:pt y="463" x="10064"/>
                </a:cubicBezTo>
                <a:cubicBezTo>
                  <a:pt y="459" x="10069"/>
                  <a:pt y="456" x="10077"/>
                  <a:pt y="456" x="10088"/>
                </a:cubicBezTo>
                <a:lnTo>
                  <a:pt y="456" x="10337"/>
                </a:lnTo>
                <a:lnTo>
                  <a:pt y="288" x="10337"/>
                </a:lnTo>
                <a:lnTo>
                  <a:pt y="288" x="10087"/>
                </a:lnTo>
                <a:cubicBezTo>
                  <a:pt y="288" x="10068"/>
                  <a:pt y="291" x="10046"/>
                  <a:pt y="298" x="10023"/>
                </a:cubicBezTo>
                <a:cubicBezTo>
                  <a:pt y="305" x="10000"/>
                  <a:pt y="316" x="9979"/>
                  <a:pt y="332" x="9959"/>
                </a:cubicBezTo>
                <a:cubicBezTo>
                  <a:pt y="348" x="9939"/>
                  <a:pt y="369" x="9922"/>
                  <a:pt y="394" x="9909"/>
                </a:cubicBezTo>
                <a:cubicBezTo>
                  <a:pt y="419" x="9895"/>
                  <a:pt y="450" x="9889"/>
                  <a:pt y="486" x="9889"/>
                </a:cubicBezTo>
                <a:lnTo>
                  <a:pt y="658" x="9889"/>
                </a:lnTo>
                <a:cubicBezTo>
                  <a:pt y="671" x="9889"/>
                  <a:pt y="685" x="9890"/>
                  <a:pt y="700" x="9893"/>
                </a:cubicBezTo>
                <a:cubicBezTo>
                  <a:pt y="715" x="9896"/>
                  <a:pt y="730" x="9901"/>
                  <a:pt y="744" x="9908"/>
                </a:cubicBezTo>
                <a:cubicBezTo>
                  <a:pt y="759" x="9914"/>
                  <a:pt y="773" x="9923"/>
                  <a:pt y="787" x="9933"/>
                </a:cubicBezTo>
                <a:cubicBezTo>
                  <a:pt y="800" x="9943"/>
                  <a:pt y="812" x="9956"/>
                  <a:pt y="823" x="9971"/>
                </a:cubicBezTo>
                <a:cubicBezTo>
                  <a:pt y="833" x="9986"/>
                  <a:pt y="842" x="10003"/>
                  <a:pt y="848" x="10022"/>
                </a:cubicBezTo>
                <a:cubicBezTo>
                  <a:pt y="854" x="10042"/>
                  <a:pt y="857" x="10063"/>
                  <a:pt y="857" x="10087"/>
                </a:cubicBezTo>
                <a:lnTo>
                  <a:pt y="857" x="10316"/>
                </a:lnTo>
                <a:cubicBezTo>
                  <a:pt y="857" x="10330"/>
                  <a:pt y="856" x="10344"/>
                  <a:pt y="853" x="10359"/>
                </a:cubicBezTo>
                <a:cubicBezTo>
                  <a:pt y="849" x="10374"/>
                  <a:pt y="845" x="10388"/>
                  <a:pt y="838" x="10403"/>
                </a:cubicBezTo>
                <a:cubicBezTo>
                  <a:pt y="832" x="10418"/>
                  <a:pt y="823" x="10432"/>
                  <a:pt y="813" x="10445"/>
                </a:cubicBezTo>
                <a:cubicBezTo>
                  <a:pt y="802" x="10459"/>
                  <a:pt y="790" x="10471"/>
                  <a:pt y="775" x="10481"/>
                </a:cubicBezTo>
                <a:cubicBezTo>
                  <a:pt y="760" x="10492"/>
                  <a:pt y="743" x="10500"/>
                  <a:pt y="723" x="10506"/>
                </a:cubicBezTo>
                <a:cubicBezTo>
                  <a:pt y="704" x="10512"/>
                  <a:pt y="682" x="10515"/>
                  <a:pt y="658" x="10515"/>
                </a:cubicBezTo>
                <a:lnTo>
                  <a:pt y="64" x="10515"/>
                </a:lnTo>
                <a:close/>
                <a:moveTo>
                  <a:pt y="288" x="10686"/>
                </a:moveTo>
                <a:lnTo>
                  <a:pt y="450" x="10686"/>
                </a:lnTo>
                <a:lnTo>
                  <a:pt y="450" x="10986"/>
                </a:lnTo>
                <a:cubicBezTo>
                  <a:pt y="450" x="10996"/>
                  <a:pt y="453" x="11004"/>
                  <a:pt y="459" x="11010"/>
                </a:cubicBezTo>
                <a:cubicBezTo>
                  <a:pt y="464" x="11016"/>
                  <a:pt y="473" x="11019"/>
                  <a:pt y="483" x="11019"/>
                </a:cubicBezTo>
                <a:lnTo>
                  <a:pt y="660" x="11019"/>
                </a:lnTo>
                <a:cubicBezTo>
                  <a:pt y="671" x="11019"/>
                  <a:pt y="679" x="11016"/>
                  <a:pt y="685" x="11011"/>
                </a:cubicBezTo>
                <a:cubicBezTo>
                  <a:pt y="691" x="11005"/>
                  <a:pt y="694" x="10997"/>
                  <a:pt y="694" x="10986"/>
                </a:cubicBezTo>
                <a:lnTo>
                  <a:pt y="694" x="10758"/>
                </a:lnTo>
                <a:cubicBezTo>
                  <a:pt y="694" x="10748"/>
                  <a:pt y="692" x="10740"/>
                  <a:pt y="686" x="10733"/>
                </a:cubicBezTo>
                <a:cubicBezTo>
                  <a:pt y="680" x="10727"/>
                  <a:pt y="673" x="10723"/>
                  <a:pt y="662" x="10723"/>
                </a:cubicBezTo>
                <a:cubicBezTo>
                  <a:pt y="652" x="10723"/>
                  <a:pt y="644" x="10726"/>
                  <a:pt y="638" x="10732"/>
                </a:cubicBezTo>
                <a:cubicBezTo>
                  <a:pt y="631" x="10737"/>
                  <a:pt y="628" x="10746"/>
                  <a:pt y="628" x="10757"/>
                </a:cubicBezTo>
                <a:lnTo>
                  <a:pt y="628" x="11006"/>
                </a:lnTo>
                <a:lnTo>
                  <a:pt y="465" x="11006"/>
                </a:lnTo>
                <a:lnTo>
                  <a:pt y="465" x="10757"/>
                </a:lnTo>
                <a:cubicBezTo>
                  <a:pt y="465" x="10721"/>
                  <a:pt y="472" x="10691"/>
                  <a:pt y="485" x="10666"/>
                </a:cubicBezTo>
                <a:cubicBezTo>
                  <a:pt y="498" x="10641"/>
                  <a:pt y="515" x="10620"/>
                  <a:pt y="534" x="10605"/>
                </a:cubicBezTo>
                <a:cubicBezTo>
                  <a:pt y="554" x="10589"/>
                  <a:pt y="575" x="10578"/>
                  <a:pt y="598" x="10571"/>
                </a:cubicBezTo>
                <a:cubicBezTo>
                  <a:pt y="621" x="10564"/>
                  <a:pt y="642" x="10561"/>
                  <a:pt y="661" x="10561"/>
                </a:cubicBezTo>
                <a:cubicBezTo>
                  <a:pt y="697" x="10561"/>
                  <a:pt y="727" x="10568"/>
                  <a:pt y="752" x="10581"/>
                </a:cubicBezTo>
                <a:cubicBezTo>
                  <a:pt y="777" x="10594"/>
                  <a:pt y="798" x="10610"/>
                  <a:pt y="813" x="10630"/>
                </a:cubicBezTo>
                <a:cubicBezTo>
                  <a:pt y="829" x="10650"/>
                  <a:pt y="840" x="10671"/>
                  <a:pt y="847" x="10693"/>
                </a:cubicBezTo>
                <a:cubicBezTo>
                  <a:pt y="854" x="10716"/>
                  <a:pt y="857" x="10737"/>
                  <a:pt y="857" x="10757"/>
                </a:cubicBezTo>
                <a:lnTo>
                  <a:pt y="857" x="10986"/>
                </a:lnTo>
                <a:cubicBezTo>
                  <a:pt y="857" x="11021"/>
                  <a:pt y="851" x="11051"/>
                  <a:pt y="837" x="11076"/>
                </a:cubicBezTo>
                <a:cubicBezTo>
                  <a:pt y="824" x="11101"/>
                  <a:pt y="808" x="11122"/>
                  <a:pt y="788" x="11137"/>
                </a:cubicBezTo>
                <a:cubicBezTo>
                  <a:pt y="768" x="11153"/>
                  <a:pt y="747" x="11164"/>
                  <a:pt y="725" x="11171"/>
                </a:cubicBezTo>
                <a:cubicBezTo>
                  <a:pt y="702" x="11178"/>
                  <a:pt y="681" x="11181"/>
                  <a:pt y="661" x="11181"/>
                </a:cubicBezTo>
                <a:lnTo>
                  <a:pt y="483" x="11181"/>
                </a:lnTo>
                <a:cubicBezTo>
                  <a:pt y="448" x="11181"/>
                  <a:pt y="418" x="11175"/>
                  <a:pt y="393" x="11161"/>
                </a:cubicBezTo>
                <a:cubicBezTo>
                  <a:pt y="367" x="11148"/>
                  <a:pt y="347" x="11132"/>
                  <a:pt y="332" x="11112"/>
                </a:cubicBezTo>
                <a:cubicBezTo>
                  <a:pt y="316" x="11093"/>
                  <a:pt y="305" x="11072"/>
                  <a:pt y="298" x="11049"/>
                </a:cubicBezTo>
                <a:cubicBezTo>
                  <a:pt y="291" x="11026"/>
                  <a:pt y="288" x="11005"/>
                  <a:pt y="288" x="10986"/>
                </a:cubicBezTo>
                <a:close/>
                <a:moveTo>
                  <a:pt y="115" x="12910"/>
                </a:moveTo>
                <a:lnTo>
                  <a:pt y="284" x="12910"/>
                </a:lnTo>
                <a:lnTo>
                  <a:pt y="284" x="13339"/>
                </a:lnTo>
                <a:cubicBezTo>
                  <a:pt y="284" x="13349"/>
                  <a:pt y="286" x="13357"/>
                  <a:pt y="291" x="13361"/>
                </a:cubicBezTo>
                <a:cubicBezTo>
                  <a:pt y="296" x="13365"/>
                  <a:pt y="304" x="13368"/>
                  <a:pt y="315" x="13368"/>
                </a:cubicBezTo>
                <a:lnTo>
                  <a:pt y="371" x="13368"/>
                </a:lnTo>
                <a:cubicBezTo>
                  <a:pt y="382" x="13368"/>
                  <a:pt y="390" x="13365"/>
                  <a:pt y="395" x="13361"/>
                </a:cubicBezTo>
                <a:cubicBezTo>
                  <a:pt y="399" x="13357"/>
                  <a:pt y="401" x="13349"/>
                  <a:pt y="401" x="13338"/>
                </a:cubicBezTo>
                <a:lnTo>
                  <a:pt y="401" x="13052"/>
                </a:lnTo>
                <a:cubicBezTo>
                  <a:pt y="401" x="13028"/>
                  <a:pt y="405" x="13006"/>
                  <a:pt y="411" x="12987"/>
                </a:cubicBezTo>
                <a:cubicBezTo>
                  <a:pt y="417" x="12967"/>
                  <a:pt y="425" x="12950"/>
                  <a:pt y="436" x="12935"/>
                </a:cubicBezTo>
                <a:cubicBezTo>
                  <a:pt y="446" x="12921"/>
                  <a:pt y="458" x="12908"/>
                  <a:pt y="472" x="12897"/>
                </a:cubicBezTo>
                <a:cubicBezTo>
                  <a:pt y="485" x="12887"/>
                  <a:pt y="499" x="12878"/>
                  <a:pt y="514" x="12872"/>
                </a:cubicBezTo>
                <a:cubicBezTo>
                  <a:pt y="529" x="12865"/>
                  <a:pt y="544" x="12861"/>
                  <a:pt y="559" x="12858"/>
                </a:cubicBezTo>
                <a:cubicBezTo>
                  <a:pt y="574" x="12855"/>
                  <a:pt y="588" x="12853"/>
                  <a:pt y="601" x="12853"/>
                </a:cubicBezTo>
                <a:lnTo>
                  <a:pt y="857" x="12853"/>
                </a:lnTo>
                <a:lnTo>
                  <a:pt y="857" x="13538"/>
                </a:lnTo>
                <a:lnTo>
                  <a:pt y="688" x="13538"/>
                </a:lnTo>
                <a:lnTo>
                  <a:pt y="688" x="13022"/>
                </a:lnTo>
                <a:lnTo>
                  <a:pt y="603" x="13022"/>
                </a:lnTo>
                <a:cubicBezTo>
                  <a:pt y="599" x="13022"/>
                  <a:pt y="594" x="13023"/>
                  <a:pt y="590" x="13024"/>
                </a:cubicBezTo>
                <a:cubicBezTo>
                  <a:pt y="585" x="13026"/>
                  <a:pt y="581" x="13027"/>
                  <a:pt y="579" x="13029"/>
                </a:cubicBezTo>
                <a:cubicBezTo>
                  <a:pt y="577" x="13030"/>
                  <a:pt y="575" x="13033"/>
                  <a:pt y="573" x="13036"/>
                </a:cubicBezTo>
                <a:cubicBezTo>
                  <a:pt y="572" x="13039"/>
                  <a:pt y="571" x="13044"/>
                  <a:pt y="571" x="13052"/>
                </a:cubicBezTo>
                <a:lnTo>
                  <a:pt y="571" x="13339"/>
                </a:lnTo>
                <a:cubicBezTo>
                  <a:pt y="571" x="13359"/>
                  <a:pt y="567" x="13380"/>
                  <a:pt y="560" x="13403"/>
                </a:cubicBezTo>
                <a:cubicBezTo>
                  <a:pt y="553" x="13426"/>
                  <a:pt y="542" x="13447"/>
                  <a:pt y="526" x="13467"/>
                </a:cubicBezTo>
                <a:cubicBezTo>
                  <a:pt y="510" x="13488"/>
                  <a:pt y="490" x="13504"/>
                  <a:pt y="464" x="13518"/>
                </a:cubicBezTo>
                <a:cubicBezTo>
                  <a:pt y="439" x="13531"/>
                  <a:pt y="408" x="13538"/>
                  <a:pt y="371" x="13538"/>
                </a:cubicBezTo>
                <a:lnTo>
                  <a:pt y="314" x="13538"/>
                </a:lnTo>
                <a:cubicBezTo>
                  <a:pt y="301" x="13538"/>
                  <a:pt y="287" x="13536"/>
                  <a:pt y="272" x="13533"/>
                </a:cubicBezTo>
                <a:cubicBezTo>
                  <a:pt y="257" x="13530"/>
                  <a:pt y="242" x="13525"/>
                  <a:pt y="228" x="13519"/>
                </a:cubicBezTo>
                <a:cubicBezTo>
                  <a:pt y="213" x="13512"/>
                  <a:pt y="199" x="13503"/>
                  <a:pt y="186" x="13493"/>
                </a:cubicBezTo>
                <a:cubicBezTo>
                  <a:pt y="172" x="13482"/>
                  <a:pt y="160" x="13469"/>
                  <a:pt y="150" x="13454"/>
                </a:cubicBezTo>
                <a:cubicBezTo>
                  <a:pt y="139" x="13439"/>
                  <a:pt y="131" x="13422"/>
                  <a:pt y="125" x="13403"/>
                </a:cubicBezTo>
                <a:cubicBezTo>
                  <a:pt y="118" x="13384"/>
                  <a:pt y="115" x="13362"/>
                  <a:pt y="115" x="13339"/>
                </a:cubicBezTo>
                <a:close/>
                <a:moveTo>
                  <a:pt y="288" x="14128"/>
                </a:moveTo>
                <a:cubicBezTo>
                  <a:pt y="288" x="14117"/>
                  <a:pt y="290" x="14106"/>
                  <a:pt y="294" x="14095"/>
                </a:cubicBezTo>
                <a:cubicBezTo>
                  <a:pt y="298" x="14085"/>
                  <a:pt y="304" x="14076"/>
                  <a:pt y="312" x="14068"/>
                </a:cubicBezTo>
                <a:cubicBezTo>
                  <a:pt y="319" x="14060"/>
                  <a:pt y="328" x="14054"/>
                  <a:pt y="339" x="14050"/>
                </a:cubicBezTo>
                <a:cubicBezTo>
                  <a:pt y="349" x="14046"/>
                  <a:pt y="360" x="14043"/>
                  <a:pt y="371" x="14043"/>
                </a:cubicBezTo>
                <a:lnTo>
                  <a:pt y="857" x="14043"/>
                </a:lnTo>
                <a:lnTo>
                  <a:pt y="857" x="14212"/>
                </a:lnTo>
                <a:lnTo>
                  <a:pt y="456" x="14212"/>
                </a:lnTo>
                <a:lnTo>
                  <a:pt y="456" x="14413"/>
                </a:lnTo>
                <a:cubicBezTo>
                  <a:pt y="456" x="14426"/>
                  <a:pt y="458" x="14438"/>
                  <a:pt y="462" x="14448"/>
                </a:cubicBezTo>
                <a:cubicBezTo>
                  <a:pt y="467" x="14459"/>
                  <a:pt y="472" x="14468"/>
                  <a:pt y="480" x="14476"/>
                </a:cubicBezTo>
                <a:cubicBezTo>
                  <a:pt y="487" x="14484"/>
                  <a:pt y="496" x="14490"/>
                  <a:pt y="507" x="14494"/>
                </a:cubicBezTo>
                <a:cubicBezTo>
                  <a:pt y="518" x="14499"/>
                  <a:pt y="530" x="14501"/>
                  <a:pt y="543" x="14501"/>
                </a:cubicBezTo>
                <a:lnTo>
                  <a:pt y="857" x="14501"/>
                </a:lnTo>
                <a:lnTo>
                  <a:pt y="857" x="14670"/>
                </a:lnTo>
                <a:lnTo>
                  <a:pt y="543" x="14670"/>
                </a:lnTo>
                <a:cubicBezTo>
                  <a:pt y="512" x="14670"/>
                  <a:pt y="485" x="14666"/>
                  <a:pt y="460" x="14658"/>
                </a:cubicBezTo>
                <a:cubicBezTo>
                  <a:pt y="435" x="14651"/>
                  <a:pt y="413" x="14640"/>
                  <a:pt y="394" x="14626"/>
                </a:cubicBezTo>
                <a:cubicBezTo>
                  <a:pt y="375" x="14613"/>
                  <a:pt y="359" x="14598"/>
                  <a:pt y="345" x="14580"/>
                </a:cubicBezTo>
                <a:cubicBezTo>
                  <a:pt y="332" x="14563"/>
                  <a:pt y="321" x="14545"/>
                  <a:pt y="312" x="14526"/>
                </a:cubicBezTo>
                <a:cubicBezTo>
                  <a:pt y="303" x="14507"/>
                  <a:pt y="297" x="14488"/>
                  <a:pt y="293" x="14469"/>
                </a:cubicBezTo>
                <a:cubicBezTo>
                  <a:pt y="290" x="14450"/>
                  <a:pt y="288" x="14432"/>
                  <a:pt y="288" x="14414"/>
                </a:cubicBezTo>
                <a:close/>
                <a:moveTo>
                  <a:pt y="105" x="11879"/>
                </a:moveTo>
                <a:cubicBezTo>
                  <a:pt y="105" x="11835"/>
                  <a:pt y="113" x="11793"/>
                  <a:pt y="129" x="11755"/>
                </a:cubicBezTo>
                <a:cubicBezTo>
                  <a:pt y="145" x="11716"/>
                  <a:pt y="166" x="11683"/>
                  <a:pt y="194" x="11655"/>
                </a:cubicBezTo>
                <a:cubicBezTo>
                  <a:pt y="222" x="11627"/>
                  <a:pt y="255" x="11605"/>
                  <a:pt y="294" x="11589"/>
                </a:cubicBezTo>
                <a:cubicBezTo>
                  <a:pt y="332" x="11573"/>
                  <a:pt y="374" x="11565"/>
                  <a:pt y="419" x="11565"/>
                </a:cubicBezTo>
                <a:lnTo>
                  <a:pt y="553" x="11565"/>
                </a:lnTo>
                <a:cubicBezTo>
                  <a:pt y="599" x="11565"/>
                  <a:pt y="640" x="11573"/>
                  <a:pt y="679" x="11589"/>
                </a:cubicBezTo>
                <a:cubicBezTo>
                  <a:pt y="717" x="11605"/>
                  <a:pt y="750" x="11627"/>
                  <a:pt y="778" x="11655"/>
                </a:cubicBezTo>
                <a:cubicBezTo>
                  <a:pt y="806" x="11683"/>
                  <a:pt y="828" x="11716"/>
                  <a:pt y="844" x="11755"/>
                </a:cubicBezTo>
                <a:cubicBezTo>
                  <a:pt y="859" x="11793"/>
                  <a:pt y="867" x="11835"/>
                  <a:pt y="867" x="11879"/>
                </a:cubicBezTo>
                <a:lnTo>
                  <a:pt y="867" x="12051"/>
                </a:lnTo>
                <a:cubicBezTo>
                  <a:pt y="867" x="12096"/>
                  <a:pt y="859" x="12137"/>
                  <a:pt y="844" x="12175"/>
                </a:cubicBezTo>
                <a:cubicBezTo>
                  <a:pt y="828" x="12214"/>
                  <a:pt y="806" x="12247"/>
                  <a:pt y="778" x="12275"/>
                </a:cubicBezTo>
                <a:cubicBezTo>
                  <a:pt y="750" x="12303"/>
                  <a:pt y="717" x="12325"/>
                  <a:pt y="679" x="12340"/>
                </a:cubicBezTo>
                <a:cubicBezTo>
                  <a:pt y="640" x="12356"/>
                  <a:pt y="598" x="12364"/>
                  <a:pt y="553" x="12364"/>
                </a:cubicBezTo>
                <a:lnTo>
                  <a:pt y="419" x="12364"/>
                </a:lnTo>
                <a:cubicBezTo>
                  <a:pt y="374" x="12364"/>
                  <a:pt y="332" x="12356"/>
                  <a:pt y="294" x="12340"/>
                </a:cubicBezTo>
                <a:cubicBezTo>
                  <a:pt y="255" x="12325"/>
                  <a:pt y="222" x="12303"/>
                  <a:pt y="194" x="12275"/>
                </a:cubicBezTo>
                <a:cubicBezTo>
                  <a:pt y="166" x="12247"/>
                  <a:pt y="145" x="12214"/>
                  <a:pt y="129" x="12175"/>
                </a:cubicBezTo>
                <a:cubicBezTo>
                  <a:pt y="113" x="12137"/>
                  <a:pt y="105" x="12096"/>
                  <a:pt y="105" x="12051"/>
                </a:cubicBezTo>
                <a:close/>
                <a:moveTo>
                  <a:pt y="7" x="12630"/>
                </a:moveTo>
                <a:cubicBezTo>
                  <a:pt y="26" x="12614"/>
                  <a:pt y="45" x="12598"/>
                  <a:pt y="65" x="12583"/>
                </a:cubicBezTo>
                <a:cubicBezTo>
                  <a:pt y="84" x="12568"/>
                  <a:pt y="106" x="12553"/>
                  <a:pt y="130" x="12537"/>
                </a:cubicBezTo>
                <a:cubicBezTo>
                  <a:pt y="153" x="12521"/>
                  <a:pt y="179" x="12506"/>
                  <a:pt y="207" x="12491"/>
                </a:cubicBezTo>
                <a:cubicBezTo>
                  <a:pt y="234" x="12476"/>
                  <a:pt y="263" x="12463"/>
                  <a:pt y="293" x="12451"/>
                </a:cubicBezTo>
                <a:cubicBezTo>
                  <a:pt y="324" x="12439"/>
                  <a:pt y="355" x="12430"/>
                  <a:pt y="388" x="12423"/>
                </a:cubicBezTo>
                <a:cubicBezTo>
                  <a:pt y="420" x="12415"/>
                  <a:pt y="453" x="12412"/>
                  <a:pt y="486" x="12412"/>
                </a:cubicBezTo>
                <a:cubicBezTo>
                  <a:pt y="520" x="12412"/>
                  <a:pt y="552" x="12415"/>
                  <a:pt y="585" x="12423"/>
                </a:cubicBezTo>
                <a:cubicBezTo>
                  <a:pt y="617" x="12430"/>
                  <a:pt y="648" x="12439"/>
                  <a:pt y="679" x="12451"/>
                </a:cubicBezTo>
                <a:cubicBezTo>
                  <a:pt y="709" x="12463"/>
                  <a:pt y="738" x="12476"/>
                  <a:pt y="766" x="12491"/>
                </a:cubicBezTo>
                <a:cubicBezTo>
                  <a:pt y="793" x="12506"/>
                  <a:pt y="819" x="12521"/>
                  <a:pt y="843" x="12537"/>
                </a:cubicBezTo>
                <a:cubicBezTo>
                  <a:pt y="867" x="12553"/>
                  <a:pt y="888" x="12568"/>
                  <a:pt y="908" x="12583"/>
                </a:cubicBezTo>
                <a:cubicBezTo>
                  <a:pt y="927" x="12598"/>
                  <a:pt y="946" x="12614"/>
                  <a:pt y="965" x="12630"/>
                </a:cubicBezTo>
                <a:lnTo>
                  <a:pt y="965" x="12866"/>
                </a:lnTo>
                <a:lnTo>
                  <a:pt y="884" x="12785"/>
                </a:lnTo>
                <a:cubicBezTo>
                  <a:pt y="884" x="12785"/>
                  <a:pt y="879" x="12780"/>
                  <a:pt y="868" x="12769"/>
                </a:cubicBezTo>
                <a:cubicBezTo>
                  <a:pt y="857" x="12759"/>
                  <a:pt y="842" x="12746"/>
                  <a:pt y="823" x="12731"/>
                </a:cubicBezTo>
                <a:cubicBezTo>
                  <a:pt y="804" x="12716"/>
                  <a:pt y="781" x="12699"/>
                  <a:pt y="755" x="12681"/>
                </a:cubicBezTo>
                <a:cubicBezTo>
                  <a:pt y="730" x="12664"/>
                  <a:pt y="702" x="12647"/>
                  <a:pt y="673" x="12632"/>
                </a:cubicBezTo>
                <a:cubicBezTo>
                  <a:pt y="643" x="12617"/>
                  <a:pt y="612" x="12605"/>
                  <a:pt y="581" x="12595"/>
                </a:cubicBezTo>
                <a:cubicBezTo>
                  <a:pt y="549" x="12585"/>
                  <a:pt y="518" x="12580"/>
                  <a:pt y="486" x="12580"/>
                </a:cubicBezTo>
                <a:cubicBezTo>
                  <a:pt y="455" x="12580"/>
                  <a:pt y="424" x="12585"/>
                  <a:pt y="392" x="12595"/>
                </a:cubicBezTo>
                <a:cubicBezTo>
                  <a:pt y="360" x="12605"/>
                  <a:pt y="329" x="12617"/>
                  <a:pt y="300" x="12632"/>
                </a:cubicBezTo>
                <a:cubicBezTo>
                  <a:pt y="270" x="12647"/>
                  <a:pt y="243" x="12664"/>
                  <a:pt y="217" x="12681"/>
                </a:cubicBezTo>
                <a:cubicBezTo>
                  <a:pt y="191" x="12699"/>
                  <a:pt y="169" x="12716"/>
                  <a:pt y="150" x="12731"/>
                </a:cubicBezTo>
                <a:cubicBezTo>
                  <a:pt y="130" x="12746"/>
                  <a:pt y="115" x="12759"/>
                  <a:pt y="104" x="12769"/>
                </a:cubicBezTo>
                <a:cubicBezTo>
                  <a:pt y="94" x="12780"/>
                  <a:pt y="88" x="12785"/>
                  <a:pt y="88" x="12785"/>
                </a:cubicBezTo>
                <a:lnTo>
                  <a:pt y="7" x="12866"/>
                </a:lnTo>
                <a:close/>
                <a:moveTo>
                  <a:pt y="7" x="14658"/>
                </a:moveTo>
                <a:lnTo>
                  <a:pt y="88" x="14738"/>
                </a:lnTo>
                <a:cubicBezTo>
                  <a:pt y="88" x="14738"/>
                  <a:pt y="94" x="14743"/>
                  <a:pt y="104" x="14753"/>
                </a:cubicBezTo>
                <a:cubicBezTo>
                  <a:pt y="115" x="14764"/>
                  <a:pt y="130" x="14776"/>
                  <a:pt y="150" x="14792"/>
                </a:cubicBezTo>
                <a:cubicBezTo>
                  <a:pt y="169" x="14807"/>
                  <a:pt y="191" x="14823"/>
                  <a:pt y="217" x="14841"/>
                </a:cubicBezTo>
                <a:cubicBezTo>
                  <a:pt y="243" x="14859"/>
                  <a:pt y="270" x="14875"/>
                  <a:pt y="300" x="14890"/>
                </a:cubicBezTo>
                <a:cubicBezTo>
                  <a:pt y="329" x="14905"/>
                  <a:pt y="360" x="14917"/>
                  <a:pt y="392" x="14927"/>
                </a:cubicBezTo>
                <a:cubicBezTo>
                  <a:pt y="424" x="14937"/>
                  <a:pt y="455" x="14942"/>
                  <a:pt y="486" x="14942"/>
                </a:cubicBezTo>
                <a:cubicBezTo>
                  <a:pt y="517" x="14942"/>
                  <a:pt y="549" x="14937"/>
                  <a:pt y="581" x="14927"/>
                </a:cubicBezTo>
                <a:cubicBezTo>
                  <a:pt y="612" x="14917"/>
                  <a:pt y="643" x="14905"/>
                  <a:pt y="673" x="14890"/>
                </a:cubicBezTo>
                <a:cubicBezTo>
                  <a:pt y="702" x="14875"/>
                  <a:pt y="730" x="14859"/>
                  <a:pt y="756" x="14841"/>
                </a:cubicBezTo>
                <a:cubicBezTo>
                  <a:pt y="781" x="14823"/>
                  <a:pt y="804" x="14807"/>
                  <a:pt y="823" x="14792"/>
                </a:cubicBezTo>
                <a:cubicBezTo>
                  <a:pt y="842" x="14776"/>
                  <a:pt y="857" x="14764"/>
                  <a:pt y="868" x="14753"/>
                </a:cubicBezTo>
                <a:cubicBezTo>
                  <a:pt y="879" x="14743"/>
                  <a:pt y="884" x="14738"/>
                  <a:pt y="884" x="14738"/>
                </a:cubicBezTo>
                <a:lnTo>
                  <a:pt y="965" x="14658"/>
                </a:lnTo>
                <a:lnTo>
                  <a:pt y="965" x="14893"/>
                </a:lnTo>
                <a:cubicBezTo>
                  <a:pt y="946" x="14909"/>
                  <a:pt y="927" x="14925"/>
                  <a:pt y="908" x="14940"/>
                </a:cubicBezTo>
                <a:cubicBezTo>
                  <a:pt y="888" x="14955"/>
                  <a:pt y="867" x="14970"/>
                  <a:pt y="843" x="14986"/>
                </a:cubicBezTo>
                <a:cubicBezTo>
                  <a:pt y="819" x="15002"/>
                  <a:pt y="793" x="15017"/>
                  <a:pt y="766" x="15032"/>
                </a:cubicBezTo>
                <a:cubicBezTo>
                  <a:pt y="738" x="15047"/>
                  <a:pt y="709" x="15060"/>
                  <a:pt y="679" x="15072"/>
                </a:cubicBezTo>
                <a:cubicBezTo>
                  <a:pt y="648" x="15084"/>
                  <a:pt y="617" x="15093"/>
                  <a:pt y="585" x="15100"/>
                </a:cubicBezTo>
                <a:cubicBezTo>
                  <a:pt y="552" x="15108"/>
                  <a:pt y="520" x="15111"/>
                  <a:pt y="486" x="15111"/>
                </a:cubicBezTo>
                <a:cubicBezTo>
                  <a:pt y="453" x="15111"/>
                  <a:pt y="420" x="15108"/>
                  <a:pt y="388" x="15100"/>
                </a:cubicBezTo>
                <a:cubicBezTo>
                  <a:pt y="355" x="15093"/>
                  <a:pt y="324" x="15084"/>
                  <a:pt y="293" x="15072"/>
                </a:cubicBezTo>
                <a:cubicBezTo>
                  <a:pt y="263" x="15060"/>
                  <a:pt y="234" x="15047"/>
                  <a:pt y="207" x="15032"/>
                </a:cubicBezTo>
                <a:cubicBezTo>
                  <a:pt y="179" x="15017"/>
                  <a:pt y="153" x="15002"/>
                  <a:pt y="130" x="14986"/>
                </a:cubicBezTo>
                <a:cubicBezTo>
                  <a:pt y="106" x="14970"/>
                  <a:pt y="84" x="14955"/>
                  <a:pt y="65" x="14940"/>
                </a:cubicBezTo>
                <a:cubicBezTo>
                  <a:pt y="45" x="14925"/>
                  <a:pt y="26" x="14909"/>
                  <a:pt y="7" x="1489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214" name="Shape 214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5" name="Shape 215"/>
          <p:cNvSpPr/>
          <p:nvPr/>
        </p:nvSpPr>
        <p:spPr>
          <a:xfrm rot="-5400000" flipH="1">
            <a:off y="2222786" x="6067728"/>
            <a:ext cy="1854600" cx="1354499"/>
          </a:xfrm>
          <a:prstGeom prst="bentUpArrow">
            <a:avLst>
              <a:gd fmla="val 19342" name="adj1"/>
              <a:gd fmla="val 24692" name="adj2"/>
              <a:gd fmla="val 42894" name="adj3"/>
            </a:avLst>
          </a:pr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16" name="Shape 216"/>
          <p:cNvSpPr/>
          <p:nvPr/>
        </p:nvSpPr>
        <p:spPr>
          <a:xfrm>
            <a:off y="1879562" x="6874675"/>
            <a:ext cy="393105" cx="1263651"/>
          </a:xfrm>
          <a:custGeom>
            <a:pathLst>
              <a:path w="3036" extrusionOk="0" h="793">
                <a:moveTo>
                  <a:pt y="0" x="2867"/>
                </a:moveTo>
                <a:lnTo>
                  <a:pt y="156" x="2867"/>
                </a:lnTo>
                <a:lnTo>
                  <a:pt y="156" x="3036"/>
                </a:lnTo>
                <a:lnTo>
                  <a:pt y="0" x="3036"/>
                </a:lnTo>
                <a:close/>
                <a:moveTo>
                  <a:pt y="391" x="2600"/>
                </a:moveTo>
                <a:cubicBezTo>
                  <a:pt y="391" x="2611"/>
                  <a:pt y="393" x="2619"/>
                  <a:pt y="398" x="2623"/>
                </a:cubicBezTo>
                <a:cubicBezTo>
                  <a:pt y="402" x="2628"/>
                  <a:pt y="410" x="2630"/>
                  <a:pt y="422" x="2630"/>
                </a:cubicBezTo>
                <a:lnTo>
                  <a:pt y="593" x="2630"/>
                </a:lnTo>
                <a:cubicBezTo>
                  <a:pt y="604" x="2630"/>
                  <a:pt y="612" x="2628"/>
                  <a:pt y="617" x="2624"/>
                </a:cubicBezTo>
                <a:cubicBezTo>
                  <a:pt y="621" x="2619"/>
                  <a:pt y="624" x="2611"/>
                  <a:pt y="624" x="2600"/>
                </a:cubicBezTo>
                <a:lnTo>
                  <a:pt y="624" x="2372"/>
                </a:lnTo>
                <a:cubicBezTo>
                  <a:pt y="624" x="2361"/>
                  <a:pt y="621" x="2353"/>
                  <a:pt y="617" x="2348"/>
                </a:cubicBezTo>
                <a:cubicBezTo>
                  <a:pt y="612" x="2343"/>
                  <a:pt y="604" x="2341"/>
                  <a:pt y="593" x="2341"/>
                </a:cubicBezTo>
                <a:lnTo>
                  <a:pt y="421" x="2341"/>
                </a:lnTo>
                <a:cubicBezTo>
                  <a:pt y="410" x="2341"/>
                  <a:pt y="403" x="2343"/>
                  <a:pt y="398" x="2348"/>
                </a:cubicBezTo>
                <a:cubicBezTo>
                  <a:pt y="394" x="2353"/>
                  <a:pt y="391" x="2361"/>
                  <a:pt y="391" x="2372"/>
                </a:cubicBezTo>
                <a:close/>
                <a:moveTo>
                  <a:pt y="50" x="0"/>
                </a:moveTo>
                <a:lnTo>
                  <a:pt y="792" x="0"/>
                </a:lnTo>
                <a:lnTo>
                  <a:pt y="792" x="168"/>
                </a:lnTo>
                <a:lnTo>
                  <a:pt y="506" x="168"/>
                </a:lnTo>
                <a:lnTo>
                  <a:pt y="506" x="572"/>
                </a:lnTo>
                <a:lnTo>
                  <a:pt y="792" x="572"/>
                </a:lnTo>
                <a:lnTo>
                  <a:pt y="792" x="741"/>
                </a:lnTo>
                <a:lnTo>
                  <a:pt y="50" x="741"/>
                </a:lnTo>
                <a:lnTo>
                  <a:pt y="50" x="572"/>
                </a:lnTo>
                <a:lnTo>
                  <a:pt y="336" x="572"/>
                </a:lnTo>
                <a:lnTo>
                  <a:pt y="336" x="168"/>
                </a:lnTo>
                <a:lnTo>
                  <a:pt y="50" x="168"/>
                </a:lnTo>
                <a:close/>
                <a:moveTo>
                  <a:pt y="223" x="925"/>
                </a:moveTo>
                <a:lnTo>
                  <a:pt y="385" x="925"/>
                </a:lnTo>
                <a:lnTo>
                  <a:pt y="385" x="1224"/>
                </a:lnTo>
                <a:cubicBezTo>
                  <a:pt y="385" x="1235"/>
                  <a:pt y="388" x="1243"/>
                  <a:pt y="394" x="1249"/>
                </a:cubicBezTo>
                <a:cubicBezTo>
                  <a:pt y="399" x="1255"/>
                  <a:pt y="408" x="1258"/>
                  <a:pt y="418" x="1258"/>
                </a:cubicBezTo>
                <a:lnTo>
                  <a:pt y="596" x="1258"/>
                </a:lnTo>
                <a:cubicBezTo>
                  <a:pt y="606" x="1258"/>
                  <a:pt y="614" x="1255"/>
                  <a:pt y="620" x="1249"/>
                </a:cubicBezTo>
                <a:cubicBezTo>
                  <a:pt y="626" x="1244"/>
                  <a:pt y="629" x="1236"/>
                  <a:pt y="629" x="1224"/>
                </a:cubicBezTo>
                <a:lnTo>
                  <a:pt y="629" x="996"/>
                </a:lnTo>
                <a:cubicBezTo>
                  <a:pt y="629" x="987"/>
                  <a:pt y="627" x="978"/>
                  <a:pt y="621" x="972"/>
                </a:cubicBezTo>
                <a:cubicBezTo>
                  <a:pt y="616" x="965"/>
                  <a:pt y="608" x="962"/>
                  <a:pt y="597" x="962"/>
                </a:cubicBezTo>
                <a:cubicBezTo>
                  <a:pt y="587" x="962"/>
                  <a:pt y="579" x="965"/>
                  <a:pt y="573" x="970"/>
                </a:cubicBezTo>
                <a:cubicBezTo>
                  <a:pt y="566" x="976"/>
                  <a:pt y="563" x="984"/>
                  <a:pt y="563" x="995"/>
                </a:cubicBezTo>
                <a:lnTo>
                  <a:pt y="563" x="1245"/>
                </a:lnTo>
                <a:lnTo>
                  <a:pt y="400" x="1245"/>
                </a:lnTo>
                <a:lnTo>
                  <a:pt y="400" x="995"/>
                </a:lnTo>
                <a:cubicBezTo>
                  <a:pt y="400" x="960"/>
                  <a:pt y="407" x="930"/>
                  <a:pt y="420" x="905"/>
                </a:cubicBezTo>
                <a:cubicBezTo>
                  <a:pt y="433" x="880"/>
                  <a:pt y="450" x="859"/>
                  <a:pt y="469" x="844"/>
                </a:cubicBezTo>
                <a:cubicBezTo>
                  <a:pt y="489" x="828"/>
                  <a:pt y="510" x="817"/>
                  <a:pt y="533" x="810"/>
                </a:cubicBezTo>
                <a:cubicBezTo>
                  <a:pt y="556" x="803"/>
                  <a:pt y="577" x="800"/>
                  <a:pt y="597" x="800"/>
                </a:cubicBezTo>
                <a:cubicBezTo>
                  <a:pt y="632" x="800"/>
                  <a:pt y="662" x="806"/>
                  <a:pt y="687" x="819"/>
                </a:cubicBezTo>
                <a:cubicBezTo>
                  <a:pt y="712" x="833"/>
                  <a:pt y="733" x="849"/>
                  <a:pt y="748" x="869"/>
                </a:cubicBezTo>
                <a:cubicBezTo>
                  <a:pt y="764" x="888"/>
                  <a:pt y="775" x="910"/>
                  <a:pt y="782" x="932"/>
                </a:cubicBezTo>
                <a:cubicBezTo>
                  <a:pt y="789" x="955"/>
                  <a:pt y="792" x="976"/>
                  <a:pt y="792" x="995"/>
                </a:cubicBezTo>
                <a:lnTo>
                  <a:pt y="792" x="1224"/>
                </a:lnTo>
                <a:cubicBezTo>
                  <a:pt y="792" x="1260"/>
                  <a:pt y="786" x="1290"/>
                  <a:pt y="772" x="1315"/>
                </a:cubicBezTo>
                <a:cubicBezTo>
                  <a:pt y="759" x="1340"/>
                  <a:pt y="743" x="1361"/>
                  <a:pt y="723" x="1376"/>
                </a:cubicBezTo>
                <a:cubicBezTo>
                  <a:pt y="703" x="1392"/>
                  <a:pt y="682" x="1403"/>
                  <a:pt y="660" x="1410"/>
                </a:cubicBezTo>
                <a:cubicBezTo>
                  <a:pt y="637" x="1417"/>
                  <a:pt y="616" x="1420"/>
                  <a:pt y="597" x="1420"/>
                </a:cubicBezTo>
                <a:lnTo>
                  <a:pt y="418" x="1420"/>
                </a:lnTo>
                <a:cubicBezTo>
                  <a:pt y="383" x="1420"/>
                  <a:pt y="353" x="1413"/>
                  <a:pt y="328" x="1400"/>
                </a:cubicBezTo>
                <a:cubicBezTo>
                  <a:pt y="302" x="1387"/>
                  <a:pt y="282" x="1371"/>
                  <a:pt y="267" x="1351"/>
                </a:cubicBezTo>
                <a:cubicBezTo>
                  <a:pt y="251" x="1331"/>
                  <a:pt y="240" x="1310"/>
                  <a:pt y="233" x="1288"/>
                </a:cubicBezTo>
                <a:cubicBezTo>
                  <a:pt y="226" x="1265"/>
                  <a:pt y="223" x="1244"/>
                  <a:pt y="223" x="1224"/>
                </a:cubicBezTo>
                <a:close/>
                <a:moveTo>
                  <a:pt y="223" x="1572"/>
                </a:moveTo>
                <a:cubicBezTo>
                  <a:pt y="223" x="1560"/>
                  <a:pt y="225" x="1549"/>
                  <a:pt y="229" x="1539"/>
                </a:cubicBezTo>
                <a:cubicBezTo>
                  <a:pt y="233" x="1528"/>
                  <a:pt y="239" x="1519"/>
                  <a:pt y="247" x="1512"/>
                </a:cubicBezTo>
                <a:cubicBezTo>
                  <a:pt y="254" x="1504"/>
                  <a:pt y="263" x="1498"/>
                  <a:pt y="274" x="1493"/>
                </a:cubicBezTo>
                <a:cubicBezTo>
                  <a:pt y="284" x="1489"/>
                  <a:pt y="295" x="1487"/>
                  <a:pt y="306" x="1487"/>
                </a:cubicBezTo>
                <a:lnTo>
                  <a:pt y="792" x="1487"/>
                </a:lnTo>
                <a:lnTo>
                  <a:pt y="792" x="1655"/>
                </a:lnTo>
                <a:lnTo>
                  <a:pt y="391" x="1655"/>
                </a:lnTo>
                <a:lnTo>
                  <a:pt y="391" x="1857"/>
                </a:lnTo>
                <a:cubicBezTo>
                  <a:pt y="391" x="1869"/>
                  <a:pt y="393" x="1881"/>
                  <a:pt y="397" x="1892"/>
                </a:cubicBezTo>
                <a:cubicBezTo>
                  <a:pt y="402" x="1902"/>
                  <a:pt y="407" x="1912"/>
                  <a:pt y="415" x="1919"/>
                </a:cubicBezTo>
                <a:cubicBezTo>
                  <a:pt y="422" x="1927"/>
                  <a:pt y="431" x="1933"/>
                  <a:pt y="442" x="1938"/>
                </a:cubicBezTo>
                <a:cubicBezTo>
                  <a:pt y="453" x="1942"/>
                  <a:pt y="465" x="1945"/>
                  <a:pt y="478" x="1945"/>
                </a:cubicBezTo>
                <a:lnTo>
                  <a:pt y="792" x="1945"/>
                </a:lnTo>
                <a:lnTo>
                  <a:pt y="792" x="2113"/>
                </a:lnTo>
                <a:lnTo>
                  <a:pt y="478" x="2113"/>
                </a:lnTo>
                <a:cubicBezTo>
                  <a:pt y="448" x="2113"/>
                  <a:pt y="420" x="2110"/>
                  <a:pt y="395" x="2102"/>
                </a:cubicBezTo>
                <a:cubicBezTo>
                  <a:pt y="370" x="2094"/>
                  <a:pt y="348" x="2083"/>
                  <a:pt y="329" x="2070"/>
                </a:cubicBezTo>
                <a:cubicBezTo>
                  <a:pt y="310" x="2056"/>
                  <a:pt y="294" x="2041"/>
                  <a:pt y="280" x="2024"/>
                </a:cubicBezTo>
                <a:cubicBezTo>
                  <a:pt y="267" x="2007"/>
                  <a:pt y="256" x="1989"/>
                  <a:pt y="247" x="1970"/>
                </a:cubicBezTo>
                <a:cubicBezTo>
                  <a:pt y="239" x="1951"/>
                  <a:pt y="232" x="1932"/>
                  <a:pt y="229" x="1913"/>
                </a:cubicBezTo>
                <a:cubicBezTo>
                  <a:pt y="225" x="1893"/>
                  <a:pt y="223" x="1875"/>
                  <a:pt y="223" x="1858"/>
                </a:cubicBezTo>
                <a:close/>
                <a:moveTo>
                  <a:pt y="223" x="2371"/>
                </a:moveTo>
                <a:cubicBezTo>
                  <a:pt y="223" x="2351"/>
                  <a:pt y="226" x="2330"/>
                  <a:pt y="233" x="2307"/>
                </a:cubicBezTo>
                <a:cubicBezTo>
                  <a:pt y="240" x="2284"/>
                  <a:pt y="251" x="2262"/>
                  <a:pt y="267" x="2242"/>
                </a:cubicBezTo>
                <a:cubicBezTo>
                  <a:pt y="283" x="2222"/>
                  <a:pt y="304" x="2206"/>
                  <a:pt y="329" x="2192"/>
                </a:cubicBezTo>
                <a:cubicBezTo>
                  <a:pt y="354" x="2179"/>
                  <a:pt y="385" x="2172"/>
                  <a:pt y="421" x="2172"/>
                </a:cubicBezTo>
                <a:lnTo>
                  <a:pt y="593" x="2172"/>
                </a:lnTo>
                <a:cubicBezTo>
                  <a:pt y="629" x="2172"/>
                  <a:pt y="660" x="2179"/>
                  <a:pt y="686" x="2192"/>
                </a:cubicBezTo>
                <a:cubicBezTo>
                  <a:pt y="711" x="2206"/>
                  <a:pt y="732" x="2222"/>
                  <a:pt y="748" x="2242"/>
                </a:cubicBezTo>
                <a:cubicBezTo>
                  <a:pt y="764" x="2262"/>
                  <a:pt y="775" x="2284"/>
                  <a:pt y="782" x="2307"/>
                </a:cubicBezTo>
                <a:cubicBezTo>
                  <a:pt y="789" x="2330"/>
                  <a:pt y="792" x="2351"/>
                  <a:pt y="792" x="2371"/>
                </a:cubicBezTo>
                <a:lnTo>
                  <a:pt y="792" x="2600"/>
                </a:lnTo>
                <a:cubicBezTo>
                  <a:pt y="792" x="2613"/>
                  <a:pt y="791" x="2628"/>
                  <a:pt y="788" x="2642"/>
                </a:cubicBezTo>
                <a:cubicBezTo>
                  <a:pt y="785" x="2657"/>
                  <a:pt y="780" x="2672"/>
                  <a:pt y="773" x="2687"/>
                </a:cubicBezTo>
                <a:cubicBezTo>
                  <a:pt y="767" x="2701"/>
                  <a:pt y="758" x="2716"/>
                  <a:pt y="748" x="2729"/>
                </a:cubicBezTo>
                <a:cubicBezTo>
                  <a:pt y="737" x="2743"/>
                  <a:pt y="725" x="2755"/>
                  <a:pt y="710" x="2765"/>
                </a:cubicBezTo>
                <a:cubicBezTo>
                  <a:pt y="695" x="2775"/>
                  <a:pt y="678" x="2784"/>
                  <a:pt y="658" x="2790"/>
                </a:cubicBezTo>
                <a:cubicBezTo>
                  <a:pt y="639" x="2796"/>
                  <a:pt y="617" x="2799"/>
                  <a:pt y="593" x="2799"/>
                </a:cubicBezTo>
                <a:lnTo>
                  <a:pt y="421" x="2799"/>
                </a:lnTo>
                <a:cubicBezTo>
                  <a:pt y="401" x="2799"/>
                  <a:pt y="380" x="2795"/>
                  <a:pt y="357" x="2788"/>
                </a:cubicBezTo>
                <a:cubicBezTo>
                  <a:pt y="334" x="2781"/>
                  <a:pt y="312" x="2770"/>
                  <a:pt y="292" x="2754"/>
                </a:cubicBezTo>
                <a:cubicBezTo>
                  <a:pt y="272" x="2738"/>
                  <a:pt y="256" x="2718"/>
                  <a:pt y="243" x="2692"/>
                </a:cubicBezTo>
                <a:cubicBezTo>
                  <a:pt y="229" x="2667"/>
                  <a:pt y="223" x="2636"/>
                  <a:pt y="223" x="2600"/>
                </a:cubicBezTo>
                <a:close/>
                <a:moveTo>
                  <a:pt y="223" x="2867"/>
                </a:moveTo>
                <a:lnTo>
                  <a:pt y="792" x="2867"/>
                </a:lnTo>
                <a:lnTo>
                  <a:pt y="792" x="3036"/>
                </a:lnTo>
                <a:lnTo>
                  <a:pt y="223" x="3036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pic>
        <p:nvPicPr>
          <p:cNvPr id="217" name="Shape 2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389962" x="499850"/>
            <a:ext cy="3131224" cx="52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y="788323" x="6510450"/>
            <a:ext cy="350450" cx="1992102"/>
          </a:xfrm>
          <a:custGeom>
            <a:pathLst>
              <a:path w="7579" extrusionOk="0" h="958">
                <a:moveTo>
                  <a:pt y="286" x="2323"/>
                </a:moveTo>
                <a:lnTo>
                  <a:pt y="442" x="2323"/>
                </a:lnTo>
                <a:lnTo>
                  <a:pt y="442" x="2823"/>
                </a:lnTo>
                <a:lnTo>
                  <a:pt y="286" x="2823"/>
                </a:lnTo>
                <a:close/>
                <a:moveTo>
                  <a:pt y="106" x="4158"/>
                </a:moveTo>
                <a:cubicBezTo>
                  <a:pt y="106" x="4135"/>
                  <a:pt y="115" x="4115"/>
                  <a:pt y="134" x="4099"/>
                </a:cubicBezTo>
                <a:lnTo>
                  <a:pt y="316" x="3940"/>
                </a:lnTo>
                <a:lnTo>
                  <a:pt y="543" x="3940"/>
                </a:lnTo>
                <a:lnTo>
                  <a:pt y="293" x="4158"/>
                </a:lnTo>
                <a:lnTo>
                  <a:pt y="543" x="4383"/>
                </a:lnTo>
                <a:lnTo>
                  <a:pt y="319" x="4383"/>
                </a:lnTo>
                <a:lnTo>
                  <a:pt y="132" x="4217"/>
                </a:lnTo>
                <a:cubicBezTo>
                  <a:pt y="124" x="4209"/>
                  <a:pt y="118" x="4200"/>
                  <a:pt y="113" x="4190"/>
                </a:cubicBezTo>
                <a:cubicBezTo>
                  <a:pt y="109" x="4180"/>
                  <a:pt y="106" x="4169"/>
                  <a:pt y="106" x="4158"/>
                </a:cubicBezTo>
                <a:close/>
                <a:moveTo>
                  <a:pt y="107" x="5273"/>
                </a:moveTo>
                <a:lnTo>
                  <a:pt y="214" x="5273"/>
                </a:lnTo>
                <a:lnTo>
                  <a:pt y="155" x="5192"/>
                </a:lnTo>
                <a:lnTo>
                  <a:pt y="272" x="5109"/>
                </a:lnTo>
                <a:lnTo>
                  <a:pt y="353" x="5221"/>
                </a:lnTo>
                <a:lnTo>
                  <a:pt y="435" x="5109"/>
                </a:lnTo>
                <a:lnTo>
                  <a:pt y="551" x="5192"/>
                </a:lnTo>
                <a:lnTo>
                  <a:pt y="494" x="5273"/>
                </a:lnTo>
                <a:lnTo>
                  <a:pt y="599" x="5273"/>
                </a:lnTo>
                <a:lnTo>
                  <a:pt y="599" x="5417"/>
                </a:lnTo>
                <a:lnTo>
                  <a:pt y="494" x="5417"/>
                </a:lnTo>
                <a:lnTo>
                  <a:pt y="551" x="5496"/>
                </a:lnTo>
                <a:lnTo>
                  <a:pt y="435" x="5581"/>
                </a:lnTo>
                <a:lnTo>
                  <a:pt y="353" x="5468"/>
                </a:lnTo>
                <a:lnTo>
                  <a:pt y="272" x="5581"/>
                </a:lnTo>
                <a:lnTo>
                  <a:pt y="155" x="5496"/>
                </a:lnTo>
                <a:lnTo>
                  <a:pt y="213" x="5417"/>
                </a:lnTo>
                <a:lnTo>
                  <a:pt y="107" x="5417"/>
                </a:lnTo>
                <a:close/>
                <a:moveTo>
                  <a:pt y="515" x="2323"/>
                </a:moveTo>
                <a:lnTo>
                  <a:pt y="671" x="2323"/>
                </a:lnTo>
                <a:lnTo>
                  <a:pt y="671" x="2823"/>
                </a:lnTo>
                <a:lnTo>
                  <a:pt y="515" x="2823"/>
                </a:lnTo>
                <a:close/>
                <a:moveTo>
                  <a:pt y="229" x="6560"/>
                </a:moveTo>
                <a:lnTo>
                  <a:pt y="400" x="6560"/>
                </a:lnTo>
                <a:lnTo>
                  <a:pt y="400" x="6388"/>
                </a:lnTo>
                <a:lnTo>
                  <a:pt y="556" x="6388"/>
                </a:lnTo>
                <a:lnTo>
                  <a:pt y="556" x="6560"/>
                </a:lnTo>
                <a:lnTo>
                  <a:pt y="728" x="6560"/>
                </a:lnTo>
                <a:lnTo>
                  <a:pt y="728" x="6715"/>
                </a:lnTo>
                <a:lnTo>
                  <a:pt y="556" x="6715"/>
                </a:lnTo>
                <a:lnTo>
                  <a:pt y="556" x="6887"/>
                </a:lnTo>
                <a:lnTo>
                  <a:pt y="400" x="6887"/>
                </a:lnTo>
                <a:lnTo>
                  <a:pt y="400" x="6715"/>
                </a:lnTo>
                <a:lnTo>
                  <a:pt y="229" x="6715"/>
                </a:lnTo>
                <a:close/>
                <a:moveTo>
                  <a:pt y="107" x="0"/>
                </a:moveTo>
                <a:lnTo>
                  <a:pt y="276" x="0"/>
                </a:lnTo>
                <a:lnTo>
                  <a:pt y="276" x="280"/>
                </a:lnTo>
                <a:lnTo>
                  <a:pt y="849" x="280"/>
                </a:lnTo>
                <a:lnTo>
                  <a:pt y="849" x="448"/>
                </a:lnTo>
                <a:lnTo>
                  <a:pt y="276" x="448"/>
                </a:lnTo>
                <a:lnTo>
                  <a:pt y="276" x="728"/>
                </a:lnTo>
                <a:lnTo>
                  <a:pt y="107" x="728"/>
                </a:lnTo>
                <a:close/>
                <a:moveTo>
                  <a:pt y="280" x="1278"/>
                </a:moveTo>
                <a:cubicBezTo>
                  <a:pt y="280" x="1266"/>
                  <a:pt y="282" x="1255"/>
                  <a:pt y="286" x="1245"/>
                </a:cubicBezTo>
                <a:cubicBezTo>
                  <a:pt y="291" x="1234"/>
                  <a:pt y="296" x="1225"/>
                  <a:pt y="304" x="1218"/>
                </a:cubicBezTo>
                <a:cubicBezTo>
                  <a:pt y="312" x="1210"/>
                  <a:pt y="321" x="1204"/>
                  <a:pt y="331" x="1199"/>
                </a:cubicBezTo>
                <a:cubicBezTo>
                  <a:pt y="341" x="1195"/>
                  <a:pt y="352" x="1193"/>
                  <a:pt y="364" x="1193"/>
                </a:cubicBezTo>
                <a:lnTo>
                  <a:pt y="849" x="1193"/>
                </a:lnTo>
                <a:lnTo>
                  <a:pt y="849" x="1361"/>
                </a:lnTo>
                <a:lnTo>
                  <a:pt y="448" x="1361"/>
                </a:lnTo>
                <a:lnTo>
                  <a:pt y="448" x="1563"/>
                </a:lnTo>
                <a:cubicBezTo>
                  <a:pt y="448" x="1576"/>
                  <a:pt y="450" x="1587"/>
                  <a:pt y="455" x="1598"/>
                </a:cubicBezTo>
                <a:cubicBezTo>
                  <a:pt y="459" x="1609"/>
                  <a:pt y="465" x="1618"/>
                  <a:pt y="472" x="1625"/>
                </a:cubicBezTo>
                <a:cubicBezTo>
                  <a:pt y="479" x="1633"/>
                  <a:pt y="489" x="1639"/>
                  <a:pt y="499" x="1644"/>
                </a:cubicBezTo>
                <a:cubicBezTo>
                  <a:pt y="510" x="1649"/>
                  <a:pt y="522" x="1651"/>
                  <a:pt y="535" x="1651"/>
                </a:cubicBezTo>
                <a:lnTo>
                  <a:pt y="849" x="1651"/>
                </a:lnTo>
                <a:lnTo>
                  <a:pt y="849" x="1819"/>
                </a:lnTo>
                <a:lnTo>
                  <a:pt y="535" x="1819"/>
                </a:lnTo>
                <a:cubicBezTo>
                  <a:pt y="505" x="1819"/>
                  <a:pt y="477" x="1816"/>
                  <a:pt y="452" x="1808"/>
                </a:cubicBezTo>
                <a:cubicBezTo>
                  <a:pt y="427" x="1800"/>
                  <a:pt y="405" x="1789"/>
                  <a:pt y="386" x="1776"/>
                </a:cubicBezTo>
                <a:cubicBezTo>
                  <a:pt y="367" x="1762"/>
                  <a:pt y="351" x="1747"/>
                  <a:pt y="337" x="1730"/>
                </a:cubicBezTo>
                <a:cubicBezTo>
                  <a:pt y="324" x="1713"/>
                  <a:pt y="313" x="1695"/>
                  <a:pt y="304" x="1676"/>
                </a:cubicBezTo>
                <a:cubicBezTo>
                  <a:pt y="296" x="1657"/>
                  <a:pt y="289" x="1638"/>
                  <a:pt y="286" x="1619"/>
                </a:cubicBezTo>
                <a:cubicBezTo>
                  <a:pt y="282" x="1599"/>
                  <a:pt y="280" x="1581"/>
                  <a:pt y="280" x="1564"/>
                </a:cubicBezTo>
                <a:close/>
                <a:moveTo>
                  <a:pt y="107" x="3282"/>
                </a:moveTo>
                <a:lnTo>
                  <a:pt y="276" x="3282"/>
                </a:lnTo>
                <a:lnTo>
                  <a:pt y="276" x="3711"/>
                </a:lnTo>
                <a:cubicBezTo>
                  <a:pt y="276" x="3721"/>
                  <a:pt y="278" x="3729"/>
                  <a:pt y="283" x="3733"/>
                </a:cubicBezTo>
                <a:cubicBezTo>
                  <a:pt y="288" x="3738"/>
                  <a:pt y="296" x="3740"/>
                  <a:pt y="307" x="3740"/>
                </a:cubicBezTo>
                <a:lnTo>
                  <a:pt y="364" x="3740"/>
                </a:lnTo>
                <a:cubicBezTo>
                  <a:pt y="375" x="3740"/>
                  <a:pt y="382" x="3738"/>
                  <a:pt y="387" x="3733"/>
                </a:cubicBezTo>
                <a:cubicBezTo>
                  <a:pt y="391" x="3729"/>
                  <a:pt y="394" x="3721"/>
                  <a:pt y="394" x="3710"/>
                </a:cubicBezTo>
                <a:lnTo>
                  <a:pt y="394" x="3424"/>
                </a:lnTo>
                <a:cubicBezTo>
                  <a:pt y="394" x="3400"/>
                  <a:pt y="397" x="3378"/>
                  <a:pt y="403" x="3359"/>
                </a:cubicBezTo>
                <a:cubicBezTo>
                  <a:pt y="409" x="3340"/>
                  <a:pt y="418" x="3322"/>
                  <a:pt y="428" x="3307"/>
                </a:cubicBezTo>
                <a:cubicBezTo>
                  <a:pt y="438" x="3293"/>
                  <a:pt y="450" x="3280"/>
                  <a:pt y="464" x="3269"/>
                </a:cubicBezTo>
                <a:cubicBezTo>
                  <a:pt y="477" x="3259"/>
                  <a:pt y="492" x="3250"/>
                  <a:pt y="506" x="3244"/>
                </a:cubicBezTo>
                <a:cubicBezTo>
                  <a:pt y="521" x="3237"/>
                  <a:pt y="536" x="3233"/>
                  <a:pt y="551" x="3230"/>
                </a:cubicBezTo>
                <a:cubicBezTo>
                  <a:pt y="566" x="3227"/>
                  <a:pt y="580" x="3225"/>
                  <a:pt y="594" x="3225"/>
                </a:cubicBezTo>
                <a:lnTo>
                  <a:pt y="849" x="3225"/>
                </a:lnTo>
                <a:lnTo>
                  <a:pt y="849" x="3910"/>
                </a:lnTo>
                <a:lnTo>
                  <a:pt y="681" x="3910"/>
                </a:lnTo>
                <a:lnTo>
                  <a:pt y="681" x="3394"/>
                </a:lnTo>
                <a:lnTo>
                  <a:pt y="595" x="3394"/>
                </a:lnTo>
                <a:cubicBezTo>
                  <a:pt y="591" x="3394"/>
                  <a:pt y="586" x="3395"/>
                  <a:pt y="582" x="3396"/>
                </a:cubicBezTo>
                <a:cubicBezTo>
                  <a:pt y="577" x="3398"/>
                  <a:pt y="574" x="3399"/>
                  <a:pt y="571" x="3401"/>
                </a:cubicBezTo>
                <a:cubicBezTo>
                  <a:pt y="569" x="3402"/>
                  <a:pt y="567" x="3405"/>
                  <a:pt y="565" x="3408"/>
                </a:cubicBezTo>
                <a:cubicBezTo>
                  <a:pt y="564" x="3411"/>
                  <a:pt y="563" x="3416"/>
                  <a:pt y="563" x="3424"/>
                </a:cubicBezTo>
                <a:lnTo>
                  <a:pt y="563" x="3711"/>
                </a:lnTo>
                <a:cubicBezTo>
                  <a:pt y="563" x="3731"/>
                  <a:pt y="560" x="3752"/>
                  <a:pt y="553" x="3775"/>
                </a:cubicBezTo>
                <a:cubicBezTo>
                  <a:pt y="546" x="3798"/>
                  <a:pt y="534" x="3819"/>
                  <a:pt y="518" x="3840"/>
                </a:cubicBezTo>
                <a:cubicBezTo>
                  <a:pt y="502" x="3860"/>
                  <a:pt y="482" x="3876"/>
                  <a:pt y="456" x="3890"/>
                </a:cubicBezTo>
                <a:cubicBezTo>
                  <a:pt y="431" x="3903"/>
                  <a:pt y="400" x="3910"/>
                  <a:pt y="364" x="3910"/>
                </a:cubicBezTo>
                <a:lnTo>
                  <a:pt y="306" x="3910"/>
                </a:lnTo>
                <a:cubicBezTo>
                  <a:pt y="293" x="3910"/>
                  <a:pt y="279" x="3908"/>
                  <a:pt y="264" x="3905"/>
                </a:cubicBezTo>
                <a:cubicBezTo>
                  <a:pt y="249" x="3902"/>
                  <a:pt y="235" x="3897"/>
                  <a:pt y="220" x="3891"/>
                </a:cubicBezTo>
                <a:cubicBezTo>
                  <a:pt y="205" x="3884"/>
                  <a:pt y="191" x="3875"/>
                  <a:pt y="178" x="3865"/>
                </a:cubicBezTo>
                <a:cubicBezTo>
                  <a:pt y="164" x="3854"/>
                  <a:pt y="152" x="3841"/>
                  <a:pt y="142" x="3826"/>
                </a:cubicBezTo>
                <a:cubicBezTo>
                  <a:pt y="131" x="3811"/>
                  <a:pt y="123" x="3794"/>
                  <a:pt y="117" x="3775"/>
                </a:cubicBezTo>
                <a:cubicBezTo>
                  <a:pt y="111" x="3756"/>
                  <a:pt y="107" x="3734"/>
                  <a:pt y="107" x="3711"/>
                </a:cubicBezTo>
                <a:close/>
                <a:moveTo>
                  <a:pt y="280" x="4500"/>
                </a:moveTo>
                <a:cubicBezTo>
                  <a:pt y="280" x="4489"/>
                  <a:pt y="282" x="4478"/>
                  <a:pt y="286" x="4467"/>
                </a:cubicBezTo>
                <a:cubicBezTo>
                  <a:pt y="291" x="4457"/>
                  <a:pt y="296" x="4448"/>
                  <a:pt y="304" x="4440"/>
                </a:cubicBezTo>
                <a:cubicBezTo>
                  <a:pt y="312" x="4432"/>
                  <a:pt y="321" x="4426"/>
                  <a:pt y="331" x="4422"/>
                </a:cubicBezTo>
                <a:cubicBezTo>
                  <a:pt y="341" x="4418"/>
                  <a:pt y="352" x="4416"/>
                  <a:pt y="364" x="4416"/>
                </a:cubicBezTo>
                <a:lnTo>
                  <a:pt y="849" x="4416"/>
                </a:lnTo>
                <a:lnTo>
                  <a:pt y="849" x="4584"/>
                </a:lnTo>
                <a:lnTo>
                  <a:pt y="448" x="4584"/>
                </a:lnTo>
                <a:lnTo>
                  <a:pt y="448" x="4785"/>
                </a:lnTo>
                <a:cubicBezTo>
                  <a:pt y="448" x="4798"/>
                  <a:pt y="450" x="4810"/>
                  <a:pt y="455" x="4820"/>
                </a:cubicBezTo>
                <a:cubicBezTo>
                  <a:pt y="459" x="4831"/>
                  <a:pt y="465" x="4840"/>
                  <a:pt y="472" x="4848"/>
                </a:cubicBezTo>
                <a:cubicBezTo>
                  <a:pt y="479" x="4856"/>
                  <a:pt y="489" x="4862"/>
                  <a:pt y="499" x="4867"/>
                </a:cubicBezTo>
                <a:cubicBezTo>
                  <a:pt y="510" x="4871"/>
                  <a:pt y="522" x="4874"/>
                  <a:pt y="535" x="4874"/>
                </a:cubicBezTo>
                <a:lnTo>
                  <a:pt y="849" x="4874"/>
                </a:lnTo>
                <a:lnTo>
                  <a:pt y="849" x="5042"/>
                </a:lnTo>
                <a:lnTo>
                  <a:pt y="535" x="5042"/>
                </a:lnTo>
                <a:cubicBezTo>
                  <a:pt y="505" x="5042"/>
                  <a:pt y="477" x="5038"/>
                  <a:pt y="452" x="5030"/>
                </a:cubicBezTo>
                <a:cubicBezTo>
                  <a:pt y="427" x="5023"/>
                  <a:pt y="405" x="5012"/>
                  <a:pt y="386" x="4999"/>
                </a:cubicBezTo>
                <a:cubicBezTo>
                  <a:pt y="367" x="4985"/>
                  <a:pt y="351" x="4970"/>
                  <a:pt y="337" x="4952"/>
                </a:cubicBezTo>
                <a:cubicBezTo>
                  <a:pt y="324" x="4935"/>
                  <a:pt y="313" x="4917"/>
                  <a:pt y="304" x="4898"/>
                </a:cubicBezTo>
                <a:cubicBezTo>
                  <a:pt y="296" x="4880"/>
                  <a:pt y="289" x="4861"/>
                  <a:pt y="286" x="4841"/>
                </a:cubicBezTo>
                <a:cubicBezTo>
                  <a:pt y="282" x="4822"/>
                  <a:pt y="280" x="4804"/>
                  <a:pt y="280" x="4786"/>
                </a:cubicBezTo>
                <a:close/>
                <a:moveTo>
                  <a:pt y="107" x="5704"/>
                </a:moveTo>
                <a:lnTo>
                  <a:pt y="276" x="5704"/>
                </a:lnTo>
                <a:lnTo>
                  <a:pt y="276" x="6132"/>
                </a:lnTo>
                <a:cubicBezTo>
                  <a:pt y="276" x="6143"/>
                  <a:pt y="278" x="6150"/>
                  <a:pt y="283" x="6154"/>
                </a:cubicBezTo>
                <a:cubicBezTo>
                  <a:pt y="288" x="6159"/>
                  <a:pt y="296" x="6161"/>
                  <a:pt y="307" x="6161"/>
                </a:cubicBezTo>
                <a:lnTo>
                  <a:pt y="364" x="6161"/>
                </a:lnTo>
                <a:cubicBezTo>
                  <a:pt y="375" x="6161"/>
                  <a:pt y="382" x="6159"/>
                  <a:pt y="387" x="6155"/>
                </a:cubicBezTo>
                <a:cubicBezTo>
                  <a:pt y="391" x="6150"/>
                  <a:pt y="394" x="6143"/>
                  <a:pt y="394" x="6131"/>
                </a:cubicBezTo>
                <a:lnTo>
                  <a:pt y="394" x="5845"/>
                </a:lnTo>
                <a:cubicBezTo>
                  <a:pt y="394" x="5821"/>
                  <a:pt y="397" x="5799"/>
                  <a:pt y="403" x="5780"/>
                </a:cubicBezTo>
                <a:cubicBezTo>
                  <a:pt y="409" x="5761"/>
                  <a:pt y="418" x="5744"/>
                  <a:pt y="428" x="5729"/>
                </a:cubicBezTo>
                <a:cubicBezTo>
                  <a:pt y="438" x="5714"/>
                  <a:pt y="450" x="5701"/>
                  <a:pt y="464" x="5691"/>
                </a:cubicBezTo>
                <a:cubicBezTo>
                  <a:pt y="477" x="5680"/>
                  <a:pt y="492" x="5672"/>
                  <a:pt y="506" x="5665"/>
                </a:cubicBezTo>
                <a:cubicBezTo>
                  <a:pt y="521" x="5659"/>
                  <a:pt y="536" x="5654"/>
                  <a:pt y="551" x="5651"/>
                </a:cubicBezTo>
                <a:cubicBezTo>
                  <a:pt y="566" x="5648"/>
                  <a:pt y="580" x="5646"/>
                  <a:pt y="594" x="5646"/>
                </a:cubicBezTo>
                <a:lnTo>
                  <a:pt y="849" x="5646"/>
                </a:lnTo>
                <a:lnTo>
                  <a:pt y="849" x="6331"/>
                </a:lnTo>
                <a:lnTo>
                  <a:pt y="681" x="6331"/>
                </a:lnTo>
                <a:lnTo>
                  <a:pt y="681" x="5815"/>
                </a:lnTo>
                <a:lnTo>
                  <a:pt y="595" x="5815"/>
                </a:lnTo>
                <a:cubicBezTo>
                  <a:pt y="591" x="5816"/>
                  <a:pt y="586" x="5817"/>
                  <a:pt y="582" x="5818"/>
                </a:cubicBezTo>
                <a:cubicBezTo>
                  <a:pt y="577" x="5819"/>
                  <a:pt y="574" x="5821"/>
                  <a:pt y="571" x="5822"/>
                </a:cubicBezTo>
                <a:cubicBezTo>
                  <a:pt y="569" x="5824"/>
                  <a:pt y="567" x="5826"/>
                  <a:pt y="565" x="5829"/>
                </a:cubicBezTo>
                <a:cubicBezTo>
                  <a:pt y="564" x="5833"/>
                  <a:pt y="563" x="5838"/>
                  <a:pt y="563" x="5845"/>
                </a:cubicBezTo>
                <a:lnTo>
                  <a:pt y="563" x="6132"/>
                </a:lnTo>
                <a:cubicBezTo>
                  <a:pt y="563" x="6152"/>
                  <a:pt y="560" x="6174"/>
                  <a:pt y="553" x="6196"/>
                </a:cubicBezTo>
                <a:cubicBezTo>
                  <a:pt y="546" x="6219"/>
                  <a:pt y="534" x="6241"/>
                  <a:pt y="518" x="6261"/>
                </a:cubicBezTo>
                <a:cubicBezTo>
                  <a:pt y="502" x="6281"/>
                  <a:pt y="482" x="6298"/>
                  <a:pt y="456" x="6311"/>
                </a:cubicBezTo>
                <a:cubicBezTo>
                  <a:pt y="431" x="6325"/>
                  <a:pt y="400" x="6331"/>
                  <a:pt y="364" x="6331"/>
                </a:cubicBezTo>
                <a:lnTo>
                  <a:pt y="306" x="6331"/>
                </a:lnTo>
                <a:cubicBezTo>
                  <a:pt y="293" x="6331"/>
                  <a:pt y="279" x="6330"/>
                  <a:pt y="264" x="6327"/>
                </a:cubicBezTo>
                <a:cubicBezTo>
                  <a:pt y="249" x="6324"/>
                  <a:pt y="235" x="6319"/>
                  <a:pt y="220" x="6312"/>
                </a:cubicBezTo>
                <a:cubicBezTo>
                  <a:pt y="205" x="6305"/>
                  <a:pt y="191" x="6297"/>
                  <a:pt y="178" x="6286"/>
                </a:cubicBezTo>
                <a:cubicBezTo>
                  <a:pt y="164" x="6275"/>
                  <a:pt y="152" x="6263"/>
                  <a:pt y="142" x="6248"/>
                </a:cubicBezTo>
                <a:cubicBezTo>
                  <a:pt y="131" x="6233"/>
                  <a:pt y="123" x="6216"/>
                  <a:pt y="117" x="6196"/>
                </a:cubicBezTo>
                <a:cubicBezTo>
                  <a:pt y="111" x="6177"/>
                  <a:pt y="107" x="6156"/>
                  <a:pt y="107" x="6132"/>
                </a:cubicBezTo>
                <a:close/>
                <a:moveTo>
                  <a:pt y="107" x="6952"/>
                </a:moveTo>
                <a:lnTo>
                  <a:pt y="276" x="6952"/>
                </a:lnTo>
                <a:lnTo>
                  <a:pt y="276" x="7380"/>
                </a:lnTo>
                <a:cubicBezTo>
                  <a:pt y="276" x="7400"/>
                  <a:pt y="287" x="7410"/>
                  <a:pt y="307" x="7410"/>
                </a:cubicBezTo>
                <a:lnTo>
                  <a:pt y="394" x="7410"/>
                </a:lnTo>
                <a:lnTo>
                  <a:pt y="394" x="6952"/>
                </a:lnTo>
                <a:lnTo>
                  <a:pt y="563" x="6952"/>
                </a:lnTo>
                <a:lnTo>
                  <a:pt y="563" x="7410"/>
                </a:lnTo>
                <a:lnTo>
                  <a:pt y="650" x="7410"/>
                </a:lnTo>
                <a:cubicBezTo>
                  <a:pt y="661" x="7410"/>
                  <a:pt y="669" x="7407"/>
                  <a:pt y="674" x="7403"/>
                </a:cubicBezTo>
                <a:cubicBezTo>
                  <a:pt y="678" x="7399"/>
                  <a:pt y="681" x="7391"/>
                  <a:pt y="681" x="7380"/>
                </a:cubicBezTo>
                <a:lnTo>
                  <a:pt y="681" x="6952"/>
                </a:lnTo>
                <a:lnTo>
                  <a:pt y="849" x="6952"/>
                </a:lnTo>
                <a:lnTo>
                  <a:pt y="849" x="7380"/>
                </a:lnTo>
                <a:cubicBezTo>
                  <a:pt y="849" x="7400"/>
                  <a:pt y="846" x="7421"/>
                  <a:pt y="839" x="7444"/>
                </a:cubicBezTo>
                <a:cubicBezTo>
                  <a:pt y="832" x="7467"/>
                  <a:pt y="821" x="7489"/>
                  <a:pt y="805" x="7509"/>
                </a:cubicBezTo>
                <a:cubicBezTo>
                  <a:pt y="789" x="7529"/>
                  <a:pt y="768" x="7545"/>
                  <a:pt y="743" x="7559"/>
                </a:cubicBezTo>
                <a:cubicBezTo>
                  <a:pt y="717" x="7572"/>
                  <a:pt y="687" x="7579"/>
                  <a:pt y="650" x="7579"/>
                </a:cubicBezTo>
                <a:lnTo>
                  <a:pt y="306" x="7579"/>
                </a:lnTo>
                <a:cubicBezTo>
                  <a:pt y="293" x="7579"/>
                  <a:pt y="279" x="7577"/>
                  <a:pt y="264" x="7574"/>
                </a:cubicBezTo>
                <a:cubicBezTo>
                  <a:pt y="250" x="7571"/>
                  <a:pt y="235" x="7566"/>
                  <a:pt y="220" x="7560"/>
                </a:cubicBezTo>
                <a:cubicBezTo>
                  <a:pt y="205" x="7553"/>
                  <a:pt y="191" x="7545"/>
                  <a:pt y="178" x="7534"/>
                </a:cubicBezTo>
                <a:cubicBezTo>
                  <a:pt y="164" x="7524"/>
                  <a:pt y="152" x="7511"/>
                  <a:pt y="142" x="7496"/>
                </a:cubicBezTo>
                <a:cubicBezTo>
                  <a:pt y="131" x="7481"/>
                  <a:pt y="123" x="7464"/>
                  <a:pt y="117" x="7444"/>
                </a:cubicBezTo>
                <a:cubicBezTo>
                  <a:pt y="111" x="7425"/>
                  <a:pt y="107" x="7404"/>
                  <a:pt y="107" x="7380"/>
                </a:cubicBezTo>
                <a:close/>
                <a:moveTo>
                  <a:pt y="0" x="962"/>
                </a:moveTo>
                <a:cubicBezTo>
                  <a:pt y="18" x="946"/>
                  <a:pt y="37" x="930"/>
                  <a:pt y="57" x="915"/>
                </a:cubicBezTo>
                <a:cubicBezTo>
                  <a:pt y="76" x="900"/>
                  <a:pt y="98" x="885"/>
                  <a:pt y="122" x="869"/>
                </a:cubicBezTo>
                <a:cubicBezTo>
                  <a:pt y="146" x="854"/>
                  <a:pt y="171" x="838"/>
                  <a:pt y="199" x="823"/>
                </a:cubicBezTo>
                <a:cubicBezTo>
                  <a:pt y="226" x="808"/>
                  <a:pt y="255" x="795"/>
                  <a:pt y="286" x="783"/>
                </a:cubicBezTo>
                <a:cubicBezTo>
                  <a:pt y="316" x="771"/>
                  <a:pt y="347" x="762"/>
                  <a:pt y="380" x="755"/>
                </a:cubicBezTo>
                <a:cubicBezTo>
                  <a:pt y="412" x="747"/>
                  <a:pt y="445" x="744"/>
                  <a:pt y="478" x="744"/>
                </a:cubicBezTo>
                <a:cubicBezTo>
                  <a:pt y="512" x="744"/>
                  <a:pt y="545" x="747"/>
                  <a:pt y="577" x="755"/>
                </a:cubicBezTo>
                <a:cubicBezTo>
                  <a:pt y="609" x="762"/>
                  <a:pt y="641" x="771"/>
                  <a:pt y="671" x="783"/>
                </a:cubicBezTo>
                <a:cubicBezTo>
                  <a:pt y="701" x="795"/>
                  <a:pt y="730" x="808"/>
                  <a:pt y="758" x="823"/>
                </a:cubicBezTo>
                <a:cubicBezTo>
                  <a:pt y="785" x="838"/>
                  <a:pt y="811" x="854"/>
                  <a:pt y="835" x="869"/>
                </a:cubicBezTo>
                <a:cubicBezTo>
                  <a:pt y="859" x="885"/>
                  <a:pt y="880" x="900"/>
                  <a:pt y="900" x="915"/>
                </a:cubicBezTo>
                <a:cubicBezTo>
                  <a:pt y="919" x="930"/>
                  <a:pt y="938" x="946"/>
                  <a:pt y="957" x="962"/>
                </a:cubicBezTo>
                <a:lnTo>
                  <a:pt y="957" x="1198"/>
                </a:lnTo>
                <a:lnTo>
                  <a:pt y="877" x="1117"/>
                </a:lnTo>
                <a:cubicBezTo>
                  <a:pt y="877" x="1117"/>
                  <a:pt y="871" x="1112"/>
                  <a:pt y="860" x="1101"/>
                </a:cubicBezTo>
                <a:cubicBezTo>
                  <a:pt y="849" x="1091"/>
                  <a:pt y="834" x="1078"/>
                  <a:pt y="815" x="1063"/>
                </a:cubicBezTo>
                <a:cubicBezTo>
                  <a:pt y="796" x="1048"/>
                  <a:pt y="773" x="1031"/>
                  <a:pt y="748" x="1013"/>
                </a:cubicBezTo>
                <a:cubicBezTo>
                  <a:pt y="722" x="996"/>
                  <a:pt y="694" x="979"/>
                  <a:pt y="665" x="964"/>
                </a:cubicBezTo>
                <a:cubicBezTo>
                  <a:pt y="635" x="949"/>
                  <a:pt y="605" x="937"/>
                  <a:pt y="573" x="927"/>
                </a:cubicBezTo>
                <a:cubicBezTo>
                  <a:pt y="541" x="917"/>
                  <a:pt y="510" x="912"/>
                  <a:pt y="478" x="912"/>
                </a:cubicBezTo>
                <a:cubicBezTo>
                  <a:pt y="447" x="912"/>
                  <a:pt y="416" x="917"/>
                  <a:pt y="384" x="927"/>
                </a:cubicBezTo>
                <a:cubicBezTo>
                  <a:pt y="352" x="937"/>
                  <a:pt y="322" x="949"/>
                  <a:pt y="292" x="964"/>
                </a:cubicBezTo>
                <a:cubicBezTo>
                  <a:pt y="263" x="979"/>
                  <a:pt y="235" x="996"/>
                  <a:pt y="209" x="1013"/>
                </a:cubicBezTo>
                <a:cubicBezTo>
                  <a:pt y="183" x="1031"/>
                  <a:pt y="161" x="1048"/>
                  <a:pt y="142" x="1063"/>
                </a:cubicBezTo>
                <a:cubicBezTo>
                  <a:pt y="123" x="1078"/>
                  <a:pt y="108" x="1091"/>
                  <a:pt y="97" x="1101"/>
                </a:cubicBezTo>
                <a:cubicBezTo>
                  <a:pt y="86" x="1112"/>
                  <a:pt y="80" x="1117"/>
                  <a:pt y="80" x="1117"/>
                </a:cubicBezTo>
                <a:lnTo>
                  <a:pt y="0" x="1198"/>
                </a:lnTo>
                <a:close/>
                <a:moveTo>
                  <a:pt y="0" x="1807"/>
                </a:moveTo>
                <a:lnTo>
                  <a:pt y="80" x="1887"/>
                </a:lnTo>
                <a:cubicBezTo>
                  <a:pt y="80" x="1888"/>
                  <a:pt y="86" x="1893"/>
                  <a:pt y="97" x="1903"/>
                </a:cubicBezTo>
                <a:cubicBezTo>
                  <a:pt y="108" x="1913"/>
                  <a:pt y="123" x="1926"/>
                  <a:pt y="142" x="1941"/>
                </a:cubicBezTo>
                <a:cubicBezTo>
                  <a:pt y="161" x="1956"/>
                  <a:pt y="183" x="1973"/>
                  <a:pt y="209" x="1991"/>
                </a:cubicBezTo>
                <a:cubicBezTo>
                  <a:pt y="235" x="2008"/>
                  <a:pt y="262" x="2025"/>
                  <a:pt y="292" x="2040"/>
                </a:cubicBezTo>
                <a:cubicBezTo>
                  <a:pt y="321" x="2055"/>
                  <a:pt y="352" x="2067"/>
                  <a:pt y="384" x="2077"/>
                </a:cubicBezTo>
                <a:cubicBezTo>
                  <a:pt y="416" x="2086"/>
                  <a:pt y="447" x="2091"/>
                  <a:pt y="478" x="2091"/>
                </a:cubicBezTo>
                <a:cubicBezTo>
                  <a:pt y="509" x="2091"/>
                  <a:pt y="541" x="2086"/>
                  <a:pt y="573" x="2077"/>
                </a:cubicBezTo>
                <a:cubicBezTo>
                  <a:pt y="605" x="2067"/>
                  <a:pt y="635" x="2055"/>
                  <a:pt y="665" x="2040"/>
                </a:cubicBezTo>
                <a:cubicBezTo>
                  <a:pt y="694" x="2025"/>
                  <a:pt y="722" x="2008"/>
                  <a:pt y="748" x="1991"/>
                </a:cubicBezTo>
                <a:cubicBezTo>
                  <a:pt y="773" x="1973"/>
                  <a:pt y="796" x="1956"/>
                  <a:pt y="815" x="1941"/>
                </a:cubicBezTo>
                <a:cubicBezTo>
                  <a:pt y="834" x="1926"/>
                  <a:pt y="849" x="1913"/>
                  <a:pt y="860" x="1903"/>
                </a:cubicBezTo>
                <a:cubicBezTo>
                  <a:pt y="871" x="1893"/>
                  <a:pt y="877" x="1888"/>
                  <a:pt y="877" x="1887"/>
                </a:cubicBezTo>
                <a:lnTo>
                  <a:pt y="957" x="1807"/>
                </a:lnTo>
                <a:lnTo>
                  <a:pt y="957" x="2043"/>
                </a:lnTo>
                <a:cubicBezTo>
                  <a:pt y="938" x="2059"/>
                  <a:pt y="919" x="2074"/>
                  <a:pt y="900" x="2089"/>
                </a:cubicBezTo>
                <a:cubicBezTo>
                  <a:pt y="880" x="2104"/>
                  <a:pt y="859" x="2119"/>
                  <a:pt y="835" x="2135"/>
                </a:cubicBezTo>
                <a:cubicBezTo>
                  <a:pt y="811" x="2151"/>
                  <a:pt y="785" x="2166"/>
                  <a:pt y="758" x="2181"/>
                </a:cubicBezTo>
                <a:cubicBezTo>
                  <a:pt y="730" x="2196"/>
                  <a:pt y="701" x="2210"/>
                  <a:pt y="671" x="2221"/>
                </a:cubicBezTo>
                <a:cubicBezTo>
                  <a:pt y="641" x="2233"/>
                  <a:pt y="609" x="2243"/>
                  <a:pt y="577" x="2250"/>
                </a:cubicBezTo>
                <a:cubicBezTo>
                  <a:pt y="545" x="2257"/>
                  <a:pt y="512" x="2261"/>
                  <a:pt y="478" x="2261"/>
                </a:cubicBezTo>
                <a:cubicBezTo>
                  <a:pt y="445" x="2261"/>
                  <a:pt y="412" x="2257"/>
                  <a:pt y="380" x="2250"/>
                </a:cubicBezTo>
                <a:cubicBezTo>
                  <a:pt y="347" x="2243"/>
                  <a:pt y="316" x="2233"/>
                  <a:pt y="286" x="2221"/>
                </a:cubicBezTo>
                <a:cubicBezTo>
                  <a:pt y="255" x="2210"/>
                  <a:pt y="226" x="2196"/>
                  <a:pt y="199" x="2181"/>
                </a:cubicBezTo>
                <a:cubicBezTo>
                  <a:pt y="171" x="2166"/>
                  <a:pt y="146" x="2151"/>
                  <a:pt y="122" x="2135"/>
                </a:cubicBezTo>
                <a:cubicBezTo>
                  <a:pt y="98" x="2119"/>
                  <a:pt y="76" x="2104"/>
                  <a:pt y="57" x="2089"/>
                </a:cubicBezTo>
                <a:cubicBezTo>
                  <a:pt y="37" x="2074"/>
                  <a:pt y="18" x="2059"/>
                  <a:pt y="0" x="204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23" name="Shape 223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4" name="Shape 224"/>
          <p:cNvSpPr/>
          <p:nvPr/>
        </p:nvSpPr>
        <p:spPr>
          <a:xfrm>
            <a:off y="111450" x="280975"/>
            <a:ext cy="655988" cx="6559127"/>
          </a:xfrm>
          <a:custGeom>
            <a:pathLst>
              <a:path w="12199" extrusionOk="0" h="1022">
                <a:moveTo>
                  <a:pt y="0" x="2110"/>
                </a:moveTo>
                <a:lnTo>
                  <a:pt y="156" x="2110"/>
                </a:lnTo>
                <a:lnTo>
                  <a:pt y="156" x="2279"/>
                </a:lnTo>
                <a:lnTo>
                  <a:pt y="0" x="2279"/>
                </a:lnTo>
                <a:close/>
                <a:moveTo>
                  <a:pt y="0" x="5797"/>
                </a:moveTo>
                <a:lnTo>
                  <a:pt y="156" x="5797"/>
                </a:lnTo>
                <a:lnTo>
                  <a:pt y="156" x="5966"/>
                </a:lnTo>
                <a:lnTo>
                  <a:pt y="0" x="5966"/>
                </a:lnTo>
                <a:close/>
                <a:moveTo>
                  <a:pt y="219" x="1848"/>
                </a:moveTo>
                <a:lnTo>
                  <a:pt y="452" x="1848"/>
                </a:lnTo>
                <a:lnTo>
                  <a:pt y="452" x="1444"/>
                </a:lnTo>
                <a:lnTo>
                  <a:pt y="421" x="1444"/>
                </a:lnTo>
                <a:cubicBezTo>
                  <a:pt y="388" x="1444"/>
                  <a:pt y="361" x="1448"/>
                  <a:pt y="338" x="1457"/>
                </a:cubicBezTo>
                <a:cubicBezTo>
                  <a:pt y="316" x="1466"/>
                  <a:pt y="297" x="1477"/>
                  <a:pt y="282" x="1491"/>
                </a:cubicBezTo>
                <a:cubicBezTo>
                  <a:pt y="268" x="1504"/>
                  <a:pt y="256" x="1519"/>
                  <a:pt y="248" x="1536"/>
                </a:cubicBezTo>
                <a:cubicBezTo>
                  <a:pt y="239" x="1552"/>
                  <a:pt y="233" x="1568"/>
                  <a:pt y="229" x="1583"/>
                </a:cubicBezTo>
                <a:cubicBezTo>
                  <a:pt y="224" x="1599"/>
                  <a:pt y="222" x="1612"/>
                  <a:pt y="221" x="1624"/>
                </a:cubicBezTo>
                <a:cubicBezTo>
                  <a:pt y="219" x="1635"/>
                  <a:pt y="219" x="1643"/>
                  <a:pt y="219" x="1646"/>
                </a:cubicBezTo>
                <a:close/>
                <a:moveTo>
                  <a:pt y="506" x="484"/>
                </a:moveTo>
                <a:cubicBezTo>
                  <a:pt y="506" x="496"/>
                  <a:pt y="508" x="504"/>
                  <a:pt y="513" x="508"/>
                </a:cubicBezTo>
                <a:cubicBezTo>
                  <a:pt y="518" x="512"/>
                  <a:pt y="525" x="515"/>
                  <a:pt y="536" x="515"/>
                </a:cubicBezTo>
                <a:lnTo>
                  <a:pt y="593" x="515"/>
                </a:lnTo>
                <a:cubicBezTo>
                  <a:pt y="603" x="515"/>
                  <a:pt y="610" x="512"/>
                  <a:pt y="615" x="507"/>
                </a:cubicBezTo>
                <a:cubicBezTo>
                  <a:pt y="621" x="503"/>
                  <a:pt y="624" x="495"/>
                  <a:pt y="624" x="485"/>
                </a:cubicBezTo>
                <a:lnTo>
                  <a:pt y="624" x="256"/>
                </a:lnTo>
                <a:cubicBezTo>
                  <a:pt y="624" x="243"/>
                  <a:pt y="621" x="232"/>
                  <a:pt y="617" x="221"/>
                </a:cubicBezTo>
                <a:cubicBezTo>
                  <a:pt y="613" x="210"/>
                  <a:pt y="607" x="201"/>
                  <a:pt y="600" x="194"/>
                </a:cubicBezTo>
                <a:cubicBezTo>
                  <a:pt y="592" x="186"/>
                  <a:pt y="583" x="180"/>
                  <a:pt y="573" x="175"/>
                </a:cubicBezTo>
                <a:cubicBezTo>
                  <a:pt y="562" x="170"/>
                  <a:pt y="550" x="168"/>
                  <a:pt y="536" x="168"/>
                </a:cubicBezTo>
                <a:lnTo>
                  <a:pt y="506" x="168"/>
                </a:lnTo>
                <a:close/>
                <a:moveTo>
                  <a:pt y="391" x="7775"/>
                </a:moveTo>
                <a:cubicBezTo>
                  <a:pt y="391" x="7786"/>
                  <a:pt y="393" x="7794"/>
                  <a:pt y="398" x="7799"/>
                </a:cubicBezTo>
                <a:cubicBezTo>
                  <a:pt y="402" x="7803"/>
                  <a:pt y="410" x="7806"/>
                  <a:pt y="422" x="7806"/>
                </a:cubicBezTo>
                <a:lnTo>
                  <a:pt y="593" x="7806"/>
                </a:lnTo>
                <a:cubicBezTo>
                  <a:pt y="604" x="7806"/>
                  <a:pt y="612" x="7803"/>
                  <a:pt y="617" x="7799"/>
                </a:cubicBezTo>
                <a:cubicBezTo>
                  <a:pt y="621" x="7795"/>
                  <a:pt y="624" x="7787"/>
                  <a:pt y="624" x="7775"/>
                </a:cubicBezTo>
                <a:lnTo>
                  <a:pt y="624" x="7547"/>
                </a:lnTo>
                <a:cubicBezTo>
                  <a:pt y="624" x="7536"/>
                  <a:pt y="621" x="7528"/>
                  <a:pt y="617" x="7523"/>
                </a:cubicBezTo>
                <a:cubicBezTo>
                  <a:pt y="612" x="7519"/>
                  <a:pt y="604" x="7516"/>
                  <a:pt y="593" x="7516"/>
                </a:cubicBezTo>
                <a:lnTo>
                  <a:pt y="421" x="7516"/>
                </a:lnTo>
                <a:cubicBezTo>
                  <a:pt y="410" x="7516"/>
                  <a:pt y="403" x="7519"/>
                  <a:pt y="398" x="7523"/>
                </a:cubicBezTo>
                <a:cubicBezTo>
                  <a:pt y="394" x="7528"/>
                  <a:pt y="391" x="7536"/>
                  <a:pt y="391" x="7547"/>
                </a:cubicBezTo>
                <a:close/>
                <a:moveTo>
                  <a:pt y="391" x="11381"/>
                </a:moveTo>
                <a:cubicBezTo>
                  <a:pt y="391" x="11392"/>
                  <a:pt y="393" x="11400"/>
                  <a:pt y="398" x="11405"/>
                </a:cubicBezTo>
                <a:cubicBezTo>
                  <a:pt y="402" x="11409"/>
                  <a:pt y="410" x="11412"/>
                  <a:pt y="422" x="11412"/>
                </a:cubicBezTo>
                <a:lnTo>
                  <a:pt y="593" x="11412"/>
                </a:lnTo>
                <a:cubicBezTo>
                  <a:pt y="604" x="11412"/>
                  <a:pt y="612" x="11409"/>
                  <a:pt y="617" x="11405"/>
                </a:cubicBezTo>
                <a:cubicBezTo>
                  <a:pt y="621" x="11400"/>
                  <a:pt y="624" x="11393"/>
                  <a:pt y="624" x="11381"/>
                </a:cubicBezTo>
                <a:lnTo>
                  <a:pt y="624" x="11153"/>
                </a:lnTo>
                <a:cubicBezTo>
                  <a:pt y="624" x="11142"/>
                  <a:pt y="621" x="11134"/>
                  <a:pt y="617" x="11129"/>
                </a:cubicBezTo>
                <a:cubicBezTo>
                  <a:pt y="612" x="11125"/>
                  <a:pt y="604" x="11122"/>
                  <a:pt y="593" x="11122"/>
                </a:cubicBezTo>
                <a:lnTo>
                  <a:pt y="421" x="11122"/>
                </a:lnTo>
                <a:cubicBezTo>
                  <a:pt y="410" x="11122"/>
                  <a:pt y="403" x="11125"/>
                  <a:pt y="398" x="11129"/>
                </a:cubicBezTo>
                <a:cubicBezTo>
                  <a:pt y="394" x="11134"/>
                  <a:pt y="391" x="11142"/>
                  <a:pt y="391" x="11153"/>
                </a:cubicBezTo>
                <a:close/>
                <a:moveTo>
                  <a:pt y="624" x="807"/>
                </a:moveTo>
                <a:cubicBezTo>
                  <a:pt y="624" x="796"/>
                  <a:pt y="626" x="785"/>
                  <a:pt y="630" x="775"/>
                </a:cubicBezTo>
                <a:cubicBezTo>
                  <a:pt y="635" x="764"/>
                  <a:pt y="641" x="755"/>
                  <a:pt y="649" x="748"/>
                </a:cubicBezTo>
                <a:cubicBezTo>
                  <a:pt y="656" x="740"/>
                  <a:pt y="665" x="734"/>
                  <a:pt y="675" x="730"/>
                </a:cubicBezTo>
                <a:cubicBezTo>
                  <a:pt y="685" x="726"/>
                  <a:pt y="696" x="724"/>
                  <a:pt y="707" x="724"/>
                </a:cubicBezTo>
                <a:cubicBezTo>
                  <a:pt y="719" x="724"/>
                  <a:pt y="730" x="726"/>
                  <a:pt y="740" x="730"/>
                </a:cubicBezTo>
                <a:cubicBezTo>
                  <a:pt y="750" x="734"/>
                  <a:pt y="759" x="740"/>
                  <a:pt y="767" x="748"/>
                </a:cubicBezTo>
                <a:cubicBezTo>
                  <a:pt y="774" x="756"/>
                  <a:pt y="780" x="765"/>
                  <a:pt y="785" x="775"/>
                </a:cubicBezTo>
                <a:cubicBezTo>
                  <a:pt y="789" x="785"/>
                  <a:pt y="791" x="796"/>
                  <a:pt y="791" x="807"/>
                </a:cubicBezTo>
                <a:cubicBezTo>
                  <a:pt y="791" x="819"/>
                  <a:pt y="789" x="829"/>
                  <a:pt y="785" x="840"/>
                </a:cubicBezTo>
                <a:cubicBezTo>
                  <a:pt y="780" x="850"/>
                  <a:pt y="774" x="859"/>
                  <a:pt y="767" x="866"/>
                </a:cubicBezTo>
                <a:cubicBezTo>
                  <a:pt y="759" x="874"/>
                  <a:pt y="750" x="880"/>
                  <a:pt y="740" x="884"/>
                </a:cubicBezTo>
                <a:cubicBezTo>
                  <a:pt y="730" x="889"/>
                  <a:pt y="719" x="891"/>
                  <a:pt y="707" x="891"/>
                </a:cubicBezTo>
                <a:cubicBezTo>
                  <a:pt y="696" x="891"/>
                  <a:pt y="685" x="889"/>
                  <a:pt y="675" x="884"/>
                </a:cubicBezTo>
                <a:cubicBezTo>
                  <a:pt y="665" x="880"/>
                  <a:pt y="656" x="874"/>
                  <a:pt y="648" x="866"/>
                </a:cubicBezTo>
                <a:cubicBezTo>
                  <a:pt y="641" x="859"/>
                  <a:pt y="635" x="850"/>
                  <a:pt y="630" x="840"/>
                </a:cubicBezTo>
                <a:cubicBezTo>
                  <a:pt y="626" x="830"/>
                  <a:pt y="624" x="819"/>
                  <a:pt y="624" x="807"/>
                </a:cubicBezTo>
                <a:close/>
                <a:moveTo>
                  <a:pt y="50" x="255"/>
                </a:moveTo>
                <a:cubicBezTo>
                  <a:pt y="50" x="238"/>
                  <a:pt y="52" x="220"/>
                  <a:pt y="56" x="201"/>
                </a:cubicBezTo>
                <a:cubicBezTo>
                  <a:pt y="60" x="182"/>
                  <a:pt y="66" x="163"/>
                  <a:pt y="75" x="144"/>
                </a:cubicBezTo>
                <a:cubicBezTo>
                  <a:pt y="84" x="125"/>
                  <a:pt y="95" x="107"/>
                  <a:pt y="108" x="90"/>
                </a:cubicBezTo>
                <a:cubicBezTo>
                  <a:pt y="122" x="72"/>
                  <a:pt y="138" x="57"/>
                  <a:pt y="157" x="43"/>
                </a:cubicBezTo>
                <a:cubicBezTo>
                  <a:pt y="176" x="30"/>
                  <a:pt y="198" x="19"/>
                  <a:pt y="223" x="11"/>
                </a:cubicBezTo>
                <a:cubicBezTo>
                  <a:pt y="248" x="3"/>
                  <a:pt y="276" x="0"/>
                  <a:pt y="306" x="0"/>
                </a:cubicBezTo>
                <a:lnTo>
                  <a:pt y="536" x="0"/>
                </a:lnTo>
                <a:cubicBezTo>
                  <a:pt y="567" x="0"/>
                  <a:pt y="595" x="3"/>
                  <a:pt y="620" x="11"/>
                </a:cubicBezTo>
                <a:cubicBezTo>
                  <a:pt y="645" x="19"/>
                  <a:pt y="667" x="30"/>
                  <a:pt y="686" x="43"/>
                </a:cubicBezTo>
                <a:cubicBezTo>
                  <a:pt y="705" x="57"/>
                  <a:pt y="721" x="72"/>
                  <a:pt y="735" x="90"/>
                </a:cubicBezTo>
                <a:cubicBezTo>
                  <a:pt y="748" x="107"/>
                  <a:pt y="759" x="125"/>
                  <a:pt y="768" x="144"/>
                </a:cubicBezTo>
                <a:cubicBezTo>
                  <a:pt y="776" x="163"/>
                  <a:pt y="783" x="182"/>
                  <a:pt y="786" x="201"/>
                </a:cubicBezTo>
                <a:cubicBezTo>
                  <a:pt y="790" x="220"/>
                  <a:pt y="792" x="238"/>
                  <a:pt y="792" x="255"/>
                </a:cubicBezTo>
                <a:lnTo>
                  <a:pt y="792" x="485"/>
                </a:lnTo>
                <a:cubicBezTo>
                  <a:pt y="792" x="509"/>
                  <a:pt y="789" x="531"/>
                  <a:pt y="783" x="550"/>
                </a:cubicBezTo>
                <a:cubicBezTo>
                  <a:pt y="777" x="569"/>
                  <a:pt y="768" x="586"/>
                  <a:pt y="758" x="601"/>
                </a:cubicBezTo>
                <a:cubicBezTo>
                  <a:pt y="747" x="616"/>
                  <a:pt y="735" x="629"/>
                  <a:pt y="722" x="639"/>
                </a:cubicBezTo>
                <a:cubicBezTo>
                  <a:pt y="708" x="650"/>
                  <a:pt y="694" x="658"/>
                  <a:pt y="680" x="665"/>
                </a:cubicBezTo>
                <a:cubicBezTo>
                  <a:pt y="665" x="672"/>
                  <a:pt y="650" x="677"/>
                  <a:pt y="636" x="680"/>
                </a:cubicBezTo>
                <a:cubicBezTo>
                  <a:pt y="621" x="683"/>
                  <a:pt y="607" x="684"/>
                  <a:pt y="593" x="684"/>
                </a:cubicBezTo>
                <a:lnTo>
                  <a:pt y="536" x="684"/>
                </a:lnTo>
                <a:cubicBezTo>
                  <a:pt y="500" x="684"/>
                  <a:pt y="469" x="678"/>
                  <a:pt y="444" x="664"/>
                </a:cubicBezTo>
                <a:cubicBezTo>
                  <a:pt y="418" x="651"/>
                  <a:pt y="397" x="634"/>
                  <a:pt y="381" x="614"/>
                </a:cubicBezTo>
                <a:cubicBezTo>
                  <a:pt y="365" x="594"/>
                  <a:pt y="354" x="572"/>
                  <a:pt y="347" x="549"/>
                </a:cubicBezTo>
                <a:cubicBezTo>
                  <a:pt y="340" x="527"/>
                  <a:pt y="336" x="505"/>
                  <a:pt y="336" x="485"/>
                </a:cubicBezTo>
                <a:lnTo>
                  <a:pt y="336" x="168"/>
                </a:lnTo>
                <a:lnTo>
                  <a:pt y="306" x="168"/>
                </a:lnTo>
                <a:cubicBezTo>
                  <a:pt y="293" x="168"/>
                  <a:pt y="282" x="170"/>
                  <a:pt y="271" x="174"/>
                </a:cubicBezTo>
                <a:cubicBezTo>
                  <a:pt y="261" x="179"/>
                  <a:pt y="252" x="184"/>
                  <a:pt y="245" x="192"/>
                </a:cubicBezTo>
                <a:cubicBezTo>
                  <a:pt y="238" x="199"/>
                  <a:pt y="232" x="208"/>
                  <a:pt y="228" x="219"/>
                </a:cubicBezTo>
                <a:cubicBezTo>
                  <a:pt y="223" x="230"/>
                  <a:pt y="220" x="243"/>
                  <a:pt y="219" x="256"/>
                </a:cubicBezTo>
                <a:lnTo>
                  <a:pt y="219" x="594"/>
                </a:lnTo>
                <a:lnTo>
                  <a:pt y="50" x="594"/>
                </a:lnTo>
                <a:close/>
                <a:moveTo>
                  <a:pt y="50" x="1646"/>
                </a:moveTo>
                <a:cubicBezTo>
                  <a:pt y="50" x="1593"/>
                  <a:pt y="59" x="1543"/>
                  <a:pt y="78" x="1498"/>
                </a:cubicBezTo>
                <a:cubicBezTo>
                  <a:pt y="96" x="1453"/>
                  <a:pt y="122" x="1414"/>
                  <a:pt y="154" x="1381"/>
                </a:cubicBezTo>
                <a:cubicBezTo>
                  <a:pt y="187" x="1347"/>
                  <a:pt y="227" x="1321"/>
                  <a:pt y="272" x="1303"/>
                </a:cubicBezTo>
                <a:cubicBezTo>
                  <a:pt y="318" x="1284"/>
                  <a:pt y="367" x="1275"/>
                  <a:pt y="421" x="1275"/>
                </a:cubicBezTo>
                <a:lnTo>
                  <a:pt y="792" x="1275"/>
                </a:lnTo>
                <a:lnTo>
                  <a:pt y="792" x="1444"/>
                </a:lnTo>
                <a:lnTo>
                  <a:pt y="620" x="1444"/>
                </a:lnTo>
                <a:lnTo>
                  <a:pt y="620" x="1848"/>
                </a:lnTo>
                <a:lnTo>
                  <a:pt y="792" x="1848"/>
                </a:lnTo>
                <a:lnTo>
                  <a:pt y="792" x="2017"/>
                </a:lnTo>
                <a:lnTo>
                  <a:pt y="135" x="2017"/>
                </a:lnTo>
                <a:cubicBezTo>
                  <a:pt y="123" x="2017"/>
                  <a:pt y="113" x="2015"/>
                  <a:pt y="102" x="2010"/>
                </a:cubicBezTo>
                <a:cubicBezTo>
                  <a:pt y="92" x="2006"/>
                  <a:pt y="83" x="2000"/>
                  <a:pt y="75" x="1992"/>
                </a:cubicBezTo>
                <a:cubicBezTo>
                  <a:pt y="67" x="1984"/>
                  <a:pt y="61" x="1975"/>
                  <a:pt y="57" x="1965"/>
                </a:cubicBezTo>
                <a:cubicBezTo>
                  <a:pt y="52" x="1955"/>
                  <a:pt y="50" x="1944"/>
                  <a:pt y="50" x="1932"/>
                </a:cubicBezTo>
                <a:close/>
                <a:moveTo>
                  <a:pt y="223" x="2351"/>
                </a:moveTo>
                <a:lnTo>
                  <a:pt y="536" x="2351"/>
                </a:lnTo>
                <a:cubicBezTo>
                  <a:pt y="567" x="2351"/>
                  <a:pt y="595" x="2355"/>
                  <a:pt y="620" x="2363"/>
                </a:cubicBezTo>
                <a:cubicBezTo>
                  <a:pt y="645" x="2371"/>
                  <a:pt y="667" x="2382"/>
                  <a:pt y="686" x="2395"/>
                </a:cubicBezTo>
                <a:cubicBezTo>
                  <a:pt y="705" x="2408"/>
                  <a:pt y="721" x="2423"/>
                  <a:pt y="735" x="2441"/>
                </a:cubicBezTo>
                <a:cubicBezTo>
                  <a:pt y="748" x="2459"/>
                  <a:pt y="759" x="2477"/>
                  <a:pt y="768" x="2496"/>
                </a:cubicBezTo>
                <a:cubicBezTo>
                  <a:pt y="776" x="2514"/>
                  <a:pt y="783" x="2533"/>
                  <a:pt y="786" x="2552"/>
                </a:cubicBezTo>
                <a:cubicBezTo>
                  <a:pt y="790" x="2572"/>
                  <a:pt y="792" x="2590"/>
                  <a:pt y="792" x="2607"/>
                </a:cubicBezTo>
                <a:lnTo>
                  <a:pt y="792" x="2894"/>
                </a:lnTo>
                <a:cubicBezTo>
                  <a:pt y="792" x="2905"/>
                  <a:pt y="790" x="2916"/>
                  <a:pt y="786" x="2927"/>
                </a:cubicBezTo>
                <a:cubicBezTo>
                  <a:pt y="781" x="2937"/>
                  <a:pt y="775" x="2946"/>
                  <a:pt y="768" x="2953"/>
                </a:cubicBezTo>
                <a:cubicBezTo>
                  <a:pt y="760" x="2961"/>
                  <a:pt y="751" x="2967"/>
                  <a:pt y="741" x="2971"/>
                </a:cubicBezTo>
                <a:cubicBezTo>
                  <a:pt y="730" x="2976"/>
                  <a:pt y="719" x="2978"/>
                  <a:pt y="707" x="2978"/>
                </a:cubicBezTo>
                <a:lnTo>
                  <a:pt y="223" x="2978"/>
                </a:lnTo>
                <a:lnTo>
                  <a:pt y="223" x="2809"/>
                </a:lnTo>
                <a:lnTo>
                  <a:pt y="624" x="2809"/>
                </a:lnTo>
                <a:lnTo>
                  <a:pt y="624" x="2608"/>
                </a:lnTo>
                <a:cubicBezTo>
                  <a:pt y="624" x="2595"/>
                  <a:pt y="621" x="2583"/>
                  <a:pt y="617" x="2573"/>
                </a:cubicBezTo>
                <a:cubicBezTo>
                  <a:pt y="613" x="2562"/>
                  <a:pt y="607" x="2553"/>
                  <a:pt y="600" x="2545"/>
                </a:cubicBezTo>
                <a:cubicBezTo>
                  <a:pt y="592" x="2537"/>
                  <a:pt y="583" x="2531"/>
                  <a:pt y="573" x="2527"/>
                </a:cubicBezTo>
                <a:cubicBezTo>
                  <a:pt y="562" x="2522"/>
                  <a:pt y="550" x="2520"/>
                  <a:pt y="536" x="2520"/>
                </a:cubicBezTo>
                <a:lnTo>
                  <a:pt y="223" x="2520"/>
                </a:lnTo>
                <a:close/>
                <a:moveTo>
                  <a:pt y="223" x="3211"/>
                </a:moveTo>
                <a:cubicBezTo>
                  <a:pt y="223" x="3194"/>
                  <a:pt y="226" x="3175"/>
                  <a:pt y="232" x="3154"/>
                </a:cubicBezTo>
                <a:cubicBezTo>
                  <a:pt y="238" x="3134"/>
                  <a:pt y="248" x="3116"/>
                  <a:pt y="262" x="3098"/>
                </a:cubicBezTo>
                <a:cubicBezTo>
                  <a:pt y="275" x="3081"/>
                  <a:pt y="293" x="3066"/>
                  <a:pt y="315" x="3054"/>
                </a:cubicBezTo>
                <a:cubicBezTo>
                  <a:pt y="338" x="3043"/>
                  <a:pt y="365" x="3037"/>
                  <a:pt y="396" x="3037"/>
                </a:cubicBezTo>
                <a:cubicBezTo>
                  <a:pt y="413" x="3037"/>
                  <a:pt y="431" x="3040"/>
                  <a:pt y="450" x="3046"/>
                </a:cubicBezTo>
                <a:cubicBezTo>
                  <a:pt y="470" x="3052"/>
                  <a:pt y="488" x="3062"/>
                  <a:pt y="505" x="3076"/>
                </a:cubicBezTo>
                <a:cubicBezTo>
                  <a:pt y="521" x="3090"/>
                  <a:pt y="535" x="3109"/>
                  <a:pt y="547" x="3131"/>
                </a:cubicBezTo>
                <a:cubicBezTo>
                  <a:pt y="558" x="3153"/>
                  <a:pt y="563" x="3180"/>
                  <a:pt y="563" x="3211"/>
                </a:cubicBezTo>
                <a:lnTo>
                  <a:pt y="563" x="3408"/>
                </a:lnTo>
                <a:cubicBezTo>
                  <a:pt y="563" x="3427"/>
                  <a:pt y="573" x="3437"/>
                  <a:pt y="594" x="3438"/>
                </a:cubicBezTo>
                <a:cubicBezTo>
                  <a:pt y="604" x="3438"/>
                  <a:pt y="612" x="3436"/>
                  <a:pt y="617" x="3431"/>
                </a:cubicBezTo>
                <a:cubicBezTo>
                  <a:pt y="621" x="3427"/>
                  <a:pt y="624" x="3419"/>
                  <a:pt y="624" x="3407"/>
                </a:cubicBezTo>
                <a:lnTo>
                  <a:pt y="624" x="3043"/>
                </a:lnTo>
                <a:lnTo>
                  <a:pt y="792" x="3043"/>
                </a:lnTo>
                <a:lnTo>
                  <a:pt y="792" x="3408"/>
                </a:lnTo>
                <a:cubicBezTo>
                  <a:pt y="792" x="3421"/>
                  <a:pt y="791" x="3436"/>
                  <a:pt y="788" x="3451"/>
                </a:cubicBezTo>
                <a:cubicBezTo>
                  <a:pt y="785" x="3465"/>
                  <a:pt y="780" x="3480"/>
                  <a:pt y="773" x="3495"/>
                </a:cubicBezTo>
                <a:cubicBezTo>
                  <a:pt y="767" x="3510"/>
                  <a:pt y="758" x="3524"/>
                  <a:pt y="748" x="3537"/>
                </a:cubicBezTo>
                <a:cubicBezTo>
                  <a:pt y="737" x="3551"/>
                  <a:pt y="725" x="3563"/>
                  <a:pt y="710" x="3573"/>
                </a:cubicBezTo>
                <a:cubicBezTo>
                  <a:pt y="695" x="3583"/>
                  <a:pt y="678" x="3592"/>
                  <a:pt y="658" x="3598"/>
                </a:cubicBezTo>
                <a:cubicBezTo>
                  <a:pt y="639" x="3604"/>
                  <a:pt y="617" x="3607"/>
                  <a:pt y="593" x="3607"/>
                </a:cubicBezTo>
                <a:cubicBezTo>
                  <a:pt y="573" x="3607"/>
                  <a:pt y="552" x="3604"/>
                  <a:pt y="529" x="3597"/>
                </a:cubicBezTo>
                <a:cubicBezTo>
                  <a:pt y="506" x="3589"/>
                  <a:pt y="484" x="3578"/>
                  <a:pt y="464" x="3562"/>
                </a:cubicBezTo>
                <a:cubicBezTo>
                  <a:pt y="444" x="3547"/>
                  <a:pt y="428" x="3526"/>
                  <a:pt y="414" x="3500"/>
                </a:cubicBezTo>
                <a:cubicBezTo>
                  <a:pt y="401" x="3475"/>
                  <a:pt y="395" x="3444"/>
                  <a:pt y="395" x="3408"/>
                </a:cubicBezTo>
                <a:lnTo>
                  <a:pt y="395" x="3206"/>
                </a:lnTo>
                <a:cubicBezTo>
                  <a:pt y="394" x="3206"/>
                  <a:pt y="394" x="3206"/>
                  <a:pt y="394" x="3206"/>
                </a:cubicBezTo>
                <a:cubicBezTo>
                  <a:pt y="393" x="3206"/>
                  <a:pt y="392" x="3206"/>
                  <a:pt y="392" x="3206"/>
                </a:cubicBezTo>
                <a:lnTo>
                  <a:pt y="392" x="3206"/>
                </a:lnTo>
                <a:cubicBezTo>
                  <a:pt y="391" x="3207"/>
                  <a:pt y="391" x="3209"/>
                  <a:pt y="391" x="3212"/>
                </a:cubicBezTo>
                <a:lnTo>
                  <a:pt y="391" x="3544"/>
                </a:lnTo>
                <a:lnTo>
                  <a:pt y="223" x="3544"/>
                </a:lnTo>
                <a:close/>
                <a:moveTo>
                  <a:pt y="50" x="3784"/>
                </a:moveTo>
                <a:lnTo>
                  <a:pt y="223" x="3784"/>
                </a:lnTo>
                <a:lnTo>
                  <a:pt y="223" x="3619"/>
                </a:lnTo>
                <a:lnTo>
                  <a:pt y="391" x="3619"/>
                </a:lnTo>
                <a:lnTo>
                  <a:pt y="391" x="3784"/>
                </a:lnTo>
                <a:lnTo>
                  <a:pt y="792" x="3784"/>
                </a:lnTo>
                <a:lnTo>
                  <a:pt y="792" x="3954"/>
                </a:lnTo>
                <a:lnTo>
                  <a:pt y="391" x="3954"/>
                </a:lnTo>
                <a:lnTo>
                  <a:pt y="391" x="4176"/>
                </a:lnTo>
                <a:lnTo>
                  <a:pt y="223" x="4176"/>
                </a:lnTo>
                <a:lnTo>
                  <a:pt y="223" x="3954"/>
                </a:lnTo>
                <a:lnTo>
                  <a:pt y="50" x="3954"/>
                </a:lnTo>
                <a:close/>
                <a:moveTo>
                  <a:pt y="223" x="4403"/>
                </a:moveTo>
                <a:cubicBezTo>
                  <a:pt y="223" x="4367"/>
                  <a:pt y="229" x="4337"/>
                  <a:pt y="243" x="4312"/>
                </a:cubicBezTo>
                <a:cubicBezTo>
                  <a:pt y="256" x="4287"/>
                  <a:pt y="272" x="4266"/>
                  <a:pt y="292" x="4251"/>
                </a:cubicBezTo>
                <a:cubicBezTo>
                  <a:pt y="311" x="4235"/>
                  <a:pt y="332" x="4224"/>
                  <a:pt y="355" x="4217"/>
                </a:cubicBezTo>
                <a:cubicBezTo>
                  <a:pt y="378" x="4210"/>
                  <a:pt y="399" x="4207"/>
                  <a:pt y="418" x="4207"/>
                </a:cubicBezTo>
                <a:lnTo>
                  <a:pt y="597" x="4207"/>
                </a:lnTo>
                <a:cubicBezTo>
                  <a:pt y="632" x="4207"/>
                  <a:pt y="662" x="4214"/>
                  <a:pt y="687" x="4227"/>
                </a:cubicBezTo>
                <a:cubicBezTo>
                  <a:pt y="712" x="4240"/>
                  <a:pt y="733" x="4256"/>
                  <a:pt y="748" x="4276"/>
                </a:cubicBezTo>
                <a:cubicBezTo>
                  <a:pt y="764" x="4296"/>
                  <a:pt y="775" x="4317"/>
                  <a:pt y="782" x="4339"/>
                </a:cubicBezTo>
                <a:cubicBezTo>
                  <a:pt y="789" x="4362"/>
                  <a:pt y="792" x="4383"/>
                  <a:pt y="792" x="4403"/>
                </a:cubicBezTo>
                <a:lnTo>
                  <a:pt y="792" x="4652"/>
                </a:lnTo>
                <a:lnTo>
                  <a:pt y="629" x="4652"/>
                </a:lnTo>
                <a:lnTo>
                  <a:pt y="629" x="4404"/>
                </a:lnTo>
                <a:cubicBezTo>
                  <a:pt y="629" x="4393"/>
                  <a:pt y="627" x="4385"/>
                  <a:pt y="621" x="4379"/>
                </a:cubicBezTo>
                <a:cubicBezTo>
                  <a:pt y="615" x="4372"/>
                  <a:pt y="607" x="4369"/>
                  <a:pt y="597" x="4369"/>
                </a:cubicBezTo>
                <a:lnTo>
                  <a:pt y="419" x="4369"/>
                </a:lnTo>
                <a:cubicBezTo>
                  <a:pt y="409" x="4369"/>
                  <a:pt y="401" x="4372"/>
                  <a:pt y="394" x="4378"/>
                </a:cubicBezTo>
                <a:cubicBezTo>
                  <a:pt y="388" x="4383"/>
                  <a:pt y="385" x="4392"/>
                  <a:pt y="385" x="4403"/>
                </a:cubicBezTo>
                <a:lnTo>
                  <a:pt y="385" x="4632"/>
                </a:lnTo>
                <a:cubicBezTo>
                  <a:pt y="385" x="4641"/>
                  <a:pt y="388" x="4649"/>
                  <a:pt y="393" x="4656"/>
                </a:cubicBezTo>
                <a:cubicBezTo>
                  <a:pt y="399" x="4662"/>
                  <a:pt y="407" x="4665"/>
                  <a:pt y="417" x="4665"/>
                </a:cubicBezTo>
                <a:cubicBezTo>
                  <a:pt y="428" x="4665"/>
                  <a:pt y="436" x="4662"/>
                  <a:pt y="442" x="4657"/>
                </a:cubicBezTo>
                <a:cubicBezTo>
                  <a:pt y="449" x="4651"/>
                  <a:pt y="452" x="4643"/>
                  <a:pt y="452" x="4632"/>
                </a:cubicBezTo>
                <a:lnTo>
                  <a:pt y="452" x="4382"/>
                </a:lnTo>
                <a:lnTo>
                  <a:pt y="614" x="4382"/>
                </a:lnTo>
                <a:lnTo>
                  <a:pt y="614" x="4632"/>
                </a:lnTo>
                <a:cubicBezTo>
                  <a:pt y="614" x="4667"/>
                  <a:pt y="607" x="4697"/>
                  <a:pt y="594" x="4722"/>
                </a:cubicBezTo>
                <a:cubicBezTo>
                  <a:pt y="581" x="4747"/>
                  <a:pt y="565" x="4768"/>
                  <a:pt y="545" x="4783"/>
                </a:cubicBezTo>
                <a:cubicBezTo>
                  <a:pt y="525" x="4799"/>
                  <a:pt y="504" x="4810"/>
                  <a:pt y="482" x="4817"/>
                </a:cubicBezTo>
                <a:cubicBezTo>
                  <a:pt y="459" x="4824"/>
                  <a:pt y="438" x="4827"/>
                  <a:pt y="418" x="4827"/>
                </a:cubicBezTo>
                <a:cubicBezTo>
                  <a:pt y="383" x="4827"/>
                  <a:pt y="353" x="4821"/>
                  <a:pt y="328" x="4807"/>
                </a:cubicBezTo>
                <a:cubicBezTo>
                  <a:pt y="302" x="4794"/>
                  <a:pt y="282" x="4778"/>
                  <a:pt y="267" x="4758"/>
                </a:cubicBezTo>
                <a:cubicBezTo>
                  <a:pt y="251" x="4739"/>
                  <a:pt y="240" x="4718"/>
                  <a:pt y="233" x="4695"/>
                </a:cubicBezTo>
                <a:cubicBezTo>
                  <a:pt y="226" x="4672"/>
                  <a:pt y="223" x="4651"/>
                  <a:pt y="223" x="4632"/>
                </a:cubicBezTo>
                <a:close/>
                <a:moveTo>
                  <a:pt y="223" x="5027"/>
                </a:moveTo>
                <a:cubicBezTo>
                  <a:pt y="223" x="5009"/>
                  <a:pt y="226" x="4991"/>
                  <a:pt y="232" x="4970"/>
                </a:cubicBezTo>
                <a:cubicBezTo>
                  <a:pt y="238" x="4950"/>
                  <a:pt y="248" x="4931"/>
                  <a:pt y="262" x="4914"/>
                </a:cubicBezTo>
                <a:cubicBezTo>
                  <a:pt y="275" x="4896"/>
                  <a:pt y="293" x="4882"/>
                  <a:pt y="315" x="4870"/>
                </a:cubicBezTo>
                <a:cubicBezTo>
                  <a:pt y="338" x="4859"/>
                  <a:pt y="365" x="4853"/>
                  <a:pt y="396" x="4853"/>
                </a:cubicBezTo>
                <a:cubicBezTo>
                  <a:pt y="413" x="4853"/>
                  <a:pt y="431" x="4856"/>
                  <a:pt y="450" x="4862"/>
                </a:cubicBezTo>
                <a:cubicBezTo>
                  <a:pt y="470" x="4868"/>
                  <a:pt y="488" x="4878"/>
                  <a:pt y="505" x="4892"/>
                </a:cubicBezTo>
                <a:cubicBezTo>
                  <a:pt y="521" x="4906"/>
                  <a:pt y="535" x="4925"/>
                  <a:pt y="547" x="4947"/>
                </a:cubicBezTo>
                <a:cubicBezTo>
                  <a:pt y="558" x="4969"/>
                  <a:pt y="563" x="4996"/>
                  <a:pt y="563" x="5027"/>
                </a:cubicBezTo>
                <a:lnTo>
                  <a:pt y="563" x="5224"/>
                </a:lnTo>
                <a:cubicBezTo>
                  <a:pt y="563" x="5243"/>
                  <a:pt y="573" x="5253"/>
                  <a:pt y="594" x="5254"/>
                </a:cubicBezTo>
                <a:cubicBezTo>
                  <a:pt y="604" x="5254"/>
                  <a:pt y="612" x="5252"/>
                  <a:pt y="617" x="5247"/>
                </a:cubicBezTo>
                <a:cubicBezTo>
                  <a:pt y="621" x="5243"/>
                  <a:pt y="624" x="5234"/>
                  <a:pt y="624" x="5223"/>
                </a:cubicBezTo>
                <a:lnTo>
                  <a:pt y="624" x="4859"/>
                </a:lnTo>
                <a:lnTo>
                  <a:pt y="792" x="4859"/>
                </a:lnTo>
                <a:lnTo>
                  <a:pt y="792" x="5224"/>
                </a:lnTo>
                <a:cubicBezTo>
                  <a:pt y="792" x="5237"/>
                  <a:pt y="791" x="5252"/>
                  <a:pt y="788" x="5266"/>
                </a:cubicBezTo>
                <a:cubicBezTo>
                  <a:pt y="785" x="5281"/>
                  <a:pt y="780" x="5296"/>
                  <a:pt y="773" x="5311"/>
                </a:cubicBezTo>
                <a:cubicBezTo>
                  <a:pt y="767" x="5326"/>
                  <a:pt y="758" x="5340"/>
                  <a:pt y="748" x="5353"/>
                </a:cubicBezTo>
                <a:cubicBezTo>
                  <a:pt y="737" x="5367"/>
                  <a:pt y="725" x="5379"/>
                  <a:pt y="710" x="5389"/>
                </a:cubicBezTo>
                <a:cubicBezTo>
                  <a:pt y="695" x="5399"/>
                  <a:pt y="678" x="5408"/>
                  <a:pt y="658" x="5414"/>
                </a:cubicBezTo>
                <a:cubicBezTo>
                  <a:pt y="639" x="5420"/>
                  <a:pt y="617" x="5423"/>
                  <a:pt y="593" x="5423"/>
                </a:cubicBezTo>
                <a:cubicBezTo>
                  <a:pt y="573" x="5423"/>
                  <a:pt y="552" x="5419"/>
                  <a:pt y="529" x="5412"/>
                </a:cubicBezTo>
                <a:cubicBezTo>
                  <a:pt y="506" x="5405"/>
                  <a:pt y="484" x="5394"/>
                  <a:pt y="464" x="5378"/>
                </a:cubicBezTo>
                <a:cubicBezTo>
                  <a:pt y="444" x="5363"/>
                  <a:pt y="428" x="5342"/>
                  <a:pt y="414" x="5316"/>
                </a:cubicBezTo>
                <a:cubicBezTo>
                  <a:pt y="401" x="5291"/>
                  <a:pt y="395" x="5260"/>
                  <a:pt y="395" x="5224"/>
                </a:cubicBezTo>
                <a:lnTo>
                  <a:pt y="395" x="5022"/>
                </a:lnTo>
                <a:cubicBezTo>
                  <a:pt y="394" x="5022"/>
                  <a:pt y="394" x="5022"/>
                  <a:pt y="394" x="5022"/>
                </a:cubicBezTo>
                <a:cubicBezTo>
                  <a:pt y="393" x="5022"/>
                  <a:pt y="392" x="5022"/>
                  <a:pt y="392" x="5022"/>
                </a:cubicBezTo>
                <a:lnTo>
                  <a:pt y="392" x="5022"/>
                </a:lnTo>
                <a:cubicBezTo>
                  <a:pt y="391" x="5023"/>
                  <a:pt y="391" x="5025"/>
                  <a:pt y="391" x="5028"/>
                </a:cubicBezTo>
                <a:lnTo>
                  <a:pt y="391" x="5360"/>
                </a:lnTo>
                <a:lnTo>
                  <a:pt y="223" x="5360"/>
                </a:lnTo>
                <a:close/>
                <a:moveTo>
                  <a:pt y="223" x="5797"/>
                </a:moveTo>
                <a:lnTo>
                  <a:pt y="792" x="5797"/>
                </a:lnTo>
                <a:lnTo>
                  <a:pt y="792" x="5966"/>
                </a:lnTo>
                <a:lnTo>
                  <a:pt y="223" x="5966"/>
                </a:lnTo>
                <a:close/>
                <a:moveTo>
                  <a:pt y="223" x="6131"/>
                </a:moveTo>
                <a:cubicBezTo>
                  <a:pt y="223" x="6119"/>
                  <a:pt y="225" x="6108"/>
                  <a:pt y="229" x="6098"/>
                </a:cubicBezTo>
                <a:cubicBezTo>
                  <a:pt y="233" x="6087"/>
                  <a:pt y="239" x="6078"/>
                  <a:pt y="247" x="6071"/>
                </a:cubicBezTo>
                <a:cubicBezTo>
                  <a:pt y="254" x="6063"/>
                  <a:pt y="263" x="6057"/>
                  <a:pt y="274" x="6052"/>
                </a:cubicBezTo>
                <a:cubicBezTo>
                  <a:pt y="284" x="6048"/>
                  <a:pt y="295" x="6046"/>
                  <a:pt y="306" x="6046"/>
                </a:cubicBezTo>
                <a:lnTo>
                  <a:pt y="792" x="6046"/>
                </a:lnTo>
                <a:lnTo>
                  <a:pt y="792" x="6215"/>
                </a:lnTo>
                <a:lnTo>
                  <a:pt y="391" x="6215"/>
                </a:lnTo>
                <a:lnTo>
                  <a:pt y="391" x="6416"/>
                </a:lnTo>
                <a:cubicBezTo>
                  <a:pt y="391" x="6429"/>
                  <a:pt y="393" x="6440"/>
                  <a:pt y="397" x="6451"/>
                </a:cubicBezTo>
                <a:cubicBezTo>
                  <a:pt y="402" x="6462"/>
                  <a:pt y="407" x="6471"/>
                  <a:pt y="415" x="6479"/>
                </a:cubicBezTo>
                <a:cubicBezTo>
                  <a:pt y="422" x="6486"/>
                  <a:pt y="431" x="6492"/>
                  <a:pt y="442" x="6497"/>
                </a:cubicBezTo>
                <a:cubicBezTo>
                  <a:pt y="453" x="6502"/>
                  <a:pt y="465" x="6504"/>
                  <a:pt y="478" x="6504"/>
                </a:cubicBezTo>
                <a:lnTo>
                  <a:pt y="792" x="6504"/>
                </a:lnTo>
                <a:lnTo>
                  <a:pt y="792" x="6673"/>
                </a:lnTo>
                <a:lnTo>
                  <a:pt y="478" x="6673"/>
                </a:lnTo>
                <a:cubicBezTo>
                  <a:pt y="448" x="6673"/>
                  <a:pt y="420" x="6669"/>
                  <a:pt y="395" x="6661"/>
                </a:cubicBezTo>
                <a:cubicBezTo>
                  <a:pt y="370" x="6653"/>
                  <a:pt y="348" x="6642"/>
                  <a:pt y="329" x="6629"/>
                </a:cubicBezTo>
                <a:cubicBezTo>
                  <a:pt y="310" x="6615"/>
                  <a:pt y="294" x="6600"/>
                  <a:pt y="280" x="6583"/>
                </a:cubicBezTo>
                <a:cubicBezTo>
                  <a:pt y="267" x="6566"/>
                  <a:pt y="256" x="6548"/>
                  <a:pt y="247" x="6529"/>
                </a:cubicBezTo>
                <a:cubicBezTo>
                  <a:pt y="239" x="6510"/>
                  <a:pt y="232" x="6491"/>
                  <a:pt y="229" x="6472"/>
                </a:cubicBezTo>
                <a:cubicBezTo>
                  <a:pt y="225" x="6452"/>
                  <a:pt y="223" x="6434"/>
                  <a:pt y="223" x="6417"/>
                </a:cubicBezTo>
                <a:close/>
                <a:moveTo>
                  <a:pt y="223" x="6930"/>
                </a:moveTo>
                <a:cubicBezTo>
                  <a:pt y="223" x="6906"/>
                  <a:pt y="226" x="6884"/>
                  <a:pt y="232" x="6865"/>
                </a:cubicBezTo>
                <a:cubicBezTo>
                  <a:pt y="238" x="6846"/>
                  <a:pt y="246" x="6829"/>
                  <a:pt y="257" x="6814"/>
                </a:cubicBezTo>
                <a:cubicBezTo>
                  <a:pt y="267" x="6799"/>
                  <a:pt y="279" x="6786"/>
                  <a:pt y="292" x="6776"/>
                </a:cubicBezTo>
                <a:cubicBezTo>
                  <a:pt y="306" x="6765"/>
                  <a:pt y="320" x="6757"/>
                  <a:pt y="335" x="6750"/>
                </a:cubicBezTo>
                <a:cubicBezTo>
                  <a:pt y="349" x="6744"/>
                  <a:pt y="364" x="6739"/>
                  <a:pt y="379" x="6736"/>
                </a:cubicBezTo>
                <a:cubicBezTo>
                  <a:pt y="394" x="6733"/>
                  <a:pt y="408" x="6731"/>
                  <a:pt y="421" x="6731"/>
                </a:cubicBezTo>
                <a:lnTo>
                  <a:pt y="593" x="6731"/>
                </a:lnTo>
                <a:cubicBezTo>
                  <a:pt y="629" x="6731"/>
                  <a:pt y="660" x="6738"/>
                  <a:pt y="686" x="6751"/>
                </a:cubicBezTo>
                <a:cubicBezTo>
                  <a:pt y="711" x="6765"/>
                  <a:pt y="732" x="6781"/>
                  <a:pt y="748" x="6801"/>
                </a:cubicBezTo>
                <a:cubicBezTo>
                  <a:pt y="764" x="6821"/>
                  <a:pt y="775" x="6843"/>
                  <a:pt y="782" x="6866"/>
                </a:cubicBezTo>
                <a:cubicBezTo>
                  <a:pt y="789" x="6889"/>
                  <a:pt y="792" x="6910"/>
                  <a:pt y="792" x="6930"/>
                </a:cubicBezTo>
                <a:lnTo>
                  <a:pt y="792" x="7295"/>
                </a:lnTo>
                <a:lnTo>
                  <a:pt y="624" x="7295"/>
                </a:lnTo>
                <a:lnTo>
                  <a:pt y="624" x="6931"/>
                </a:lnTo>
                <a:cubicBezTo>
                  <a:pt y="624" x="6920"/>
                  <a:pt y="621" x="6912"/>
                  <a:pt y="617" x="6907"/>
                </a:cubicBezTo>
                <a:cubicBezTo>
                  <a:pt y="612" x="6902"/>
                  <a:pt y="604" x="6900"/>
                  <a:pt y="593" x="6900"/>
                </a:cubicBezTo>
                <a:lnTo>
                  <a:pt y="422" x="6900"/>
                </a:lnTo>
                <a:cubicBezTo>
                  <a:pt y="410" x="6900"/>
                  <a:pt y="402" x="6902"/>
                  <a:pt y="398" x="6907"/>
                </a:cubicBezTo>
                <a:cubicBezTo>
                  <a:pt y="393" x="6911"/>
                  <a:pt y="391" x="6919"/>
                  <a:pt y="391" x="6930"/>
                </a:cubicBezTo>
                <a:lnTo>
                  <a:pt y="391" x="7295"/>
                </a:lnTo>
                <a:lnTo>
                  <a:pt y="223" x="7295"/>
                </a:lnTo>
                <a:close/>
                <a:moveTo>
                  <a:pt y="223" x="7546"/>
                </a:moveTo>
                <a:cubicBezTo>
                  <a:pt y="223" x="7527"/>
                  <a:pt y="226" x="7505"/>
                  <a:pt y="233" x="7482"/>
                </a:cubicBezTo>
                <a:cubicBezTo>
                  <a:pt y="240" x="7459"/>
                  <a:pt y="251" x="7438"/>
                  <a:pt y="267" x="7418"/>
                </a:cubicBezTo>
                <a:cubicBezTo>
                  <a:pt y="283" x="7398"/>
                  <a:pt y="304" x="7381"/>
                  <a:pt y="329" x="7368"/>
                </a:cubicBezTo>
                <a:cubicBezTo>
                  <a:pt y="354" x="7354"/>
                  <a:pt y="385" x="7348"/>
                  <a:pt y="421" x="7348"/>
                </a:cubicBezTo>
                <a:lnTo>
                  <a:pt y="593" x="7348"/>
                </a:lnTo>
                <a:cubicBezTo>
                  <a:pt y="629" x="7348"/>
                  <a:pt y="660" x="7354"/>
                  <a:pt y="686" x="7368"/>
                </a:cubicBezTo>
                <a:cubicBezTo>
                  <a:pt y="711" x="7381"/>
                  <a:pt y="732" x="7398"/>
                  <a:pt y="748" x="7418"/>
                </a:cubicBezTo>
                <a:cubicBezTo>
                  <a:pt y="764" x="7438"/>
                  <a:pt y="775" x="7459"/>
                  <a:pt y="782" x="7482"/>
                </a:cubicBezTo>
                <a:cubicBezTo>
                  <a:pt y="789" x="7505"/>
                  <a:pt y="792" x="7527"/>
                  <a:pt y="792" x="7546"/>
                </a:cubicBezTo>
                <a:lnTo>
                  <a:pt y="792" x="7775"/>
                </a:lnTo>
                <a:cubicBezTo>
                  <a:pt y="792" x="7789"/>
                  <a:pt y="791" x="7803"/>
                  <a:pt y="788" x="7818"/>
                </a:cubicBezTo>
                <a:cubicBezTo>
                  <a:pt y="785" x="7833"/>
                  <a:pt y="780" x="7847"/>
                  <a:pt y="773" x="7862"/>
                </a:cubicBezTo>
                <a:cubicBezTo>
                  <a:pt y="767" x="7877"/>
                  <a:pt y="758" x="7891"/>
                  <a:pt y="748" x="7904"/>
                </a:cubicBezTo>
                <a:cubicBezTo>
                  <a:pt y="737" x="7918"/>
                  <a:pt y="725" x="7930"/>
                  <a:pt y="710" x="7940"/>
                </a:cubicBezTo>
                <a:cubicBezTo>
                  <a:pt y="695" x="7951"/>
                  <a:pt y="678" x="7959"/>
                  <a:pt y="658" x="7965"/>
                </a:cubicBezTo>
                <a:cubicBezTo>
                  <a:pt y="639" x="7971"/>
                  <a:pt y="617" x="7974"/>
                  <a:pt y="593" x="7974"/>
                </a:cubicBezTo>
                <a:lnTo>
                  <a:pt y="421" x="7974"/>
                </a:lnTo>
                <a:cubicBezTo>
                  <a:pt y="401" x="7974"/>
                  <a:pt y="380" x="7971"/>
                  <a:pt y="357" x="7964"/>
                </a:cubicBezTo>
                <a:cubicBezTo>
                  <a:pt y="334" x="7957"/>
                  <a:pt y="312" x="7945"/>
                  <a:pt y="292" x="7930"/>
                </a:cubicBezTo>
                <a:cubicBezTo>
                  <a:pt y="272" x="7914"/>
                  <a:pt y="256" x="7893"/>
                  <a:pt y="243" x="7868"/>
                </a:cubicBezTo>
                <a:cubicBezTo>
                  <a:pt y="229" x="7842"/>
                  <a:pt y="223" x="7811"/>
                  <a:pt y="223" x="7775"/>
                </a:cubicBezTo>
                <a:close/>
                <a:moveTo>
                  <a:pt y="223" x="8237"/>
                </a:moveTo>
                <a:cubicBezTo>
                  <a:pt y="223" x="8224"/>
                  <a:pt y="224" x="8209"/>
                  <a:pt y="227" x="8194"/>
                </a:cubicBezTo>
                <a:cubicBezTo>
                  <a:pt y="230" x="8180"/>
                  <a:pt y="235" x="8165"/>
                  <a:pt y="242" x="8150"/>
                </a:cubicBezTo>
                <a:cubicBezTo>
                  <a:pt y="248" x="8136"/>
                  <a:pt y="257" x="8121"/>
                  <a:pt y="267" x="8108"/>
                </a:cubicBezTo>
                <a:cubicBezTo>
                  <a:pt y="277" x="8094"/>
                  <a:pt y="290" x="8082"/>
                  <a:pt y="305" x="8072"/>
                </a:cubicBezTo>
                <a:cubicBezTo>
                  <a:pt y="320" x="8062"/>
                  <a:pt y="337" x="8053"/>
                  <a:pt y="356" x="8047"/>
                </a:cubicBezTo>
                <a:cubicBezTo>
                  <a:pt y="376" x="8041"/>
                  <a:pt y="397" x="8038"/>
                  <a:pt y="421" x="8038"/>
                </a:cubicBezTo>
                <a:lnTo>
                  <a:pt y="792" x="8038"/>
                </a:lnTo>
                <a:lnTo>
                  <a:pt y="792" x="8206"/>
                </a:lnTo>
                <a:lnTo>
                  <a:pt y="421" x="8206"/>
                </a:lnTo>
                <a:cubicBezTo>
                  <a:pt y="410" x="8206"/>
                  <a:pt y="403" x="8209"/>
                  <a:pt y="398" x="8213"/>
                </a:cubicBezTo>
                <a:cubicBezTo>
                  <a:pt y="394" x="8218"/>
                  <a:pt y="391" x="8226"/>
                  <a:pt y="391" x="8238"/>
                </a:cubicBezTo>
                <a:lnTo>
                  <a:pt y="391" x="8544"/>
                </a:lnTo>
                <a:lnTo>
                  <a:pt y="223" x="8544"/>
                </a:lnTo>
                <a:close/>
                <a:moveTo>
                  <a:pt y="223" x="8782"/>
                </a:moveTo>
                <a:cubicBezTo>
                  <a:pt y="223" x="8769"/>
                  <a:pt y="224" x="8755"/>
                  <a:pt y="227" x="8740"/>
                </a:cubicBezTo>
                <a:cubicBezTo>
                  <a:pt y="230" x="8725"/>
                  <a:pt y="235" x="8710"/>
                  <a:pt y="242" x="8696"/>
                </a:cubicBezTo>
                <a:cubicBezTo>
                  <a:pt y="248" x="8681"/>
                  <a:pt y="257" x="8667"/>
                  <a:pt y="267" x="8653"/>
                </a:cubicBezTo>
                <a:cubicBezTo>
                  <a:pt y="277" x="8640"/>
                  <a:pt y="290" x="8628"/>
                  <a:pt y="305" x="8617"/>
                </a:cubicBezTo>
                <a:cubicBezTo>
                  <a:pt y="320" x="8607"/>
                  <a:pt y="337" x="8599"/>
                  <a:pt y="356" x="8592"/>
                </a:cubicBezTo>
                <a:cubicBezTo>
                  <a:pt y="376" x="8586"/>
                  <a:pt y="397" x="8583"/>
                  <a:pt y="421" x="8583"/>
                </a:cubicBezTo>
                <a:lnTo>
                  <a:pt y="792" x="8583"/>
                </a:lnTo>
                <a:lnTo>
                  <a:pt y="792" x="8752"/>
                </a:lnTo>
                <a:lnTo>
                  <a:pt y="421" x="8752"/>
                </a:lnTo>
                <a:cubicBezTo>
                  <a:pt y="410" x="8752"/>
                  <a:pt y="403" x="8754"/>
                  <a:pt y="398" x="8759"/>
                </a:cubicBezTo>
                <a:cubicBezTo>
                  <a:pt y="394" x="8763"/>
                  <a:pt y="391" x="8771"/>
                  <a:pt y="391" x="8783"/>
                </a:cubicBezTo>
                <a:lnTo>
                  <a:pt y="391" x="9090"/>
                </a:lnTo>
                <a:lnTo>
                  <a:pt y="223" x="9090"/>
                </a:lnTo>
                <a:close/>
                <a:moveTo>
                  <a:pt y="223" x="9316"/>
                </a:moveTo>
                <a:cubicBezTo>
                  <a:pt y="223" x="9281"/>
                  <a:pt y="229" x="9251"/>
                  <a:pt y="243" x="9225"/>
                </a:cubicBezTo>
                <a:cubicBezTo>
                  <a:pt y="256" x="9200"/>
                  <a:pt y="272" x="9180"/>
                  <a:pt y="292" x="9165"/>
                </a:cubicBezTo>
                <a:cubicBezTo>
                  <a:pt y="311" x="9149"/>
                  <a:pt y="332" x="9138"/>
                  <a:pt y="355" x="9131"/>
                </a:cubicBezTo>
                <a:cubicBezTo>
                  <a:pt y="378" x="9124"/>
                  <a:pt y="399" x="9121"/>
                  <a:pt y="418" x="9121"/>
                </a:cubicBezTo>
                <a:lnTo>
                  <a:pt y="597" x="9121"/>
                </a:lnTo>
                <a:cubicBezTo>
                  <a:pt y="632" x="9121"/>
                  <a:pt y="662" x="9127"/>
                  <a:pt y="687" x="9140"/>
                </a:cubicBezTo>
                <a:cubicBezTo>
                  <a:pt y="712" x="9154"/>
                  <a:pt y="733" x="9170"/>
                  <a:pt y="748" x="9190"/>
                </a:cubicBezTo>
                <a:cubicBezTo>
                  <a:pt y="764" x="9209"/>
                  <a:pt y="775" x="9230"/>
                  <a:pt y="782" x="9253"/>
                </a:cubicBezTo>
                <a:cubicBezTo>
                  <a:pt y="789" x="9275"/>
                  <a:pt y="792" x="9297"/>
                  <a:pt y="792" x="9316"/>
                </a:cubicBezTo>
                <a:lnTo>
                  <a:pt y="792" x="9566"/>
                </a:lnTo>
                <a:lnTo>
                  <a:pt y="629" x="9566"/>
                </a:lnTo>
                <a:lnTo>
                  <a:pt y="629" x="9317"/>
                </a:lnTo>
                <a:cubicBezTo>
                  <a:pt y="629" x="9307"/>
                  <a:pt y="627" x="9299"/>
                  <a:pt y="621" x="9292"/>
                </a:cubicBezTo>
                <a:cubicBezTo>
                  <a:pt y="615" x="9286"/>
                  <a:pt y="607" x="9283"/>
                  <a:pt y="597" x="9283"/>
                </a:cubicBezTo>
                <a:lnTo>
                  <a:pt y="419" x="9283"/>
                </a:lnTo>
                <a:cubicBezTo>
                  <a:pt y="409" x="9283"/>
                  <a:pt y="401" x="9286"/>
                  <a:pt y="394" x="9291"/>
                </a:cubicBezTo>
                <a:cubicBezTo>
                  <a:pt y="388" x="9297"/>
                  <a:pt y="385" x="9305"/>
                  <a:pt y="385" x="9316"/>
                </a:cubicBezTo>
                <a:lnTo>
                  <a:pt y="385" x="9545"/>
                </a:lnTo>
                <a:cubicBezTo>
                  <a:pt y="385" x="9555"/>
                  <a:pt y="388" x="9563"/>
                  <a:pt y="393" x="9569"/>
                </a:cubicBezTo>
                <a:cubicBezTo>
                  <a:pt y="399" x="9575"/>
                  <a:pt y="407" x="9579"/>
                  <a:pt y="417" x="9579"/>
                </a:cubicBezTo>
                <a:cubicBezTo>
                  <a:pt y="428" x="9579"/>
                  <a:pt y="436" x="9576"/>
                  <a:pt y="442" x="9570"/>
                </a:cubicBezTo>
                <a:cubicBezTo>
                  <a:pt y="449" x="9565"/>
                  <a:pt y="452" x="9556"/>
                  <a:pt y="452" x="9545"/>
                </a:cubicBezTo>
                <a:lnTo>
                  <a:pt y="452" x="9295"/>
                </a:lnTo>
                <a:lnTo>
                  <a:pt y="614" x="9295"/>
                </a:lnTo>
                <a:lnTo>
                  <a:pt y="614" x="9545"/>
                </a:lnTo>
                <a:cubicBezTo>
                  <a:pt y="614" x="9581"/>
                  <a:pt y="607" x="9611"/>
                  <a:pt y="594" x="9636"/>
                </a:cubicBezTo>
                <a:cubicBezTo>
                  <a:pt y="581" x="9661"/>
                  <a:pt y="565" x="9681"/>
                  <a:pt y="545" x="9697"/>
                </a:cubicBezTo>
                <a:cubicBezTo>
                  <a:pt y="525" x="9712"/>
                  <a:pt y="504" x="9724"/>
                  <a:pt y="482" x="9730"/>
                </a:cubicBezTo>
                <a:cubicBezTo>
                  <a:pt y="459" x="9737"/>
                  <a:pt y="438" x="9741"/>
                  <a:pt y="418" x="9741"/>
                </a:cubicBezTo>
                <a:cubicBezTo>
                  <a:pt y="383" x="9741"/>
                  <a:pt y="353" x="9734"/>
                  <a:pt y="328" x="9721"/>
                </a:cubicBezTo>
                <a:cubicBezTo>
                  <a:pt y="302" x="9708"/>
                  <a:pt y="282" x="9692"/>
                  <a:pt y="267" x="9672"/>
                </a:cubicBezTo>
                <a:cubicBezTo>
                  <a:pt y="251" x="9652"/>
                  <a:pt y="240" x="9631"/>
                  <a:pt y="233" x="9609"/>
                </a:cubicBezTo>
                <a:cubicBezTo>
                  <a:pt y="226" x="9586"/>
                  <a:pt y="223" x="9565"/>
                  <a:pt y="223" x="9545"/>
                </a:cubicBezTo>
                <a:close/>
                <a:moveTo>
                  <a:pt y="223" x="9972"/>
                </a:moveTo>
                <a:cubicBezTo>
                  <a:pt y="223" x="9949"/>
                  <a:pt y="226" x="9927"/>
                  <a:pt y="232" x="9908"/>
                </a:cubicBezTo>
                <a:cubicBezTo>
                  <a:pt y="238" x="9888"/>
                  <a:pt y="246" x="9871"/>
                  <a:pt y="257" x="9856"/>
                </a:cubicBezTo>
                <a:cubicBezTo>
                  <a:pt y="267" x="9841"/>
                  <a:pt y="279" x="9829"/>
                  <a:pt y="292" x="9818"/>
                </a:cubicBezTo>
                <a:cubicBezTo>
                  <a:pt y="306" x="9808"/>
                  <a:pt y="320" x="9799"/>
                  <a:pt y="335" x="9793"/>
                </a:cubicBezTo>
                <a:cubicBezTo>
                  <a:pt y="349" x="9786"/>
                  <a:pt y="364" x="9782"/>
                  <a:pt y="379" x="9778"/>
                </a:cubicBezTo>
                <a:cubicBezTo>
                  <a:pt y="394" x="9775"/>
                  <a:pt y="408" x="9774"/>
                  <a:pt y="421" x="9774"/>
                </a:cubicBezTo>
                <a:lnTo>
                  <a:pt y="593" x="9774"/>
                </a:lnTo>
                <a:cubicBezTo>
                  <a:pt y="629" x="9774"/>
                  <a:pt y="660" x="9781"/>
                  <a:pt y="686" x="9794"/>
                </a:cubicBezTo>
                <a:cubicBezTo>
                  <a:pt y="711" x="9807"/>
                  <a:pt y="732" x="9824"/>
                  <a:pt y="748" x="9844"/>
                </a:cubicBezTo>
                <a:cubicBezTo>
                  <a:pt y="764" x="9864"/>
                  <a:pt y="775" x="9885"/>
                  <a:pt y="782" x="9908"/>
                </a:cubicBezTo>
                <a:cubicBezTo>
                  <a:pt y="789" x="9931"/>
                  <a:pt y="792" x="9953"/>
                  <a:pt y="792" x="9972"/>
                </a:cubicBezTo>
                <a:lnTo>
                  <a:pt y="792" x="10338"/>
                </a:lnTo>
                <a:lnTo>
                  <a:pt y="624" x="10338"/>
                </a:lnTo>
                <a:lnTo>
                  <a:pt y="624" x="9973"/>
                </a:lnTo>
                <a:cubicBezTo>
                  <a:pt y="624" x="9962"/>
                  <a:pt y="621" x="9954"/>
                  <a:pt y="617" x="9950"/>
                </a:cubicBezTo>
                <a:cubicBezTo>
                  <a:pt y="612" x="9945"/>
                  <a:pt y="604" x="9943"/>
                  <a:pt y="593" x="9943"/>
                </a:cubicBezTo>
                <a:lnTo>
                  <a:pt y="422" x="9943"/>
                </a:lnTo>
                <a:cubicBezTo>
                  <a:pt y="410" x="9943"/>
                  <a:pt y="402" x="9945"/>
                  <a:pt y="398" x="9949"/>
                </a:cubicBezTo>
                <a:cubicBezTo>
                  <a:pt y="393" x="9954"/>
                  <a:pt y="391" x="9962"/>
                  <a:pt y="391" x="9972"/>
                </a:cubicBezTo>
                <a:lnTo>
                  <a:pt y="391" x="10338"/>
                </a:lnTo>
                <a:lnTo>
                  <a:pt y="223" x="10338"/>
                </a:lnTo>
                <a:close/>
                <a:moveTo>
                  <a:pt y="50" x="10531"/>
                </a:moveTo>
                <a:lnTo>
                  <a:pt y="223" x="10531"/>
                </a:lnTo>
                <a:lnTo>
                  <a:pt y="223" x="10366"/>
                </a:lnTo>
                <a:lnTo>
                  <a:pt y="391" x="10366"/>
                </a:lnTo>
                <a:lnTo>
                  <a:pt y="391" x="10531"/>
                </a:lnTo>
                <a:lnTo>
                  <a:pt y="792" x="10531"/>
                </a:lnTo>
                <a:lnTo>
                  <a:pt y="792" x="10701"/>
                </a:lnTo>
                <a:lnTo>
                  <a:pt y="391" x="10701"/>
                </a:lnTo>
                <a:lnTo>
                  <a:pt y="391" x="10923"/>
                </a:lnTo>
                <a:lnTo>
                  <a:pt y="223" x="10923"/>
                </a:lnTo>
                <a:lnTo>
                  <a:pt y="223" x="10701"/>
                </a:lnTo>
                <a:lnTo>
                  <a:pt y="50" x="10701"/>
                </a:lnTo>
                <a:close/>
                <a:moveTo>
                  <a:pt y="223" x="11152"/>
                </a:moveTo>
                <a:cubicBezTo>
                  <a:pt y="223" x="11133"/>
                  <a:pt y="226" x="11111"/>
                  <a:pt y="233" x="11088"/>
                </a:cubicBezTo>
                <a:cubicBezTo>
                  <a:pt y="240" x="11065"/>
                  <a:pt y="251" x="11044"/>
                  <a:pt y="267" x="11024"/>
                </a:cubicBezTo>
                <a:cubicBezTo>
                  <a:pt y="283" x="11004"/>
                  <a:pt y="304" x="10987"/>
                  <a:pt y="329" x="10974"/>
                </a:cubicBezTo>
                <a:cubicBezTo>
                  <a:pt y="354" x="10960"/>
                  <a:pt y="385" x="10954"/>
                  <a:pt y="421" x="10954"/>
                </a:cubicBezTo>
                <a:lnTo>
                  <a:pt y="593" x="10954"/>
                </a:lnTo>
                <a:cubicBezTo>
                  <a:pt y="629" x="10954"/>
                  <a:pt y="660" x="10960"/>
                  <a:pt y="686" x="10974"/>
                </a:cubicBezTo>
                <a:cubicBezTo>
                  <a:pt y="711" x="10987"/>
                  <a:pt y="732" x="11004"/>
                  <a:pt y="748" x="11024"/>
                </a:cubicBezTo>
                <a:cubicBezTo>
                  <a:pt y="764" x="11044"/>
                  <a:pt y="775" x="11065"/>
                  <a:pt y="782" x="11088"/>
                </a:cubicBezTo>
                <a:cubicBezTo>
                  <a:pt y="789" x="11111"/>
                  <a:pt y="792" x="11133"/>
                  <a:pt y="792" x="11152"/>
                </a:cubicBezTo>
                <a:lnTo>
                  <a:pt y="792" x="11381"/>
                </a:lnTo>
                <a:cubicBezTo>
                  <a:pt y="792" x="11395"/>
                  <a:pt y="791" x="11409"/>
                  <a:pt y="788" x="11424"/>
                </a:cubicBezTo>
                <a:cubicBezTo>
                  <a:pt y="785" x="11439"/>
                  <a:pt y="780" x="11453"/>
                  <a:pt y="773" x="11468"/>
                </a:cubicBezTo>
                <a:cubicBezTo>
                  <a:pt y="767" x="11483"/>
                  <a:pt y="758" x="11497"/>
                  <a:pt y="748" x="11510"/>
                </a:cubicBezTo>
                <a:cubicBezTo>
                  <a:pt y="737" x="11524"/>
                  <a:pt y="725" x="11536"/>
                  <a:pt y="710" x="11546"/>
                </a:cubicBezTo>
                <a:cubicBezTo>
                  <a:pt y="695" x="11557"/>
                  <a:pt y="678" x="11565"/>
                  <a:pt y="658" x="11571"/>
                </a:cubicBezTo>
                <a:cubicBezTo>
                  <a:pt y="639" x="11577"/>
                  <a:pt y="617" x="11580"/>
                  <a:pt y="593" x="11580"/>
                </a:cubicBezTo>
                <a:lnTo>
                  <a:pt y="421" x="11580"/>
                </a:lnTo>
                <a:cubicBezTo>
                  <a:pt y="401" x="11580"/>
                  <a:pt y="380" x="11577"/>
                  <a:pt y="357" x="11570"/>
                </a:cubicBezTo>
                <a:cubicBezTo>
                  <a:pt y="334" x="11563"/>
                  <a:pt y="312" x="11551"/>
                  <a:pt y="292" x="11535"/>
                </a:cubicBezTo>
                <a:cubicBezTo>
                  <a:pt y="272" x="11520"/>
                  <a:pt y="256" x="11499"/>
                  <a:pt y="243" x="11473"/>
                </a:cubicBezTo>
                <a:cubicBezTo>
                  <a:pt y="229" x="11448"/>
                  <a:pt y="223" x="11417"/>
                  <a:pt y="223" x="11381"/>
                </a:cubicBezTo>
                <a:close/>
                <a:moveTo>
                  <a:pt y="223" x="11803"/>
                </a:moveTo>
                <a:cubicBezTo>
                  <a:pt y="223" x="11785"/>
                  <a:pt y="226" x="11766"/>
                  <a:pt y="232" x="11746"/>
                </a:cubicBezTo>
                <a:cubicBezTo>
                  <a:pt y="238" x="11726"/>
                  <a:pt y="248" x="11707"/>
                  <a:pt y="262" x="11689"/>
                </a:cubicBezTo>
                <a:cubicBezTo>
                  <a:pt y="275" x="11672"/>
                  <a:pt y="293" x="11657"/>
                  <a:pt y="315" x="11646"/>
                </a:cubicBezTo>
                <a:cubicBezTo>
                  <a:pt y="338" x="11634"/>
                  <a:pt y="365" x="11628"/>
                  <a:pt y="396" x="11628"/>
                </a:cubicBezTo>
                <a:cubicBezTo>
                  <a:pt y="413" x="11628"/>
                  <a:pt y="431" x="11631"/>
                  <a:pt y="450" x="11638"/>
                </a:cubicBezTo>
                <a:cubicBezTo>
                  <a:pt y="470" x="11644"/>
                  <a:pt y="488" x="11654"/>
                  <a:pt y="505" x="11668"/>
                </a:cubicBezTo>
                <a:cubicBezTo>
                  <a:pt y="521" x="11682"/>
                  <a:pt y="535" x="11700"/>
                  <a:pt y="547" x="11722"/>
                </a:cubicBezTo>
                <a:cubicBezTo>
                  <a:pt y="558" x="11745"/>
                  <a:pt y="563" x="11771"/>
                  <a:pt y="563" x="11803"/>
                </a:cubicBezTo>
                <a:lnTo>
                  <a:pt y="563" x="11999"/>
                </a:lnTo>
                <a:cubicBezTo>
                  <a:pt y="563" x="12019"/>
                  <a:pt y="573" x="12029"/>
                  <a:pt y="594" x="12030"/>
                </a:cubicBezTo>
                <a:cubicBezTo>
                  <a:pt y="604" x="12030"/>
                  <a:pt y="612" x="12027"/>
                  <a:pt y="617" x="12023"/>
                </a:cubicBezTo>
                <a:cubicBezTo>
                  <a:pt y="621" x="12018"/>
                  <a:pt y="624" x="12010"/>
                  <a:pt y="624" x="11998"/>
                </a:cubicBezTo>
                <a:lnTo>
                  <a:pt y="624" x="11635"/>
                </a:lnTo>
                <a:lnTo>
                  <a:pt y="792" x="11635"/>
                </a:lnTo>
                <a:lnTo>
                  <a:pt y="792" x="11999"/>
                </a:lnTo>
                <a:cubicBezTo>
                  <a:pt y="792" x="12013"/>
                  <a:pt y="791" x="12027"/>
                  <a:pt y="788" x="12042"/>
                </a:cubicBezTo>
                <a:cubicBezTo>
                  <a:pt y="785" x="12057"/>
                  <a:pt y="780" x="12072"/>
                  <a:pt y="773" x="12086"/>
                </a:cubicBezTo>
                <a:cubicBezTo>
                  <a:pt y="767" x="12101"/>
                  <a:pt y="758" x="12115"/>
                  <a:pt y="748" x="12129"/>
                </a:cubicBezTo>
                <a:cubicBezTo>
                  <a:pt y="737" x="12142"/>
                  <a:pt y="725" x="12154"/>
                  <a:pt y="710" x="12164"/>
                </a:cubicBezTo>
                <a:cubicBezTo>
                  <a:pt y="695" x="12175"/>
                  <a:pt y="678" x="12183"/>
                  <a:pt y="658" x="12189"/>
                </a:cubicBezTo>
                <a:cubicBezTo>
                  <a:pt y="639" x="12195"/>
                  <a:pt y="617" x="12198"/>
                  <a:pt y="593" x="12198"/>
                </a:cubicBezTo>
                <a:cubicBezTo>
                  <a:pt y="573" x="12198"/>
                  <a:pt y="552" x="12195"/>
                  <a:pt y="529" x="12188"/>
                </a:cubicBezTo>
                <a:cubicBezTo>
                  <a:pt y="506" x="12181"/>
                  <a:pt y="484" x="12169"/>
                  <a:pt y="464" x="12154"/>
                </a:cubicBezTo>
                <a:cubicBezTo>
                  <a:pt y="444" x="12138"/>
                  <a:pt y="428" x="12117"/>
                  <a:pt y="414" x="12092"/>
                </a:cubicBezTo>
                <a:cubicBezTo>
                  <a:pt y="401" x="12066"/>
                  <a:pt y="395" x="12035"/>
                  <a:pt y="395" x="11999"/>
                </a:cubicBezTo>
                <a:lnTo>
                  <a:pt y="395" x="11797"/>
                </a:lnTo>
                <a:cubicBezTo>
                  <a:pt y="394" x="11797"/>
                  <a:pt y="394" x="11797"/>
                  <a:pt y="394" x="11797"/>
                </a:cubicBezTo>
                <a:cubicBezTo>
                  <a:pt y="393" x="11797"/>
                  <a:pt y="392" x="11797"/>
                  <a:pt y="392" x="11797"/>
                </a:cubicBezTo>
                <a:lnTo>
                  <a:pt y="392" x="11797"/>
                </a:lnTo>
                <a:cubicBezTo>
                  <a:pt y="391" x="11798"/>
                  <a:pt y="391" x="11800"/>
                  <a:pt y="391" x="11804"/>
                </a:cubicBezTo>
                <a:lnTo>
                  <a:pt y="391" x="12135"/>
                </a:lnTo>
                <a:lnTo>
                  <a:pt y="223" x="12135"/>
                </a:lnTo>
                <a:close/>
                <a:moveTo>
                  <a:pt y="223" x="2110"/>
                </a:moveTo>
                <a:lnTo>
                  <a:pt y="822" x="2110"/>
                </a:lnTo>
                <a:cubicBezTo>
                  <a:pt y="833" x="2110"/>
                  <a:pt y="841" x="2108"/>
                  <a:pt y="846" x="2104"/>
                </a:cubicBezTo>
                <a:cubicBezTo>
                  <a:pt y="850" x="2099"/>
                  <a:pt y="853" x="2091"/>
                  <a:pt y="853" x="2080"/>
                </a:cubicBezTo>
                <a:lnTo>
                  <a:pt y="853" x="1831"/>
                </a:lnTo>
                <a:lnTo>
                  <a:pt y="1021" x="1831"/>
                </a:lnTo>
                <a:lnTo>
                  <a:pt y="1021" x="2080"/>
                </a:lnTo>
                <a:cubicBezTo>
                  <a:pt y="1021" x="2094"/>
                  <a:pt y="1020" x="2108"/>
                  <a:pt y="1017" x="2123"/>
                </a:cubicBezTo>
                <a:cubicBezTo>
                  <a:pt y="1014" x="2138"/>
                  <a:pt y="1009" x="2152"/>
                  <a:pt y="1002" x="2167"/>
                </a:cubicBezTo>
                <a:cubicBezTo>
                  <a:pt y="996" x="2181"/>
                  <a:pt y="987" x="2196"/>
                  <a:pt y="977" x="2209"/>
                </a:cubicBezTo>
                <a:cubicBezTo>
                  <a:pt y="966" x="2223"/>
                  <a:pt y="954" x="2235"/>
                  <a:pt y="939" x="2245"/>
                </a:cubicBezTo>
                <a:cubicBezTo>
                  <a:pt y="924" x="2255"/>
                  <a:pt y="907" x="2263"/>
                  <a:pt y="887" x="2270"/>
                </a:cubicBezTo>
                <a:cubicBezTo>
                  <a:pt y="868" x="2276"/>
                  <a:pt y="846" x="2279"/>
                  <a:pt y="822" x="2279"/>
                </a:cubicBezTo>
                <a:lnTo>
                  <a:pt y="223" x="2279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5" name="Shape 225"/>
          <p:cNvSpPr/>
          <p:nvPr/>
        </p:nvSpPr>
        <p:spPr>
          <a:xfrm rot="50">
            <a:off y="726959" x="4001923"/>
            <a:ext cy="589266" cx="4731594"/>
          </a:xfrm>
          <a:custGeom>
            <a:pathLst>
              <a:path w="27575" extrusionOk="0" h="2163">
                <a:moveTo>
                  <a:pt y="64" x="1296"/>
                </a:moveTo>
                <a:lnTo>
                  <a:pt y="221" x="1296"/>
                </a:lnTo>
                <a:lnTo>
                  <a:pt y="221" x="1465"/>
                </a:lnTo>
                <a:lnTo>
                  <a:pt y="64" x="1465"/>
                </a:lnTo>
                <a:close/>
                <a:moveTo>
                  <a:pt y="64" x="2163"/>
                </a:moveTo>
                <a:lnTo>
                  <a:pt y="221" x="2163"/>
                </a:lnTo>
                <a:lnTo>
                  <a:pt y="221" x="2331"/>
                </a:lnTo>
                <a:lnTo>
                  <a:pt y="64" x="2331"/>
                </a:lnTo>
                <a:close/>
                <a:moveTo>
                  <a:pt y="64" x="4379"/>
                </a:moveTo>
                <a:lnTo>
                  <a:pt y="221" x="4379"/>
                </a:lnTo>
                <a:lnTo>
                  <a:pt y="221" x="4548"/>
                </a:lnTo>
                <a:lnTo>
                  <a:pt y="64" x="4548"/>
                </a:lnTo>
                <a:close/>
                <a:moveTo>
                  <a:pt y="64" x="7797"/>
                </a:moveTo>
                <a:lnTo>
                  <a:pt y="221" x="7797"/>
                </a:lnTo>
                <a:lnTo>
                  <a:pt y="221" x="7966"/>
                </a:lnTo>
                <a:lnTo>
                  <a:pt y="64" x="7966"/>
                </a:lnTo>
                <a:close/>
                <a:moveTo>
                  <a:pt y="64" x="14286"/>
                </a:moveTo>
                <a:lnTo>
                  <a:pt y="221" x="14286"/>
                </a:lnTo>
                <a:lnTo>
                  <a:pt y="221" x="14455"/>
                </a:lnTo>
                <a:lnTo>
                  <a:pt y="64" x="14455"/>
                </a:lnTo>
                <a:close/>
                <a:moveTo>
                  <a:pt y="64" x="19741"/>
                </a:moveTo>
                <a:lnTo>
                  <a:pt y="221" x="19741"/>
                </a:lnTo>
                <a:lnTo>
                  <a:pt y="221" x="19909"/>
                </a:lnTo>
                <a:lnTo>
                  <a:pt y="64" x="19909"/>
                </a:lnTo>
                <a:close/>
                <a:moveTo>
                  <a:pt y="64" x="26123"/>
                </a:moveTo>
                <a:lnTo>
                  <a:pt y="221" x="26123"/>
                </a:lnTo>
                <a:lnTo>
                  <a:pt y="221" x="26292"/>
                </a:lnTo>
                <a:lnTo>
                  <a:pt y="64" x="26292"/>
                </a:lnTo>
                <a:close/>
                <a:moveTo>
                  <a:pt y="0" x="20503"/>
                </a:moveTo>
                <a:lnTo>
                  <a:pt y="157" x="20232"/>
                </a:lnTo>
                <a:lnTo>
                  <a:pt y="265" x="20282"/>
                </a:lnTo>
                <a:lnTo>
                  <a:pt y="160" x="20576"/>
                </a:lnTo>
                <a:lnTo>
                  <a:pt y="0" x="20503"/>
                </a:lnTo>
                <a:close/>
                <a:moveTo>
                  <a:pt y="0" x="25408"/>
                </a:moveTo>
                <a:lnTo>
                  <a:pt y="157" x="25137"/>
                </a:lnTo>
                <a:lnTo>
                  <a:pt y="265" x="25186"/>
                </a:lnTo>
                <a:lnTo>
                  <a:pt y="160" x="25480"/>
                </a:lnTo>
                <a:lnTo>
                  <a:pt y="0" x="25408"/>
                </a:lnTo>
                <a:close/>
                <a:moveTo>
                  <a:pt y="288" x="924"/>
                </a:moveTo>
                <a:lnTo>
                  <a:pt y="456" x="924"/>
                </a:lnTo>
                <a:lnTo>
                  <a:pt y="456" x="1253"/>
                </a:lnTo>
                <a:lnTo>
                  <a:pt y="288" x="1253"/>
                </a:lnTo>
                <a:close/>
                <a:moveTo>
                  <a:pt y="288" x="17360"/>
                </a:moveTo>
                <a:lnTo>
                  <a:pt y="456" x="17360"/>
                </a:lnTo>
                <a:lnTo>
                  <a:pt y="456" x="17689"/>
                </a:lnTo>
                <a:lnTo>
                  <a:pt y="288" x="17689"/>
                </a:lnTo>
                <a:close/>
                <a:moveTo>
                  <a:pt y="401" x="177"/>
                </a:moveTo>
                <a:lnTo>
                  <a:pt y="571" x="177"/>
                </a:lnTo>
                <a:lnTo>
                  <a:pt y="571" x="620"/>
                </a:lnTo>
                <a:lnTo>
                  <a:pt y="401" x="620"/>
                </a:lnTo>
                <a:close/>
                <a:moveTo>
                  <a:pt y="456" x="14019"/>
                </a:moveTo>
                <a:cubicBezTo>
                  <a:pt y="456" x="14030"/>
                  <a:pt y="458" x="14038"/>
                  <a:pt y="463" x="14042"/>
                </a:cubicBezTo>
                <a:cubicBezTo>
                  <a:pt y="467" x="14047"/>
                  <a:pt y="475" x="14049"/>
                  <a:pt y="487" x="14049"/>
                </a:cubicBezTo>
                <a:lnTo>
                  <a:pt y="658" x="14049"/>
                </a:lnTo>
                <a:cubicBezTo>
                  <a:pt y="669" x="14049"/>
                  <a:pt y="677" x="14047"/>
                  <a:pt y="681" x="14043"/>
                </a:cubicBezTo>
                <a:cubicBezTo>
                  <a:pt y="686" x="14038"/>
                  <a:pt y="688" x="14030"/>
                  <a:pt y="688" x="14019"/>
                </a:cubicBezTo>
                <a:lnTo>
                  <a:pt y="688" x="13791"/>
                </a:lnTo>
                <a:cubicBezTo>
                  <a:pt y="688" x="13780"/>
                  <a:pt y="686" x="13772"/>
                  <a:pt y="681" x="13767"/>
                </a:cubicBezTo>
                <a:cubicBezTo>
                  <a:pt y="677" x="13762"/>
                  <a:pt y="669" x="13760"/>
                  <a:pt y="658" x="13760"/>
                </a:cubicBezTo>
                <a:lnTo>
                  <a:pt y="486" x="13760"/>
                </a:lnTo>
                <a:cubicBezTo>
                  <a:pt y="475" x="13760"/>
                  <a:pt y="468" x="13762"/>
                  <a:pt y="463" x="13767"/>
                </a:cubicBezTo>
                <a:cubicBezTo>
                  <a:pt y="459" x="13772"/>
                  <a:pt y="456" x="13780"/>
                  <a:pt y="456" x="13791"/>
                </a:cubicBezTo>
                <a:close/>
                <a:moveTo>
                  <a:pt y="456" x="15893"/>
                </a:moveTo>
                <a:cubicBezTo>
                  <a:pt y="456" x="15904"/>
                  <a:pt y="458" x="15912"/>
                  <a:pt y="463" x="15916"/>
                </a:cubicBezTo>
                <a:cubicBezTo>
                  <a:pt y="467" x="15921"/>
                  <a:pt y="475" x="15923"/>
                  <a:pt y="487" x="15923"/>
                </a:cubicBezTo>
                <a:lnTo>
                  <a:pt y="658" x="15923"/>
                </a:lnTo>
                <a:cubicBezTo>
                  <a:pt y="669" x="15923"/>
                  <a:pt y="677" x="15921"/>
                  <a:pt y="681" x="15917"/>
                </a:cubicBezTo>
                <a:cubicBezTo>
                  <a:pt y="686" x="15912"/>
                  <a:pt y="688" x="15904"/>
                  <a:pt y="688" x="15893"/>
                </a:cubicBezTo>
                <a:lnTo>
                  <a:pt y="688" x="15665"/>
                </a:lnTo>
                <a:cubicBezTo>
                  <a:pt y="688" x="15654"/>
                  <a:pt y="686" x="15646"/>
                  <a:pt y="681" x="15641"/>
                </a:cubicBezTo>
                <a:cubicBezTo>
                  <a:pt y="677" x="15636"/>
                  <a:pt y="669" x="15634"/>
                  <a:pt y="658" x="15634"/>
                </a:cubicBezTo>
                <a:lnTo>
                  <a:pt y="486" x="15634"/>
                </a:lnTo>
                <a:cubicBezTo>
                  <a:pt y="475" x="15634"/>
                  <a:pt y="468" x="15636"/>
                  <a:pt y="463" x="15641"/>
                </a:cubicBezTo>
                <a:cubicBezTo>
                  <a:pt y="459" x="15646"/>
                  <a:pt y="456" x="15654"/>
                  <a:pt y="456" x="15665"/>
                </a:cubicBezTo>
                <a:close/>
                <a:moveTo>
                  <a:pt y="456" x="20406"/>
                </a:moveTo>
                <a:cubicBezTo>
                  <a:pt y="456" x="20417"/>
                  <a:pt y="458" x="20425"/>
                  <a:pt y="463" x="20430"/>
                </a:cubicBezTo>
                <a:cubicBezTo>
                  <a:pt y="467" x="20434"/>
                  <a:pt y="475" x="20437"/>
                  <a:pt y="487" x="20437"/>
                </a:cubicBezTo>
                <a:lnTo>
                  <a:pt y="658" x="20437"/>
                </a:lnTo>
                <a:cubicBezTo>
                  <a:pt y="669" x="20437"/>
                  <a:pt y="677" x="20434"/>
                  <a:pt y="681" x="20430"/>
                </a:cubicBezTo>
                <a:cubicBezTo>
                  <a:pt y="686" x="20425"/>
                  <a:pt y="688" x="20417"/>
                  <a:pt y="688" x="20406"/>
                </a:cubicBezTo>
                <a:lnTo>
                  <a:pt y="688" x="20178"/>
                </a:lnTo>
                <a:cubicBezTo>
                  <a:pt y="688" x="20167"/>
                  <a:pt y="686" x="20159"/>
                  <a:pt y="681" x="20154"/>
                </a:cubicBezTo>
                <a:cubicBezTo>
                  <a:pt y="677" x="20149"/>
                  <a:pt y="669" x="20147"/>
                  <a:pt y="658" x="20147"/>
                </a:cubicBezTo>
                <a:lnTo>
                  <a:pt y="486" x="20147"/>
                </a:lnTo>
                <a:cubicBezTo>
                  <a:pt y="475" x="20147"/>
                  <a:pt y="468" x="20149"/>
                  <a:pt y="463" x="20154"/>
                </a:cubicBezTo>
                <a:cubicBezTo>
                  <a:pt y="459" x="20159"/>
                  <a:pt y="456" x="20167"/>
                  <a:pt y="456" x="20178"/>
                </a:cubicBezTo>
                <a:close/>
                <a:moveTo>
                  <a:pt y="115" x="84"/>
                </a:moveTo>
                <a:cubicBezTo>
                  <a:pt y="115" x="72"/>
                  <a:pt y="117" x="61"/>
                  <a:pt y="122" x="51"/>
                </a:cubicBezTo>
                <a:cubicBezTo>
                  <a:pt y="126" x="40"/>
                  <a:pt y="132" x="31"/>
                  <a:pt y="140" x="24"/>
                </a:cubicBezTo>
                <a:cubicBezTo>
                  <a:pt y="148" x="16"/>
                  <a:pt y="157" x="10"/>
                  <a:pt y="167" x="6"/>
                </a:cubicBezTo>
                <a:cubicBezTo>
                  <a:pt y="177" x="2"/>
                  <a:pt y="188" x="0"/>
                  <a:pt y="200" x="0"/>
                </a:cubicBezTo>
                <a:lnTo>
                  <a:pt y="658" x="0"/>
                </a:lnTo>
                <a:cubicBezTo>
                  <a:pt y="694" x="0"/>
                  <a:pt y="725" x="6"/>
                  <a:pt y="751" x="20"/>
                </a:cubicBezTo>
                <a:cubicBezTo>
                  <a:pt y="776" x="33"/>
                  <a:pt y="797" x="50"/>
                  <a:pt y="813" x="69"/>
                </a:cubicBezTo>
                <a:cubicBezTo>
                  <a:pt y="828" x="89"/>
                  <a:pt y="840" x="111"/>
                  <a:pt y="847" x="134"/>
                </a:cubicBezTo>
                <a:cubicBezTo>
                  <a:pt y="854" x="157"/>
                  <a:pt y="857" x="178"/>
                  <a:pt y="857" x="198"/>
                </a:cubicBezTo>
                <a:lnTo>
                  <a:pt y="857" x="677"/>
                </a:lnTo>
                <a:lnTo>
                  <a:pt y="688" x="677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7" x="170"/>
                  <a:pt y="669" x="168"/>
                  <a:pt y="658" x="168"/>
                </a:cubicBezTo>
                <a:lnTo>
                  <a:pt y="284" x="168"/>
                </a:lnTo>
                <a:lnTo>
                  <a:pt y="284" x="677"/>
                </a:lnTo>
                <a:lnTo>
                  <a:pt y="115" x="677"/>
                </a:lnTo>
                <a:close/>
                <a:moveTo>
                  <a:pt y="59" x="945"/>
                </a:moveTo>
                <a:cubicBezTo>
                  <a:pt y="59" x="931"/>
                  <a:pt y="60" x="917"/>
                  <a:pt y="63" x="902"/>
                </a:cubicBezTo>
                <a:cubicBezTo>
                  <a:pt y="66" x="887"/>
                  <a:pt y="71" x="873"/>
                  <a:pt y="77" x="858"/>
                </a:cubicBezTo>
                <a:cubicBezTo>
                  <a:pt y="84" x="844"/>
                  <a:pt y="92" x="829"/>
                  <a:pt y="103" x="816"/>
                </a:cubicBezTo>
                <a:cubicBezTo>
                  <a:pt y="113" x="802"/>
                  <a:pt y="126" x="790"/>
                  <a:pt y="141" x="780"/>
                </a:cubicBezTo>
                <a:cubicBezTo>
                  <a:pt y="156" x="770"/>
                  <a:pt y="173" x="761"/>
                  <a:pt y="192" x="755"/>
                </a:cubicBezTo>
                <a:cubicBezTo>
                  <a:pt y="212" x="749"/>
                  <a:pt y="233" x="746"/>
                  <a:pt y="257" x="746"/>
                </a:cubicBezTo>
                <a:lnTo>
                  <a:pt y="857" x="746"/>
                </a:lnTo>
                <a:lnTo>
                  <a:pt y="857" x="914"/>
                </a:lnTo>
                <a:lnTo>
                  <a:pt y="257" x="914"/>
                </a:lnTo>
                <a:cubicBezTo>
                  <a:pt y="246" x="914"/>
                  <a:pt y="239" x="917"/>
                  <a:pt y="234" x="921"/>
                </a:cubicBezTo>
                <a:cubicBezTo>
                  <a:pt y="230" x="926"/>
                  <a:pt y="227" x="934"/>
                  <a:pt y="227" x="946"/>
                </a:cubicBezTo>
                <a:lnTo>
                  <a:pt y="227" x="1253"/>
                </a:lnTo>
                <a:lnTo>
                  <a:pt y="59" x="1253"/>
                </a:lnTo>
                <a:close/>
                <a:moveTo>
                  <a:pt y="288" x="1296"/>
                </a:moveTo>
                <a:lnTo>
                  <a:pt y="857" x="1296"/>
                </a:lnTo>
                <a:lnTo>
                  <a:pt y="857" x="1465"/>
                </a:lnTo>
                <a:lnTo>
                  <a:pt y="288" x="1465"/>
                </a:lnTo>
                <a:close/>
                <a:moveTo>
                  <a:pt y="288" x="1732"/>
                </a:moveTo>
                <a:cubicBezTo>
                  <a:pt y="288" x="1708"/>
                  <a:pt y="291" x="1687"/>
                  <a:pt y="297" x="1667"/>
                </a:cubicBezTo>
                <a:cubicBezTo>
                  <a:pt y="303" x="1648"/>
                  <a:pt y="311" x="1631"/>
                  <a:pt y="322" x="1616"/>
                </a:cubicBezTo>
                <a:cubicBezTo>
                  <a:pt y="332" x="1601"/>
                  <a:pt y="344" x="1588"/>
                  <a:pt y="357" x="1578"/>
                </a:cubicBezTo>
                <a:cubicBezTo>
                  <a:pt y="371" x="1568"/>
                  <a:pt y="385" x="1559"/>
                  <a:pt y="400" x="1553"/>
                </a:cubicBezTo>
                <a:cubicBezTo>
                  <a:pt y="414" x="1546"/>
                  <a:pt y="429" x="1541"/>
                  <a:pt y="444" x="1538"/>
                </a:cubicBezTo>
                <a:cubicBezTo>
                  <a:pt y="459" x="1535"/>
                  <a:pt y="473" x="1534"/>
                  <a:pt y="486" x="1534"/>
                </a:cubicBezTo>
                <a:lnTo>
                  <a:pt y="658" x="1534"/>
                </a:lnTo>
                <a:cubicBezTo>
                  <a:pt y="694" x="1534"/>
                  <a:pt y="725" x="1540"/>
                  <a:pt y="751" x="1554"/>
                </a:cubicBezTo>
                <a:cubicBezTo>
                  <a:pt y="776" x="1567"/>
                  <a:pt y="797" x="1584"/>
                  <a:pt y="813" x="1604"/>
                </a:cubicBezTo>
                <a:cubicBezTo>
                  <a:pt y="828" x="1624"/>
                  <a:pt y="840" x="1645"/>
                  <a:pt y="847" x="1668"/>
                </a:cubicBezTo>
                <a:cubicBezTo>
                  <a:pt y="854" x="1691"/>
                  <a:pt y="857" x="1713"/>
                  <a:pt y="857" x="1732"/>
                </a:cubicBezTo>
                <a:lnTo>
                  <a:pt y="857" x="2097"/>
                </a:lnTo>
                <a:lnTo>
                  <a:pt y="688" x="2097"/>
                </a:lnTo>
                <a:lnTo>
                  <a:pt y="688" x="1733"/>
                </a:lnTo>
                <a:cubicBezTo>
                  <a:pt y="688" x="1722"/>
                  <a:pt y="686" x="1714"/>
                  <a:pt y="681" x="1709"/>
                </a:cubicBezTo>
                <a:cubicBezTo>
                  <a:pt y="677" x="1705"/>
                  <a:pt y="669" x="1702"/>
                  <a:pt y="658" x="1702"/>
                </a:cubicBezTo>
                <a:lnTo>
                  <a:pt y="487" x="1702"/>
                </a:lnTo>
                <a:cubicBezTo>
                  <a:pt y="475" x="1702"/>
                  <a:pt y="467" x="1705"/>
                  <a:pt y="463" x="1709"/>
                </a:cubicBezTo>
                <a:cubicBezTo>
                  <a:pt y="458" x="1714"/>
                  <a:pt y="456" x="1721"/>
                  <a:pt y="456" x="1732"/>
                </a:cubicBezTo>
                <a:lnTo>
                  <a:pt y="456" x="2097"/>
                </a:lnTo>
                <a:lnTo>
                  <a:pt y="288" x="2097"/>
                </a:lnTo>
                <a:close/>
                <a:moveTo>
                  <a:pt y="288" x="2163"/>
                </a:moveTo>
                <a:lnTo>
                  <a:pt y="857" x="2163"/>
                </a:lnTo>
                <a:lnTo>
                  <a:pt y="857" x="2331"/>
                </a:lnTo>
                <a:lnTo>
                  <a:pt y="288" x="2331"/>
                </a:lnTo>
                <a:close/>
                <a:moveTo>
                  <a:pt y="288" x="2596"/>
                </a:moveTo>
                <a:cubicBezTo>
                  <a:pt y="288" x="2561"/>
                  <a:pt y="294" x="2530"/>
                  <a:pt y="307" x="2505"/>
                </a:cubicBezTo>
                <a:cubicBezTo>
                  <a:pt y="321" x="2480"/>
                  <a:pt y="337" x="2460"/>
                  <a:pt y="357" x="2444"/>
                </a:cubicBezTo>
                <a:cubicBezTo>
                  <a:pt y="376" x="2429"/>
                  <a:pt y="397" x="2418"/>
                  <a:pt y="420" x="2411"/>
                </a:cubicBezTo>
                <a:cubicBezTo>
                  <a:pt y="442" x="2404"/>
                  <a:pt y="464" x="2400"/>
                  <a:pt y="483" x="2400"/>
                </a:cubicBezTo>
                <a:lnTo>
                  <a:pt y="661" x="2400"/>
                </a:lnTo>
                <a:cubicBezTo>
                  <a:pt y="697" x="2400"/>
                  <a:pt y="727" x="2407"/>
                  <a:pt y="752" x="2420"/>
                </a:cubicBezTo>
                <a:cubicBezTo>
                  <a:pt y="777" x="2433"/>
                  <a:pt y="798" x="2450"/>
                  <a:pt y="813" x="2469"/>
                </a:cubicBezTo>
                <a:cubicBezTo>
                  <a:pt y="829" x="2489"/>
                  <a:pt y="840" x="2510"/>
                  <a:pt y="847" x="2533"/>
                </a:cubicBezTo>
                <a:cubicBezTo>
                  <a:pt y="854" x="2555"/>
                  <a:pt y="857" x="2576"/>
                  <a:pt y="857" x="2596"/>
                </a:cubicBezTo>
                <a:lnTo>
                  <a:pt y="857" x="2846"/>
                </a:lnTo>
                <a:lnTo>
                  <a:pt y="694" x="2846"/>
                </a:lnTo>
                <a:lnTo>
                  <a:pt y="694" x="2597"/>
                </a:lnTo>
                <a:cubicBezTo>
                  <a:pt y="694" x="2587"/>
                  <a:pt y="692" x="2578"/>
                  <a:pt y="686" x="2572"/>
                </a:cubicBezTo>
                <a:cubicBezTo>
                  <a:pt y="680" x="2566"/>
                  <a:pt y="672" x="2563"/>
                  <a:pt y="661" x="2563"/>
                </a:cubicBezTo>
                <a:lnTo>
                  <a:pt y="484" x="2563"/>
                </a:lnTo>
                <a:cubicBezTo>
                  <a:pt y="474" x="2563"/>
                  <a:pt y="466" x="2565"/>
                  <a:pt y="459" x="2571"/>
                </a:cubicBezTo>
                <a:cubicBezTo>
                  <a:pt y="453" x="2577"/>
                  <a:pt y="450" x="2585"/>
                  <a:pt y="450" x="2596"/>
                </a:cubicBezTo>
                <a:lnTo>
                  <a:pt y="450" x="2825"/>
                </a:lnTo>
                <a:cubicBezTo>
                  <a:pt y="450" x="2835"/>
                  <a:pt y="453" x="2843"/>
                  <a:pt y="458" x="2849"/>
                </a:cubicBezTo>
                <a:cubicBezTo>
                  <a:pt y="464" x="2855"/>
                  <a:pt y="472" x="2858"/>
                  <a:pt y="482" x="2858"/>
                </a:cubicBezTo>
                <a:cubicBezTo>
                  <a:pt y="493" x="2858"/>
                  <a:pt y="501" x="2856"/>
                  <a:pt y="507" x="2850"/>
                </a:cubicBezTo>
                <a:cubicBezTo>
                  <a:pt y="513" x="2844"/>
                  <a:pt y="517" x="2836"/>
                  <a:pt y="517" x="2825"/>
                </a:cubicBezTo>
                <a:lnTo>
                  <a:pt y="517" x="2575"/>
                </a:lnTo>
                <a:lnTo>
                  <a:pt y="679" x="2575"/>
                </a:lnTo>
                <a:lnTo>
                  <a:pt y="679" x="2825"/>
                </a:lnTo>
                <a:cubicBezTo>
                  <a:pt y="679" x="2860"/>
                  <a:pt y="672" x="2891"/>
                  <a:pt y="659" x="2916"/>
                </a:cubicBezTo>
                <a:cubicBezTo>
                  <a:pt y="646" x="2941"/>
                  <a:pt y="629" x="2961"/>
                  <a:pt y="610" x="2977"/>
                </a:cubicBezTo>
                <a:cubicBezTo>
                  <a:pt y="590" x="2992"/>
                  <a:pt y="569" x="3003"/>
                  <a:pt y="547" x="3010"/>
                </a:cubicBezTo>
                <a:cubicBezTo>
                  <a:pt y="524" x="3017"/>
                  <a:pt y="503" x="3021"/>
                  <a:pt y="483" x="3021"/>
                </a:cubicBezTo>
                <a:cubicBezTo>
                  <a:pt y="448" x="3021"/>
                  <a:pt y="418" x="3014"/>
                  <a:pt y="393" x="3001"/>
                </a:cubicBezTo>
                <a:cubicBezTo>
                  <a:pt y="367" x="2988"/>
                  <a:pt y="347" x="2971"/>
                  <a:pt y="332" x="2952"/>
                </a:cubicBezTo>
                <a:cubicBezTo>
                  <a:pt y="316" x="2932"/>
                  <a:pt y="305" x="2911"/>
                  <a:pt y="298" x="2888"/>
                </a:cubicBezTo>
                <a:cubicBezTo>
                  <a:pt y="291" x="2866"/>
                  <a:pt y="288" x="2845"/>
                  <a:pt y="288" x="2825"/>
                </a:cubicBezTo>
                <a:close/>
                <a:moveTo>
                  <a:pt y="288" x="3149"/>
                </a:moveTo>
                <a:cubicBezTo>
                  <a:pt y="288" x="3138"/>
                  <a:pt y="290" x="3127"/>
                  <a:pt y="294" x="3116"/>
                </a:cubicBezTo>
                <a:cubicBezTo>
                  <a:pt y="298" x="3106"/>
                  <a:pt y="304" x="3097"/>
                  <a:pt y="312" x="3089"/>
                </a:cubicBezTo>
                <a:cubicBezTo>
                  <a:pt y="319" x="3081"/>
                  <a:pt y="328" x="3075"/>
                  <a:pt y="339" x="3071"/>
                </a:cubicBezTo>
                <a:cubicBezTo>
                  <a:pt y="349" x="3067"/>
                  <a:pt y="360" x="3064"/>
                  <a:pt y="371" x="3064"/>
                </a:cubicBezTo>
                <a:lnTo>
                  <a:pt y="857" x="3064"/>
                </a:lnTo>
                <a:lnTo>
                  <a:pt y="857" x="3233"/>
                </a:lnTo>
                <a:lnTo>
                  <a:pt y="456" x="3233"/>
                </a:lnTo>
                <a:lnTo>
                  <a:pt y="456" x="3434"/>
                </a:lnTo>
                <a:cubicBezTo>
                  <a:pt y="456" x="3447"/>
                  <a:pt y="458" x="3459"/>
                  <a:pt y="462" x="3469"/>
                </a:cubicBezTo>
                <a:cubicBezTo>
                  <a:pt y="467" x="3480"/>
                  <a:pt y="472" x="3489"/>
                  <a:pt y="480" x="3497"/>
                </a:cubicBezTo>
                <a:cubicBezTo>
                  <a:pt y="487" x="3505"/>
                  <a:pt y="496" x="3511"/>
                  <a:pt y="507" x="3515"/>
                </a:cubicBezTo>
                <a:cubicBezTo>
                  <a:pt y="518" x="3520"/>
                  <a:pt y="530" x="3522"/>
                  <a:pt y="543" x="3522"/>
                </a:cubicBezTo>
                <a:lnTo>
                  <a:pt y="857" x="3522"/>
                </a:lnTo>
                <a:lnTo>
                  <a:pt y="857" x="3691"/>
                </a:lnTo>
                <a:lnTo>
                  <a:pt y="543" x="3691"/>
                </a:lnTo>
                <a:cubicBezTo>
                  <a:pt y="512" x="3691"/>
                  <a:pt y="485" x="3687"/>
                  <a:pt y="460" x="3679"/>
                </a:cubicBezTo>
                <a:cubicBezTo>
                  <a:pt y="435" x="3672"/>
                  <a:pt y="413" x="3661"/>
                  <a:pt y="394" x="3647"/>
                </a:cubicBezTo>
                <a:cubicBezTo>
                  <a:pt y="375" x="3634"/>
                  <a:pt y="359" x="3619"/>
                  <a:pt y="345" x="3601"/>
                </a:cubicBezTo>
                <a:cubicBezTo>
                  <a:pt y="332" x="3584"/>
                  <a:pt y="321" x="3566"/>
                  <a:pt y="312" x="3547"/>
                </a:cubicBezTo>
                <a:cubicBezTo>
                  <a:pt y="303" x="3528"/>
                  <a:pt y="297" x="3509"/>
                  <a:pt y="293" x="3490"/>
                </a:cubicBezTo>
                <a:cubicBezTo>
                  <a:pt y="290" x="3471"/>
                  <a:pt y="288" x="3453"/>
                  <a:pt y="288" x="3435"/>
                </a:cubicBezTo>
                <a:close/>
                <a:moveTo>
                  <a:pt y="288" x="3949"/>
                </a:moveTo>
                <a:cubicBezTo>
                  <a:pt y="288" x="3925"/>
                  <a:pt y="291" x="3903"/>
                  <a:pt y="297" x="3884"/>
                </a:cubicBezTo>
                <a:cubicBezTo>
                  <a:pt y="303" x="3864"/>
                  <a:pt y="311" x="3847"/>
                  <a:pt y="322" x="3832"/>
                </a:cubicBezTo>
                <a:cubicBezTo>
                  <a:pt y="332" x="3817"/>
                  <a:pt y="344" x="3805"/>
                  <a:pt y="357" x="3794"/>
                </a:cubicBezTo>
                <a:cubicBezTo>
                  <a:pt y="371" x="3784"/>
                  <a:pt y="385" x="3775"/>
                  <a:pt y="400" x="3769"/>
                </a:cubicBezTo>
                <a:cubicBezTo>
                  <a:pt y="414" x="3762"/>
                  <a:pt y="429" x="3758"/>
                  <a:pt y="444" x="3755"/>
                </a:cubicBezTo>
                <a:cubicBezTo>
                  <a:pt y="459" x="3752"/>
                  <a:pt y="473" x="3750"/>
                  <a:pt y="486" x="3750"/>
                </a:cubicBezTo>
                <a:lnTo>
                  <a:pt y="658" x="3750"/>
                </a:lnTo>
                <a:cubicBezTo>
                  <a:pt y="694" x="3750"/>
                  <a:pt y="725" x="3757"/>
                  <a:pt y="751" x="3770"/>
                </a:cubicBezTo>
                <a:cubicBezTo>
                  <a:pt y="776" x="3783"/>
                  <a:pt y="797" x="3800"/>
                  <a:pt y="813" x="3820"/>
                </a:cubicBezTo>
                <a:cubicBezTo>
                  <a:pt y="828" x="3840"/>
                  <a:pt y="840" x="3861"/>
                  <a:pt y="847" x="3884"/>
                </a:cubicBezTo>
                <a:cubicBezTo>
                  <a:pt y="854" x="3908"/>
                  <a:pt y="857" x="3929"/>
                  <a:pt y="857" x="3949"/>
                </a:cubicBezTo>
                <a:lnTo>
                  <a:pt y="857" x="4314"/>
                </a:lnTo>
                <a:lnTo>
                  <a:pt y="688" x="4314"/>
                </a:lnTo>
                <a:lnTo>
                  <a:pt y="688" x="3950"/>
                </a:lnTo>
                <a:cubicBezTo>
                  <a:pt y="688" x="3938"/>
                  <a:pt y="686" x="3930"/>
                  <a:pt y="681" x="3926"/>
                </a:cubicBezTo>
                <a:cubicBezTo>
                  <a:pt y="677" x="3921"/>
                  <a:pt y="669" x="3919"/>
                  <a:pt y="658" x="3919"/>
                </a:cubicBezTo>
                <a:lnTo>
                  <a:pt y="487" x="3919"/>
                </a:lnTo>
                <a:cubicBezTo>
                  <a:pt y="475" x="3919"/>
                  <a:pt y="467" x="3921"/>
                  <a:pt y="463" x="3925"/>
                </a:cubicBezTo>
                <a:cubicBezTo>
                  <a:pt y="458" x="3930"/>
                  <a:pt y="456" x="3938"/>
                  <a:pt y="456" x="3949"/>
                </a:cubicBezTo>
                <a:lnTo>
                  <a:pt y="456" x="4314"/>
                </a:lnTo>
                <a:lnTo>
                  <a:pt y="288" x="4314"/>
                </a:lnTo>
                <a:close/>
                <a:moveTo>
                  <a:pt y="288" x="4379"/>
                </a:moveTo>
                <a:lnTo>
                  <a:pt y="857" x="4379"/>
                </a:lnTo>
                <a:lnTo>
                  <a:pt y="857" x="4548"/>
                </a:lnTo>
                <a:lnTo>
                  <a:pt y="288" x="4548"/>
                </a:lnTo>
                <a:close/>
                <a:moveTo>
                  <a:pt y="288" x="4719"/>
                </a:moveTo>
                <a:lnTo>
                  <a:pt y="450" x="4719"/>
                </a:lnTo>
                <a:lnTo>
                  <a:pt y="450" x="5018"/>
                </a:lnTo>
                <a:cubicBezTo>
                  <a:pt y="450" x="5028"/>
                  <a:pt y="453" x="5037"/>
                  <a:pt y="459" x="5043"/>
                </a:cubicBezTo>
                <a:cubicBezTo>
                  <a:pt y="464" x="5049"/>
                  <a:pt y="473" x="5052"/>
                  <a:pt y="483" x="5052"/>
                </a:cubicBezTo>
                <a:lnTo>
                  <a:pt y="660" x="5052"/>
                </a:lnTo>
                <a:cubicBezTo>
                  <a:pt y="671" x="5052"/>
                  <a:pt y="679" x="5049"/>
                  <a:pt y="685" x="5043"/>
                </a:cubicBezTo>
                <a:cubicBezTo>
                  <a:pt y="691" x="5038"/>
                  <a:pt y="694" x="5029"/>
                  <a:pt y="694" x="5018"/>
                </a:cubicBezTo>
                <a:lnTo>
                  <a:pt y="694" x="4790"/>
                </a:lnTo>
                <a:cubicBezTo>
                  <a:pt y="694" x="4780"/>
                  <a:pt y="692" x="4772"/>
                  <a:pt y="686" x="4766"/>
                </a:cubicBezTo>
                <a:cubicBezTo>
                  <a:pt y="680" x="4759"/>
                  <a:pt y="673" x="4756"/>
                  <a:pt y="662" x="4756"/>
                </a:cubicBezTo>
                <a:cubicBezTo>
                  <a:pt y="652" x="4756"/>
                  <a:pt y="644" x="4759"/>
                  <a:pt y="638" x="4764"/>
                </a:cubicBezTo>
                <a:cubicBezTo>
                  <a:pt y="631" x="4770"/>
                  <a:pt y="628" x="4778"/>
                  <a:pt y="628" x="4789"/>
                </a:cubicBezTo>
                <a:lnTo>
                  <a:pt y="628" x="5039"/>
                </a:lnTo>
                <a:lnTo>
                  <a:pt y="465" x="5039"/>
                </a:lnTo>
                <a:lnTo>
                  <a:pt y="465" x="4789"/>
                </a:lnTo>
                <a:cubicBezTo>
                  <a:pt y="465" x="4754"/>
                  <a:pt y="472" x="4724"/>
                  <a:pt y="485" x="4699"/>
                </a:cubicBezTo>
                <a:cubicBezTo>
                  <a:pt y="498" x="4673"/>
                  <a:pt y="515" x="4653"/>
                  <a:pt y="534" x="4638"/>
                </a:cubicBezTo>
                <a:cubicBezTo>
                  <a:pt y="554" x="4622"/>
                  <a:pt y="575" x="4611"/>
                  <a:pt y="598" x="4604"/>
                </a:cubicBezTo>
                <a:cubicBezTo>
                  <a:pt y="621" x="4597"/>
                  <a:pt y="642" x="4594"/>
                  <a:pt y="661" x="4594"/>
                </a:cubicBezTo>
                <a:cubicBezTo>
                  <a:pt y="697" x="4594"/>
                  <a:pt y="727" x="4600"/>
                  <a:pt y="752" x="4613"/>
                </a:cubicBezTo>
                <a:cubicBezTo>
                  <a:pt y="777" x="4627"/>
                  <a:pt y="798" x="4643"/>
                  <a:pt y="813" x="4663"/>
                </a:cubicBezTo>
                <a:cubicBezTo>
                  <a:pt y="829" x="4682"/>
                  <a:pt y="840" x="4703"/>
                  <a:pt y="847" x="4726"/>
                </a:cubicBezTo>
                <a:cubicBezTo>
                  <a:pt y="854" x="4749"/>
                  <a:pt y="857" x="4770"/>
                  <a:pt y="857" x="4789"/>
                </a:cubicBezTo>
                <a:lnTo>
                  <a:pt y="857" x="5018"/>
                </a:lnTo>
                <a:cubicBezTo>
                  <a:pt y="857" x="5054"/>
                  <a:pt y="851" x="5084"/>
                  <a:pt y="837" x="5109"/>
                </a:cubicBezTo>
                <a:cubicBezTo>
                  <a:pt y="824" x="5134"/>
                  <a:pt y="808" x="5155"/>
                  <a:pt y="788" x="5170"/>
                </a:cubicBezTo>
                <a:cubicBezTo>
                  <a:pt y="768" x="5186"/>
                  <a:pt y="747" x="5197"/>
                  <a:pt y="725" x="5204"/>
                </a:cubicBezTo>
                <a:cubicBezTo>
                  <a:pt y="702" x="5211"/>
                  <a:pt y="681" x="5214"/>
                  <a:pt y="661" x="5214"/>
                </a:cubicBezTo>
                <a:lnTo>
                  <a:pt y="483" x="5214"/>
                </a:lnTo>
                <a:cubicBezTo>
                  <a:pt y="448" x="5214"/>
                  <a:pt y="418" x="5207"/>
                  <a:pt y="393" x="5194"/>
                </a:cubicBezTo>
                <a:cubicBezTo>
                  <a:pt y="367" x="5181"/>
                  <a:pt y="347" x="5165"/>
                  <a:pt y="332" x="5145"/>
                </a:cubicBezTo>
                <a:cubicBezTo>
                  <a:pt y="316" x="5125"/>
                  <a:pt y="305" x="5104"/>
                  <a:pt y="298" x="5082"/>
                </a:cubicBezTo>
                <a:cubicBezTo>
                  <a:pt y="291" x="5059"/>
                  <a:pt y="288" x="5038"/>
                  <a:pt y="288" x="5018"/>
                </a:cubicBezTo>
                <a:close/>
                <a:moveTo>
                  <a:pt y="64" x="5608"/>
                </a:moveTo>
                <a:lnTo>
                  <a:pt y="857" x="5608"/>
                </a:lnTo>
                <a:lnTo>
                  <a:pt y="857" x="5777"/>
                </a:lnTo>
                <a:lnTo>
                  <a:pt y="64" x="5777"/>
                </a:lnTo>
                <a:close/>
                <a:moveTo>
                  <a:pt y="288" x="5786"/>
                </a:moveTo>
                <a:lnTo>
                  <a:pt y="456" x="5786"/>
                </a:lnTo>
                <a:lnTo>
                  <a:pt y="456" x="6036"/>
                </a:lnTo>
                <a:cubicBezTo>
                  <a:pt y="456" x="6047"/>
                  <a:pt y="458" x="6055"/>
                  <a:pt y="463" x="6059"/>
                </a:cubicBezTo>
                <a:cubicBezTo>
                  <a:pt y="467" x="6064"/>
                  <a:pt y="475" x="6066"/>
                  <a:pt y="486" x="6066"/>
                </a:cubicBezTo>
                <a:lnTo>
                  <a:pt y="857" x="6066"/>
                </a:lnTo>
                <a:lnTo>
                  <a:pt y="857" x="6235"/>
                </a:lnTo>
                <a:lnTo>
                  <a:pt y="486" x="6235"/>
                </a:lnTo>
                <a:cubicBezTo>
                  <a:pt y="462" x="6235"/>
                  <a:pt y="441" x="6231"/>
                  <a:pt y="421" x="6225"/>
                </a:cubicBezTo>
                <a:cubicBezTo>
                  <a:pt y="402" x="6219"/>
                  <a:pt y="385" x="6211"/>
                  <a:pt y="370" x="6201"/>
                </a:cubicBezTo>
                <a:cubicBezTo>
                  <a:pt y="355" x="6190"/>
                  <a:pt y="342" x="6178"/>
                  <a:pt y="332" x="6165"/>
                </a:cubicBezTo>
                <a:cubicBezTo>
                  <a:pt y="321" x="6151"/>
                  <a:pt y="313" x="6137"/>
                  <a:pt y="306" x="6122"/>
                </a:cubicBezTo>
                <a:cubicBezTo>
                  <a:pt y="300" x="6108"/>
                  <a:pt y="295" x="6093"/>
                  <a:pt y="292" x="6078"/>
                </a:cubicBezTo>
                <a:cubicBezTo>
                  <a:pt y="289" x="6064"/>
                  <a:pt y="288" x="6049"/>
                  <a:pt y="288" x="6036"/>
                </a:cubicBezTo>
                <a:close/>
                <a:moveTo>
                  <a:pt y="288" x="6311"/>
                </a:moveTo>
                <a:lnTo>
                  <a:pt y="857" x="6311"/>
                </a:lnTo>
                <a:lnTo>
                  <a:pt y="857" x="6480"/>
                </a:lnTo>
                <a:lnTo>
                  <a:pt y="288" x="6480"/>
                </a:lnTo>
                <a:close/>
                <a:moveTo>
                  <a:pt y="0" x="6615"/>
                </a:moveTo>
                <a:lnTo>
                  <a:pt y="157" x="6343"/>
                </a:lnTo>
                <a:lnTo>
                  <a:pt y="265" x="6393"/>
                </a:lnTo>
                <a:lnTo>
                  <a:pt y="207" x="6557"/>
                </a:lnTo>
                <a:lnTo>
                  <a:pt y="658" x="6557"/>
                </a:lnTo>
                <a:cubicBezTo>
                  <a:pt y="682" x="6557"/>
                  <a:pt y="704" x="6560"/>
                  <a:pt y="723" x="6566"/>
                </a:cubicBezTo>
                <a:cubicBezTo>
                  <a:pt y="743" x="6572"/>
                  <a:pt y="760" x="6580"/>
                  <a:pt y="775" x="6591"/>
                </a:cubicBezTo>
                <a:cubicBezTo>
                  <a:pt y="790" x="6601"/>
                  <a:pt y="802" x="6613"/>
                  <a:pt y="813" x="6627"/>
                </a:cubicBezTo>
                <a:cubicBezTo>
                  <a:pt y="823" x="6641"/>
                  <a:pt y="832" x="6655"/>
                  <a:pt y="838" x="6669"/>
                </a:cubicBezTo>
                <a:cubicBezTo>
                  <a:pt y="845" x="6684"/>
                  <a:pt y="849" x="6698"/>
                  <a:pt y="853" x="6713"/>
                </a:cubicBezTo>
                <a:cubicBezTo>
                  <a:pt y="856" x="6728"/>
                  <a:pt y="857" x="6742"/>
                  <a:pt y="857" x="6756"/>
                </a:cubicBezTo>
                <a:lnTo>
                  <a:pt y="857" x="6985"/>
                </a:lnTo>
                <a:cubicBezTo>
                  <a:pt y="857" x="7009"/>
                  <a:pt y="854" x="7030"/>
                  <a:pt y="848" x="7049"/>
                </a:cubicBezTo>
                <a:cubicBezTo>
                  <a:pt y="842" x="7069"/>
                  <a:pt y="833" x="7086"/>
                  <a:pt y="823" x="7101"/>
                </a:cubicBezTo>
                <a:cubicBezTo>
                  <a:pt y="812" x="7116"/>
                  <a:pt y="800" x="7128"/>
                  <a:pt y="787" x="7139"/>
                </a:cubicBezTo>
                <a:cubicBezTo>
                  <a:pt y="773" x="7149"/>
                  <a:pt y="759" x="7158"/>
                  <a:pt y="745" x="7164"/>
                </a:cubicBezTo>
                <a:cubicBezTo>
                  <a:pt y="730" x="7171"/>
                  <a:pt y="715" x="7176"/>
                  <a:pt y="701" x="7179"/>
                </a:cubicBezTo>
                <a:cubicBezTo>
                  <a:pt y="686" x="7182"/>
                  <a:pt y="671" x="7183"/>
                  <a:pt y="658" x="7183"/>
                </a:cubicBezTo>
                <a:lnTo>
                  <a:pt y="486" x="7183"/>
                </a:lnTo>
                <a:cubicBezTo>
                  <a:pt y="462" x="7183"/>
                  <a:pt y="441" x="7180"/>
                  <a:pt y="421" x="7174"/>
                </a:cubicBezTo>
                <a:cubicBezTo>
                  <a:pt y="402" x="7168"/>
                  <a:pt y="385" x="7160"/>
                  <a:pt y="370" x="7149"/>
                </a:cubicBezTo>
                <a:cubicBezTo>
                  <a:pt y="355" x="7139"/>
                  <a:pt y="342" x="7127"/>
                  <a:pt y="332" x="7113"/>
                </a:cubicBezTo>
                <a:cubicBezTo>
                  <a:pt y="321" x="7100"/>
                  <a:pt y="313" x="7086"/>
                  <a:pt y="306" x="7071"/>
                </a:cubicBezTo>
                <a:cubicBezTo>
                  <a:pt y="300" x="7057"/>
                  <a:pt y="295" x="7042"/>
                  <a:pt y="292" x="7027"/>
                </a:cubicBezTo>
                <a:cubicBezTo>
                  <a:pt y="289" x="7012"/>
                  <a:pt y="288" x="6998"/>
                  <a:pt y="288" x="6985"/>
                </a:cubicBezTo>
                <a:lnTo>
                  <a:pt y="288" x="6735"/>
                </a:lnTo>
                <a:lnTo>
                  <a:pt y="456" x="6735"/>
                </a:lnTo>
                <a:lnTo>
                  <a:pt y="456" x="6985"/>
                </a:lnTo>
                <a:cubicBezTo>
                  <a:pt y="456" x="6994"/>
                  <a:pt y="459" x="7001"/>
                  <a:pt y="464" x="7007"/>
                </a:cubicBezTo>
                <a:cubicBezTo>
                  <a:pt y="469" x="7012"/>
                  <a:pt y="476" x="7015"/>
                  <a:pt y="486" x="7015"/>
                </a:cubicBezTo>
                <a:lnTo>
                  <a:pt y="658" x="7015"/>
                </a:lnTo>
                <a:cubicBezTo>
                  <a:pt y="668" x="7015"/>
                  <a:pt y="675" x="7012"/>
                  <a:pt y="681" x="7007"/>
                </a:cubicBezTo>
                <a:cubicBezTo>
                  <a:pt y="686" x="7002"/>
                  <a:pt y="688" x="6995"/>
                  <a:pt y="688" x="6985"/>
                </a:cubicBezTo>
                <a:lnTo>
                  <a:pt y="688" x="6756"/>
                </a:lnTo>
                <a:cubicBezTo>
                  <a:pt y="688" x="6747"/>
                  <a:pt y="686" x="6739"/>
                  <a:pt y="680" x="6734"/>
                </a:cubicBezTo>
                <a:cubicBezTo>
                  <a:pt y="675" x="6728"/>
                  <a:pt y="668" x="6725"/>
                  <a:pt y="658" x="6725"/>
                </a:cubicBezTo>
                <a:lnTo>
                  <a:pt y="64" x="6725"/>
                </a:lnTo>
                <a:lnTo>
                  <a:pt y="64" x="6644"/>
                </a:lnTo>
                <a:lnTo>
                  <a:pt y="0" x="6615"/>
                </a:lnTo>
                <a:close/>
                <a:moveTo>
                  <a:pt y="288" x="7446"/>
                </a:moveTo>
                <a:cubicBezTo>
                  <a:pt y="288" x="7433"/>
                  <a:pt y="289" x="7419"/>
                  <a:pt y="292" x="7404"/>
                </a:cubicBezTo>
                <a:cubicBezTo>
                  <a:pt y="295" x="7389"/>
                  <a:pt y="300" x="7374"/>
                  <a:pt y="306" x="7360"/>
                </a:cubicBezTo>
                <a:cubicBezTo>
                  <a:pt y="313" x="7345"/>
                  <a:pt y="321" x="7331"/>
                  <a:pt y="332" x="7317"/>
                </a:cubicBezTo>
                <a:cubicBezTo>
                  <a:pt y="342" x="7304"/>
                  <a:pt y="355" x="7292"/>
                  <a:pt y="370" x="7281"/>
                </a:cubicBezTo>
                <a:cubicBezTo>
                  <a:pt y="385" x="7271"/>
                  <a:pt y="402" x="7263"/>
                  <a:pt y="421" x="7256"/>
                </a:cubicBezTo>
                <a:cubicBezTo>
                  <a:pt y="441" x="7250"/>
                  <a:pt y="462" x="7247"/>
                  <a:pt y="486" x="7247"/>
                </a:cubicBezTo>
                <a:lnTo>
                  <a:pt y="857" x="7247"/>
                </a:lnTo>
                <a:lnTo>
                  <a:pt y="857" x="7416"/>
                </a:lnTo>
                <a:lnTo>
                  <a:pt y="486" x="7416"/>
                </a:lnTo>
                <a:cubicBezTo>
                  <a:pt y="475" x="7416"/>
                  <a:pt y="468" x="7418"/>
                  <a:pt y="463" x="7423"/>
                </a:cubicBezTo>
                <a:cubicBezTo>
                  <a:pt y="459" x="7427"/>
                  <a:pt y="456" x="7435"/>
                  <a:pt y="456" x="7447"/>
                </a:cubicBezTo>
                <a:lnTo>
                  <a:pt y="456" x="7754"/>
                </a:lnTo>
                <a:lnTo>
                  <a:pt y="288" x="7754"/>
                </a:lnTo>
                <a:close/>
                <a:moveTo>
                  <a:pt y="288" x="7797"/>
                </a:moveTo>
                <a:lnTo>
                  <a:pt y="857" x="7797"/>
                </a:lnTo>
                <a:lnTo>
                  <a:pt y="857" x="7966"/>
                </a:lnTo>
                <a:lnTo>
                  <a:pt y="288" x="7966"/>
                </a:lnTo>
                <a:close/>
                <a:moveTo>
                  <a:pt y="64" x="8498"/>
                </a:moveTo>
                <a:lnTo>
                  <a:pt y="658" x="8498"/>
                </a:lnTo>
                <a:cubicBezTo>
                  <a:pt y="669" x="8498"/>
                  <a:pt y="677" x="8496"/>
                  <a:pt y="681" x="8491"/>
                </a:cubicBezTo>
                <a:cubicBezTo>
                  <a:pt y="686" x="8487"/>
                  <a:pt y="688" x="8479"/>
                  <a:pt y="688" x="8468"/>
                </a:cubicBezTo>
                <a:lnTo>
                  <a:pt y="688" x="8239"/>
                </a:lnTo>
                <a:cubicBezTo>
                  <a:pt y="688" x="8228"/>
                  <a:pt y="686" x="8220"/>
                  <a:pt y="681" x="8215"/>
                </a:cubicBezTo>
                <a:cubicBezTo>
                  <a:pt y="677" x="8211"/>
                  <a:pt y="669" x="8209"/>
                  <a:pt y="657" x="8209"/>
                </a:cubicBezTo>
                <a:lnTo>
                  <a:pt y="486" x="8209"/>
                </a:lnTo>
                <a:cubicBezTo>
                  <a:pt y="475" x="8209"/>
                  <a:pt y="468" x="8211"/>
                  <a:pt y="463" x="8216"/>
                </a:cubicBezTo>
                <a:cubicBezTo>
                  <a:pt y="459" x="8220"/>
                  <a:pt y="456" x="8228"/>
                  <a:pt y="456" x="8240"/>
                </a:cubicBezTo>
                <a:lnTo>
                  <a:pt y="456" x="8488"/>
                </a:lnTo>
                <a:lnTo>
                  <a:pt y="288" x="8488"/>
                </a:lnTo>
                <a:lnTo>
                  <a:pt y="288" x="8239"/>
                </a:lnTo>
                <a:cubicBezTo>
                  <a:pt y="288" x="8219"/>
                  <a:pt y="291" x="8198"/>
                  <a:pt y="298" x="8174"/>
                </a:cubicBezTo>
                <a:cubicBezTo>
                  <a:pt y="305" x="8151"/>
                  <a:pt y="316" x="8130"/>
                  <a:pt y="332" x="8110"/>
                </a:cubicBezTo>
                <a:cubicBezTo>
                  <a:pt y="348" x="8090"/>
                  <a:pt y="369" x="8073"/>
                  <a:pt y="394" x="8060"/>
                </a:cubicBezTo>
                <a:cubicBezTo>
                  <a:pt y="419" x="8047"/>
                  <a:pt y="450" x="8040"/>
                  <a:pt y="486" x="8040"/>
                </a:cubicBezTo>
                <a:lnTo>
                  <a:pt y="658" x="8040"/>
                </a:lnTo>
                <a:cubicBezTo>
                  <a:pt y="671" x="8040"/>
                  <a:pt y="685" x="8042"/>
                  <a:pt y="700" x="8045"/>
                </a:cubicBezTo>
                <a:cubicBezTo>
                  <a:pt y="715" x="8048"/>
                  <a:pt y="730" x="8052"/>
                  <a:pt y="744" x="8059"/>
                </a:cubicBezTo>
                <a:cubicBezTo>
                  <a:pt y="759" x="8065"/>
                  <a:pt y="773" x="8074"/>
                  <a:pt y="787" x="8084"/>
                </a:cubicBezTo>
                <a:cubicBezTo>
                  <a:pt y="800" x="8095"/>
                  <a:pt y="812" x="8108"/>
                  <a:pt y="823" x="8122"/>
                </a:cubicBezTo>
                <a:cubicBezTo>
                  <a:pt y="833" x="8137"/>
                  <a:pt y="842" x="8154"/>
                  <a:pt y="848" x="8174"/>
                </a:cubicBezTo>
                <a:cubicBezTo>
                  <a:pt y="854" x="8193"/>
                  <a:pt y="857" x="8215"/>
                  <a:pt y="857" x="8239"/>
                </a:cubicBezTo>
                <a:lnTo>
                  <a:pt y="857" x="8468"/>
                </a:lnTo>
                <a:cubicBezTo>
                  <a:pt y="857" x="8481"/>
                  <a:pt y="856" x="8495"/>
                  <a:pt y="853" x="8510"/>
                </a:cubicBezTo>
                <a:cubicBezTo>
                  <a:pt y="849" x="8525"/>
                  <a:pt y="845" x="8540"/>
                  <a:pt y="838" x="8555"/>
                </a:cubicBezTo>
                <a:cubicBezTo>
                  <a:pt y="832" x="8569"/>
                  <a:pt y="823" x="8583"/>
                  <a:pt y="813" x="8597"/>
                </a:cubicBezTo>
                <a:cubicBezTo>
                  <a:pt y="802" x="8610"/>
                  <a:pt y="790" x="8622"/>
                  <a:pt y="775" x="8633"/>
                </a:cubicBezTo>
                <a:cubicBezTo>
                  <a:pt y="760" x="8643"/>
                  <a:pt y="743" x="8651"/>
                  <a:pt y="723" x="8657"/>
                </a:cubicBezTo>
                <a:cubicBezTo>
                  <a:pt y="704" x="8664"/>
                  <a:pt y="682" x="8667"/>
                  <a:pt y="658" x="8667"/>
                </a:cubicBezTo>
                <a:lnTo>
                  <a:pt y="64" x="8667"/>
                </a:lnTo>
                <a:close/>
                <a:moveTo>
                  <a:pt y="288" x="8837"/>
                </a:moveTo>
                <a:lnTo>
                  <a:pt y="450" x="8837"/>
                </a:lnTo>
                <a:lnTo>
                  <a:pt y="450" x="9137"/>
                </a:lnTo>
                <a:cubicBezTo>
                  <a:pt y="450" x="9147"/>
                  <a:pt y="453" x="9155"/>
                  <a:pt y="459" x="9161"/>
                </a:cubicBezTo>
                <a:cubicBezTo>
                  <a:pt y="464" x="9167"/>
                  <a:pt y="473" x="9170"/>
                  <a:pt y="483" x="9170"/>
                </a:cubicBezTo>
                <a:lnTo>
                  <a:pt y="660" x="9170"/>
                </a:lnTo>
                <a:cubicBezTo>
                  <a:pt y="671" x="9170"/>
                  <a:pt y="679" x="9168"/>
                  <a:pt y="685" x="9162"/>
                </a:cubicBezTo>
                <a:cubicBezTo>
                  <a:pt y="691" x="9156"/>
                  <a:pt y="694" x="9148"/>
                  <a:pt y="694" x="9137"/>
                </a:cubicBezTo>
                <a:lnTo>
                  <a:pt y="694" x="8909"/>
                </a:lnTo>
                <a:cubicBezTo>
                  <a:pt y="694" x="8899"/>
                  <a:pt y="692" x="8891"/>
                  <a:pt y="686" x="8884"/>
                </a:cubicBezTo>
                <a:cubicBezTo>
                  <a:pt y="680" x="8878"/>
                  <a:pt y="673" x="8875"/>
                  <a:pt y="662" x="8875"/>
                </a:cubicBezTo>
                <a:cubicBezTo>
                  <a:pt y="652" x="8875"/>
                  <a:pt y="644" x="8877"/>
                  <a:pt y="638" x="8883"/>
                </a:cubicBezTo>
                <a:cubicBezTo>
                  <a:pt y="631" x="8889"/>
                  <a:pt y="628" x="8897"/>
                  <a:pt y="628" x="8908"/>
                </a:cubicBezTo>
                <a:lnTo>
                  <a:pt y="628" x="9158"/>
                </a:lnTo>
                <a:lnTo>
                  <a:pt y="465" x="9158"/>
                </a:lnTo>
                <a:lnTo>
                  <a:pt y="465" x="8908"/>
                </a:lnTo>
                <a:cubicBezTo>
                  <a:pt y="465" x="8873"/>
                  <a:pt y="472" x="8842"/>
                  <a:pt y="485" x="8817"/>
                </a:cubicBezTo>
                <a:cubicBezTo>
                  <a:pt y="498" x="8792"/>
                  <a:pt y="515" x="8772"/>
                  <a:pt y="534" x="8756"/>
                </a:cubicBezTo>
                <a:cubicBezTo>
                  <a:pt y="554" x="8741"/>
                  <a:pt y="575" x="8730"/>
                  <a:pt y="598" x="8723"/>
                </a:cubicBezTo>
                <a:cubicBezTo>
                  <a:pt y="621" x="8716"/>
                  <a:pt y="642" x="8712"/>
                  <a:pt y="661" x="8712"/>
                </a:cubicBezTo>
                <a:cubicBezTo>
                  <a:pt y="697" x="8712"/>
                  <a:pt y="727" x="8719"/>
                  <a:pt y="752" x="8732"/>
                </a:cubicBezTo>
                <a:cubicBezTo>
                  <a:pt y="777" x="8745"/>
                  <a:pt y="798" x="8762"/>
                  <a:pt y="813" x="8781"/>
                </a:cubicBezTo>
                <a:cubicBezTo>
                  <a:pt y="829" x="8801"/>
                  <a:pt y="840" x="8822"/>
                  <a:pt y="847" x="8845"/>
                </a:cubicBezTo>
                <a:cubicBezTo>
                  <a:pt y="854" x="8867"/>
                  <a:pt y="857" x="8888"/>
                  <a:pt y="857" x="8908"/>
                </a:cubicBezTo>
                <a:lnTo>
                  <a:pt y="857" x="9137"/>
                </a:lnTo>
                <a:cubicBezTo>
                  <a:pt y="857" x="9172"/>
                  <a:pt y="851" x="9203"/>
                  <a:pt y="837" x="9228"/>
                </a:cubicBezTo>
                <a:cubicBezTo>
                  <a:pt y="824" x="9253"/>
                  <a:pt y="808" x="9273"/>
                  <a:pt y="788" x="9289"/>
                </a:cubicBezTo>
                <a:cubicBezTo>
                  <a:pt y="768" x="9304"/>
                  <a:pt y="747" x="9315"/>
                  <a:pt y="725" x="9322"/>
                </a:cubicBezTo>
                <a:cubicBezTo>
                  <a:pt y="702" x="9329"/>
                  <a:pt y="681" x="9333"/>
                  <a:pt y="661" x="9333"/>
                </a:cubicBezTo>
                <a:lnTo>
                  <a:pt y="483" x="9333"/>
                </a:lnTo>
                <a:cubicBezTo>
                  <a:pt y="448" x="9333"/>
                  <a:pt y="418" x="9326"/>
                  <a:pt y="393" x="9313"/>
                </a:cubicBezTo>
                <a:cubicBezTo>
                  <a:pt y="367" x="9300"/>
                  <a:pt y="347" x="9283"/>
                  <a:pt y="332" x="9264"/>
                </a:cubicBezTo>
                <a:cubicBezTo>
                  <a:pt y="316" x="9244"/>
                  <a:pt y="305" x="9223"/>
                  <a:pt y="298" x="9200"/>
                </a:cubicBezTo>
                <a:cubicBezTo>
                  <a:pt y="291" x="9178"/>
                  <a:pt y="288" x="9157"/>
                  <a:pt y="288" x="9137"/>
                </a:cubicBezTo>
                <a:close/>
                <a:moveTo>
                  <a:pt y="64" x="10177"/>
                </a:moveTo>
                <a:lnTo>
                  <a:pt y="658" x="10177"/>
                </a:lnTo>
                <a:cubicBezTo>
                  <a:pt y="669" x="10177"/>
                  <a:pt y="677" x="10175"/>
                  <a:pt y="681" x="10170"/>
                </a:cubicBezTo>
                <a:cubicBezTo>
                  <a:pt y="686" x="10166"/>
                  <a:pt y="688" x="10158"/>
                  <a:pt y="688" x="10146"/>
                </a:cubicBezTo>
                <a:lnTo>
                  <a:pt y="688" x="9917"/>
                </a:lnTo>
                <a:cubicBezTo>
                  <a:pt y="688" x="9907"/>
                  <a:pt y="686" x="9899"/>
                  <a:pt y="681" x="9894"/>
                </a:cubicBezTo>
                <a:cubicBezTo>
                  <a:pt y="677" x="9890"/>
                  <a:pt y="669" x="9887"/>
                  <a:pt y="657" x="9887"/>
                </a:cubicBezTo>
                <a:lnTo>
                  <a:pt y="486" x="9887"/>
                </a:lnTo>
                <a:cubicBezTo>
                  <a:pt y="475" x="9887"/>
                  <a:pt y="468" x="9890"/>
                  <a:pt y="463" x="9894"/>
                </a:cubicBezTo>
                <a:cubicBezTo>
                  <a:pt y="459" x="9899"/>
                  <a:pt y="456" x="9907"/>
                  <a:pt y="456" x="9918"/>
                </a:cubicBezTo>
                <a:lnTo>
                  <a:pt y="456" x="10167"/>
                </a:lnTo>
                <a:lnTo>
                  <a:pt y="288" x="10167"/>
                </a:lnTo>
                <a:lnTo>
                  <a:pt y="288" x="9917"/>
                </a:lnTo>
                <a:cubicBezTo>
                  <a:pt y="288" x="9898"/>
                  <a:pt y="291" x="9876"/>
                  <a:pt y="298" x="9853"/>
                </a:cubicBezTo>
                <a:cubicBezTo>
                  <a:pt y="305" x="9830"/>
                  <a:pt y="316" x="9809"/>
                  <a:pt y="332" x="9789"/>
                </a:cubicBezTo>
                <a:cubicBezTo>
                  <a:pt y="348" x="9769"/>
                  <a:pt y="369" x="9752"/>
                  <a:pt y="394" x="9739"/>
                </a:cubicBezTo>
                <a:cubicBezTo>
                  <a:pt y="419" x="9725"/>
                  <a:pt y="450" x="9719"/>
                  <a:pt y="486" x="9719"/>
                </a:cubicBezTo>
                <a:lnTo>
                  <a:pt y="658" x="9719"/>
                </a:lnTo>
                <a:cubicBezTo>
                  <a:pt y="671" x="9719"/>
                  <a:pt y="685" x="9720"/>
                  <a:pt y="700" x="9723"/>
                </a:cubicBezTo>
                <a:cubicBezTo>
                  <a:pt y="715" x="9726"/>
                  <a:pt y="730" x="9731"/>
                  <a:pt y="744" x="9738"/>
                </a:cubicBezTo>
                <a:cubicBezTo>
                  <a:pt y="759" x="9744"/>
                  <a:pt y="773" x="9753"/>
                  <a:pt y="787" x="9763"/>
                </a:cubicBezTo>
                <a:cubicBezTo>
                  <a:pt y="800" x="9774"/>
                  <a:pt y="812" x="9786"/>
                  <a:pt y="823" x="9801"/>
                </a:cubicBezTo>
                <a:cubicBezTo>
                  <a:pt y="833" x="9816"/>
                  <a:pt y="842" x="9833"/>
                  <a:pt y="848" x="9852"/>
                </a:cubicBezTo>
                <a:cubicBezTo>
                  <a:pt y="854" x="9872"/>
                  <a:pt y="857" x="9893"/>
                  <a:pt y="857" x="9917"/>
                </a:cubicBezTo>
                <a:lnTo>
                  <a:pt y="857" x="10146"/>
                </a:lnTo>
                <a:cubicBezTo>
                  <a:pt y="857" x="10160"/>
                  <a:pt y="856" x="10174"/>
                  <a:pt y="853" x="10189"/>
                </a:cubicBezTo>
                <a:cubicBezTo>
                  <a:pt y="849" x="10204"/>
                  <a:pt y="845" x="10219"/>
                  <a:pt y="838" x="10233"/>
                </a:cubicBezTo>
                <a:cubicBezTo>
                  <a:pt y="832" x="10248"/>
                  <a:pt y="823" x="10262"/>
                  <a:pt y="813" x="10276"/>
                </a:cubicBezTo>
                <a:cubicBezTo>
                  <a:pt y="802" x="10289"/>
                  <a:pt y="790" x="10301"/>
                  <a:pt y="775" x="10311"/>
                </a:cubicBezTo>
                <a:cubicBezTo>
                  <a:pt y="760" x="10322"/>
                  <a:pt y="743" x="10330"/>
                  <a:pt y="723" x="10336"/>
                </a:cubicBezTo>
                <a:cubicBezTo>
                  <a:pt y="704" x="10342"/>
                  <a:pt y="682" x="10345"/>
                  <a:pt y="658" x="10345"/>
                </a:cubicBezTo>
                <a:lnTo>
                  <a:pt y="64" x="10345"/>
                </a:lnTo>
                <a:close/>
                <a:moveTo>
                  <a:pt y="288" x="10610"/>
                </a:moveTo>
                <a:cubicBezTo>
                  <a:pt y="288" x="10574"/>
                  <a:pt y="294" x="10544"/>
                  <a:pt y="307" x="10519"/>
                </a:cubicBezTo>
                <a:cubicBezTo>
                  <a:pt y="321" x="10494"/>
                  <a:pt y="337" x="10474"/>
                  <a:pt y="357" x="10458"/>
                </a:cubicBezTo>
                <a:cubicBezTo>
                  <a:pt y="376" x="10442"/>
                  <a:pt y="397" x="10431"/>
                  <a:pt y="420" x="10424"/>
                </a:cubicBezTo>
                <a:cubicBezTo>
                  <a:pt y="442" x="10417"/>
                  <a:pt y="464" x="10414"/>
                  <a:pt y="483" x="10414"/>
                </a:cubicBezTo>
                <a:lnTo>
                  <a:pt y="661" x="10414"/>
                </a:lnTo>
                <a:cubicBezTo>
                  <a:pt y="697" x="10414"/>
                  <a:pt y="727" x="10421"/>
                  <a:pt y="752" x="10434"/>
                </a:cubicBezTo>
                <a:cubicBezTo>
                  <a:pt y="777" x="10447"/>
                  <a:pt y="798" x="10463"/>
                  <a:pt y="813" x="10483"/>
                </a:cubicBezTo>
                <a:cubicBezTo>
                  <a:pt y="829" x="10503"/>
                  <a:pt y="840" x="10524"/>
                  <a:pt y="847" x="10546"/>
                </a:cubicBezTo>
                <a:cubicBezTo>
                  <a:pt y="854" x="10569"/>
                  <a:pt y="857" x="10590"/>
                  <a:pt y="857" x="10610"/>
                </a:cubicBezTo>
                <a:lnTo>
                  <a:pt y="857" x="10860"/>
                </a:lnTo>
                <a:lnTo>
                  <a:pt y="694" x="10860"/>
                </a:lnTo>
                <a:lnTo>
                  <a:pt y="694" x="10611"/>
                </a:lnTo>
                <a:cubicBezTo>
                  <a:pt y="694" x="10600"/>
                  <a:pt y="692" x="10592"/>
                  <a:pt y="686" x="10586"/>
                </a:cubicBezTo>
                <a:cubicBezTo>
                  <a:pt y="680" x="10579"/>
                  <a:pt y="672" x="10576"/>
                  <a:pt y="661" x="10576"/>
                </a:cubicBezTo>
                <a:lnTo>
                  <a:pt y="484" x="10576"/>
                </a:lnTo>
                <a:cubicBezTo>
                  <a:pt y="474" x="10576"/>
                  <a:pt y="466" x="10579"/>
                  <a:pt y="459" x="10585"/>
                </a:cubicBezTo>
                <a:cubicBezTo>
                  <a:pt y="453" x="10590"/>
                  <a:pt y="450" x="10599"/>
                  <a:pt y="450" x="10610"/>
                </a:cubicBezTo>
                <a:lnTo>
                  <a:pt y="450" x="10839"/>
                </a:lnTo>
                <a:cubicBezTo>
                  <a:pt y="450" x="10848"/>
                  <a:pt y="453" x="10856"/>
                  <a:pt y="458" x="10863"/>
                </a:cubicBezTo>
                <a:cubicBezTo>
                  <a:pt y="464" x="10869"/>
                  <a:pt y="472" x="10872"/>
                  <a:pt y="482" x="10872"/>
                </a:cubicBezTo>
                <a:cubicBezTo>
                  <a:pt y="493" x="10872"/>
                  <a:pt y="501" x="10869"/>
                  <a:pt y="507" x="10864"/>
                </a:cubicBezTo>
                <a:cubicBezTo>
                  <a:pt y="513" x="10858"/>
                  <a:pt y="517" x="10850"/>
                  <a:pt y="517" x="10839"/>
                </a:cubicBezTo>
                <a:lnTo>
                  <a:pt y="517" x="10589"/>
                </a:lnTo>
                <a:lnTo>
                  <a:pt y="679" x="10589"/>
                </a:lnTo>
                <a:lnTo>
                  <a:pt y="679" x="10839"/>
                </a:lnTo>
                <a:cubicBezTo>
                  <a:pt y="679" x="10874"/>
                  <a:pt y="672" x="10904"/>
                  <a:pt y="659" x="10929"/>
                </a:cubicBezTo>
                <a:cubicBezTo>
                  <a:pt y="646" x="10955"/>
                  <a:pt y="629" x="10975"/>
                  <a:pt y="610" x="10990"/>
                </a:cubicBezTo>
                <a:cubicBezTo>
                  <a:pt y="590" x="11006"/>
                  <a:pt y="569" x="11017"/>
                  <a:pt y="547" x="11024"/>
                </a:cubicBezTo>
                <a:cubicBezTo>
                  <a:pt y="524" x="11031"/>
                  <a:pt y="503" x="11034"/>
                  <a:pt y="483" x="11034"/>
                </a:cubicBezTo>
                <a:cubicBezTo>
                  <a:pt y="448" x="11034"/>
                  <a:pt y="418" x="11028"/>
                  <a:pt y="393" x="11014"/>
                </a:cubicBezTo>
                <a:cubicBezTo>
                  <a:pt y="367" x="11001"/>
                  <a:pt y="347" x="10985"/>
                  <a:pt y="332" x="10965"/>
                </a:cubicBezTo>
                <a:cubicBezTo>
                  <a:pt y="316" x="10946"/>
                  <a:pt y="305" x="10925"/>
                  <a:pt y="298" x="10902"/>
                </a:cubicBezTo>
                <a:cubicBezTo>
                  <a:pt y="291" x="10879"/>
                  <a:pt y="288" x="10858"/>
                  <a:pt y="288" x="10839"/>
                </a:cubicBezTo>
                <a:close/>
                <a:moveTo>
                  <a:pt y="115" x="11418"/>
                </a:moveTo>
                <a:lnTo>
                  <a:pt y="857" x="11418"/>
                </a:lnTo>
                <a:lnTo>
                  <a:pt y="857" x="11587"/>
                </a:lnTo>
                <a:lnTo>
                  <a:pt y="571" x="11587"/>
                </a:lnTo>
                <a:lnTo>
                  <a:pt y="571" x="11991"/>
                </a:lnTo>
                <a:lnTo>
                  <a:pt y="857" x="11991"/>
                </a:lnTo>
                <a:lnTo>
                  <a:pt y="857" x="12160"/>
                </a:lnTo>
                <a:lnTo>
                  <a:pt y="115" x="12160"/>
                </a:lnTo>
                <a:lnTo>
                  <a:pt y="115" x="11991"/>
                </a:lnTo>
                <a:lnTo>
                  <a:pt y="401" x="11991"/>
                </a:lnTo>
                <a:lnTo>
                  <a:pt y="401" x="11587"/>
                </a:lnTo>
                <a:lnTo>
                  <a:pt y="115" x="11587"/>
                </a:lnTo>
                <a:close/>
                <a:moveTo>
                  <a:pt y="288" x="12344"/>
                </a:moveTo>
                <a:lnTo>
                  <a:pt y="450" x="12344"/>
                </a:lnTo>
                <a:lnTo>
                  <a:pt y="450" x="12643"/>
                </a:lnTo>
                <a:cubicBezTo>
                  <a:pt y="450" x="12653"/>
                  <a:pt y="453" x="12662"/>
                  <a:pt y="459" x="12668"/>
                </a:cubicBezTo>
                <a:cubicBezTo>
                  <a:pt y="464" x="12674"/>
                  <a:pt y="473" x="12677"/>
                  <a:pt y="483" x="12677"/>
                </a:cubicBezTo>
                <a:lnTo>
                  <a:pt y="660" x="12677"/>
                </a:lnTo>
                <a:cubicBezTo>
                  <a:pt y="671" x="12677"/>
                  <a:pt y="679" x="12674"/>
                  <a:pt y="685" x="12668"/>
                </a:cubicBezTo>
                <a:cubicBezTo>
                  <a:pt y="691" x="12663"/>
                  <a:pt y="694" x="12654"/>
                  <a:pt y="694" x="12643"/>
                </a:cubicBezTo>
                <a:lnTo>
                  <a:pt y="694" x="12415"/>
                </a:lnTo>
                <a:cubicBezTo>
                  <a:pt y="694" x="12405"/>
                  <a:pt y="692" x="12397"/>
                  <a:pt y="686" x="12391"/>
                </a:cubicBezTo>
                <a:cubicBezTo>
                  <a:pt y="680" x="12384"/>
                  <a:pt y="673" x="12381"/>
                  <a:pt y="662" x="12381"/>
                </a:cubicBezTo>
                <a:cubicBezTo>
                  <a:pt y="652" x="12381"/>
                  <a:pt y="644" x="12384"/>
                  <a:pt y="638" x="12389"/>
                </a:cubicBezTo>
                <a:cubicBezTo>
                  <a:pt y="631" x="12395"/>
                  <a:pt y="628" x="12403"/>
                  <a:pt y="628" x="12414"/>
                </a:cubicBezTo>
                <a:lnTo>
                  <a:pt y="628" x="12664"/>
                </a:lnTo>
                <a:lnTo>
                  <a:pt y="465" x="12664"/>
                </a:lnTo>
                <a:lnTo>
                  <a:pt y="465" x="12414"/>
                </a:lnTo>
                <a:cubicBezTo>
                  <a:pt y="465" x="12379"/>
                  <a:pt y="472" x="12349"/>
                  <a:pt y="485" x="12324"/>
                </a:cubicBezTo>
                <a:cubicBezTo>
                  <a:pt y="498" x="12298"/>
                  <a:pt y="515" x="12278"/>
                  <a:pt y="534" x="12263"/>
                </a:cubicBezTo>
                <a:cubicBezTo>
                  <a:pt y="554" x="12247"/>
                  <a:pt y="575" x="12236"/>
                  <a:pt y="598" x="12229"/>
                </a:cubicBezTo>
                <a:cubicBezTo>
                  <a:pt y="621" x="12222"/>
                  <a:pt y="642" x="12219"/>
                  <a:pt y="661" x="12219"/>
                </a:cubicBezTo>
                <a:cubicBezTo>
                  <a:pt y="697" x="12219"/>
                  <a:pt y="727" x="12225"/>
                  <a:pt y="752" x="12238"/>
                </a:cubicBezTo>
                <a:cubicBezTo>
                  <a:pt y="777" x="12252"/>
                  <a:pt y="798" x="12268"/>
                  <a:pt y="813" x="12288"/>
                </a:cubicBezTo>
                <a:cubicBezTo>
                  <a:pt y="829" x="12307"/>
                  <a:pt y="840" x="12328"/>
                  <a:pt y="847" x="12351"/>
                </a:cubicBezTo>
                <a:cubicBezTo>
                  <a:pt y="854" x="12374"/>
                  <a:pt y="857" x="12395"/>
                  <a:pt y="857" x="12414"/>
                </a:cubicBezTo>
                <a:lnTo>
                  <a:pt y="857" x="12643"/>
                </a:lnTo>
                <a:cubicBezTo>
                  <a:pt y="857" x="12679"/>
                  <a:pt y="851" x="12709"/>
                  <a:pt y="837" x="12734"/>
                </a:cubicBezTo>
                <a:cubicBezTo>
                  <a:pt y="824" x="12759"/>
                  <a:pt y="808" x="12780"/>
                  <a:pt y="788" x="12795"/>
                </a:cubicBezTo>
                <a:cubicBezTo>
                  <a:pt y="768" x="12811"/>
                  <a:pt y="747" x="12822"/>
                  <a:pt y="725" x="12829"/>
                </a:cubicBezTo>
                <a:cubicBezTo>
                  <a:pt y="702" x="12836"/>
                  <a:pt y="681" x="12839"/>
                  <a:pt y="661" x="12839"/>
                </a:cubicBezTo>
                <a:lnTo>
                  <a:pt y="483" x="12839"/>
                </a:lnTo>
                <a:cubicBezTo>
                  <a:pt y="448" x="12839"/>
                  <a:pt y="418" x="12832"/>
                  <a:pt y="393" x="12819"/>
                </a:cubicBezTo>
                <a:cubicBezTo>
                  <a:pt y="367" x="12806"/>
                  <a:pt y="347" x="12790"/>
                  <a:pt y="332" x="12770"/>
                </a:cubicBezTo>
                <a:cubicBezTo>
                  <a:pt y="316" x="12750"/>
                  <a:pt y="305" x="12729"/>
                  <a:pt y="298" x="12707"/>
                </a:cubicBezTo>
                <a:cubicBezTo>
                  <a:pt y="291" x="12684"/>
                  <a:pt y="288" x="12663"/>
                  <a:pt y="288" x="12643"/>
                </a:cubicBezTo>
                <a:close/>
                <a:moveTo>
                  <a:pt y="288" x="12991"/>
                </a:moveTo>
                <a:cubicBezTo>
                  <a:pt y="288" x="12979"/>
                  <a:pt y="290" x="12968"/>
                  <a:pt y="294" x="12958"/>
                </a:cubicBezTo>
                <a:cubicBezTo>
                  <a:pt y="298" x="12947"/>
                  <a:pt y="304" x="12938"/>
                  <a:pt y="312" x="12930"/>
                </a:cubicBezTo>
                <a:cubicBezTo>
                  <a:pt y="319" x="12923"/>
                  <a:pt y="328" x="12917"/>
                  <a:pt y="339" x="12912"/>
                </a:cubicBezTo>
                <a:cubicBezTo>
                  <a:pt y="349" x="12908"/>
                  <a:pt y="360" x="12906"/>
                  <a:pt y="371" x="12906"/>
                </a:cubicBezTo>
                <a:lnTo>
                  <a:pt y="857" x="12906"/>
                </a:lnTo>
                <a:lnTo>
                  <a:pt y="857" x="13074"/>
                </a:lnTo>
                <a:lnTo>
                  <a:pt y="456" x="13074"/>
                </a:lnTo>
                <a:lnTo>
                  <a:pt y="456" x="13276"/>
                </a:lnTo>
                <a:cubicBezTo>
                  <a:pt y="456" x="13288"/>
                  <a:pt y="458" x="13300"/>
                  <a:pt y="462" x="13311"/>
                </a:cubicBezTo>
                <a:cubicBezTo>
                  <a:pt y="467" x="13321"/>
                  <a:pt y="472" x="13331"/>
                  <a:pt y="480" x="13338"/>
                </a:cubicBezTo>
                <a:cubicBezTo>
                  <a:pt y="487" x="13346"/>
                  <a:pt y="496" x="13352"/>
                  <a:pt y="507" x="13357"/>
                </a:cubicBezTo>
                <a:cubicBezTo>
                  <a:pt y="518" x="13361"/>
                  <a:pt y="530" x="13364"/>
                  <a:pt y="543" x="13364"/>
                </a:cubicBezTo>
                <a:lnTo>
                  <a:pt y="857" x="13364"/>
                </a:lnTo>
                <a:lnTo>
                  <a:pt y="857" x="13532"/>
                </a:lnTo>
                <a:lnTo>
                  <a:pt y="543" x="13532"/>
                </a:lnTo>
                <a:cubicBezTo>
                  <a:pt y="512" x="13532"/>
                  <a:pt y="485" x="13528"/>
                  <a:pt y="460" x="13521"/>
                </a:cubicBezTo>
                <a:cubicBezTo>
                  <a:pt y="435" x="13513"/>
                  <a:pt y="413" x="13502"/>
                  <a:pt y="394" x="13489"/>
                </a:cubicBezTo>
                <a:cubicBezTo>
                  <a:pt y="375" x="13475"/>
                  <a:pt y="359" x="13460"/>
                  <a:pt y="345" x="13443"/>
                </a:cubicBezTo>
                <a:cubicBezTo>
                  <a:pt y="332" x="13426"/>
                  <a:pt y="321" x="13408"/>
                  <a:pt y="312" x="13389"/>
                </a:cubicBezTo>
                <a:cubicBezTo>
                  <a:pt y="303" x="13370"/>
                  <a:pt y="297" x="13351"/>
                  <a:pt y="293" x="13332"/>
                </a:cubicBezTo>
                <a:cubicBezTo>
                  <a:pt y="290" x="13312"/>
                  <a:pt y="288" x="13294"/>
                  <a:pt y="288" x="13277"/>
                </a:cubicBezTo>
                <a:close/>
                <a:moveTo>
                  <a:pt y="288" x="13790"/>
                </a:moveTo>
                <a:cubicBezTo>
                  <a:pt y="288" x="13770"/>
                  <a:pt y="291" x="13749"/>
                  <a:pt y="298" x="13726"/>
                </a:cubicBezTo>
                <a:cubicBezTo>
                  <a:pt y="305" x="13703"/>
                  <a:pt y="316" x="13681"/>
                  <a:pt y="332" x="13661"/>
                </a:cubicBezTo>
                <a:cubicBezTo>
                  <a:pt y="348" x="13641"/>
                  <a:pt y="369" x="13625"/>
                  <a:pt y="394" x="13611"/>
                </a:cubicBezTo>
                <a:cubicBezTo>
                  <a:pt y="419" x="13598"/>
                  <a:pt y="450" x="13591"/>
                  <a:pt y="486" x="13591"/>
                </a:cubicBezTo>
                <a:lnTo>
                  <a:pt y="658" x="13591"/>
                </a:lnTo>
                <a:cubicBezTo>
                  <a:pt y="694" x="13591"/>
                  <a:pt y="725" x="13598"/>
                  <a:pt y="751" x="13611"/>
                </a:cubicBezTo>
                <a:cubicBezTo>
                  <a:pt y="776" x="13625"/>
                  <a:pt y="797" x="13641"/>
                  <a:pt y="813" x="13661"/>
                </a:cubicBezTo>
                <a:cubicBezTo>
                  <a:pt y="828" x="13681"/>
                  <a:pt y="840" x="13703"/>
                  <a:pt y="847" x="13726"/>
                </a:cubicBezTo>
                <a:cubicBezTo>
                  <a:pt y="854" x="13749"/>
                  <a:pt y="857" x="13770"/>
                  <a:pt y="857" x="13790"/>
                </a:cubicBezTo>
                <a:lnTo>
                  <a:pt y="857" x="14019"/>
                </a:lnTo>
                <a:cubicBezTo>
                  <a:pt y="857" x="14032"/>
                  <a:pt y="856" x="14046"/>
                  <a:pt y="853" x="14061"/>
                </a:cubicBezTo>
                <a:cubicBezTo>
                  <a:pt y="849" x="14076"/>
                  <a:pt y="845" x="14091"/>
                  <a:pt y="838" x="14106"/>
                </a:cubicBezTo>
                <a:cubicBezTo>
                  <a:pt y="832" x="14120"/>
                  <a:pt y="823" x="14135"/>
                  <a:pt y="813" x="14148"/>
                </a:cubicBezTo>
                <a:cubicBezTo>
                  <a:pt y="802" x="14162"/>
                  <a:pt y="790" x="14174"/>
                  <a:pt y="775" x="14184"/>
                </a:cubicBezTo>
                <a:cubicBezTo>
                  <a:pt y="760" x="14194"/>
                  <a:pt y="743" x="14202"/>
                  <a:pt y="723" x="14209"/>
                </a:cubicBezTo>
                <a:cubicBezTo>
                  <a:pt y="704" x="14215"/>
                  <a:pt y="682" x="14218"/>
                  <a:pt y="658" x="14218"/>
                </a:cubicBezTo>
                <a:lnTo>
                  <a:pt y="486" x="14218"/>
                </a:lnTo>
                <a:cubicBezTo>
                  <a:pt y="466" x="14218"/>
                  <a:pt y="445" x="14214"/>
                  <a:pt y="422" x="14207"/>
                </a:cubicBezTo>
                <a:cubicBezTo>
                  <a:pt y="399" x="14200"/>
                  <a:pt y="377" x="14189"/>
                  <a:pt y="357" x="14173"/>
                </a:cubicBezTo>
                <a:cubicBezTo>
                  <a:pt y="337" x="14157"/>
                  <a:pt y="321" x="14137"/>
                  <a:pt y="307" x="14111"/>
                </a:cubicBezTo>
                <a:cubicBezTo>
                  <a:pt y="294" x="14086"/>
                  <a:pt y="288" x="14055"/>
                  <a:pt y="288" x="14019"/>
                </a:cubicBezTo>
                <a:close/>
                <a:moveTo>
                  <a:pt y="288" x="14286"/>
                </a:moveTo>
                <a:lnTo>
                  <a:pt y="857" x="14286"/>
                </a:lnTo>
                <a:lnTo>
                  <a:pt y="857" x="14455"/>
                </a:lnTo>
                <a:lnTo>
                  <a:pt y="288" x="14455"/>
                </a:lnTo>
                <a:close/>
                <a:moveTo>
                  <a:pt y="288" x="15048"/>
                </a:moveTo>
                <a:cubicBezTo>
                  <a:pt y="288" x="15024"/>
                  <a:pt y="291" x="15002"/>
                  <a:pt y="297" x="14983"/>
                </a:cubicBezTo>
                <a:cubicBezTo>
                  <a:pt y="303" x="14964"/>
                  <a:pt y="311" x="14946"/>
                  <a:pt y="322" x="14931"/>
                </a:cubicBezTo>
                <a:cubicBezTo>
                  <a:pt y="332" x="14916"/>
                  <a:pt y="344" x="14904"/>
                  <a:pt y="357" x="14893"/>
                </a:cubicBezTo>
                <a:cubicBezTo>
                  <a:pt y="371" x="14883"/>
                  <a:pt y="385" x="14875"/>
                  <a:pt y="400" x="14868"/>
                </a:cubicBezTo>
                <a:cubicBezTo>
                  <a:pt y="414" x="14861"/>
                  <a:pt y="429" x="14857"/>
                  <a:pt y="444" x="14854"/>
                </a:cubicBezTo>
                <a:cubicBezTo>
                  <a:pt y="459" x="14851"/>
                  <a:pt y="473" x="14849"/>
                  <a:pt y="486" x="14849"/>
                </a:cubicBezTo>
                <a:lnTo>
                  <a:pt y="658" x="14849"/>
                </a:lnTo>
                <a:cubicBezTo>
                  <a:pt y="694" x="14849"/>
                  <a:pt y="725" x="14856"/>
                  <a:pt y="751" x="14869"/>
                </a:cubicBezTo>
                <a:cubicBezTo>
                  <a:pt y="776" x="14882"/>
                  <a:pt y="797" x="14899"/>
                  <a:pt y="813" x="14919"/>
                </a:cubicBezTo>
                <a:cubicBezTo>
                  <a:pt y="828" x="14939"/>
                  <a:pt y="840" x="14961"/>
                  <a:pt y="847" x="14984"/>
                </a:cubicBezTo>
                <a:cubicBezTo>
                  <a:pt y="854" x="15007"/>
                  <a:pt y="857" x="15028"/>
                  <a:pt y="857" x="15048"/>
                </a:cubicBezTo>
                <a:lnTo>
                  <a:pt y="857" x="15413"/>
                </a:lnTo>
                <a:lnTo>
                  <a:pt y="688" x="15413"/>
                </a:lnTo>
                <a:lnTo>
                  <a:pt y="688" x="15049"/>
                </a:lnTo>
                <a:cubicBezTo>
                  <a:pt y="688" x="15037"/>
                  <a:pt y="686" x="15030"/>
                  <a:pt y="681" x="15025"/>
                </a:cubicBezTo>
                <a:cubicBezTo>
                  <a:pt y="677" x="15020"/>
                  <a:pt y="669" x="15018"/>
                  <a:pt y="658" x="15018"/>
                </a:cubicBezTo>
                <a:lnTo>
                  <a:pt y="487" x="15018"/>
                </a:lnTo>
                <a:cubicBezTo>
                  <a:pt y="475" x="15018"/>
                  <a:pt y="467" x="15020"/>
                  <a:pt y="463" x="15024"/>
                </a:cubicBezTo>
                <a:cubicBezTo>
                  <a:pt y="458" x="15029"/>
                  <a:pt y="456" x="15037"/>
                  <a:pt y="456" x="15048"/>
                </a:cubicBezTo>
                <a:lnTo>
                  <a:pt y="456" x="15413"/>
                </a:lnTo>
                <a:lnTo>
                  <a:pt y="288" x="15413"/>
                </a:lnTo>
                <a:close/>
                <a:moveTo>
                  <a:pt y="288" x="15664"/>
                </a:moveTo>
                <a:cubicBezTo>
                  <a:pt y="288" x="15644"/>
                  <a:pt y="291" x="15623"/>
                  <a:pt y="298" x="15600"/>
                </a:cubicBezTo>
                <a:cubicBezTo>
                  <a:pt y="305" x="15577"/>
                  <a:pt y="316" x="15555"/>
                  <a:pt y="332" x="15535"/>
                </a:cubicBezTo>
                <a:cubicBezTo>
                  <a:pt y="348" x="15515"/>
                  <a:pt y="369" x="15499"/>
                  <a:pt y="394" x="15485"/>
                </a:cubicBezTo>
                <a:cubicBezTo>
                  <a:pt y="419" x="15472"/>
                  <a:pt y="450" x="15465"/>
                  <a:pt y="486" x="15465"/>
                </a:cubicBezTo>
                <a:lnTo>
                  <a:pt y="658" x="15465"/>
                </a:lnTo>
                <a:cubicBezTo>
                  <a:pt y="694" x="15465"/>
                  <a:pt y="725" x="15472"/>
                  <a:pt y="751" x="15485"/>
                </a:cubicBezTo>
                <a:cubicBezTo>
                  <a:pt y="776" x="15499"/>
                  <a:pt y="797" x="15515"/>
                  <a:pt y="813" x="15535"/>
                </a:cubicBezTo>
                <a:cubicBezTo>
                  <a:pt y="828" x="15555"/>
                  <a:pt y="840" x="15577"/>
                  <a:pt y="847" x="15600"/>
                </a:cubicBezTo>
                <a:cubicBezTo>
                  <a:pt y="854" x="15623"/>
                  <a:pt y="857" x="15644"/>
                  <a:pt y="857" x="15664"/>
                </a:cubicBezTo>
                <a:lnTo>
                  <a:pt y="857" x="15893"/>
                </a:lnTo>
                <a:cubicBezTo>
                  <a:pt y="857" x="15906"/>
                  <a:pt y="856" x="15921"/>
                  <a:pt y="853" x="15935"/>
                </a:cubicBezTo>
                <a:cubicBezTo>
                  <a:pt y="849" x="15950"/>
                  <a:pt y="845" x="15965"/>
                  <a:pt y="838" x="15980"/>
                </a:cubicBezTo>
                <a:cubicBezTo>
                  <a:pt y="832" x="15994"/>
                  <a:pt y="823" x="16009"/>
                  <a:pt y="813" x="16022"/>
                </a:cubicBezTo>
                <a:cubicBezTo>
                  <a:pt y="802" x="16036"/>
                  <a:pt y="790" x="16048"/>
                  <a:pt y="775" x="16058"/>
                </a:cubicBezTo>
                <a:cubicBezTo>
                  <a:pt y="760" x="16068"/>
                  <a:pt y="743" x="16076"/>
                  <a:pt y="723" x="16083"/>
                </a:cubicBezTo>
                <a:cubicBezTo>
                  <a:pt y="704" x="16089"/>
                  <a:pt y="682" x="16092"/>
                  <a:pt y="658" x="16092"/>
                </a:cubicBezTo>
                <a:lnTo>
                  <a:pt y="486" x="16092"/>
                </a:lnTo>
                <a:cubicBezTo>
                  <a:pt y="466" x="16092"/>
                  <a:pt y="445" x="16088"/>
                  <a:pt y="422" x="16081"/>
                </a:cubicBezTo>
                <a:cubicBezTo>
                  <a:pt y="399" x="16074"/>
                  <a:pt y="377" x="16063"/>
                  <a:pt y="357" x="16047"/>
                </a:cubicBezTo>
                <a:cubicBezTo>
                  <a:pt y="337" x="16031"/>
                  <a:pt y="321" x="16011"/>
                  <a:pt y="307" x="15985"/>
                </a:cubicBezTo>
                <a:cubicBezTo>
                  <a:pt y="294" x="15960"/>
                  <a:pt y="288" x="15929"/>
                  <a:pt y="288" x="15893"/>
                </a:cubicBezTo>
                <a:close/>
                <a:moveTo>
                  <a:pt y="288" x="16243"/>
                </a:moveTo>
                <a:cubicBezTo>
                  <a:pt y="288" x="16231"/>
                  <a:pt y="290" x="16220"/>
                  <a:pt y="294" x="16210"/>
                </a:cubicBezTo>
                <a:cubicBezTo>
                  <a:pt y="298" x="16200"/>
                  <a:pt y="304" x="16191"/>
                  <a:pt y="312" x="16183"/>
                </a:cubicBezTo>
                <a:cubicBezTo>
                  <a:pt y="319" x="16175"/>
                  <a:pt y="328" x="16169"/>
                  <a:pt y="339" x="16165"/>
                </a:cubicBezTo>
                <a:cubicBezTo>
                  <a:pt y="349" x="16160"/>
                  <a:pt y="360" x="16158"/>
                  <a:pt y="371" x="16158"/>
                </a:cubicBezTo>
                <a:lnTo>
                  <a:pt y="857" x="16158"/>
                </a:lnTo>
                <a:lnTo>
                  <a:pt y="857" x="16327"/>
                </a:lnTo>
                <a:lnTo>
                  <a:pt y="456" x="16327"/>
                </a:lnTo>
                <a:lnTo>
                  <a:pt y="456" x="16528"/>
                </a:lnTo>
                <a:cubicBezTo>
                  <a:pt y="456" x="16541"/>
                  <a:pt y="458" x="16553"/>
                  <a:pt y="462" x="16563"/>
                </a:cubicBezTo>
                <a:cubicBezTo>
                  <a:pt y="467" x="16574"/>
                  <a:pt y="472" x="16583"/>
                  <a:pt y="480" x="16591"/>
                </a:cubicBezTo>
                <a:cubicBezTo>
                  <a:pt y="487" x="16599"/>
                  <a:pt y="496" x="16605"/>
                  <a:pt y="507" x="16609"/>
                </a:cubicBezTo>
                <a:cubicBezTo>
                  <a:pt y="518" x="16614"/>
                  <a:pt y="530" x="16616"/>
                  <a:pt y="543" x="16616"/>
                </a:cubicBezTo>
                <a:lnTo>
                  <a:pt y="857" x="16616"/>
                </a:lnTo>
                <a:lnTo>
                  <a:pt y="857" x="16785"/>
                </a:lnTo>
                <a:lnTo>
                  <a:pt y="543" x="16785"/>
                </a:lnTo>
                <a:cubicBezTo>
                  <a:pt y="512" x="16785"/>
                  <a:pt y="485" x="16781"/>
                  <a:pt y="460" x="16773"/>
                </a:cubicBezTo>
                <a:cubicBezTo>
                  <a:pt y="435" x="16765"/>
                  <a:pt y="413" x="16755"/>
                  <a:pt y="394" x="16741"/>
                </a:cubicBezTo>
                <a:cubicBezTo>
                  <a:pt y="375" x="16728"/>
                  <a:pt y="359" x="16712"/>
                  <a:pt y="345" x="16695"/>
                </a:cubicBezTo>
                <a:cubicBezTo>
                  <a:pt y="332" x="16678"/>
                  <a:pt y="321" x="16660"/>
                  <a:pt y="312" x="16641"/>
                </a:cubicBezTo>
                <a:cubicBezTo>
                  <a:pt y="303" x="16622"/>
                  <a:pt y="297" x="16603"/>
                  <a:pt y="293" x="16584"/>
                </a:cubicBezTo>
                <a:cubicBezTo>
                  <a:pt y="290" x="16565"/>
                  <a:pt y="288" x="16546"/>
                  <a:pt y="288" x="16529"/>
                </a:cubicBezTo>
                <a:close/>
                <a:moveTo>
                  <a:pt y="59" x="17381"/>
                </a:moveTo>
                <a:cubicBezTo>
                  <a:pt y="59" x="17367"/>
                  <a:pt y="60" x="17353"/>
                  <a:pt y="63" x="17338"/>
                </a:cubicBezTo>
                <a:cubicBezTo>
                  <a:pt y="66" x="17323"/>
                  <a:pt y="71" x="17309"/>
                  <a:pt y="77" x="17294"/>
                </a:cubicBezTo>
                <a:cubicBezTo>
                  <a:pt y="84" x="17280"/>
                  <a:pt y="92" x="17266"/>
                  <a:pt y="103" x="17252"/>
                </a:cubicBezTo>
                <a:cubicBezTo>
                  <a:pt y="113" x="17238"/>
                  <a:pt y="126" x="17226"/>
                  <a:pt y="141" x="17216"/>
                </a:cubicBezTo>
                <a:cubicBezTo>
                  <a:pt y="156" x="17206"/>
                  <a:pt y="173" x="17197"/>
                  <a:pt y="192" x="17191"/>
                </a:cubicBezTo>
                <a:cubicBezTo>
                  <a:pt y="212" x="17185"/>
                  <a:pt y="233" x="17182"/>
                  <a:pt y="257" x="17182"/>
                </a:cubicBezTo>
                <a:lnTo>
                  <a:pt y="857" x="17182"/>
                </a:lnTo>
                <a:lnTo>
                  <a:pt y="857" x="17350"/>
                </a:lnTo>
                <a:lnTo>
                  <a:pt y="257" x="17350"/>
                </a:lnTo>
                <a:cubicBezTo>
                  <a:pt y="246" x="17350"/>
                  <a:pt y="239" x="17353"/>
                  <a:pt y="234" x="17357"/>
                </a:cubicBezTo>
                <a:cubicBezTo>
                  <a:pt y="230" x="17362"/>
                  <a:pt y="227" x="17370"/>
                  <a:pt y="227" x="17382"/>
                </a:cubicBezTo>
                <a:lnTo>
                  <a:pt y="227" x="17689"/>
                </a:lnTo>
                <a:lnTo>
                  <a:pt y="59" x="17689"/>
                </a:lnTo>
                <a:close/>
                <a:moveTo>
                  <a:pt y="288" x="17722"/>
                </a:moveTo>
                <a:lnTo>
                  <a:pt y="601" x="17722"/>
                </a:lnTo>
                <a:cubicBezTo>
                  <a:pt y="632" x="17722"/>
                  <a:pt y="660" x="17726"/>
                  <a:pt y="685" x="17734"/>
                </a:cubicBezTo>
                <a:cubicBezTo>
                  <a:pt y="710" x="17742"/>
                  <a:pt y="732" x="17753"/>
                  <a:pt y="751" x="17766"/>
                </a:cubicBezTo>
                <a:cubicBezTo>
                  <a:pt y="770" x="17779"/>
                  <a:pt y="786" x="17795"/>
                  <a:pt y="800" x="17812"/>
                </a:cubicBezTo>
                <a:cubicBezTo>
                  <a:pt y="813" x="17830"/>
                  <a:pt y="824" x="17848"/>
                  <a:pt y="833" x="17867"/>
                </a:cubicBezTo>
                <a:cubicBezTo>
                  <a:pt y="841" x="17885"/>
                  <a:pt y="847" x="17904"/>
                  <a:pt y="851" x="17923"/>
                </a:cubicBezTo>
                <a:cubicBezTo>
                  <a:pt y="855" x="17943"/>
                  <a:pt y="857" x="17961"/>
                  <a:pt y="857" x="17978"/>
                </a:cubicBezTo>
                <a:lnTo>
                  <a:pt y="857" x="18265"/>
                </a:lnTo>
                <a:cubicBezTo>
                  <a:pt y="857" x="18277"/>
                  <a:pt y="855" x="18287"/>
                  <a:pt y="851" x="18298"/>
                </a:cubicBezTo>
                <a:cubicBezTo>
                  <a:pt y="846" x="18308"/>
                  <a:pt y="840" x="18317"/>
                  <a:pt y="833" x="18324"/>
                </a:cubicBezTo>
                <a:cubicBezTo>
                  <a:pt y="825" x="18332"/>
                  <a:pt y="816" x="18338"/>
                  <a:pt y="806" x="18342"/>
                </a:cubicBezTo>
                <a:cubicBezTo>
                  <a:pt y="795" x="18347"/>
                  <a:pt y="784" x="18349"/>
                  <a:pt y="772" x="18349"/>
                </a:cubicBezTo>
                <a:lnTo>
                  <a:pt y="288" x="18349"/>
                </a:lnTo>
                <a:lnTo>
                  <a:pt y="288" x="18180"/>
                </a:lnTo>
                <a:lnTo>
                  <a:pt y="688" x="18180"/>
                </a:lnTo>
                <a:lnTo>
                  <a:pt y="688" x="17979"/>
                </a:lnTo>
                <a:cubicBezTo>
                  <a:pt y="688" x="17966"/>
                  <a:pt y="686" x="17954"/>
                  <a:pt y="682" x="17944"/>
                </a:cubicBezTo>
                <a:cubicBezTo>
                  <a:pt y="678" x="17933"/>
                  <a:pt y="672" x="17924"/>
                  <a:pt y="665" x="17916"/>
                </a:cubicBezTo>
                <a:cubicBezTo>
                  <a:pt y="657" x="17908"/>
                  <a:pt y="648" x="17902"/>
                  <a:pt y="638" x="17898"/>
                </a:cubicBezTo>
                <a:cubicBezTo>
                  <a:pt y="627" x="17893"/>
                  <a:pt y="615" x="17891"/>
                  <a:pt y="601" x="17891"/>
                </a:cubicBezTo>
                <a:lnTo>
                  <a:pt y="288" x="17891"/>
                </a:lnTo>
                <a:close/>
                <a:moveTo>
                  <a:pt y="288" x="18511"/>
                </a:moveTo>
                <a:cubicBezTo>
                  <a:pt y="288" x="18499"/>
                  <a:pt y="290" x="18488"/>
                  <a:pt y="294" x="18478"/>
                </a:cubicBezTo>
                <a:cubicBezTo>
                  <a:pt y="298" x="18468"/>
                  <a:pt y="304" x="18459"/>
                  <a:pt y="312" x="18451"/>
                </a:cubicBezTo>
                <a:cubicBezTo>
                  <a:pt y="319" x="18443"/>
                  <a:pt y="328" x="18437"/>
                  <a:pt y="339" x="18433"/>
                </a:cubicBezTo>
                <a:cubicBezTo>
                  <a:pt y="349" x="18428"/>
                  <a:pt y="360" x="18426"/>
                  <a:pt y="371" x="18426"/>
                </a:cubicBezTo>
                <a:lnTo>
                  <a:pt y="857" x="18426"/>
                </a:lnTo>
                <a:lnTo>
                  <a:pt y="857" x="18595"/>
                </a:lnTo>
                <a:lnTo>
                  <a:pt y="456" x="18595"/>
                </a:lnTo>
                <a:lnTo>
                  <a:pt y="456" x="18796"/>
                </a:lnTo>
                <a:cubicBezTo>
                  <a:pt y="456" x="18809"/>
                  <a:pt y="458" x="18821"/>
                  <a:pt y="462" x="18831"/>
                </a:cubicBezTo>
                <a:cubicBezTo>
                  <a:pt y="467" x="18842"/>
                  <a:pt y="472" x="18851"/>
                  <a:pt y="480" x="18859"/>
                </a:cubicBezTo>
                <a:cubicBezTo>
                  <a:pt y="487" x="18867"/>
                  <a:pt y="496" x="18873"/>
                  <a:pt y="507" x="18877"/>
                </a:cubicBezTo>
                <a:cubicBezTo>
                  <a:pt y="518" x="18882"/>
                  <a:pt y="530" x="18884"/>
                  <a:pt y="543" x="18884"/>
                </a:cubicBezTo>
                <a:lnTo>
                  <a:pt y="857" x="18884"/>
                </a:lnTo>
                <a:lnTo>
                  <a:pt y="857" x="19053"/>
                </a:lnTo>
                <a:lnTo>
                  <a:pt y="543" x="19053"/>
                </a:lnTo>
                <a:cubicBezTo>
                  <a:pt y="512" x="19053"/>
                  <a:pt y="485" x="19049"/>
                  <a:pt y="460" x="19041"/>
                </a:cubicBezTo>
                <a:cubicBezTo>
                  <a:pt y="435" x="19033"/>
                  <a:pt y="413" x="19023"/>
                  <a:pt y="394" x="19009"/>
                </a:cubicBezTo>
                <a:cubicBezTo>
                  <a:pt y="375" x="18996"/>
                  <a:pt y="359" x="18980"/>
                  <a:pt y="345" x="18963"/>
                </a:cubicBezTo>
                <a:cubicBezTo>
                  <a:pt y="332" x="18946"/>
                  <a:pt y="321" x="18928"/>
                  <a:pt y="312" x="18909"/>
                </a:cubicBezTo>
                <a:cubicBezTo>
                  <a:pt y="303" x="18890"/>
                  <a:pt y="297" x="18871"/>
                  <a:pt y="293" x="18852"/>
                </a:cubicBezTo>
                <a:cubicBezTo>
                  <a:pt y="290" x="18833"/>
                  <a:pt y="288" x="18815"/>
                  <a:pt y="288" x="18797"/>
                </a:cubicBezTo>
                <a:close/>
                <a:moveTo>
                  <a:pt y="288" x="19310"/>
                </a:moveTo>
                <a:cubicBezTo>
                  <a:pt y="288" x="19286"/>
                  <a:pt y="291" x="19265"/>
                  <a:pt y="297" x="19245"/>
                </a:cubicBezTo>
                <a:cubicBezTo>
                  <a:pt y="303" x="19226"/>
                  <a:pt y="311" x="19209"/>
                  <a:pt y="322" x="19194"/>
                </a:cubicBezTo>
                <a:cubicBezTo>
                  <a:pt y="332" x="19179"/>
                  <a:pt y="344" x="19166"/>
                  <a:pt y="357" x="19156"/>
                </a:cubicBezTo>
                <a:cubicBezTo>
                  <a:pt y="371" x="19146"/>
                  <a:pt y="385" x="19137"/>
                  <a:pt y="400" x="19131"/>
                </a:cubicBezTo>
                <a:cubicBezTo>
                  <a:pt y="414" x="19124"/>
                  <a:pt y="429" x="19119"/>
                  <a:pt y="444" x="19116"/>
                </a:cubicBezTo>
                <a:cubicBezTo>
                  <a:pt y="459" x="19113"/>
                  <a:pt y="473" x="19112"/>
                  <a:pt y="486" x="19112"/>
                </a:cubicBezTo>
                <a:lnTo>
                  <a:pt y="658" x="19112"/>
                </a:lnTo>
                <a:cubicBezTo>
                  <a:pt y="694" x="19112"/>
                  <a:pt y="725" x="19118"/>
                  <a:pt y="751" x="19132"/>
                </a:cubicBezTo>
                <a:cubicBezTo>
                  <a:pt y="776" x="19145"/>
                  <a:pt y="797" x="19162"/>
                  <a:pt y="813" x="19182"/>
                </a:cubicBezTo>
                <a:cubicBezTo>
                  <a:pt y="828" x="19202"/>
                  <a:pt y="840" x="19223"/>
                  <a:pt y="847" x="19246"/>
                </a:cubicBezTo>
                <a:cubicBezTo>
                  <a:pt y="854" x="19269"/>
                  <a:pt y="857" x="19291"/>
                  <a:pt y="857" x="19310"/>
                </a:cubicBezTo>
                <a:lnTo>
                  <a:pt y="857" x="19675"/>
                </a:lnTo>
                <a:lnTo>
                  <a:pt y="688" x="19675"/>
                </a:lnTo>
                <a:lnTo>
                  <a:pt y="688" x="19311"/>
                </a:lnTo>
                <a:cubicBezTo>
                  <a:pt y="688" x="19300"/>
                  <a:pt y="686" x="19292"/>
                  <a:pt y="681" x="19287"/>
                </a:cubicBezTo>
                <a:cubicBezTo>
                  <a:pt y="677" x="19283"/>
                  <a:pt y="669" x="19280"/>
                  <a:pt y="658" x="19280"/>
                </a:cubicBezTo>
                <a:lnTo>
                  <a:pt y="487" x="19280"/>
                </a:lnTo>
                <a:cubicBezTo>
                  <a:pt y="475" x="19280"/>
                  <a:pt y="467" x="19283"/>
                  <a:pt y="463" x="19287"/>
                </a:cubicBezTo>
                <a:cubicBezTo>
                  <a:pt y="458" x="19292"/>
                  <a:pt y="456" x="19299"/>
                  <a:pt y="456" x="19310"/>
                </a:cubicBezTo>
                <a:lnTo>
                  <a:pt y="456" x="19675"/>
                </a:lnTo>
                <a:lnTo>
                  <a:pt y="288" x="19675"/>
                </a:lnTo>
                <a:close/>
                <a:moveTo>
                  <a:pt y="288" x="19741"/>
                </a:moveTo>
                <a:lnTo>
                  <a:pt y="857" x="19741"/>
                </a:lnTo>
                <a:lnTo>
                  <a:pt y="857" x="19909"/>
                </a:lnTo>
                <a:lnTo>
                  <a:pt y="288" x="19909"/>
                </a:lnTo>
                <a:close/>
                <a:moveTo>
                  <a:pt y="288" x="20177"/>
                </a:moveTo>
                <a:cubicBezTo>
                  <a:pt y="288" x="20157"/>
                  <a:pt y="291" x="20136"/>
                  <a:pt y="298" x="20113"/>
                </a:cubicBezTo>
                <a:cubicBezTo>
                  <a:pt y="305" x="20090"/>
                  <a:pt y="316" x="20068"/>
                  <a:pt y="332" x="20048"/>
                </a:cubicBezTo>
                <a:cubicBezTo>
                  <a:pt y="348" x="20029"/>
                  <a:pt y="369" x="20012"/>
                  <a:pt y="394" x="19999"/>
                </a:cubicBezTo>
                <a:cubicBezTo>
                  <a:pt y="419" x="19985"/>
                  <a:pt y="450" x="19979"/>
                  <a:pt y="486" x="19979"/>
                </a:cubicBezTo>
                <a:lnTo>
                  <a:pt y="658" x="19979"/>
                </a:lnTo>
                <a:cubicBezTo>
                  <a:pt y="694" x="19979"/>
                  <a:pt y="725" x="19985"/>
                  <a:pt y="751" x="19999"/>
                </a:cubicBezTo>
                <a:cubicBezTo>
                  <a:pt y="776" x="20012"/>
                  <a:pt y="797" x="20029"/>
                  <a:pt y="813" x="20048"/>
                </a:cubicBezTo>
                <a:cubicBezTo>
                  <a:pt y="828" x="20068"/>
                  <a:pt y="840" x="20090"/>
                  <a:pt y="847" x="20113"/>
                </a:cubicBezTo>
                <a:cubicBezTo>
                  <a:pt y="854" x="20136"/>
                  <a:pt y="857" x="20157"/>
                  <a:pt y="857" x="20177"/>
                </a:cubicBezTo>
                <a:lnTo>
                  <a:pt y="857" x="20406"/>
                </a:lnTo>
                <a:cubicBezTo>
                  <a:pt y="857" x="20420"/>
                  <a:pt y="856" x="20434"/>
                  <a:pt y="853" x="20449"/>
                </a:cubicBezTo>
                <a:cubicBezTo>
                  <a:pt y="849" x="20464"/>
                  <a:pt y="845" x="20478"/>
                  <a:pt y="838" x="20493"/>
                </a:cubicBezTo>
                <a:cubicBezTo>
                  <a:pt y="832" x="20508"/>
                  <a:pt y="823" x="20522"/>
                  <a:pt y="813" x="20535"/>
                </a:cubicBezTo>
                <a:cubicBezTo>
                  <a:pt y="802" x="20549"/>
                  <a:pt y="790" x="20561"/>
                  <a:pt y="775" x="20571"/>
                </a:cubicBezTo>
                <a:cubicBezTo>
                  <a:pt y="760" x="20581"/>
                  <a:pt y="743" x="20590"/>
                  <a:pt y="723" x="20596"/>
                </a:cubicBezTo>
                <a:cubicBezTo>
                  <a:pt y="704" x="20602"/>
                  <a:pt y="682" x="20605"/>
                  <a:pt y="658" x="20605"/>
                </a:cubicBezTo>
                <a:lnTo>
                  <a:pt y="486" x="20605"/>
                </a:lnTo>
                <a:cubicBezTo>
                  <a:pt y="466" x="20605"/>
                  <a:pt y="445" x="20602"/>
                  <a:pt y="422" x="20595"/>
                </a:cubicBezTo>
                <a:cubicBezTo>
                  <a:pt y="399" x="20587"/>
                  <a:pt y="377" x="20576"/>
                  <a:pt y="357" x="20560"/>
                </a:cubicBezTo>
                <a:cubicBezTo>
                  <a:pt y="337" x="20545"/>
                  <a:pt y="321" x="20524"/>
                  <a:pt y="307" x="20498"/>
                </a:cubicBezTo>
                <a:cubicBezTo>
                  <a:pt y="294" x="20473"/>
                  <a:pt y="288" x="20442"/>
                  <a:pt y="288" x="20406"/>
                </a:cubicBezTo>
                <a:close/>
                <a:moveTo>
                  <a:pt y="288" x="20756"/>
                </a:moveTo>
                <a:cubicBezTo>
                  <a:pt y="288" x="20745"/>
                  <a:pt y="290" x="20734"/>
                  <a:pt y="294" x="20723"/>
                </a:cubicBezTo>
                <a:cubicBezTo>
                  <a:pt y="298" x="20713"/>
                  <a:pt y="304" x="20704"/>
                  <a:pt y="312" x="20696"/>
                </a:cubicBezTo>
                <a:cubicBezTo>
                  <a:pt y="319" x="20688"/>
                  <a:pt y="328" x="20682"/>
                  <a:pt y="339" x="20678"/>
                </a:cubicBezTo>
                <a:cubicBezTo>
                  <a:pt y="349" x="20674"/>
                  <a:pt y="360" x="20671"/>
                  <a:pt y="371" x="20671"/>
                </a:cubicBezTo>
                <a:lnTo>
                  <a:pt y="857" x="20671"/>
                </a:lnTo>
                <a:lnTo>
                  <a:pt y="857" x="20840"/>
                </a:lnTo>
                <a:lnTo>
                  <a:pt y="456" x="20840"/>
                </a:lnTo>
                <a:lnTo>
                  <a:pt y="456" x="21041"/>
                </a:lnTo>
                <a:cubicBezTo>
                  <a:pt y="456" x="21054"/>
                  <a:pt y="458" x="21066"/>
                  <a:pt y="462" x="21076"/>
                </a:cubicBezTo>
                <a:cubicBezTo>
                  <a:pt y="467" x="21087"/>
                  <a:pt y="472" x="21096"/>
                  <a:pt y="480" x="21104"/>
                </a:cubicBezTo>
                <a:cubicBezTo>
                  <a:pt y="487" x="21112"/>
                  <a:pt y="496" x="21118"/>
                  <a:pt y="507" x="21122"/>
                </a:cubicBezTo>
                <a:cubicBezTo>
                  <a:pt y="518" x="21127"/>
                  <a:pt y="530" x="21129"/>
                  <a:pt y="543" x="21129"/>
                </a:cubicBezTo>
                <a:lnTo>
                  <a:pt y="857" x="21129"/>
                </a:lnTo>
                <a:lnTo>
                  <a:pt y="857" x="21298"/>
                </a:lnTo>
                <a:lnTo>
                  <a:pt y="543" x="21298"/>
                </a:lnTo>
                <a:cubicBezTo>
                  <a:pt y="512" x="21298"/>
                  <a:pt y="485" x="21294"/>
                  <a:pt y="460" x="21286"/>
                </a:cubicBezTo>
                <a:cubicBezTo>
                  <a:pt y="435" x="21279"/>
                  <a:pt y="413" x="21268"/>
                  <a:pt y="394" x="21254"/>
                </a:cubicBezTo>
                <a:cubicBezTo>
                  <a:pt y="375" x="21241"/>
                  <a:pt y="359" x="21226"/>
                  <a:pt y="345" x="21208"/>
                </a:cubicBezTo>
                <a:cubicBezTo>
                  <a:pt y="332" x="21191"/>
                  <a:pt y="321" x="21173"/>
                  <a:pt y="312" x="21154"/>
                </a:cubicBezTo>
                <a:cubicBezTo>
                  <a:pt y="303" x="21135"/>
                  <a:pt y="297" x="21116"/>
                  <a:pt y="293" x="21097"/>
                </a:cubicBezTo>
                <a:cubicBezTo>
                  <a:pt y="290" x="21078"/>
                  <a:pt y="288" x="21060"/>
                  <a:pt y="288" x="21042"/>
                </a:cubicBezTo>
                <a:close/>
                <a:moveTo>
                  <a:pt y="288" x="21881"/>
                </a:moveTo>
                <a:cubicBezTo>
                  <a:pt y="288" x="21857"/>
                  <a:pt y="291" x="21835"/>
                  <a:pt y="297" x="21816"/>
                </a:cubicBezTo>
                <a:cubicBezTo>
                  <a:pt y="303" x="21797"/>
                  <a:pt y="311" x="21779"/>
                  <a:pt y="322" x="21764"/>
                </a:cubicBezTo>
                <a:cubicBezTo>
                  <a:pt y="332" x="21750"/>
                  <a:pt y="344" x="21737"/>
                  <a:pt y="357" x="21726"/>
                </a:cubicBezTo>
                <a:cubicBezTo>
                  <a:pt y="371" x="21716"/>
                  <a:pt y="385" x="21708"/>
                  <a:pt y="400" x="21701"/>
                </a:cubicBezTo>
                <a:cubicBezTo>
                  <a:pt y="414" x="21694"/>
                  <a:pt y="429" x="21690"/>
                  <a:pt y="444" x="21687"/>
                </a:cubicBezTo>
                <a:cubicBezTo>
                  <a:pt y="459" x="21684"/>
                  <a:pt y="473" x="21682"/>
                  <a:pt y="486" x="21682"/>
                </a:cubicBezTo>
                <a:lnTo>
                  <a:pt y="658" x="21682"/>
                </a:lnTo>
                <a:cubicBezTo>
                  <a:pt y="694" x="21682"/>
                  <a:pt y="725" x="21689"/>
                  <a:pt y="751" x="21702"/>
                </a:cubicBezTo>
                <a:cubicBezTo>
                  <a:pt y="776" x="21715"/>
                  <a:pt y="797" x="21732"/>
                  <a:pt y="813" x="21752"/>
                </a:cubicBezTo>
                <a:cubicBezTo>
                  <a:pt y="828" x="21772"/>
                  <a:pt y="840" x="21794"/>
                  <a:pt y="847" x="21817"/>
                </a:cubicBezTo>
                <a:cubicBezTo>
                  <a:pt y="854" x="21840"/>
                  <a:pt y="857" x="21861"/>
                  <a:pt y="857" x="21881"/>
                </a:cubicBezTo>
                <a:lnTo>
                  <a:pt y="857" x="22246"/>
                </a:lnTo>
                <a:lnTo>
                  <a:pt y="688" x="22246"/>
                </a:lnTo>
                <a:lnTo>
                  <a:pt y="688" x="21882"/>
                </a:lnTo>
                <a:cubicBezTo>
                  <a:pt y="688" x="21870"/>
                  <a:pt y="686" x="21863"/>
                  <a:pt y="681" x="21858"/>
                </a:cubicBezTo>
                <a:cubicBezTo>
                  <a:pt y="677" x="21853"/>
                  <a:pt y="669" x="21851"/>
                  <a:pt y="658" x="21851"/>
                </a:cubicBezTo>
                <a:lnTo>
                  <a:pt y="487" x="21851"/>
                </a:lnTo>
                <a:cubicBezTo>
                  <a:pt y="475" x="21851"/>
                  <a:pt y="467" x="21853"/>
                  <a:pt y="463" x="21857"/>
                </a:cubicBezTo>
                <a:cubicBezTo>
                  <a:pt y="458" x="21862"/>
                  <a:pt y="456" x="21870"/>
                  <a:pt y="456" x="21881"/>
                </a:cubicBezTo>
                <a:lnTo>
                  <a:pt y="456" x="22246"/>
                </a:lnTo>
                <a:lnTo>
                  <a:pt y="288" x="22246"/>
                </a:lnTo>
                <a:close/>
                <a:moveTo>
                  <a:pt y="288" x="22301"/>
                </a:moveTo>
                <a:lnTo>
                  <a:pt y="601" x="22301"/>
                </a:lnTo>
                <a:cubicBezTo>
                  <a:pt y="632" x="22301"/>
                  <a:pt y="660" x="22305"/>
                  <a:pt y="685" x="22313"/>
                </a:cubicBezTo>
                <a:cubicBezTo>
                  <a:pt y="710" x="22321"/>
                  <a:pt y="732" x="22332"/>
                  <a:pt y="751" x="22345"/>
                </a:cubicBezTo>
                <a:cubicBezTo>
                  <a:pt y="770" x="22358"/>
                  <a:pt y="786" x="22374"/>
                  <a:pt y="800" x="22391"/>
                </a:cubicBezTo>
                <a:cubicBezTo>
                  <a:pt y="813" x="22409"/>
                  <a:pt y="824" x="22427"/>
                  <a:pt y="833" x="22446"/>
                </a:cubicBezTo>
                <a:cubicBezTo>
                  <a:pt y="841" x="22464"/>
                  <a:pt y="847" x="22483"/>
                  <a:pt y="851" x="22503"/>
                </a:cubicBezTo>
                <a:cubicBezTo>
                  <a:pt y="855" x="22522"/>
                  <a:pt y="857" x="22540"/>
                  <a:pt y="857" x="22557"/>
                </a:cubicBezTo>
                <a:lnTo>
                  <a:pt y="857" x="22844"/>
                </a:lnTo>
                <a:cubicBezTo>
                  <a:pt y="857" x="22856"/>
                  <a:pt y="855" x="22867"/>
                  <a:pt y="851" x="22877"/>
                </a:cubicBezTo>
                <a:cubicBezTo>
                  <a:pt y="846" x="22887"/>
                  <a:pt y="840" x="22896"/>
                  <a:pt y="833" x="22903"/>
                </a:cubicBezTo>
                <a:cubicBezTo>
                  <a:pt y="825" x="22911"/>
                  <a:pt y="816" x="22917"/>
                  <a:pt y="806" x="22921"/>
                </a:cubicBezTo>
                <a:cubicBezTo>
                  <a:pt y="795" x="22926"/>
                  <a:pt y="784" x="22928"/>
                  <a:pt y="772" x="22928"/>
                </a:cubicBezTo>
                <a:lnTo>
                  <a:pt y="288" x="22928"/>
                </a:lnTo>
                <a:lnTo>
                  <a:pt y="288" x="22759"/>
                </a:lnTo>
                <a:lnTo>
                  <a:pt y="688" x="22759"/>
                </a:lnTo>
                <a:lnTo>
                  <a:pt y="688" x="22558"/>
                </a:lnTo>
                <a:cubicBezTo>
                  <a:pt y="688" x="22545"/>
                  <a:pt y="686" x="22534"/>
                  <a:pt y="682" x="22523"/>
                </a:cubicBezTo>
                <a:cubicBezTo>
                  <a:pt y="678" x="22512"/>
                  <a:pt y="672" x="22503"/>
                  <a:pt y="665" x="22495"/>
                </a:cubicBezTo>
                <a:cubicBezTo>
                  <a:pt y="657" x="22488"/>
                  <a:pt y="648" x="22481"/>
                  <a:pt y="638" x="22477"/>
                </a:cubicBezTo>
                <a:cubicBezTo>
                  <a:pt y="627" x="22472"/>
                  <a:pt y="615" x="22470"/>
                  <a:pt y="601" x="22470"/>
                </a:cubicBezTo>
                <a:lnTo>
                  <a:pt y="288" x="22470"/>
                </a:lnTo>
                <a:close/>
                <a:moveTo>
                  <a:pt y="288" x="23097"/>
                </a:moveTo>
                <a:lnTo>
                  <a:pt y="450" x="23097"/>
                </a:lnTo>
                <a:lnTo>
                  <a:pt y="450" x="23396"/>
                </a:lnTo>
                <a:cubicBezTo>
                  <a:pt y="450" x="23406"/>
                  <a:pt y="453" x="23414"/>
                  <a:pt y="459" x="23421"/>
                </a:cubicBezTo>
                <a:cubicBezTo>
                  <a:pt y="464" x="23427"/>
                  <a:pt y="473" x="23430"/>
                  <a:pt y="483" x="23430"/>
                </a:cubicBezTo>
                <a:lnTo>
                  <a:pt y="660" x="23430"/>
                </a:lnTo>
                <a:cubicBezTo>
                  <a:pt y="671" x="23430"/>
                  <a:pt y="679" x="23427"/>
                  <a:pt y="685" x="23421"/>
                </a:cubicBezTo>
                <a:cubicBezTo>
                  <a:pt y="691" x="23416"/>
                  <a:pt y="694" x="23407"/>
                  <a:pt y="694" x="23396"/>
                </a:cubicBezTo>
                <a:lnTo>
                  <a:pt y="694" x="23168"/>
                </a:lnTo>
                <a:cubicBezTo>
                  <a:pt y="694" x="23158"/>
                  <a:pt y="692" x="23150"/>
                  <a:pt y="686" x="23144"/>
                </a:cubicBezTo>
                <a:cubicBezTo>
                  <a:pt y="680" x="23137"/>
                  <a:pt y="673" x="23134"/>
                  <a:pt y="662" x="23134"/>
                </a:cubicBezTo>
                <a:cubicBezTo>
                  <a:pt y="652" x="23134"/>
                  <a:pt y="644" x="23137"/>
                  <a:pt y="638" x="23142"/>
                </a:cubicBezTo>
                <a:cubicBezTo>
                  <a:pt y="631" x="23148"/>
                  <a:pt y="628" x="23156"/>
                  <a:pt y="628" x="23167"/>
                </a:cubicBezTo>
                <a:lnTo>
                  <a:pt y="628" x="23417"/>
                </a:lnTo>
                <a:lnTo>
                  <a:pt y="465" x="23417"/>
                </a:lnTo>
                <a:lnTo>
                  <a:pt y="465" x="23167"/>
                </a:lnTo>
                <a:cubicBezTo>
                  <a:pt y="465" x="23132"/>
                  <a:pt y="472" x="23102"/>
                  <a:pt y="485" x="23076"/>
                </a:cubicBezTo>
                <a:cubicBezTo>
                  <a:pt y="498" x="23051"/>
                  <a:pt y="515" x="23031"/>
                  <a:pt y="534" x="23016"/>
                </a:cubicBezTo>
                <a:cubicBezTo>
                  <a:pt y="554" x="23000"/>
                  <a:pt y="575" x="22989"/>
                  <a:pt y="598" x="22982"/>
                </a:cubicBezTo>
                <a:cubicBezTo>
                  <a:pt y="621" x="22975"/>
                  <a:pt y="642" x="22972"/>
                  <a:pt y="661" x="22972"/>
                </a:cubicBezTo>
                <a:cubicBezTo>
                  <a:pt y="697" x="22972"/>
                  <a:pt y="727" x="22978"/>
                  <a:pt y="752" x="22991"/>
                </a:cubicBezTo>
                <a:cubicBezTo>
                  <a:pt y="777" x="23005"/>
                  <a:pt y="798" x="23021"/>
                  <a:pt y="813" x="23041"/>
                </a:cubicBezTo>
                <a:cubicBezTo>
                  <a:pt y="829" x="23060"/>
                  <a:pt y="840" x="23081"/>
                  <a:pt y="847" x="23104"/>
                </a:cubicBezTo>
                <a:cubicBezTo>
                  <a:pt y="854" x="23127"/>
                  <a:pt y="857" x="23148"/>
                  <a:pt y="857" x="23167"/>
                </a:cubicBezTo>
                <a:lnTo>
                  <a:pt y="857" x="23396"/>
                </a:lnTo>
                <a:cubicBezTo>
                  <a:pt y="857" x="23432"/>
                  <a:pt y="851" x="23462"/>
                  <a:pt y="837" x="23487"/>
                </a:cubicBezTo>
                <a:cubicBezTo>
                  <a:pt y="824" x="23512"/>
                  <a:pt y="808" x="23532"/>
                  <a:pt y="788" x="23548"/>
                </a:cubicBezTo>
                <a:cubicBezTo>
                  <a:pt y="768" x="23564"/>
                  <a:pt y="747" x="23575"/>
                  <a:pt y="725" x="23582"/>
                </a:cubicBezTo>
                <a:cubicBezTo>
                  <a:pt y="702" x="23588"/>
                  <a:pt y="681" x="23592"/>
                  <a:pt y="661" x="23592"/>
                </a:cubicBezTo>
                <a:lnTo>
                  <a:pt y="483" x="23592"/>
                </a:lnTo>
                <a:cubicBezTo>
                  <a:pt y="448" x="23592"/>
                  <a:pt y="418" x="23585"/>
                  <a:pt y="393" x="23572"/>
                </a:cubicBezTo>
                <a:cubicBezTo>
                  <a:pt y="367" x="23559"/>
                  <a:pt y="347" x="23543"/>
                  <a:pt y="332" x="23523"/>
                </a:cubicBezTo>
                <a:cubicBezTo>
                  <a:pt y="316" x="23503"/>
                  <a:pt y="305" x="23482"/>
                  <a:pt y="298" x="23460"/>
                </a:cubicBezTo>
                <a:cubicBezTo>
                  <a:pt y="291" x="23437"/>
                  <a:pt y="288" x="23416"/>
                  <a:pt y="288" x="23396"/>
                </a:cubicBezTo>
                <a:close/>
                <a:moveTo>
                  <a:pt y="64" x="24111"/>
                </a:moveTo>
                <a:lnTo>
                  <a:pt y="658" x="24111"/>
                </a:lnTo>
                <a:cubicBezTo>
                  <a:pt y="669" x="24111"/>
                  <a:pt y="677" x="24109"/>
                  <a:pt y="681" x="24104"/>
                </a:cubicBezTo>
                <a:cubicBezTo>
                  <a:pt y="686" x="24100"/>
                  <a:pt y="688" x="24092"/>
                  <a:pt y="688" x="24080"/>
                </a:cubicBezTo>
                <a:lnTo>
                  <a:pt y="688" x="23851"/>
                </a:lnTo>
                <a:cubicBezTo>
                  <a:pt y="688" x="23841"/>
                  <a:pt y="686" x="23833"/>
                  <a:pt y="681" x="23828"/>
                </a:cubicBezTo>
                <a:cubicBezTo>
                  <a:pt y="677" x="23824"/>
                  <a:pt y="669" x="23821"/>
                  <a:pt y="657" x="23821"/>
                </a:cubicBezTo>
                <a:lnTo>
                  <a:pt y="486" x="23821"/>
                </a:lnTo>
                <a:cubicBezTo>
                  <a:pt y="475" x="23821"/>
                  <a:pt y="468" x="23824"/>
                  <a:pt y="463" x="23828"/>
                </a:cubicBezTo>
                <a:cubicBezTo>
                  <a:pt y="459" x="23833"/>
                  <a:pt y="456" x="23841"/>
                  <a:pt y="456" x="23852"/>
                </a:cubicBezTo>
                <a:lnTo>
                  <a:pt y="456" x="24101"/>
                </a:lnTo>
                <a:lnTo>
                  <a:pt y="288" x="24101"/>
                </a:lnTo>
                <a:lnTo>
                  <a:pt y="288" x="23851"/>
                </a:lnTo>
                <a:cubicBezTo>
                  <a:pt y="288" x="23832"/>
                  <a:pt y="291" x="23810"/>
                  <a:pt y="298" x="23787"/>
                </a:cubicBezTo>
                <a:cubicBezTo>
                  <a:pt y="305" x="23764"/>
                  <a:pt y="316" x="23743"/>
                  <a:pt y="332" x="23723"/>
                </a:cubicBezTo>
                <a:cubicBezTo>
                  <a:pt y="348" x="23703"/>
                  <a:pt y="369" x="23686"/>
                  <a:pt y="394" x="23673"/>
                </a:cubicBezTo>
                <a:cubicBezTo>
                  <a:pt y="419" x="23659"/>
                  <a:pt y="450" x="23653"/>
                  <a:pt y="486" x="23653"/>
                </a:cubicBezTo>
                <a:lnTo>
                  <a:pt y="658" x="23653"/>
                </a:lnTo>
                <a:cubicBezTo>
                  <a:pt y="671" x="23653"/>
                  <a:pt y="685" x="23654"/>
                  <a:pt y="700" x="23657"/>
                </a:cubicBezTo>
                <a:cubicBezTo>
                  <a:pt y="715" x="23660"/>
                  <a:pt y="730" x="23665"/>
                  <a:pt y="744" x="23672"/>
                </a:cubicBezTo>
                <a:cubicBezTo>
                  <a:pt y="759" x="23678"/>
                  <a:pt y="773" x="23687"/>
                  <a:pt y="787" x="23697"/>
                </a:cubicBezTo>
                <a:cubicBezTo>
                  <a:pt y="800" x="23708"/>
                  <a:pt y="812" x="23720"/>
                  <a:pt y="823" x="23735"/>
                </a:cubicBezTo>
                <a:cubicBezTo>
                  <a:pt y="833" x="23750"/>
                  <a:pt y="842" x="23767"/>
                  <a:pt y="848" x="23786"/>
                </a:cubicBezTo>
                <a:cubicBezTo>
                  <a:pt y="854" x="23806"/>
                  <a:pt y="857" x="23827"/>
                  <a:pt y="857" x="23851"/>
                </a:cubicBezTo>
                <a:lnTo>
                  <a:pt y="857" x="24080"/>
                </a:lnTo>
                <a:cubicBezTo>
                  <a:pt y="857" x="24094"/>
                  <a:pt y="856" x="24108"/>
                  <a:pt y="853" x="24123"/>
                </a:cubicBezTo>
                <a:cubicBezTo>
                  <a:pt y="849" x="24138"/>
                  <a:pt y="845" x="24153"/>
                  <a:pt y="838" x="24167"/>
                </a:cubicBezTo>
                <a:cubicBezTo>
                  <a:pt y="832" x="24182"/>
                  <a:pt y="823" x="24196"/>
                  <a:pt y="813" x="24210"/>
                </a:cubicBezTo>
                <a:cubicBezTo>
                  <a:pt y="802" x="24223"/>
                  <a:pt y="790" x="24235"/>
                  <a:pt y="775" x="24245"/>
                </a:cubicBezTo>
                <a:cubicBezTo>
                  <a:pt y="760" x="24256"/>
                  <a:pt y="743" x="24264"/>
                  <a:pt y="723" x="24270"/>
                </a:cubicBezTo>
                <a:cubicBezTo>
                  <a:pt y="704" x="24276"/>
                  <a:pt y="682" x="24279"/>
                  <a:pt y="658" x="24279"/>
                </a:cubicBezTo>
                <a:lnTo>
                  <a:pt y="64" x="24279"/>
                </a:lnTo>
                <a:close/>
                <a:moveTo>
                  <a:pt y="288" x="24555"/>
                </a:moveTo>
                <a:cubicBezTo>
                  <a:pt y="288" x="24542"/>
                  <a:pt y="289" x="24528"/>
                  <a:pt y="292" x="24513"/>
                </a:cubicBezTo>
                <a:cubicBezTo>
                  <a:pt y="295" x="24498"/>
                  <a:pt y="300" x="24483"/>
                  <a:pt y="306" x="24469"/>
                </a:cubicBezTo>
                <a:cubicBezTo>
                  <a:pt y="313" x="24454"/>
                  <a:pt y="321" x="24440"/>
                  <a:pt y="332" x="24426"/>
                </a:cubicBezTo>
                <a:cubicBezTo>
                  <a:pt y="342" x="24413"/>
                  <a:pt y="355" x="24401"/>
                  <a:pt y="370" x="24390"/>
                </a:cubicBezTo>
                <a:cubicBezTo>
                  <a:pt y="385" x="24380"/>
                  <a:pt y="402" x="24372"/>
                  <a:pt y="421" x="24365"/>
                </a:cubicBezTo>
                <a:cubicBezTo>
                  <a:pt y="441" x="24359"/>
                  <a:pt y="462" x="24356"/>
                  <a:pt y="486" x="24356"/>
                </a:cubicBezTo>
                <a:lnTo>
                  <a:pt y="857" x="24356"/>
                </a:lnTo>
                <a:lnTo>
                  <a:pt y="857" x="24525"/>
                </a:lnTo>
                <a:lnTo>
                  <a:pt y="486" x="24525"/>
                </a:lnTo>
                <a:cubicBezTo>
                  <a:pt y="475" x="24525"/>
                  <a:pt y="468" x="24527"/>
                  <a:pt y="463" x="24532"/>
                </a:cubicBezTo>
                <a:cubicBezTo>
                  <a:pt y="459" x="24536"/>
                  <a:pt y="456" x="24544"/>
                  <a:pt y="456" x="24556"/>
                </a:cubicBezTo>
                <a:lnTo>
                  <a:pt y="456" x="24862"/>
                </a:lnTo>
                <a:lnTo>
                  <a:pt y="288" x="24862"/>
                </a:lnTo>
                <a:close/>
                <a:moveTo>
                  <a:pt y="288" x="24996"/>
                </a:moveTo>
                <a:lnTo>
                  <a:pt y="450" x="24996"/>
                </a:lnTo>
                <a:lnTo>
                  <a:pt y="450" x="25295"/>
                </a:lnTo>
                <a:cubicBezTo>
                  <a:pt y="450" x="25305"/>
                  <a:pt y="453" x="25313"/>
                  <a:pt y="459" x="25319"/>
                </a:cubicBezTo>
                <a:cubicBezTo>
                  <a:pt y="464" x="25326"/>
                  <a:pt y="473" x="25329"/>
                  <a:pt y="483" x="25329"/>
                </a:cubicBezTo>
                <a:lnTo>
                  <a:pt y="660" x="25329"/>
                </a:lnTo>
                <a:cubicBezTo>
                  <a:pt y="671" x="25329"/>
                  <a:pt y="679" x="25326"/>
                  <a:pt y="685" x="25320"/>
                </a:cubicBezTo>
                <a:cubicBezTo>
                  <a:pt y="691" x="25315"/>
                  <a:pt y="694" x="25306"/>
                  <a:pt y="694" x="25295"/>
                </a:cubicBezTo>
                <a:lnTo>
                  <a:pt y="694" x="25067"/>
                </a:lnTo>
                <a:cubicBezTo>
                  <a:pt y="694" x="25057"/>
                  <a:pt y="692" x="25049"/>
                  <a:pt y="686" x="25043"/>
                </a:cubicBezTo>
                <a:cubicBezTo>
                  <a:pt y="680" x="25036"/>
                  <a:pt y="673" x="25033"/>
                  <a:pt y="662" x="25033"/>
                </a:cubicBezTo>
                <a:cubicBezTo>
                  <a:pt y="652" x="25033"/>
                  <a:pt y="644" x="25036"/>
                  <a:pt y="638" x="25041"/>
                </a:cubicBezTo>
                <a:cubicBezTo>
                  <a:pt y="631" x="25047"/>
                  <a:pt y="628" x="25055"/>
                  <a:pt y="628" x="25066"/>
                </a:cubicBezTo>
                <a:lnTo>
                  <a:pt y="628" x="25316"/>
                </a:lnTo>
                <a:lnTo>
                  <a:pt y="465" x="25316"/>
                </a:lnTo>
                <a:lnTo>
                  <a:pt y="465" x="25066"/>
                </a:lnTo>
                <a:cubicBezTo>
                  <a:pt y="465" x="25031"/>
                  <a:pt y="472" x="25001"/>
                  <a:pt y="485" x="24975"/>
                </a:cubicBezTo>
                <a:cubicBezTo>
                  <a:pt y="498" x="24950"/>
                  <a:pt y="515" x="24930"/>
                  <a:pt y="534" x="24915"/>
                </a:cubicBezTo>
                <a:cubicBezTo>
                  <a:pt y="554" x="24899"/>
                  <a:pt y="575" x="24888"/>
                  <a:pt y="598" x="24881"/>
                </a:cubicBezTo>
                <a:cubicBezTo>
                  <a:pt y="621" x="24874"/>
                  <a:pt y="642" x="24871"/>
                  <a:pt y="661" x="24871"/>
                </a:cubicBezTo>
                <a:cubicBezTo>
                  <a:pt y="697" x="24871"/>
                  <a:pt y="727" x="24877"/>
                  <a:pt y="752" x="24890"/>
                </a:cubicBezTo>
                <a:cubicBezTo>
                  <a:pt y="777" x="24904"/>
                  <a:pt y="798" x="24920"/>
                  <a:pt y="813" x="24940"/>
                </a:cubicBezTo>
                <a:cubicBezTo>
                  <a:pt y="829" x="24959"/>
                  <a:pt y="840" x="24980"/>
                  <a:pt y="847" x="25003"/>
                </a:cubicBezTo>
                <a:cubicBezTo>
                  <a:pt y="854" x="25025"/>
                  <a:pt y="857" x="25047"/>
                  <a:pt y="857" x="25066"/>
                </a:cubicBezTo>
                <a:lnTo>
                  <a:pt y="857" x="25295"/>
                </a:lnTo>
                <a:cubicBezTo>
                  <a:pt y="857" x="25331"/>
                  <a:pt y="851" x="25361"/>
                  <a:pt y="837" x="25386"/>
                </a:cubicBezTo>
                <a:cubicBezTo>
                  <a:pt y="824" x="25411"/>
                  <a:pt y="808" x="25431"/>
                  <a:pt y="788" x="25447"/>
                </a:cubicBezTo>
                <a:cubicBezTo>
                  <a:pt y="768" x="25462"/>
                  <a:pt y="747" x="25474"/>
                  <a:pt y="725" x="25480"/>
                </a:cubicBezTo>
                <a:cubicBezTo>
                  <a:pt y="702" x="25487"/>
                  <a:pt y="681" x="25491"/>
                  <a:pt y="661" x="25491"/>
                </a:cubicBezTo>
                <a:lnTo>
                  <a:pt y="483" x="25491"/>
                </a:lnTo>
                <a:cubicBezTo>
                  <a:pt y="448" x="25491"/>
                  <a:pt y="418" x="25484"/>
                  <a:pt y="393" x="25471"/>
                </a:cubicBezTo>
                <a:cubicBezTo>
                  <a:pt y="367" x="25458"/>
                  <a:pt y="347" x="25442"/>
                  <a:pt y="332" x="25422"/>
                </a:cubicBezTo>
                <a:cubicBezTo>
                  <a:pt y="316" x="25402"/>
                  <a:pt y="305" x="25381"/>
                  <a:pt y="298" x="25359"/>
                </a:cubicBezTo>
                <a:cubicBezTo>
                  <a:pt y="291" x="25336"/>
                  <a:pt y="288" x="25315"/>
                  <a:pt y="288" x="25295"/>
                </a:cubicBezTo>
                <a:close/>
                <a:moveTo>
                  <a:pt y="115" x="25687"/>
                </a:moveTo>
                <a:lnTo>
                  <a:pt y="288" x="25687"/>
                </a:lnTo>
                <a:lnTo>
                  <a:pt y="288" x="25522"/>
                </a:lnTo>
                <a:lnTo>
                  <a:pt y="456" x="25522"/>
                </a:lnTo>
                <a:lnTo>
                  <a:pt y="456" x="25687"/>
                </a:lnTo>
                <a:lnTo>
                  <a:pt y="857" x="25687"/>
                </a:lnTo>
                <a:lnTo>
                  <a:pt y="857" x="25858"/>
                </a:lnTo>
                <a:lnTo>
                  <a:pt y="456" x="25858"/>
                </a:lnTo>
                <a:lnTo>
                  <a:pt y="456" x="26079"/>
                </a:lnTo>
                <a:lnTo>
                  <a:pt y="288" x="26079"/>
                </a:lnTo>
                <a:lnTo>
                  <a:pt y="288" x="25858"/>
                </a:lnTo>
                <a:lnTo>
                  <a:pt y="115" x="25858"/>
                </a:lnTo>
                <a:close/>
                <a:moveTo>
                  <a:pt y="288" x="26123"/>
                </a:moveTo>
                <a:lnTo>
                  <a:pt y="857" x="26123"/>
                </a:lnTo>
                <a:lnTo>
                  <a:pt y="857" x="26292"/>
                </a:lnTo>
                <a:lnTo>
                  <a:pt y="288" x="26292"/>
                </a:lnTo>
                <a:close/>
                <a:moveTo>
                  <a:pt y="288" x="26559"/>
                </a:moveTo>
                <a:cubicBezTo>
                  <a:pt y="288" x="26535"/>
                  <a:pt y="291" x="26514"/>
                  <a:pt y="297" x="26494"/>
                </a:cubicBezTo>
                <a:cubicBezTo>
                  <a:pt y="303" x="26475"/>
                  <a:pt y="311" x="26458"/>
                  <a:pt y="322" x="26443"/>
                </a:cubicBezTo>
                <a:cubicBezTo>
                  <a:pt y="332" x="26428"/>
                  <a:pt y="344" x="26416"/>
                  <a:pt y="357" x="26405"/>
                </a:cubicBezTo>
                <a:cubicBezTo>
                  <a:pt y="371" x="26395"/>
                  <a:pt y="385" x="26386"/>
                  <a:pt y="400" x="26380"/>
                </a:cubicBezTo>
                <a:cubicBezTo>
                  <a:pt y="414" x="26373"/>
                  <a:pt y="429" x="26368"/>
                  <a:pt y="444" x="26365"/>
                </a:cubicBezTo>
                <a:cubicBezTo>
                  <a:pt y="459" x="26362"/>
                  <a:pt y="473" x="26361"/>
                  <a:pt y="486" x="26361"/>
                </a:cubicBezTo>
                <a:lnTo>
                  <a:pt y="658" x="26361"/>
                </a:lnTo>
                <a:cubicBezTo>
                  <a:pt y="694" x="26361"/>
                  <a:pt y="725" x="26368"/>
                  <a:pt y="751" x="26381"/>
                </a:cubicBezTo>
                <a:cubicBezTo>
                  <a:pt y="776" x="26394"/>
                  <a:pt y="797" x="26411"/>
                  <a:pt y="813" x="26431"/>
                </a:cubicBezTo>
                <a:cubicBezTo>
                  <a:pt y="828" x="26451"/>
                  <a:pt y="840" x="26472"/>
                  <a:pt y="847" x="26495"/>
                </a:cubicBezTo>
                <a:cubicBezTo>
                  <a:pt y="854" x="26518"/>
                  <a:pt y="857" x="26540"/>
                  <a:pt y="857" x="26559"/>
                </a:cubicBezTo>
                <a:lnTo>
                  <a:pt y="857" x="26924"/>
                </a:lnTo>
                <a:lnTo>
                  <a:pt y="688" x="26924"/>
                </a:lnTo>
                <a:lnTo>
                  <a:pt y="688" x="26560"/>
                </a:lnTo>
                <a:cubicBezTo>
                  <a:pt y="688" x="26549"/>
                  <a:pt y="686" x="26541"/>
                  <a:pt y="681" x="26536"/>
                </a:cubicBezTo>
                <a:cubicBezTo>
                  <a:pt y="677" x="26532"/>
                  <a:pt y="669" x="26529"/>
                  <a:pt y="658" x="26529"/>
                </a:cubicBezTo>
                <a:lnTo>
                  <a:pt y="487" x="26529"/>
                </a:lnTo>
                <a:cubicBezTo>
                  <a:pt y="475" x="26529"/>
                  <a:pt y="467" x="26532"/>
                  <a:pt y="463" x="26536"/>
                </a:cubicBezTo>
                <a:cubicBezTo>
                  <a:pt y="458" x="26541"/>
                  <a:pt y="456" x="26548"/>
                  <a:pt y="456" x="26559"/>
                </a:cubicBezTo>
                <a:lnTo>
                  <a:pt y="456" x="26924"/>
                </a:lnTo>
                <a:lnTo>
                  <a:pt y="288" x="26924"/>
                </a:lnTo>
                <a:close/>
                <a:moveTo>
                  <a:pt y="288" x="27079"/>
                </a:moveTo>
                <a:lnTo>
                  <a:pt y="450" x="27079"/>
                </a:lnTo>
                <a:lnTo>
                  <a:pt y="450" x="27379"/>
                </a:lnTo>
                <a:cubicBezTo>
                  <a:pt y="450" x="27389"/>
                  <a:pt y="453" x="27397"/>
                  <a:pt y="459" x="27403"/>
                </a:cubicBezTo>
                <a:cubicBezTo>
                  <a:pt y="464" x="27409"/>
                  <a:pt y="473" x="27412"/>
                  <a:pt y="483" x="27412"/>
                </a:cubicBezTo>
                <a:lnTo>
                  <a:pt y="660" x="27412"/>
                </a:lnTo>
                <a:cubicBezTo>
                  <a:pt y="671" x="27412"/>
                  <a:pt y="679" x="27409"/>
                  <a:pt y="685" x="27404"/>
                </a:cubicBezTo>
                <a:cubicBezTo>
                  <a:pt y="691" x="27398"/>
                  <a:pt y="694" x="27390"/>
                  <a:pt y="694" x="27379"/>
                </a:cubicBezTo>
                <a:lnTo>
                  <a:pt y="694" x="27151"/>
                </a:lnTo>
                <a:cubicBezTo>
                  <a:pt y="694" x="27141"/>
                  <a:pt y="692" x="27133"/>
                  <a:pt y="686" x="27126"/>
                </a:cubicBezTo>
                <a:cubicBezTo>
                  <a:pt y="680" x="27120"/>
                  <a:pt y="673" x="27116"/>
                  <a:pt y="662" x="27116"/>
                </a:cubicBezTo>
                <a:cubicBezTo>
                  <a:pt y="652" x="27116"/>
                  <a:pt y="644" x="27119"/>
                  <a:pt y="638" x="27125"/>
                </a:cubicBezTo>
                <a:cubicBezTo>
                  <a:pt y="631" x="27130"/>
                  <a:pt y="628" x="27139"/>
                  <a:pt y="628" x="27150"/>
                </a:cubicBezTo>
                <a:lnTo>
                  <a:pt y="628" x="27400"/>
                </a:lnTo>
                <a:lnTo>
                  <a:pt y="465" x="27400"/>
                </a:lnTo>
                <a:lnTo>
                  <a:pt y="465" x="27150"/>
                </a:lnTo>
                <a:cubicBezTo>
                  <a:pt y="465" x="27114"/>
                  <a:pt y="472" x="27084"/>
                  <a:pt y="485" x="27059"/>
                </a:cubicBezTo>
                <a:cubicBezTo>
                  <a:pt y="498" x="27034"/>
                  <a:pt y="515" x="27014"/>
                  <a:pt y="534" x="26998"/>
                </a:cubicBezTo>
                <a:cubicBezTo>
                  <a:pt y="554" x="26983"/>
                  <a:pt y="575" x="26971"/>
                  <a:pt y="598" x="26964"/>
                </a:cubicBezTo>
                <a:cubicBezTo>
                  <a:pt y="621" x="26958"/>
                  <a:pt y="642" x="26954"/>
                  <a:pt y="661" x="26954"/>
                </a:cubicBezTo>
                <a:cubicBezTo>
                  <a:pt y="697" x="26954"/>
                  <a:pt y="727" x="26961"/>
                  <a:pt y="752" x="26974"/>
                </a:cubicBezTo>
                <a:cubicBezTo>
                  <a:pt y="777" x="26987"/>
                  <a:pt y="798" x="27003"/>
                  <a:pt y="813" x="27023"/>
                </a:cubicBezTo>
                <a:cubicBezTo>
                  <a:pt y="829" x="27043"/>
                  <a:pt y="840" x="27064"/>
                  <a:pt y="847" x="27086"/>
                </a:cubicBezTo>
                <a:cubicBezTo>
                  <a:pt y="854" x="27109"/>
                  <a:pt y="857" x="27130"/>
                  <a:pt y="857" x="27150"/>
                </a:cubicBezTo>
                <a:lnTo>
                  <a:pt y="857" x="27379"/>
                </a:lnTo>
                <a:cubicBezTo>
                  <a:pt y="857" x="27414"/>
                  <a:pt y="851" x="27444"/>
                  <a:pt y="837" x="27469"/>
                </a:cubicBezTo>
                <a:cubicBezTo>
                  <a:pt y="824" x="27495"/>
                  <a:pt y="808" x="27515"/>
                  <a:pt y="788" x="27530"/>
                </a:cubicBezTo>
                <a:cubicBezTo>
                  <a:pt y="768" x="27546"/>
                  <a:pt y="747" x="27557"/>
                  <a:pt y="725" x="27564"/>
                </a:cubicBezTo>
                <a:cubicBezTo>
                  <a:pt y="702" x="27571"/>
                  <a:pt y="681" x="27574"/>
                  <a:pt y="661" x="27574"/>
                </a:cubicBezTo>
                <a:lnTo>
                  <a:pt y="483" x="27574"/>
                </a:lnTo>
                <a:cubicBezTo>
                  <a:pt y="448" x="27574"/>
                  <a:pt y="418" x="27568"/>
                  <a:pt y="393" x="27555"/>
                </a:cubicBezTo>
                <a:cubicBezTo>
                  <a:pt y="367" x="27541"/>
                  <a:pt y="347" x="27525"/>
                  <a:pt y="332" x="27505"/>
                </a:cubicBezTo>
                <a:cubicBezTo>
                  <a:pt y="316" x="27486"/>
                  <a:pt y="305" x="27465"/>
                  <a:pt y="298" x="27442"/>
                </a:cubicBezTo>
                <a:cubicBezTo>
                  <a:pt y="291" x="27419"/>
                  <a:pt y="288" x="27398"/>
                  <a:pt y="288" x="27379"/>
                </a:cubicBezTo>
                <a:close/>
              </a:path>
              <a:path w="27575" extrusionOk="0" h="2163">
                <a:moveTo>
                  <a:pt y="1491" x="10136"/>
                </a:moveTo>
                <a:lnTo>
                  <a:pt y="1648" x="10136"/>
                </a:lnTo>
                <a:lnTo>
                  <a:pt y="1648" x="10636"/>
                </a:lnTo>
                <a:lnTo>
                  <a:pt y="1491" x="10636"/>
                </a:lnTo>
                <a:close/>
                <a:moveTo>
                  <a:pt y="1312" x="13863"/>
                </a:moveTo>
                <a:cubicBezTo>
                  <a:pt y="1312" x="13840"/>
                  <a:pt y="1321" x="13821"/>
                  <a:pt y="1339" x="13805"/>
                </a:cubicBezTo>
                <a:lnTo>
                  <a:pt y="1521" x="13646"/>
                </a:lnTo>
                <a:lnTo>
                  <a:pt y="1749" x="13646"/>
                </a:lnTo>
                <a:lnTo>
                  <a:pt y="1499" x="13864"/>
                </a:lnTo>
                <a:lnTo>
                  <a:pt y="1749" x="14088"/>
                </a:lnTo>
                <a:lnTo>
                  <a:pt y="1524" x="14088"/>
                </a:lnTo>
                <a:lnTo>
                  <a:pt y="1338" x="13922"/>
                </a:lnTo>
                <a:cubicBezTo>
                  <a:pt y="1330" x="13915"/>
                  <a:pt y="1324" x="13906"/>
                  <a:pt y="1319" x="13895"/>
                </a:cubicBezTo>
                <a:cubicBezTo>
                  <a:pt y="1314" x="13885"/>
                  <a:pt y="1312" x="13874"/>
                  <a:pt y="1312" x="13863"/>
                </a:cubicBezTo>
                <a:close/>
                <a:moveTo>
                  <a:pt y="1482" x="19158"/>
                </a:moveTo>
                <a:cubicBezTo>
                  <a:pt y="1482" x="19159"/>
                  <a:pt y="1482" x="19160"/>
                  <a:pt y="1482" x="19161"/>
                </a:cubicBezTo>
                <a:lnTo>
                  <a:pt y="1482" x="19390"/>
                </a:lnTo>
                <a:cubicBezTo>
                  <a:pt y="1482" x="19391"/>
                  <a:pt y="1482" x="19392"/>
                  <a:pt y="1482" x="19393"/>
                </a:cubicBezTo>
                <a:cubicBezTo>
                  <a:pt y="1482" x="19406"/>
                  <a:pt y="1483" x="19419"/>
                  <a:pt y="1487" x="19431"/>
                </a:cubicBezTo>
                <a:lnTo>
                  <a:pt y="1487" x="19431"/>
                </a:lnTo>
                <a:cubicBezTo>
                  <a:pt y="1489" x="19420"/>
                  <a:pt y="1493" x="19410"/>
                  <a:pt y="1500" x="19400"/>
                </a:cubicBezTo>
                <a:lnTo>
                  <a:pt y="1729" x="19057"/>
                </a:lnTo>
                <a:cubicBezTo>
                  <a:pt y="1735" x="19047"/>
                  <a:pt y="1743" x="19039"/>
                  <a:pt y="1752" x="19033"/>
                </a:cubicBezTo>
                <a:cubicBezTo>
                  <a:pt y="1761" x="19027"/>
                  <a:pt y="1771" x="19023"/>
                  <a:pt y="1782" x="19021"/>
                </a:cubicBezTo>
                <a:lnTo>
                  <a:pt y="1782" x="19021"/>
                </a:lnTo>
                <a:cubicBezTo>
                  <a:pt y="1769" x="19018"/>
                  <a:pt y="1756" x="19016"/>
                  <a:pt y="1741" x="19016"/>
                </a:cubicBezTo>
                <a:lnTo>
                  <a:pt y="1627" x="19016"/>
                </a:lnTo>
                <a:cubicBezTo>
                  <a:pt y="1604" x="19016"/>
                  <a:pt y="1584" x="19020"/>
                  <a:pt y="1566" x="19028"/>
                </a:cubicBezTo>
                <a:cubicBezTo>
                  <a:pt y="1548" x="19036"/>
                  <a:pt y="1533" x="19047"/>
                  <a:pt y="1520" x="19060"/>
                </a:cubicBezTo>
                <a:cubicBezTo>
                  <a:pt y="1508" x="19074"/>
                  <a:pt y="1498" x="19089"/>
                  <a:pt y="1491" x="19107"/>
                </a:cubicBezTo>
                <a:cubicBezTo>
                  <a:pt y="1485" x="19124"/>
                  <a:pt y="1482" x="19141"/>
                  <a:pt y="1482" x="19158"/>
                </a:cubicBezTo>
                <a:close/>
                <a:moveTo>
                  <a:pt y="1313" x="12613"/>
                </a:moveTo>
                <a:lnTo>
                  <a:pt y="1419" x="12613"/>
                </a:lnTo>
                <a:lnTo>
                  <a:pt y="1361" x="12532"/>
                </a:lnTo>
                <a:lnTo>
                  <a:pt y="1478" x="12449"/>
                </a:lnTo>
                <a:lnTo>
                  <a:pt y="1559" x="12561"/>
                </a:lnTo>
                <a:lnTo>
                  <a:pt y="1640" x="12449"/>
                </a:lnTo>
                <a:lnTo>
                  <a:pt y="1757" x="12532"/>
                </a:lnTo>
                <a:lnTo>
                  <a:pt y="1700" x="12613"/>
                </a:lnTo>
                <a:lnTo>
                  <a:pt y="1805" x="12613"/>
                </a:lnTo>
                <a:lnTo>
                  <a:pt y="1805" x="12757"/>
                </a:lnTo>
                <a:lnTo>
                  <a:pt y="1700" x="12757"/>
                </a:lnTo>
                <a:lnTo>
                  <a:pt y="1757" x="12836"/>
                </a:lnTo>
                <a:lnTo>
                  <a:pt y="1640" x="12921"/>
                </a:lnTo>
                <a:lnTo>
                  <a:pt y="1559" x="12808"/>
                </a:lnTo>
                <a:lnTo>
                  <a:pt y="1478" x="12921"/>
                </a:lnTo>
                <a:lnTo>
                  <a:pt y="1361" x="12836"/>
                </a:lnTo>
                <a:lnTo>
                  <a:pt y="1418" x="12757"/>
                </a:lnTo>
                <a:lnTo>
                  <a:pt y="1313" x="12757"/>
                </a:lnTo>
                <a:close/>
                <a:moveTo>
                  <a:pt y="1313" x="16581"/>
                </a:moveTo>
                <a:lnTo>
                  <a:pt y="1419" x="16581"/>
                </a:lnTo>
                <a:lnTo>
                  <a:pt y="1361" x="16500"/>
                </a:lnTo>
                <a:lnTo>
                  <a:pt y="1478" x="16417"/>
                </a:lnTo>
                <a:lnTo>
                  <a:pt y="1559" x="16529"/>
                </a:lnTo>
                <a:lnTo>
                  <a:pt y="1640" x="16417"/>
                </a:lnTo>
                <a:lnTo>
                  <a:pt y="1757" x="16500"/>
                </a:lnTo>
                <a:lnTo>
                  <a:pt y="1700" x="16581"/>
                </a:lnTo>
                <a:lnTo>
                  <a:pt y="1805" x="16581"/>
                </a:lnTo>
                <a:lnTo>
                  <a:pt y="1805" x="16725"/>
                </a:lnTo>
                <a:lnTo>
                  <a:pt y="1700" x="16725"/>
                </a:lnTo>
                <a:lnTo>
                  <a:pt y="1757" x="16805"/>
                </a:lnTo>
                <a:lnTo>
                  <a:pt y="1640" x="16889"/>
                </a:lnTo>
                <a:lnTo>
                  <a:pt y="1559" x="16776"/>
                </a:lnTo>
                <a:lnTo>
                  <a:pt y="1478" x="16889"/>
                </a:lnTo>
                <a:lnTo>
                  <a:pt y="1361" x="16805"/>
                </a:lnTo>
                <a:lnTo>
                  <a:pt y="1418" x="16725"/>
                </a:lnTo>
                <a:lnTo>
                  <a:pt y="1313" x="16725"/>
                </a:lnTo>
                <a:close/>
                <a:moveTo>
                  <a:pt y="1720" x="10136"/>
                </a:moveTo>
                <a:lnTo>
                  <a:pt y="1877" x="10136"/>
                </a:lnTo>
                <a:lnTo>
                  <a:pt y="1877" x="10636"/>
                </a:lnTo>
                <a:lnTo>
                  <a:pt y="1720" x="10636"/>
                </a:lnTo>
                <a:close/>
                <a:moveTo>
                  <a:pt y="1588" x="19530"/>
                </a:moveTo>
                <a:lnTo>
                  <a:pt y="1588" x="19530"/>
                </a:lnTo>
                <a:cubicBezTo>
                  <a:pt y="1600" x="19533"/>
                  <a:pt y="1613" x="19534"/>
                  <a:pt y="1627" x="19534"/>
                </a:cubicBezTo>
                <a:lnTo>
                  <a:pt y="1741" x="19534"/>
                </a:lnTo>
                <a:cubicBezTo>
                  <a:pt y="1763" x="19534"/>
                  <a:pt y="1782" x="19531"/>
                  <a:pt y="1800" x="19524"/>
                </a:cubicBezTo>
                <a:cubicBezTo>
                  <a:pt y="1818" x="19517"/>
                  <a:pt y="1833" x="19508"/>
                  <a:pt y="1846" x="19495"/>
                </a:cubicBezTo>
                <a:cubicBezTo>
                  <a:pt y="1858" x="19483"/>
                  <a:pt y="1868" x="19468"/>
                  <a:pt y="1875" x="19450"/>
                </a:cubicBezTo>
                <a:cubicBezTo>
                  <a:pt y="1883" x="19433"/>
                  <a:pt y="1886" x="19413"/>
                  <a:pt y="1886" x="19390"/>
                </a:cubicBezTo>
                <a:lnTo>
                  <a:pt y="1886" x="19161"/>
                </a:lnTo>
                <a:cubicBezTo>
                  <a:pt y="1886" x="19160"/>
                  <a:pt y="1886" x="19159"/>
                  <a:pt y="1886" x="19158"/>
                </a:cubicBezTo>
                <a:cubicBezTo>
                  <a:pt y="1886" x="19145"/>
                  <a:pt y="1885" x="19133"/>
                  <a:pt y="1881" x="19121"/>
                </a:cubicBezTo>
                <a:lnTo>
                  <a:pt y="1881" x="19121"/>
                </a:lnTo>
                <a:cubicBezTo>
                  <a:pt y="1881" x="19123"/>
                  <a:pt y="1880" x="19126"/>
                  <a:pt y="1880" x="19128"/>
                </a:cubicBezTo>
                <a:cubicBezTo>
                  <a:pt y="1877" x="19136"/>
                  <a:pt y="1874" x="19144"/>
                  <a:pt y="1868" x="19151"/>
                </a:cubicBezTo>
                <a:lnTo>
                  <a:pt y="1639" x="19494"/>
                </a:lnTo>
                <a:cubicBezTo>
                  <a:pt y="1633" x="19503"/>
                  <a:pt y="1625" x="19511"/>
                  <a:pt y="1616" x="19518"/>
                </a:cubicBezTo>
                <a:cubicBezTo>
                  <a:pt y="1607" x="19523"/>
                  <a:pt y="1598" x="19528"/>
                  <a:pt y="1588" x="19530"/>
                </a:cubicBezTo>
                <a:close/>
                <a:moveTo>
                  <a:pt y="1434" x="15027"/>
                </a:moveTo>
                <a:lnTo>
                  <a:pt y="1606" x="15027"/>
                </a:lnTo>
                <a:lnTo>
                  <a:pt y="1606" x="14854"/>
                </a:lnTo>
                <a:lnTo>
                  <a:pt y="1762" x="14854"/>
                </a:lnTo>
                <a:lnTo>
                  <a:pt y="1762" x="15027"/>
                </a:lnTo>
                <a:lnTo>
                  <a:pt y="1934" x="15027"/>
                </a:lnTo>
                <a:lnTo>
                  <a:pt y="1934" x="15182"/>
                </a:lnTo>
                <a:lnTo>
                  <a:pt y="1762" x="15182"/>
                </a:lnTo>
                <a:lnTo>
                  <a:pt y="1762" x="15354"/>
                </a:lnTo>
                <a:lnTo>
                  <a:pt y="1606" x="15354"/>
                </a:lnTo>
                <a:lnTo>
                  <a:pt y="1606" x="15182"/>
                </a:lnTo>
                <a:lnTo>
                  <a:pt y="1434" x="15182"/>
                </a:lnTo>
                <a:close/>
                <a:moveTo>
                  <a:pt y="1434" x="17812"/>
                </a:moveTo>
                <a:lnTo>
                  <a:pt y="1606" x="17812"/>
                </a:lnTo>
                <a:lnTo>
                  <a:pt y="1606" x="17640"/>
                </a:lnTo>
                <a:lnTo>
                  <a:pt y="1762" x="17640"/>
                </a:lnTo>
                <a:lnTo>
                  <a:pt y="1762" x="17812"/>
                </a:lnTo>
                <a:lnTo>
                  <a:pt y="1934" x="17812"/>
                </a:lnTo>
                <a:lnTo>
                  <a:pt y="1934" x="17968"/>
                </a:lnTo>
                <a:lnTo>
                  <a:pt y="1762" x="17968"/>
                </a:lnTo>
                <a:lnTo>
                  <a:pt y="1762" x="18140"/>
                </a:lnTo>
                <a:lnTo>
                  <a:pt y="1606" x="18140"/>
                </a:lnTo>
                <a:lnTo>
                  <a:pt y="1606" x="17968"/>
                </a:lnTo>
                <a:lnTo>
                  <a:pt y="1434" x="17968"/>
                </a:lnTo>
                <a:close/>
                <a:moveTo>
                  <a:pt y="1313" x="7813"/>
                </a:moveTo>
                <a:lnTo>
                  <a:pt y="1482" x="7813"/>
                </a:lnTo>
                <a:lnTo>
                  <a:pt y="1482" x="8093"/>
                </a:lnTo>
                <a:lnTo>
                  <a:pt y="2055" x="8093"/>
                </a:lnTo>
                <a:lnTo>
                  <a:pt y="2055" x="8262"/>
                </a:lnTo>
                <a:lnTo>
                  <a:pt y="1482" x="8262"/>
                </a:lnTo>
                <a:lnTo>
                  <a:pt y="1482" x="8541"/>
                </a:lnTo>
                <a:lnTo>
                  <a:pt y="1313" x="8541"/>
                </a:lnTo>
                <a:close/>
                <a:moveTo>
                  <a:pt y="1486" x="9091"/>
                </a:moveTo>
                <a:cubicBezTo>
                  <a:pt y="1486" x="9079"/>
                  <a:pt y="1488" x="9068"/>
                  <a:pt y="1492" x="9058"/>
                </a:cubicBezTo>
                <a:cubicBezTo>
                  <a:pt y="1496" x="9048"/>
                  <a:pt y="1502" x="9039"/>
                  <a:pt y="1510" x="9031"/>
                </a:cubicBezTo>
                <a:cubicBezTo>
                  <a:pt y="1517" x="9023"/>
                  <a:pt y="1526" x="9017"/>
                  <a:pt y="1537" x="9013"/>
                </a:cubicBezTo>
                <a:cubicBezTo>
                  <a:pt y="1547" x="9008"/>
                  <a:pt y="1558" x="9006"/>
                  <a:pt y="1569" x="9006"/>
                </a:cubicBezTo>
                <a:lnTo>
                  <a:pt y="2055" x="9006"/>
                </a:lnTo>
                <a:lnTo>
                  <a:pt y="2055" x="9175"/>
                </a:lnTo>
                <a:lnTo>
                  <a:pt y="1654" x="9175"/>
                </a:lnTo>
                <a:lnTo>
                  <a:pt y="1654" x="9376"/>
                </a:lnTo>
                <a:cubicBezTo>
                  <a:pt y="1654" x="9389"/>
                  <a:pt y="1656" x="9400"/>
                  <a:pt y="1660" x="9411"/>
                </a:cubicBezTo>
                <a:cubicBezTo>
                  <a:pt y="1664" x="9422"/>
                  <a:pt y="1670" x="9431"/>
                  <a:pt y="1678" x="9439"/>
                </a:cubicBezTo>
                <a:cubicBezTo>
                  <a:pt y="1685" x="9446"/>
                  <a:pt y="1694" x="9453"/>
                  <a:pt y="1705" x="9457"/>
                </a:cubicBezTo>
                <a:cubicBezTo>
                  <a:pt y="1715" x="9462"/>
                  <a:pt y="1728" x="9464"/>
                  <a:pt y="1741" x="9464"/>
                </a:cubicBezTo>
                <a:lnTo>
                  <a:pt y="2055" x="9464"/>
                </a:lnTo>
                <a:lnTo>
                  <a:pt y="2055" x="9633"/>
                </a:lnTo>
                <a:lnTo>
                  <a:pt y="1741" x="9633"/>
                </a:lnTo>
                <a:cubicBezTo>
                  <a:pt y="1710" x="9633"/>
                  <a:pt y="1683" x="9629"/>
                  <a:pt y="1658" x="9621"/>
                </a:cubicBezTo>
                <a:cubicBezTo>
                  <a:pt y="1633" x="9613"/>
                  <a:pt y="1611" x="9603"/>
                  <a:pt y="1592" x="9589"/>
                </a:cubicBezTo>
                <a:cubicBezTo>
                  <a:pt y="1573" x="9576"/>
                  <a:pt y="1556" x="9560"/>
                  <a:pt y="1543" x="9543"/>
                </a:cubicBezTo>
                <a:cubicBezTo>
                  <a:pt y="1530" x="9526"/>
                  <a:pt y="1519" x="9508"/>
                  <a:pt y="1510" x="9489"/>
                </a:cubicBezTo>
                <a:cubicBezTo>
                  <a:pt y="1501" x="9470"/>
                  <a:pt y="1495" x="9451"/>
                  <a:pt y="1491" x="9432"/>
                </a:cubicBezTo>
                <a:cubicBezTo>
                  <a:pt y="1487" x="9413"/>
                  <a:pt y="1486" x="9394"/>
                  <a:pt y="1486" x="9377"/>
                </a:cubicBezTo>
                <a:close/>
                <a:moveTo>
                  <a:pt y="1486" x="11137"/>
                </a:moveTo>
                <a:lnTo>
                  <a:pt y="1648" x="11137"/>
                </a:lnTo>
                <a:lnTo>
                  <a:pt y="1648" x="11437"/>
                </a:lnTo>
                <a:cubicBezTo>
                  <a:pt y="1648" x="11447"/>
                  <a:pt y="1651" x="11455"/>
                  <a:pt y="1657" x="11461"/>
                </a:cubicBezTo>
                <a:cubicBezTo>
                  <a:pt y="1662" x="11467"/>
                  <a:pt y="1671" x="11470"/>
                  <a:pt y="1681" x="11470"/>
                </a:cubicBezTo>
                <a:lnTo>
                  <a:pt y="1858" x="11470"/>
                </a:lnTo>
                <a:cubicBezTo>
                  <a:pt y="1869" x="11470"/>
                  <a:pt y="1877" x="11468"/>
                  <a:pt y="1883" x="11462"/>
                </a:cubicBezTo>
                <a:cubicBezTo>
                  <a:pt y="1889" x="11456"/>
                  <a:pt y="1892" x="11448"/>
                  <a:pt y="1892" x="11437"/>
                </a:cubicBezTo>
                <a:lnTo>
                  <a:pt y="1892" x="11209"/>
                </a:lnTo>
                <a:cubicBezTo>
                  <a:pt y="1892" x="11199"/>
                  <a:pt y="1889" x="11191"/>
                  <a:pt y="1884" x="11184"/>
                </a:cubicBezTo>
                <a:cubicBezTo>
                  <a:pt y="1878" x="11178"/>
                  <a:pt y="1871" x="11175"/>
                  <a:pt y="1860" x="11175"/>
                </a:cubicBezTo>
                <a:cubicBezTo>
                  <a:pt y="1850" x="11175"/>
                  <a:pt y="1842" x="11177"/>
                  <a:pt y="1835" x="11183"/>
                </a:cubicBezTo>
                <a:cubicBezTo>
                  <a:pt y="1829" x="11189"/>
                  <a:pt y="1826" x="11197"/>
                  <a:pt y="1826" x="11208"/>
                </a:cubicBezTo>
                <a:lnTo>
                  <a:pt y="1826" x="11458"/>
                </a:lnTo>
                <a:lnTo>
                  <a:pt y="1663" x="11458"/>
                </a:lnTo>
                <a:lnTo>
                  <a:pt y="1663" x="11208"/>
                </a:lnTo>
                <a:cubicBezTo>
                  <a:pt y="1663" x="11173"/>
                  <a:pt y="1670" x="11142"/>
                  <a:pt y="1683" x="11117"/>
                </a:cubicBezTo>
                <a:cubicBezTo>
                  <a:pt y="1696" x="11092"/>
                  <a:pt y="1713" x="11072"/>
                  <a:pt y="1732" x="11056"/>
                </a:cubicBezTo>
                <a:cubicBezTo>
                  <a:pt y="1752" x="11041"/>
                  <a:pt y="1773" x="11030"/>
                  <a:pt y="1796" x="11023"/>
                </a:cubicBezTo>
                <a:cubicBezTo>
                  <a:pt y="1819" x="11016"/>
                  <a:pt y="1840" x="11012"/>
                  <a:pt y="1859" x="11012"/>
                </a:cubicBezTo>
                <a:cubicBezTo>
                  <a:pt y="1895" x="11012"/>
                  <a:pt y="1925" x="11019"/>
                  <a:pt y="1950" x="11032"/>
                </a:cubicBezTo>
                <a:cubicBezTo>
                  <a:pt y="1975" x="11045"/>
                  <a:pt y="1996" x="11062"/>
                  <a:pt y="2011" x="11081"/>
                </a:cubicBezTo>
                <a:cubicBezTo>
                  <a:pt y="2027" x="11101"/>
                  <a:pt y="2038" x="11122"/>
                  <a:pt y="2045" x="11145"/>
                </a:cubicBezTo>
                <a:cubicBezTo>
                  <a:pt y="2052" x="11167"/>
                  <a:pt y="2055" x="11188"/>
                  <a:pt y="2055" x="11208"/>
                </a:cubicBezTo>
                <a:lnTo>
                  <a:pt y="2055" x="11437"/>
                </a:lnTo>
                <a:cubicBezTo>
                  <a:pt y="2055" x="11472"/>
                  <a:pt y="2048" x="11503"/>
                  <a:pt y="2035" x="11528"/>
                </a:cubicBezTo>
                <a:cubicBezTo>
                  <a:pt y="2022" x="11553"/>
                  <a:pt y="2006" x="11573"/>
                  <a:pt y="1986" x="11589"/>
                </a:cubicBezTo>
                <a:cubicBezTo>
                  <a:pt y="1966" x="11604"/>
                  <a:pt y="1945" x="11615"/>
                  <a:pt y="1923" x="11622"/>
                </a:cubicBezTo>
                <a:cubicBezTo>
                  <a:pt y="1900" x="11629"/>
                  <a:pt y="1879" x="11633"/>
                  <a:pt y="1859" x="11633"/>
                </a:cubicBezTo>
                <a:lnTo>
                  <a:pt y="1681" x="11633"/>
                </a:lnTo>
                <a:cubicBezTo>
                  <a:pt y="1646" x="11633"/>
                  <a:pt y="1616" x="11626"/>
                  <a:pt y="1590" x="11613"/>
                </a:cubicBezTo>
                <a:cubicBezTo>
                  <a:pt y="1565" x="11600"/>
                  <a:pt y="1545" x="11583"/>
                  <a:pt y="1529" x="11564"/>
                </a:cubicBezTo>
                <a:cubicBezTo>
                  <a:pt y="1514" x="11544"/>
                  <a:pt y="1503" x="11523"/>
                  <a:pt y="1496" x="11500"/>
                </a:cubicBezTo>
                <a:cubicBezTo>
                  <a:pt y="1489" x="11478"/>
                  <a:pt y="1486" x="11457"/>
                  <a:pt y="1486" x="11437"/>
                </a:cubicBezTo>
                <a:close/>
                <a:moveTo>
                  <a:pt y="1313" x="11749"/>
                </a:moveTo>
                <a:lnTo>
                  <a:pt y="1482" x="11749"/>
                </a:lnTo>
                <a:lnTo>
                  <a:pt y="1482" x="12177"/>
                </a:lnTo>
                <a:cubicBezTo>
                  <a:pt y="1482" x="12188"/>
                  <a:pt y="1484" x="12195"/>
                  <a:pt y="1489" x="12200"/>
                </a:cubicBezTo>
                <a:cubicBezTo>
                  <a:pt y="1493" x="12204"/>
                  <a:pt y="1502" x="12206"/>
                  <a:pt y="1513" x="12206"/>
                </a:cubicBezTo>
                <a:lnTo>
                  <a:pt y="1569" x="12206"/>
                </a:lnTo>
                <a:cubicBezTo>
                  <a:pt y="1580" x="12206"/>
                  <a:pt y="1588" x="12204"/>
                  <a:pt y="1593" x="12200"/>
                </a:cubicBezTo>
                <a:cubicBezTo>
                  <a:pt y="1597" x="12196"/>
                  <a:pt y="1599" x="12188"/>
                  <a:pt y="1599" x="12176"/>
                </a:cubicBezTo>
                <a:lnTo>
                  <a:pt y="1599" x="11890"/>
                </a:lnTo>
                <a:cubicBezTo>
                  <a:pt y="1599" x="11866"/>
                  <a:pt y="1602" x="11845"/>
                  <a:pt y="1609" x="11825"/>
                </a:cubicBezTo>
                <a:cubicBezTo>
                  <a:pt y="1615" x="11806"/>
                  <a:pt y="1623" x="11789"/>
                  <a:pt y="1634" x="11774"/>
                </a:cubicBezTo>
                <a:cubicBezTo>
                  <a:pt y="1644" x="11759"/>
                  <a:pt y="1656" x="11746"/>
                  <a:pt y="1670" x="11736"/>
                </a:cubicBezTo>
                <a:cubicBezTo>
                  <a:pt y="1683" x="11725"/>
                  <a:pt y="1697" x="11717"/>
                  <a:pt y="1712" x="11711"/>
                </a:cubicBezTo>
                <a:cubicBezTo>
                  <a:pt y="1727" x="11704"/>
                  <a:pt y="1742" x="11699"/>
                  <a:pt y="1757" x="11696"/>
                </a:cubicBezTo>
                <a:cubicBezTo>
                  <a:pt y="1772" x="11693"/>
                  <a:pt y="1786" x="11692"/>
                  <a:pt y="1799" x="11692"/>
                </a:cubicBezTo>
                <a:lnTo>
                  <a:pt y="2055" x="11692"/>
                </a:lnTo>
                <a:lnTo>
                  <a:pt y="2055" x="12376"/>
                </a:lnTo>
                <a:lnTo>
                  <a:pt y="1886" x="12376"/>
                </a:lnTo>
                <a:lnTo>
                  <a:pt y="1886" x="11860"/>
                </a:lnTo>
                <a:lnTo>
                  <a:pt y="1801" x="11860"/>
                </a:lnTo>
                <a:cubicBezTo>
                  <a:pt y="1796" x="11861"/>
                  <a:pt y="1792" x="11862"/>
                  <a:pt y="1787" x="11863"/>
                </a:cubicBezTo>
                <a:cubicBezTo>
                  <a:pt y="1783" x="11864"/>
                  <a:pt y="1779" x="11866"/>
                  <a:pt y="1777" x="11867"/>
                </a:cubicBezTo>
                <a:cubicBezTo>
                  <a:pt y="1774" x="11869"/>
                  <a:pt y="1773" x="11871"/>
                  <a:pt y="1771" x="11875"/>
                </a:cubicBezTo>
                <a:cubicBezTo>
                  <a:pt y="1770" x="11878"/>
                  <a:pt y="1769" x="11883"/>
                  <a:pt y="1769" x="11890"/>
                </a:cubicBezTo>
                <a:lnTo>
                  <a:pt y="1769" x="12177"/>
                </a:lnTo>
                <a:cubicBezTo>
                  <a:pt y="1769" x="12197"/>
                  <a:pt y="1765" x="12219"/>
                  <a:pt y="1758" x="12242"/>
                </a:cubicBezTo>
                <a:cubicBezTo>
                  <a:pt y="1751" x="12265"/>
                  <a:pt y="1740" x="12286"/>
                  <a:pt y="1724" x="12306"/>
                </a:cubicBezTo>
                <a:cubicBezTo>
                  <a:pt y="1708" x="12326"/>
                  <a:pt y="1687" x="12343"/>
                  <a:pt y="1662" x="12356"/>
                </a:cubicBezTo>
                <a:cubicBezTo>
                  <a:pt y="1637" x="12370"/>
                  <a:pt y="1606" x="12376"/>
                  <a:pt y="1569" x="12376"/>
                </a:cubicBezTo>
                <a:lnTo>
                  <a:pt y="1512" x="12376"/>
                </a:lnTo>
                <a:cubicBezTo>
                  <a:pt y="1499" x="12376"/>
                  <a:pt y="1485" x="12375"/>
                  <a:pt y="1470" x="12372"/>
                </a:cubicBezTo>
                <a:cubicBezTo>
                  <a:pt y="1455" x="12369"/>
                  <a:pt y="1440" x="12364"/>
                  <a:pt y="1426" x="12357"/>
                </a:cubicBezTo>
                <a:cubicBezTo>
                  <a:pt y="1411" x="12350"/>
                  <a:pt y="1397" x="12342"/>
                  <a:pt y="1383" x="12331"/>
                </a:cubicBezTo>
                <a:cubicBezTo>
                  <a:pt y="1370" x="12321"/>
                  <a:pt y="1358" x="12308"/>
                  <a:pt y="1347" x="12293"/>
                </a:cubicBezTo>
                <a:cubicBezTo>
                  <a:pt y="1337" x="12278"/>
                  <a:pt y="1329" x="12261"/>
                  <a:pt y="1323" x="12242"/>
                </a:cubicBezTo>
                <a:cubicBezTo>
                  <a:pt y="1316" x="12222"/>
                  <a:pt y="1313" x="12201"/>
                  <a:pt y="1313" x="12177"/>
                </a:cubicBezTo>
                <a:close/>
                <a:moveTo>
                  <a:pt y="1486" x="13079"/>
                </a:moveTo>
                <a:cubicBezTo>
                  <a:pt y="1486" x="13068"/>
                  <a:pt y="1488" x="13057"/>
                  <a:pt y="1492" x="13046"/>
                </a:cubicBezTo>
                <a:cubicBezTo>
                  <a:pt y="1496" x="13036"/>
                  <a:pt y="1502" x="13027"/>
                  <a:pt y="1510" x="13019"/>
                </a:cubicBezTo>
                <a:cubicBezTo>
                  <a:pt y="1517" x="13011"/>
                  <a:pt y="1526" x="13005"/>
                  <a:pt y="1537" x="13001"/>
                </a:cubicBezTo>
                <a:cubicBezTo>
                  <a:pt y="1547" x="12997"/>
                  <a:pt y="1558" x="12994"/>
                  <a:pt y="1569" x="12994"/>
                </a:cubicBezTo>
                <a:lnTo>
                  <a:pt y="2055" x="12994"/>
                </a:lnTo>
                <a:lnTo>
                  <a:pt y="2055" x="13163"/>
                </a:lnTo>
                <a:lnTo>
                  <a:pt y="1654" x="13163"/>
                </a:lnTo>
                <a:lnTo>
                  <a:pt y="1654" x="13364"/>
                </a:lnTo>
                <a:cubicBezTo>
                  <a:pt y="1654" x="13377"/>
                  <a:pt y="1656" x="13389"/>
                  <a:pt y="1660" x="13399"/>
                </a:cubicBezTo>
                <a:cubicBezTo>
                  <a:pt y="1664" x="13410"/>
                  <a:pt y="1670" x="13419"/>
                  <a:pt y="1678" x="13427"/>
                </a:cubicBezTo>
                <a:cubicBezTo>
                  <a:pt y="1685" x="13435"/>
                  <a:pt y="1694" x="13441"/>
                  <a:pt y="1705" x="13445"/>
                </a:cubicBezTo>
                <a:cubicBezTo>
                  <a:pt y="1715" x="13450"/>
                  <a:pt y="1728" x="13452"/>
                  <a:pt y="1741" x="13452"/>
                </a:cubicBezTo>
                <a:lnTo>
                  <a:pt y="2055" x="13452"/>
                </a:lnTo>
                <a:lnTo>
                  <a:pt y="2055" x="13621"/>
                </a:lnTo>
                <a:lnTo>
                  <a:pt y="1741" x="13621"/>
                </a:lnTo>
                <a:cubicBezTo>
                  <a:pt y="1710" x="13621"/>
                  <a:pt y="1683" x="13617"/>
                  <a:pt y="1658" x="13609"/>
                </a:cubicBezTo>
                <a:cubicBezTo>
                  <a:pt y="1633" x="13602"/>
                  <a:pt y="1611" x="13591"/>
                  <a:pt y="1592" x="13577"/>
                </a:cubicBezTo>
                <a:cubicBezTo>
                  <a:pt y="1573" x="13564"/>
                  <a:pt y="1556" x="13549"/>
                  <a:pt y="1543" x="13531"/>
                </a:cubicBezTo>
                <a:cubicBezTo>
                  <a:pt y="1530" x="13514"/>
                  <a:pt y="1519" x="13496"/>
                  <a:pt y="1510" x="13477"/>
                </a:cubicBezTo>
                <a:cubicBezTo>
                  <a:pt y="1501" x="13458"/>
                  <a:pt y="1495" x="13439"/>
                  <a:pt y="1491" x="13420"/>
                </a:cubicBezTo>
                <a:cubicBezTo>
                  <a:pt y="1487" x="13401"/>
                  <a:pt y="1486" x="13383"/>
                  <a:pt y="1486" x="13365"/>
                </a:cubicBezTo>
                <a:close/>
                <a:moveTo>
                  <a:pt y="1313" x="14170"/>
                </a:moveTo>
                <a:lnTo>
                  <a:pt y="1482" x="14170"/>
                </a:lnTo>
                <a:lnTo>
                  <a:pt y="1482" x="14599"/>
                </a:lnTo>
                <a:cubicBezTo>
                  <a:pt y="1482" x="14609"/>
                  <a:pt y="1484" x="14617"/>
                  <a:pt y="1489" x="14621"/>
                </a:cubicBezTo>
                <a:cubicBezTo>
                  <a:pt y="1493" x="14625"/>
                  <a:pt y="1502" x="14628"/>
                  <a:pt y="1513" x="14628"/>
                </a:cubicBezTo>
                <a:lnTo>
                  <a:pt y="1569" x="14628"/>
                </a:lnTo>
                <a:cubicBezTo>
                  <a:pt y="1580" x="14628"/>
                  <a:pt y="1588" x="14626"/>
                  <a:pt y="1593" x="14621"/>
                </a:cubicBezTo>
                <a:cubicBezTo>
                  <a:pt y="1597" x="14617"/>
                  <a:pt y="1599" x="14609"/>
                  <a:pt y="1599" x="14598"/>
                </a:cubicBezTo>
                <a:lnTo>
                  <a:pt y="1599" x="14312"/>
                </a:lnTo>
                <a:cubicBezTo>
                  <a:pt y="1599" x="14288"/>
                  <a:pt y="1602" x="14266"/>
                  <a:pt y="1609" x="14247"/>
                </a:cubicBezTo>
                <a:cubicBezTo>
                  <a:pt y="1615" x="14227"/>
                  <a:pt y="1623" x="14210"/>
                  <a:pt y="1634" x="14195"/>
                </a:cubicBezTo>
                <a:cubicBezTo>
                  <a:pt y="1644" x="14181"/>
                  <a:pt y="1656" x="14168"/>
                  <a:pt y="1670" x="14157"/>
                </a:cubicBezTo>
                <a:cubicBezTo>
                  <a:pt y="1683" x="14147"/>
                  <a:pt y="1697" x="14138"/>
                  <a:pt y="1712" x="14132"/>
                </a:cubicBezTo>
                <a:cubicBezTo>
                  <a:pt y="1727" x="14125"/>
                  <a:pt y="1742" x="14121"/>
                  <a:pt y="1757" x="14118"/>
                </a:cubicBezTo>
                <a:cubicBezTo>
                  <a:pt y="1772" x="14115"/>
                  <a:pt y="1786" x="14113"/>
                  <a:pt y="1799" x="14113"/>
                </a:cubicBezTo>
                <a:lnTo>
                  <a:pt y="2055" x="14113"/>
                </a:lnTo>
                <a:lnTo>
                  <a:pt y="2055" x="14798"/>
                </a:lnTo>
                <a:lnTo>
                  <a:pt y="1886" x="14798"/>
                </a:lnTo>
                <a:lnTo>
                  <a:pt y="1886" x="14282"/>
                </a:lnTo>
                <a:lnTo>
                  <a:pt y="1801" x="14282"/>
                </a:lnTo>
                <a:cubicBezTo>
                  <a:pt y="1796" x="14282"/>
                  <a:pt y="1792" x="14283"/>
                  <a:pt y="1787" x="14284"/>
                </a:cubicBezTo>
                <a:cubicBezTo>
                  <a:pt y="1783" x="14286"/>
                  <a:pt y="1779" x="14287"/>
                  <a:pt y="1777" x="14289"/>
                </a:cubicBezTo>
                <a:cubicBezTo>
                  <a:pt y="1774" x="14290"/>
                  <a:pt y="1773" x="14293"/>
                  <a:pt y="1771" x="14296"/>
                </a:cubicBezTo>
                <a:cubicBezTo>
                  <a:pt y="1770" x="14299"/>
                  <a:pt y="1769" x="14304"/>
                  <a:pt y="1769" x="14312"/>
                </a:cubicBezTo>
                <a:lnTo>
                  <a:pt y="1769" x="14599"/>
                </a:lnTo>
                <a:cubicBezTo>
                  <a:pt y="1769" x="14619"/>
                  <a:pt y="1765" x="14640"/>
                  <a:pt y="1758" x="14663"/>
                </a:cubicBezTo>
                <a:cubicBezTo>
                  <a:pt y="1751" x="14686"/>
                  <a:pt y="1740" x="14707"/>
                  <a:pt y="1724" x="14727"/>
                </a:cubicBezTo>
                <a:cubicBezTo>
                  <a:pt y="1708" x="14748"/>
                  <a:pt y="1687" x="14764"/>
                  <a:pt y="1662" x="14778"/>
                </a:cubicBezTo>
                <a:cubicBezTo>
                  <a:pt y="1637" x="14791"/>
                  <a:pt y="1606" x="14798"/>
                  <a:pt y="1569" x="14798"/>
                </a:cubicBezTo>
                <a:lnTo>
                  <a:pt y="1512" x="14798"/>
                </a:lnTo>
                <a:cubicBezTo>
                  <a:pt y="1499" x="14798"/>
                  <a:pt y="1485" x="14796"/>
                  <a:pt y="1470" x="14793"/>
                </a:cubicBezTo>
                <a:cubicBezTo>
                  <a:pt y="1455" x="14790"/>
                  <a:pt y="1440" x="14785"/>
                  <a:pt y="1426" x="14779"/>
                </a:cubicBezTo>
                <a:cubicBezTo>
                  <a:pt y="1411" x="14772"/>
                  <a:pt y="1397" x="14763"/>
                  <a:pt y="1383" x="14753"/>
                </a:cubicBezTo>
                <a:cubicBezTo>
                  <a:pt y="1370" x="14742"/>
                  <a:pt y="1358" x="14729"/>
                  <a:pt y="1347" x="14714"/>
                </a:cubicBezTo>
                <a:cubicBezTo>
                  <a:pt y="1337" x="14699"/>
                  <a:pt y="1329" x="14682"/>
                  <a:pt y="1323" x="14663"/>
                </a:cubicBezTo>
                <a:cubicBezTo>
                  <a:pt y="1316" x="14644"/>
                  <a:pt y="1313" x="14622"/>
                  <a:pt y="1313" x="14599"/>
                </a:cubicBezTo>
                <a:close/>
                <a:moveTo>
                  <a:pt y="1486" x="15504"/>
                </a:moveTo>
                <a:lnTo>
                  <a:pt y="1648" x="15504"/>
                </a:lnTo>
                <a:lnTo>
                  <a:pt y="1648" x="15803"/>
                </a:lnTo>
                <a:cubicBezTo>
                  <a:pt y="1648" x="15813"/>
                  <a:pt y="1651" x="15821"/>
                  <a:pt y="1657" x="15828"/>
                </a:cubicBezTo>
                <a:cubicBezTo>
                  <a:pt y="1662" x="15834"/>
                  <a:pt y="1671" x="15837"/>
                  <a:pt y="1681" x="15837"/>
                </a:cubicBezTo>
                <a:lnTo>
                  <a:pt y="1858" x="15837"/>
                </a:lnTo>
                <a:cubicBezTo>
                  <a:pt y="1869" x="15837"/>
                  <a:pt y="1877" x="15834"/>
                  <a:pt y="1883" x="15828"/>
                </a:cubicBezTo>
                <a:cubicBezTo>
                  <a:pt y="1889" x="15823"/>
                  <a:pt y="1892" x="15814"/>
                  <a:pt y="1892" x="15803"/>
                </a:cubicBezTo>
                <a:lnTo>
                  <a:pt y="1892" x="15575"/>
                </a:lnTo>
                <a:cubicBezTo>
                  <a:pt y="1892" x="15565"/>
                  <a:pt y="1889" x="15557"/>
                  <a:pt y="1884" x="15551"/>
                </a:cubicBezTo>
                <a:cubicBezTo>
                  <a:pt y="1878" x="15544"/>
                  <a:pt y="1871" x="15541"/>
                  <a:pt y="1860" x="15541"/>
                </a:cubicBezTo>
                <a:cubicBezTo>
                  <a:pt y="1850" x="15541"/>
                  <a:pt y="1842" x="15544"/>
                  <a:pt y="1835" x="15549"/>
                </a:cubicBezTo>
                <a:cubicBezTo>
                  <a:pt y="1829" x="15555"/>
                  <a:pt y="1826" x="15563"/>
                  <a:pt y="1826" x="15574"/>
                </a:cubicBezTo>
                <a:lnTo>
                  <a:pt y="1826" x="15824"/>
                </a:lnTo>
                <a:lnTo>
                  <a:pt y="1663" x="15824"/>
                </a:lnTo>
                <a:lnTo>
                  <a:pt y="1663" x="15574"/>
                </a:lnTo>
                <a:cubicBezTo>
                  <a:pt y="1663" x="15539"/>
                  <a:pt y="1670" x="15509"/>
                  <a:pt y="1683" x="15483"/>
                </a:cubicBezTo>
                <a:cubicBezTo>
                  <a:pt y="1696" x="15458"/>
                  <a:pt y="1713" x="15438"/>
                  <a:pt y="1732" x="15423"/>
                </a:cubicBezTo>
                <a:cubicBezTo>
                  <a:pt y="1752" x="15407"/>
                  <a:pt y="1773" x="15396"/>
                  <a:pt y="1796" x="15389"/>
                </a:cubicBezTo>
                <a:cubicBezTo>
                  <a:pt y="1819" x="15382"/>
                  <a:pt y="1840" x="15379"/>
                  <a:pt y="1859" x="15379"/>
                </a:cubicBezTo>
                <a:cubicBezTo>
                  <a:pt y="1895" x="15379"/>
                  <a:pt y="1925" x="15385"/>
                  <a:pt y="1950" x="15398"/>
                </a:cubicBezTo>
                <a:cubicBezTo>
                  <a:pt y="1975" x="15412"/>
                  <a:pt y="1996" x="15428"/>
                  <a:pt y="2011" x="15448"/>
                </a:cubicBezTo>
                <a:cubicBezTo>
                  <a:pt y="2027" x="15467"/>
                  <a:pt y="2038" x="15488"/>
                  <a:pt y="2045" x="15511"/>
                </a:cubicBezTo>
                <a:cubicBezTo>
                  <a:pt y="2052" x="15534"/>
                  <a:pt y="2055" x="15555"/>
                  <a:pt y="2055" x="15574"/>
                </a:cubicBezTo>
                <a:lnTo>
                  <a:pt y="2055" x="15803"/>
                </a:lnTo>
                <a:cubicBezTo>
                  <a:pt y="2055" x="15839"/>
                  <a:pt y="2048" x="15869"/>
                  <a:pt y="2035" x="15894"/>
                </a:cubicBezTo>
                <a:cubicBezTo>
                  <a:pt y="2022" x="15919"/>
                  <a:pt y="2006" x="15939"/>
                  <a:pt y="1986" x="15955"/>
                </a:cubicBezTo>
                <a:cubicBezTo>
                  <a:pt y="1966" x="15971"/>
                  <a:pt y="1945" x="15982"/>
                  <a:pt y="1923" x="15989"/>
                </a:cubicBezTo>
                <a:cubicBezTo>
                  <a:pt y="1900" x="15995"/>
                  <a:pt y="1879" x="15999"/>
                  <a:pt y="1859" x="15999"/>
                </a:cubicBezTo>
                <a:lnTo>
                  <a:pt y="1681" x="15999"/>
                </a:lnTo>
                <a:cubicBezTo>
                  <a:pt y="1646" x="15999"/>
                  <a:pt y="1616" x="15992"/>
                  <a:pt y="1590" x="15979"/>
                </a:cubicBezTo>
                <a:cubicBezTo>
                  <a:pt y="1565" x="15966"/>
                  <a:pt y="1545" x="15950"/>
                  <a:pt y="1529" x="15930"/>
                </a:cubicBezTo>
                <a:cubicBezTo>
                  <a:pt y="1514" x="15910"/>
                  <a:pt y="1503" x="15889"/>
                  <a:pt y="1496" x="15867"/>
                </a:cubicBezTo>
                <a:cubicBezTo>
                  <a:pt y="1489" x="15844"/>
                  <a:pt y="1486" x="15823"/>
                  <a:pt y="1486" x="15803"/>
                </a:cubicBezTo>
                <a:close/>
                <a:moveTo>
                  <a:pt y="1313" x="16041"/>
                </a:moveTo>
                <a:lnTo>
                  <a:pt y="1482" x="16041"/>
                </a:lnTo>
                <a:lnTo>
                  <a:pt y="1482" x="16156"/>
                </a:lnTo>
                <a:lnTo>
                  <a:pt y="2055" x="16156"/>
                </a:lnTo>
                <a:lnTo>
                  <a:pt y="2055" x="16325"/>
                </a:lnTo>
                <a:lnTo>
                  <a:pt y="1313" x="16325"/>
                </a:lnTo>
                <a:close/>
                <a:moveTo>
                  <a:pt y="1486" x="17047"/>
                </a:moveTo>
                <a:cubicBezTo>
                  <a:pt y="1486" x="17036"/>
                  <a:pt y="1488" x="17025"/>
                  <a:pt y="1492" x="17015"/>
                </a:cubicBezTo>
                <a:cubicBezTo>
                  <a:pt y="1496" x="17004"/>
                  <a:pt y="1502" x="16995"/>
                  <a:pt y="1510" x="16987"/>
                </a:cubicBezTo>
                <a:cubicBezTo>
                  <a:pt y="1517" x="16980"/>
                  <a:pt y="1526" x="16973"/>
                  <a:pt y="1537" x="16969"/>
                </a:cubicBezTo>
                <a:cubicBezTo>
                  <a:pt y="1547" x="16965"/>
                  <a:pt y="1558" x="16963"/>
                  <a:pt y="1569" x="16963"/>
                </a:cubicBezTo>
                <a:lnTo>
                  <a:pt y="2055" x="16963"/>
                </a:lnTo>
                <a:lnTo>
                  <a:pt y="2055" x="17131"/>
                </a:lnTo>
                <a:lnTo>
                  <a:pt y="1654" x="17131"/>
                </a:lnTo>
                <a:lnTo>
                  <a:pt y="1654" x="17333"/>
                </a:lnTo>
                <a:cubicBezTo>
                  <a:pt y="1654" x="17345"/>
                  <a:pt y="1656" x="17357"/>
                  <a:pt y="1660" x="17368"/>
                </a:cubicBezTo>
                <a:cubicBezTo>
                  <a:pt y="1664" x="17378"/>
                  <a:pt y="1670" x="17388"/>
                  <a:pt y="1678" x="17395"/>
                </a:cubicBezTo>
                <a:cubicBezTo>
                  <a:pt y="1685" x="17403"/>
                  <a:pt y="1694" x="17409"/>
                  <a:pt y="1705" x="17414"/>
                </a:cubicBezTo>
                <a:cubicBezTo>
                  <a:pt y="1715" x="17418"/>
                  <a:pt y="1728" x="17421"/>
                  <a:pt y="1741" x="17421"/>
                </a:cubicBezTo>
                <a:lnTo>
                  <a:pt y="2055" x="17421"/>
                </a:lnTo>
                <a:lnTo>
                  <a:pt y="2055" x="17589"/>
                </a:lnTo>
                <a:lnTo>
                  <a:pt y="1741" x="17589"/>
                </a:lnTo>
                <a:cubicBezTo>
                  <a:pt y="1710" x="17589"/>
                  <a:pt y="1683" x="17585"/>
                  <a:pt y="1658" x="17578"/>
                </a:cubicBezTo>
                <a:cubicBezTo>
                  <a:pt y="1633" x="17570"/>
                  <a:pt y="1611" x="17559"/>
                  <a:pt y="1592" x="17546"/>
                </a:cubicBezTo>
                <a:cubicBezTo>
                  <a:pt y="1573" x="17532"/>
                  <a:pt y="1556" x="17517"/>
                  <a:pt y="1543" x="17500"/>
                </a:cubicBezTo>
                <a:cubicBezTo>
                  <a:pt y="1530" x="17482"/>
                  <a:pt y="1519" x="17464"/>
                  <a:pt y="1510" x="17446"/>
                </a:cubicBezTo>
                <a:cubicBezTo>
                  <a:pt y="1501" x="17427"/>
                  <a:pt y="1495" x="17408"/>
                  <a:pt y="1491" x="17388"/>
                </a:cubicBezTo>
                <a:cubicBezTo>
                  <a:pt y="1487" x="17369"/>
                  <a:pt y="1486" x="17351"/>
                  <a:pt y="1486" x="17334"/>
                </a:cubicBezTo>
                <a:close/>
                <a:moveTo>
                  <a:pt y="1486" x="18289"/>
                </a:moveTo>
                <a:lnTo>
                  <a:pt y="1648" x="18289"/>
                </a:lnTo>
                <a:lnTo>
                  <a:pt y="1648" x="18589"/>
                </a:lnTo>
                <a:cubicBezTo>
                  <a:pt y="1648" x="18599"/>
                  <a:pt y="1651" x="18607"/>
                  <a:pt y="1657" x="18613"/>
                </a:cubicBezTo>
                <a:cubicBezTo>
                  <a:pt y="1662" x="18619"/>
                  <a:pt y="1671" x="18622"/>
                  <a:pt y="1681" x="18622"/>
                </a:cubicBezTo>
                <a:lnTo>
                  <a:pt y="1858" x="18622"/>
                </a:lnTo>
                <a:cubicBezTo>
                  <a:pt y="1869" x="18622"/>
                  <a:pt y="1877" x="18619"/>
                  <a:pt y="1883" x="18614"/>
                </a:cubicBezTo>
                <a:cubicBezTo>
                  <a:pt y="1889" x="18608"/>
                  <a:pt y="1892" x="18600"/>
                  <a:pt y="1892" x="18589"/>
                </a:cubicBezTo>
                <a:lnTo>
                  <a:pt y="1892" x="18361"/>
                </a:lnTo>
                <a:cubicBezTo>
                  <a:pt y="1892" x="18351"/>
                  <a:pt y="1889" x="18343"/>
                  <a:pt y="1884" x="18336"/>
                </a:cubicBezTo>
                <a:cubicBezTo>
                  <a:pt y="1878" x="18330"/>
                  <a:pt y="1871" x="18327"/>
                  <a:pt y="1860" x="18327"/>
                </a:cubicBezTo>
                <a:cubicBezTo>
                  <a:pt y="1850" x="18327"/>
                  <a:pt y="1842" x="18329"/>
                  <a:pt y="1835" x="18335"/>
                </a:cubicBezTo>
                <a:cubicBezTo>
                  <a:pt y="1829" x="18341"/>
                  <a:pt y="1826" x="18349"/>
                  <a:pt y="1826" x="18360"/>
                </a:cubicBezTo>
                <a:lnTo>
                  <a:pt y="1826" x="18610"/>
                </a:lnTo>
                <a:lnTo>
                  <a:pt y="1663" x="18610"/>
                </a:lnTo>
                <a:lnTo>
                  <a:pt y="1663" x="18360"/>
                </a:lnTo>
                <a:cubicBezTo>
                  <a:pt y="1663" x="18325"/>
                  <a:pt y="1670" x="18294"/>
                  <a:pt y="1683" x="18269"/>
                </a:cubicBezTo>
                <a:cubicBezTo>
                  <a:pt y="1696" x="18244"/>
                  <a:pt y="1713" x="18224"/>
                  <a:pt y="1732" x="18208"/>
                </a:cubicBezTo>
                <a:cubicBezTo>
                  <a:pt y="1752" x="18193"/>
                  <a:pt y="1773" x="18181"/>
                  <a:pt y="1796" x="18175"/>
                </a:cubicBezTo>
                <a:cubicBezTo>
                  <a:pt y="1819" x="18168"/>
                  <a:pt y="1840" x="18164"/>
                  <a:pt y="1859" x="18164"/>
                </a:cubicBezTo>
                <a:cubicBezTo>
                  <a:pt y="1895" x="18164"/>
                  <a:pt y="1925" x="18171"/>
                  <a:pt y="1950" x="18184"/>
                </a:cubicBezTo>
                <a:cubicBezTo>
                  <a:pt y="1975" x="18197"/>
                  <a:pt y="1996" x="18214"/>
                  <a:pt y="2011" x="18233"/>
                </a:cubicBezTo>
                <a:cubicBezTo>
                  <a:pt y="2027" x="18253"/>
                  <a:pt y="2038" x="18274"/>
                  <a:pt y="2045" x="18297"/>
                </a:cubicBezTo>
                <a:cubicBezTo>
                  <a:pt y="2052" x="18319"/>
                  <a:pt y="2055" x="18340"/>
                  <a:pt y="2055" x="18360"/>
                </a:cubicBezTo>
                <a:lnTo>
                  <a:pt y="2055" x="18589"/>
                </a:lnTo>
                <a:cubicBezTo>
                  <a:pt y="2055" x="18624"/>
                  <a:pt y="2048" x="18655"/>
                  <a:pt y="2035" x="18680"/>
                </a:cubicBezTo>
                <a:cubicBezTo>
                  <a:pt y="2022" x="18705"/>
                  <a:pt y="2006" x="18725"/>
                  <a:pt y="1986" x="18741"/>
                </a:cubicBezTo>
                <a:cubicBezTo>
                  <a:pt y="1966" x="18756"/>
                  <a:pt y="1945" x="18767"/>
                  <a:pt y="1923" x="18774"/>
                </a:cubicBezTo>
                <a:cubicBezTo>
                  <a:pt y="1900" x="18781"/>
                  <a:pt y="1879" x="18785"/>
                  <a:pt y="1859" x="18785"/>
                </a:cubicBezTo>
                <a:lnTo>
                  <a:pt y="1681" x="18785"/>
                </a:lnTo>
                <a:cubicBezTo>
                  <a:pt y="1646" x="18785"/>
                  <a:pt y="1616" x="18778"/>
                  <a:pt y="1590" x="18765"/>
                </a:cubicBezTo>
                <a:cubicBezTo>
                  <a:pt y="1565" x="18752"/>
                  <a:pt y="1545" x="18735"/>
                  <a:pt y="1529" x="18716"/>
                </a:cubicBezTo>
                <a:cubicBezTo>
                  <a:pt y="1514" x="18696"/>
                  <a:pt y="1503" x="18675"/>
                  <a:pt y="1496" x="18652"/>
                </a:cubicBezTo>
                <a:cubicBezTo>
                  <a:pt y="1489" x="18630"/>
                  <a:pt y="1486" x="18609"/>
                  <a:pt y="1486" x="18589"/>
                </a:cubicBezTo>
                <a:close/>
                <a:moveTo>
                  <a:pt y="1313" x="19161"/>
                </a:moveTo>
                <a:cubicBezTo>
                  <a:pt y="1313" x="19120"/>
                  <a:pt y="1321" x="19081"/>
                  <a:pt y="1336" x="19043"/>
                </a:cubicBezTo>
                <a:cubicBezTo>
                  <a:pt y="1352" x="19005"/>
                  <a:pt y="1374" x="18972"/>
                  <a:pt y="1401" x="18943"/>
                </a:cubicBezTo>
                <a:cubicBezTo>
                  <a:pt y="1429" x="18914"/>
                  <a:pt y="1462" x="18891"/>
                  <a:pt y="1500" x="18873"/>
                </a:cubicBezTo>
                <a:cubicBezTo>
                  <a:pt y="1539" x="18856"/>
                  <a:pt y="1581" x="18847"/>
                  <a:pt y="1627" x="18847"/>
                </a:cubicBezTo>
                <a:lnTo>
                  <a:pt y="1741" x="18847"/>
                </a:lnTo>
                <a:cubicBezTo>
                  <a:pt y="1772" x="18847"/>
                  <a:pt y="1801" x="18851"/>
                  <a:pt y="1828" x="18859"/>
                </a:cubicBezTo>
                <a:cubicBezTo>
                  <a:pt y="1856" x="18867"/>
                  <a:pt y="1881" x="18878"/>
                  <a:pt y="1904" x="18892"/>
                </a:cubicBezTo>
                <a:cubicBezTo>
                  <a:pt y="1928" x="18906"/>
                  <a:pt y="1949" x="18923"/>
                  <a:pt y="1967" x="18943"/>
                </a:cubicBezTo>
                <a:cubicBezTo>
                  <a:pt y="1986" x="18962"/>
                  <a:pt y="2001" x="18983"/>
                  <a:pt y="2014" x="19007"/>
                </a:cubicBezTo>
                <a:cubicBezTo>
                  <a:pt y="2027" x="19030"/>
                  <a:pt y="2038" x="19054"/>
                  <a:pt y="2045" x="19081"/>
                </a:cubicBezTo>
                <a:cubicBezTo>
                  <a:pt y="2052" x="19107"/>
                  <a:pt y="2055" x="19134"/>
                  <a:pt y="2055" x="19161"/>
                </a:cubicBezTo>
                <a:lnTo>
                  <a:pt y="2055" x="19390"/>
                </a:lnTo>
                <a:cubicBezTo>
                  <a:pt y="2055" x="19417"/>
                  <a:pt y="2052" x="19444"/>
                  <a:pt y="2045" x="19470"/>
                </a:cubicBezTo>
                <a:cubicBezTo>
                  <a:pt y="2038" x="19496"/>
                  <a:pt y="2027" x="19521"/>
                  <a:pt y="2014" x="19544"/>
                </a:cubicBezTo>
                <a:cubicBezTo>
                  <a:pt y="2001" x="19567"/>
                  <a:pt y="1986" x="19589"/>
                  <a:pt y="1967" x="19608"/>
                </a:cubicBezTo>
                <a:cubicBezTo>
                  <a:pt y="1949" x="19628"/>
                  <a:pt y="1928" x="19645"/>
                  <a:pt y="1904" x="19659"/>
                </a:cubicBezTo>
                <a:cubicBezTo>
                  <a:pt y="1881" x="19673"/>
                  <a:pt y="1856" x="19684"/>
                  <a:pt y="1828" x="19692"/>
                </a:cubicBezTo>
                <a:cubicBezTo>
                  <a:pt y="1801" x="19700"/>
                  <a:pt y="1772" x="19704"/>
                  <a:pt y="1741" x="19704"/>
                </a:cubicBezTo>
                <a:lnTo>
                  <a:pt y="1627" x="19704"/>
                </a:lnTo>
                <a:cubicBezTo>
                  <a:pt y="1596" x="19704"/>
                  <a:pt y="1567" x="19700"/>
                  <a:pt y="1540" x="19692"/>
                </a:cubicBezTo>
                <a:cubicBezTo>
                  <a:pt y="1513" x="19684"/>
                  <a:pt y="1487" x="19673"/>
                  <a:pt y="1464" x="19659"/>
                </a:cubicBezTo>
                <a:cubicBezTo>
                  <a:pt y="1440" x="19645"/>
                  <a:pt y="1419" x="19628"/>
                  <a:pt y="1401" x="19608"/>
                </a:cubicBezTo>
                <a:cubicBezTo>
                  <a:pt y="1382" x="19589"/>
                  <a:pt y="1367" x="19567"/>
                  <a:pt y="1354" x="19544"/>
                </a:cubicBezTo>
                <a:cubicBezTo>
                  <a:pt y="1341" x="19521"/>
                  <a:pt y="1331" x="19496"/>
                  <a:pt y="1324" x="19470"/>
                </a:cubicBezTo>
                <a:cubicBezTo>
                  <a:pt y="1317" x="19444"/>
                  <a:pt y="1313" x="19417"/>
                  <a:pt y="1313" x="19390"/>
                </a:cubicBezTo>
                <a:close/>
                <a:moveTo>
                  <a:pt y="1205" x="8775"/>
                </a:moveTo>
                <a:cubicBezTo>
                  <a:pt y="1224" x="8759"/>
                  <a:pt y="1243" x="8744"/>
                  <a:pt y="1263" x="8728"/>
                </a:cubicBezTo>
                <a:cubicBezTo>
                  <a:pt y="1282" x="8713"/>
                  <a:pt y="1304" x="8698"/>
                  <a:pt y="1327" x="8682"/>
                </a:cubicBezTo>
                <a:cubicBezTo>
                  <a:pt y="1351" x="8667"/>
                  <a:pt y="1377" x="8651"/>
                  <a:pt y="1405" x="8636"/>
                </a:cubicBezTo>
                <a:cubicBezTo>
                  <a:pt y="1432" x="8621"/>
                  <a:pt y="1461" x="8608"/>
                  <a:pt y="1491" x="8596"/>
                </a:cubicBezTo>
                <a:cubicBezTo>
                  <a:pt y="1522" x="8585"/>
                  <a:pt y="1553" x="8575"/>
                  <a:pt y="1585" x="8568"/>
                </a:cubicBezTo>
                <a:cubicBezTo>
                  <a:pt y="1618" x="8561"/>
                  <a:pt y="1651" x="8557"/>
                  <a:pt y="1684" x="8557"/>
                </a:cubicBezTo>
                <a:cubicBezTo>
                  <a:pt y="1717" x="8557"/>
                  <a:pt y="1750" x="8561"/>
                  <a:pt y="1783" x="8568"/>
                </a:cubicBezTo>
                <a:cubicBezTo>
                  <a:pt y="1815" x="8575"/>
                  <a:pt y="1846" x="8585"/>
                  <a:pt y="1877" x="8596"/>
                </a:cubicBezTo>
                <a:cubicBezTo>
                  <a:pt y="1907" x="8608"/>
                  <a:pt y="1936" x="8621"/>
                  <a:pt y="1964" x="8636"/>
                </a:cubicBezTo>
                <a:cubicBezTo>
                  <a:pt y="1991" x="8651"/>
                  <a:pt y="2017" x="8667"/>
                  <a:pt y="2041" x="8682"/>
                </a:cubicBezTo>
                <a:cubicBezTo>
                  <a:pt y="2065" x="8698"/>
                  <a:pt y="2086" x="8713"/>
                  <a:pt y="2106" x="8728"/>
                </a:cubicBezTo>
                <a:cubicBezTo>
                  <a:pt y="2125" x="8744"/>
                  <a:pt y="2144" x="8759"/>
                  <a:pt y="2163" x="8775"/>
                </a:cubicBezTo>
                <a:lnTo>
                  <a:pt y="2163" x="9011"/>
                </a:lnTo>
                <a:lnTo>
                  <a:pt y="2082" x="8930"/>
                </a:lnTo>
                <a:cubicBezTo>
                  <a:pt y="2082" x="8930"/>
                  <a:pt y="2077" x="8925"/>
                  <a:pt y="2066" x="8915"/>
                </a:cubicBezTo>
                <a:cubicBezTo>
                  <a:pt y="2055" x="8904"/>
                  <a:pt y="2040" x="8892"/>
                  <a:pt y="2021" x="8876"/>
                </a:cubicBezTo>
                <a:cubicBezTo>
                  <a:pt y="2002" x="8861"/>
                  <a:pt y="1979" x="8844"/>
                  <a:pt y="1953" x="8827"/>
                </a:cubicBezTo>
                <a:cubicBezTo>
                  <a:pt y="1927" x="8809"/>
                  <a:pt y="1900" x="8793"/>
                  <a:pt y="1870" x="8777"/>
                </a:cubicBezTo>
                <a:cubicBezTo>
                  <a:pt y="1841" x="8762"/>
                  <a:pt y="1810" x="8750"/>
                  <a:pt y="1779" x="8740"/>
                </a:cubicBezTo>
                <a:cubicBezTo>
                  <a:pt y="1747" x="8730"/>
                  <a:pt y="1716" x="8725"/>
                  <a:pt y="1684" x="8725"/>
                </a:cubicBezTo>
                <a:cubicBezTo>
                  <a:pt y="1653" x="8725"/>
                  <a:pt y="1621" x="8730"/>
                  <a:pt y="1590" x="8740"/>
                </a:cubicBezTo>
                <a:cubicBezTo>
                  <a:pt y="1558" x="8750"/>
                  <a:pt y="1527" x="8762"/>
                  <a:pt y="1498" x="8777"/>
                </a:cubicBezTo>
                <a:cubicBezTo>
                  <a:pt y="1468" x="8793"/>
                  <a:pt y="1441" x="8809"/>
                  <a:pt y="1415" x="8827"/>
                </a:cubicBezTo>
                <a:cubicBezTo>
                  <a:pt y="1389" x="8844"/>
                  <a:pt y="1367" x="8861"/>
                  <a:pt y="1347" x="8876"/>
                </a:cubicBezTo>
                <a:cubicBezTo>
                  <a:pt y="1328" x="8892"/>
                  <a:pt y="1313" x="8904"/>
                  <a:pt y="1302" x="8915"/>
                </a:cubicBezTo>
                <a:cubicBezTo>
                  <a:pt y="1291" x="8925"/>
                  <a:pt y="1286" x="8930"/>
                  <a:pt y="1286" x="8930"/>
                </a:cubicBezTo>
                <a:lnTo>
                  <a:pt y="1205" x="9011"/>
                </a:lnTo>
                <a:close/>
                <a:moveTo>
                  <a:pt y="1205" x="9620"/>
                </a:moveTo>
                <a:lnTo>
                  <a:pt y="1286" x="9701"/>
                </a:lnTo>
                <a:cubicBezTo>
                  <a:pt y="1286" x="9701"/>
                  <a:pt y="1291" x="9706"/>
                  <a:pt y="1302" x="9716"/>
                </a:cubicBezTo>
                <a:cubicBezTo>
                  <a:pt y="1313" x="9726"/>
                  <a:pt y="1328" x="9739"/>
                  <a:pt y="1347" x="9754"/>
                </a:cubicBezTo>
                <a:cubicBezTo>
                  <a:pt y="1367" x="9770"/>
                  <a:pt y="1389" x="9786"/>
                  <a:pt y="1415" x="9804"/>
                </a:cubicBezTo>
                <a:cubicBezTo>
                  <a:pt y="1441" x="9821"/>
                  <a:pt y="1468" x="9838"/>
                  <a:pt y="1498" x="9853"/>
                </a:cubicBezTo>
                <a:cubicBezTo>
                  <a:pt y="1527" x="9868"/>
                  <a:pt y="1558" x="9880"/>
                  <a:pt y="1590" x="9890"/>
                </a:cubicBezTo>
                <a:cubicBezTo>
                  <a:pt y="1621" x="9900"/>
                  <a:pt y="1653" x="9905"/>
                  <a:pt y="1684" x="9905"/>
                </a:cubicBezTo>
                <a:cubicBezTo>
                  <a:pt y="1715" x="9905"/>
                  <a:pt y="1747" x="9900"/>
                  <a:pt y="1778" x="9890"/>
                </a:cubicBezTo>
                <a:cubicBezTo>
                  <a:pt y="1810" x="9880"/>
                  <a:pt y="1841" x="9868"/>
                  <a:pt y="1870" x="9853"/>
                </a:cubicBezTo>
                <a:cubicBezTo>
                  <a:pt y="1900" x="9838"/>
                  <a:pt y="1928" x="9821"/>
                  <a:pt y="1953" x="9804"/>
                </a:cubicBezTo>
                <a:cubicBezTo>
                  <a:pt y="1979" x="9786"/>
                  <a:pt y="2002" x="9770"/>
                  <a:pt y="2021" x="9754"/>
                </a:cubicBezTo>
                <a:cubicBezTo>
                  <a:pt y="2040" x="9739"/>
                  <a:pt y="2055" x="9726"/>
                  <a:pt y="2066" x="9716"/>
                </a:cubicBezTo>
                <a:cubicBezTo>
                  <a:pt y="2077" x="9706"/>
                  <a:pt y="2082" x="9701"/>
                  <a:pt y="2082" x="9701"/>
                </a:cubicBezTo>
                <a:lnTo>
                  <a:pt y="2163" x="9620"/>
                </a:lnTo>
                <a:lnTo>
                  <a:pt y="2163" x="9856"/>
                </a:lnTo>
                <a:cubicBezTo>
                  <a:pt y="2144" x="9872"/>
                  <a:pt y="2125" x="9887"/>
                  <a:pt y="2106" x="9902"/>
                </a:cubicBezTo>
                <a:cubicBezTo>
                  <a:pt y="2086" x="9917"/>
                  <a:pt y="2065" x="9933"/>
                  <a:pt y="2041" x="9948"/>
                </a:cubicBezTo>
                <a:cubicBezTo>
                  <a:pt y="2017" x="9964"/>
                  <a:pt y="1991" x="9980"/>
                  <a:pt y="1964" x="9995"/>
                </a:cubicBezTo>
                <a:cubicBezTo>
                  <a:pt y="1936" x="10010"/>
                  <a:pt y="1907" x="10023"/>
                  <a:pt y="1877" x="10035"/>
                </a:cubicBezTo>
                <a:cubicBezTo>
                  <a:pt y="1846" x="10046"/>
                  <a:pt y="1815" x="10056"/>
                  <a:pt y="1783" x="10063"/>
                </a:cubicBezTo>
                <a:cubicBezTo>
                  <a:pt y="1750" x="10070"/>
                  <a:pt y="1717" x="10074"/>
                  <a:pt y="1684" x="10074"/>
                </a:cubicBezTo>
                <a:cubicBezTo>
                  <a:pt y="1651" x="10074"/>
                  <a:pt y="1618" x="10070"/>
                  <a:pt y="1585" x="10063"/>
                </a:cubicBezTo>
                <a:cubicBezTo>
                  <a:pt y="1553" x="10056"/>
                  <a:pt y="1522" x="10046"/>
                  <a:pt y="1491" x="10035"/>
                </a:cubicBezTo>
                <a:cubicBezTo>
                  <a:pt y="1461" x="10023"/>
                  <a:pt y="1432" x="10010"/>
                  <a:pt y="1405" x="9995"/>
                </a:cubicBezTo>
                <a:cubicBezTo>
                  <a:pt y="1377" x="9980"/>
                  <a:pt y="1351" x="9964"/>
                  <a:pt y="1327" x="9948"/>
                </a:cubicBezTo>
                <a:cubicBezTo>
                  <a:pt y="1304" x="9933"/>
                  <a:pt y="1282" x="9917"/>
                  <a:pt y="1263" x="9902"/>
                </a:cubicBezTo>
                <a:cubicBezTo>
                  <a:pt y="1243" x="9887"/>
                  <a:pt y="1224" x="9872"/>
                  <a:pt y="1205" x="9856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/>
          <p:nvPr/>
        </p:nvSpPr>
        <p:spPr>
          <a:xfrm>
            <a:off y="1554475" x="317225"/>
            <a:ext cy="3391799" cx="6486599"/>
          </a:xfrm>
          <a:prstGeom prst="bevel">
            <a:avLst>
              <a:gd fmla="val 5364" name="adj"/>
            </a:avLst>
          </a:prstGeom>
          <a:solidFill>
            <a:schemeClr val="lt1"/>
          </a:solidFill>
          <a:ln w="9525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27" name="Shape 2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1725" x="524100"/>
            <a:ext cy="3004200" cx="60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/>
        </p:nvSpPr>
        <p:spPr>
          <a:xfrm>
            <a:off y="111450" x="280975"/>
            <a:ext cy="656625" cx="8386962"/>
          </a:xfrm>
          <a:custGeom>
            <a:pathLst>
              <a:path w="34057" extrusionOk="0" h="1023">
                <a:moveTo>
                  <a:pt y="64" x="3171"/>
                </a:moveTo>
                <a:lnTo>
                  <a:pt y="221" x="3171"/>
                </a:lnTo>
                <a:lnTo>
                  <a:pt y="221" x="3340"/>
                </a:lnTo>
                <a:lnTo>
                  <a:pt y="64" x="3340"/>
                </a:lnTo>
                <a:close/>
                <a:moveTo>
                  <a:pt y="64" x="4691"/>
                </a:moveTo>
                <a:lnTo>
                  <a:pt y="221" x="4691"/>
                </a:lnTo>
                <a:lnTo>
                  <a:pt y="221" x="4860"/>
                </a:lnTo>
                <a:lnTo>
                  <a:pt y="64" x="4860"/>
                </a:lnTo>
                <a:close/>
                <a:moveTo>
                  <a:pt y="64" x="10819"/>
                </a:moveTo>
                <a:lnTo>
                  <a:pt y="221" x="10819"/>
                </a:lnTo>
                <a:lnTo>
                  <a:pt y="221" x="10988"/>
                </a:lnTo>
                <a:lnTo>
                  <a:pt y="64" x="10988"/>
                </a:lnTo>
                <a:close/>
                <a:moveTo>
                  <a:pt y="64" x="11686"/>
                </a:moveTo>
                <a:lnTo>
                  <a:pt y="221" x="11686"/>
                </a:lnTo>
                <a:lnTo>
                  <a:pt y="221" x="11855"/>
                </a:lnTo>
                <a:lnTo>
                  <a:pt y="64" x="11855"/>
                </a:lnTo>
                <a:close/>
                <a:moveTo>
                  <a:pt y="64" x="13902"/>
                </a:moveTo>
                <a:lnTo>
                  <a:pt y="221" x="13902"/>
                </a:lnTo>
                <a:lnTo>
                  <a:pt y="221" x="14071"/>
                </a:lnTo>
                <a:lnTo>
                  <a:pt y="64" x="14071"/>
                </a:lnTo>
                <a:close/>
                <a:moveTo>
                  <a:pt y="64" x="18145"/>
                </a:moveTo>
                <a:lnTo>
                  <a:pt y="221" x="18145"/>
                </a:lnTo>
                <a:lnTo>
                  <a:pt y="221" x="18313"/>
                </a:lnTo>
                <a:lnTo>
                  <a:pt y="64" x="18313"/>
                </a:lnTo>
                <a:close/>
                <a:moveTo>
                  <a:pt y="0" x="5453"/>
                </a:moveTo>
                <a:lnTo>
                  <a:pt y="157" x="5182"/>
                </a:lnTo>
                <a:lnTo>
                  <a:pt y="265" x="5232"/>
                </a:lnTo>
                <a:lnTo>
                  <a:pt y="160" x="5526"/>
                </a:lnTo>
                <a:lnTo>
                  <a:pt y="0" x="5453"/>
                </a:lnTo>
                <a:close/>
                <a:moveTo>
                  <a:pt y="0" x="17652"/>
                </a:moveTo>
                <a:lnTo>
                  <a:pt y="157" x="17381"/>
                </a:lnTo>
                <a:lnTo>
                  <a:pt y="265" x="17431"/>
                </a:lnTo>
                <a:lnTo>
                  <a:pt y="160" x="17725"/>
                </a:lnTo>
                <a:lnTo>
                  <a:pt y="0" x="17652"/>
                </a:lnTo>
                <a:close/>
                <a:moveTo>
                  <a:pt y="0" x="24624"/>
                </a:moveTo>
                <a:lnTo>
                  <a:pt y="157" x="24352"/>
                </a:lnTo>
                <a:lnTo>
                  <a:pt y="265" x="24402"/>
                </a:lnTo>
                <a:lnTo>
                  <a:pt y="160" x="24696"/>
                </a:lnTo>
                <a:lnTo>
                  <a:pt y="0" x="24624"/>
                </a:lnTo>
                <a:close/>
                <a:moveTo>
                  <a:pt y="288" x="10447"/>
                </a:moveTo>
                <a:lnTo>
                  <a:pt y="456" x="10447"/>
                </a:lnTo>
                <a:lnTo>
                  <a:pt y="456" x="10776"/>
                </a:lnTo>
                <a:lnTo>
                  <a:pt y="288" x="10776"/>
                </a:lnTo>
                <a:close/>
                <a:moveTo>
                  <a:pt y="456" x="5356"/>
                </a:moveTo>
                <a:cubicBezTo>
                  <a:pt y="456" x="5367"/>
                  <a:pt y="458" x="5375"/>
                  <a:pt y="463" x="5380"/>
                </a:cubicBezTo>
                <a:cubicBezTo>
                  <a:pt y="467" x="5384"/>
                  <a:pt y="475" x="5387"/>
                  <a:pt y="487" x="5387"/>
                </a:cubicBezTo>
                <a:lnTo>
                  <a:pt y="658" x="5387"/>
                </a:lnTo>
                <a:cubicBezTo>
                  <a:pt y="669" x="5387"/>
                  <a:pt y="677" x="5384"/>
                  <a:pt y="681" x="5380"/>
                </a:cubicBezTo>
                <a:cubicBezTo>
                  <a:pt y="686" x="5376"/>
                  <a:pt y="688" x="5368"/>
                  <a:pt y="688" x="5356"/>
                </a:cubicBezTo>
                <a:lnTo>
                  <a:pt y="688" x="5128"/>
                </a:lnTo>
                <a:cubicBezTo>
                  <a:pt y="688" x="5117"/>
                  <a:pt y="686" x="5109"/>
                  <a:pt y="681" x="5104"/>
                </a:cubicBezTo>
                <a:cubicBezTo>
                  <a:pt y="677" x="5100"/>
                  <a:pt y="669" x="5097"/>
                  <a:pt y="658" x="5097"/>
                </a:cubicBezTo>
                <a:lnTo>
                  <a:pt y="486" x="5097"/>
                </a:lnTo>
                <a:cubicBezTo>
                  <a:pt y="475" x="5097"/>
                  <a:pt y="468" x="5100"/>
                  <a:pt y="463" x="5104"/>
                </a:cubicBezTo>
                <a:cubicBezTo>
                  <a:pt y="459" x="5109"/>
                  <a:pt y="456" x="5117"/>
                  <a:pt y="456" x="5128"/>
                </a:cubicBezTo>
                <a:close/>
                <a:moveTo>
                  <a:pt y="456" x="21095"/>
                </a:moveTo>
                <a:cubicBezTo>
                  <a:pt y="456" x="21106"/>
                  <a:pt y="458" x="21114"/>
                  <a:pt y="463" x="21118"/>
                </a:cubicBezTo>
                <a:cubicBezTo>
                  <a:pt y="467" x="21123"/>
                  <a:pt y="475" x="21125"/>
                  <a:pt y="487" x="21125"/>
                </a:cubicBezTo>
                <a:lnTo>
                  <a:pt y="658" x="21125"/>
                </a:lnTo>
                <a:cubicBezTo>
                  <a:pt y="669" x="21125"/>
                  <a:pt y="677" x="21123"/>
                  <a:pt y="681" x="21119"/>
                </a:cubicBezTo>
                <a:cubicBezTo>
                  <a:pt y="686" x="21114"/>
                  <a:pt y="688" x="21106"/>
                  <a:pt y="688" x="21095"/>
                </a:cubicBezTo>
                <a:lnTo>
                  <a:pt y="688" x="20867"/>
                </a:lnTo>
                <a:cubicBezTo>
                  <a:pt y="688" x="20856"/>
                  <a:pt y="686" x="20848"/>
                  <a:pt y="681" x="20843"/>
                </a:cubicBezTo>
                <a:cubicBezTo>
                  <a:pt y="677" x="20838"/>
                  <a:pt y="669" x="20836"/>
                  <a:pt y="658" x="20836"/>
                </a:cubicBezTo>
                <a:lnTo>
                  <a:pt y="486" x="20836"/>
                </a:lnTo>
                <a:cubicBezTo>
                  <a:pt y="475" x="20836"/>
                  <a:pt y="468" x="20838"/>
                  <a:pt y="463" x="20843"/>
                </a:cubicBezTo>
                <a:cubicBezTo>
                  <a:pt y="459" x="20848"/>
                  <a:pt y="456" x="20856"/>
                  <a:pt y="456" x="20867"/>
                </a:cubicBezTo>
                <a:close/>
                <a:moveTo>
                  <a:pt y="456" x="27826"/>
                </a:moveTo>
                <a:cubicBezTo>
                  <a:pt y="456" x="27837"/>
                  <a:pt y="458" x="27845"/>
                  <a:pt y="463" x="27849"/>
                </a:cubicBezTo>
                <a:cubicBezTo>
                  <a:pt y="467" x="27854"/>
                  <a:pt y="475" x="27856"/>
                  <a:pt y="487" x="27856"/>
                </a:cubicBezTo>
                <a:lnTo>
                  <a:pt y="658" x="27856"/>
                </a:lnTo>
                <a:cubicBezTo>
                  <a:pt y="669" x="27856"/>
                  <a:pt y="677" x="27854"/>
                  <a:pt y="681" x="27850"/>
                </a:cubicBezTo>
                <a:cubicBezTo>
                  <a:pt y="686" x="27845"/>
                  <a:pt y="688" x="27837"/>
                  <a:pt y="688" x="27826"/>
                </a:cubicBezTo>
                <a:lnTo>
                  <a:pt y="688" x="27598"/>
                </a:lnTo>
                <a:cubicBezTo>
                  <a:pt y="688" x="27587"/>
                  <a:pt y="686" x="27579"/>
                  <a:pt y="681" x="27574"/>
                </a:cubicBezTo>
                <a:cubicBezTo>
                  <a:pt y="677" x="27569"/>
                  <a:pt y="669" x="27567"/>
                  <a:pt y="658" x="27567"/>
                </a:cubicBezTo>
                <a:lnTo>
                  <a:pt y="486" x="27567"/>
                </a:lnTo>
                <a:cubicBezTo>
                  <a:pt y="475" x="27567"/>
                  <a:pt y="468" x="27569"/>
                  <a:pt y="463" x="27574"/>
                </a:cubicBezTo>
                <a:cubicBezTo>
                  <a:pt y="459" x="27579"/>
                  <a:pt y="456" x="27587"/>
                  <a:pt y="456" x="27598"/>
                </a:cubicBezTo>
                <a:close/>
                <a:moveTo>
                  <a:pt y="456" x="33240"/>
                </a:moveTo>
                <a:cubicBezTo>
                  <a:pt y="456" x="33251"/>
                  <a:pt y="458" x="33258"/>
                  <a:pt y="463" x="33263"/>
                </a:cubicBezTo>
                <a:cubicBezTo>
                  <a:pt y="467" x="33268"/>
                  <a:pt y="475" x="33270"/>
                  <a:pt y="487" x="33270"/>
                </a:cubicBezTo>
                <a:lnTo>
                  <a:pt y="658" x="33270"/>
                </a:lnTo>
                <a:cubicBezTo>
                  <a:pt y="669" x="33270"/>
                  <a:pt y="677" x="33268"/>
                  <a:pt y="681" x="33263"/>
                </a:cubicBezTo>
                <a:cubicBezTo>
                  <a:pt y="686" x="33259"/>
                  <a:pt y="688" x="33251"/>
                  <a:pt y="688" x="33240"/>
                </a:cubicBezTo>
                <a:lnTo>
                  <a:pt y="688" x="33012"/>
                </a:lnTo>
                <a:cubicBezTo>
                  <a:pt y="688" x="33000"/>
                  <a:pt y="686" x="32992"/>
                  <a:pt y="681" x="32988"/>
                </a:cubicBezTo>
                <a:cubicBezTo>
                  <a:pt y="677" x="32983"/>
                  <a:pt y="669" x="32981"/>
                  <a:pt y="658" x="32981"/>
                </a:cubicBezTo>
                <a:lnTo>
                  <a:pt y="486" x="32981"/>
                </a:lnTo>
                <a:cubicBezTo>
                  <a:pt y="475" x="32981"/>
                  <a:pt y="468" x="32983"/>
                  <a:pt y="463" x="32988"/>
                </a:cubicBezTo>
                <a:cubicBezTo>
                  <a:pt y="459" x="32992"/>
                  <a:pt y="456" x="33000"/>
                  <a:pt y="456" x="33012"/>
                </a:cubicBezTo>
                <a:close/>
                <a:moveTo>
                  <a:pt y="688" x="731"/>
                </a:moveTo>
                <a:cubicBezTo>
                  <a:pt y="688" x="720"/>
                  <a:pt y="691" x="709"/>
                  <a:pt y="695" x="698"/>
                </a:cubicBezTo>
                <a:cubicBezTo>
                  <a:pt y="700" x="688"/>
                  <a:pt y="706" x="679"/>
                  <a:pt y="714" x="672"/>
                </a:cubicBezTo>
                <a:cubicBezTo>
                  <a:pt y="721" x="664"/>
                  <a:pt y="730" x="658"/>
                  <a:pt y="740" x="654"/>
                </a:cubicBezTo>
                <a:cubicBezTo>
                  <a:pt y="750" x="650"/>
                  <a:pt y="761" x="647"/>
                  <a:pt y="772" x="647"/>
                </a:cubicBezTo>
                <a:cubicBezTo>
                  <a:pt y="784" x="647"/>
                  <a:pt y="795" x="650"/>
                  <a:pt y="805" x="654"/>
                </a:cubicBezTo>
                <a:cubicBezTo>
                  <a:pt y="815" x="658"/>
                  <a:pt y="824" x="664"/>
                  <a:pt y="832" x="672"/>
                </a:cubicBezTo>
                <a:cubicBezTo>
                  <a:pt y="839" x="679"/>
                  <a:pt y="845" x="688"/>
                  <a:pt y="850" x="699"/>
                </a:cubicBezTo>
                <a:cubicBezTo>
                  <a:pt y="854" x="709"/>
                  <a:pt y="856" x="720"/>
                  <a:pt y="856" x="731"/>
                </a:cubicBezTo>
                <a:cubicBezTo>
                  <a:pt y="856" x="743"/>
                  <a:pt y="854" x="753"/>
                  <a:pt y="850" x="763"/>
                </a:cubicBezTo>
                <a:cubicBezTo>
                  <a:pt y="845" x="774"/>
                  <a:pt y="839" x="783"/>
                  <a:pt y="832" x="790"/>
                </a:cubicBezTo>
                <a:cubicBezTo>
                  <a:pt y="824" x="798"/>
                  <a:pt y="815" x="804"/>
                  <a:pt y="805" x="808"/>
                </a:cubicBezTo>
                <a:cubicBezTo>
                  <a:pt y="795" x="813"/>
                  <a:pt y="784" x="815"/>
                  <a:pt y="772" x="815"/>
                </a:cubicBezTo>
                <a:cubicBezTo>
                  <a:pt y="761" x="815"/>
                  <a:pt y="750" x="813"/>
                  <a:pt y="740" x="808"/>
                </a:cubicBezTo>
                <a:cubicBezTo>
                  <a:pt y="730" x="804"/>
                  <a:pt y="721" x="798"/>
                  <a:pt y="713" x="790"/>
                </a:cubicBezTo>
                <a:cubicBezTo>
                  <a:pt y="706" x="783"/>
                  <a:pt y="700" x="774"/>
                  <a:pt y="695" x="764"/>
                </a:cubicBezTo>
                <a:cubicBezTo>
                  <a:pt y="691" x="753"/>
                  <a:pt y="688" x="743"/>
                  <a:pt y="688" x="731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395"/>
                </a:lnTo>
                <a:lnTo>
                  <a:pt y="857" x="62"/>
                </a:lnTo>
                <a:lnTo>
                  <a:pt y="857" x="257"/>
                </a:lnTo>
                <a:lnTo>
                  <a:pt y="243" x="616"/>
                </a:lnTo>
                <a:cubicBezTo>
                  <a:pt y="229" x="623"/>
                  <a:pt y="215" x="627"/>
                  <a:pt y="200" x="627"/>
                </a:cubicBezTo>
                <a:cubicBezTo>
                  <a:pt y="185" x="627"/>
                  <a:pt y="171" x="623"/>
                  <a:pt y="158" x="616"/>
                </a:cubicBezTo>
                <a:cubicBezTo>
                  <a:pt y="145" x="608"/>
                  <a:pt y="134" x="598"/>
                  <a:pt y="127" x="585"/>
                </a:cubicBezTo>
                <a:cubicBezTo>
                  <a:pt y="119" x="572"/>
                  <a:pt y="115" x="557"/>
                  <a:pt y="115" x="542"/>
                </a:cubicBezTo>
                <a:close/>
                <a:moveTo>
                  <a:pt y="288" x="2062"/>
                </a:moveTo>
                <a:lnTo>
                  <a:pt y="450" x="2062"/>
                </a:lnTo>
                <a:lnTo>
                  <a:pt y="450" x="2361"/>
                </a:lnTo>
                <a:cubicBezTo>
                  <a:pt y="450" x="2371"/>
                  <a:pt y="453" x="2379"/>
                  <a:pt y="459" x="2385"/>
                </a:cubicBezTo>
                <a:cubicBezTo>
                  <a:pt y="464" x="2391"/>
                  <a:pt y="473" x="2395"/>
                  <a:pt y="483" x="2395"/>
                </a:cubicBezTo>
                <a:lnTo>
                  <a:pt y="660" x="2395"/>
                </a:lnTo>
                <a:cubicBezTo>
                  <a:pt y="671" x="2395"/>
                  <a:pt y="679" x="2392"/>
                  <a:pt y="685" x="2386"/>
                </a:cubicBezTo>
                <a:cubicBezTo>
                  <a:pt y="691" x="2381"/>
                  <a:pt y="694" x="2372"/>
                  <a:pt y="694" x="2361"/>
                </a:cubicBezTo>
                <a:lnTo>
                  <a:pt y="694" x="2133"/>
                </a:lnTo>
                <a:cubicBezTo>
                  <a:pt y="694" x="2123"/>
                  <a:pt y="692" x="2115"/>
                  <a:pt y="686" x="2109"/>
                </a:cubicBezTo>
                <a:cubicBezTo>
                  <a:pt y="680" x="2102"/>
                  <a:pt y="673" x="2099"/>
                  <a:pt y="662" x="2099"/>
                </a:cubicBezTo>
                <a:cubicBezTo>
                  <a:pt y="652" x="2099"/>
                  <a:pt y="644" x="2102"/>
                  <a:pt y="638" x="2107"/>
                </a:cubicBezTo>
                <a:cubicBezTo>
                  <a:pt y="631" x="2113"/>
                  <a:pt y="628" x="2121"/>
                  <a:pt y="628" x="2132"/>
                </a:cubicBezTo>
                <a:lnTo>
                  <a:pt y="628" x="2382"/>
                </a:lnTo>
                <a:lnTo>
                  <a:pt y="465" x="2382"/>
                </a:lnTo>
                <a:lnTo>
                  <a:pt y="465" x="2132"/>
                </a:lnTo>
                <a:cubicBezTo>
                  <a:pt y="465" x="2097"/>
                  <a:pt y="472" x="2067"/>
                  <a:pt y="485" x="2041"/>
                </a:cubicBezTo>
                <a:cubicBezTo>
                  <a:pt y="498" x="2016"/>
                  <a:pt y="515" x="1996"/>
                  <a:pt y="534" x="1980"/>
                </a:cubicBezTo>
                <a:cubicBezTo>
                  <a:pt y="554" x="1965"/>
                  <a:pt y="575" x="1954"/>
                  <a:pt y="598" x="1947"/>
                </a:cubicBezTo>
                <a:cubicBezTo>
                  <a:pt y="621" x="1940"/>
                  <a:pt y="642" x="1937"/>
                  <a:pt y="661" x="1937"/>
                </a:cubicBezTo>
                <a:cubicBezTo>
                  <a:pt y="697" x="1937"/>
                  <a:pt y="727" x="1943"/>
                  <a:pt y="752" x="1956"/>
                </a:cubicBezTo>
                <a:cubicBezTo>
                  <a:pt y="777" x="1969"/>
                  <a:pt y="798" x="1986"/>
                  <a:pt y="813" x="2006"/>
                </a:cubicBezTo>
                <a:cubicBezTo>
                  <a:pt y="829" x="2025"/>
                  <a:pt y="840" x="2046"/>
                  <a:pt y="847" x="2069"/>
                </a:cubicBezTo>
                <a:cubicBezTo>
                  <a:pt y="854" x="2091"/>
                  <a:pt y="857" x="2113"/>
                  <a:pt y="857" x="2132"/>
                </a:cubicBezTo>
                <a:lnTo>
                  <a:pt y="857" x="2361"/>
                </a:lnTo>
                <a:cubicBezTo>
                  <a:pt y="857" x="2397"/>
                  <a:pt y="851" x="2427"/>
                  <a:pt y="837" x="2452"/>
                </a:cubicBezTo>
                <a:cubicBezTo>
                  <a:pt y="824" x="2477"/>
                  <a:pt y="808" x="2497"/>
                  <a:pt y="788" x="2513"/>
                </a:cubicBezTo>
                <a:cubicBezTo>
                  <a:pt y="768" x="2528"/>
                  <a:pt y="747" x="2540"/>
                  <a:pt y="725" x="2546"/>
                </a:cubicBezTo>
                <a:cubicBezTo>
                  <a:pt y="702" x="2553"/>
                  <a:pt y="681" x="2557"/>
                  <a:pt y="661" x="2557"/>
                </a:cubicBezTo>
                <a:lnTo>
                  <a:pt y="483" x="2557"/>
                </a:lnTo>
                <a:cubicBezTo>
                  <a:pt y="448" x="2557"/>
                  <a:pt y="418" x="2550"/>
                  <a:pt y="393" x="2537"/>
                </a:cubicBezTo>
                <a:cubicBezTo>
                  <a:pt y="367" x="2524"/>
                  <a:pt y="347" x="2507"/>
                  <a:pt y="332" x="2488"/>
                </a:cubicBezTo>
                <a:cubicBezTo>
                  <a:pt y="316" x="2468"/>
                  <a:pt y="305" x="2447"/>
                  <a:pt y="298" x="2424"/>
                </a:cubicBezTo>
                <a:cubicBezTo>
                  <a:pt y="291" x="2402"/>
                  <a:pt y="288" x="2381"/>
                  <a:pt y="288" x="2361"/>
                </a:cubicBezTo>
                <a:close/>
                <a:moveTo>
                  <a:pt y="288" x="2820"/>
                </a:moveTo>
                <a:cubicBezTo>
                  <a:pt y="288" x="2807"/>
                  <a:pt y="289" x="2792"/>
                  <a:pt y="292" x="2777"/>
                </a:cubicBezTo>
                <a:cubicBezTo>
                  <a:pt y="295" x="2763"/>
                  <a:pt y="300" x="2748"/>
                  <a:pt y="306" x="2733"/>
                </a:cubicBezTo>
                <a:cubicBezTo>
                  <a:pt y="313" x="2719"/>
                  <a:pt y="321" x="2704"/>
                  <a:pt y="332" x="2691"/>
                </a:cubicBezTo>
                <a:cubicBezTo>
                  <a:pt y="342" x="2677"/>
                  <a:pt y="355" x="2665"/>
                  <a:pt y="370" x="2655"/>
                </a:cubicBezTo>
                <a:cubicBezTo>
                  <a:pt y="385" x="2645"/>
                  <a:pt y="402" x="2636"/>
                  <a:pt y="421" x="2630"/>
                </a:cubicBezTo>
                <a:cubicBezTo>
                  <a:pt y="441" x="2624"/>
                  <a:pt y="462" x="2621"/>
                  <a:pt y="486" x="2621"/>
                </a:cubicBezTo>
                <a:lnTo>
                  <a:pt y="857" x="2621"/>
                </a:lnTo>
                <a:lnTo>
                  <a:pt y="857" x="2789"/>
                </a:lnTo>
                <a:lnTo>
                  <a:pt y="486" x="2789"/>
                </a:lnTo>
                <a:cubicBezTo>
                  <a:pt y="475" x="2789"/>
                  <a:pt y="468" x="2792"/>
                  <a:pt y="463" x="2796"/>
                </a:cubicBezTo>
                <a:cubicBezTo>
                  <a:pt y="459" x="2801"/>
                  <a:pt y="456" x="2809"/>
                  <a:pt y="456" x="2821"/>
                </a:cubicBezTo>
                <a:lnTo>
                  <a:pt y="456" x="3127"/>
                </a:lnTo>
                <a:lnTo>
                  <a:pt y="288" x="3127"/>
                </a:lnTo>
                <a:close/>
                <a:moveTo>
                  <a:pt y="288" x="3171"/>
                </a:moveTo>
                <a:lnTo>
                  <a:pt y="857" x="3171"/>
                </a:lnTo>
                <a:lnTo>
                  <a:pt y="857" x="3340"/>
                </a:lnTo>
                <a:lnTo>
                  <a:pt y="288" x="3340"/>
                </a:lnTo>
                <a:close/>
                <a:moveTo>
                  <a:pt y="288" x="3511"/>
                </a:moveTo>
                <a:lnTo>
                  <a:pt y="450" x="3511"/>
                </a:lnTo>
                <a:lnTo>
                  <a:pt y="450" x="3810"/>
                </a:lnTo>
                <a:cubicBezTo>
                  <a:pt y="450" x="3820"/>
                  <a:pt y="453" x="3829"/>
                  <a:pt y="459" x="3835"/>
                </a:cubicBezTo>
                <a:cubicBezTo>
                  <a:pt y="464" x="3841"/>
                  <a:pt y="473" x="3844"/>
                  <a:pt y="483" x="3844"/>
                </a:cubicBezTo>
                <a:lnTo>
                  <a:pt y="660" x="3844"/>
                </a:lnTo>
                <a:cubicBezTo>
                  <a:pt y="671" x="3844"/>
                  <a:pt y="679" x="3841"/>
                  <a:pt y="685" x="3835"/>
                </a:cubicBezTo>
                <a:cubicBezTo>
                  <a:pt y="691" x="3830"/>
                  <a:pt y="694" x="3821"/>
                  <a:pt y="694" x="3810"/>
                </a:cubicBezTo>
                <a:lnTo>
                  <a:pt y="694" x="3582"/>
                </a:lnTo>
                <a:cubicBezTo>
                  <a:pt y="694" x="3572"/>
                  <a:pt y="692" x="3564"/>
                  <a:pt y="686" x="3558"/>
                </a:cubicBezTo>
                <a:cubicBezTo>
                  <a:pt y="680" x="3551"/>
                  <a:pt y="673" x="3548"/>
                  <a:pt y="662" x="3548"/>
                </a:cubicBezTo>
                <a:cubicBezTo>
                  <a:pt y="652" x="3548"/>
                  <a:pt y="644" x="3551"/>
                  <a:pt y="638" x="3556"/>
                </a:cubicBezTo>
                <a:cubicBezTo>
                  <a:pt y="631" x="3562"/>
                  <a:pt y="628" x="3570"/>
                  <a:pt y="628" x="3581"/>
                </a:cubicBezTo>
                <a:lnTo>
                  <a:pt y="628" x="3831"/>
                </a:lnTo>
                <a:lnTo>
                  <a:pt y="465" x="3831"/>
                </a:lnTo>
                <a:lnTo>
                  <a:pt y="465" x="3581"/>
                </a:lnTo>
                <a:cubicBezTo>
                  <a:pt y="465" x="3546"/>
                  <a:pt y="472" x="3516"/>
                  <a:pt y="485" x="3491"/>
                </a:cubicBezTo>
                <a:cubicBezTo>
                  <a:pt y="498" x="3465"/>
                  <a:pt y="515" x="3445"/>
                  <a:pt y="534" x="3430"/>
                </a:cubicBezTo>
                <a:cubicBezTo>
                  <a:pt y="554" x="3414"/>
                  <a:pt y="575" x="3403"/>
                  <a:pt y="598" x="3396"/>
                </a:cubicBezTo>
                <a:cubicBezTo>
                  <a:pt y="621" x="3389"/>
                  <a:pt y="642" x="3386"/>
                  <a:pt y="661" x="3386"/>
                </a:cubicBezTo>
                <a:cubicBezTo>
                  <a:pt y="697" x="3386"/>
                  <a:pt y="727" x="3392"/>
                  <a:pt y="752" x="3405"/>
                </a:cubicBezTo>
                <a:cubicBezTo>
                  <a:pt y="777" x="3419"/>
                  <a:pt y="798" x="3435"/>
                  <a:pt y="813" x="3455"/>
                </a:cubicBezTo>
                <a:cubicBezTo>
                  <a:pt y="829" x="3474"/>
                  <a:pt y="840" x="3495"/>
                  <a:pt y="847" x="3518"/>
                </a:cubicBezTo>
                <a:cubicBezTo>
                  <a:pt y="854" x="3541"/>
                  <a:pt y="857" x="3562"/>
                  <a:pt y="857" x="3581"/>
                </a:cubicBezTo>
                <a:lnTo>
                  <a:pt y="857" x="3810"/>
                </a:lnTo>
                <a:cubicBezTo>
                  <a:pt y="857" x="3846"/>
                  <a:pt y="851" x="3876"/>
                  <a:pt y="837" x="3901"/>
                </a:cubicBezTo>
                <a:cubicBezTo>
                  <a:pt y="824" x="3926"/>
                  <a:pt y="808" x="3947"/>
                  <a:pt y="788" x="3962"/>
                </a:cubicBezTo>
                <a:cubicBezTo>
                  <a:pt y="768" x="3978"/>
                  <a:pt y="747" x="3989"/>
                  <a:pt y="725" x="3996"/>
                </a:cubicBezTo>
                <a:cubicBezTo>
                  <a:pt y="702" x="4003"/>
                  <a:pt y="681" x="4006"/>
                  <a:pt y="661" x="4006"/>
                </a:cubicBezTo>
                <a:lnTo>
                  <a:pt y="483" x="4006"/>
                </a:lnTo>
                <a:cubicBezTo>
                  <a:pt y="448" x="4006"/>
                  <a:pt y="418" x="3999"/>
                  <a:pt y="393" x="3986"/>
                </a:cubicBezTo>
                <a:cubicBezTo>
                  <a:pt y="367" x="3973"/>
                  <a:pt y="347" x="3957"/>
                  <a:pt y="332" x="3937"/>
                </a:cubicBezTo>
                <a:cubicBezTo>
                  <a:pt y="316" x="3917"/>
                  <a:pt y="305" x="3896"/>
                  <a:pt y="298" x="3874"/>
                </a:cubicBezTo>
                <a:cubicBezTo>
                  <a:pt y="291" x="3851"/>
                  <a:pt y="288" x="3830"/>
                  <a:pt y="288" x="3810"/>
                </a:cubicBezTo>
                <a:close/>
                <a:moveTo>
                  <a:pt y="288" x="4261"/>
                </a:moveTo>
                <a:cubicBezTo>
                  <a:pt y="288" x="4237"/>
                  <a:pt y="291" x="4215"/>
                  <a:pt y="297" x="4196"/>
                </a:cubicBezTo>
                <a:cubicBezTo>
                  <a:pt y="303" x="4176"/>
                  <a:pt y="311" x="4159"/>
                  <a:pt y="322" x="4144"/>
                </a:cubicBezTo>
                <a:cubicBezTo>
                  <a:pt y="332" x="4129"/>
                  <a:pt y="344" x="4117"/>
                  <a:pt y="357" x="4106"/>
                </a:cubicBezTo>
                <a:cubicBezTo>
                  <a:pt y="371" x="4096"/>
                  <a:pt y="385" x="4087"/>
                  <a:pt y="400" x="4081"/>
                </a:cubicBezTo>
                <a:cubicBezTo>
                  <a:pt y="414" x="4074"/>
                  <a:pt y="429" x="4070"/>
                  <a:pt y="444" x="4067"/>
                </a:cubicBezTo>
                <a:cubicBezTo>
                  <a:pt y="459" x="4064"/>
                  <a:pt y="473" x="4062"/>
                  <a:pt y="486" x="4062"/>
                </a:cubicBezTo>
                <a:lnTo>
                  <a:pt y="658" x="4062"/>
                </a:lnTo>
                <a:cubicBezTo>
                  <a:pt y="694" x="4062"/>
                  <a:pt y="725" x="4069"/>
                  <a:pt y="751" x="4082"/>
                </a:cubicBezTo>
                <a:cubicBezTo>
                  <a:pt y="776" x="4095"/>
                  <a:pt y="797" x="4112"/>
                  <a:pt y="813" x="4132"/>
                </a:cubicBezTo>
                <a:cubicBezTo>
                  <a:pt y="828" x="4152"/>
                  <a:pt y="840" x="4173"/>
                  <a:pt y="847" x="4196"/>
                </a:cubicBezTo>
                <a:cubicBezTo>
                  <a:pt y="854" x="4220"/>
                  <a:pt y="857" x="4241"/>
                  <a:pt y="857" x="4261"/>
                </a:cubicBezTo>
                <a:lnTo>
                  <a:pt y="857" x="4626"/>
                </a:lnTo>
                <a:lnTo>
                  <a:pt y="688" x="4626"/>
                </a:lnTo>
                <a:lnTo>
                  <a:pt y="688" x="4262"/>
                </a:lnTo>
                <a:cubicBezTo>
                  <a:pt y="688" x="4250"/>
                  <a:pt y="686" x="4242"/>
                  <a:pt y="681" x="4238"/>
                </a:cubicBezTo>
                <a:cubicBezTo>
                  <a:pt y="677" x="4233"/>
                  <a:pt y="669" x="4231"/>
                  <a:pt y="658" x="4231"/>
                </a:cubicBezTo>
                <a:lnTo>
                  <a:pt y="487" x="4231"/>
                </a:lnTo>
                <a:cubicBezTo>
                  <a:pt y="475" x="4231"/>
                  <a:pt y="467" x="4233"/>
                  <a:pt y="463" x="4237"/>
                </a:cubicBezTo>
                <a:cubicBezTo>
                  <a:pt y="458" x="4242"/>
                  <a:pt y="456" x="4250"/>
                  <a:pt y="456" x="4261"/>
                </a:cubicBezTo>
                <a:lnTo>
                  <a:pt y="456" x="4626"/>
                </a:lnTo>
                <a:lnTo>
                  <a:pt y="288" x="4626"/>
                </a:lnTo>
                <a:close/>
                <a:moveTo>
                  <a:pt y="288" x="4691"/>
                </a:moveTo>
                <a:lnTo>
                  <a:pt y="857" x="4691"/>
                </a:lnTo>
                <a:lnTo>
                  <a:pt y="857" x="4860"/>
                </a:lnTo>
                <a:lnTo>
                  <a:pt y="288" x="4860"/>
                </a:lnTo>
                <a:close/>
                <a:moveTo>
                  <a:pt y="288" x="5127"/>
                </a:moveTo>
                <a:cubicBezTo>
                  <a:pt y="288" x="5108"/>
                  <a:pt y="291" x="5086"/>
                  <a:pt y="298" x="5063"/>
                </a:cubicBezTo>
                <a:cubicBezTo>
                  <a:pt y="305" x="5040"/>
                  <a:pt y="316" x="5019"/>
                  <a:pt y="332" x="4999"/>
                </a:cubicBezTo>
                <a:cubicBezTo>
                  <a:pt y="348" x="4979"/>
                  <a:pt y="369" x="4962"/>
                  <a:pt y="394" x="4949"/>
                </a:cubicBezTo>
                <a:cubicBezTo>
                  <a:pt y="419" x="4935"/>
                  <a:pt y="450" x="4929"/>
                  <a:pt y="486" x="4929"/>
                </a:cubicBezTo>
                <a:lnTo>
                  <a:pt y="658" x="4929"/>
                </a:lnTo>
                <a:cubicBezTo>
                  <a:pt y="694" x="4929"/>
                  <a:pt y="725" x="4935"/>
                  <a:pt y="751" x="4949"/>
                </a:cubicBezTo>
                <a:cubicBezTo>
                  <a:pt y="776" x="4962"/>
                  <a:pt y="797" x="4979"/>
                  <a:pt y="813" x="4999"/>
                </a:cubicBezTo>
                <a:cubicBezTo>
                  <a:pt y="828" x="5019"/>
                  <a:pt y="840" x="5040"/>
                  <a:pt y="847" x="5063"/>
                </a:cubicBezTo>
                <a:cubicBezTo>
                  <a:pt y="854" x="5086"/>
                  <a:pt y="857" x="5108"/>
                  <a:pt y="857" x="5127"/>
                </a:cubicBezTo>
                <a:lnTo>
                  <a:pt y="857" x="5356"/>
                </a:lnTo>
                <a:cubicBezTo>
                  <a:pt y="857" x="5370"/>
                  <a:pt y="856" x="5384"/>
                  <a:pt y="853" x="5399"/>
                </a:cubicBezTo>
                <a:cubicBezTo>
                  <a:pt y="849" x="5414"/>
                  <a:pt y="845" x="5429"/>
                  <a:pt y="838" x="5443"/>
                </a:cubicBezTo>
                <a:cubicBezTo>
                  <a:pt y="832" x="5458"/>
                  <a:pt y="823" x="5472"/>
                  <a:pt y="813" x="5486"/>
                </a:cubicBezTo>
                <a:cubicBezTo>
                  <a:pt y="802" x="5499"/>
                  <a:pt y="790" x="5511"/>
                  <a:pt y="775" x="5521"/>
                </a:cubicBezTo>
                <a:cubicBezTo>
                  <a:pt y="760" x="5532"/>
                  <a:pt y="743" x="5540"/>
                  <a:pt y="723" x="5546"/>
                </a:cubicBezTo>
                <a:cubicBezTo>
                  <a:pt y="704" x="5552"/>
                  <a:pt y="682" x="5555"/>
                  <a:pt y="658" x="5555"/>
                </a:cubicBezTo>
                <a:lnTo>
                  <a:pt y="486" x="5555"/>
                </a:lnTo>
                <a:cubicBezTo>
                  <a:pt y="466" x="5555"/>
                  <a:pt y="445" x="5552"/>
                  <a:pt y="422" x="5545"/>
                </a:cubicBezTo>
                <a:cubicBezTo>
                  <a:pt y="399" x="5538"/>
                  <a:pt y="377" x="5526"/>
                  <a:pt y="357" x="5511"/>
                </a:cubicBezTo>
                <a:cubicBezTo>
                  <a:pt y="337" x="5495"/>
                  <a:pt y="321" x="5474"/>
                  <a:pt y="307" x="5449"/>
                </a:cubicBezTo>
                <a:cubicBezTo>
                  <a:pt y="294" x="5423"/>
                  <a:pt y="288" x="5392"/>
                  <a:pt y="288" x="5356"/>
                </a:cubicBezTo>
                <a:close/>
                <a:moveTo>
                  <a:pt y="288" x="5706"/>
                </a:moveTo>
                <a:cubicBezTo>
                  <a:pt y="288" x="5695"/>
                  <a:pt y="290" x="5684"/>
                  <a:pt y="294" x="5673"/>
                </a:cubicBezTo>
                <a:cubicBezTo>
                  <a:pt y="298" x="5663"/>
                  <a:pt y="304" x="5654"/>
                  <a:pt y="312" x="5646"/>
                </a:cubicBezTo>
                <a:cubicBezTo>
                  <a:pt y="319" x="5638"/>
                  <a:pt y="328" x="5632"/>
                  <a:pt y="339" x="5628"/>
                </a:cubicBezTo>
                <a:cubicBezTo>
                  <a:pt y="349" x="5624"/>
                  <a:pt y="360" x="5622"/>
                  <a:pt y="371" x="5622"/>
                </a:cubicBezTo>
                <a:lnTo>
                  <a:pt y="857" x="5622"/>
                </a:lnTo>
                <a:lnTo>
                  <a:pt y="857" x="5790"/>
                </a:lnTo>
                <a:lnTo>
                  <a:pt y="456" x="5790"/>
                </a:lnTo>
                <a:lnTo>
                  <a:pt y="456" x="5992"/>
                </a:lnTo>
                <a:cubicBezTo>
                  <a:pt y="456" x="6004"/>
                  <a:pt y="458" x="6016"/>
                  <a:pt y="462" x="6027"/>
                </a:cubicBezTo>
                <a:cubicBezTo>
                  <a:pt y="467" x="6037"/>
                  <a:pt y="472" x="6046"/>
                  <a:pt y="480" x="6054"/>
                </a:cubicBezTo>
                <a:cubicBezTo>
                  <a:pt y="487" x="6062"/>
                  <a:pt y="496" x="6068"/>
                  <a:pt y="507" x="6073"/>
                </a:cubicBezTo>
                <a:cubicBezTo>
                  <a:pt y="518" x="6077"/>
                  <a:pt y="530" x="6080"/>
                  <a:pt y="543" x="6080"/>
                </a:cubicBezTo>
                <a:lnTo>
                  <a:pt y="857" x="6080"/>
                </a:lnTo>
                <a:lnTo>
                  <a:pt y="857" x="6248"/>
                </a:lnTo>
                <a:lnTo>
                  <a:pt y="543" x="6248"/>
                </a:lnTo>
                <a:cubicBezTo>
                  <a:pt y="512" x="6248"/>
                  <a:pt y="485" x="6244"/>
                  <a:pt y="460" x="6236"/>
                </a:cubicBezTo>
                <a:cubicBezTo>
                  <a:pt y="435" x="6229"/>
                  <a:pt y="413" x="6218"/>
                  <a:pt y="394" x="6205"/>
                </a:cubicBezTo>
                <a:cubicBezTo>
                  <a:pt y="375" x="6191"/>
                  <a:pt y="359" x="6176"/>
                  <a:pt y="345" x="6159"/>
                </a:cubicBezTo>
                <a:cubicBezTo>
                  <a:pt y="332" x="6141"/>
                  <a:pt y="321" x="6123"/>
                  <a:pt y="312" x="6104"/>
                </a:cubicBezTo>
                <a:cubicBezTo>
                  <a:pt y="303" x="6086"/>
                  <a:pt y="297" x="6067"/>
                  <a:pt y="293" x="6047"/>
                </a:cubicBezTo>
                <a:cubicBezTo>
                  <a:pt y="290" x="6028"/>
                  <a:pt y="288" x="6010"/>
                  <a:pt y="288" x="5993"/>
                </a:cubicBezTo>
                <a:close/>
                <a:moveTo>
                  <a:pt y="64" x="7095"/>
                </a:moveTo>
                <a:lnTo>
                  <a:pt y="658" x="7095"/>
                </a:lnTo>
                <a:cubicBezTo>
                  <a:pt y="669" x="7095"/>
                  <a:pt y="677" x="7093"/>
                  <a:pt y="681" x="7089"/>
                </a:cubicBezTo>
                <a:cubicBezTo>
                  <a:pt y="686" x="7084"/>
                  <a:pt y="688" x="7076"/>
                  <a:pt y="688" x="7065"/>
                </a:cubicBezTo>
                <a:lnTo>
                  <a:pt y="688" x="6836"/>
                </a:lnTo>
                <a:cubicBezTo>
                  <a:pt y="688" x="6825"/>
                  <a:pt y="686" x="6817"/>
                  <a:pt y="681" x="6813"/>
                </a:cubicBezTo>
                <a:cubicBezTo>
                  <a:pt y="677" x="6808"/>
                  <a:pt y="669" x="6806"/>
                  <a:pt y="657" x="6806"/>
                </a:cubicBezTo>
                <a:lnTo>
                  <a:pt y="486" x="6806"/>
                </a:lnTo>
                <a:cubicBezTo>
                  <a:pt y="475" x="6806"/>
                  <a:pt y="468" x="6808"/>
                  <a:pt y="463" x="6813"/>
                </a:cubicBezTo>
                <a:cubicBezTo>
                  <a:pt y="459" x="6817"/>
                  <a:pt y="456" x="6825"/>
                  <a:pt y="456" x="6837"/>
                </a:cubicBezTo>
                <a:lnTo>
                  <a:pt y="456" x="7086"/>
                </a:lnTo>
                <a:lnTo>
                  <a:pt y="288" x="7086"/>
                </a:lnTo>
                <a:lnTo>
                  <a:pt y="288" x="6836"/>
                </a:lnTo>
                <a:cubicBezTo>
                  <a:pt y="288" x="6816"/>
                  <a:pt y="291" x="6795"/>
                  <a:pt y="298" x="6772"/>
                </a:cubicBezTo>
                <a:cubicBezTo>
                  <a:pt y="305" x="6749"/>
                  <a:pt y="316" x="6727"/>
                  <a:pt y="332" x="6707"/>
                </a:cubicBezTo>
                <a:cubicBezTo>
                  <a:pt y="348" x="6687"/>
                  <a:pt y="369" x="6671"/>
                  <a:pt y="394" x="6657"/>
                </a:cubicBezTo>
                <a:cubicBezTo>
                  <a:pt y="419" x="6644"/>
                  <a:pt y="450" x="6637"/>
                  <a:pt y="486" x="6637"/>
                </a:cubicBezTo>
                <a:lnTo>
                  <a:pt y="658" x="6637"/>
                </a:lnTo>
                <a:cubicBezTo>
                  <a:pt y="671" x="6637"/>
                  <a:pt y="685" x="6639"/>
                  <a:pt y="700" x="6642"/>
                </a:cubicBezTo>
                <a:cubicBezTo>
                  <a:pt y="715" x="6645"/>
                  <a:pt y="730" x="6650"/>
                  <a:pt y="744" x="6656"/>
                </a:cubicBezTo>
                <a:cubicBezTo>
                  <a:pt y="759" x="6663"/>
                  <a:pt y="773" x="6671"/>
                  <a:pt y="787" x="6681"/>
                </a:cubicBezTo>
                <a:cubicBezTo>
                  <a:pt y="800" x="6692"/>
                  <a:pt y="812" x="6705"/>
                  <a:pt y="823" x="6720"/>
                </a:cubicBezTo>
                <a:cubicBezTo>
                  <a:pt y="833" x="6735"/>
                  <a:pt y="842" x="6752"/>
                  <a:pt y="848" x="6771"/>
                </a:cubicBezTo>
                <a:cubicBezTo>
                  <a:pt y="854" x="6790"/>
                  <a:pt y="857" x="6812"/>
                  <a:pt y="857" x="6836"/>
                </a:cubicBezTo>
                <a:lnTo>
                  <a:pt y="857" x="7065"/>
                </a:lnTo>
                <a:cubicBezTo>
                  <a:pt y="857" x="7078"/>
                  <a:pt y="856" x="7092"/>
                  <a:pt y="853" x="7107"/>
                </a:cubicBezTo>
                <a:cubicBezTo>
                  <a:pt y="849" x="7122"/>
                  <a:pt y="845" x="7137"/>
                  <a:pt y="838" x="7152"/>
                </a:cubicBezTo>
                <a:cubicBezTo>
                  <a:pt y="832" x="7166"/>
                  <a:pt y="823" x="7180"/>
                  <a:pt y="813" x="7194"/>
                </a:cubicBezTo>
                <a:cubicBezTo>
                  <a:pt y="802" x="7208"/>
                  <a:pt y="790" x="7219"/>
                  <a:pt y="775" x="7230"/>
                </a:cubicBezTo>
                <a:cubicBezTo>
                  <a:pt y="760" x="7240"/>
                  <a:pt y="743" x="7248"/>
                  <a:pt y="723" x="7255"/>
                </a:cubicBezTo>
                <a:cubicBezTo>
                  <a:pt y="704" x="7261"/>
                  <a:pt y="682" x="7264"/>
                  <a:pt y="658" x="7264"/>
                </a:cubicBezTo>
                <a:lnTo>
                  <a:pt y="64" x="7264"/>
                </a:lnTo>
                <a:close/>
                <a:moveTo>
                  <a:pt y="288" x="7528"/>
                </a:moveTo>
                <a:cubicBezTo>
                  <a:pt y="288" x="7493"/>
                  <a:pt y="294" x="7462"/>
                  <a:pt y="307" x="7437"/>
                </a:cubicBezTo>
                <a:cubicBezTo>
                  <a:pt y="321" x="7412"/>
                  <a:pt y="337" x="7392"/>
                  <a:pt y="357" x="7376"/>
                </a:cubicBezTo>
                <a:cubicBezTo>
                  <a:pt y="376" x="7361"/>
                  <a:pt y="397" x="7350"/>
                  <a:pt y="420" x="7343"/>
                </a:cubicBezTo>
                <a:cubicBezTo>
                  <a:pt y="442" x="7336"/>
                  <a:pt y="464" x="7333"/>
                  <a:pt y="483" x="7333"/>
                </a:cubicBezTo>
                <a:lnTo>
                  <a:pt y="661" x="7333"/>
                </a:lnTo>
                <a:cubicBezTo>
                  <a:pt y="697" x="7333"/>
                  <a:pt y="727" x="7339"/>
                  <a:pt y="752" x="7352"/>
                </a:cubicBezTo>
                <a:cubicBezTo>
                  <a:pt y="777" x="7365"/>
                  <a:pt y="798" x="7382"/>
                  <a:pt y="813" x="7402"/>
                </a:cubicBezTo>
                <a:cubicBezTo>
                  <a:pt y="829" x="7421"/>
                  <a:pt y="840" x="7442"/>
                  <a:pt y="847" x="7465"/>
                </a:cubicBezTo>
                <a:cubicBezTo>
                  <a:pt y="854" x="7487"/>
                  <a:pt y="857" x="7509"/>
                  <a:pt y="857" x="7528"/>
                </a:cubicBezTo>
                <a:lnTo>
                  <a:pt y="857" x="7778"/>
                </a:lnTo>
                <a:lnTo>
                  <a:pt y="694" x="7778"/>
                </a:lnTo>
                <a:lnTo>
                  <a:pt y="694" x="7529"/>
                </a:lnTo>
                <a:cubicBezTo>
                  <a:pt y="694" x="7519"/>
                  <a:pt y="692" x="7511"/>
                  <a:pt y="686" x="7504"/>
                </a:cubicBezTo>
                <a:cubicBezTo>
                  <a:pt y="680" x="7498"/>
                  <a:pt y="672" x="7495"/>
                  <a:pt y="661" x="7495"/>
                </a:cubicBezTo>
                <a:lnTo>
                  <a:pt y="484" x="7495"/>
                </a:lnTo>
                <a:cubicBezTo>
                  <a:pt y="474" x="7495"/>
                  <a:pt y="466" x="7498"/>
                  <a:pt y="459" x="7503"/>
                </a:cubicBezTo>
                <a:cubicBezTo>
                  <a:pt y="453" x="7509"/>
                  <a:pt y="450" x="7517"/>
                  <a:pt y="450" x="7528"/>
                </a:cubicBezTo>
                <a:lnTo>
                  <a:pt y="450" x="7757"/>
                </a:lnTo>
                <a:cubicBezTo>
                  <a:pt y="450" x="7767"/>
                  <a:pt y="453" x="7775"/>
                  <a:pt y="458" x="7781"/>
                </a:cubicBezTo>
                <a:cubicBezTo>
                  <a:pt y="464" x="7787"/>
                  <a:pt y="472" x="7791"/>
                  <a:pt y="482" x="7791"/>
                </a:cubicBezTo>
                <a:cubicBezTo>
                  <a:pt y="493" x="7791"/>
                  <a:pt y="501" x="7788"/>
                  <a:pt y="507" x="7782"/>
                </a:cubicBezTo>
                <a:cubicBezTo>
                  <a:pt y="513" x="7777"/>
                  <a:pt y="517" x="7768"/>
                  <a:pt y="517" x="7757"/>
                </a:cubicBezTo>
                <a:lnTo>
                  <a:pt y="517" x="7507"/>
                </a:lnTo>
                <a:lnTo>
                  <a:pt y="679" x="7507"/>
                </a:lnTo>
                <a:lnTo>
                  <a:pt y="679" x="7757"/>
                </a:lnTo>
                <a:cubicBezTo>
                  <a:pt y="679" x="7793"/>
                  <a:pt y="672" x="7823"/>
                  <a:pt y="659" x="7848"/>
                </a:cubicBezTo>
                <a:cubicBezTo>
                  <a:pt y="646" x="7873"/>
                  <a:pt y="629" x="7893"/>
                  <a:pt y="610" x="7909"/>
                </a:cubicBezTo>
                <a:cubicBezTo>
                  <a:pt y="590" x="7924"/>
                  <a:pt y="569" x="7936"/>
                  <a:pt y="547" x="7942"/>
                </a:cubicBezTo>
                <a:cubicBezTo>
                  <a:pt y="524" x="7949"/>
                  <a:pt y="503" x="7953"/>
                  <a:pt y="483" x="7953"/>
                </a:cubicBezTo>
                <a:cubicBezTo>
                  <a:pt y="448" x="7953"/>
                  <a:pt y="418" x="7946"/>
                  <a:pt y="393" x="7933"/>
                </a:cubicBezTo>
                <a:cubicBezTo>
                  <a:pt y="367" x="7920"/>
                  <a:pt y="347" x="7903"/>
                  <a:pt y="332" x="7884"/>
                </a:cubicBezTo>
                <a:cubicBezTo>
                  <a:pt y="316" x="7864"/>
                  <a:pt y="305" x="7843"/>
                  <a:pt y="298" x="7820"/>
                </a:cubicBezTo>
                <a:cubicBezTo>
                  <a:pt y="291" x="7798"/>
                  <a:pt y="288" x="7777"/>
                  <a:pt y="288" x="7757"/>
                </a:cubicBezTo>
                <a:close/>
                <a:moveTo>
                  <a:pt y="64" x="8319"/>
                </a:moveTo>
                <a:lnTo>
                  <a:pt y="658" x="8319"/>
                </a:lnTo>
                <a:cubicBezTo>
                  <a:pt y="694" x="8319"/>
                  <a:pt y="725" x="8325"/>
                  <a:pt y="751" x="8339"/>
                </a:cubicBezTo>
                <a:cubicBezTo>
                  <a:pt y="776" x="8352"/>
                  <a:pt y="797" x="8368"/>
                  <a:pt y="813" x="8388"/>
                </a:cubicBezTo>
                <a:cubicBezTo>
                  <a:pt y="828" x="8409"/>
                  <a:pt y="840" x="8430"/>
                  <a:pt y="847" x="8453"/>
                </a:cubicBezTo>
                <a:cubicBezTo>
                  <a:pt y="854" x="8476"/>
                  <a:pt y="857" x="8498"/>
                  <a:pt y="857" x="8518"/>
                </a:cubicBezTo>
                <a:lnTo>
                  <a:pt y="857" x="8595"/>
                </a:lnTo>
                <a:lnTo>
                  <a:pt y="688" x="8595"/>
                </a:lnTo>
                <a:lnTo>
                  <a:pt y="688" x="8518"/>
                </a:lnTo>
                <a:cubicBezTo>
                  <a:pt y="688" x="8509"/>
                  <a:pt y="686" x="8501"/>
                  <a:pt y="680" x="8496"/>
                </a:cubicBezTo>
                <a:cubicBezTo>
                  <a:pt y="675" x="8490"/>
                  <a:pt y="668" x="8487"/>
                  <a:pt y="658" x="8487"/>
                </a:cubicBezTo>
                <a:lnTo>
                  <a:pt y="64" x="8487"/>
                </a:lnTo>
                <a:close/>
                <a:moveTo>
                  <a:pt y="288" x="8727"/>
                </a:moveTo>
                <a:lnTo>
                  <a:pt y="450" x="8727"/>
                </a:lnTo>
                <a:lnTo>
                  <a:pt y="450" x="9026"/>
                </a:lnTo>
                <a:cubicBezTo>
                  <a:pt y="450" x="9036"/>
                  <a:pt y="453" x="9044"/>
                  <a:pt y="459" x="9050"/>
                </a:cubicBezTo>
                <a:cubicBezTo>
                  <a:pt y="464" x="9057"/>
                  <a:pt y="473" x="9060"/>
                  <a:pt y="483" x="9060"/>
                </a:cubicBezTo>
                <a:lnTo>
                  <a:pt y="660" x="9060"/>
                </a:lnTo>
                <a:cubicBezTo>
                  <a:pt y="671" x="9060"/>
                  <a:pt y="679" x="9057"/>
                  <a:pt y="685" x="9051"/>
                </a:cubicBezTo>
                <a:cubicBezTo>
                  <a:pt y="691" x="9046"/>
                  <a:pt y="694" x="9037"/>
                  <a:pt y="694" x="9026"/>
                </a:cubicBezTo>
                <a:lnTo>
                  <a:pt y="694" x="8798"/>
                </a:lnTo>
                <a:cubicBezTo>
                  <a:pt y="694" x="8788"/>
                  <a:pt y="692" x="8780"/>
                  <a:pt y="686" x="8774"/>
                </a:cubicBezTo>
                <a:cubicBezTo>
                  <a:pt y="680" x="8767"/>
                  <a:pt y="673" x="8764"/>
                  <a:pt y="662" x="8764"/>
                </a:cubicBezTo>
                <a:cubicBezTo>
                  <a:pt y="652" x="8764"/>
                  <a:pt y="644" x="8767"/>
                  <a:pt y="638" x="8772"/>
                </a:cubicBezTo>
                <a:cubicBezTo>
                  <a:pt y="631" x="8778"/>
                  <a:pt y="628" x="8786"/>
                  <a:pt y="628" x="8797"/>
                </a:cubicBezTo>
                <a:lnTo>
                  <a:pt y="628" x="9047"/>
                </a:lnTo>
                <a:lnTo>
                  <a:pt y="465" x="9047"/>
                </a:lnTo>
                <a:lnTo>
                  <a:pt y="465" x="8797"/>
                </a:lnTo>
                <a:cubicBezTo>
                  <a:pt y="465" x="8762"/>
                  <a:pt y="472" x="8732"/>
                  <a:pt y="485" x="8706"/>
                </a:cubicBezTo>
                <a:cubicBezTo>
                  <a:pt y="498" x="8681"/>
                  <a:pt y="515" x="8661"/>
                  <a:pt y="534" x="8645"/>
                </a:cubicBezTo>
                <a:cubicBezTo>
                  <a:pt y="554" x="8630"/>
                  <a:pt y="575" x="8619"/>
                  <a:pt y="598" x="8612"/>
                </a:cubicBezTo>
                <a:cubicBezTo>
                  <a:pt y="621" x="8605"/>
                  <a:pt y="642" x="8602"/>
                  <a:pt y="661" x="8602"/>
                </a:cubicBezTo>
                <a:cubicBezTo>
                  <a:pt y="697" x="8602"/>
                  <a:pt y="727" x="8608"/>
                  <a:pt y="752" x="8621"/>
                </a:cubicBezTo>
                <a:cubicBezTo>
                  <a:pt y="777" x="8634"/>
                  <a:pt y="798" x="8651"/>
                  <a:pt y="813" x="8671"/>
                </a:cubicBezTo>
                <a:cubicBezTo>
                  <a:pt y="829" x="8690"/>
                  <a:pt y="840" x="8711"/>
                  <a:pt y="847" x="8734"/>
                </a:cubicBezTo>
                <a:cubicBezTo>
                  <a:pt y="854" x="8756"/>
                  <a:pt y="857" x="8778"/>
                  <a:pt y="857" x="8797"/>
                </a:cubicBezTo>
                <a:lnTo>
                  <a:pt y="857" x="9026"/>
                </a:lnTo>
                <a:cubicBezTo>
                  <a:pt y="857" x="9062"/>
                  <a:pt y="851" x="9092"/>
                  <a:pt y="837" x="9117"/>
                </a:cubicBezTo>
                <a:cubicBezTo>
                  <a:pt y="824" x="9142"/>
                  <a:pt y="808" x="9162"/>
                  <a:pt y="788" x="9178"/>
                </a:cubicBezTo>
                <a:cubicBezTo>
                  <a:pt y="768" x="9193"/>
                  <a:pt y="747" x="9205"/>
                  <a:pt y="725" x="9211"/>
                </a:cubicBezTo>
                <a:cubicBezTo>
                  <a:pt y="702" x="9218"/>
                  <a:pt y="681" x="9222"/>
                  <a:pt y="661" x="9222"/>
                </a:cubicBezTo>
                <a:lnTo>
                  <a:pt y="483" x="9222"/>
                </a:lnTo>
                <a:cubicBezTo>
                  <a:pt y="448" x="9222"/>
                  <a:pt y="418" x="9215"/>
                  <a:pt y="393" x="9202"/>
                </a:cubicBezTo>
                <a:cubicBezTo>
                  <a:pt y="367" x="9189"/>
                  <a:pt y="347" x="9172"/>
                  <a:pt y="332" x="9153"/>
                </a:cubicBezTo>
                <a:cubicBezTo>
                  <a:pt y="316" x="9133"/>
                  <a:pt y="305" x="9112"/>
                  <a:pt y="298" x="9090"/>
                </a:cubicBezTo>
                <a:cubicBezTo>
                  <a:pt y="291" x="9067"/>
                  <a:pt y="288" x="9046"/>
                  <a:pt y="288" x="9026"/>
                </a:cubicBezTo>
                <a:close/>
                <a:moveTo>
                  <a:pt y="288" x="9799"/>
                </a:moveTo>
                <a:cubicBezTo>
                  <a:pt y="288" x="9763"/>
                  <a:pt y="294" x="9733"/>
                  <a:pt y="307" x="9708"/>
                </a:cubicBezTo>
                <a:cubicBezTo>
                  <a:pt y="321" x="9683"/>
                  <a:pt y="337" x="9662"/>
                  <a:pt y="357" x="9647"/>
                </a:cubicBezTo>
                <a:cubicBezTo>
                  <a:pt y="376" x="9631"/>
                  <a:pt y="397" x="9620"/>
                  <a:pt y="420" x="9613"/>
                </a:cubicBezTo>
                <a:cubicBezTo>
                  <a:pt y="442" x="9606"/>
                  <a:pt y="464" x="9603"/>
                  <a:pt y="483" x="9603"/>
                </a:cubicBezTo>
                <a:lnTo>
                  <a:pt y="661" x="9603"/>
                </a:lnTo>
                <a:cubicBezTo>
                  <a:pt y="697" x="9603"/>
                  <a:pt y="727" x="9610"/>
                  <a:pt y="752" x="9623"/>
                </a:cubicBezTo>
                <a:cubicBezTo>
                  <a:pt y="777" x="9636"/>
                  <a:pt y="798" x="9652"/>
                  <a:pt y="813" x="9672"/>
                </a:cubicBezTo>
                <a:cubicBezTo>
                  <a:pt y="829" x="9692"/>
                  <a:pt y="840" x="9713"/>
                  <a:pt y="847" x="9735"/>
                </a:cubicBezTo>
                <a:cubicBezTo>
                  <a:pt y="854" x="9758"/>
                  <a:pt y="857" x="9779"/>
                  <a:pt y="857" x="9799"/>
                </a:cubicBezTo>
                <a:lnTo>
                  <a:pt y="857" x="10048"/>
                </a:lnTo>
                <a:lnTo>
                  <a:pt y="694" x="10048"/>
                </a:lnTo>
                <a:lnTo>
                  <a:pt y="694" x="9800"/>
                </a:lnTo>
                <a:cubicBezTo>
                  <a:pt y="694" x="9789"/>
                  <a:pt y="692" x="9781"/>
                  <a:pt y="686" x="9775"/>
                </a:cubicBezTo>
                <a:cubicBezTo>
                  <a:pt y="680" x="9768"/>
                  <a:pt y="672" x="9765"/>
                  <a:pt y="661" x="9765"/>
                </a:cubicBezTo>
                <a:lnTo>
                  <a:pt y="484" x="9765"/>
                </a:lnTo>
                <a:cubicBezTo>
                  <a:pt y="474" x="9765"/>
                  <a:pt y="466" x="9768"/>
                  <a:pt y="459" x="9774"/>
                </a:cubicBezTo>
                <a:cubicBezTo>
                  <a:pt y="453" x="9779"/>
                  <a:pt y="450" x="9788"/>
                  <a:pt y="450" x="9799"/>
                </a:cubicBezTo>
                <a:lnTo>
                  <a:pt y="450" x="10028"/>
                </a:lnTo>
                <a:cubicBezTo>
                  <a:pt y="450" x="10037"/>
                  <a:pt y="453" x="10045"/>
                  <a:pt y="458" x="10052"/>
                </a:cubicBezTo>
                <a:cubicBezTo>
                  <a:pt y="464" x="10058"/>
                  <a:pt y="472" x="10061"/>
                  <a:pt y="482" x="10061"/>
                </a:cubicBezTo>
                <a:cubicBezTo>
                  <a:pt y="493" x="10061"/>
                  <a:pt y="501" x="10058"/>
                  <a:pt y="507" x="10053"/>
                </a:cubicBezTo>
                <a:cubicBezTo>
                  <a:pt y="513" x="10047"/>
                  <a:pt y="517" x="10039"/>
                  <a:pt y="517" x="10028"/>
                </a:cubicBezTo>
                <a:lnTo>
                  <a:pt y="517" x="9778"/>
                </a:lnTo>
                <a:lnTo>
                  <a:pt y="679" x="9778"/>
                </a:lnTo>
                <a:lnTo>
                  <a:pt y="679" x="10028"/>
                </a:lnTo>
                <a:cubicBezTo>
                  <a:pt y="679" x="10063"/>
                  <a:pt y="672" x="10093"/>
                  <a:pt y="659" x="10118"/>
                </a:cubicBezTo>
                <a:cubicBezTo>
                  <a:pt y="646" x="10143"/>
                  <a:pt y="629" x="10164"/>
                  <a:pt y="610" x="10179"/>
                </a:cubicBezTo>
                <a:cubicBezTo>
                  <a:pt y="590" x="10195"/>
                  <a:pt y="569" x="10206"/>
                  <a:pt y="547" x="10213"/>
                </a:cubicBezTo>
                <a:cubicBezTo>
                  <a:pt y="524" x="10220"/>
                  <a:pt y="503" x="10223"/>
                  <a:pt y="483" x="10223"/>
                </a:cubicBezTo>
                <a:cubicBezTo>
                  <a:pt y="448" x="10223"/>
                  <a:pt y="418" x="10217"/>
                  <a:pt y="393" x="10203"/>
                </a:cubicBezTo>
                <a:cubicBezTo>
                  <a:pt y="367" x="10190"/>
                  <a:pt y="347" x="10174"/>
                  <a:pt y="332" x="10154"/>
                </a:cubicBezTo>
                <a:cubicBezTo>
                  <a:pt y="316" x="10135"/>
                  <a:pt y="305" x="10114"/>
                  <a:pt y="298" x="10091"/>
                </a:cubicBezTo>
                <a:cubicBezTo>
                  <a:pt y="291" x="10068"/>
                  <a:pt y="288" x="10047"/>
                  <a:pt y="288" x="10028"/>
                </a:cubicBezTo>
                <a:close/>
                <a:moveTo>
                  <a:pt y="59" x="10468"/>
                </a:moveTo>
                <a:cubicBezTo>
                  <a:pt y="59" x="10455"/>
                  <a:pt y="60" x="10440"/>
                  <a:pt y="63" x="10426"/>
                </a:cubicBezTo>
                <a:cubicBezTo>
                  <a:pt y="66" x="10411"/>
                  <a:pt y="71" x="10396"/>
                  <a:pt y="77" x="10381"/>
                </a:cubicBezTo>
                <a:cubicBezTo>
                  <a:pt y="84" x="10367"/>
                  <a:pt y="92" x="10353"/>
                  <a:pt y="103" x="10339"/>
                </a:cubicBezTo>
                <a:cubicBezTo>
                  <a:pt y="113" x="10326"/>
                  <a:pt y="126" x="10314"/>
                  <a:pt y="141" x="10303"/>
                </a:cubicBezTo>
                <a:cubicBezTo>
                  <a:pt y="156" x="10293"/>
                  <a:pt y="173" x="10285"/>
                  <a:pt y="192" x="10278"/>
                </a:cubicBezTo>
                <a:cubicBezTo>
                  <a:pt y="212" x="10272"/>
                  <a:pt y="233" x="10269"/>
                  <a:pt y="257" x="10269"/>
                </a:cubicBezTo>
                <a:lnTo>
                  <a:pt y="857" x="10269"/>
                </a:lnTo>
                <a:lnTo>
                  <a:pt y="857" x="10438"/>
                </a:lnTo>
                <a:lnTo>
                  <a:pt y="257" x="10438"/>
                </a:lnTo>
                <a:cubicBezTo>
                  <a:pt y="246" x="10438"/>
                  <a:pt y="239" x="10440"/>
                  <a:pt y="234" x="10445"/>
                </a:cubicBezTo>
                <a:cubicBezTo>
                  <a:pt y="230" x="10449"/>
                  <a:pt y="227" x="10457"/>
                  <a:pt y="227" x="10469"/>
                </a:cubicBezTo>
                <a:lnTo>
                  <a:pt y="227" x="10776"/>
                </a:lnTo>
                <a:lnTo>
                  <a:pt y="59" x="10776"/>
                </a:lnTo>
                <a:close/>
                <a:moveTo>
                  <a:pt y="288" x="10819"/>
                </a:moveTo>
                <a:lnTo>
                  <a:pt y="857" x="10819"/>
                </a:lnTo>
                <a:lnTo>
                  <a:pt y="857" x="10988"/>
                </a:lnTo>
                <a:lnTo>
                  <a:pt y="288" x="10988"/>
                </a:lnTo>
                <a:close/>
                <a:moveTo>
                  <a:pt y="288" x="11256"/>
                </a:moveTo>
                <a:cubicBezTo>
                  <a:pt y="288" x="11232"/>
                  <a:pt y="291" x="11210"/>
                  <a:pt y="297" x="11191"/>
                </a:cubicBezTo>
                <a:cubicBezTo>
                  <a:pt y="303" x="11172"/>
                  <a:pt y="311" x="11154"/>
                  <a:pt y="322" x="11139"/>
                </a:cubicBezTo>
                <a:cubicBezTo>
                  <a:pt y="332" x="11125"/>
                  <a:pt y="344" x="11112"/>
                  <a:pt y="357" x="11101"/>
                </a:cubicBezTo>
                <a:cubicBezTo>
                  <a:pt y="371" x="11091"/>
                  <a:pt y="385" x="11083"/>
                  <a:pt y="400" x="11076"/>
                </a:cubicBezTo>
                <a:cubicBezTo>
                  <a:pt y="414" x="11069"/>
                  <a:pt y="429" x="11065"/>
                  <a:pt y="444" x="11062"/>
                </a:cubicBezTo>
                <a:cubicBezTo>
                  <a:pt y="459" x="11059"/>
                  <a:pt y="473" x="11057"/>
                  <a:pt y="486" x="11057"/>
                </a:cubicBezTo>
                <a:lnTo>
                  <a:pt y="658" x="11057"/>
                </a:lnTo>
                <a:cubicBezTo>
                  <a:pt y="694" x="11057"/>
                  <a:pt y="725" x="11064"/>
                  <a:pt y="751" x="11077"/>
                </a:cubicBezTo>
                <a:cubicBezTo>
                  <a:pt y="776" x="11090"/>
                  <a:pt y="797" x="11107"/>
                  <a:pt y="813" x="11127"/>
                </a:cubicBezTo>
                <a:cubicBezTo>
                  <a:pt y="828" x="11147"/>
                  <a:pt y="840" x="11169"/>
                  <a:pt y="847" x="11192"/>
                </a:cubicBezTo>
                <a:cubicBezTo>
                  <a:pt y="854" x="11215"/>
                  <a:pt y="857" x="11236"/>
                  <a:pt y="857" x="11256"/>
                </a:cubicBezTo>
                <a:lnTo>
                  <a:pt y="857" x="11621"/>
                </a:lnTo>
                <a:lnTo>
                  <a:pt y="688" x="11621"/>
                </a:lnTo>
                <a:lnTo>
                  <a:pt y="688" x="11257"/>
                </a:lnTo>
                <a:cubicBezTo>
                  <a:pt y="688" x="11245"/>
                  <a:pt y="686" x="11238"/>
                  <a:pt y="681" x="11233"/>
                </a:cubicBezTo>
                <a:cubicBezTo>
                  <a:pt y="677" x="11228"/>
                  <a:pt y="669" x="11226"/>
                  <a:pt y="658" x="11226"/>
                </a:cubicBezTo>
                <a:lnTo>
                  <a:pt y="487" x="11226"/>
                </a:lnTo>
                <a:cubicBezTo>
                  <a:pt y="475" x="11226"/>
                  <a:pt y="467" x="11228"/>
                  <a:pt y="463" x="11232"/>
                </a:cubicBezTo>
                <a:cubicBezTo>
                  <a:pt y="458" x="11237"/>
                  <a:pt y="456" x="11245"/>
                  <a:pt y="456" x="11256"/>
                </a:cubicBezTo>
                <a:lnTo>
                  <a:pt y="456" x="11621"/>
                </a:lnTo>
                <a:lnTo>
                  <a:pt y="288" x="11621"/>
                </a:lnTo>
                <a:close/>
                <a:moveTo>
                  <a:pt y="288" x="11686"/>
                </a:moveTo>
                <a:lnTo>
                  <a:pt y="857" x="11686"/>
                </a:lnTo>
                <a:lnTo>
                  <a:pt y="857" x="11855"/>
                </a:lnTo>
                <a:lnTo>
                  <a:pt y="288" x="11855"/>
                </a:lnTo>
                <a:close/>
                <a:moveTo>
                  <a:pt y="288" x="12119"/>
                </a:moveTo>
                <a:cubicBezTo>
                  <a:pt y="288" x="12084"/>
                  <a:pt y="294" x="12054"/>
                  <a:pt y="307" x="12029"/>
                </a:cubicBezTo>
                <a:cubicBezTo>
                  <a:pt y="321" x="12004"/>
                  <a:pt y="337" x="11983"/>
                  <a:pt y="357" x="11968"/>
                </a:cubicBezTo>
                <a:cubicBezTo>
                  <a:pt y="376" x="11952"/>
                  <a:pt y="397" x="11941"/>
                  <a:pt y="420" x="11934"/>
                </a:cubicBezTo>
                <a:cubicBezTo>
                  <a:pt y="442" x="11927"/>
                  <a:pt y="464" x="11924"/>
                  <a:pt y="483" x="11924"/>
                </a:cubicBezTo>
                <a:lnTo>
                  <a:pt y="661" x="11924"/>
                </a:lnTo>
                <a:cubicBezTo>
                  <a:pt y="697" x="11924"/>
                  <a:pt y="727" x="11930"/>
                  <a:pt y="752" x="11944"/>
                </a:cubicBezTo>
                <a:cubicBezTo>
                  <a:pt y="777" x="11957"/>
                  <a:pt y="798" x="11973"/>
                  <a:pt y="813" x="11993"/>
                </a:cubicBezTo>
                <a:cubicBezTo>
                  <a:pt y="829" x="12012"/>
                  <a:pt y="840" x="12034"/>
                  <a:pt y="847" x="12056"/>
                </a:cubicBezTo>
                <a:cubicBezTo>
                  <a:pt y="854" x="12079"/>
                  <a:pt y="857" x="12100"/>
                  <a:pt y="857" x="12119"/>
                </a:cubicBezTo>
                <a:lnTo>
                  <a:pt y="857" x="12369"/>
                </a:lnTo>
                <a:lnTo>
                  <a:pt y="694" x="12369"/>
                </a:lnTo>
                <a:lnTo>
                  <a:pt y="694" x="12120"/>
                </a:lnTo>
                <a:cubicBezTo>
                  <a:pt y="694" x="12110"/>
                  <a:pt y="692" x="12102"/>
                  <a:pt y="686" x="12096"/>
                </a:cubicBezTo>
                <a:cubicBezTo>
                  <a:pt y="680" x="12089"/>
                  <a:pt y="672" x="12086"/>
                  <a:pt y="661" x="12086"/>
                </a:cubicBezTo>
                <a:lnTo>
                  <a:pt y="484" x="12086"/>
                </a:lnTo>
                <a:cubicBezTo>
                  <a:pt y="474" x="12086"/>
                  <a:pt y="466" x="12089"/>
                  <a:pt y="459" x="12094"/>
                </a:cubicBezTo>
                <a:cubicBezTo>
                  <a:pt y="453" x="12100"/>
                  <a:pt y="450" x="12108"/>
                  <a:pt y="450" x="12119"/>
                </a:cubicBezTo>
                <a:lnTo>
                  <a:pt y="450" x="12348"/>
                </a:lnTo>
                <a:cubicBezTo>
                  <a:pt y="450" x="12358"/>
                  <a:pt y="453" x="12366"/>
                  <a:pt y="458" x="12372"/>
                </a:cubicBezTo>
                <a:cubicBezTo>
                  <a:pt y="464" x="12379"/>
                  <a:pt y="472" x="12382"/>
                  <a:pt y="482" x="12382"/>
                </a:cubicBezTo>
                <a:cubicBezTo>
                  <a:pt y="493" x="12382"/>
                  <a:pt y="501" x="12379"/>
                  <a:pt y="507" x="12373"/>
                </a:cubicBezTo>
                <a:cubicBezTo>
                  <a:pt y="513" x="12368"/>
                  <a:pt y="517" x="12360"/>
                  <a:pt y="517" x="12348"/>
                </a:cubicBezTo>
                <a:lnTo>
                  <a:pt y="517" x="12099"/>
                </a:lnTo>
                <a:lnTo>
                  <a:pt y="679" x="12099"/>
                </a:lnTo>
                <a:lnTo>
                  <a:pt y="679" x="12348"/>
                </a:lnTo>
                <a:cubicBezTo>
                  <a:pt y="679" x="12384"/>
                  <a:pt y="672" x="12414"/>
                  <a:pt y="659" x="12439"/>
                </a:cubicBezTo>
                <a:cubicBezTo>
                  <a:pt y="646" x="12464"/>
                  <a:pt y="629" x="12485"/>
                  <a:pt y="610" x="12500"/>
                </a:cubicBezTo>
                <a:cubicBezTo>
                  <a:pt y="590" x="12516"/>
                  <a:pt y="569" x="12527"/>
                  <a:pt y="547" x="12534"/>
                </a:cubicBezTo>
                <a:cubicBezTo>
                  <a:pt y="524" x="12541"/>
                  <a:pt y="503" x="12544"/>
                  <a:pt y="483" x="12544"/>
                </a:cubicBezTo>
                <a:cubicBezTo>
                  <a:pt y="448" x="12544"/>
                  <a:pt y="418" x="12537"/>
                  <a:pt y="393" x="12524"/>
                </a:cubicBezTo>
                <a:cubicBezTo>
                  <a:pt y="367" x="12511"/>
                  <a:pt y="347" x="12495"/>
                  <a:pt y="332" x="12475"/>
                </a:cubicBezTo>
                <a:cubicBezTo>
                  <a:pt y="316" x="12455"/>
                  <a:pt y="305" x="12434"/>
                  <a:pt y="298" x="12412"/>
                </a:cubicBezTo>
                <a:cubicBezTo>
                  <a:pt y="291" x="12389"/>
                  <a:pt y="288" x="12368"/>
                  <a:pt y="288" x="12348"/>
                </a:cubicBezTo>
                <a:close/>
                <a:moveTo>
                  <a:pt y="288" x="12673"/>
                </a:moveTo>
                <a:cubicBezTo>
                  <a:pt y="288" x="12661"/>
                  <a:pt y="290" x="12650"/>
                  <a:pt y="294" x="12640"/>
                </a:cubicBezTo>
                <a:cubicBezTo>
                  <a:pt y="298" x="12629"/>
                  <a:pt y="304" x="12620"/>
                  <a:pt y="312" x="12613"/>
                </a:cubicBezTo>
                <a:cubicBezTo>
                  <a:pt y="319" x="12605"/>
                  <a:pt y="328" x="12599"/>
                  <a:pt y="339" x="12594"/>
                </a:cubicBezTo>
                <a:cubicBezTo>
                  <a:pt y="349" x="12590"/>
                  <a:pt y="360" x="12588"/>
                  <a:pt y="371" x="12588"/>
                </a:cubicBezTo>
                <a:lnTo>
                  <a:pt y="857" x="12588"/>
                </a:lnTo>
                <a:lnTo>
                  <a:pt y="857" x="12756"/>
                </a:lnTo>
                <a:lnTo>
                  <a:pt y="456" x="12756"/>
                </a:lnTo>
                <a:lnTo>
                  <a:pt y="456" x="12958"/>
                </a:lnTo>
                <a:cubicBezTo>
                  <a:pt y="456" x="12971"/>
                  <a:pt y="458" x="12982"/>
                  <a:pt y="462" x="12993"/>
                </a:cubicBezTo>
                <a:cubicBezTo>
                  <a:pt y="467" x="13004"/>
                  <a:pt y="472" x="13013"/>
                  <a:pt y="480" x="13020"/>
                </a:cubicBezTo>
                <a:cubicBezTo>
                  <a:pt y="487" x="13028"/>
                  <a:pt y="496" x="13034"/>
                  <a:pt y="507" x="13039"/>
                </a:cubicBezTo>
                <a:cubicBezTo>
                  <a:pt y="518" x="13044"/>
                  <a:pt y="530" x="13046"/>
                  <a:pt y="543" x="13046"/>
                </a:cubicBezTo>
                <a:lnTo>
                  <a:pt y="857" x="13046"/>
                </a:lnTo>
                <a:lnTo>
                  <a:pt y="857" x="13215"/>
                </a:lnTo>
                <a:lnTo>
                  <a:pt y="543" x="13215"/>
                </a:lnTo>
                <a:cubicBezTo>
                  <a:pt y="512" x="13215"/>
                  <a:pt y="485" x="13211"/>
                  <a:pt y="460" x="13203"/>
                </a:cubicBezTo>
                <a:cubicBezTo>
                  <a:pt y="435" x="13195"/>
                  <a:pt y="413" x="13184"/>
                  <a:pt y="394" x="13171"/>
                </a:cubicBezTo>
                <a:cubicBezTo>
                  <a:pt y="375" x="13157"/>
                  <a:pt y="359" x="13142"/>
                  <a:pt y="345" x="13125"/>
                </a:cubicBezTo>
                <a:cubicBezTo>
                  <a:pt y="332" x="13108"/>
                  <a:pt y="321" x="13090"/>
                  <a:pt y="312" x="13071"/>
                </a:cubicBezTo>
                <a:cubicBezTo>
                  <a:pt y="303" x="13052"/>
                  <a:pt y="297" x="13033"/>
                  <a:pt y="293" x="13014"/>
                </a:cubicBezTo>
                <a:cubicBezTo>
                  <a:pt y="290" x="12994"/>
                  <a:pt y="288" x="12976"/>
                  <a:pt y="288" x="12959"/>
                </a:cubicBezTo>
                <a:close/>
                <a:moveTo>
                  <a:pt y="288" x="13472"/>
                </a:moveTo>
                <a:cubicBezTo>
                  <a:pt y="288" x="13448"/>
                  <a:pt y="291" x="13426"/>
                  <a:pt y="297" x="13407"/>
                </a:cubicBezTo>
                <a:cubicBezTo>
                  <a:pt y="303" x="13388"/>
                  <a:pt y="311" x="13371"/>
                  <a:pt y="322" x="13356"/>
                </a:cubicBezTo>
                <a:cubicBezTo>
                  <a:pt y="332" x="13341"/>
                  <a:pt y="344" x="13328"/>
                  <a:pt y="357" x="13318"/>
                </a:cubicBezTo>
                <a:cubicBezTo>
                  <a:pt y="371" x="13307"/>
                  <a:pt y="385" x="13299"/>
                  <a:pt y="400" x="13292"/>
                </a:cubicBezTo>
                <a:cubicBezTo>
                  <a:pt y="414" x="13286"/>
                  <a:pt y="429" x="13281"/>
                  <a:pt y="444" x="13278"/>
                </a:cubicBezTo>
                <a:cubicBezTo>
                  <a:pt y="459" x="13275"/>
                  <a:pt y="473" x="13273"/>
                  <a:pt y="486" x="13273"/>
                </a:cubicBezTo>
                <a:lnTo>
                  <a:pt y="658" x="13273"/>
                </a:lnTo>
                <a:cubicBezTo>
                  <a:pt y="694" x="13273"/>
                  <a:pt y="725" x="13280"/>
                  <a:pt y="751" x="13293"/>
                </a:cubicBezTo>
                <a:cubicBezTo>
                  <a:pt y="776" x="13307"/>
                  <a:pt y="797" x="13323"/>
                  <a:pt y="813" x="13343"/>
                </a:cubicBezTo>
                <a:cubicBezTo>
                  <a:pt y="828" x="13363"/>
                  <a:pt y="840" x="13385"/>
                  <a:pt y="847" x="13408"/>
                </a:cubicBezTo>
                <a:cubicBezTo>
                  <a:pt y="854" x="13431"/>
                  <a:pt y="857" x="13452"/>
                  <a:pt y="857" x="13472"/>
                </a:cubicBezTo>
                <a:lnTo>
                  <a:pt y="857" x="13837"/>
                </a:lnTo>
                <a:lnTo>
                  <a:pt y="688" x="13837"/>
                </a:lnTo>
                <a:lnTo>
                  <a:pt y="688" x="13473"/>
                </a:lnTo>
                <a:cubicBezTo>
                  <a:pt y="688" x="13462"/>
                  <a:pt y="686" x="13454"/>
                  <a:pt y="681" x="13449"/>
                </a:cubicBezTo>
                <a:cubicBezTo>
                  <a:pt y="677" x="13444"/>
                  <a:pt y="669" x="13442"/>
                  <a:pt y="658" x="13442"/>
                </a:cubicBezTo>
                <a:lnTo>
                  <a:pt y="487" x="13442"/>
                </a:lnTo>
                <a:cubicBezTo>
                  <a:pt y="475" x="13442"/>
                  <a:pt y="467" x="13444"/>
                  <a:pt y="463" x="13449"/>
                </a:cubicBezTo>
                <a:cubicBezTo>
                  <a:pt y="458" x="13453"/>
                  <a:pt y="456" x="13461"/>
                  <a:pt y="456" x="13472"/>
                </a:cubicBezTo>
                <a:lnTo>
                  <a:pt y="456" x="13837"/>
                </a:lnTo>
                <a:lnTo>
                  <a:pt y="288" x="13837"/>
                </a:lnTo>
                <a:close/>
                <a:moveTo>
                  <a:pt y="288" x="13902"/>
                </a:moveTo>
                <a:lnTo>
                  <a:pt y="857" x="13902"/>
                </a:lnTo>
                <a:lnTo>
                  <a:pt y="857" x="14071"/>
                </a:lnTo>
                <a:lnTo>
                  <a:pt y="288" x="14071"/>
                </a:lnTo>
                <a:close/>
                <a:moveTo>
                  <a:pt y="288" x="14242"/>
                </a:moveTo>
                <a:lnTo>
                  <a:pt y="450" x="14242"/>
                </a:lnTo>
                <a:lnTo>
                  <a:pt y="450" x="14542"/>
                </a:lnTo>
                <a:cubicBezTo>
                  <a:pt y="450" x="14552"/>
                  <a:pt y="453" x="14560"/>
                  <a:pt y="459" x="14566"/>
                </a:cubicBezTo>
                <a:cubicBezTo>
                  <a:pt y="464" x="14572"/>
                  <a:pt y="473" x="14575"/>
                  <a:pt y="483" x="14575"/>
                </a:cubicBezTo>
                <a:lnTo>
                  <a:pt y="660" x="14575"/>
                </a:lnTo>
                <a:cubicBezTo>
                  <a:pt y="671" x="14575"/>
                  <a:pt y="679" x="14572"/>
                  <a:pt y="685" x="14567"/>
                </a:cubicBezTo>
                <a:cubicBezTo>
                  <a:pt y="691" x="14561"/>
                  <a:pt y="694" x="14553"/>
                  <a:pt y="694" x="14542"/>
                </a:cubicBezTo>
                <a:lnTo>
                  <a:pt y="694" x="14314"/>
                </a:lnTo>
                <a:cubicBezTo>
                  <a:pt y="694" x="14304"/>
                  <a:pt y="692" x="14296"/>
                  <a:pt y="686" x="14289"/>
                </a:cubicBezTo>
                <a:cubicBezTo>
                  <a:pt y="680" x="14283"/>
                  <a:pt y="673" x="14279"/>
                  <a:pt y="662" x="14279"/>
                </a:cubicBezTo>
                <a:cubicBezTo>
                  <a:pt y="652" x="14279"/>
                  <a:pt y="644" x="14282"/>
                  <a:pt y="638" x="14288"/>
                </a:cubicBezTo>
                <a:cubicBezTo>
                  <a:pt y="631" x="14293"/>
                  <a:pt y="628" x="14302"/>
                  <a:pt y="628" x="14313"/>
                </a:cubicBezTo>
                <a:lnTo>
                  <a:pt y="628" x="14563"/>
                </a:lnTo>
                <a:lnTo>
                  <a:pt y="465" x="14563"/>
                </a:lnTo>
                <a:lnTo>
                  <a:pt y="465" x="14313"/>
                </a:lnTo>
                <a:cubicBezTo>
                  <a:pt y="465" x="14277"/>
                  <a:pt y="472" x="14247"/>
                  <a:pt y="485" x="14222"/>
                </a:cubicBezTo>
                <a:cubicBezTo>
                  <a:pt y="498" x="14197"/>
                  <a:pt y="515" x="14177"/>
                  <a:pt y="534" x="14161"/>
                </a:cubicBezTo>
                <a:cubicBezTo>
                  <a:pt y="554" x="14146"/>
                  <a:pt y="575" x="14134"/>
                  <a:pt y="598" x="14127"/>
                </a:cubicBezTo>
                <a:cubicBezTo>
                  <a:pt y="621" x="14121"/>
                  <a:pt y="642" x="14117"/>
                  <a:pt y="661" x="14117"/>
                </a:cubicBezTo>
                <a:cubicBezTo>
                  <a:pt y="697" x="14117"/>
                  <a:pt y="727" x="14124"/>
                  <a:pt y="752" x="14137"/>
                </a:cubicBezTo>
                <a:cubicBezTo>
                  <a:pt y="777" x="14150"/>
                  <a:pt y="798" x="14167"/>
                  <a:pt y="813" x="14186"/>
                </a:cubicBezTo>
                <a:cubicBezTo>
                  <a:pt y="829" x="14206"/>
                  <a:pt y="840" x="14227"/>
                  <a:pt y="847" x="14250"/>
                </a:cubicBezTo>
                <a:cubicBezTo>
                  <a:pt y="854" x="14272"/>
                  <a:pt y="857" x="14293"/>
                  <a:pt y="857" x="14313"/>
                </a:cubicBezTo>
                <a:lnTo>
                  <a:pt y="857" x="14542"/>
                </a:lnTo>
                <a:cubicBezTo>
                  <a:pt y="857" x="14577"/>
                  <a:pt y="851" x="14607"/>
                  <a:pt y="837" x="14632"/>
                </a:cubicBezTo>
                <a:cubicBezTo>
                  <a:pt y="824" x="14658"/>
                  <a:pt y="808" x="14678"/>
                  <a:pt y="788" x="14694"/>
                </a:cubicBezTo>
                <a:cubicBezTo>
                  <a:pt y="768" x="14709"/>
                  <a:pt y="747" x="14720"/>
                  <a:pt y="725" x="14727"/>
                </a:cubicBezTo>
                <a:cubicBezTo>
                  <a:pt y="702" x="14734"/>
                  <a:pt y="681" x="14737"/>
                  <a:pt y="661" x="14737"/>
                </a:cubicBezTo>
                <a:lnTo>
                  <a:pt y="483" x="14737"/>
                </a:lnTo>
                <a:cubicBezTo>
                  <a:pt y="448" x="14737"/>
                  <a:pt y="418" x="14731"/>
                  <a:pt y="393" x="14718"/>
                </a:cubicBezTo>
                <a:cubicBezTo>
                  <a:pt y="367" x="14704"/>
                  <a:pt y="347" x="14688"/>
                  <a:pt y="332" x="14668"/>
                </a:cubicBezTo>
                <a:cubicBezTo>
                  <a:pt y="316" x="14649"/>
                  <a:pt y="305" x="14628"/>
                  <a:pt y="298" x="14605"/>
                </a:cubicBezTo>
                <a:cubicBezTo>
                  <a:pt y="291" x="14583"/>
                  <a:pt y="288" x="14561"/>
                  <a:pt y="288" x="14542"/>
                </a:cubicBezTo>
                <a:close/>
                <a:moveTo>
                  <a:pt y="288" x="15314"/>
                </a:moveTo>
                <a:cubicBezTo>
                  <a:pt y="288" x="15279"/>
                  <a:pt y="294" x="15249"/>
                  <a:pt y="307" x="15223"/>
                </a:cubicBezTo>
                <a:cubicBezTo>
                  <a:pt y="321" x="15198"/>
                  <a:pt y="337" x="15178"/>
                  <a:pt y="357" x="15163"/>
                </a:cubicBezTo>
                <a:cubicBezTo>
                  <a:pt y="376" x="15147"/>
                  <a:pt y="397" x="15136"/>
                  <a:pt y="420" x="15129"/>
                </a:cubicBezTo>
                <a:cubicBezTo>
                  <a:pt y="442" x="15122"/>
                  <a:pt y="464" x="15119"/>
                  <a:pt y="483" x="15119"/>
                </a:cubicBezTo>
                <a:lnTo>
                  <a:pt y="661" x="15119"/>
                </a:lnTo>
                <a:cubicBezTo>
                  <a:pt y="697" x="15119"/>
                  <a:pt y="727" x="15125"/>
                  <a:pt y="752" x="15138"/>
                </a:cubicBezTo>
                <a:cubicBezTo>
                  <a:pt y="777" x="15152"/>
                  <a:pt y="798" x="15168"/>
                  <a:pt y="813" x="15188"/>
                </a:cubicBezTo>
                <a:cubicBezTo>
                  <a:pt y="829" x="15207"/>
                  <a:pt y="840" x="15228"/>
                  <a:pt y="847" x="15251"/>
                </a:cubicBezTo>
                <a:cubicBezTo>
                  <a:pt y="854" x="15274"/>
                  <a:pt y="857" x="15295"/>
                  <a:pt y="857" x="15314"/>
                </a:cubicBezTo>
                <a:lnTo>
                  <a:pt y="857" x="15564"/>
                </a:lnTo>
                <a:lnTo>
                  <a:pt y="694" x="15564"/>
                </a:lnTo>
                <a:lnTo>
                  <a:pt y="694" x="15315"/>
                </a:lnTo>
                <a:cubicBezTo>
                  <a:pt y="694" x="15305"/>
                  <a:pt y="692" x="15297"/>
                  <a:pt y="686" x="15290"/>
                </a:cubicBezTo>
                <a:cubicBezTo>
                  <a:pt y="680" x="15284"/>
                  <a:pt y="672" x="15281"/>
                  <a:pt y="661" x="15281"/>
                </a:cubicBezTo>
                <a:lnTo>
                  <a:pt y="484" x="15281"/>
                </a:lnTo>
                <a:cubicBezTo>
                  <a:pt y="474" x="15281"/>
                  <a:pt y="466" x="15284"/>
                  <a:pt y="459" x="15289"/>
                </a:cubicBezTo>
                <a:cubicBezTo>
                  <a:pt y="453" x="15295"/>
                  <a:pt y="450" x="15303"/>
                  <a:pt y="450" x="15314"/>
                </a:cubicBezTo>
                <a:lnTo>
                  <a:pt y="450" x="15543"/>
                </a:lnTo>
                <a:cubicBezTo>
                  <a:pt y="450" x="15553"/>
                  <a:pt y="453" x="15561"/>
                  <a:pt y="458" x="15567"/>
                </a:cubicBezTo>
                <a:cubicBezTo>
                  <a:pt y="464" x="15574"/>
                  <a:pt y="472" x="15577"/>
                  <a:pt y="482" x="15577"/>
                </a:cubicBezTo>
                <a:cubicBezTo>
                  <a:pt y="493" x="15577"/>
                  <a:pt y="501" x="15574"/>
                  <a:pt y="507" x="15568"/>
                </a:cubicBezTo>
                <a:cubicBezTo>
                  <a:pt y="513" x="15563"/>
                  <a:pt y="517" x="15554"/>
                  <a:pt y="517" x="15543"/>
                </a:cubicBezTo>
                <a:lnTo>
                  <a:pt y="517" x="15293"/>
                </a:lnTo>
                <a:lnTo>
                  <a:pt y="679" x="15293"/>
                </a:lnTo>
                <a:lnTo>
                  <a:pt y="679" x="15543"/>
                </a:lnTo>
                <a:cubicBezTo>
                  <a:pt y="679" x="15579"/>
                  <a:pt y="672" x="15609"/>
                  <a:pt y="659" x="15634"/>
                </a:cubicBezTo>
                <a:cubicBezTo>
                  <a:pt y="646" x="15659"/>
                  <a:pt y="629" x="15679"/>
                  <a:pt y="610" x="15695"/>
                </a:cubicBezTo>
                <a:cubicBezTo>
                  <a:pt y="590" x="15710"/>
                  <a:pt y="569" x="15722"/>
                  <a:pt y="547" x="15729"/>
                </a:cubicBezTo>
                <a:cubicBezTo>
                  <a:pt y="524" x="15735"/>
                  <a:pt y="503" x="15739"/>
                  <a:pt y="483" x="15739"/>
                </a:cubicBezTo>
                <a:cubicBezTo>
                  <a:pt y="448" x="15739"/>
                  <a:pt y="418" x="15732"/>
                  <a:pt y="393" x="15719"/>
                </a:cubicBezTo>
                <a:cubicBezTo>
                  <a:pt y="367" x="15706"/>
                  <a:pt y="347" x="15690"/>
                  <a:pt y="332" x="15670"/>
                </a:cubicBezTo>
                <a:cubicBezTo>
                  <a:pt y="316" x="15650"/>
                  <a:pt y="305" x="15629"/>
                  <a:pt y="298" x="15607"/>
                </a:cubicBezTo>
                <a:cubicBezTo>
                  <a:pt y="291" x="15584"/>
                  <a:pt y="288" x="15563"/>
                  <a:pt y="288" x="15543"/>
                </a:cubicBezTo>
                <a:close/>
                <a:moveTo>
                  <a:pt y="288" x="15868"/>
                </a:moveTo>
                <a:cubicBezTo>
                  <a:pt y="288" x="15856"/>
                  <a:pt y="290" x="15845"/>
                  <a:pt y="294" x="15835"/>
                </a:cubicBezTo>
                <a:cubicBezTo>
                  <a:pt y="298" x="15824"/>
                  <a:pt y="304" x="15815"/>
                  <a:pt y="312" x="15807"/>
                </a:cubicBezTo>
                <a:cubicBezTo>
                  <a:pt y="319" x="15800"/>
                  <a:pt y="328" x="15794"/>
                  <a:pt y="339" x="15789"/>
                </a:cubicBezTo>
                <a:cubicBezTo>
                  <a:pt y="349" x="15785"/>
                  <a:pt y="360" x="15783"/>
                  <a:pt y="371" x="15783"/>
                </a:cubicBezTo>
                <a:lnTo>
                  <a:pt y="857" x="15783"/>
                </a:lnTo>
                <a:lnTo>
                  <a:pt y="857" x="15951"/>
                </a:lnTo>
                <a:lnTo>
                  <a:pt y="456" x="15951"/>
                </a:lnTo>
                <a:lnTo>
                  <a:pt y="456" x="16096"/>
                </a:lnTo>
                <a:cubicBezTo>
                  <a:pt y="456" x="16107"/>
                  <a:pt y="459" x="16115"/>
                  <a:pt y="463" x="16120"/>
                </a:cubicBezTo>
                <a:cubicBezTo>
                  <a:pt y="468" x="16125"/>
                  <a:pt y="475" x="16127"/>
                  <a:pt y="486" x="16127"/>
                </a:cubicBezTo>
                <a:lnTo>
                  <a:pt y="857" x="16127"/>
                </a:lnTo>
                <a:lnTo>
                  <a:pt y="857" x="16296"/>
                </a:lnTo>
                <a:lnTo>
                  <a:pt y="486" x="16296"/>
                </a:lnTo>
                <a:cubicBezTo>
                  <a:pt y="466" x="16296"/>
                  <a:pt y="456" x="16296"/>
                  <a:pt y="456" x="16296"/>
                </a:cubicBezTo>
                <a:cubicBezTo>
                  <a:pt y="456" x="16296"/>
                  <a:pt y="456" x="16296"/>
                  <a:pt y="456" x="16296"/>
                </a:cubicBezTo>
                <a:lnTo>
                  <a:pt y="456" x="16383"/>
                </a:lnTo>
                <a:cubicBezTo>
                  <a:pt y="456" x="16394"/>
                  <a:pt y="458" x="16402"/>
                  <a:pt y="463" x="16406"/>
                </a:cubicBezTo>
                <a:cubicBezTo>
                  <a:pt y="467" x="16410"/>
                  <a:pt y="475" x="16413"/>
                  <a:pt y="486" x="16413"/>
                </a:cubicBezTo>
                <a:lnTo>
                  <a:pt y="857" x="16413"/>
                </a:lnTo>
                <a:lnTo>
                  <a:pt y="857" x="16581"/>
                </a:lnTo>
                <a:lnTo>
                  <a:pt y="486" x="16581"/>
                </a:lnTo>
                <a:cubicBezTo>
                  <a:pt y="462" x="16581"/>
                  <a:pt y="441" x="16578"/>
                  <a:pt y="421" x="16572"/>
                </a:cubicBezTo>
                <a:cubicBezTo>
                  <a:pt y="402" x="16566"/>
                  <a:pt y="385" x="16557"/>
                  <a:pt y="370" x="16547"/>
                </a:cubicBezTo>
                <a:cubicBezTo>
                  <a:pt y="355" x="16537"/>
                  <a:pt y="342" x="16525"/>
                  <a:pt y="332" x="16511"/>
                </a:cubicBezTo>
                <a:cubicBezTo>
                  <a:pt y="321" x="16498"/>
                  <a:pt y="313" x="16484"/>
                  <a:pt y="306" x="16469"/>
                </a:cubicBezTo>
                <a:cubicBezTo>
                  <a:pt y="300" x="16455"/>
                  <a:pt y="295" x="16440"/>
                  <a:pt y="292" x="16425"/>
                </a:cubicBezTo>
                <a:cubicBezTo>
                  <a:pt y="289" x="16410"/>
                  <a:pt y="288" x="16396"/>
                  <a:pt y="288" x="16383"/>
                </a:cubicBezTo>
                <a:lnTo>
                  <a:pt y="288" x="16190"/>
                </a:lnTo>
                <a:lnTo>
                  <a:pt y="306" x="16190"/>
                </a:lnTo>
                <a:cubicBezTo>
                  <a:pt y="306" x="16190"/>
                  <a:pt y="306" x="16190"/>
                  <a:pt y="306" x="16190"/>
                </a:cubicBezTo>
                <a:cubicBezTo>
                  <a:pt y="306" x="16188"/>
                  <a:pt y="303" x="16178"/>
                  <a:pt y="298" x="16159"/>
                </a:cubicBezTo>
                <a:cubicBezTo>
                  <a:pt y="291" x="16137"/>
                  <a:pt y="288" x="16116"/>
                  <a:pt y="288" x="16097"/>
                </a:cubicBezTo>
                <a:close/>
                <a:moveTo>
                  <a:pt y="288" x="17349"/>
                </a:moveTo>
                <a:lnTo>
                  <a:pt y="857" x="17349"/>
                </a:lnTo>
                <a:lnTo>
                  <a:pt y="857" x="17517"/>
                </a:lnTo>
                <a:lnTo>
                  <a:pt y="288" x="17517"/>
                </a:lnTo>
                <a:close/>
                <a:moveTo>
                  <a:pt y="288" x="17793"/>
                </a:moveTo>
                <a:cubicBezTo>
                  <a:pt y="288" x="17780"/>
                  <a:pt y="289" x="17766"/>
                  <a:pt y="292" x="17751"/>
                </a:cubicBezTo>
                <a:cubicBezTo>
                  <a:pt y="295" x="17736"/>
                  <a:pt y="300" x="17722"/>
                  <a:pt y="306" x="17707"/>
                </a:cubicBezTo>
                <a:cubicBezTo>
                  <a:pt y="313" x="17692"/>
                  <a:pt y="321" x="17678"/>
                  <a:pt y="332" x="17665"/>
                </a:cubicBezTo>
                <a:cubicBezTo>
                  <a:pt y="342" x="17651"/>
                  <a:pt y="355" x="17639"/>
                  <a:pt y="370" x="17629"/>
                </a:cubicBezTo>
                <a:cubicBezTo>
                  <a:pt y="385" x="17618"/>
                  <a:pt y="402" x="17610"/>
                  <a:pt y="421" x="17604"/>
                </a:cubicBezTo>
                <a:cubicBezTo>
                  <a:pt y="441" x="17597"/>
                  <a:pt y="462" x="17594"/>
                  <a:pt y="486" x="17594"/>
                </a:cubicBezTo>
                <a:lnTo>
                  <a:pt y="857" x="17594"/>
                </a:lnTo>
                <a:lnTo>
                  <a:pt y="857" x="17763"/>
                </a:lnTo>
                <a:lnTo>
                  <a:pt y="486" x="17763"/>
                </a:lnTo>
                <a:cubicBezTo>
                  <a:pt y="475" x="17763"/>
                  <a:pt y="468" x="17765"/>
                  <a:pt y="463" x="17770"/>
                </a:cubicBezTo>
                <a:cubicBezTo>
                  <a:pt y="459" x="17775"/>
                  <a:pt y="456" x="17783"/>
                  <a:pt y="456" x="17794"/>
                </a:cubicBezTo>
                <a:lnTo>
                  <a:pt y="456" x="18101"/>
                </a:lnTo>
                <a:lnTo>
                  <a:pt y="288" x="18101"/>
                </a:lnTo>
                <a:close/>
                <a:moveTo>
                  <a:pt y="288" x="18145"/>
                </a:moveTo>
                <a:lnTo>
                  <a:pt y="857" x="18145"/>
                </a:lnTo>
                <a:lnTo>
                  <a:pt y="857" x="18313"/>
                </a:lnTo>
                <a:lnTo>
                  <a:pt y="288" x="18313"/>
                </a:lnTo>
                <a:close/>
                <a:moveTo>
                  <a:pt y="288" x="18581"/>
                </a:moveTo>
                <a:cubicBezTo>
                  <a:pt y="288" x="18557"/>
                  <a:pt y="291" x="18535"/>
                  <a:pt y="297" x="18516"/>
                </a:cubicBezTo>
                <a:cubicBezTo>
                  <a:pt y="303" x="18497"/>
                  <a:pt y="311" x="18480"/>
                  <a:pt y="322" x="18465"/>
                </a:cubicBezTo>
                <a:cubicBezTo>
                  <a:pt y="332" x="18450"/>
                  <a:pt y="344" x="18437"/>
                  <a:pt y="357" x="18427"/>
                </a:cubicBezTo>
                <a:cubicBezTo>
                  <a:pt y="371" x="18416"/>
                  <a:pt y="385" x="18408"/>
                  <a:pt y="400" x="18401"/>
                </a:cubicBezTo>
                <a:cubicBezTo>
                  <a:pt y="414" x="18395"/>
                  <a:pt y="429" x="18390"/>
                  <a:pt y="444" x="18387"/>
                </a:cubicBezTo>
                <a:cubicBezTo>
                  <a:pt y="459" x="18384"/>
                  <a:pt y="473" x="18382"/>
                  <a:pt y="486" x="18382"/>
                </a:cubicBezTo>
                <a:lnTo>
                  <a:pt y="658" x="18382"/>
                </a:lnTo>
                <a:cubicBezTo>
                  <a:pt y="694" x="18382"/>
                  <a:pt y="725" x="18389"/>
                  <a:pt y="751" x="18402"/>
                </a:cubicBezTo>
                <a:cubicBezTo>
                  <a:pt y="776" x="18416"/>
                  <a:pt y="797" x="18432"/>
                  <a:pt y="813" x="18452"/>
                </a:cubicBezTo>
                <a:cubicBezTo>
                  <a:pt y="828" x="18472"/>
                  <a:pt y="840" x="18494"/>
                  <a:pt y="847" x="18517"/>
                </a:cubicBezTo>
                <a:cubicBezTo>
                  <a:pt y="854" x="18540"/>
                  <a:pt y="857" x="18561"/>
                  <a:pt y="857" x="18581"/>
                </a:cubicBezTo>
                <a:lnTo>
                  <a:pt y="857" x="18946"/>
                </a:lnTo>
                <a:lnTo>
                  <a:pt y="688" x="18946"/>
                </a:lnTo>
                <a:lnTo>
                  <a:pt y="688" x="18582"/>
                </a:lnTo>
                <a:cubicBezTo>
                  <a:pt y="688" x="18571"/>
                  <a:pt y="686" x="18563"/>
                  <a:pt y="681" x="18558"/>
                </a:cubicBezTo>
                <a:cubicBezTo>
                  <a:pt y="677" x="18553"/>
                  <a:pt y="669" x="18551"/>
                  <a:pt y="658" x="18551"/>
                </a:cubicBezTo>
                <a:lnTo>
                  <a:pt y="487" x="18551"/>
                </a:lnTo>
                <a:cubicBezTo>
                  <a:pt y="475" x="18551"/>
                  <a:pt y="467" x="18553"/>
                  <a:pt y="463" x="18558"/>
                </a:cubicBezTo>
                <a:cubicBezTo>
                  <a:pt y="458" x="18562"/>
                  <a:pt y="456" x="18570"/>
                  <a:pt y="456" x="18581"/>
                </a:cubicBezTo>
                <a:lnTo>
                  <a:pt y="456" x="18946"/>
                </a:lnTo>
                <a:lnTo>
                  <a:pt y="288" x="18946"/>
                </a:lnTo>
                <a:close/>
                <a:moveTo>
                  <a:pt y="288" x="19101"/>
                </a:moveTo>
                <a:lnTo>
                  <a:pt y="450" x="19101"/>
                </a:lnTo>
                <a:lnTo>
                  <a:pt y="450" x="19400"/>
                </a:lnTo>
                <a:cubicBezTo>
                  <a:pt y="450" x="19410"/>
                  <a:pt y="453" x="19418"/>
                  <a:pt y="459" x="19424"/>
                </a:cubicBezTo>
                <a:cubicBezTo>
                  <a:pt y="464" x="19431"/>
                  <a:pt y="473" x="19434"/>
                  <a:pt y="483" x="19434"/>
                </a:cubicBezTo>
                <a:lnTo>
                  <a:pt y="660" x="19434"/>
                </a:lnTo>
                <a:cubicBezTo>
                  <a:pt y="671" x="19434"/>
                  <a:pt y="679" x="19431"/>
                  <a:pt y="685" x="19425"/>
                </a:cubicBezTo>
                <a:cubicBezTo>
                  <a:pt y="691" x="19420"/>
                  <a:pt y="694" x="19411"/>
                  <a:pt y="694" x="19400"/>
                </a:cubicBezTo>
                <a:lnTo>
                  <a:pt y="694" x="19172"/>
                </a:lnTo>
                <a:cubicBezTo>
                  <a:pt y="694" x="19162"/>
                  <a:pt y="692" x="19154"/>
                  <a:pt y="686" x="19148"/>
                </a:cubicBezTo>
                <a:cubicBezTo>
                  <a:pt y="680" x="19141"/>
                  <a:pt y="673" x="19138"/>
                  <a:pt y="662" x="19138"/>
                </a:cubicBezTo>
                <a:cubicBezTo>
                  <a:pt y="652" x="19138"/>
                  <a:pt y="644" x="19141"/>
                  <a:pt y="638" x="19146"/>
                </a:cubicBezTo>
                <a:cubicBezTo>
                  <a:pt y="631" x="19152"/>
                  <a:pt y="628" x="19160"/>
                  <a:pt y="628" x="19171"/>
                </a:cubicBezTo>
                <a:lnTo>
                  <a:pt y="628" x="19421"/>
                </a:lnTo>
                <a:lnTo>
                  <a:pt y="465" x="19421"/>
                </a:lnTo>
                <a:lnTo>
                  <a:pt y="465" x="19171"/>
                </a:lnTo>
                <a:cubicBezTo>
                  <a:pt y="465" x="19136"/>
                  <a:pt y="472" x="19106"/>
                  <a:pt y="485" x="19080"/>
                </a:cubicBezTo>
                <a:cubicBezTo>
                  <a:pt y="498" x="19055"/>
                  <a:pt y="515" x="19035"/>
                  <a:pt y="534" x="19020"/>
                </a:cubicBezTo>
                <a:cubicBezTo>
                  <a:pt y="554" x="19004"/>
                  <a:pt y="575" x="18993"/>
                  <a:pt y="598" x="18986"/>
                </a:cubicBezTo>
                <a:cubicBezTo>
                  <a:pt y="621" x="18979"/>
                  <a:pt y="642" x="18976"/>
                  <a:pt y="661" x="18976"/>
                </a:cubicBezTo>
                <a:cubicBezTo>
                  <a:pt y="697" x="18976"/>
                  <a:pt y="727" x="18982"/>
                  <a:pt y="752" x="18995"/>
                </a:cubicBezTo>
                <a:cubicBezTo>
                  <a:pt y="777" x="19009"/>
                  <a:pt y="798" x="19025"/>
                  <a:pt y="813" x="19045"/>
                </a:cubicBezTo>
                <a:cubicBezTo>
                  <a:pt y="829" x="19064"/>
                  <a:pt y="840" x="19085"/>
                  <a:pt y="847" x="19108"/>
                </a:cubicBezTo>
                <a:cubicBezTo>
                  <a:pt y="854" x="19130"/>
                  <a:pt y="857" x="19152"/>
                  <a:pt y="857" x="19171"/>
                </a:cubicBezTo>
                <a:lnTo>
                  <a:pt y="857" x="19400"/>
                </a:lnTo>
                <a:cubicBezTo>
                  <a:pt y="857" x="19436"/>
                  <a:pt y="851" x="19466"/>
                  <a:pt y="837" x="19491"/>
                </a:cubicBezTo>
                <a:cubicBezTo>
                  <a:pt y="824" x="19516"/>
                  <a:pt y="808" x="19536"/>
                  <a:pt y="788" x="19552"/>
                </a:cubicBezTo>
                <a:cubicBezTo>
                  <a:pt y="768" x="19567"/>
                  <a:pt y="747" x="19579"/>
                  <a:pt y="725" x="19585"/>
                </a:cubicBezTo>
                <a:cubicBezTo>
                  <a:pt y="702" x="19592"/>
                  <a:pt y="681" x="19596"/>
                  <a:pt y="661" x="19596"/>
                </a:cubicBezTo>
                <a:lnTo>
                  <a:pt y="483" x="19596"/>
                </a:lnTo>
                <a:cubicBezTo>
                  <a:pt y="448" x="19596"/>
                  <a:pt y="418" x="19589"/>
                  <a:pt y="393" x="19576"/>
                </a:cubicBezTo>
                <a:cubicBezTo>
                  <a:pt y="367" x="19563"/>
                  <a:pt y="347" x="19546"/>
                  <a:pt y="332" x="19527"/>
                </a:cubicBezTo>
                <a:cubicBezTo>
                  <a:pt y="316" x="19507"/>
                  <a:pt y="305" x="19486"/>
                  <a:pt y="298" x="19464"/>
                </a:cubicBezTo>
                <a:cubicBezTo>
                  <a:pt y="291" x="19441"/>
                  <a:pt y="288" x="19420"/>
                  <a:pt y="288" x="19400"/>
                </a:cubicBezTo>
                <a:close/>
                <a:moveTo>
                  <a:pt y="288" x="20866"/>
                </a:moveTo>
                <a:cubicBezTo>
                  <a:pt y="288" x="20846"/>
                  <a:pt y="291" x="20825"/>
                  <a:pt y="298" x="20802"/>
                </a:cubicBezTo>
                <a:cubicBezTo>
                  <a:pt y="305" x="20779"/>
                  <a:pt y="316" x="20757"/>
                  <a:pt y="332" x="20737"/>
                </a:cubicBezTo>
                <a:cubicBezTo>
                  <a:pt y="348" x="20717"/>
                  <a:pt y="369" x="20701"/>
                  <a:pt y="394" x="20687"/>
                </a:cubicBezTo>
                <a:cubicBezTo>
                  <a:pt y="419" x="20674"/>
                  <a:pt y="450" x="20667"/>
                  <a:pt y="486" x="20667"/>
                </a:cubicBezTo>
                <a:lnTo>
                  <a:pt y="658" x="20667"/>
                </a:lnTo>
                <a:cubicBezTo>
                  <a:pt y="694" x="20667"/>
                  <a:pt y="725" x="20674"/>
                  <a:pt y="751" x="20687"/>
                </a:cubicBezTo>
                <a:cubicBezTo>
                  <a:pt y="776" x="20701"/>
                  <a:pt y="797" x="20717"/>
                  <a:pt y="813" x="20737"/>
                </a:cubicBezTo>
                <a:cubicBezTo>
                  <a:pt y="828" x="20757"/>
                  <a:pt y="840" x="20779"/>
                  <a:pt y="847" x="20802"/>
                </a:cubicBezTo>
                <a:cubicBezTo>
                  <a:pt y="854" x="20825"/>
                  <a:pt y="857" x="20846"/>
                  <a:pt y="857" x="20866"/>
                </a:cubicBezTo>
                <a:lnTo>
                  <a:pt y="857" x="21095"/>
                </a:lnTo>
                <a:cubicBezTo>
                  <a:pt y="857" x="21108"/>
                  <a:pt y="856" x="21123"/>
                  <a:pt y="853" x="21138"/>
                </a:cubicBezTo>
                <a:cubicBezTo>
                  <a:pt y="849" x="21152"/>
                  <a:pt y="845" x="21167"/>
                  <a:pt y="838" x="21182"/>
                </a:cubicBezTo>
                <a:cubicBezTo>
                  <a:pt y="832" x="21197"/>
                  <a:pt y="823" x="21211"/>
                  <a:pt y="813" x="21224"/>
                </a:cubicBezTo>
                <a:cubicBezTo>
                  <a:pt y="802" x="21238"/>
                  <a:pt y="790" x="21250"/>
                  <a:pt y="775" x="21260"/>
                </a:cubicBezTo>
                <a:cubicBezTo>
                  <a:pt y="760" x="21270"/>
                  <a:pt y="743" x="21279"/>
                  <a:pt y="723" x="21285"/>
                </a:cubicBezTo>
                <a:cubicBezTo>
                  <a:pt y="704" x="21291"/>
                  <a:pt y="682" x="21294"/>
                  <a:pt y="658" x="21294"/>
                </a:cubicBezTo>
                <a:lnTo>
                  <a:pt y="486" x="21294"/>
                </a:lnTo>
                <a:cubicBezTo>
                  <a:pt y="466" x="21294"/>
                  <a:pt y="445" x="21291"/>
                  <a:pt y="422" x="21284"/>
                </a:cubicBezTo>
                <a:cubicBezTo>
                  <a:pt y="399" x="21276"/>
                  <a:pt y="377" x="21265"/>
                  <a:pt y="357" x="21249"/>
                </a:cubicBezTo>
                <a:cubicBezTo>
                  <a:pt y="337" x="21234"/>
                  <a:pt y="321" x="21213"/>
                  <a:pt y="307" x="21187"/>
                </a:cubicBezTo>
                <a:cubicBezTo>
                  <a:pt y="294" x="21162"/>
                  <a:pt y="288" x="21131"/>
                  <a:pt y="288" x="21095"/>
                </a:cubicBezTo>
                <a:close/>
                <a:moveTo>
                  <a:pt y="288" x="21556"/>
                </a:moveTo>
                <a:cubicBezTo>
                  <a:pt y="288" x="21543"/>
                  <a:pt y="289" x="21529"/>
                  <a:pt y="292" x="21514"/>
                </a:cubicBezTo>
                <a:cubicBezTo>
                  <a:pt y="295" x="21499"/>
                  <a:pt y="300" x="21485"/>
                  <a:pt y="306" x="21470"/>
                </a:cubicBezTo>
                <a:cubicBezTo>
                  <a:pt y="313" x="21455"/>
                  <a:pt y="321" x="21441"/>
                  <a:pt y="332" x="21428"/>
                </a:cubicBezTo>
                <a:cubicBezTo>
                  <a:pt y="342" x="21414"/>
                  <a:pt y="355" x="21402"/>
                  <a:pt y="370" x="21392"/>
                </a:cubicBezTo>
                <a:cubicBezTo>
                  <a:pt y="385" x="21381"/>
                  <a:pt y="402" x="21373"/>
                  <a:pt y="421" x="21367"/>
                </a:cubicBezTo>
                <a:cubicBezTo>
                  <a:pt y="441" x="21361"/>
                  <a:pt y="462" x="21357"/>
                  <a:pt y="486" x="21357"/>
                </a:cubicBezTo>
                <a:lnTo>
                  <a:pt y="857" x="21357"/>
                </a:lnTo>
                <a:lnTo>
                  <a:pt y="857" x="21526"/>
                </a:lnTo>
                <a:lnTo>
                  <a:pt y="486" x="21526"/>
                </a:lnTo>
                <a:cubicBezTo>
                  <a:pt y="475" x="21526"/>
                  <a:pt y="468" x="21528"/>
                  <a:pt y="463" x="21533"/>
                </a:cubicBezTo>
                <a:cubicBezTo>
                  <a:pt y="459" x="21538"/>
                  <a:pt y="456" x="21546"/>
                  <a:pt y="456" x="21557"/>
                </a:cubicBezTo>
                <a:lnTo>
                  <a:pt y="456" x="21864"/>
                </a:lnTo>
                <a:lnTo>
                  <a:pt y="288" x="21864"/>
                </a:lnTo>
                <a:close/>
                <a:moveTo>
                  <a:pt y="288" x="23013"/>
                </a:moveTo>
                <a:lnTo>
                  <a:pt y="450" x="23013"/>
                </a:lnTo>
                <a:lnTo>
                  <a:pt y="450" x="23312"/>
                </a:lnTo>
                <a:cubicBezTo>
                  <a:pt y="450" x="23322"/>
                  <a:pt y="453" x="23331"/>
                  <a:pt y="459" x="23337"/>
                </a:cubicBezTo>
                <a:cubicBezTo>
                  <a:pt y="464" x="23343"/>
                  <a:pt y="473" x="23346"/>
                  <a:pt y="483" x="23346"/>
                </a:cubicBezTo>
                <a:lnTo>
                  <a:pt y="660" x="23346"/>
                </a:lnTo>
                <a:cubicBezTo>
                  <a:pt y="671" x="23346"/>
                  <a:pt y="679" x="23343"/>
                  <a:pt y="685" x="23337"/>
                </a:cubicBezTo>
                <a:cubicBezTo>
                  <a:pt y="691" x="23332"/>
                  <a:pt y="694" x="23323"/>
                  <a:pt y="694" x="23312"/>
                </a:cubicBezTo>
                <a:lnTo>
                  <a:pt y="694" x="23084"/>
                </a:lnTo>
                <a:cubicBezTo>
                  <a:pt y="694" x="23074"/>
                  <a:pt y="692" x="23066"/>
                  <a:pt y="686" x="23060"/>
                </a:cubicBezTo>
                <a:cubicBezTo>
                  <a:pt y="680" x="23053"/>
                  <a:pt y="673" x="23050"/>
                  <a:pt y="662" x="23050"/>
                </a:cubicBezTo>
                <a:cubicBezTo>
                  <a:pt y="652" x="23050"/>
                  <a:pt y="644" x="23053"/>
                  <a:pt y="638" x="23058"/>
                </a:cubicBezTo>
                <a:cubicBezTo>
                  <a:pt y="631" x="23064"/>
                  <a:pt y="628" x="23072"/>
                  <a:pt y="628" x="23083"/>
                </a:cubicBezTo>
                <a:lnTo>
                  <a:pt y="628" x="23333"/>
                </a:lnTo>
                <a:lnTo>
                  <a:pt y="465" x="23333"/>
                </a:lnTo>
                <a:lnTo>
                  <a:pt y="465" x="23083"/>
                </a:lnTo>
                <a:cubicBezTo>
                  <a:pt y="465" x="23048"/>
                  <a:pt y="472" x="23018"/>
                  <a:pt y="485" x="22993"/>
                </a:cubicBezTo>
                <a:cubicBezTo>
                  <a:pt y="498" x="22967"/>
                  <a:pt y="515" x="22947"/>
                  <a:pt y="534" x="22932"/>
                </a:cubicBezTo>
                <a:cubicBezTo>
                  <a:pt y="554" x="22916"/>
                  <a:pt y="575" x="22905"/>
                  <a:pt y="598" x="22898"/>
                </a:cubicBezTo>
                <a:cubicBezTo>
                  <a:pt y="621" x="22891"/>
                  <a:pt y="642" x="22888"/>
                  <a:pt y="661" x="22888"/>
                </a:cubicBezTo>
                <a:cubicBezTo>
                  <a:pt y="697" x="22888"/>
                  <a:pt y="727" x="22894"/>
                  <a:pt y="752" x="22907"/>
                </a:cubicBezTo>
                <a:cubicBezTo>
                  <a:pt y="777" x="22921"/>
                  <a:pt y="798" x="22937"/>
                  <a:pt y="813" x="22957"/>
                </a:cubicBezTo>
                <a:cubicBezTo>
                  <a:pt y="829" x="22976"/>
                  <a:pt y="840" x="22997"/>
                  <a:pt y="847" x="23020"/>
                </a:cubicBezTo>
                <a:cubicBezTo>
                  <a:pt y="854" x="23043"/>
                  <a:pt y="857" x="23064"/>
                  <a:pt y="857" x="23083"/>
                </a:cubicBezTo>
                <a:lnTo>
                  <a:pt y="857" x="23312"/>
                </a:lnTo>
                <a:cubicBezTo>
                  <a:pt y="857" x="23348"/>
                  <a:pt y="851" x="23378"/>
                  <a:pt y="837" x="23403"/>
                </a:cubicBezTo>
                <a:cubicBezTo>
                  <a:pt y="824" x="23428"/>
                  <a:pt y="808" x="23449"/>
                  <a:pt y="788" x="23464"/>
                </a:cubicBezTo>
                <a:cubicBezTo>
                  <a:pt y="768" x="23480"/>
                  <a:pt y="747" x="23491"/>
                  <a:pt y="725" x="23498"/>
                </a:cubicBezTo>
                <a:cubicBezTo>
                  <a:pt y="702" x="23504"/>
                  <a:pt y="681" x="23508"/>
                  <a:pt y="661" x="23508"/>
                </a:cubicBezTo>
                <a:lnTo>
                  <a:pt y="483" x="23508"/>
                </a:lnTo>
                <a:cubicBezTo>
                  <a:pt y="448" x="23508"/>
                  <a:pt y="418" x="23501"/>
                  <a:pt y="393" x="23488"/>
                </a:cubicBezTo>
                <a:cubicBezTo>
                  <a:pt y="367" x="23475"/>
                  <a:pt y="347" x="23459"/>
                  <a:pt y="332" x="23439"/>
                </a:cubicBezTo>
                <a:cubicBezTo>
                  <a:pt y="316" x="23419"/>
                  <a:pt y="305" x="23398"/>
                  <a:pt y="298" x="23376"/>
                </a:cubicBezTo>
                <a:cubicBezTo>
                  <a:pt y="291" x="23353"/>
                  <a:pt y="288" x="23332"/>
                  <a:pt y="288" x="23312"/>
                </a:cubicBezTo>
                <a:close/>
                <a:moveTo>
                  <a:pt y="288" x="23771"/>
                </a:moveTo>
                <a:cubicBezTo>
                  <a:pt y="288" x="23758"/>
                  <a:pt y="289" x="23744"/>
                  <a:pt y="292" x="23729"/>
                </a:cubicBezTo>
                <a:cubicBezTo>
                  <a:pt y="295" x="23714"/>
                  <a:pt y="300" x="23699"/>
                  <a:pt y="306" x="23684"/>
                </a:cubicBezTo>
                <a:cubicBezTo>
                  <a:pt y="313" x="23670"/>
                  <a:pt y="321" x="23656"/>
                  <a:pt y="332" x="23642"/>
                </a:cubicBezTo>
                <a:cubicBezTo>
                  <a:pt y="342" x="23629"/>
                  <a:pt y="355" x="23617"/>
                  <a:pt y="370" x="23606"/>
                </a:cubicBezTo>
                <a:cubicBezTo>
                  <a:pt y="385" x="23596"/>
                  <a:pt y="402" x="23587"/>
                  <a:pt y="421" x="23581"/>
                </a:cubicBezTo>
                <a:cubicBezTo>
                  <a:pt y="441" x="23575"/>
                  <a:pt y="462" x="23572"/>
                  <a:pt y="486" x="23572"/>
                </a:cubicBezTo>
                <a:lnTo>
                  <a:pt y="857" x="23572"/>
                </a:lnTo>
                <a:lnTo>
                  <a:pt y="857" x="23740"/>
                </a:lnTo>
                <a:lnTo>
                  <a:pt y="486" x="23740"/>
                </a:lnTo>
                <a:cubicBezTo>
                  <a:pt y="475" x="23740"/>
                  <a:pt y="468" x="23743"/>
                  <a:pt y="463" x="23747"/>
                </a:cubicBezTo>
                <a:cubicBezTo>
                  <a:pt y="459" x="23752"/>
                  <a:pt y="456" x="23760"/>
                  <a:pt y="456" x="23772"/>
                </a:cubicBezTo>
                <a:lnTo>
                  <a:pt y="456" x="24078"/>
                </a:lnTo>
                <a:lnTo>
                  <a:pt y="288" x="24078"/>
                </a:lnTo>
                <a:close/>
                <a:moveTo>
                  <a:pt y="288" x="24211"/>
                </a:moveTo>
                <a:lnTo>
                  <a:pt y="450" x="24211"/>
                </a:lnTo>
                <a:lnTo>
                  <a:pt y="450" x="24511"/>
                </a:lnTo>
                <a:cubicBezTo>
                  <a:pt y="450" x="24521"/>
                  <a:pt y="453" x="24529"/>
                  <a:pt y="459" x="24535"/>
                </a:cubicBezTo>
                <a:cubicBezTo>
                  <a:pt y="464" x="24541"/>
                  <a:pt y="473" x="24544"/>
                  <a:pt y="483" x="24544"/>
                </a:cubicBezTo>
                <a:lnTo>
                  <a:pt y="660" x="24544"/>
                </a:lnTo>
                <a:cubicBezTo>
                  <a:pt y="671" x="24544"/>
                  <a:pt y="679" x="24542"/>
                  <a:pt y="685" x="24536"/>
                </a:cubicBezTo>
                <a:cubicBezTo>
                  <a:pt y="691" x="24530"/>
                  <a:pt y="694" x="24522"/>
                  <a:pt y="694" x="24511"/>
                </a:cubicBezTo>
                <a:lnTo>
                  <a:pt y="694" x="24283"/>
                </a:lnTo>
                <a:cubicBezTo>
                  <a:pt y="694" x="24273"/>
                  <a:pt y="692" x="24265"/>
                  <a:pt y="686" x="24258"/>
                </a:cubicBezTo>
                <a:cubicBezTo>
                  <a:pt y="680" x="24252"/>
                  <a:pt y="673" x="24249"/>
                  <a:pt y="662" x="24249"/>
                </a:cubicBezTo>
                <a:cubicBezTo>
                  <a:pt y="652" x="24249"/>
                  <a:pt y="644" x="24251"/>
                  <a:pt y="638" x="24257"/>
                </a:cubicBezTo>
                <a:cubicBezTo>
                  <a:pt y="631" x="24263"/>
                  <a:pt y="628" x="24271"/>
                  <a:pt y="628" x="24282"/>
                </a:cubicBezTo>
                <a:lnTo>
                  <a:pt y="628" x="24532"/>
                </a:lnTo>
                <a:lnTo>
                  <a:pt y="465" x="24532"/>
                </a:lnTo>
                <a:lnTo>
                  <a:pt y="465" x="24282"/>
                </a:lnTo>
                <a:cubicBezTo>
                  <a:pt y="465" x="24247"/>
                  <a:pt y="472" x="24216"/>
                  <a:pt y="485" x="24191"/>
                </a:cubicBezTo>
                <a:cubicBezTo>
                  <a:pt y="498" x="24166"/>
                  <a:pt y="515" x="24146"/>
                  <a:pt y="534" x="24130"/>
                </a:cubicBezTo>
                <a:cubicBezTo>
                  <a:pt y="554" x="24115"/>
                  <a:pt y="575" x="24104"/>
                  <a:pt y="598" x="24097"/>
                </a:cubicBezTo>
                <a:cubicBezTo>
                  <a:pt y="621" x="24090"/>
                  <a:pt y="642" x="24086"/>
                  <a:pt y="661" x="24086"/>
                </a:cubicBezTo>
                <a:cubicBezTo>
                  <a:pt y="697" x="24086"/>
                  <a:pt y="727" x="24093"/>
                  <a:pt y="752" x="24106"/>
                </a:cubicBezTo>
                <a:cubicBezTo>
                  <a:pt y="777" x="24119"/>
                  <a:pt y="798" x="24136"/>
                  <a:pt y="813" x="24155"/>
                </a:cubicBezTo>
                <a:cubicBezTo>
                  <a:pt y="829" x="24175"/>
                  <a:pt y="840" x="24196"/>
                  <a:pt y="847" x="24219"/>
                </a:cubicBezTo>
                <a:cubicBezTo>
                  <a:pt y="854" x="24241"/>
                  <a:pt y="857" x="24262"/>
                  <a:pt y="857" x="24282"/>
                </a:cubicBezTo>
                <a:lnTo>
                  <a:pt y="857" x="24511"/>
                </a:lnTo>
                <a:cubicBezTo>
                  <a:pt y="857" x="24546"/>
                  <a:pt y="851" x="24577"/>
                  <a:pt y="837" x="24602"/>
                </a:cubicBezTo>
                <a:cubicBezTo>
                  <a:pt y="824" x="24627"/>
                  <a:pt y="808" x="24647"/>
                  <a:pt y="788" x="24663"/>
                </a:cubicBezTo>
                <a:cubicBezTo>
                  <a:pt y="768" x="24678"/>
                  <a:pt y="747" x="24689"/>
                  <a:pt y="725" x="24696"/>
                </a:cubicBezTo>
                <a:cubicBezTo>
                  <a:pt y="702" x="24703"/>
                  <a:pt y="681" x="24707"/>
                  <a:pt y="661" x="24707"/>
                </a:cubicBezTo>
                <a:lnTo>
                  <a:pt y="483" x="24707"/>
                </a:lnTo>
                <a:cubicBezTo>
                  <a:pt y="448" x="24707"/>
                  <a:pt y="418" x="24700"/>
                  <a:pt y="393" x="24687"/>
                </a:cubicBezTo>
                <a:cubicBezTo>
                  <a:pt y="367" x="24674"/>
                  <a:pt y="347" x="24657"/>
                  <a:pt y="332" x="24638"/>
                </a:cubicBezTo>
                <a:cubicBezTo>
                  <a:pt y="316" x="24618"/>
                  <a:pt y="305" x="24597"/>
                  <a:pt y="298" x="24574"/>
                </a:cubicBezTo>
                <a:cubicBezTo>
                  <a:pt y="291" x="24552"/>
                  <a:pt y="288" x="24531"/>
                  <a:pt y="288" x="24511"/>
                </a:cubicBezTo>
                <a:close/>
                <a:moveTo>
                  <a:pt y="288" x="24858"/>
                </a:moveTo>
                <a:cubicBezTo>
                  <a:pt y="288" x="24847"/>
                  <a:pt y="290" x="24836"/>
                  <a:pt y="294" x="24825"/>
                </a:cubicBezTo>
                <a:cubicBezTo>
                  <a:pt y="298" x="24815"/>
                  <a:pt y="304" x="24806"/>
                  <a:pt y="312" x="24798"/>
                </a:cubicBezTo>
                <a:cubicBezTo>
                  <a:pt y="319" x="24790"/>
                  <a:pt y="328" x="24784"/>
                  <a:pt y="339" x="24780"/>
                </a:cubicBezTo>
                <a:cubicBezTo>
                  <a:pt y="349" x="24776"/>
                  <a:pt y="360" x="24773"/>
                  <a:pt y="371" x="24773"/>
                </a:cubicBezTo>
                <a:lnTo>
                  <a:pt y="857" x="24773"/>
                </a:lnTo>
                <a:lnTo>
                  <a:pt y="857" x="24942"/>
                </a:lnTo>
                <a:lnTo>
                  <a:pt y="456" x="24942"/>
                </a:lnTo>
                <a:lnTo>
                  <a:pt y="456" x="25086"/>
                </a:lnTo>
                <a:cubicBezTo>
                  <a:pt y="456" x="25098"/>
                  <a:pt y="459" x="25106"/>
                  <a:pt y="463" x="25111"/>
                </a:cubicBezTo>
                <a:cubicBezTo>
                  <a:pt y="468" x="25115"/>
                  <a:pt y="475" x="25118"/>
                  <a:pt y="486" x="25118"/>
                </a:cubicBezTo>
                <a:lnTo>
                  <a:pt y="857" x="25118"/>
                </a:lnTo>
                <a:lnTo>
                  <a:pt y="857" x="25286"/>
                </a:lnTo>
                <a:lnTo>
                  <a:pt y="486" x="25286"/>
                </a:lnTo>
                <a:cubicBezTo>
                  <a:pt y="466" x="25286"/>
                  <a:pt y="456" x="25286"/>
                  <a:pt y="456" x="25286"/>
                </a:cubicBezTo>
                <a:cubicBezTo>
                  <a:pt y="456" x="25286"/>
                  <a:pt y="456" x="25286"/>
                  <a:pt y="456" x="25286"/>
                </a:cubicBezTo>
                <a:lnTo>
                  <a:pt y="456" x="25373"/>
                </a:lnTo>
                <a:cubicBezTo>
                  <a:pt y="456" x="25385"/>
                  <a:pt y="458" x="25393"/>
                  <a:pt y="463" x="25397"/>
                </a:cubicBezTo>
                <a:cubicBezTo>
                  <a:pt y="467" x="25401"/>
                  <a:pt y="475" x="25403"/>
                  <a:pt y="486" x="25403"/>
                </a:cubicBezTo>
                <a:lnTo>
                  <a:pt y="857" x="25403"/>
                </a:lnTo>
                <a:lnTo>
                  <a:pt y="857" x="25572"/>
                </a:lnTo>
                <a:lnTo>
                  <a:pt y="486" x="25572"/>
                </a:lnTo>
                <a:cubicBezTo>
                  <a:pt y="462" x="25572"/>
                  <a:pt y="441" x="25569"/>
                  <a:pt y="421" x="25563"/>
                </a:cubicBezTo>
                <a:cubicBezTo>
                  <a:pt y="402" x="25556"/>
                  <a:pt y="385" x="25548"/>
                  <a:pt y="370" x="25538"/>
                </a:cubicBezTo>
                <a:cubicBezTo>
                  <a:pt y="355" x="25528"/>
                  <a:pt y="342" x="25516"/>
                  <a:pt y="332" x="25502"/>
                </a:cubicBezTo>
                <a:cubicBezTo>
                  <a:pt y="321" x="25489"/>
                  <a:pt y="313" x="25474"/>
                  <a:pt y="306" x="25460"/>
                </a:cubicBezTo>
                <a:cubicBezTo>
                  <a:pt y="300" x="25445"/>
                  <a:pt y="295" x="25431"/>
                  <a:pt y="292" x="25416"/>
                </a:cubicBezTo>
                <a:cubicBezTo>
                  <a:pt y="289" x="25401"/>
                  <a:pt y="288" x="25387"/>
                  <a:pt y="288" x="25373"/>
                </a:cubicBezTo>
                <a:lnTo>
                  <a:pt y="288" x="25181"/>
                </a:lnTo>
                <a:lnTo>
                  <a:pt y="306" x="25181"/>
                </a:lnTo>
                <a:cubicBezTo>
                  <a:pt y="306" x="25181"/>
                  <a:pt y="306" x="25181"/>
                  <a:pt y="306" x="25181"/>
                </a:cubicBezTo>
                <a:cubicBezTo>
                  <a:pt y="306" x="25179"/>
                  <a:pt y="303" x="25169"/>
                  <a:pt y="298" x="25150"/>
                </a:cubicBezTo>
                <a:cubicBezTo>
                  <a:pt y="291" x="25128"/>
                  <a:pt y="288" x="25107"/>
                  <a:pt y="288" x="25087"/>
                </a:cubicBezTo>
                <a:close/>
                <a:moveTo>
                  <a:pt y="288" x="25832"/>
                </a:moveTo>
                <a:cubicBezTo>
                  <a:pt y="288" x="25796"/>
                  <a:pt y="294" x="25766"/>
                  <a:pt y="307" x="25741"/>
                </a:cubicBezTo>
                <a:cubicBezTo>
                  <a:pt y="321" x="25716"/>
                  <a:pt y="337" x="25696"/>
                  <a:pt y="357" x="25680"/>
                </a:cubicBezTo>
                <a:cubicBezTo>
                  <a:pt y="376" x="25665"/>
                  <a:pt y="397" x="25653"/>
                  <a:pt y="420" x="25646"/>
                </a:cubicBezTo>
                <a:cubicBezTo>
                  <a:pt y="442" x="25640"/>
                  <a:pt y="464" x="25636"/>
                  <a:pt y="483" x="25636"/>
                </a:cubicBezTo>
                <a:lnTo>
                  <a:pt y="661" x="25636"/>
                </a:lnTo>
                <a:cubicBezTo>
                  <a:pt y="697" x="25636"/>
                  <a:pt y="727" x="25643"/>
                  <a:pt y="752" x="25656"/>
                </a:cubicBezTo>
                <a:cubicBezTo>
                  <a:pt y="777" x="25669"/>
                  <a:pt y="798" x="25686"/>
                  <a:pt y="813" x="25705"/>
                </a:cubicBezTo>
                <a:cubicBezTo>
                  <a:pt y="829" x="25725"/>
                  <a:pt y="840" x="25746"/>
                  <a:pt y="847" x="25769"/>
                </a:cubicBezTo>
                <a:cubicBezTo>
                  <a:pt y="854" x="25791"/>
                  <a:pt y="857" x="25812"/>
                  <a:pt y="857" x="25832"/>
                </a:cubicBezTo>
                <a:lnTo>
                  <a:pt y="857" x="26082"/>
                </a:lnTo>
                <a:lnTo>
                  <a:pt y="694" x="26082"/>
                </a:lnTo>
                <a:lnTo>
                  <a:pt y="694" x="25833"/>
                </a:lnTo>
                <a:cubicBezTo>
                  <a:pt y="694" x="25823"/>
                  <a:pt y="692" x="25814"/>
                  <a:pt y="686" x="25808"/>
                </a:cubicBezTo>
                <a:cubicBezTo>
                  <a:pt y="680" x="25802"/>
                  <a:pt y="672" x="25798"/>
                  <a:pt y="661" x="25798"/>
                </a:cubicBezTo>
                <a:lnTo>
                  <a:pt y="484" x="25798"/>
                </a:lnTo>
                <a:cubicBezTo>
                  <a:pt y="474" x="25798"/>
                  <a:pt y="466" x="25801"/>
                  <a:pt y="459" x="25807"/>
                </a:cubicBezTo>
                <a:cubicBezTo>
                  <a:pt y="453" x="25812"/>
                  <a:pt y="450" x="25821"/>
                  <a:pt y="450" x="25832"/>
                </a:cubicBezTo>
                <a:lnTo>
                  <a:pt y="450" x="26061"/>
                </a:lnTo>
                <a:cubicBezTo>
                  <a:pt y="450" x="26071"/>
                  <a:pt y="453" x="26078"/>
                  <a:pt y="458" x="26085"/>
                </a:cubicBezTo>
                <a:cubicBezTo>
                  <a:pt y="464" x="26091"/>
                  <a:pt y="472" x="26094"/>
                  <a:pt y="482" x="26094"/>
                </a:cubicBezTo>
                <a:cubicBezTo>
                  <a:pt y="493" x="26094"/>
                  <a:pt y="501" x="26091"/>
                  <a:pt y="507" x="26086"/>
                </a:cubicBezTo>
                <a:cubicBezTo>
                  <a:pt y="513" x="26080"/>
                  <a:pt y="517" x="26072"/>
                  <a:pt y="517" x="26061"/>
                </a:cubicBezTo>
                <a:lnTo>
                  <a:pt y="517" x="25811"/>
                </a:lnTo>
                <a:lnTo>
                  <a:pt y="679" x="25811"/>
                </a:lnTo>
                <a:lnTo>
                  <a:pt y="679" x="26061"/>
                </a:lnTo>
                <a:cubicBezTo>
                  <a:pt y="679" x="26096"/>
                  <a:pt y="672" x="26126"/>
                  <a:pt y="659" x="26152"/>
                </a:cubicBezTo>
                <a:cubicBezTo>
                  <a:pt y="646" x="26177"/>
                  <a:pt y="629" x="26197"/>
                  <a:pt y="610" x="26213"/>
                </a:cubicBezTo>
                <a:cubicBezTo>
                  <a:pt y="590" x="26228"/>
                  <a:pt y="569" x="26239"/>
                  <a:pt y="547" x="26246"/>
                </a:cubicBezTo>
                <a:cubicBezTo>
                  <a:pt y="524" x="26253"/>
                  <a:pt y="503" x="26256"/>
                  <a:pt y="483" x="26256"/>
                </a:cubicBezTo>
                <a:cubicBezTo>
                  <a:pt y="448" x="26256"/>
                  <a:pt y="418" x="26250"/>
                  <a:pt y="393" x="26237"/>
                </a:cubicBezTo>
                <a:cubicBezTo>
                  <a:pt y="367" x="26224"/>
                  <a:pt y="347" x="26207"/>
                  <a:pt y="332" x="26187"/>
                </a:cubicBezTo>
                <a:cubicBezTo>
                  <a:pt y="316" x="26168"/>
                  <a:pt y="305" x="26147"/>
                  <a:pt y="298" x="26124"/>
                </a:cubicBezTo>
                <a:cubicBezTo>
                  <a:pt y="291" x="26102"/>
                  <a:pt y="288" x="26080"/>
                  <a:pt y="288" x="26061"/>
                </a:cubicBezTo>
                <a:close/>
                <a:moveTo>
                  <a:pt y="115" x="26430"/>
                </a:moveTo>
                <a:lnTo>
                  <a:pt y="288" x="26430"/>
                </a:lnTo>
                <a:lnTo>
                  <a:pt y="288" x="26265"/>
                </a:lnTo>
                <a:lnTo>
                  <a:pt y="456" x="26265"/>
                </a:lnTo>
                <a:lnTo>
                  <a:pt y="456" x="26430"/>
                </a:lnTo>
                <a:lnTo>
                  <a:pt y="857" x="26430"/>
                </a:lnTo>
                <a:lnTo>
                  <a:pt y="857" x="26600"/>
                </a:lnTo>
                <a:lnTo>
                  <a:pt y="456" x="26600"/>
                </a:lnTo>
                <a:lnTo>
                  <a:pt y="456" x="26822"/>
                </a:lnTo>
                <a:lnTo>
                  <a:pt y="288" x="26822"/>
                </a:lnTo>
                <a:lnTo>
                  <a:pt y="288" x="26600"/>
                </a:lnTo>
                <a:lnTo>
                  <a:pt y="115" x="26600"/>
                </a:lnTo>
                <a:close/>
                <a:moveTo>
                  <a:pt y="288" x="27060"/>
                </a:moveTo>
                <a:cubicBezTo>
                  <a:pt y="288" x="27047"/>
                  <a:pt y="289" x="27033"/>
                  <a:pt y="292" x="27018"/>
                </a:cubicBezTo>
                <a:cubicBezTo>
                  <a:pt y="295" x="27003"/>
                  <a:pt y="300" x="26988"/>
                  <a:pt y="306" x="26973"/>
                </a:cubicBezTo>
                <a:cubicBezTo>
                  <a:pt y="313" x="26959"/>
                  <a:pt y="321" x="26945"/>
                  <a:pt y="332" x="26931"/>
                </a:cubicBezTo>
                <a:cubicBezTo>
                  <a:pt y="342" x="26918"/>
                  <a:pt y="355" x="26906"/>
                  <a:pt y="370" x="26895"/>
                </a:cubicBezTo>
                <a:cubicBezTo>
                  <a:pt y="385" x="26885"/>
                  <a:pt y="402" x="26876"/>
                  <a:pt y="421" x="26870"/>
                </a:cubicBezTo>
                <a:cubicBezTo>
                  <a:pt y="441" x="26864"/>
                  <a:pt y="462" x="26861"/>
                  <a:pt y="486" x="26861"/>
                </a:cubicBezTo>
                <a:lnTo>
                  <a:pt y="857" x="26861"/>
                </a:lnTo>
                <a:lnTo>
                  <a:pt y="857" x="27029"/>
                </a:lnTo>
                <a:lnTo>
                  <a:pt y="486" x="27029"/>
                </a:lnTo>
                <a:cubicBezTo>
                  <a:pt y="475" x="27029"/>
                  <a:pt y="468" x="27032"/>
                  <a:pt y="463" x="27036"/>
                </a:cubicBezTo>
                <a:cubicBezTo>
                  <a:pt y="459" x="27041"/>
                  <a:pt y="456" x="27049"/>
                  <a:pt y="456" x="27061"/>
                </a:cubicBezTo>
                <a:lnTo>
                  <a:pt y="456" x="27367"/>
                </a:lnTo>
                <a:lnTo>
                  <a:pt y="288" x="27367"/>
                </a:lnTo>
                <a:close/>
                <a:moveTo>
                  <a:pt y="288" x="27597"/>
                </a:moveTo>
                <a:cubicBezTo>
                  <a:pt y="288" x="27577"/>
                  <a:pt y="291" x="27556"/>
                  <a:pt y="298" x="27533"/>
                </a:cubicBezTo>
                <a:cubicBezTo>
                  <a:pt y="305" x="27510"/>
                  <a:pt y="316" x="27488"/>
                  <a:pt y="332" x="27468"/>
                </a:cubicBezTo>
                <a:cubicBezTo>
                  <a:pt y="348" x="27448"/>
                  <a:pt y="369" x="27432"/>
                  <a:pt y="394" x="27418"/>
                </a:cubicBezTo>
                <a:cubicBezTo>
                  <a:pt y="419" x="27405"/>
                  <a:pt y="450" x="27398"/>
                  <a:pt y="486" x="27398"/>
                </a:cubicBezTo>
                <a:lnTo>
                  <a:pt y="658" x="27398"/>
                </a:lnTo>
                <a:cubicBezTo>
                  <a:pt y="694" x="27398"/>
                  <a:pt y="725" x="27405"/>
                  <a:pt y="751" x="27418"/>
                </a:cubicBezTo>
                <a:cubicBezTo>
                  <a:pt y="776" x="27432"/>
                  <a:pt y="797" x="27448"/>
                  <a:pt y="813" x="27468"/>
                </a:cubicBezTo>
                <a:cubicBezTo>
                  <a:pt y="828" x="27488"/>
                  <a:pt y="840" x="27510"/>
                  <a:pt y="847" x="27533"/>
                </a:cubicBezTo>
                <a:cubicBezTo>
                  <a:pt y="854" x="27556"/>
                  <a:pt y="857" x="27577"/>
                  <a:pt y="857" x="27597"/>
                </a:cubicBezTo>
                <a:lnTo>
                  <a:pt y="857" x="27826"/>
                </a:lnTo>
                <a:cubicBezTo>
                  <a:pt y="857" x="27839"/>
                  <a:pt y="856" x="27854"/>
                  <a:pt y="853" x="27868"/>
                </a:cubicBezTo>
                <a:cubicBezTo>
                  <a:pt y="849" x="27883"/>
                  <a:pt y="845" x="27898"/>
                  <a:pt y="838" x="27913"/>
                </a:cubicBezTo>
                <a:cubicBezTo>
                  <a:pt y="832" x="27928"/>
                  <a:pt y="823" x="27942"/>
                  <a:pt y="813" x="27955"/>
                </a:cubicBezTo>
                <a:cubicBezTo>
                  <a:pt y="802" x="27969"/>
                  <a:pt y="790" x="27981"/>
                  <a:pt y="775" x="27991"/>
                </a:cubicBezTo>
                <a:cubicBezTo>
                  <a:pt y="760" x="28001"/>
                  <a:pt y="743" x="28010"/>
                  <a:pt y="723" x="28016"/>
                </a:cubicBezTo>
                <a:cubicBezTo>
                  <a:pt y="704" x="28022"/>
                  <a:pt y="682" x="28025"/>
                  <a:pt y="658" x="28025"/>
                </a:cubicBezTo>
                <a:lnTo>
                  <a:pt y="486" x="28025"/>
                </a:lnTo>
                <a:cubicBezTo>
                  <a:pt y="466" x="28025"/>
                  <a:pt y="445" x="28022"/>
                  <a:pt y="422" x="28014"/>
                </a:cubicBezTo>
                <a:cubicBezTo>
                  <a:pt y="399" x="28007"/>
                  <a:pt y="377" x="27996"/>
                  <a:pt y="357" x="27980"/>
                </a:cubicBezTo>
                <a:cubicBezTo>
                  <a:pt y="337" x="27965"/>
                  <a:pt y="321" x="27944"/>
                  <a:pt y="307" x="27918"/>
                </a:cubicBezTo>
                <a:cubicBezTo>
                  <a:pt y="294" x="27893"/>
                  <a:pt y="288" x="27862"/>
                  <a:pt y="288" x="27826"/>
                </a:cubicBezTo>
                <a:close/>
                <a:moveTo>
                  <a:pt y="288" x="28247"/>
                </a:moveTo>
                <a:cubicBezTo>
                  <a:pt y="288" x="28230"/>
                  <a:pt y="291" x="28211"/>
                  <a:pt y="297" x="28191"/>
                </a:cubicBezTo>
                <a:cubicBezTo>
                  <a:pt y="303" x="28171"/>
                  <a:pt y="313" x="28152"/>
                  <a:pt y="326" x="28134"/>
                </a:cubicBezTo>
                <a:cubicBezTo>
                  <a:pt y="340" x="28117"/>
                  <a:pt y="358" x="28102"/>
                  <a:pt y="380" x="28090"/>
                </a:cubicBezTo>
                <a:cubicBezTo>
                  <a:pt y="403" x="28079"/>
                  <a:pt y="430" x="28073"/>
                  <a:pt y="461" x="28073"/>
                </a:cubicBezTo>
                <a:cubicBezTo>
                  <a:pt y="478" x="28073"/>
                  <a:pt y="496" x="28076"/>
                  <a:pt y="515" x="28082"/>
                </a:cubicBezTo>
                <a:cubicBezTo>
                  <a:pt y="534" x="28089"/>
                  <a:pt y="553" x="28099"/>
                  <a:pt y="569" x="28113"/>
                </a:cubicBezTo>
                <a:cubicBezTo>
                  <a:pt y="586" x="28127"/>
                  <a:pt y="600" x="28145"/>
                  <a:pt y="611" x="28167"/>
                </a:cubicBezTo>
                <a:cubicBezTo>
                  <a:pt y="623" x="28189"/>
                  <a:pt y="628" x="28216"/>
                  <a:pt y="628" x="28247"/>
                </a:cubicBezTo>
                <a:lnTo>
                  <a:pt y="628" x="28444"/>
                </a:lnTo>
                <a:cubicBezTo>
                  <a:pt y="628" x="28463"/>
                  <a:pt y="638" x="28474"/>
                  <a:pt y="659" x="28475"/>
                </a:cubicBezTo>
                <a:cubicBezTo>
                  <a:pt y="669" x="28475"/>
                  <a:pt y="677" x="28472"/>
                  <a:pt y="681" x="28467"/>
                </a:cubicBezTo>
                <a:cubicBezTo>
                  <a:pt y="686" x="28463"/>
                  <a:pt y="688" x="28455"/>
                  <a:pt y="688" x="28443"/>
                </a:cubicBezTo>
                <a:lnTo>
                  <a:pt y="688" x="28080"/>
                </a:lnTo>
                <a:lnTo>
                  <a:pt y="857" x="28080"/>
                </a:lnTo>
                <a:lnTo>
                  <a:pt y="857" x="28444"/>
                </a:lnTo>
                <a:cubicBezTo>
                  <a:pt y="857" x="28458"/>
                  <a:pt y="856" x="28472"/>
                  <a:pt y="853" x="28487"/>
                </a:cubicBezTo>
                <a:cubicBezTo>
                  <a:pt y="849" x="28502"/>
                  <a:pt y="845" x="28516"/>
                  <a:pt y="838" x="28531"/>
                </a:cubicBezTo>
                <a:cubicBezTo>
                  <a:pt y="832" x="28546"/>
                  <a:pt y="823" x="28560"/>
                  <a:pt y="813" x="28573"/>
                </a:cubicBezTo>
                <a:cubicBezTo>
                  <a:pt y="802" x="28587"/>
                  <a:pt y="790" x="28599"/>
                  <a:pt y="775" x="28609"/>
                </a:cubicBezTo>
                <a:cubicBezTo>
                  <a:pt y="760" x="28620"/>
                  <a:pt y="743" x="28628"/>
                  <a:pt y="723" x="28634"/>
                </a:cubicBezTo>
                <a:cubicBezTo>
                  <a:pt y="704" x="28640"/>
                  <a:pt y="682" x="28643"/>
                  <a:pt y="658" x="28643"/>
                </a:cubicBezTo>
                <a:cubicBezTo>
                  <a:pt y="638" x="28643"/>
                  <a:pt y="617" x="28640"/>
                  <a:pt y="594" x="28633"/>
                </a:cubicBezTo>
                <a:cubicBezTo>
                  <a:pt y="570" x="28626"/>
                  <a:pt y="549" x="28614"/>
                  <a:pt y="529" x="28598"/>
                </a:cubicBezTo>
                <a:cubicBezTo>
                  <a:pt y="509" x="28583"/>
                  <a:pt y="492" x="28562"/>
                  <a:pt y="479" x="28536"/>
                </a:cubicBezTo>
                <a:cubicBezTo>
                  <a:pt y="466" x="28511"/>
                  <a:pt y="459" x="28480"/>
                  <a:pt y="459" x="28444"/>
                </a:cubicBezTo>
                <a:lnTo>
                  <a:pt y="459" x="28242"/>
                </a:lnTo>
                <a:cubicBezTo>
                  <a:pt y="459" x="28242"/>
                  <a:pt y="459" x="28242"/>
                  <a:pt y="459" x="28242"/>
                </a:cubicBezTo>
                <a:cubicBezTo>
                  <a:pt y="458" x="28242"/>
                  <a:pt y="457" x="28242"/>
                  <a:pt y="456" x="28242"/>
                </a:cubicBezTo>
                <a:lnTo>
                  <a:pt y="456" x="28242"/>
                </a:lnTo>
                <a:cubicBezTo>
                  <a:pt y="456" x="28243"/>
                  <a:pt y="456" x="28245"/>
                  <a:pt y="456" x="28248"/>
                </a:cubicBezTo>
                <a:lnTo>
                  <a:pt y="456" x="28580"/>
                </a:lnTo>
                <a:lnTo>
                  <a:pt y="288" x="28580"/>
                </a:lnTo>
                <a:close/>
                <a:moveTo>
                  <a:pt y="288" x="29201"/>
                </a:moveTo>
                <a:cubicBezTo>
                  <a:pt y="288" x="29165"/>
                  <a:pt y="294" x="29135"/>
                  <a:pt y="307" x="29110"/>
                </a:cubicBezTo>
                <a:cubicBezTo>
                  <a:pt y="321" x="29085"/>
                  <a:pt y="337" x="29064"/>
                  <a:pt y="357" x="29049"/>
                </a:cubicBezTo>
                <a:cubicBezTo>
                  <a:pt y="376" x="29033"/>
                  <a:pt y="397" x="29022"/>
                  <a:pt y="420" x="29015"/>
                </a:cubicBezTo>
                <a:cubicBezTo>
                  <a:pt y="442" x="29008"/>
                  <a:pt y="464" x="29005"/>
                  <a:pt y="483" x="29005"/>
                </a:cubicBezTo>
                <a:lnTo>
                  <a:pt y="661" x="29005"/>
                </a:lnTo>
                <a:cubicBezTo>
                  <a:pt y="697" x="29005"/>
                  <a:pt y="727" x="29011"/>
                  <a:pt y="752" x="29025"/>
                </a:cubicBezTo>
                <a:cubicBezTo>
                  <a:pt y="777" x="29038"/>
                  <a:pt y="798" x="29054"/>
                  <a:pt y="813" x="29074"/>
                </a:cubicBezTo>
                <a:cubicBezTo>
                  <a:pt y="829" x="29094"/>
                  <a:pt y="840" x="29115"/>
                  <a:pt y="847" x="29137"/>
                </a:cubicBezTo>
                <a:cubicBezTo>
                  <a:pt y="854" x="29160"/>
                  <a:pt y="857" x="29181"/>
                  <a:pt y="857" x="29201"/>
                </a:cubicBezTo>
                <a:lnTo>
                  <a:pt y="857" x="29450"/>
                </a:lnTo>
                <a:lnTo>
                  <a:pt y="694" x="29450"/>
                </a:lnTo>
                <a:lnTo>
                  <a:pt y="694" x="29201"/>
                </a:lnTo>
                <a:cubicBezTo>
                  <a:pt y="694" x="29191"/>
                  <a:pt y="692" x="29183"/>
                  <a:pt y="686" x="29177"/>
                </a:cubicBezTo>
                <a:cubicBezTo>
                  <a:pt y="680" x="29170"/>
                  <a:pt y="672" x="29167"/>
                  <a:pt y="661" x="29167"/>
                </a:cubicBezTo>
                <a:lnTo>
                  <a:pt y="484" x="29167"/>
                </a:lnTo>
                <a:cubicBezTo>
                  <a:pt y="474" x="29167"/>
                  <a:pt y="466" x="29170"/>
                  <a:pt y="459" x="29175"/>
                </a:cubicBezTo>
                <a:cubicBezTo>
                  <a:pt y="453" x="29181"/>
                  <a:pt y="450" x="29189"/>
                  <a:pt y="450" x="29201"/>
                </a:cubicBezTo>
                <a:lnTo>
                  <a:pt y="450" x="29430"/>
                </a:lnTo>
                <a:cubicBezTo>
                  <a:pt y="450" x="29439"/>
                  <a:pt y="453" x="29447"/>
                  <a:pt y="458" x="29453"/>
                </a:cubicBezTo>
                <a:cubicBezTo>
                  <a:pt y="464" x="29460"/>
                  <a:pt y="472" x="29463"/>
                  <a:pt y="482" x="29463"/>
                </a:cubicBezTo>
                <a:cubicBezTo>
                  <a:pt y="493" x="29463"/>
                  <a:pt y="501" x="29460"/>
                  <a:pt y="507" x="29454"/>
                </a:cubicBezTo>
                <a:cubicBezTo>
                  <a:pt y="513" x="29449"/>
                  <a:pt y="517" x="29441"/>
                  <a:pt y="517" x="29430"/>
                </a:cubicBezTo>
                <a:lnTo>
                  <a:pt y="517" x="29180"/>
                </a:lnTo>
                <a:lnTo>
                  <a:pt y="679" x="29180"/>
                </a:lnTo>
                <a:lnTo>
                  <a:pt y="679" x="29430"/>
                </a:lnTo>
                <a:cubicBezTo>
                  <a:pt y="679" x="29465"/>
                  <a:pt y="672" x="29495"/>
                  <a:pt y="659" x="29520"/>
                </a:cubicBezTo>
                <a:cubicBezTo>
                  <a:pt y="646" x="29545"/>
                  <a:pt y="629" x="29566"/>
                  <a:pt y="610" x="29581"/>
                </a:cubicBezTo>
                <a:cubicBezTo>
                  <a:pt y="590" x="29597"/>
                  <a:pt y="569" x="29608"/>
                  <a:pt y="547" x="29615"/>
                </a:cubicBezTo>
                <a:cubicBezTo>
                  <a:pt y="524" x="29622"/>
                  <a:pt y="503" x="29625"/>
                  <a:pt y="483" x="29625"/>
                </a:cubicBezTo>
                <a:cubicBezTo>
                  <a:pt y="448" x="29625"/>
                  <a:pt y="418" x="29619"/>
                  <a:pt y="393" x="29605"/>
                </a:cubicBezTo>
                <a:cubicBezTo>
                  <a:pt y="367" x="29592"/>
                  <a:pt y="347" x="29576"/>
                  <a:pt y="332" x="29556"/>
                </a:cubicBezTo>
                <a:cubicBezTo>
                  <a:pt y="316" x="29537"/>
                  <a:pt y="305" x="29515"/>
                  <a:pt y="298" x="29493"/>
                </a:cubicBezTo>
                <a:cubicBezTo>
                  <a:pt y="291" x="29470"/>
                  <a:pt y="288" x="29449"/>
                  <a:pt y="288" x="29430"/>
                </a:cubicBezTo>
                <a:close/>
                <a:moveTo>
                  <a:pt y="115" x="30494"/>
                </a:moveTo>
                <a:lnTo>
                  <a:pt y="288" x="30494"/>
                </a:lnTo>
                <a:lnTo>
                  <a:pt y="288" x="30109"/>
                </a:lnTo>
                <a:lnTo>
                  <a:pt y="430" x="29977"/>
                </a:lnTo>
                <a:lnTo>
                  <a:pt y="288" x="29846"/>
                </a:lnTo>
                <a:lnTo>
                  <a:pt y="288" x="29616"/>
                </a:lnTo>
                <a:lnTo>
                  <a:pt y="556" x="29862"/>
                </a:lnTo>
                <a:lnTo>
                  <a:pt y="857" x="29586"/>
                </a:lnTo>
                <a:lnTo>
                  <a:pt y="857" x="29818"/>
                </a:lnTo>
                <a:lnTo>
                  <a:pt y="683" x="29978"/>
                </a:lnTo>
                <a:lnTo>
                  <a:pt y="857" x="30138"/>
                </a:lnTo>
                <a:lnTo>
                  <a:pt y="857" x="30369"/>
                </a:lnTo>
                <a:lnTo>
                  <a:pt y="557" x="30093"/>
                </a:lnTo>
                <a:lnTo>
                  <a:pt y="300" x="30329"/>
                </a:lnTo>
                <a:lnTo>
                  <a:pt y="456" x="30329"/>
                </a:lnTo>
                <a:lnTo>
                  <a:pt y="456" x="30494"/>
                </a:lnTo>
                <a:lnTo>
                  <a:pt y="857" x="30494"/>
                </a:lnTo>
                <a:lnTo>
                  <a:pt y="857" x="30664"/>
                </a:lnTo>
                <a:lnTo>
                  <a:pt y="456" x="30664"/>
                </a:lnTo>
                <a:lnTo>
                  <a:pt y="456" x="30886"/>
                </a:lnTo>
                <a:lnTo>
                  <a:pt y="288" x="30886"/>
                </a:lnTo>
                <a:lnTo>
                  <a:pt y="288" x="30664"/>
                </a:lnTo>
                <a:lnTo>
                  <a:pt y="115" x="30664"/>
                </a:lnTo>
                <a:close/>
                <a:moveTo>
                  <a:pt y="288" x="31113"/>
                </a:moveTo>
                <a:cubicBezTo>
                  <a:pt y="288" x="31077"/>
                  <a:pt y="294" x="31047"/>
                  <a:pt y="307" x="31022"/>
                </a:cubicBezTo>
                <a:cubicBezTo>
                  <a:pt y="321" x="30997"/>
                  <a:pt y="337" x="30976"/>
                  <a:pt y="357" x="30961"/>
                </a:cubicBezTo>
                <a:cubicBezTo>
                  <a:pt y="376" x="30945"/>
                  <a:pt y="397" x="30934"/>
                  <a:pt y="420" x="30927"/>
                </a:cubicBezTo>
                <a:cubicBezTo>
                  <a:pt y="442" x="30920"/>
                  <a:pt y="464" x="30917"/>
                  <a:pt y="483" x="30917"/>
                </a:cubicBezTo>
                <a:lnTo>
                  <a:pt y="661" x="30917"/>
                </a:lnTo>
                <a:cubicBezTo>
                  <a:pt y="697" x="30917"/>
                  <a:pt y="727" x="30924"/>
                  <a:pt y="752" x="30937"/>
                </a:cubicBezTo>
                <a:cubicBezTo>
                  <a:pt y="777" x="30950"/>
                  <a:pt y="798" x="30966"/>
                  <a:pt y="813" x="30986"/>
                </a:cubicBezTo>
                <a:cubicBezTo>
                  <a:pt y="829" x="31006"/>
                  <a:pt y="840" x="31027"/>
                  <a:pt y="847" x="31049"/>
                </a:cubicBezTo>
                <a:cubicBezTo>
                  <a:pt y="854" x="31072"/>
                  <a:pt y="857" x="31093"/>
                  <a:pt y="857" x="31113"/>
                </a:cubicBezTo>
                <a:lnTo>
                  <a:pt y="857" x="31362"/>
                </a:lnTo>
                <a:lnTo>
                  <a:pt y="694" x="31362"/>
                </a:lnTo>
                <a:lnTo>
                  <a:pt y="694" x="31114"/>
                </a:lnTo>
                <a:cubicBezTo>
                  <a:pt y="694" x="31103"/>
                  <a:pt y="692" x="31095"/>
                  <a:pt y="686" x="31089"/>
                </a:cubicBezTo>
                <a:cubicBezTo>
                  <a:pt y="680" x="31082"/>
                  <a:pt y="672" x="31079"/>
                  <a:pt y="661" x="31079"/>
                </a:cubicBezTo>
                <a:lnTo>
                  <a:pt y="484" x="31079"/>
                </a:lnTo>
                <a:cubicBezTo>
                  <a:pt y="474" x="31079"/>
                  <a:pt y="466" x="31082"/>
                  <a:pt y="459" x="31088"/>
                </a:cubicBezTo>
                <a:cubicBezTo>
                  <a:pt y="453" x="31093"/>
                  <a:pt y="450" x="31102"/>
                  <a:pt y="450" x="31113"/>
                </a:cubicBezTo>
                <a:lnTo>
                  <a:pt y="450" x="31342"/>
                </a:lnTo>
                <a:cubicBezTo>
                  <a:pt y="450" x="31351"/>
                  <a:pt y="453" x="31359"/>
                  <a:pt y="458" x="31366"/>
                </a:cubicBezTo>
                <a:cubicBezTo>
                  <a:pt y="464" x="31372"/>
                  <a:pt y="472" x="31375"/>
                  <a:pt y="482" x="31375"/>
                </a:cubicBezTo>
                <a:cubicBezTo>
                  <a:pt y="493" x="31375"/>
                  <a:pt y="501" x="31372"/>
                  <a:pt y="507" x="31367"/>
                </a:cubicBezTo>
                <a:cubicBezTo>
                  <a:pt y="513" x="31361"/>
                  <a:pt y="517" x="31353"/>
                  <a:pt y="517" x="31342"/>
                </a:cubicBezTo>
                <a:lnTo>
                  <a:pt y="517" x="31092"/>
                </a:lnTo>
                <a:lnTo>
                  <a:pt y="679" x="31092"/>
                </a:lnTo>
                <a:lnTo>
                  <a:pt y="679" x="31342"/>
                </a:lnTo>
                <a:cubicBezTo>
                  <a:pt y="679" x="31377"/>
                  <a:pt y="672" x="31407"/>
                  <a:pt y="659" x="31432"/>
                </a:cubicBezTo>
                <a:cubicBezTo>
                  <a:pt y="646" x="31457"/>
                  <a:pt y="629" x="31478"/>
                  <a:pt y="610" x="31493"/>
                </a:cubicBezTo>
                <a:cubicBezTo>
                  <a:pt y="590" x="31509"/>
                  <a:pt y="569" x="31520"/>
                  <a:pt y="547" x="31527"/>
                </a:cubicBezTo>
                <a:cubicBezTo>
                  <a:pt y="524" x="31534"/>
                  <a:pt y="503" x="31537"/>
                  <a:pt y="483" x="31537"/>
                </a:cubicBezTo>
                <a:cubicBezTo>
                  <a:pt y="448" x="31537"/>
                  <a:pt y="418" x="31531"/>
                  <a:pt y="393" x="31517"/>
                </a:cubicBezTo>
                <a:cubicBezTo>
                  <a:pt y="367" x="31504"/>
                  <a:pt y="347" x="31488"/>
                  <a:pt y="332" x="31468"/>
                </a:cubicBezTo>
                <a:cubicBezTo>
                  <a:pt y="316" x="31449"/>
                  <a:pt y="305" x="31428"/>
                  <a:pt y="298" x="31405"/>
                </a:cubicBezTo>
                <a:cubicBezTo>
                  <a:pt y="291" x="31382"/>
                  <a:pt y="288" x="31361"/>
                  <a:pt y="288" x="31342"/>
                </a:cubicBezTo>
                <a:close/>
                <a:moveTo>
                  <a:pt y="288" x="31777"/>
                </a:moveTo>
                <a:cubicBezTo>
                  <a:pt y="288" x="31764"/>
                  <a:pt y="289" x="31750"/>
                  <a:pt y="292" x="31735"/>
                </a:cubicBezTo>
                <a:cubicBezTo>
                  <a:pt y="295" x="31720"/>
                  <a:pt y="300" x="31705"/>
                  <a:pt y="306" x="31691"/>
                </a:cubicBezTo>
                <a:cubicBezTo>
                  <a:pt y="313" x="31676"/>
                  <a:pt y="321" x="31662"/>
                  <a:pt y="332" x="31648"/>
                </a:cubicBezTo>
                <a:cubicBezTo>
                  <a:pt y="342" x="31635"/>
                  <a:pt y="355" x="31623"/>
                  <a:pt y="370" x="31612"/>
                </a:cubicBezTo>
                <a:cubicBezTo>
                  <a:pt y="385" x="31602"/>
                  <a:pt y="402" x="31594"/>
                  <a:pt y="421" x="31587"/>
                </a:cubicBezTo>
                <a:cubicBezTo>
                  <a:pt y="441" x="31581"/>
                  <a:pt y="462" x="31578"/>
                  <a:pt y="486" x="31578"/>
                </a:cubicBezTo>
                <a:lnTo>
                  <a:pt y="857" x="31578"/>
                </a:lnTo>
                <a:lnTo>
                  <a:pt y="857" x="31747"/>
                </a:lnTo>
                <a:lnTo>
                  <a:pt y="486" x="31747"/>
                </a:lnTo>
                <a:cubicBezTo>
                  <a:pt y="475" x="31747"/>
                  <a:pt y="468" x="31749"/>
                  <a:pt y="463" x="31754"/>
                </a:cubicBezTo>
                <a:cubicBezTo>
                  <a:pt y="459" x="31758"/>
                  <a:pt y="456" x="31767"/>
                  <a:pt y="456" x="31778"/>
                </a:cubicBezTo>
                <a:lnTo>
                  <a:pt y="456" x="32085"/>
                </a:lnTo>
                <a:lnTo>
                  <a:pt y="288" x="32085"/>
                </a:lnTo>
                <a:close/>
                <a:moveTo>
                  <a:pt y="288" x="32211"/>
                </a:moveTo>
                <a:cubicBezTo>
                  <a:pt y="288" x="32200"/>
                  <a:pt y="290" x="32189"/>
                  <a:pt y="294" x="32178"/>
                </a:cubicBezTo>
                <a:cubicBezTo>
                  <a:pt y="298" x="32168"/>
                  <a:pt y="304" x="32159"/>
                  <a:pt y="312" x="32151"/>
                </a:cubicBezTo>
                <a:cubicBezTo>
                  <a:pt y="319" x="32143"/>
                  <a:pt y="328" x="32137"/>
                  <a:pt y="339" x="32133"/>
                </a:cubicBezTo>
                <a:cubicBezTo>
                  <a:pt y="349" x="32129"/>
                  <a:pt y="360" x="32126"/>
                  <a:pt y="371" x="32126"/>
                </a:cubicBezTo>
                <a:lnTo>
                  <a:pt y="857" x="32126"/>
                </a:lnTo>
                <a:lnTo>
                  <a:pt y="857" x="32295"/>
                </a:lnTo>
                <a:lnTo>
                  <a:pt y="456" x="32295"/>
                </a:lnTo>
                <a:lnTo>
                  <a:pt y="456" x="32496"/>
                </a:lnTo>
                <a:cubicBezTo>
                  <a:pt y="456" x="32509"/>
                  <a:pt y="458" x="32521"/>
                  <a:pt y="462" x="32531"/>
                </a:cubicBezTo>
                <a:cubicBezTo>
                  <a:pt y="467" x="32542"/>
                  <a:pt y="472" x="32551"/>
                  <a:pt y="480" x="32559"/>
                </a:cubicBezTo>
                <a:cubicBezTo>
                  <a:pt y="487" x="32567"/>
                  <a:pt y="496" x="32573"/>
                  <a:pt y="507" x="32577"/>
                </a:cubicBezTo>
                <a:cubicBezTo>
                  <a:pt y="518" x="32582"/>
                  <a:pt y="530" x="32584"/>
                  <a:pt y="543" x="32584"/>
                </a:cubicBezTo>
                <a:lnTo>
                  <a:pt y="857" x="32584"/>
                </a:lnTo>
                <a:lnTo>
                  <a:pt y="857" x="32753"/>
                </a:lnTo>
                <a:lnTo>
                  <a:pt y="543" x="32753"/>
                </a:lnTo>
                <a:cubicBezTo>
                  <a:pt y="512" x="32753"/>
                  <a:pt y="485" x="32749"/>
                  <a:pt y="460" x="32741"/>
                </a:cubicBezTo>
                <a:cubicBezTo>
                  <a:pt y="435" x="32734"/>
                  <a:pt y="413" x="32723"/>
                  <a:pt y="394" x="32709"/>
                </a:cubicBezTo>
                <a:cubicBezTo>
                  <a:pt y="375" x="32696"/>
                  <a:pt y="359" x="32681"/>
                  <a:pt y="345" x="32663"/>
                </a:cubicBezTo>
                <a:cubicBezTo>
                  <a:pt y="332" x="32646"/>
                  <a:pt y="321" x="32628"/>
                  <a:pt y="312" x="32609"/>
                </a:cubicBezTo>
                <a:cubicBezTo>
                  <a:pt y="303" x="32590"/>
                  <a:pt y="297" x="32571"/>
                  <a:pt y="293" x="32552"/>
                </a:cubicBezTo>
                <a:cubicBezTo>
                  <a:pt y="290" x="32533"/>
                  <a:pt y="288" x="32515"/>
                  <a:pt y="288" x="32497"/>
                </a:cubicBezTo>
                <a:close/>
                <a:moveTo>
                  <a:pt y="288" x="33011"/>
                </a:moveTo>
                <a:cubicBezTo>
                  <a:pt y="288" x="32991"/>
                  <a:pt y="291" x="32970"/>
                  <a:pt y="298" x="32946"/>
                </a:cubicBezTo>
                <a:cubicBezTo>
                  <a:pt y="305" x="32923"/>
                  <a:pt y="316" x="32902"/>
                  <a:pt y="332" x="32882"/>
                </a:cubicBezTo>
                <a:cubicBezTo>
                  <a:pt y="348" x="32862"/>
                  <a:pt y="369" x="32845"/>
                  <a:pt y="394" x="32832"/>
                </a:cubicBezTo>
                <a:cubicBezTo>
                  <a:pt y="419" x="32819"/>
                  <a:pt y="450" x="32812"/>
                  <a:pt y="486" x="32812"/>
                </a:cubicBezTo>
                <a:lnTo>
                  <a:pt y="658" x="32812"/>
                </a:lnTo>
                <a:cubicBezTo>
                  <a:pt y="694" x="32812"/>
                  <a:pt y="725" x="32819"/>
                  <a:pt y="751" x="32832"/>
                </a:cubicBezTo>
                <a:cubicBezTo>
                  <a:pt y="776" x="32845"/>
                  <a:pt y="797" x="32862"/>
                  <a:pt y="813" x="32882"/>
                </a:cubicBezTo>
                <a:cubicBezTo>
                  <a:pt y="828" x="32902"/>
                  <a:pt y="840" x="32923"/>
                  <a:pt y="847" x="32946"/>
                </a:cubicBezTo>
                <a:cubicBezTo>
                  <a:pt y="854" x="32970"/>
                  <a:pt y="857" x="32991"/>
                  <a:pt y="857" x="33011"/>
                </a:cubicBezTo>
                <a:lnTo>
                  <a:pt y="857" x="33240"/>
                </a:lnTo>
                <a:cubicBezTo>
                  <a:pt y="857" x="33253"/>
                  <a:pt y="856" x="33267"/>
                  <a:pt y="853" x="33282"/>
                </a:cubicBezTo>
                <a:cubicBezTo>
                  <a:pt y="849" x="33297"/>
                  <a:pt y="845" x="33312"/>
                  <a:pt y="838" x="33326"/>
                </a:cubicBezTo>
                <a:cubicBezTo>
                  <a:pt y="832" x="33341"/>
                  <a:pt y="823" x="33355"/>
                  <a:pt y="813" x="33369"/>
                </a:cubicBezTo>
                <a:cubicBezTo>
                  <a:pt y="802" x="33382"/>
                  <a:pt y="790" x="33394"/>
                  <a:pt y="775" x="33405"/>
                </a:cubicBezTo>
                <a:cubicBezTo>
                  <a:pt y="760" x="33415"/>
                  <a:pt y="743" x="33423"/>
                  <a:pt y="723" x="33429"/>
                </a:cubicBezTo>
                <a:cubicBezTo>
                  <a:pt y="704" x="33436"/>
                  <a:pt y="682" x="33439"/>
                  <a:pt y="658" x="33439"/>
                </a:cubicBezTo>
                <a:lnTo>
                  <a:pt y="486" x="33439"/>
                </a:lnTo>
                <a:cubicBezTo>
                  <a:pt y="466" x="33439"/>
                  <a:pt y="445" x="33435"/>
                  <a:pt y="422" x="33428"/>
                </a:cubicBezTo>
                <a:cubicBezTo>
                  <a:pt y="399" x="33421"/>
                  <a:pt y="377" x="33410"/>
                  <a:pt y="357" x="33394"/>
                </a:cubicBezTo>
                <a:cubicBezTo>
                  <a:pt y="337" x="33378"/>
                  <a:pt y="321" x="33357"/>
                  <a:pt y="307" x="33332"/>
                </a:cubicBezTo>
                <a:cubicBezTo>
                  <a:pt y="294" x="33306"/>
                  <a:pt y="288" x="33275"/>
                  <a:pt y="288" x="33240"/>
                </a:cubicBezTo>
                <a:close/>
                <a:moveTo>
                  <a:pt y="288" x="33661"/>
                </a:moveTo>
                <a:cubicBezTo>
                  <a:pt y="288" x="33643"/>
                  <a:pt y="291" x="33624"/>
                  <a:pt y="297" x="33604"/>
                </a:cubicBezTo>
                <a:cubicBezTo>
                  <a:pt y="303" x="33584"/>
                  <a:pt y="313" x="33565"/>
                  <a:pt y="326" x="33548"/>
                </a:cubicBezTo>
                <a:cubicBezTo>
                  <a:pt y="340" x="33530"/>
                  <a:pt y="358" x="33516"/>
                  <a:pt y="380" x="33504"/>
                </a:cubicBezTo>
                <a:cubicBezTo>
                  <a:pt y="403" x="33493"/>
                  <a:pt y="430" x="33487"/>
                  <a:pt y="461" x="33487"/>
                </a:cubicBezTo>
                <a:cubicBezTo>
                  <a:pt y="478" x="33487"/>
                  <a:pt y="496" x="33490"/>
                  <a:pt y="515" x="33496"/>
                </a:cubicBezTo>
                <a:cubicBezTo>
                  <a:pt y="534" x="33502"/>
                  <a:pt y="553" x="33512"/>
                  <a:pt y="569" x="33526"/>
                </a:cubicBezTo>
                <a:cubicBezTo>
                  <a:pt y="586" x="33540"/>
                  <a:pt y="600" x="33558"/>
                  <a:pt y="611" x="33581"/>
                </a:cubicBezTo>
                <a:cubicBezTo>
                  <a:pt y="623" x="33603"/>
                  <a:pt y="628" x="33630"/>
                  <a:pt y="628" x="33661"/>
                </a:cubicBezTo>
                <a:lnTo>
                  <a:pt y="628" x="33858"/>
                </a:lnTo>
                <a:cubicBezTo>
                  <a:pt y="628" x="33877"/>
                  <a:pt y="638" x="33887"/>
                  <a:pt y="659" x="33888"/>
                </a:cubicBezTo>
                <a:cubicBezTo>
                  <a:pt y="669" x="33888"/>
                  <a:pt y="677" x="33886"/>
                  <a:pt y="681" x="33881"/>
                </a:cubicBezTo>
                <a:cubicBezTo>
                  <a:pt y="686" x="33876"/>
                  <a:pt y="688" x="33868"/>
                  <a:pt y="688" x="33857"/>
                </a:cubicBezTo>
                <a:lnTo>
                  <a:pt y="688" x="33493"/>
                </a:lnTo>
                <a:lnTo>
                  <a:pt y="857" x="33493"/>
                </a:lnTo>
                <a:lnTo>
                  <a:pt y="857" x="33858"/>
                </a:lnTo>
                <a:cubicBezTo>
                  <a:pt y="857" x="33871"/>
                  <a:pt y="856" x="33885"/>
                  <a:pt y="853" x="33900"/>
                </a:cubicBezTo>
                <a:cubicBezTo>
                  <a:pt y="849" x="33915"/>
                  <a:pt y="845" x="33930"/>
                  <a:pt y="838" x="33945"/>
                </a:cubicBezTo>
                <a:cubicBezTo>
                  <a:pt y="832" x="33959"/>
                  <a:pt y="823" x="33973"/>
                  <a:pt y="813" x="33987"/>
                </a:cubicBezTo>
                <a:cubicBezTo>
                  <a:pt y="802" x="34001"/>
                  <a:pt y="790" x="34012"/>
                  <a:pt y="775" x="34023"/>
                </a:cubicBezTo>
                <a:cubicBezTo>
                  <a:pt y="760" x="34033"/>
                  <a:pt y="743" x="34041"/>
                  <a:pt y="723" x="34048"/>
                </a:cubicBezTo>
                <a:cubicBezTo>
                  <a:pt y="704" x="34054"/>
                  <a:pt y="682" x="34057"/>
                  <a:pt y="658" x="34057"/>
                </a:cubicBezTo>
                <a:cubicBezTo>
                  <a:pt y="638" x="34057"/>
                  <a:pt y="617" x="34053"/>
                  <a:pt y="594" x="34046"/>
                </a:cubicBezTo>
                <a:cubicBezTo>
                  <a:pt y="570" x="34039"/>
                  <a:pt y="549" x="34028"/>
                  <a:pt y="529" x="34012"/>
                </a:cubicBezTo>
                <a:cubicBezTo>
                  <a:pt y="509" x="33996"/>
                  <a:pt y="492" x="33976"/>
                  <a:pt y="479" x="33950"/>
                </a:cubicBezTo>
                <a:cubicBezTo>
                  <a:pt y="466" x="33924"/>
                  <a:pt y="459" x="33894"/>
                  <a:pt y="459" x="33858"/>
                </a:cubicBezTo>
                <a:lnTo>
                  <a:pt y="459" x="33655"/>
                </a:lnTo>
                <a:cubicBezTo>
                  <a:pt y="459" x="33655"/>
                  <a:pt y="459" x="33655"/>
                  <a:pt y="459" x="33655"/>
                </a:cubicBezTo>
                <a:cubicBezTo>
                  <a:pt y="458" x="33655"/>
                  <a:pt y="457" x="33655"/>
                  <a:pt y="456" x="33655"/>
                </a:cubicBezTo>
                <a:lnTo>
                  <a:pt y="456" x="33655"/>
                </a:lnTo>
                <a:cubicBezTo>
                  <a:pt y="456" x="33656"/>
                  <a:pt y="456" x="33659"/>
                  <a:pt y="456" x="33662"/>
                </a:cubicBezTo>
                <a:lnTo>
                  <a:pt y="456" x="33994"/>
                </a:lnTo>
                <a:lnTo>
                  <a:pt y="288" x="33994"/>
                </a:lnTo>
                <a:close/>
                <a:moveTo>
                  <a:pt y="115" x="1123"/>
                </a:moveTo>
                <a:lnTo>
                  <a:pt y="821" x="1469"/>
                </a:lnTo>
                <a:cubicBezTo>
                  <a:pt y="835" x="1476"/>
                  <a:pt y="846" x="1487"/>
                  <a:pt y="854" x="1500"/>
                </a:cubicBezTo>
                <a:cubicBezTo>
                  <a:pt y="863" x="1514"/>
                  <a:pt y="867" x="1529"/>
                  <a:pt y="867" x="1545"/>
                </a:cubicBezTo>
                <a:cubicBezTo>
                  <a:pt y="867" x="1561"/>
                  <a:pt y="863" x="1576"/>
                  <a:pt y="854" x="1590"/>
                </a:cubicBezTo>
                <a:cubicBezTo>
                  <a:pt y="846" x="1603"/>
                  <a:pt y="835" x="1614"/>
                  <a:pt y="821" x="1621"/>
                </a:cubicBezTo>
                <a:lnTo>
                  <a:pt y="115" x="1967"/>
                </a:lnTo>
                <a:lnTo>
                  <a:pt y="115" x="1779"/>
                </a:lnTo>
                <a:lnTo>
                  <a:pt y="593" x="1545"/>
                </a:lnTo>
                <a:lnTo>
                  <a:pt y="115" x="1312"/>
                </a:lnTo>
                <a:close/>
                <a:moveTo>
                  <a:pt y="288" x="16852"/>
                </a:moveTo>
                <a:cubicBezTo>
                  <a:pt y="288" x="16839"/>
                  <a:pt y="289" x="16825"/>
                  <a:pt y="292" x="16810"/>
                </a:cubicBezTo>
                <a:cubicBezTo>
                  <a:pt y="295" x="16795"/>
                  <a:pt y="300" x="16781"/>
                  <a:pt y="306" x="16766"/>
                </a:cubicBezTo>
                <a:cubicBezTo>
                  <a:pt y="313" x="16751"/>
                  <a:pt y="321" x="16737"/>
                  <a:pt y="332" x="16724"/>
                </a:cubicBezTo>
                <a:cubicBezTo>
                  <a:pt y="342" x="16710"/>
                  <a:pt y="355" x="16698"/>
                  <a:pt y="370" x="16688"/>
                </a:cubicBezTo>
                <a:cubicBezTo>
                  <a:pt y="385" x="16677"/>
                  <a:pt y="402" x="16669"/>
                  <a:pt y="421" x="16663"/>
                </a:cubicBezTo>
                <a:cubicBezTo>
                  <a:pt y="441" x="16656"/>
                  <a:pt y="462" x="16653"/>
                  <a:pt y="486" x="16653"/>
                </a:cubicBezTo>
                <a:lnTo>
                  <a:pt y="1022" x="16653"/>
                </a:lnTo>
                <a:lnTo>
                  <a:pt y="1022" x="16822"/>
                </a:lnTo>
                <a:lnTo>
                  <a:pt y="486" x="16822"/>
                </a:lnTo>
                <a:cubicBezTo>
                  <a:pt y="475" x="16822"/>
                  <a:pt y="468" x="16824"/>
                  <a:pt y="463" x="16829"/>
                </a:cubicBezTo>
                <a:cubicBezTo>
                  <a:pt y="459" x="16834"/>
                  <a:pt y="456" x="16842"/>
                  <a:pt y="456" x="16853"/>
                </a:cubicBezTo>
                <a:lnTo>
                  <a:pt y="456" x="17081"/>
                </a:lnTo>
                <a:cubicBezTo>
                  <a:pt y="456" x="17092"/>
                  <a:pt y="458" x="17100"/>
                  <a:pt y="463" x="17104"/>
                </a:cubicBezTo>
                <a:cubicBezTo>
                  <a:pt y="467" x="17109"/>
                  <a:pt y="475" x="17111"/>
                  <a:pt y="487" x="17111"/>
                </a:cubicBezTo>
                <a:lnTo>
                  <a:pt y="658" x="17111"/>
                </a:lnTo>
                <a:cubicBezTo>
                  <a:pt y="669" x="17111"/>
                  <a:pt y="677" x="17109"/>
                  <a:pt y="681" x="17105"/>
                </a:cubicBezTo>
                <a:cubicBezTo>
                  <a:pt y="686" x="17100"/>
                  <a:pt y="688" x="17092"/>
                  <a:pt y="688" x="17081"/>
                </a:cubicBezTo>
                <a:lnTo>
                  <a:pt y="688" x="16832"/>
                </a:lnTo>
                <a:lnTo>
                  <a:pt y="857" x="16832"/>
                </a:lnTo>
                <a:lnTo>
                  <a:pt y="857" x="17081"/>
                </a:lnTo>
                <a:cubicBezTo>
                  <a:pt y="857" x="17095"/>
                  <a:pt y="856" x="17109"/>
                  <a:pt y="853" x="17124"/>
                </a:cubicBezTo>
                <a:cubicBezTo>
                  <a:pt y="849" x="17139"/>
                  <a:pt y="845" x="17153"/>
                  <a:pt y="838" x="17168"/>
                </a:cubicBezTo>
                <a:cubicBezTo>
                  <a:pt y="832" x="17182"/>
                  <a:pt y="823" x="17197"/>
                  <a:pt y="813" x="17210"/>
                </a:cubicBezTo>
                <a:cubicBezTo>
                  <a:pt y="802" x="17224"/>
                  <a:pt y="790" x="17236"/>
                  <a:pt y="775" x="17246"/>
                </a:cubicBezTo>
                <a:cubicBezTo>
                  <a:pt y="760" x="17256"/>
                  <a:pt y="743" x="17264"/>
                  <a:pt y="723" x="17271"/>
                </a:cubicBezTo>
                <a:cubicBezTo>
                  <a:pt y="704" x="17277"/>
                  <a:pt y="682" x="17280"/>
                  <a:pt y="658" x="17280"/>
                </a:cubicBezTo>
                <a:lnTo>
                  <a:pt y="486" x="17280"/>
                </a:lnTo>
                <a:cubicBezTo>
                  <a:pt y="473" x="17280"/>
                  <a:pt y="459" x="17278"/>
                  <a:pt y="444" x="17275"/>
                </a:cubicBezTo>
                <a:cubicBezTo>
                  <a:pt y="429" x="17272"/>
                  <a:pt y="414" x="17268"/>
                  <a:pt y="400" x="17261"/>
                </a:cubicBezTo>
                <a:cubicBezTo>
                  <a:pt y="385" x="17255"/>
                  <a:pt y="371" x="17246"/>
                  <a:pt y="357" x="17236"/>
                </a:cubicBezTo>
                <a:cubicBezTo>
                  <a:pt y="344" x="17225"/>
                  <a:pt y="332" x="17213"/>
                  <a:pt y="322" x="17198"/>
                </a:cubicBezTo>
                <a:cubicBezTo>
                  <a:pt y="311" x="17183"/>
                  <a:pt y="303" x="17165"/>
                  <a:pt y="297" x="17146"/>
                </a:cubicBezTo>
                <a:cubicBezTo>
                  <a:pt y="291" x="17127"/>
                  <a:pt y="288" x="17105"/>
                  <a:pt y="288" x="17081"/>
                </a:cubicBezTo>
                <a:close/>
                <a:moveTo>
                  <a:pt y="288" x="20184"/>
                </a:moveTo>
                <a:cubicBezTo>
                  <a:pt y="288" x="20171"/>
                  <a:pt y="289" x="20157"/>
                  <a:pt y="292" x="20142"/>
                </a:cubicBezTo>
                <a:cubicBezTo>
                  <a:pt y="295" x="20127"/>
                  <a:pt y="300" x="20112"/>
                  <a:pt y="306" x="20097"/>
                </a:cubicBezTo>
                <a:cubicBezTo>
                  <a:pt y="313" x="20083"/>
                  <a:pt y="321" x="20069"/>
                  <a:pt y="332" x="20055"/>
                </a:cubicBezTo>
                <a:cubicBezTo>
                  <a:pt y="342" x="20042"/>
                  <a:pt y="355" x="20030"/>
                  <a:pt y="370" x="20019"/>
                </a:cubicBezTo>
                <a:cubicBezTo>
                  <a:pt y="385" x="20009"/>
                  <a:pt y="402" x="20000"/>
                  <a:pt y="421" x="19994"/>
                </a:cubicBezTo>
                <a:cubicBezTo>
                  <a:pt y="441" x="19988"/>
                  <a:pt y="462" x="19985"/>
                  <a:pt y="486" x="19985"/>
                </a:cubicBezTo>
                <a:lnTo>
                  <a:pt y="1022" x="19985"/>
                </a:lnTo>
                <a:lnTo>
                  <a:pt y="1022" x="20153"/>
                </a:lnTo>
                <a:lnTo>
                  <a:pt y="486" x="20153"/>
                </a:lnTo>
                <a:cubicBezTo>
                  <a:pt y="475" x="20153"/>
                  <a:pt y="468" x="20156"/>
                  <a:pt y="463" x="20160"/>
                </a:cubicBezTo>
                <a:cubicBezTo>
                  <a:pt y="459" x="20165"/>
                  <a:pt y="456" x="20173"/>
                  <a:pt y="456" x="20185"/>
                </a:cubicBezTo>
                <a:lnTo>
                  <a:pt y="456" x="20413"/>
                </a:lnTo>
                <a:cubicBezTo>
                  <a:pt y="456" x="20424"/>
                  <a:pt y="458" x="20432"/>
                  <a:pt y="463" x="20436"/>
                </a:cubicBezTo>
                <a:cubicBezTo>
                  <a:pt y="467" x="20441"/>
                  <a:pt y="475" x="20443"/>
                  <a:pt y="487" x="20443"/>
                </a:cubicBezTo>
                <a:lnTo>
                  <a:pt y="658" x="20443"/>
                </a:lnTo>
                <a:cubicBezTo>
                  <a:pt y="669" x="20443"/>
                  <a:pt y="677" x="20441"/>
                  <a:pt y="681" x="20436"/>
                </a:cubicBezTo>
                <a:cubicBezTo>
                  <a:pt y="686" x="20432"/>
                  <a:pt y="688" x="20424"/>
                  <a:pt y="688" x="20413"/>
                </a:cubicBezTo>
                <a:lnTo>
                  <a:pt y="688" x="20163"/>
                </a:lnTo>
                <a:lnTo>
                  <a:pt y="857" x="20163"/>
                </a:lnTo>
                <a:lnTo>
                  <a:pt y="857" x="20413"/>
                </a:lnTo>
                <a:cubicBezTo>
                  <a:pt y="857" x="20426"/>
                  <a:pt y="856" x="20440"/>
                  <a:pt y="853" x="20455"/>
                </a:cubicBezTo>
                <a:cubicBezTo>
                  <a:pt y="849" x="20470"/>
                  <a:pt y="845" x="20485"/>
                  <a:pt y="838" x="20499"/>
                </a:cubicBezTo>
                <a:cubicBezTo>
                  <a:pt y="832" x="20514"/>
                  <a:pt y="823" x="20528"/>
                  <a:pt y="813" x="20542"/>
                </a:cubicBezTo>
                <a:cubicBezTo>
                  <a:pt y="802" x="20555"/>
                  <a:pt y="790" x="20567"/>
                  <a:pt y="775" x="20577"/>
                </a:cubicBezTo>
                <a:cubicBezTo>
                  <a:pt y="760" x="20588"/>
                  <a:pt y="743" x="20596"/>
                  <a:pt y="723" x="20602"/>
                </a:cubicBezTo>
                <a:cubicBezTo>
                  <a:pt y="704" x="20608"/>
                  <a:pt y="682" x="20611"/>
                  <a:pt y="658" x="20611"/>
                </a:cubicBezTo>
                <a:lnTo>
                  <a:pt y="486" x="20611"/>
                </a:lnTo>
                <a:cubicBezTo>
                  <a:pt y="473" x="20611"/>
                  <a:pt y="459" x="20610"/>
                  <a:pt y="444" x="20607"/>
                </a:cubicBezTo>
                <a:cubicBezTo>
                  <a:pt y="429" x="20604"/>
                  <a:pt y="414" x="20599"/>
                  <a:pt y="400" x="20593"/>
                </a:cubicBezTo>
                <a:cubicBezTo>
                  <a:pt y="385" x="20586"/>
                  <a:pt y="371" x="20578"/>
                  <a:pt y="357" x="20567"/>
                </a:cubicBezTo>
                <a:cubicBezTo>
                  <a:pt y="344" x="20557"/>
                  <a:pt y="332" x="20544"/>
                  <a:pt y="322" x="20529"/>
                </a:cubicBezTo>
                <a:cubicBezTo>
                  <a:pt y="311" x="20514"/>
                  <a:pt y="303" x="20497"/>
                  <a:pt y="297" x="20478"/>
                </a:cubicBezTo>
                <a:cubicBezTo>
                  <a:pt y="291" x="20458"/>
                  <a:pt y="288" x="20437"/>
                  <a:pt y="288" x="20413"/>
                </a:cubicBezTo>
                <a:close/>
                <a:moveTo>
                  <a:pt y="288" x="22427"/>
                </a:moveTo>
                <a:cubicBezTo>
                  <a:pt y="288" x="22414"/>
                  <a:pt y="289" x="22400"/>
                  <a:pt y="292" x="22385"/>
                </a:cubicBezTo>
                <a:cubicBezTo>
                  <a:pt y="295" x="22370"/>
                  <a:pt y="300" x="22355"/>
                  <a:pt y="306" x="22341"/>
                </a:cubicBezTo>
                <a:cubicBezTo>
                  <a:pt y="313" x="22326"/>
                  <a:pt y="321" x="22312"/>
                  <a:pt y="332" x="22298"/>
                </a:cubicBezTo>
                <a:cubicBezTo>
                  <a:pt y="342" x="22285"/>
                  <a:pt y="355" x="22273"/>
                  <a:pt y="370" x="22262"/>
                </a:cubicBezTo>
                <a:cubicBezTo>
                  <a:pt y="385" x="22252"/>
                  <a:pt y="402" x="22244"/>
                  <a:pt y="421" x="22237"/>
                </a:cubicBezTo>
                <a:cubicBezTo>
                  <a:pt y="441" x="22231"/>
                  <a:pt y="462" x="22228"/>
                  <a:pt y="486" x="22228"/>
                </a:cubicBezTo>
                <a:lnTo>
                  <a:pt y="1022" x="22228"/>
                </a:lnTo>
                <a:lnTo>
                  <a:pt y="1022" x="22397"/>
                </a:lnTo>
                <a:lnTo>
                  <a:pt y="486" x="22397"/>
                </a:lnTo>
                <a:cubicBezTo>
                  <a:pt y="475" x="22397"/>
                  <a:pt y="468" x="22399"/>
                  <a:pt y="463" x="22404"/>
                </a:cubicBezTo>
                <a:cubicBezTo>
                  <a:pt y="459" x="22408"/>
                  <a:pt y="456" x="22416"/>
                  <a:pt y="456" x="22428"/>
                </a:cubicBezTo>
                <a:lnTo>
                  <a:pt y="456" x="22656"/>
                </a:lnTo>
                <a:cubicBezTo>
                  <a:pt y="456" x="22667"/>
                  <a:pt y="458" x="22675"/>
                  <a:pt y="463" x="22679"/>
                </a:cubicBezTo>
                <a:cubicBezTo>
                  <a:pt y="467" x="22684"/>
                  <a:pt y="475" x="22686"/>
                  <a:pt y="487" x="22686"/>
                </a:cubicBezTo>
                <a:lnTo>
                  <a:pt y="658" x="22686"/>
                </a:lnTo>
                <a:cubicBezTo>
                  <a:pt y="669" x="22686"/>
                  <a:pt y="677" x="22684"/>
                  <a:pt y="681" x="22679"/>
                </a:cubicBezTo>
                <a:cubicBezTo>
                  <a:pt y="686" x="22675"/>
                  <a:pt y="688" x="22667"/>
                  <a:pt y="688" x="22656"/>
                </a:cubicBezTo>
                <a:lnTo>
                  <a:pt y="688" x="22406"/>
                </a:lnTo>
                <a:lnTo>
                  <a:pt y="857" x="22406"/>
                </a:lnTo>
                <a:lnTo>
                  <a:pt y="857" x="22656"/>
                </a:lnTo>
                <a:cubicBezTo>
                  <a:pt y="857" x="22670"/>
                  <a:pt y="856" x="22684"/>
                  <a:pt y="853" x="22698"/>
                </a:cubicBezTo>
                <a:cubicBezTo>
                  <a:pt y="849" x="22713"/>
                  <a:pt y="845" x="22728"/>
                  <a:pt y="838" x="22743"/>
                </a:cubicBezTo>
                <a:cubicBezTo>
                  <a:pt y="832" x="22757"/>
                  <a:pt y="823" x="22771"/>
                  <a:pt y="813" x="22785"/>
                </a:cubicBezTo>
                <a:cubicBezTo>
                  <a:pt y="802" x="22798"/>
                  <a:pt y="790" x="22810"/>
                  <a:pt y="775" x="22821"/>
                </a:cubicBezTo>
                <a:cubicBezTo>
                  <a:pt y="760" x="22831"/>
                  <a:pt y="743" x="22839"/>
                  <a:pt y="723" x="22845"/>
                </a:cubicBezTo>
                <a:cubicBezTo>
                  <a:pt y="704" x="22852"/>
                  <a:pt y="682" x="22855"/>
                  <a:pt y="658" x="22855"/>
                </a:cubicBezTo>
                <a:lnTo>
                  <a:pt y="486" x="22855"/>
                </a:lnTo>
                <a:cubicBezTo>
                  <a:pt y="473" x="22855"/>
                  <a:pt y="459" x="22853"/>
                  <a:pt y="444" x="22850"/>
                </a:cubicBezTo>
                <a:cubicBezTo>
                  <a:pt y="429" x="22847"/>
                  <a:pt y="414" x="22842"/>
                  <a:pt y="400" x="22836"/>
                </a:cubicBezTo>
                <a:cubicBezTo>
                  <a:pt y="385" x="22829"/>
                  <a:pt y="371" x="22821"/>
                  <a:pt y="357" x="22810"/>
                </a:cubicBezTo>
                <a:cubicBezTo>
                  <a:pt y="344" x="22800"/>
                  <a:pt y="332" x="22787"/>
                  <a:pt y="322" x="22772"/>
                </a:cubicBezTo>
                <a:cubicBezTo>
                  <a:pt y="311" x="22757"/>
                  <a:pt y="303" x="22740"/>
                  <a:pt y="297" x="22721"/>
                </a:cubicBezTo>
                <a:cubicBezTo>
                  <a:pt y="291" x="22702"/>
                  <a:pt y="288" x="22680"/>
                  <a:pt y="288" x="22656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233" name="Shape 233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34" name="Shape 234"/>
          <p:cNvSpPr/>
          <p:nvPr/>
        </p:nvSpPr>
        <p:spPr>
          <a:xfrm>
            <a:off y="768079" x="5637573"/>
            <a:ext cy="344675" cx="3151389"/>
          </a:xfrm>
          <a:custGeom>
            <a:pathLst>
              <a:path w="13953" extrusionOk="0" h="1079">
                <a:moveTo>
                  <a:pt y="57" x="3066"/>
                </a:moveTo>
                <a:lnTo>
                  <a:pt y="213" x="3066"/>
                </a:lnTo>
                <a:lnTo>
                  <a:pt y="213" x="3235"/>
                </a:lnTo>
                <a:lnTo>
                  <a:pt y="57" x="3235"/>
                </a:lnTo>
                <a:close/>
                <a:moveTo>
                  <a:pt y="57" x="13118"/>
                </a:moveTo>
                <a:lnTo>
                  <a:pt y="213" x="13118"/>
                </a:lnTo>
                <a:lnTo>
                  <a:pt y="213" x="13286"/>
                </a:lnTo>
                <a:lnTo>
                  <a:pt y="57" x="13286"/>
                </a:lnTo>
                <a:close/>
                <a:moveTo>
                  <a:pt y="276" x="573"/>
                </a:moveTo>
                <a:lnTo>
                  <a:pt y="509" x="573"/>
                </a:lnTo>
                <a:lnTo>
                  <a:pt y="509" x="168"/>
                </a:lnTo>
                <a:lnTo>
                  <a:pt y="478" x="168"/>
                </a:lnTo>
                <a:cubicBezTo>
                  <a:pt y="446" x="168"/>
                  <a:pt y="418" x="173"/>
                  <a:pt y="395" x="181"/>
                </a:cubicBezTo>
                <a:cubicBezTo>
                  <a:pt y="373" x="190"/>
                  <a:pt y="354" x="202"/>
                  <a:pt y="340" x="215"/>
                </a:cubicBezTo>
                <a:cubicBezTo>
                  <a:pt y="325" x="229"/>
                  <a:pt y="313" x="244"/>
                  <a:pt y="305" x="261"/>
                </a:cubicBezTo>
                <a:cubicBezTo>
                  <a:pt y="296" x="277"/>
                  <a:pt y="290" x="293"/>
                  <a:pt y="286" x="308"/>
                </a:cubicBezTo>
                <a:cubicBezTo>
                  <a:pt y="281" x="323"/>
                  <a:pt y="279" x="337"/>
                  <a:pt y="278" x="348"/>
                </a:cubicBezTo>
                <a:cubicBezTo>
                  <a:pt y="277" x="360"/>
                  <a:pt y="276" x="367"/>
                  <a:pt y="276" x="370"/>
                </a:cubicBezTo>
                <a:close/>
                <a:moveTo>
                  <a:pt y="106" x="7916"/>
                </a:moveTo>
                <a:cubicBezTo>
                  <a:pt y="106" x="7893"/>
                  <a:pt y="115" x="7873"/>
                  <a:pt y="134" x="7857"/>
                </a:cubicBezTo>
                <a:lnTo>
                  <a:pt y="316" x="7698"/>
                </a:lnTo>
                <a:lnTo>
                  <a:pt y="543" x="7698"/>
                </a:lnTo>
                <a:lnTo>
                  <a:pt y="293" x="7916"/>
                </a:lnTo>
                <a:lnTo>
                  <a:pt y="543" x="8141"/>
                </a:lnTo>
                <a:lnTo>
                  <a:pt y="319" x="8141"/>
                </a:lnTo>
                <a:lnTo>
                  <a:pt y="132" x="7975"/>
                </a:lnTo>
                <a:cubicBezTo>
                  <a:pt y="124" x="7967"/>
                  <a:pt y="118" x="7958"/>
                  <a:pt y="113" x="7948"/>
                </a:cubicBezTo>
                <a:cubicBezTo>
                  <a:pt y="109" x="7938"/>
                  <a:pt y="106" x="7927"/>
                  <a:pt y="106" x="7916"/>
                </a:cubicBezTo>
                <a:close/>
                <a:moveTo>
                  <a:pt y="448" x="2254"/>
                </a:moveTo>
                <a:cubicBezTo>
                  <a:pt y="448" x="2265"/>
                  <a:pt y="451" x="2273"/>
                  <a:pt y="455" x="2277"/>
                </a:cubicBezTo>
                <a:cubicBezTo>
                  <a:pt y="460" x="2282"/>
                  <a:pt y="468" x="2284"/>
                  <a:pt y="479" x="2284"/>
                </a:cubicBezTo>
                <a:lnTo>
                  <a:pt y="650" x="2284"/>
                </a:lnTo>
                <a:cubicBezTo>
                  <a:pt y="661" x="2284"/>
                  <a:pt y="669" x="2282"/>
                  <a:pt y="674" x="2277"/>
                </a:cubicBezTo>
                <a:cubicBezTo>
                  <a:pt y="678" x="2273"/>
                  <a:pt y="681" x="2265"/>
                  <a:pt y="681" x="2254"/>
                </a:cubicBezTo>
                <a:lnTo>
                  <a:pt y="681" x="2026"/>
                </a:lnTo>
                <a:cubicBezTo>
                  <a:pt y="681" x="2015"/>
                  <a:pt y="678" x="2007"/>
                  <a:pt y="674" x="2002"/>
                </a:cubicBezTo>
                <a:cubicBezTo>
                  <a:pt y="669" x="1997"/>
                  <a:pt y="661" x="1995"/>
                  <a:pt y="650" x="1995"/>
                </a:cubicBezTo>
                <a:lnTo>
                  <a:pt y="478" x="1995"/>
                </a:lnTo>
                <a:cubicBezTo>
                  <a:pt y="468" x="1995"/>
                  <a:pt y="460" x="1997"/>
                  <a:pt y="455" x="2002"/>
                </a:cubicBezTo>
                <a:cubicBezTo>
                  <a:pt y="451" x="2006"/>
                  <a:pt y="448" x="2014"/>
                  <a:pt y="448" x="2026"/>
                </a:cubicBezTo>
                <a:close/>
                <a:moveTo>
                  <a:pt y="448" x="5169"/>
                </a:moveTo>
                <a:cubicBezTo>
                  <a:pt y="448" x="5180"/>
                  <a:pt y="451" x="5188"/>
                  <a:pt y="455" x="5192"/>
                </a:cubicBezTo>
                <a:cubicBezTo>
                  <a:pt y="460" x="5197"/>
                  <a:pt y="468" x="5199"/>
                  <a:pt y="479" x="5199"/>
                </a:cubicBezTo>
                <a:lnTo>
                  <a:pt y="650" x="5199"/>
                </a:lnTo>
                <a:cubicBezTo>
                  <a:pt y="661" x="5199"/>
                  <a:pt y="669" x="5197"/>
                  <a:pt y="674" x="5193"/>
                </a:cubicBezTo>
                <a:cubicBezTo>
                  <a:pt y="678" x="5188"/>
                  <a:pt y="681" x="5180"/>
                  <a:pt y="681" x="5169"/>
                </a:cubicBezTo>
                <a:lnTo>
                  <a:pt y="681" x="4941"/>
                </a:lnTo>
                <a:cubicBezTo>
                  <a:pt y="681" x="4930"/>
                  <a:pt y="678" x="4922"/>
                  <a:pt y="674" x="4917"/>
                </a:cubicBezTo>
                <a:cubicBezTo>
                  <a:pt y="669" x="4912"/>
                  <a:pt y="661" x="4910"/>
                  <a:pt y="650" x="4910"/>
                </a:cubicBezTo>
                <a:lnTo>
                  <a:pt y="478" x="4910"/>
                </a:lnTo>
                <a:cubicBezTo>
                  <a:pt y="468" x="4910"/>
                  <a:pt y="460" x="4912"/>
                  <a:pt y="455" x="4917"/>
                </a:cubicBezTo>
                <a:cubicBezTo>
                  <a:pt y="451" x="4921"/>
                  <a:pt y="448" x="4929"/>
                  <a:pt y="448" x="4941"/>
                </a:cubicBezTo>
                <a:close/>
                <a:moveTo>
                  <a:pt y="276" x="10201"/>
                </a:moveTo>
                <a:cubicBezTo>
                  <a:pt y="276" x="10205"/>
                  <a:pt y="278" x="10207"/>
                  <a:pt y="283" x="10207"/>
                </a:cubicBezTo>
                <a:lnTo>
                  <a:pt y="306" x="10207"/>
                </a:lnTo>
                <a:cubicBezTo>
                  <a:pt y="320" x="10207"/>
                  <a:pt y="333" x="10204"/>
                  <a:pt y="343" x="10200"/>
                </a:cubicBezTo>
                <a:cubicBezTo>
                  <a:pt y="354" x="10196"/>
                  <a:pt y="363" x="10191"/>
                  <a:pt y="370" x="10183"/>
                </a:cubicBezTo>
                <a:cubicBezTo>
                  <a:pt y="378" x="10176"/>
                  <a:pt y="383" x="10167"/>
                  <a:pt y="388" x="10156"/>
                </a:cubicBezTo>
                <a:cubicBezTo>
                  <a:pt y="392" x="10145"/>
                  <a:pt y="394" x="10133"/>
                  <a:pt y="394" x="10119"/>
                </a:cubicBezTo>
                <a:lnTo>
                  <a:pt y="394" x="9869"/>
                </a:lnTo>
                <a:lnTo>
                  <a:pt y="563" x="9869"/>
                </a:lnTo>
                <a:lnTo>
                  <a:pt y="563" x="10176"/>
                </a:lnTo>
                <a:cubicBezTo>
                  <a:pt y="563" x="10190"/>
                  <a:pt y="565" x="10203"/>
                  <a:pt y="569" x="10213"/>
                </a:cubicBezTo>
                <a:cubicBezTo>
                  <a:pt y="573" x="10224"/>
                  <a:pt y="579" x="10233"/>
                  <a:pt y="586" x="10240"/>
                </a:cubicBezTo>
                <a:cubicBezTo>
                  <a:pt y="594" x="10248"/>
                  <a:pt y="603" x="10254"/>
                  <a:pt y="613" x="10258"/>
                </a:cubicBezTo>
                <a:cubicBezTo>
                  <a:pt y="624" x="10262"/>
                  <a:pt y="636" x="10264"/>
                  <a:pt y="650" x="10264"/>
                </a:cubicBezTo>
                <a:lnTo>
                  <a:pt y="674" x="10264"/>
                </a:lnTo>
                <a:cubicBezTo>
                  <a:pt y="677" x="10264"/>
                  <a:pt y="679" x="10264"/>
                  <a:pt y="680" x="10264"/>
                </a:cubicBezTo>
                <a:cubicBezTo>
                  <a:pt y="680" x="10264"/>
                  <a:pt y="680" x="10264"/>
                  <a:pt y="680" x="10264"/>
                </a:cubicBezTo>
                <a:lnTo>
                  <a:pt y="680" x="10264"/>
                </a:lnTo>
                <a:cubicBezTo>
                  <a:pt y="680" x="10263"/>
                  <a:pt y="680" x="10263"/>
                  <a:pt y="680" x="10263"/>
                </a:cubicBezTo>
                <a:cubicBezTo>
                  <a:pt y="680" x="10263"/>
                  <a:pt y="680" x="10263"/>
                  <a:pt y="680" x="10263"/>
                </a:cubicBezTo>
                <a:cubicBezTo>
                  <a:pt y="681" x="10261"/>
                  <a:pt y="681" x="10260"/>
                  <a:pt y="681" x="10258"/>
                </a:cubicBezTo>
                <a:lnTo>
                  <a:pt y="681" x="9860"/>
                </a:lnTo>
                <a:lnTo>
                  <a:pt y="276" x="9860"/>
                </a:lnTo>
                <a:close/>
                <a:moveTo>
                  <a:pt y="266" x="6237"/>
                </a:moveTo>
                <a:cubicBezTo>
                  <a:pt y="266" x="6259"/>
                  <a:pt y="270" x="6279"/>
                  <a:pt y="277" x="6296"/>
                </a:cubicBezTo>
                <a:cubicBezTo>
                  <a:pt y="284" x="6314"/>
                  <a:pt y="293" x="6329"/>
                  <a:pt y="306" x="6342"/>
                </a:cubicBezTo>
                <a:cubicBezTo>
                  <a:pt y="318" x="6354"/>
                  <a:pt y="333" x="6364"/>
                  <a:pt y="351" x="6371"/>
                </a:cubicBezTo>
                <a:cubicBezTo>
                  <a:pt y="369" x="6378"/>
                  <a:pt y="389" x="6381"/>
                  <a:pt y="411" x="6381"/>
                </a:cubicBezTo>
                <a:lnTo>
                  <a:pt y="545" x="6381"/>
                </a:lnTo>
                <a:cubicBezTo>
                  <a:pt y="568" x="6381"/>
                  <a:pt y="588" x="6378"/>
                  <a:pt y="606" x="6371"/>
                </a:cubicBezTo>
                <a:cubicBezTo>
                  <a:pt y="623" x="6364"/>
                  <a:pt y="638" x="6354"/>
                  <a:pt y="651" x="6342"/>
                </a:cubicBezTo>
                <a:cubicBezTo>
                  <a:pt y="663" x="6329"/>
                  <a:pt y="673" x="6314"/>
                  <a:pt y="680" x="6296"/>
                </a:cubicBezTo>
                <a:cubicBezTo>
                  <a:pt y="687" x="6278"/>
                  <a:pt y="690" x="6258"/>
                  <a:pt y="690" x="6236"/>
                </a:cubicBezTo>
                <a:lnTo>
                  <a:pt y="690" x="6065"/>
                </a:lnTo>
                <a:cubicBezTo>
                  <a:pt y="690" x="6043"/>
                  <a:pt y="687" x="6023"/>
                  <a:pt y="680" x="6005"/>
                </a:cubicBezTo>
                <a:cubicBezTo>
                  <a:pt y="673" x="5988"/>
                  <a:pt y="663" x="5972"/>
                  <a:pt y="651" x="5960"/>
                </a:cubicBezTo>
                <a:cubicBezTo>
                  <a:pt y="638" x="5947"/>
                  <a:pt y="623" x="5937"/>
                  <a:pt y="606" x="5930"/>
                </a:cubicBezTo>
                <a:cubicBezTo>
                  <a:pt y="588" x="5924"/>
                  <a:pt y="568" x="5920"/>
                  <a:pt y="545" x="5920"/>
                </a:cubicBezTo>
                <a:lnTo>
                  <a:pt y="411" x="5920"/>
                </a:lnTo>
                <a:cubicBezTo>
                  <a:pt y="389" x="5920"/>
                  <a:pt y="369" x="5924"/>
                  <a:pt y="351" x="5930"/>
                </a:cubicBezTo>
                <a:cubicBezTo>
                  <a:pt y="333" x="5937"/>
                  <a:pt y="318" x="5947"/>
                  <a:pt y="306" x="5960"/>
                </a:cubicBezTo>
                <a:cubicBezTo>
                  <a:pt y="293" x="5972"/>
                  <a:pt y="284" x="5988"/>
                  <a:pt y="277" x="6005"/>
                </a:cubicBezTo>
                <a:cubicBezTo>
                  <a:pt y="270" x="6023"/>
                  <a:pt y="266" x="6043"/>
                  <a:pt y="266" x="6065"/>
                </a:cubicBezTo>
                <a:close/>
                <a:moveTo>
                  <a:pt y="107" x="370"/>
                </a:moveTo>
                <a:cubicBezTo>
                  <a:pt y="107" x="317"/>
                  <a:pt y="117" x="268"/>
                  <a:pt y="135" x="223"/>
                </a:cubicBezTo>
                <a:cubicBezTo>
                  <a:pt y="153" x="178"/>
                  <a:pt y="179" x="138"/>
                  <a:pt y="212" x="105"/>
                </a:cubicBezTo>
                <a:cubicBezTo>
                  <a:pt y="244" x="72"/>
                  <a:pt y="284" x="46"/>
                  <a:pt y="329" x="27"/>
                </a:cubicBezTo>
                <a:cubicBezTo>
                  <a:pt y="375" x="9"/>
                  <a:pt y="425" x="0"/>
                  <a:pt y="478" x="0"/>
                </a:cubicBezTo>
                <a:lnTo>
                  <a:pt y="849" x="0"/>
                </a:lnTo>
                <a:lnTo>
                  <a:pt y="849" x="168"/>
                </a:lnTo>
                <a:lnTo>
                  <a:pt y="677" x="168"/>
                </a:lnTo>
                <a:lnTo>
                  <a:pt y="677" x="573"/>
                </a:lnTo>
                <a:lnTo>
                  <a:pt y="849" x="573"/>
                </a:lnTo>
                <a:lnTo>
                  <a:pt y="849" x="741"/>
                </a:lnTo>
                <a:lnTo>
                  <a:pt y="192" x="741"/>
                </a:lnTo>
                <a:cubicBezTo>
                  <a:pt y="181" x="741"/>
                  <a:pt y="170" x="739"/>
                  <a:pt y="159" x="735"/>
                </a:cubicBezTo>
                <a:cubicBezTo>
                  <a:pt y="149" x="731"/>
                  <a:pt y="140" x="724"/>
                  <a:pt y="132" x="717"/>
                </a:cubicBezTo>
                <a:cubicBezTo>
                  <a:pt y="124" x="709"/>
                  <a:pt y="118" x="700"/>
                  <a:pt y="114" x="689"/>
                </a:cubicBezTo>
                <a:cubicBezTo>
                  <a:pt y="110" x="679"/>
                  <a:pt y="107" x="668"/>
                  <a:pt y="107" x="657"/>
                </a:cubicBezTo>
                <a:close/>
                <a:moveTo>
                  <a:pt y="57" x="830"/>
                </a:moveTo>
                <a:lnTo>
                  <a:pt y="650" x="830"/>
                </a:lnTo>
                <a:cubicBezTo>
                  <a:pt y="686" x="830"/>
                  <a:pt y="717" x="837"/>
                  <a:pt y="743" x="850"/>
                </a:cubicBezTo>
                <a:cubicBezTo>
                  <a:pt y="768" x="863"/>
                  <a:pt y="789" x="880"/>
                  <a:pt y="805" x="900"/>
                </a:cubicBezTo>
                <a:cubicBezTo>
                  <a:pt y="821" x="920"/>
                  <a:pt y="832" x="941"/>
                  <a:pt y="839" x="964"/>
                </a:cubicBezTo>
                <a:cubicBezTo>
                  <a:pt y="846" x="987"/>
                  <a:pt y="849" x="1009"/>
                  <a:pt y="849" x="1029"/>
                </a:cubicBezTo>
                <a:lnTo>
                  <a:pt y="849" x="1107"/>
                </a:lnTo>
                <a:lnTo>
                  <a:pt y="681" x="1107"/>
                </a:lnTo>
                <a:lnTo>
                  <a:pt y="681" x="1029"/>
                </a:lnTo>
                <a:cubicBezTo>
                  <a:pt y="681" x="1020"/>
                  <a:pt y="678" x="1013"/>
                  <a:pt y="673" x="1007"/>
                </a:cubicBezTo>
                <a:cubicBezTo>
                  <a:pt y="667" x="1001"/>
                  <a:pt y="660" x="999"/>
                  <a:pt y="650" x="999"/>
                </a:cubicBezTo>
                <a:lnTo>
                  <a:pt y="57" x="999"/>
                </a:lnTo>
                <a:close/>
                <a:moveTo>
                  <a:pt y="280" x="2025"/>
                </a:moveTo>
                <a:cubicBezTo>
                  <a:pt y="280" x="2005"/>
                  <a:pt y="283" x="1984"/>
                  <a:pt y="290" x="1961"/>
                </a:cubicBezTo>
                <a:cubicBezTo>
                  <a:pt y="297" x="1938"/>
                  <a:pt y="308" x="1916"/>
                  <a:pt y="324" x="1896"/>
                </a:cubicBezTo>
                <a:cubicBezTo>
                  <a:pt y="340" x="1876"/>
                  <a:pt y="361" x="1860"/>
                  <a:pt y="386" x="1846"/>
                </a:cubicBezTo>
                <a:cubicBezTo>
                  <a:pt y="412" x="1833"/>
                  <a:pt y="442" x="1826"/>
                  <a:pt y="478" x="1826"/>
                </a:cubicBezTo>
                <a:lnTo>
                  <a:pt y="650" x="1826"/>
                </a:lnTo>
                <a:cubicBezTo>
                  <a:pt y="687" x="1826"/>
                  <a:pt y="717" x="1833"/>
                  <a:pt y="743" x="1846"/>
                </a:cubicBezTo>
                <a:cubicBezTo>
                  <a:pt y="768" x="1860"/>
                  <a:pt y="789" x="1876"/>
                  <a:pt y="805" x="1896"/>
                </a:cubicBezTo>
                <a:cubicBezTo>
                  <a:pt y="821" x="1916"/>
                  <a:pt y="832" x="1938"/>
                  <a:pt y="839" x="1961"/>
                </a:cubicBezTo>
                <a:cubicBezTo>
                  <a:pt y="846" x="1984"/>
                  <a:pt y="849" x="2005"/>
                  <a:pt y="849" x="2025"/>
                </a:cubicBezTo>
                <a:lnTo>
                  <a:pt y="849" x="2254"/>
                </a:lnTo>
                <a:cubicBezTo>
                  <a:pt y="849" x="2267"/>
                  <a:pt y="848" x="2281"/>
                  <a:pt y="845" x="2296"/>
                </a:cubicBezTo>
                <a:cubicBezTo>
                  <a:pt y="842" x="2311"/>
                  <a:pt y="837" x="2326"/>
                  <a:pt y="830" x="2341"/>
                </a:cubicBezTo>
                <a:cubicBezTo>
                  <a:pt y="824" x="2355"/>
                  <a:pt y="815" x="2369"/>
                  <a:pt y="805" x="2383"/>
                </a:cubicBezTo>
                <a:cubicBezTo>
                  <a:pt y="795" x="2397"/>
                  <a:pt y="782" x="2408"/>
                  <a:pt y="767" x="2419"/>
                </a:cubicBezTo>
                <a:cubicBezTo>
                  <a:pt y="752" x="2429"/>
                  <a:pt y="735" x="2437"/>
                  <a:pt y="715" x="2444"/>
                </a:cubicBezTo>
                <a:cubicBezTo>
                  <a:pt y="696" x="2450"/>
                  <a:pt y="674" x="2453"/>
                  <a:pt y="650" x="2453"/>
                </a:cubicBezTo>
                <a:lnTo>
                  <a:pt y="478" x="2453"/>
                </a:lnTo>
                <a:cubicBezTo>
                  <a:pt y="458" x="2453"/>
                  <a:pt y="437" x="2449"/>
                  <a:pt y="414" x="2442"/>
                </a:cubicBezTo>
                <a:cubicBezTo>
                  <a:pt y="391" x="2435"/>
                  <a:pt y="369" x="2424"/>
                  <a:pt y="349" x="2408"/>
                </a:cubicBezTo>
                <a:cubicBezTo>
                  <a:pt y="329" x="2392"/>
                  <a:pt y="313" x="2372"/>
                  <a:pt y="300" x="2346"/>
                </a:cubicBezTo>
                <a:cubicBezTo>
                  <a:pt y="286" x="2320"/>
                  <a:pt y="280" x="2290"/>
                  <a:pt y="280" x="2254"/>
                </a:cubicBezTo>
                <a:close/>
                <a:moveTo>
                  <a:pt y="280" x="2715"/>
                </a:moveTo>
                <a:cubicBezTo>
                  <a:pt y="280" x="2702"/>
                  <a:pt y="281" x="2688"/>
                  <a:pt y="284" x="2673"/>
                </a:cubicBezTo>
                <a:cubicBezTo>
                  <a:pt y="287" x="2658"/>
                  <a:pt y="292" x="2643"/>
                  <a:pt y="299" x="2629"/>
                </a:cubicBezTo>
                <a:cubicBezTo>
                  <a:pt y="305" x="2614"/>
                  <a:pt y="314" x="2600"/>
                  <a:pt y="324" x="2586"/>
                </a:cubicBezTo>
                <a:cubicBezTo>
                  <a:pt y="335" x="2573"/>
                  <a:pt y="347" x="2561"/>
                  <a:pt y="362" x="2550"/>
                </a:cubicBezTo>
                <a:cubicBezTo>
                  <a:pt y="377" x="2540"/>
                  <a:pt y="394" x="2532"/>
                  <a:pt y="414" x="2525"/>
                </a:cubicBezTo>
                <a:cubicBezTo>
                  <a:pt y="433" x="2519"/>
                  <a:pt y="454" x="2516"/>
                  <a:pt y="478" x="2516"/>
                </a:cubicBezTo>
                <a:lnTo>
                  <a:pt y="849" x="2516"/>
                </a:lnTo>
                <a:lnTo>
                  <a:pt y="849" x="2685"/>
                </a:lnTo>
                <a:lnTo>
                  <a:pt y="478" x="2685"/>
                </a:lnTo>
                <a:cubicBezTo>
                  <a:pt y="468" x="2685"/>
                  <a:pt y="460" x="2687"/>
                  <a:pt y="455" x="2692"/>
                </a:cubicBezTo>
                <a:cubicBezTo>
                  <a:pt y="451" x="2696"/>
                  <a:pt y="448" x="2705"/>
                  <a:pt y="448" x="2716"/>
                </a:cubicBezTo>
                <a:lnTo>
                  <a:pt y="448" x="3023"/>
                </a:lnTo>
                <a:lnTo>
                  <a:pt y="280" x="3023"/>
                </a:lnTo>
                <a:close/>
                <a:moveTo>
                  <a:pt y="280" x="3066"/>
                </a:moveTo>
                <a:lnTo>
                  <a:pt y="849" x="3066"/>
                </a:lnTo>
                <a:lnTo>
                  <a:pt y="849" x="3235"/>
                </a:lnTo>
                <a:lnTo>
                  <a:pt y="280" x="3235"/>
                </a:lnTo>
                <a:close/>
                <a:moveTo>
                  <a:pt y="107" x="3445"/>
                </a:moveTo>
                <a:lnTo>
                  <a:pt y="280" x="3445"/>
                </a:lnTo>
                <a:lnTo>
                  <a:pt y="280" x="3280"/>
                </a:lnTo>
                <a:lnTo>
                  <a:pt y="448" x="3280"/>
                </a:lnTo>
                <a:lnTo>
                  <a:pt y="448" x="3445"/>
                </a:lnTo>
                <a:lnTo>
                  <a:pt y="849" x="3445"/>
                </a:lnTo>
                <a:lnTo>
                  <a:pt y="849" x="3615"/>
                </a:lnTo>
                <a:lnTo>
                  <a:pt y="448" x="3615"/>
                </a:lnTo>
                <a:lnTo>
                  <a:pt y="448" x="3837"/>
                </a:lnTo>
                <a:lnTo>
                  <a:pt y="280" x="3837"/>
                </a:lnTo>
                <a:lnTo>
                  <a:pt y="280" x="3615"/>
                </a:lnTo>
                <a:lnTo>
                  <a:pt y="107" x="3615"/>
                </a:lnTo>
                <a:close/>
                <a:moveTo>
                  <a:pt y="280" x="3963"/>
                </a:moveTo>
                <a:cubicBezTo>
                  <a:pt y="280" x="3952"/>
                  <a:pt y="282" x="3941"/>
                  <a:pt y="286" x="3930"/>
                </a:cubicBezTo>
                <a:cubicBezTo>
                  <a:pt y="291" x="3920"/>
                  <a:pt y="296" x="3911"/>
                  <a:pt y="304" x="3903"/>
                </a:cubicBezTo>
                <a:cubicBezTo>
                  <a:pt y="312" x="3895"/>
                  <a:pt y="321" x="3889"/>
                  <a:pt y="331" x="3885"/>
                </a:cubicBezTo>
                <a:cubicBezTo>
                  <a:pt y="341" x="3881"/>
                  <a:pt y="352" x="3878"/>
                  <a:pt y="364" x="3878"/>
                </a:cubicBezTo>
                <a:lnTo>
                  <a:pt y="849" x="3878"/>
                </a:lnTo>
                <a:lnTo>
                  <a:pt y="849" x="4047"/>
                </a:lnTo>
                <a:lnTo>
                  <a:pt y="448" x="4047"/>
                </a:lnTo>
                <a:lnTo>
                  <a:pt y="448" x="4191"/>
                </a:lnTo>
                <a:cubicBezTo>
                  <a:pt y="448" x="4203"/>
                  <a:pt y="451" x="4211"/>
                  <a:pt y="455" x="4216"/>
                </a:cubicBezTo>
                <a:cubicBezTo>
                  <a:pt y="460" x="4220"/>
                  <a:pt y="468" x="4223"/>
                  <a:pt y="478" x="4223"/>
                </a:cubicBezTo>
                <a:lnTo>
                  <a:pt y="849" x="4223"/>
                </a:lnTo>
                <a:lnTo>
                  <a:pt y="849" x="4391"/>
                </a:lnTo>
                <a:lnTo>
                  <a:pt y="478" x="4391"/>
                </a:lnTo>
                <a:cubicBezTo>
                  <a:pt y="458" x="4391"/>
                  <a:pt y="448" x="4391"/>
                  <a:pt y="448" x="4391"/>
                </a:cubicBezTo>
                <a:cubicBezTo>
                  <a:pt y="448" x="4391"/>
                  <a:pt y="448" x="4391"/>
                  <a:pt y="448" x="4391"/>
                </a:cubicBezTo>
                <a:lnTo>
                  <a:pt y="448" x="4478"/>
                </a:lnTo>
                <a:cubicBezTo>
                  <a:pt y="448" x="4490"/>
                  <a:pt y="451" x="4498"/>
                  <a:pt y="455" x="4502"/>
                </a:cubicBezTo>
                <a:cubicBezTo>
                  <a:pt y="460" x="4506"/>
                  <a:pt y="467" x="4508"/>
                  <a:pt y="478" x="4508"/>
                </a:cubicBezTo>
                <a:lnTo>
                  <a:pt y="849" x="4508"/>
                </a:lnTo>
                <a:lnTo>
                  <a:pt y="849" x="4677"/>
                </a:lnTo>
                <a:lnTo>
                  <a:pt y="478" x="4677"/>
                </a:lnTo>
                <a:cubicBezTo>
                  <a:pt y="454" x="4677"/>
                  <a:pt y="433" x="4674"/>
                  <a:pt y="414" x="4668"/>
                </a:cubicBezTo>
                <a:cubicBezTo>
                  <a:pt y="394" x="4661"/>
                  <a:pt y="377" x="4653"/>
                  <a:pt y="362" x="4643"/>
                </a:cubicBezTo>
                <a:cubicBezTo>
                  <a:pt y="347" x="4633"/>
                  <a:pt y="334" x="4621"/>
                  <a:pt y="324" x="4607"/>
                </a:cubicBezTo>
                <a:cubicBezTo>
                  <a:pt y="314" x="4594"/>
                  <a:pt y="305" x="4579"/>
                  <a:pt y="299" x="4565"/>
                </a:cubicBezTo>
                <a:cubicBezTo>
                  <a:pt y="292" x="4550"/>
                  <a:pt y="287" x="4536"/>
                  <a:pt y="284" x="4521"/>
                </a:cubicBezTo>
                <a:cubicBezTo>
                  <a:pt y="281" x="4506"/>
                  <a:pt y="280" x="4492"/>
                  <a:pt y="280" x="4478"/>
                </a:cubicBezTo>
                <a:lnTo>
                  <a:pt y="280" x="4286"/>
                </a:lnTo>
                <a:lnTo>
                  <a:pt y="298" x="4286"/>
                </a:lnTo>
                <a:cubicBezTo>
                  <a:pt y="298" x="4286"/>
                  <a:pt y="298" x="4286"/>
                  <a:pt y="298" x="4286"/>
                </a:cubicBezTo>
                <a:cubicBezTo>
                  <a:pt y="298" x="4284"/>
                  <a:pt y="296" x="4273"/>
                  <a:pt y="290" x="4255"/>
                </a:cubicBezTo>
                <a:cubicBezTo>
                  <a:pt y="283" x="4233"/>
                  <a:pt y="280" x="4212"/>
                  <a:pt y="280" x="4192"/>
                </a:cubicBezTo>
                <a:close/>
                <a:moveTo>
                  <a:pt y="280" x="4940"/>
                </a:moveTo>
                <a:cubicBezTo>
                  <a:pt y="280" x="4920"/>
                  <a:pt y="283" x="4899"/>
                  <a:pt y="290" x="4876"/>
                </a:cubicBezTo>
                <a:cubicBezTo>
                  <a:pt y="297" x="4853"/>
                  <a:pt y="308" x="4831"/>
                  <a:pt y="324" x="4811"/>
                </a:cubicBezTo>
                <a:cubicBezTo>
                  <a:pt y="340" x="4791"/>
                  <a:pt y="361" x="4775"/>
                  <a:pt y="386" x="4761"/>
                </a:cubicBezTo>
                <a:cubicBezTo>
                  <a:pt y="412" x="4748"/>
                  <a:pt y="442" x="4741"/>
                  <a:pt y="478" x="4741"/>
                </a:cubicBezTo>
                <a:lnTo>
                  <a:pt y="650" x="4741"/>
                </a:lnTo>
                <a:cubicBezTo>
                  <a:pt y="687" x="4741"/>
                  <a:pt y="717" x="4748"/>
                  <a:pt y="743" x="4761"/>
                </a:cubicBezTo>
                <a:cubicBezTo>
                  <a:pt y="768" x="4775"/>
                  <a:pt y="789" x="4791"/>
                  <a:pt y="805" x="4811"/>
                </a:cubicBezTo>
                <a:cubicBezTo>
                  <a:pt y="821" x="4831"/>
                  <a:pt y="832" x="4853"/>
                  <a:pt y="839" x="4876"/>
                </a:cubicBezTo>
                <a:cubicBezTo>
                  <a:pt y="846" x="4899"/>
                  <a:pt y="849" x="4920"/>
                  <a:pt y="849" x="4940"/>
                </a:cubicBezTo>
                <a:lnTo>
                  <a:pt y="849" x="5169"/>
                </a:lnTo>
                <a:cubicBezTo>
                  <a:pt y="849" x="5182"/>
                  <a:pt y="848" x="5196"/>
                  <a:pt y="845" x="5211"/>
                </a:cubicBezTo>
                <a:cubicBezTo>
                  <a:pt y="842" x="5226"/>
                  <a:pt y="837" x="5241"/>
                  <a:pt y="830" x="5256"/>
                </a:cubicBezTo>
                <a:cubicBezTo>
                  <a:pt y="824" x="5270"/>
                  <a:pt y="815" x="5284"/>
                  <a:pt y="805" x="5298"/>
                </a:cubicBezTo>
                <a:cubicBezTo>
                  <a:pt y="795" x="5312"/>
                  <a:pt y="782" x="5324"/>
                  <a:pt y="767" x="5334"/>
                </a:cubicBezTo>
                <a:cubicBezTo>
                  <a:pt y="752" x="5344"/>
                  <a:pt y="735" x="5352"/>
                  <a:pt y="715" x="5359"/>
                </a:cubicBezTo>
                <a:cubicBezTo>
                  <a:pt y="696" x="5365"/>
                  <a:pt y="674" x="5368"/>
                  <a:pt y="650" x="5368"/>
                </a:cubicBezTo>
                <a:lnTo>
                  <a:pt y="478" x="5368"/>
                </a:lnTo>
                <a:cubicBezTo>
                  <a:pt y="458" x="5368"/>
                  <a:pt y="437" x="5364"/>
                  <a:pt y="414" x="5357"/>
                </a:cubicBezTo>
                <a:cubicBezTo>
                  <a:pt y="391" x="5350"/>
                  <a:pt y="369" x="5339"/>
                  <a:pt y="349" x="5323"/>
                </a:cubicBezTo>
                <a:cubicBezTo>
                  <a:pt y="329" x="5307"/>
                  <a:pt y="313" x="5287"/>
                  <a:pt y="300" x="5261"/>
                </a:cubicBezTo>
                <a:cubicBezTo>
                  <a:pt y="286" x="5235"/>
                  <a:pt y="280" x="5205"/>
                  <a:pt y="280" x="5169"/>
                </a:cubicBezTo>
                <a:close/>
                <a:moveTo>
                  <a:pt y="280" x="7132"/>
                </a:moveTo>
                <a:cubicBezTo>
                  <a:pt y="280" x="7120"/>
                  <a:pt y="282" x="7109"/>
                  <a:pt y="286" x="7099"/>
                </a:cubicBezTo>
                <a:cubicBezTo>
                  <a:pt y="291" x="7088"/>
                  <a:pt y="296" x="7079"/>
                  <a:pt y="304" x="7072"/>
                </a:cubicBezTo>
                <a:cubicBezTo>
                  <a:pt y="312" x="7064"/>
                  <a:pt y="321" x="7058"/>
                  <a:pt y="331" x="7053"/>
                </a:cubicBezTo>
                <a:cubicBezTo>
                  <a:pt y="341" x="7049"/>
                  <a:pt y="352" x="7047"/>
                  <a:pt y="364" x="7047"/>
                </a:cubicBezTo>
                <a:lnTo>
                  <a:pt y="849" x="7047"/>
                </a:lnTo>
                <a:lnTo>
                  <a:pt y="849" x="7215"/>
                </a:lnTo>
                <a:lnTo>
                  <a:pt y="448" x="7215"/>
                </a:lnTo>
                <a:lnTo>
                  <a:pt y="448" x="7417"/>
                </a:lnTo>
                <a:cubicBezTo>
                  <a:pt y="448" x="7430"/>
                  <a:pt y="450" x="7441"/>
                  <a:pt y="455" x="7452"/>
                </a:cubicBezTo>
                <a:cubicBezTo>
                  <a:pt y="459" x="7463"/>
                  <a:pt y="465" x="7472"/>
                  <a:pt y="472" x="7479"/>
                </a:cubicBezTo>
                <a:cubicBezTo>
                  <a:pt y="479" x="7487"/>
                  <a:pt y="489" x="7493"/>
                  <a:pt y="499" x="7498"/>
                </a:cubicBezTo>
                <a:cubicBezTo>
                  <a:pt y="510" x="7503"/>
                  <a:pt y="522" x="7505"/>
                  <a:pt y="535" x="7505"/>
                </a:cubicBezTo>
                <a:lnTo>
                  <a:pt y="849" x="7505"/>
                </a:lnTo>
                <a:lnTo>
                  <a:pt y="849" x="7673"/>
                </a:lnTo>
                <a:lnTo>
                  <a:pt y="535" x="7673"/>
                </a:lnTo>
                <a:cubicBezTo>
                  <a:pt y="505" x="7673"/>
                  <a:pt y="477" x="7670"/>
                  <a:pt y="452" x="7662"/>
                </a:cubicBezTo>
                <a:cubicBezTo>
                  <a:pt y="427" x="7654"/>
                  <a:pt y="405" x="7643"/>
                  <a:pt y="386" x="7630"/>
                </a:cubicBezTo>
                <a:cubicBezTo>
                  <a:pt y="367" x="7616"/>
                  <a:pt y="351" x="7601"/>
                  <a:pt y="337" x="7584"/>
                </a:cubicBezTo>
                <a:cubicBezTo>
                  <a:pt y="324" x="7567"/>
                  <a:pt y="313" x="7549"/>
                  <a:pt y="304" x="7530"/>
                </a:cubicBezTo>
                <a:cubicBezTo>
                  <a:pt y="296" x="7511"/>
                  <a:pt y="289" x="7492"/>
                  <a:pt y="286" x="7473"/>
                </a:cubicBezTo>
                <a:cubicBezTo>
                  <a:pt y="282" x="7453"/>
                  <a:pt y="280" x="7435"/>
                  <a:pt y="280" x="7418"/>
                </a:cubicBezTo>
                <a:close/>
                <a:moveTo>
                  <a:pt y="107" x="8223"/>
                </a:moveTo>
                <a:lnTo>
                  <a:pt y="276" x="8223"/>
                </a:lnTo>
                <a:lnTo>
                  <a:pt y="276" x="8651"/>
                </a:lnTo>
                <a:cubicBezTo>
                  <a:pt y="276" x="8662"/>
                  <a:pt y="278" x="8669"/>
                  <a:pt y="283" x="8673"/>
                </a:cubicBezTo>
                <a:cubicBezTo>
                  <a:pt y="288" x="8678"/>
                  <a:pt y="296" x="8680"/>
                  <a:pt y="307" x="8680"/>
                </a:cubicBezTo>
                <a:lnTo>
                  <a:pt y="364" x="8680"/>
                </a:lnTo>
                <a:cubicBezTo>
                  <a:pt y="375" x="8680"/>
                  <a:pt y="382" x="8678"/>
                  <a:pt y="387" x="8674"/>
                </a:cubicBezTo>
                <a:cubicBezTo>
                  <a:pt y="391" x="8669"/>
                  <a:pt y="394" x="8662"/>
                  <a:pt y="394" x="8650"/>
                </a:cubicBezTo>
                <a:lnTo>
                  <a:pt y="394" x="8364"/>
                </a:lnTo>
                <a:cubicBezTo>
                  <a:pt y="394" x="8340"/>
                  <a:pt y="397" x="8318"/>
                  <a:pt y="403" x="8299"/>
                </a:cubicBezTo>
                <a:cubicBezTo>
                  <a:pt y="409" x="8280"/>
                  <a:pt y="418" x="8263"/>
                  <a:pt y="428" x="8248"/>
                </a:cubicBezTo>
                <a:cubicBezTo>
                  <a:pt y="438" x="8233"/>
                  <a:pt y="450" x="8220"/>
                  <a:pt y="464" x="8210"/>
                </a:cubicBezTo>
                <a:cubicBezTo>
                  <a:pt y="477" x="8199"/>
                  <a:pt y="492" x="8191"/>
                  <a:pt y="506" x="8184"/>
                </a:cubicBezTo>
                <a:cubicBezTo>
                  <a:pt y="521" x="8178"/>
                  <a:pt y="536" x="8173"/>
                  <a:pt y="551" x="8170"/>
                </a:cubicBezTo>
                <a:cubicBezTo>
                  <a:pt y="566" x="8167"/>
                  <a:pt y="580" x="8166"/>
                  <a:pt y="594" x="8166"/>
                </a:cubicBezTo>
                <a:lnTo>
                  <a:pt y="849" x="8166"/>
                </a:lnTo>
                <a:lnTo>
                  <a:pt y="849" x="8850"/>
                </a:lnTo>
                <a:lnTo>
                  <a:pt y="681" x="8850"/>
                </a:lnTo>
                <a:lnTo>
                  <a:pt y="681" x="8334"/>
                </a:lnTo>
                <a:lnTo>
                  <a:pt y="595" x="8334"/>
                </a:lnTo>
                <a:cubicBezTo>
                  <a:pt y="591" x="8335"/>
                  <a:pt y="586" x="8336"/>
                  <a:pt y="582" x="8337"/>
                </a:cubicBezTo>
                <a:cubicBezTo>
                  <a:pt y="577" x="8338"/>
                  <a:pt y="574" x="8340"/>
                  <a:pt y="571" x="8341"/>
                </a:cubicBezTo>
                <a:cubicBezTo>
                  <a:pt y="569" x="8343"/>
                  <a:pt y="567" x="8345"/>
                  <a:pt y="565" x="8348"/>
                </a:cubicBezTo>
                <a:cubicBezTo>
                  <a:pt y="564" x="8352"/>
                  <a:pt y="563" x="8357"/>
                  <a:pt y="563" x="8364"/>
                </a:cubicBezTo>
                <a:lnTo>
                  <a:pt y="563" x="8651"/>
                </a:lnTo>
                <a:cubicBezTo>
                  <a:pt y="563" x="8671"/>
                  <a:pt y="560" x="8693"/>
                  <a:pt y="553" x="8715"/>
                </a:cubicBezTo>
                <a:cubicBezTo>
                  <a:pt y="546" x="8738"/>
                  <a:pt y="534" x="8760"/>
                  <a:pt y="518" x="8780"/>
                </a:cubicBezTo>
                <a:cubicBezTo>
                  <a:pt y="502" x="8800"/>
                  <a:pt y="482" x="8817"/>
                  <a:pt y="456" x="8830"/>
                </a:cubicBezTo>
                <a:cubicBezTo>
                  <a:pt y="431" x="8844"/>
                  <a:pt y="400" x="8850"/>
                  <a:pt y="364" x="8850"/>
                </a:cubicBezTo>
                <a:lnTo>
                  <a:pt y="306" x="8850"/>
                </a:lnTo>
                <a:cubicBezTo>
                  <a:pt y="293" x="8850"/>
                  <a:pt y="279" x="8849"/>
                  <a:pt y="264" x="8846"/>
                </a:cubicBezTo>
                <a:cubicBezTo>
                  <a:pt y="249" x="8843"/>
                  <a:pt y="235" x="8838"/>
                  <a:pt y="220" x="8831"/>
                </a:cubicBezTo>
                <a:cubicBezTo>
                  <a:pt y="205" x="8824"/>
                  <a:pt y="191" x="8816"/>
                  <a:pt y="178" x="8805"/>
                </a:cubicBezTo>
                <a:cubicBezTo>
                  <a:pt y="164" x="8794"/>
                  <a:pt y="152" x="8782"/>
                  <a:pt y="142" x="8767"/>
                </a:cubicBezTo>
                <a:cubicBezTo>
                  <a:pt y="131" x="8752"/>
                  <a:pt y="123" x="8735"/>
                  <a:pt y="117" x="8715"/>
                </a:cubicBezTo>
                <a:cubicBezTo>
                  <a:pt y="111" x="8696"/>
                  <a:pt y="107" x="8675"/>
                  <a:pt y="107" x="8651"/>
                </a:cubicBezTo>
                <a:close/>
                <a:moveTo>
                  <a:pt y="107" x="9776"/>
                </a:moveTo>
                <a:cubicBezTo>
                  <a:pt y="107" x="9764"/>
                  <a:pt y="110" x="9753"/>
                  <a:pt y="114" x="9743"/>
                </a:cubicBezTo>
                <a:cubicBezTo>
                  <a:pt y="118" x="9732"/>
                  <a:pt y="124" x="9723"/>
                  <a:pt y="132" x="9716"/>
                </a:cubicBezTo>
                <a:cubicBezTo>
                  <a:pt y="140" x="9708"/>
                  <a:pt y="149" x="9702"/>
                  <a:pt y="159" x="9698"/>
                </a:cubicBezTo>
                <a:cubicBezTo>
                  <a:pt y="170" x="9694"/>
                  <a:pt y="181" x="9691"/>
                  <a:pt y="192" x="9691"/>
                </a:cubicBezTo>
                <a:lnTo>
                  <a:pt y="764" x="9691"/>
                </a:lnTo>
                <a:cubicBezTo>
                  <a:pt y="776" x="9691"/>
                  <a:pt y="788" x="9694"/>
                  <a:pt y="798" x="9698"/>
                </a:cubicBezTo>
                <a:cubicBezTo>
                  <a:pt y="808" x="9702"/>
                  <a:pt y="817" x="9708"/>
                  <a:pt y="825" x="9716"/>
                </a:cubicBezTo>
                <a:cubicBezTo>
                  <a:pt y="832" x="9724"/>
                  <a:pt y="838" x="9733"/>
                  <a:pt y="843" x="9743"/>
                </a:cubicBezTo>
                <a:cubicBezTo>
                  <a:pt y="847" x="9753"/>
                  <a:pt y="849" x="9764"/>
                  <a:pt y="849" x="9776"/>
                </a:cubicBezTo>
                <a:lnTo>
                  <a:pt y="849" x="10258"/>
                </a:lnTo>
                <a:cubicBezTo>
                  <a:pt y="849" x="10290"/>
                  <a:pt y="843" x="10317"/>
                  <a:pt y="832" x="10339"/>
                </a:cubicBezTo>
                <a:cubicBezTo>
                  <a:pt y="820" x="10362"/>
                  <a:pt y="805" x="10380"/>
                  <a:pt y="788" x="10394"/>
                </a:cubicBezTo>
                <a:cubicBezTo>
                  <a:pt y="770" x="10408"/>
                  <a:pt y="752" x="10418"/>
                  <a:pt y="731" x="10424"/>
                </a:cubicBezTo>
                <a:cubicBezTo>
                  <a:pt y="711" x="10430"/>
                  <a:pt y="692" x="10433"/>
                  <a:pt y="675" x="10433"/>
                </a:cubicBezTo>
                <a:lnTo>
                  <a:pt y="650" x="10433"/>
                </a:lnTo>
                <a:cubicBezTo>
                  <a:pt y="624" x="10433"/>
                  <a:pt y="599" x="10430"/>
                  <a:pt y="577" x="10424"/>
                </a:cubicBezTo>
                <a:cubicBezTo>
                  <a:pt y="555" x="10418"/>
                  <a:pt y="535" x="10409"/>
                  <a:pt y="517" x="10399"/>
                </a:cubicBezTo>
                <a:cubicBezTo>
                  <a:pt y="499" x="10389"/>
                  <a:pt y="483" x="10377"/>
                  <a:pt y="470" x="10363"/>
                </a:cubicBezTo>
                <a:cubicBezTo>
                  <a:pt y="456" x="10349"/>
                  <a:pt y="448" x="10341"/>
                  <a:pt y="446" x="10338"/>
                </a:cubicBezTo>
                <a:cubicBezTo>
                  <a:pt y="434" x="10347"/>
                  <a:pt y="413" x="10356"/>
                  <a:pt y="385" x="10364"/>
                </a:cubicBezTo>
                <a:cubicBezTo>
                  <a:pt y="357" x="10372"/>
                  <a:pt y="331" x="10376"/>
                  <a:pt y="306" x="10376"/>
                </a:cubicBezTo>
                <a:lnTo>
                  <a:pt y="283" x="10376"/>
                </a:lnTo>
                <a:cubicBezTo>
                  <a:pt y="251" x="10376"/>
                  <a:pt y="224" x="10370"/>
                  <a:pt y="201" x="10359"/>
                </a:cubicBezTo>
                <a:cubicBezTo>
                  <a:pt y="179" x="10347"/>
                  <a:pt y="161" x="10332"/>
                  <a:pt y="147" x="10314"/>
                </a:cubicBezTo>
                <a:cubicBezTo>
                  <a:pt y="133" x="10297"/>
                  <a:pt y="123" x="10278"/>
                  <a:pt y="117" x="10258"/>
                </a:cubicBezTo>
                <a:cubicBezTo>
                  <a:pt y="111" x="10238"/>
                  <a:pt y="107" x="10219"/>
                  <a:pt y="107" x="10201"/>
                </a:cubicBezTo>
                <a:close/>
                <a:moveTo>
                  <a:pt y="280" x="10479"/>
                </a:moveTo>
                <a:lnTo>
                  <a:pt y="594" x="10479"/>
                </a:lnTo>
                <a:cubicBezTo>
                  <a:pt y="624" x="10479"/>
                  <a:pt y="652" x="10483"/>
                  <a:pt y="677" x="10491"/>
                </a:cubicBezTo>
                <a:cubicBezTo>
                  <a:pt y="702" x="10499"/>
                  <a:pt y="724" x="10510"/>
                  <a:pt y="743" x="10523"/>
                </a:cubicBezTo>
                <a:cubicBezTo>
                  <a:pt y="762" x="10537"/>
                  <a:pt y="778" x="10552"/>
                  <a:pt y="792" x="10569"/>
                </a:cubicBezTo>
                <a:cubicBezTo>
                  <a:pt y="805" x="10587"/>
                  <a:pt y="816" x="10605"/>
                  <a:pt y="825" x="10624"/>
                </a:cubicBezTo>
                <a:cubicBezTo>
                  <a:pt y="833" x="10643"/>
                  <a:pt y="840" x="10662"/>
                  <a:pt y="844" x="10681"/>
                </a:cubicBezTo>
                <a:cubicBezTo>
                  <a:pt y="847" x="10700"/>
                  <a:pt y="849" x="10718"/>
                  <a:pt y="849" x="10735"/>
                </a:cubicBezTo>
                <a:lnTo>
                  <a:pt y="849" x="11022"/>
                </a:lnTo>
                <a:cubicBezTo>
                  <a:pt y="849" x="11034"/>
                  <a:pt y="847" x="11045"/>
                  <a:pt y="843" x="11055"/>
                </a:cubicBezTo>
                <a:cubicBezTo>
                  <a:pt y="838" x="11065"/>
                  <a:pt y="832" x="11074"/>
                  <a:pt y="825" x="11082"/>
                </a:cubicBezTo>
                <a:cubicBezTo>
                  <a:pt y="817" x="11089"/>
                  <a:pt y="808" x="11095"/>
                  <a:pt y="798" x="11100"/>
                </a:cubicBezTo>
                <a:cubicBezTo>
                  <a:pt y="788" x="11104"/>
                  <a:pt y="776" x="11106"/>
                  <a:pt y="764" x="11106"/>
                </a:cubicBezTo>
                <a:lnTo>
                  <a:pt y="280" x="11106"/>
                </a:lnTo>
                <a:lnTo>
                  <a:pt y="280" x="10937"/>
                </a:lnTo>
                <a:lnTo>
                  <a:pt y="681" x="10937"/>
                </a:lnTo>
                <a:lnTo>
                  <a:pt y="681" x="10736"/>
                </a:lnTo>
                <a:cubicBezTo>
                  <a:pt y="681" x="10723"/>
                  <a:pt y="679" x="10712"/>
                  <a:pt y="674" x="10701"/>
                </a:cubicBezTo>
                <a:cubicBezTo>
                  <a:pt y="670" x="10690"/>
                  <a:pt y="665" x="10681"/>
                  <a:pt y="657" x="10673"/>
                </a:cubicBezTo>
                <a:cubicBezTo>
                  <a:pt y="650" x="10666"/>
                  <a:pt y="641" x="10660"/>
                  <a:pt y="630" x="10655"/>
                </a:cubicBezTo>
                <a:cubicBezTo>
                  <a:pt y="619" x="10650"/>
                  <a:pt y="607" x="10648"/>
                  <a:pt y="594" x="10648"/>
                </a:cubicBezTo>
                <a:lnTo>
                  <a:pt y="280" x="10648"/>
                </a:lnTo>
                <a:close/>
                <a:moveTo>
                  <a:pt y="280" x="11380"/>
                </a:moveTo>
                <a:cubicBezTo>
                  <a:pt y="280" x="11367"/>
                  <a:pt y="281" x="11353"/>
                  <a:pt y="284" x="11338"/>
                </a:cubicBezTo>
                <a:cubicBezTo>
                  <a:pt y="287" x="11323"/>
                  <a:pt y="292" x="11308"/>
                  <a:pt y="299" x="11293"/>
                </a:cubicBezTo>
                <a:cubicBezTo>
                  <a:pt y="305" x="11279"/>
                  <a:pt y="314" x="11265"/>
                  <a:pt y="324" x="11251"/>
                </a:cubicBezTo>
                <a:cubicBezTo>
                  <a:pt y="335" x="11238"/>
                  <a:pt y="347" x="11226"/>
                  <a:pt y="362" x="11215"/>
                </a:cubicBezTo>
                <a:cubicBezTo>
                  <a:pt y="377" x="11205"/>
                  <a:pt y="394" x="11196"/>
                  <a:pt y="414" x="11190"/>
                </a:cubicBezTo>
                <a:cubicBezTo>
                  <a:pt y="433" x="11184"/>
                  <a:pt y="454" x="11181"/>
                  <a:pt y="478" x="11181"/>
                </a:cubicBezTo>
                <a:lnTo>
                  <a:pt y="849" x="11181"/>
                </a:lnTo>
                <a:lnTo>
                  <a:pt y="849" x="11349"/>
                </a:lnTo>
                <a:lnTo>
                  <a:pt y="478" x="11349"/>
                </a:lnTo>
                <a:cubicBezTo>
                  <a:pt y="468" x="11349"/>
                  <a:pt y="460" x="11352"/>
                  <a:pt y="455" x="11356"/>
                </a:cubicBezTo>
                <a:cubicBezTo>
                  <a:pt y="451" x="11361"/>
                  <a:pt y="448" x="11369"/>
                  <a:pt y="448" x="11381"/>
                </a:cubicBezTo>
                <a:lnTo>
                  <a:pt y="448" x="11687"/>
                </a:lnTo>
                <a:lnTo>
                  <a:pt y="280" x="11687"/>
                </a:lnTo>
                <a:close/>
                <a:moveTo>
                  <a:pt y="57" x="11726"/>
                </a:moveTo>
                <a:lnTo>
                  <a:pt y="650" x="11726"/>
                </a:lnTo>
                <a:cubicBezTo>
                  <a:pt y="674" x="11726"/>
                  <a:pt y="696" x="11729"/>
                  <a:pt y="715" x="11735"/>
                </a:cubicBezTo>
                <a:cubicBezTo>
                  <a:pt y="735" x="11742"/>
                  <a:pt y="752" x="11750"/>
                  <a:pt y="767" x="11760"/>
                </a:cubicBezTo>
                <a:cubicBezTo>
                  <a:pt y="782" x="11771"/>
                  <a:pt y="794" x="11783"/>
                  <a:pt y="805" x="11796"/>
                </a:cubicBezTo>
                <a:cubicBezTo>
                  <a:pt y="815" x="11810"/>
                  <a:pt y="824" x="11824"/>
                  <a:pt y="830" x="11839"/>
                </a:cubicBezTo>
                <a:cubicBezTo>
                  <a:pt y="837" x="11853"/>
                  <a:pt y="842" x="11868"/>
                  <a:pt y="845" x="11883"/>
                </a:cubicBezTo>
                <a:cubicBezTo>
                  <a:pt y="848" x="11898"/>
                  <a:pt y="849" x="11912"/>
                  <a:pt y="849" x="11925"/>
                </a:cubicBezTo>
                <a:lnTo>
                  <a:pt y="849" x="12154"/>
                </a:lnTo>
                <a:cubicBezTo>
                  <a:pt y="849" x="12178"/>
                  <a:pt y="846" x="12200"/>
                  <a:pt y="840" x="12219"/>
                </a:cubicBezTo>
                <a:cubicBezTo>
                  <a:pt y="834" x="12238"/>
                  <a:pt y="825" x="12255"/>
                  <a:pt y="815" x="12270"/>
                </a:cubicBezTo>
                <a:cubicBezTo>
                  <a:pt y="804" x="12285"/>
                  <a:pt y="792" x="12298"/>
                  <a:pt y="779" x="12308"/>
                </a:cubicBezTo>
                <a:cubicBezTo>
                  <a:pt y="765" x="12319"/>
                  <a:pt y="751" x="12327"/>
                  <a:pt y="737" x="12334"/>
                </a:cubicBezTo>
                <a:cubicBezTo>
                  <a:pt y="722" x="12340"/>
                  <a:pt y="707" x="12345"/>
                  <a:pt y="693" x="12348"/>
                </a:cubicBezTo>
                <a:cubicBezTo>
                  <a:pt y="678" x="12351"/>
                  <a:pt y="664" x="12353"/>
                  <a:pt y="650" x="12353"/>
                </a:cubicBezTo>
                <a:lnTo>
                  <a:pt y="478" x="12353"/>
                </a:lnTo>
                <a:cubicBezTo>
                  <a:pt y="454" x="12353"/>
                  <a:pt y="433" x="12350"/>
                  <a:pt y="414" x="12343"/>
                </a:cubicBezTo>
                <a:cubicBezTo>
                  <a:pt y="394" x="12337"/>
                  <a:pt y="377" x="12329"/>
                  <a:pt y="362" x="12319"/>
                </a:cubicBezTo>
                <a:cubicBezTo>
                  <a:pt y="347" x="12308"/>
                  <a:pt y="334" x="12296"/>
                  <a:pt y="324" x="12283"/>
                </a:cubicBezTo>
                <a:cubicBezTo>
                  <a:pt y="314" x="12269"/>
                  <a:pt y="305" x="12255"/>
                  <a:pt y="299" x="12241"/>
                </a:cubicBezTo>
                <a:cubicBezTo>
                  <a:pt y="292" x="12226"/>
                  <a:pt y="287" x="12211"/>
                  <a:pt y="284" x="12196"/>
                </a:cubicBezTo>
                <a:cubicBezTo>
                  <a:pt y="281" x="12182"/>
                  <a:pt y="280" x="12168"/>
                  <a:pt y="280" x="12154"/>
                </a:cubicBezTo>
                <a:lnTo>
                  <a:pt y="280" x="11904"/>
                </a:lnTo>
                <a:lnTo>
                  <a:pt y="448" x="11904"/>
                </a:lnTo>
                <a:lnTo>
                  <a:pt y="448" x="12154"/>
                </a:lnTo>
                <a:cubicBezTo>
                  <a:pt y="448" x="12164"/>
                  <a:pt y="451" x="12171"/>
                  <a:pt y="456" x="12176"/>
                </a:cubicBezTo>
                <a:cubicBezTo>
                  <a:pt y="461" x="12181"/>
                  <a:pt y="468" x="12184"/>
                  <a:pt y="478" x="12184"/>
                </a:cubicBezTo>
                <a:lnTo>
                  <a:pt y="650" x="12184"/>
                </a:lnTo>
                <a:cubicBezTo>
                  <a:pt y="660" x="12184"/>
                  <a:pt y="668" x="12182"/>
                  <a:pt y="673" x="12177"/>
                </a:cubicBezTo>
                <a:cubicBezTo>
                  <a:pt y="678" x="12172"/>
                  <a:pt y="681" x="12164"/>
                  <a:pt y="681" x="12154"/>
                </a:cubicBezTo>
                <a:lnTo>
                  <a:pt y="681" x="11925"/>
                </a:lnTo>
                <a:cubicBezTo>
                  <a:pt y="681" x="11916"/>
                  <a:pt y="678" x="11909"/>
                  <a:pt y="673" x="11903"/>
                </a:cubicBezTo>
                <a:cubicBezTo>
                  <a:pt y="667" x="11897"/>
                  <a:pt y="660" x="11895"/>
                  <a:pt y="650" x="11895"/>
                </a:cubicBezTo>
                <a:lnTo>
                  <a:pt y="57" x="11895"/>
                </a:lnTo>
                <a:close/>
                <a:moveTo>
                  <a:pt y="280" x="12412"/>
                </a:moveTo>
                <a:lnTo>
                  <a:pt y="594" x="12412"/>
                </a:lnTo>
                <a:cubicBezTo>
                  <a:pt y="624" x="12412"/>
                  <a:pt y="652" x="12416"/>
                  <a:pt y="677" x="12423"/>
                </a:cubicBezTo>
                <a:cubicBezTo>
                  <a:pt y="702" x="12432"/>
                  <a:pt y="724" x="12442"/>
                  <a:pt y="743" x="12455"/>
                </a:cubicBezTo>
                <a:cubicBezTo>
                  <a:pt y="762" x="12469"/>
                  <a:pt y="778" x="12484"/>
                  <a:pt y="792" x="12502"/>
                </a:cubicBezTo>
                <a:cubicBezTo>
                  <a:pt y="805" x="12519"/>
                  <a:pt y="816" x="12537"/>
                  <a:pt y="825" x="12556"/>
                </a:cubicBezTo>
                <a:cubicBezTo>
                  <a:pt y="833" x="12575"/>
                  <a:pt y="840" x="12594"/>
                  <a:pt y="844" x="12613"/>
                </a:cubicBezTo>
                <a:cubicBezTo>
                  <a:pt y="847" x="12632"/>
                  <a:pt y="849" x="12650"/>
                  <a:pt y="849" x="12667"/>
                </a:cubicBezTo>
                <a:lnTo>
                  <a:pt y="849" x="12954"/>
                </a:lnTo>
                <a:cubicBezTo>
                  <a:pt y="849" x="12966"/>
                  <a:pt y="847" x="12977"/>
                  <a:pt y="843" x="12987"/>
                </a:cubicBezTo>
                <a:cubicBezTo>
                  <a:pt y="838" x="12997"/>
                  <a:pt y="832" x="13006"/>
                  <a:pt y="825" x="13014"/>
                </a:cubicBezTo>
                <a:cubicBezTo>
                  <a:pt y="817" x="13021"/>
                  <a:pt y="808" x="13027"/>
                  <a:pt y="798" x="13032"/>
                </a:cubicBezTo>
                <a:cubicBezTo>
                  <a:pt y="788" x="13036"/>
                  <a:pt y="776" x="13038"/>
                  <a:pt y="764" x="13038"/>
                </a:cubicBezTo>
                <a:lnTo>
                  <a:pt y="280" x="13038"/>
                </a:lnTo>
                <a:lnTo>
                  <a:pt y="280" x="12870"/>
                </a:lnTo>
                <a:lnTo>
                  <a:pt y="681" x="12870"/>
                </a:lnTo>
                <a:lnTo>
                  <a:pt y="681" x="12668"/>
                </a:lnTo>
                <a:cubicBezTo>
                  <a:pt y="681" x="12656"/>
                  <a:pt y="679" x="12644"/>
                  <a:pt y="674" x="12633"/>
                </a:cubicBezTo>
                <a:cubicBezTo>
                  <a:pt y="670" x="12622"/>
                  <a:pt y="665" x="12613"/>
                  <a:pt y="657" x="12606"/>
                </a:cubicBezTo>
                <a:cubicBezTo>
                  <a:pt y="650" x="12598"/>
                  <a:pt y="641" x="12592"/>
                  <a:pt y="630" x="12587"/>
                </a:cubicBezTo>
                <a:cubicBezTo>
                  <a:pt y="619" x="12583"/>
                  <a:pt y="607" x="12580"/>
                  <a:pt y="594" x="12580"/>
                </a:cubicBezTo>
                <a:lnTo>
                  <a:pt y="280" x="12580"/>
                </a:lnTo>
                <a:close/>
                <a:moveTo>
                  <a:pt y="280" x="13458"/>
                </a:moveTo>
                <a:lnTo>
                  <a:pt y="442" x="13458"/>
                </a:lnTo>
                <a:lnTo>
                  <a:pt y="442" x="13757"/>
                </a:lnTo>
                <a:cubicBezTo>
                  <a:pt y="442" x="13767"/>
                  <a:pt y="445" x="13775"/>
                  <a:pt y="451" x="13781"/>
                </a:cubicBezTo>
                <a:cubicBezTo>
                  <a:pt y="457" x="13787"/>
                  <a:pt y="465" x="13791"/>
                  <a:pt y="475" x="13791"/>
                </a:cubicBezTo>
                <a:lnTo>
                  <a:pt y="653" x="13791"/>
                </a:lnTo>
                <a:cubicBezTo>
                  <a:pt y="663" x="13791"/>
                  <a:pt y="671" x="13788"/>
                  <a:pt y="677" x="13782"/>
                </a:cubicBezTo>
                <a:cubicBezTo>
                  <a:pt y="683" x="13777"/>
                  <a:pt y="687" x="13768"/>
                  <a:pt y="687" x="13757"/>
                </a:cubicBezTo>
                <a:lnTo>
                  <a:pt y="687" x="13529"/>
                </a:lnTo>
                <a:cubicBezTo>
                  <a:pt y="687" x="13519"/>
                  <a:pt y="684" x="13511"/>
                  <a:pt y="678" x="13505"/>
                </a:cubicBezTo>
                <a:cubicBezTo>
                  <a:pt y="673" x="13498"/>
                  <a:pt y="665" x="13495"/>
                  <a:pt y="655" x="13495"/>
                </a:cubicBezTo>
                <a:cubicBezTo>
                  <a:pt y="644" x="13495"/>
                  <a:pt y="636" x="13498"/>
                  <a:pt y="630" x="13503"/>
                </a:cubicBezTo>
                <a:cubicBezTo>
                  <a:pt y="623" x="13509"/>
                  <a:pt y="620" x="13517"/>
                  <a:pt y="620" x="13528"/>
                </a:cubicBezTo>
                <a:lnTo>
                  <a:pt y="620" x="13778"/>
                </a:lnTo>
                <a:lnTo>
                  <a:pt y="458" x="13778"/>
                </a:lnTo>
                <a:lnTo>
                  <a:pt y="458" x="13528"/>
                </a:lnTo>
                <a:cubicBezTo>
                  <a:pt y="458" x="13493"/>
                  <a:pt y="464" x="13462"/>
                  <a:pt y="477" x="13437"/>
                </a:cubicBezTo>
                <a:cubicBezTo>
                  <a:pt y="490" x="13412"/>
                  <a:pt y="507" x="13392"/>
                  <a:pt y="527" x="13376"/>
                </a:cubicBezTo>
                <a:cubicBezTo>
                  <a:pt y="546" x="13361"/>
                  <a:pt y="567" x="13350"/>
                  <a:pt y="590" x="13343"/>
                </a:cubicBezTo>
                <a:cubicBezTo>
                  <a:pt y="613" x="13336"/>
                  <a:pt y="634" x="13333"/>
                  <a:pt y="654" x="13333"/>
                </a:cubicBezTo>
                <a:cubicBezTo>
                  <a:pt y="689" x="13333"/>
                  <a:pt y="719" x="13339"/>
                  <a:pt y="744" x="13352"/>
                </a:cubicBezTo>
                <a:cubicBezTo>
                  <a:pt y="770" x="13365"/>
                  <a:pt y="790" x="13382"/>
                  <a:pt y="805" x="13402"/>
                </a:cubicBezTo>
                <a:cubicBezTo>
                  <a:pt y="821" x="13421"/>
                  <a:pt y="832" x="13442"/>
                  <a:pt y="839" x="13465"/>
                </a:cubicBezTo>
                <a:cubicBezTo>
                  <a:pt y="846" x="13487"/>
                  <a:pt y="849" x="13509"/>
                  <a:pt y="849" x="13528"/>
                </a:cubicBezTo>
                <a:lnTo>
                  <a:pt y="849" x="13757"/>
                </a:lnTo>
                <a:cubicBezTo>
                  <a:pt y="849" x="13793"/>
                  <a:pt y="843" x="13823"/>
                  <a:pt y="830" x="13848"/>
                </a:cubicBezTo>
                <a:cubicBezTo>
                  <a:pt y="816" x="13873"/>
                  <a:pt y="800" x="13893"/>
                  <a:pt y="780" x="13909"/>
                </a:cubicBezTo>
                <a:cubicBezTo>
                  <a:pt y="761" x="13924"/>
                  <a:pt y="740" x="13936"/>
                  <a:pt y="717" x="13942"/>
                </a:cubicBezTo>
                <a:cubicBezTo>
                  <a:pt y="694" x="13949"/>
                  <a:pt y="673" x="13953"/>
                  <a:pt y="654" x="13953"/>
                </a:cubicBezTo>
                <a:lnTo>
                  <a:pt y="475" x="13953"/>
                </a:lnTo>
                <a:cubicBezTo>
                  <a:pt y="440" x="13953"/>
                  <a:pt y="410" x="13946"/>
                  <a:pt y="385" x="13933"/>
                </a:cubicBezTo>
                <a:cubicBezTo>
                  <a:pt y="360" x="13920"/>
                  <a:pt y="339" x="13903"/>
                  <a:pt y="324" x="13884"/>
                </a:cubicBezTo>
                <a:cubicBezTo>
                  <a:pt y="308" x="13864"/>
                  <a:pt y="297" x="13843"/>
                  <a:pt y="290" x="13820"/>
                </a:cubicBezTo>
                <a:cubicBezTo>
                  <a:pt y="283" x="13798"/>
                  <a:pt y="280" x="13777"/>
                  <a:pt y="280" x="13757"/>
                </a:cubicBezTo>
                <a:close/>
                <a:moveTo>
                  <a:pt y="98" x="6065"/>
                </a:moveTo>
                <a:cubicBezTo>
                  <a:pt y="98" x="6021"/>
                  <a:pt y="106" x="5979"/>
                  <a:pt y="121" x="5941"/>
                </a:cubicBezTo>
                <a:cubicBezTo>
                  <a:pt y="137" x="5902"/>
                  <a:pt y="159" x="5869"/>
                  <a:pt y="187" x="5841"/>
                </a:cubicBezTo>
                <a:cubicBezTo>
                  <a:pt y="214" x="5813"/>
                  <a:pt y="247" x="5791"/>
                  <a:pt y="286" x="5775"/>
                </a:cubicBezTo>
                <a:cubicBezTo>
                  <a:pt y="325" x="5759"/>
                  <a:pt y="366" x="5751"/>
                  <a:pt y="411" x="5751"/>
                </a:cubicBezTo>
                <a:lnTo>
                  <a:pt y="545" x="5751"/>
                </a:lnTo>
                <a:cubicBezTo>
                  <a:pt y="591" x="5751"/>
                  <a:pt y="633" x="5759"/>
                  <a:pt y="671" x="5775"/>
                </a:cubicBezTo>
                <a:cubicBezTo>
                  <a:pt y="709" x="5791"/>
                  <a:pt y="743" x="5813"/>
                  <a:pt y="770" x="5841"/>
                </a:cubicBezTo>
                <a:cubicBezTo>
                  <a:pt y="798" x="5869"/>
                  <a:pt y="820" x="5902"/>
                  <a:pt y="836" x="5941"/>
                </a:cubicBezTo>
                <a:cubicBezTo>
                  <a:pt y="851" x="5979"/>
                  <a:pt y="859" x="6021"/>
                  <a:pt y="859" x="6065"/>
                </a:cubicBezTo>
                <a:lnTo>
                  <a:pt y="859" x="6237"/>
                </a:lnTo>
                <a:cubicBezTo>
                  <a:pt y="859" x="6282"/>
                  <a:pt y="851" x="6323"/>
                  <a:pt y="836" x="6361"/>
                </a:cubicBezTo>
                <a:cubicBezTo>
                  <a:pt y="820" x="6400"/>
                  <a:pt y="798" x="6433"/>
                  <a:pt y="770" x="6461"/>
                </a:cubicBezTo>
                <a:cubicBezTo>
                  <a:pt y="743" x="6489"/>
                  <a:pt y="709" x="6511"/>
                  <a:pt y="671" x="6526"/>
                </a:cubicBezTo>
                <a:cubicBezTo>
                  <a:pt y="632" x="6542"/>
                  <a:pt y="591" x="6550"/>
                  <a:pt y="545" x="6550"/>
                </a:cubicBezTo>
                <a:lnTo>
                  <a:pt y="411" x="6550"/>
                </a:lnTo>
                <a:cubicBezTo>
                  <a:pt y="366" x="6550"/>
                  <a:pt y="325" x="6542"/>
                  <a:pt y="286" x="6526"/>
                </a:cubicBezTo>
                <a:cubicBezTo>
                  <a:pt y="247" x="6511"/>
                  <a:pt y="214" x="6489"/>
                  <a:pt y="187" x="6461"/>
                </a:cubicBezTo>
                <a:cubicBezTo>
                  <a:pt y="159" x="6433"/>
                  <a:pt y="137" x="6400"/>
                  <a:pt y="121" x="6361"/>
                </a:cubicBezTo>
                <a:cubicBezTo>
                  <a:pt y="106" x="6323"/>
                  <a:pt y="98" x="6282"/>
                  <a:pt y="98" x="6237"/>
                </a:cubicBezTo>
                <a:close/>
                <a:moveTo>
                  <a:pt y="0" x="6816"/>
                </a:moveTo>
                <a:cubicBezTo>
                  <a:pt y="18" x="6800"/>
                  <a:pt y="37" x="6784"/>
                  <a:pt y="57" x="6769"/>
                </a:cubicBezTo>
                <a:cubicBezTo>
                  <a:pt y="76" x="6754"/>
                  <a:pt y="98" x="6739"/>
                  <a:pt y="122" x="6723"/>
                </a:cubicBezTo>
                <a:cubicBezTo>
                  <a:pt y="146" x="6708"/>
                  <a:pt y="171" x="6692"/>
                  <a:pt y="199" x="6677"/>
                </a:cubicBezTo>
                <a:cubicBezTo>
                  <a:pt y="226" x="6662"/>
                  <a:pt y="255" x="6649"/>
                  <a:pt y="286" x="6637"/>
                </a:cubicBezTo>
                <a:cubicBezTo>
                  <a:pt y="316" x="6625"/>
                  <a:pt y="347" x="6616"/>
                  <a:pt y="380" x="6609"/>
                </a:cubicBezTo>
                <a:cubicBezTo>
                  <a:pt y="412" x="6601"/>
                  <a:pt y="445" x="6598"/>
                  <a:pt y="478" x="6598"/>
                </a:cubicBezTo>
                <a:cubicBezTo>
                  <a:pt y="512" x="6598"/>
                  <a:pt y="545" x="6601"/>
                  <a:pt y="577" x="6609"/>
                </a:cubicBezTo>
                <a:cubicBezTo>
                  <a:pt y="609" x="6616"/>
                  <a:pt y="641" x="6625"/>
                  <a:pt y="671" x="6637"/>
                </a:cubicBezTo>
                <a:cubicBezTo>
                  <a:pt y="701" x="6649"/>
                  <a:pt y="730" x="6662"/>
                  <a:pt y="758" x="6677"/>
                </a:cubicBezTo>
                <a:cubicBezTo>
                  <a:pt y="785" x="6692"/>
                  <a:pt y="811" x="6708"/>
                  <a:pt y="835" x="6723"/>
                </a:cubicBezTo>
                <a:cubicBezTo>
                  <a:pt y="859" x="6739"/>
                  <a:pt y="880" x="6754"/>
                  <a:pt y="900" x="6769"/>
                </a:cubicBezTo>
                <a:cubicBezTo>
                  <a:pt y="919" x="6784"/>
                  <a:pt y="938" x="6800"/>
                  <a:pt y="957" x="6816"/>
                </a:cubicBezTo>
                <a:lnTo>
                  <a:pt y="957" x="7052"/>
                </a:lnTo>
                <a:lnTo>
                  <a:pt y="877" x="6971"/>
                </a:lnTo>
                <a:cubicBezTo>
                  <a:pt y="877" x="6971"/>
                  <a:pt y="871" x="6966"/>
                  <a:pt y="860" x="6955"/>
                </a:cubicBezTo>
                <a:cubicBezTo>
                  <a:pt y="849" x="6945"/>
                  <a:pt y="834" x="6932"/>
                  <a:pt y="815" x="6917"/>
                </a:cubicBezTo>
                <a:cubicBezTo>
                  <a:pt y="796" x="6902"/>
                  <a:pt y="773" x="6885"/>
                  <a:pt y="748" x="6868"/>
                </a:cubicBezTo>
                <a:cubicBezTo>
                  <a:pt y="722" x="6850"/>
                  <a:pt y="694" x="6833"/>
                  <a:pt y="665" x="6818"/>
                </a:cubicBezTo>
                <a:cubicBezTo>
                  <a:pt y="635" x="6803"/>
                  <a:pt y="605" x="6791"/>
                  <a:pt y="573" x="6781"/>
                </a:cubicBezTo>
                <a:cubicBezTo>
                  <a:pt y="541" x="6771"/>
                  <a:pt y="510" x="6766"/>
                  <a:pt y="478" x="6766"/>
                </a:cubicBezTo>
                <a:cubicBezTo>
                  <a:pt y="447" x="6766"/>
                  <a:pt y="416" x="6771"/>
                  <a:pt y="384" x="6781"/>
                </a:cubicBezTo>
                <a:cubicBezTo>
                  <a:pt y="352" x="6791"/>
                  <a:pt y="322" x="6803"/>
                  <a:pt y="292" x="6818"/>
                </a:cubicBezTo>
                <a:cubicBezTo>
                  <a:pt y="263" x="6833"/>
                  <a:pt y="235" x="6850"/>
                  <a:pt y="209" x="6868"/>
                </a:cubicBezTo>
                <a:cubicBezTo>
                  <a:pt y="183" x="6885"/>
                  <a:pt y="161" x="6902"/>
                  <a:pt y="142" x="6917"/>
                </a:cubicBezTo>
                <a:cubicBezTo>
                  <a:pt y="123" x="6932"/>
                  <a:pt y="108" x="6945"/>
                  <a:pt y="97" x="6955"/>
                </a:cubicBezTo>
                <a:cubicBezTo>
                  <a:pt y="86" x="6966"/>
                  <a:pt y="80" x="6971"/>
                  <a:pt y="80" x="6971"/>
                </a:cubicBezTo>
                <a:lnTo>
                  <a:pt y="0" x="7052"/>
                </a:lnTo>
                <a:close/>
                <a:moveTo>
                  <a:pt y="0" x="8844"/>
                </a:moveTo>
                <a:lnTo>
                  <a:pt y="80" x="8924"/>
                </a:lnTo>
                <a:cubicBezTo>
                  <a:pt y="80" x="8924"/>
                  <a:pt y="86" x="8929"/>
                  <a:pt y="97" x="8939"/>
                </a:cubicBezTo>
                <a:cubicBezTo>
                  <a:pt y="108" x="8950"/>
                  <a:pt y="123" x="8962"/>
                  <a:pt y="142" x="8978"/>
                </a:cubicBezTo>
                <a:cubicBezTo>
                  <a:pt y="161" x="8993"/>
                  <a:pt y="183" x="9009"/>
                  <a:pt y="209" x="9027"/>
                </a:cubicBezTo>
                <a:cubicBezTo>
                  <a:pt y="235" x="9045"/>
                  <a:pt y="262" x="9061"/>
                  <a:pt y="292" x="9076"/>
                </a:cubicBezTo>
                <a:cubicBezTo>
                  <a:pt y="321" x="9091"/>
                  <a:pt y="352" x="9104"/>
                  <a:pt y="384" x="9113"/>
                </a:cubicBezTo>
                <a:cubicBezTo>
                  <a:pt y="416" x="9123"/>
                  <a:pt y="447" x="9128"/>
                  <a:pt y="478" x="9128"/>
                </a:cubicBezTo>
                <a:cubicBezTo>
                  <a:pt y="509" x="9128"/>
                  <a:pt y="541" x="9123"/>
                  <a:pt y="573" x="9113"/>
                </a:cubicBezTo>
                <a:cubicBezTo>
                  <a:pt y="605" x="9104"/>
                  <a:pt y="635" x="9091"/>
                  <a:pt y="665" x="9076"/>
                </a:cubicBezTo>
                <a:cubicBezTo>
                  <a:pt y="694" x="9061"/>
                  <a:pt y="722" x="9045"/>
                  <a:pt y="748" x="9027"/>
                </a:cubicBezTo>
                <a:cubicBezTo>
                  <a:pt y="773" x="9009"/>
                  <a:pt y="796" x="8993"/>
                  <a:pt y="815" x="8978"/>
                </a:cubicBezTo>
                <a:cubicBezTo>
                  <a:pt y="834" x="8962"/>
                  <a:pt y="849" x="8950"/>
                  <a:pt y="860" x="8939"/>
                </a:cubicBezTo>
                <a:cubicBezTo>
                  <a:pt y="871" x="8929"/>
                  <a:pt y="877" x="8924"/>
                  <a:pt y="877" x="8924"/>
                </a:cubicBezTo>
                <a:lnTo>
                  <a:pt y="957" x="8844"/>
                </a:lnTo>
                <a:lnTo>
                  <a:pt y="957" x="9079"/>
                </a:lnTo>
                <a:cubicBezTo>
                  <a:pt y="938" x="9095"/>
                  <a:pt y="919" x="9111"/>
                  <a:pt y="900" x="9126"/>
                </a:cubicBezTo>
                <a:cubicBezTo>
                  <a:pt y="880" x="9141"/>
                  <a:pt y="859" x="9156"/>
                  <a:pt y="835" x="9172"/>
                </a:cubicBezTo>
                <a:cubicBezTo>
                  <a:pt y="811" x="9188"/>
                  <a:pt y="785" x="9203"/>
                  <a:pt y="758" x="9218"/>
                </a:cubicBezTo>
                <a:cubicBezTo>
                  <a:pt y="730" x="9233"/>
                  <a:pt y="701" x="9246"/>
                  <a:pt y="671" x="9258"/>
                </a:cubicBezTo>
                <a:cubicBezTo>
                  <a:pt y="641" x="9270"/>
                  <a:pt y="609" x="9279"/>
                  <a:pt y="577" x="9286"/>
                </a:cubicBezTo>
                <a:cubicBezTo>
                  <a:pt y="545" x="9294"/>
                  <a:pt y="512" x="9298"/>
                  <a:pt y="478" x="9298"/>
                </a:cubicBezTo>
                <a:cubicBezTo>
                  <a:pt y="445" x="9298"/>
                  <a:pt y="412" x="9294"/>
                  <a:pt y="380" x="9286"/>
                </a:cubicBezTo>
                <a:cubicBezTo>
                  <a:pt y="347" x="9279"/>
                  <a:pt y="316" x="9270"/>
                  <a:pt y="286" x="9258"/>
                </a:cubicBezTo>
                <a:cubicBezTo>
                  <a:pt y="255" x="9246"/>
                  <a:pt y="226" x="9233"/>
                  <a:pt y="199" x="9218"/>
                </a:cubicBezTo>
                <a:cubicBezTo>
                  <a:pt y="171" x="9203"/>
                  <a:pt y="146" x="9188"/>
                  <a:pt y="122" x="9172"/>
                </a:cubicBezTo>
                <a:cubicBezTo>
                  <a:pt y="98" x="9156"/>
                  <a:pt y="76" x="9141"/>
                  <a:pt y="57" x="9126"/>
                </a:cubicBezTo>
                <a:cubicBezTo>
                  <a:pt y="37" x="9111"/>
                  <a:pt y="18" x="9095"/>
                  <a:pt y="0" x="9079"/>
                </a:cubicBezTo>
                <a:close/>
                <a:moveTo>
                  <a:pt y="280" x="1334"/>
                </a:moveTo>
                <a:cubicBezTo>
                  <a:pt y="280" x="1310"/>
                  <a:pt y="283" x="1289"/>
                  <a:pt y="289" x="1269"/>
                </a:cubicBezTo>
                <a:cubicBezTo>
                  <a:pt y="295" x="1250"/>
                  <a:pt y="303" x="1233"/>
                  <a:pt y="314" x="1218"/>
                </a:cubicBezTo>
                <a:cubicBezTo>
                  <a:pt y="324" x="1203"/>
                  <a:pt y="336" x="1190"/>
                  <a:pt y="350" x="1180"/>
                </a:cubicBezTo>
                <a:cubicBezTo>
                  <a:pt y="363" x="1170"/>
                  <a:pt y="377" x="1161"/>
                  <a:pt y="392" x="1155"/>
                </a:cubicBezTo>
                <a:cubicBezTo>
                  <a:pt y="406" x="1148"/>
                  <a:pt y="421" x="1143"/>
                  <a:pt y="436" x="1140"/>
                </a:cubicBezTo>
                <a:cubicBezTo>
                  <a:pt y="451" x="1137"/>
                  <a:pt y="465" x="1136"/>
                  <a:pt y="478" x="1136"/>
                </a:cubicBezTo>
                <a:lnTo>
                  <a:pt y="650" x="1136"/>
                </a:lnTo>
                <a:cubicBezTo>
                  <a:pt y="674" x="1136"/>
                  <a:pt y="696" x="1139"/>
                  <a:pt y="715" x="1145"/>
                </a:cubicBezTo>
                <a:cubicBezTo>
                  <a:pt y="735" x="1151"/>
                  <a:pt y="752" x="1159"/>
                  <a:pt y="767" x="1170"/>
                </a:cubicBezTo>
                <a:cubicBezTo>
                  <a:pt y="782" x="1180"/>
                  <a:pt y="795" x="1192"/>
                  <a:pt y="805" x="1206"/>
                </a:cubicBezTo>
                <a:cubicBezTo>
                  <a:pt y="815" x="1219"/>
                  <a:pt y="824" x="1233"/>
                  <a:pt y="830" x="1248"/>
                </a:cubicBezTo>
                <a:cubicBezTo>
                  <a:pt y="837" x="1262"/>
                  <a:pt y="842" x="1277"/>
                  <a:pt y="845" x="1292"/>
                </a:cubicBezTo>
                <a:cubicBezTo>
                  <a:pt y="848" x="1307"/>
                  <a:pt y="849" x="1321"/>
                  <a:pt y="849" x="1334"/>
                </a:cubicBezTo>
                <a:lnTo>
                  <a:pt y="849" x="1584"/>
                </a:lnTo>
                <a:lnTo>
                  <a:pt y="681" x="1584"/>
                </a:lnTo>
                <a:lnTo>
                  <a:pt y="681" x="1335"/>
                </a:lnTo>
                <a:cubicBezTo>
                  <a:pt y="681" x="1324"/>
                  <a:pt y="678" x="1316"/>
                  <a:pt y="674" x="1311"/>
                </a:cubicBezTo>
                <a:cubicBezTo>
                  <a:pt y="669" x="1307"/>
                  <a:pt y="661" x="1304"/>
                  <a:pt y="650" x="1304"/>
                </a:cubicBezTo>
                <a:lnTo>
                  <a:pt y="478" x="1304"/>
                </a:lnTo>
                <a:cubicBezTo>
                  <a:pt y="469" x="1304"/>
                  <a:pt y="462" x="1307"/>
                  <a:pt y="457" x="1312"/>
                </a:cubicBezTo>
                <a:cubicBezTo>
                  <a:pt y="451" x="1317"/>
                  <a:pt y="448" x="1325"/>
                  <a:pt y="448" x="1334"/>
                </a:cubicBezTo>
                <a:lnTo>
                  <a:pt y="448" x="1563"/>
                </a:lnTo>
                <a:cubicBezTo>
                  <a:pt y="448" x="1575"/>
                  <a:pt y="451" x="1583"/>
                  <a:pt y="455" x="1587"/>
                </a:cubicBezTo>
                <a:cubicBezTo>
                  <a:pt y="460" x="1592"/>
                  <a:pt y="467" x="1594"/>
                  <a:pt y="478" x="1594"/>
                </a:cubicBezTo>
                <a:lnTo>
                  <a:pt y="879" x="1594"/>
                </a:lnTo>
                <a:cubicBezTo>
                  <a:pt y="890" x="1594"/>
                  <a:pt y="898" x="1592"/>
                  <a:pt y="903" x="1587"/>
                </a:cubicBezTo>
                <a:cubicBezTo>
                  <a:pt y="907" x="1583"/>
                  <a:pt y="910" x="1575"/>
                  <a:pt y="910" x="1563"/>
                </a:cubicBezTo>
                <a:lnTo>
                  <a:pt y="910" x="1313"/>
                </a:lnTo>
                <a:lnTo>
                  <a:pt y="1078" x="1313"/>
                </a:lnTo>
                <a:lnTo>
                  <a:pt y="1078" x="1563"/>
                </a:lnTo>
                <a:cubicBezTo>
                  <a:pt y="1078" x="1577"/>
                  <a:pt y="1077" x="1591"/>
                  <a:pt y="1074" x="1606"/>
                </a:cubicBezTo>
                <a:cubicBezTo>
                  <a:pt y="1071" x="1621"/>
                  <a:pt y="1066" x="1636"/>
                  <a:pt y="1059" x="1650"/>
                </a:cubicBezTo>
                <a:cubicBezTo>
                  <a:pt y="1053" x="1665"/>
                  <a:pt y="1044" x="1679"/>
                  <a:pt y="1034" x="1693"/>
                </a:cubicBezTo>
                <a:cubicBezTo>
                  <a:pt y="1024" x="1706"/>
                  <a:pt y="1011" x="1718"/>
                  <a:pt y="996" x="1728"/>
                </a:cubicBezTo>
                <a:cubicBezTo>
                  <a:pt y="981" x="1739"/>
                  <a:pt y="964" x="1747"/>
                  <a:pt y="944" x="1753"/>
                </a:cubicBezTo>
                <a:cubicBezTo>
                  <a:pt y="925" x="1759"/>
                  <a:pt y="903" x="1762"/>
                  <a:pt y="879" x="1762"/>
                </a:cubicBezTo>
                <a:lnTo>
                  <a:pt y="478" x="1762"/>
                </a:lnTo>
                <a:cubicBezTo>
                  <a:pt y="454" x="1762"/>
                  <a:pt y="433" x="1759"/>
                  <a:pt y="414" x="1753"/>
                </a:cubicBezTo>
                <a:cubicBezTo>
                  <a:pt y="394" x="1747"/>
                  <a:pt y="377" x="1739"/>
                  <a:pt y="362" x="1728"/>
                </a:cubicBezTo>
                <a:cubicBezTo>
                  <a:pt y="347" x="1718"/>
                  <a:pt y="334" x="1706"/>
                  <a:pt y="324" x="1693"/>
                </a:cubicBezTo>
                <a:cubicBezTo>
                  <a:pt y="314" x="1679"/>
                  <a:pt y="305" x="1665"/>
                  <a:pt y="299" x="1650"/>
                </a:cubicBezTo>
                <a:cubicBezTo>
                  <a:pt y="292" x="1636"/>
                  <a:pt y="287" x="1621"/>
                  <a:pt y="284" x="1606"/>
                </a:cubicBezTo>
                <a:cubicBezTo>
                  <a:pt y="281" x="1591"/>
                  <a:pt y="280" x="1577"/>
                  <a:pt y="280" x="1563"/>
                </a:cubicBezTo>
                <a:close/>
                <a:moveTo>
                  <a:pt y="280" x="13118"/>
                </a:moveTo>
                <a:lnTo>
                  <a:pt y="879" x="13118"/>
                </a:lnTo>
                <a:cubicBezTo>
                  <a:pt y="890" x="13118"/>
                  <a:pt y="898" x="13115"/>
                  <a:pt y="903" x="13111"/>
                </a:cubicBezTo>
                <a:cubicBezTo>
                  <a:pt y="907" x="13107"/>
                  <a:pt y="910" x="13099"/>
                  <a:pt y="910" x="13088"/>
                </a:cubicBezTo>
                <a:lnTo>
                  <a:pt y="910" x="12838"/>
                </a:lnTo>
                <a:lnTo>
                  <a:pt y="1078" x="12838"/>
                </a:lnTo>
                <a:lnTo>
                  <a:pt y="1078" x="13088"/>
                </a:lnTo>
                <a:cubicBezTo>
                  <a:pt y="1078" x="13101"/>
                  <a:pt y="1077" x="13115"/>
                  <a:pt y="1074" x="13130"/>
                </a:cubicBezTo>
                <a:cubicBezTo>
                  <a:pt y="1071" x="13145"/>
                  <a:pt y="1066" x="13160"/>
                  <a:pt y="1059" x="13174"/>
                </a:cubicBezTo>
                <a:cubicBezTo>
                  <a:pt y="1053" x="13189"/>
                  <a:pt y="1044" x="13203"/>
                  <a:pt y="1034" x="13216"/>
                </a:cubicBezTo>
                <a:cubicBezTo>
                  <a:pt y="1024" x="13230"/>
                  <a:pt y="1011" x="13242"/>
                  <a:pt y="996" x="13252"/>
                </a:cubicBezTo>
                <a:cubicBezTo>
                  <a:pt y="981" x="13263"/>
                  <a:pt y="964" x="13271"/>
                  <a:pt y="944" x="13277"/>
                </a:cubicBezTo>
                <a:cubicBezTo>
                  <a:pt y="925" x="13283"/>
                  <a:pt y="903" x="13286"/>
                  <a:pt y="879" x="13286"/>
                </a:cubicBezTo>
                <a:lnTo>
                  <a:pt y="280" x="13286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5" name="Shape 235"/>
          <p:cNvSpPr/>
          <p:nvPr/>
        </p:nvSpPr>
        <p:spPr>
          <a:xfrm rot="-5400000">
            <a:off y="2822544" x="-992901"/>
            <a:ext cy="358505" cx="2721234"/>
          </a:xfrm>
          <a:custGeom>
            <a:pathLst>
              <a:path w="13567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0" x="12002"/>
                </a:moveTo>
                <a:lnTo>
                  <a:pt y="156" x="12002"/>
                </a:lnTo>
                <a:lnTo>
                  <a:pt y="156" x="12171"/>
                </a:lnTo>
                <a:lnTo>
                  <a:pt y="0" x="12171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391" x="13368"/>
                </a:moveTo>
                <a:cubicBezTo>
                  <a:pt y="391" x="13378"/>
                  <a:pt y="393" x="13386"/>
                  <a:pt y="398" x="13391"/>
                </a:cubicBezTo>
                <a:cubicBezTo>
                  <a:pt y="402" x="13396"/>
                  <a:pt y="410" x="13398"/>
                  <a:pt y="422" x="13398"/>
                </a:cubicBezTo>
                <a:lnTo>
                  <a:pt y="593" x="13398"/>
                </a:lnTo>
                <a:cubicBezTo>
                  <a:pt y="604" x="13398"/>
                  <a:pt y="612" x="13396"/>
                  <a:pt y="617" x="13391"/>
                </a:cubicBezTo>
                <a:cubicBezTo>
                  <a:pt y="621" x="13387"/>
                  <a:pt y="624" x="13379"/>
                  <a:pt y="624" x="13368"/>
                </a:cubicBezTo>
                <a:lnTo>
                  <a:pt y="624" x="13139"/>
                </a:lnTo>
                <a:cubicBezTo>
                  <a:pt y="624" x="13128"/>
                  <a:pt y="621" x="13120"/>
                  <a:pt y="617" x="13116"/>
                </a:cubicBezTo>
                <a:cubicBezTo>
                  <a:pt y="612" x="13111"/>
                  <a:pt y="604" x="13109"/>
                  <a:pt y="593" x="13109"/>
                </a:cubicBezTo>
                <a:lnTo>
                  <a:pt y="421" x="13109"/>
                </a:lnTo>
                <a:cubicBezTo>
                  <a:pt y="410" x="13109"/>
                  <a:pt y="403" x="13111"/>
                  <a:pt y="398" x="13116"/>
                </a:cubicBezTo>
                <a:cubicBezTo>
                  <a:pt y="394" x="13120"/>
                  <a:pt y="391" x="13128"/>
                  <a:pt y="391" x="13139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5025"/>
                </a:moveTo>
                <a:cubicBezTo>
                  <a:pt y="223" x="4989"/>
                  <a:pt y="229" x="4959"/>
                  <a:pt y="243" x="4934"/>
                </a:cubicBezTo>
                <a:cubicBezTo>
                  <a:pt y="256" x="4909"/>
                  <a:pt y="272" x="4889"/>
                  <a:pt y="292" x="4873"/>
                </a:cubicBezTo>
                <a:cubicBezTo>
                  <a:pt y="311" x="4858"/>
                  <a:pt y="332" x="4846"/>
                  <a:pt y="355" x="4839"/>
                </a:cubicBezTo>
                <a:cubicBezTo>
                  <a:pt y="378" x="4833"/>
                  <a:pt y="399" x="4829"/>
                  <a:pt y="418" x="4829"/>
                </a:cubicBezTo>
                <a:lnTo>
                  <a:pt y="597" x="4829"/>
                </a:lnTo>
                <a:cubicBezTo>
                  <a:pt y="632" x="4829"/>
                  <a:pt y="662" x="4836"/>
                  <a:pt y="687" x="4849"/>
                </a:cubicBezTo>
                <a:cubicBezTo>
                  <a:pt y="712" x="4862"/>
                  <a:pt y="733" x="4878"/>
                  <a:pt y="748" x="4898"/>
                </a:cubicBezTo>
                <a:cubicBezTo>
                  <a:pt y="764" x="4918"/>
                  <a:pt y="775" x="4939"/>
                  <a:pt y="782" x="4961"/>
                </a:cubicBezTo>
                <a:cubicBezTo>
                  <a:pt y="789" x="4984"/>
                  <a:pt y="792" x="5005"/>
                  <a:pt y="792" x="5025"/>
                </a:cubicBezTo>
                <a:lnTo>
                  <a:pt y="792" x="5275"/>
                </a:lnTo>
                <a:lnTo>
                  <a:pt y="629" x="5275"/>
                </a:lnTo>
                <a:lnTo>
                  <a:pt y="629" x="5026"/>
                </a:lnTo>
                <a:cubicBezTo>
                  <a:pt y="629" x="5015"/>
                  <a:pt y="627" x="5007"/>
                  <a:pt y="621" x="5001"/>
                </a:cubicBezTo>
                <a:cubicBezTo>
                  <a:pt y="615" x="4995"/>
                  <a:pt y="607" x="4991"/>
                  <a:pt y="597" x="4991"/>
                </a:cubicBezTo>
                <a:lnTo>
                  <a:pt y="419" x="4991"/>
                </a:lnTo>
                <a:cubicBezTo>
                  <a:pt y="409" x="4991"/>
                  <a:pt y="401" x="4994"/>
                  <a:pt y="394" x="5000"/>
                </a:cubicBezTo>
                <a:cubicBezTo>
                  <a:pt y="388" x="5005"/>
                  <a:pt y="385" x="5014"/>
                  <a:pt y="385" x="5025"/>
                </a:cubicBezTo>
                <a:lnTo>
                  <a:pt y="385" x="5254"/>
                </a:lnTo>
                <a:cubicBezTo>
                  <a:pt y="385" x="5263"/>
                  <a:pt y="388" x="5271"/>
                  <a:pt y="393" x="5278"/>
                </a:cubicBezTo>
                <a:cubicBezTo>
                  <a:pt y="399" x="5284"/>
                  <a:pt y="407" x="5287"/>
                  <a:pt y="417" x="5287"/>
                </a:cubicBezTo>
                <a:cubicBezTo>
                  <a:pt y="428" x="5287"/>
                  <a:pt y="436" x="5284"/>
                  <a:pt y="442" x="5279"/>
                </a:cubicBezTo>
                <a:cubicBezTo>
                  <a:pt y="449" x="5273"/>
                  <a:pt y="452" x="5265"/>
                  <a:pt y="452" x="5254"/>
                </a:cubicBezTo>
                <a:lnTo>
                  <a:pt y="452" x="5004"/>
                </a:lnTo>
                <a:lnTo>
                  <a:pt y="614" x="5004"/>
                </a:lnTo>
                <a:lnTo>
                  <a:pt y="614" x="5254"/>
                </a:lnTo>
                <a:cubicBezTo>
                  <a:pt y="614" x="5289"/>
                  <a:pt y="607" x="5319"/>
                  <a:pt y="594" x="5344"/>
                </a:cubicBezTo>
                <a:cubicBezTo>
                  <a:pt y="581" x="5370"/>
                  <a:pt y="565" x="5390"/>
                  <a:pt y="545" x="5405"/>
                </a:cubicBezTo>
                <a:cubicBezTo>
                  <a:pt y="525" x="5421"/>
                  <a:pt y="504" x="5432"/>
                  <a:pt y="482" x="5439"/>
                </a:cubicBezTo>
                <a:cubicBezTo>
                  <a:pt y="459" x="5446"/>
                  <a:pt y="438" x="5449"/>
                  <a:pt y="418" x="5449"/>
                </a:cubicBezTo>
                <a:cubicBezTo>
                  <a:pt y="383" x="5449"/>
                  <a:pt y="353" x="5443"/>
                  <a:pt y="328" x="5430"/>
                </a:cubicBezTo>
                <a:cubicBezTo>
                  <a:pt y="302" x="5416"/>
                  <a:pt y="282" x="5400"/>
                  <a:pt y="267" x="5380"/>
                </a:cubicBezTo>
                <a:cubicBezTo>
                  <a:pt y="251" x="5361"/>
                  <a:pt y="240" x="5340"/>
                  <a:pt y="233" x="5317"/>
                </a:cubicBezTo>
                <a:cubicBezTo>
                  <a:pt y="226" x="5294"/>
                  <a:pt y="223" x="5273"/>
                  <a:pt y="223" x="5254"/>
                </a:cubicBezTo>
                <a:close/>
                <a:moveTo>
                  <a:pt y="223" x="5578"/>
                </a:moveTo>
                <a:cubicBezTo>
                  <a:pt y="223" x="5566"/>
                  <a:pt y="225" x="5555"/>
                  <a:pt y="229" x="5545"/>
                </a:cubicBezTo>
                <a:cubicBezTo>
                  <a:pt y="233" x="5535"/>
                  <a:pt y="239" x="5526"/>
                  <a:pt y="247" x="5518"/>
                </a:cubicBezTo>
                <a:cubicBezTo>
                  <a:pt y="254" x="5510"/>
                  <a:pt y="263" x="5504"/>
                  <a:pt y="274" x="5500"/>
                </a:cubicBezTo>
                <a:cubicBezTo>
                  <a:pt y="284" x="5495"/>
                  <a:pt y="295" x="5493"/>
                  <a:pt y="306" x="5493"/>
                </a:cubicBezTo>
                <a:lnTo>
                  <a:pt y="792" x="5493"/>
                </a:lnTo>
                <a:lnTo>
                  <a:pt y="792" x="5662"/>
                </a:lnTo>
                <a:lnTo>
                  <a:pt y="391" x="5662"/>
                </a:lnTo>
                <a:lnTo>
                  <a:pt y="391" x="5863"/>
                </a:lnTo>
                <a:cubicBezTo>
                  <a:pt y="391" x="5876"/>
                  <a:pt y="393" x="5887"/>
                  <a:pt y="397" x="5898"/>
                </a:cubicBezTo>
                <a:cubicBezTo>
                  <a:pt y="402" x="5909"/>
                  <a:pt y="407" x="5918"/>
                  <a:pt y="415" x="5926"/>
                </a:cubicBezTo>
                <a:cubicBezTo>
                  <a:pt y="422" x="5933"/>
                  <a:pt y="431" x="5940"/>
                  <a:pt y="442" x="5944"/>
                </a:cubicBezTo>
                <a:cubicBezTo>
                  <a:pt y="453" x="5949"/>
                  <a:pt y="465" x="5951"/>
                  <a:pt y="478" x="5951"/>
                </a:cubicBezTo>
                <a:lnTo>
                  <a:pt y="792" x="5951"/>
                </a:lnTo>
                <a:lnTo>
                  <a:pt y="792" x="6120"/>
                </a:lnTo>
                <a:lnTo>
                  <a:pt y="478" x="6120"/>
                </a:lnTo>
                <a:cubicBezTo>
                  <a:pt y="448" x="6120"/>
                  <a:pt y="420" x="6116"/>
                  <a:pt y="395" x="6108"/>
                </a:cubicBezTo>
                <a:cubicBezTo>
                  <a:pt y="370" x="6100"/>
                  <a:pt y="348" x="6090"/>
                  <a:pt y="329" x="6076"/>
                </a:cubicBezTo>
                <a:cubicBezTo>
                  <a:pt y="310" x="6063"/>
                  <a:pt y="294" x="6047"/>
                  <a:pt y="280" x="6030"/>
                </a:cubicBezTo>
                <a:cubicBezTo>
                  <a:pt y="267" x="6013"/>
                  <a:pt y="256" x="5995"/>
                  <a:pt y="247" x="5976"/>
                </a:cubicBezTo>
                <a:cubicBezTo>
                  <a:pt y="239" x="5957"/>
                  <a:pt y="232" x="5938"/>
                  <a:pt y="229" x="5919"/>
                </a:cubicBezTo>
                <a:cubicBezTo>
                  <a:pt y="225" x="5900"/>
                  <a:pt y="223" x="5881"/>
                  <a:pt y="223" x="5864"/>
                </a:cubicBezTo>
                <a:close/>
                <a:moveTo>
                  <a:pt y="223" x="6507"/>
                </a:moveTo>
                <a:lnTo>
                  <a:pt y="536" x="6507"/>
                </a:lnTo>
                <a:cubicBezTo>
                  <a:pt y="567" x="6507"/>
                  <a:pt y="595" x="6511"/>
                  <a:pt y="620" x="6519"/>
                </a:cubicBezTo>
                <a:cubicBezTo>
                  <a:pt y="645" x="6527"/>
                  <a:pt y="667" x="6537"/>
                  <a:pt y="686" x="6551"/>
                </a:cubicBezTo>
                <a:cubicBezTo>
                  <a:pt y="705" x="6564"/>
                  <a:pt y="721" x="6579"/>
                  <a:pt y="735" x="6597"/>
                </a:cubicBezTo>
                <a:cubicBezTo>
                  <a:pt y="748" x="6615"/>
                  <a:pt y="759" x="6633"/>
                  <a:pt y="768" x="6651"/>
                </a:cubicBezTo>
                <a:cubicBezTo>
                  <a:pt y="776" x="6670"/>
                  <a:pt y="783" x="6689"/>
                  <a:pt y="786" x="6708"/>
                </a:cubicBezTo>
                <a:cubicBezTo>
                  <a:pt y="790" x="6727"/>
                  <a:pt y="792" x="6745"/>
                  <a:pt y="792" x="6763"/>
                </a:cubicBezTo>
                <a:lnTo>
                  <a:pt y="792" x="7050"/>
                </a:lnTo>
                <a:cubicBezTo>
                  <a:pt y="792" x="7061"/>
                  <a:pt y="790" x="7072"/>
                  <a:pt y="786" x="7082"/>
                </a:cubicBezTo>
                <a:cubicBezTo>
                  <a:pt y="781" x="7093"/>
                  <a:pt y="775" x="7101"/>
                  <a:pt y="768" x="7109"/>
                </a:cubicBezTo>
                <a:cubicBezTo>
                  <a:pt y="760" x="7117"/>
                  <a:pt y="751" x="7123"/>
                  <a:pt y="741" x="7127"/>
                </a:cubicBezTo>
                <a:cubicBezTo>
                  <a:pt y="730" x="7131"/>
                  <a:pt y="719" x="7133"/>
                  <a:pt y="707" x="7133"/>
                </a:cubicBezTo>
                <a:lnTo>
                  <a:pt y="223" x="7133"/>
                </a:lnTo>
                <a:lnTo>
                  <a:pt y="223" x="6965"/>
                </a:lnTo>
                <a:lnTo>
                  <a:pt y="624" x="6965"/>
                </a:lnTo>
                <a:lnTo>
                  <a:pt y="624" x="6763"/>
                </a:lnTo>
                <a:cubicBezTo>
                  <a:pt y="624" x="6751"/>
                  <a:pt y="621" x="6739"/>
                  <a:pt y="617" x="6728"/>
                </a:cubicBezTo>
                <a:cubicBezTo>
                  <a:pt y="613" x="6718"/>
                  <a:pt y="607" x="6709"/>
                  <a:pt y="600" x="6701"/>
                </a:cubicBezTo>
                <a:cubicBezTo>
                  <a:pt y="592" x="6693"/>
                  <a:pt y="583" x="6687"/>
                  <a:pt y="573" x="6682"/>
                </a:cubicBezTo>
                <a:cubicBezTo>
                  <a:pt y="562" x="6678"/>
                  <a:pt y="550" x="6675"/>
                  <a:pt y="536" x="6675"/>
                </a:cubicBezTo>
                <a:lnTo>
                  <a:pt y="223" x="6675"/>
                </a:lnTo>
                <a:close/>
                <a:moveTo>
                  <a:pt y="223" x="7296"/>
                </a:moveTo>
                <a:cubicBezTo>
                  <a:pt y="223" x="7284"/>
                  <a:pt y="225" x="7273"/>
                  <a:pt y="229" x="7263"/>
                </a:cubicBezTo>
                <a:cubicBezTo>
                  <a:pt y="233" x="7253"/>
                  <a:pt y="239" x="7243"/>
                  <a:pt y="247" x="7236"/>
                </a:cubicBezTo>
                <a:cubicBezTo>
                  <a:pt y="254" x="7228"/>
                  <a:pt y="263" x="7222"/>
                  <a:pt y="274" x="7217"/>
                </a:cubicBezTo>
                <a:cubicBezTo>
                  <a:pt y="284" x="7213"/>
                  <a:pt y="295" x="7211"/>
                  <a:pt y="306" x="7211"/>
                </a:cubicBezTo>
                <a:lnTo>
                  <a:pt y="792" x="7211"/>
                </a:lnTo>
                <a:lnTo>
                  <a:pt y="792" x="7380"/>
                </a:lnTo>
                <a:lnTo>
                  <a:pt y="391" x="7380"/>
                </a:lnTo>
                <a:lnTo>
                  <a:pt y="391" x="7581"/>
                </a:lnTo>
                <a:cubicBezTo>
                  <a:pt y="391" x="7594"/>
                  <a:pt y="393" x="7605"/>
                  <a:pt y="397" x="7616"/>
                </a:cubicBezTo>
                <a:cubicBezTo>
                  <a:pt y="402" x="7627"/>
                  <a:pt y="407" x="7636"/>
                  <a:pt y="415" x="7644"/>
                </a:cubicBezTo>
                <a:cubicBezTo>
                  <a:pt y="422" x="7651"/>
                  <a:pt y="431" x="7657"/>
                  <a:pt y="442" x="7662"/>
                </a:cubicBezTo>
                <a:cubicBezTo>
                  <a:pt y="453" x="7667"/>
                  <a:pt y="465" x="7669"/>
                  <a:pt y="478" x="7669"/>
                </a:cubicBezTo>
                <a:lnTo>
                  <a:pt y="792" x="7669"/>
                </a:lnTo>
                <a:lnTo>
                  <a:pt y="792" x="7838"/>
                </a:lnTo>
                <a:lnTo>
                  <a:pt y="478" x="7838"/>
                </a:lnTo>
                <a:cubicBezTo>
                  <a:pt y="448" x="7838"/>
                  <a:pt y="420" x="7834"/>
                  <a:pt y="395" x="7826"/>
                </a:cubicBezTo>
                <a:cubicBezTo>
                  <a:pt y="370" x="7818"/>
                  <a:pt y="348" x="7807"/>
                  <a:pt y="329" x="7794"/>
                </a:cubicBezTo>
                <a:cubicBezTo>
                  <a:pt y="310" x="7780"/>
                  <a:pt y="294" x="7765"/>
                  <a:pt y="280" x="7748"/>
                </a:cubicBezTo>
                <a:cubicBezTo>
                  <a:pt y="267" x="7731"/>
                  <a:pt y="256" x="7713"/>
                  <a:pt y="247" x="7694"/>
                </a:cubicBezTo>
                <a:cubicBezTo>
                  <a:pt y="239" x="7675"/>
                  <a:pt y="232" x="7656"/>
                  <a:pt y="229" x="7637"/>
                </a:cubicBezTo>
                <a:cubicBezTo>
                  <a:pt y="225" x="7618"/>
                  <a:pt y="223" x="7599"/>
                  <a:pt y="223" x="7582"/>
                </a:cubicBezTo>
                <a:close/>
                <a:moveTo>
                  <a:pt y="50" x="8443"/>
                </a:moveTo>
                <a:cubicBezTo>
                  <a:pt y="50" x="8424"/>
                  <a:pt y="54" x="8402"/>
                  <a:pt y="61" x="8379"/>
                </a:cubicBezTo>
                <a:cubicBezTo>
                  <a:pt y="68" x="8356"/>
                  <a:pt y="79" x="8335"/>
                  <a:pt y="95" x="8315"/>
                </a:cubicBezTo>
                <a:cubicBezTo>
                  <a:pt y="111" x="8295"/>
                  <a:pt y="131" x="8278"/>
                  <a:pt y="157" x="8265"/>
                </a:cubicBezTo>
                <a:cubicBezTo>
                  <a:pt y="183" x="8251"/>
                  <a:pt y="213" x="8245"/>
                  <a:pt y="249" x="8245"/>
                </a:cubicBezTo>
                <a:lnTo>
                  <a:pt y="792" x="8245"/>
                </a:lnTo>
                <a:lnTo>
                  <a:pt y="792" x="8413"/>
                </a:lnTo>
                <a:lnTo>
                  <a:pt y="249" x="8413"/>
                </a:lnTo>
                <a:cubicBezTo>
                  <a:pt y="238" x="8413"/>
                  <a:pt y="231" x="8416"/>
                  <a:pt y="226" x="8420"/>
                </a:cubicBezTo>
                <a:cubicBezTo>
                  <a:pt y="221" x="8425"/>
                  <a:pt y="219" x="8433"/>
                  <a:pt y="219" x="8444"/>
                </a:cubicBezTo>
                <a:lnTo>
                  <a:pt y="219" x="8730"/>
                </a:lnTo>
                <a:cubicBezTo>
                  <a:pt y="219" x="8744"/>
                  <a:pt y="221" x="8756"/>
                  <a:pt y="225" x="8766"/>
                </a:cubicBezTo>
                <a:cubicBezTo>
                  <a:pt y="230" x="8776"/>
                  <a:pt y="235" x="8785"/>
                  <a:pt y="243" x="8792"/>
                </a:cubicBezTo>
                <a:cubicBezTo>
                  <a:pt y="250" x="8799"/>
                  <a:pt y="259" x="8804"/>
                  <a:pt y="271" x="8809"/>
                </a:cubicBezTo>
                <a:cubicBezTo>
                  <a:pt y="282" x="8813"/>
                  <a:pt y="294" x="8816"/>
                  <a:pt y="308" x="8817"/>
                </a:cubicBezTo>
                <a:lnTo>
                  <a:pt y="364" x="8817"/>
                </a:lnTo>
                <a:cubicBezTo>
                  <a:pt y="378" x="8817"/>
                  <a:pt y="390" x="8815"/>
                  <a:pt y="400" x="8811"/>
                </a:cubicBezTo>
                <a:cubicBezTo>
                  <a:pt y="410" x="8807"/>
                  <a:pt y="419" x="8801"/>
                  <a:pt y="426" x="8794"/>
                </a:cubicBezTo>
                <a:cubicBezTo>
                  <a:pt y="433" x="8786"/>
                  <a:pt y="439" x="8777"/>
                  <a:pt y="443" x="8766"/>
                </a:cubicBezTo>
                <a:cubicBezTo>
                  <a:pt y="448" x="8755"/>
                  <a:pt y="451" x="8743"/>
                  <a:pt y="452" x="8729"/>
                </a:cubicBezTo>
                <a:lnTo>
                  <a:pt y="452" x="8422"/>
                </a:lnTo>
                <a:lnTo>
                  <a:pt y="620" x="8422"/>
                </a:lnTo>
                <a:lnTo>
                  <a:pt y="620" x="8730"/>
                </a:lnTo>
                <a:cubicBezTo>
                  <a:pt y="620" x="8747"/>
                  <a:pt y="618" x="8765"/>
                  <a:pt y="615" x="8784"/>
                </a:cubicBezTo>
                <a:cubicBezTo>
                  <a:pt y="611" x="8804"/>
                  <a:pt y="604" x="8823"/>
                  <a:pt y="596" x="8842"/>
                </a:cubicBezTo>
                <a:cubicBezTo>
                  <a:pt y="588" x="8861"/>
                  <a:pt y="577" x="8879"/>
                  <a:pt y="563" x="8896"/>
                </a:cubicBezTo>
                <a:cubicBezTo>
                  <a:pt y="549" x="8913"/>
                  <a:pt y="533" x="8929"/>
                  <a:pt y="514" x="8942"/>
                </a:cubicBezTo>
                <a:cubicBezTo>
                  <a:pt y="495" x="8956"/>
                  <a:pt y="473" x="8967"/>
                  <a:pt y="448" x="8974"/>
                </a:cubicBezTo>
                <a:cubicBezTo>
                  <a:pt y="423" x="8982"/>
                  <a:pt y="395" x="8986"/>
                  <a:pt y="364" x="8986"/>
                </a:cubicBezTo>
                <a:lnTo>
                  <a:pt y="306" x="8986"/>
                </a:lnTo>
                <a:cubicBezTo>
                  <a:pt y="289" x="8986"/>
                  <a:pt y="271" x="8984"/>
                  <a:pt y="252" x="8980"/>
                </a:cubicBezTo>
                <a:cubicBezTo>
                  <a:pt y="233" x="8976"/>
                  <a:pt y="214" x="8970"/>
                  <a:pt y="195" x="8961"/>
                </a:cubicBezTo>
                <a:cubicBezTo>
                  <a:pt y="176" x="8953"/>
                  <a:pt y="158" x="8942"/>
                  <a:pt y="141" x="8929"/>
                </a:cubicBezTo>
                <a:cubicBezTo>
                  <a:pt y="123" x="8915"/>
                  <a:pt y="108" x="8899"/>
                  <a:pt y="94" x="8880"/>
                </a:cubicBezTo>
                <a:cubicBezTo>
                  <a:pt y="81" x="8861"/>
                  <a:pt y="70" x="8838"/>
                  <a:pt y="62" x="8814"/>
                </a:cubicBezTo>
                <a:cubicBezTo>
                  <a:pt y="54" x="8789"/>
                  <a:pt y="50" x="8761"/>
                  <a:pt y="50" x="8730"/>
                </a:cubicBezTo>
                <a:close/>
                <a:moveTo>
                  <a:pt y="50" x="9243"/>
                </a:moveTo>
                <a:cubicBezTo>
                  <a:pt y="50" x="9219"/>
                  <a:pt y="53" x="9197"/>
                  <a:pt y="60" x="9178"/>
                </a:cubicBezTo>
                <a:cubicBezTo>
                  <a:pt y="66" x="9158"/>
                  <a:pt y="74" x="9141"/>
                  <a:pt y="85" x="9126"/>
                </a:cubicBezTo>
                <a:cubicBezTo>
                  <a:pt y="95" x="9111"/>
                  <a:pt y="107" x="9099"/>
                  <a:pt y="121" x="9088"/>
                </a:cubicBezTo>
                <a:cubicBezTo>
                  <a:pt y="134" x="9077"/>
                  <a:pt y="148" x="9069"/>
                  <a:pt y="163" x="9062"/>
                </a:cubicBezTo>
                <a:cubicBezTo>
                  <a:pt y="178" x="9056"/>
                  <a:pt y="192" x="9051"/>
                  <a:pt y="207" x="9048"/>
                </a:cubicBezTo>
                <a:cubicBezTo>
                  <a:pt y="222" x="9045"/>
                  <a:pt y="236" x="9043"/>
                  <a:pt y="249" x="9043"/>
                </a:cubicBezTo>
                <a:lnTo>
                  <a:pt y="593" x="9043"/>
                </a:lnTo>
                <a:cubicBezTo>
                  <a:pt y="617" x="9043"/>
                  <a:pt y="639" x="9047"/>
                  <a:pt y="658" x="9053"/>
                </a:cubicBezTo>
                <a:cubicBezTo>
                  <a:pt y="678" x="9059"/>
                  <a:pt y="695" x="9067"/>
                  <a:pt y="710" x="9078"/>
                </a:cubicBezTo>
                <a:cubicBezTo>
                  <a:pt y="725" x="9088"/>
                  <a:pt y="737" x="9100"/>
                  <a:pt y="748" x="9114"/>
                </a:cubicBezTo>
                <a:cubicBezTo>
                  <a:pt y="758" x="9127"/>
                  <a:pt y="767" x="9141"/>
                  <a:pt y="773" x="9156"/>
                </a:cubicBezTo>
                <a:cubicBezTo>
                  <a:pt y="780" x="9171"/>
                  <a:pt y="785" x="9185"/>
                  <a:pt y="788" x="9200"/>
                </a:cubicBezTo>
                <a:cubicBezTo>
                  <a:pt y="791" x="9215"/>
                  <a:pt y="792" x="9229"/>
                  <a:pt y="792" x="9243"/>
                </a:cubicBezTo>
                <a:lnTo>
                  <a:pt y="792" x="9721"/>
                </a:lnTo>
                <a:lnTo>
                  <a:pt y="624" x="9721"/>
                </a:lnTo>
                <a:lnTo>
                  <a:pt y="624" x="9243"/>
                </a:lnTo>
                <a:cubicBezTo>
                  <a:pt y="624" x="9232"/>
                  <a:pt y="621" x="9224"/>
                  <a:pt y="616" x="9219"/>
                </a:cubicBezTo>
                <a:cubicBezTo>
                  <a:pt y="611" x="9215"/>
                  <a:pt y="604" x="9212"/>
                  <a:pt y="593" x="9212"/>
                </a:cubicBezTo>
                <a:lnTo>
                  <a:pt y="250" x="9212"/>
                </a:lnTo>
                <a:cubicBezTo>
                  <a:pt y="239" x="9212"/>
                  <a:pt y="231" x="9214"/>
                  <a:pt y="226" x="9219"/>
                </a:cubicBezTo>
                <a:cubicBezTo>
                  <a:pt y="221" x="9224"/>
                  <a:pt y="219" x="9232"/>
                  <a:pt y="219" x="9243"/>
                </a:cubicBezTo>
                <a:lnTo>
                  <a:pt y="219" x="9721"/>
                </a:lnTo>
                <a:lnTo>
                  <a:pt y="50" x="9721"/>
                </a:lnTo>
                <a:close/>
                <a:moveTo>
                  <a:pt y="223" x="10307"/>
                </a:moveTo>
                <a:cubicBezTo>
                  <a:pt y="223" x="10294"/>
                  <a:pt y="224" x="10280"/>
                  <a:pt y="227" x="10265"/>
                </a:cubicBezTo>
                <a:cubicBezTo>
                  <a:pt y="230" x="10250"/>
                  <a:pt y="235" x="10235"/>
                  <a:pt y="242" x="10221"/>
                </a:cubicBezTo>
                <a:cubicBezTo>
                  <a:pt y="248" x="10206"/>
                  <a:pt y="257" x="10192"/>
                  <a:pt y="267" x="10178"/>
                </a:cubicBezTo>
                <a:cubicBezTo>
                  <a:pt y="277" x="10165"/>
                  <a:pt y="290" x="10153"/>
                  <a:pt y="305" x="10142"/>
                </a:cubicBezTo>
                <a:cubicBezTo>
                  <a:pt y="320" x="10132"/>
                  <a:pt y="337" x="10123"/>
                  <a:pt y="356" x="10117"/>
                </a:cubicBezTo>
                <a:cubicBezTo>
                  <a:pt y="376" x="10111"/>
                  <a:pt y="397" x="10108"/>
                  <a:pt y="421" x="10108"/>
                </a:cubicBezTo>
                <a:lnTo>
                  <a:pt y="792" x="10108"/>
                </a:lnTo>
                <a:lnTo>
                  <a:pt y="792" x="10277"/>
                </a:lnTo>
                <a:lnTo>
                  <a:pt y="421" x="10277"/>
                </a:lnTo>
                <a:cubicBezTo>
                  <a:pt y="410" x="10277"/>
                  <a:pt y="403" x="10279"/>
                  <a:pt y="398" x="10284"/>
                </a:cubicBezTo>
                <a:cubicBezTo>
                  <a:pt y="394" x="10288"/>
                  <a:pt y="391" x="10296"/>
                  <a:pt y="391" x="10308"/>
                </a:cubicBezTo>
                <a:lnTo>
                  <a:pt y="391" x="10614"/>
                </a:lnTo>
                <a:lnTo>
                  <a:pt y="223" x="10614"/>
                </a:lnTo>
                <a:close/>
                <a:moveTo>
                  <a:pt y="223" x="10748"/>
                </a:moveTo>
                <a:lnTo>
                  <a:pt y="385" x="10748"/>
                </a:lnTo>
                <a:lnTo>
                  <a:pt y="385" x="11047"/>
                </a:lnTo>
                <a:cubicBezTo>
                  <a:pt y="385" x="11057"/>
                  <a:pt y="388" x="11065"/>
                  <a:pt y="394" x="11071"/>
                </a:cubicBezTo>
                <a:cubicBezTo>
                  <a:pt y="399" x="11078"/>
                  <a:pt y="408" x="11081"/>
                  <a:pt y="418" x="11081"/>
                </a:cubicBezTo>
                <a:lnTo>
                  <a:pt y="596" x="11081"/>
                </a:lnTo>
                <a:cubicBezTo>
                  <a:pt y="606" x="11081"/>
                  <a:pt y="614" x="11078"/>
                  <a:pt y="620" x="11072"/>
                </a:cubicBezTo>
                <a:cubicBezTo>
                  <a:pt y="626" x="11067"/>
                  <a:pt y="629" x="11058"/>
                  <a:pt y="629" x="11047"/>
                </a:cubicBezTo>
                <a:lnTo>
                  <a:pt y="629" x="10819"/>
                </a:lnTo>
                <a:cubicBezTo>
                  <a:pt y="629" x="10809"/>
                  <a:pt y="627" x="10801"/>
                  <a:pt y="621" x="10795"/>
                </a:cubicBezTo>
                <a:cubicBezTo>
                  <a:pt y="616" x="10788"/>
                  <a:pt y="608" x="10785"/>
                  <a:pt y="597" x="10785"/>
                </a:cubicBezTo>
                <a:cubicBezTo>
                  <a:pt y="587" x="10785"/>
                  <a:pt y="579" x="10788"/>
                  <a:pt y="573" x="10793"/>
                </a:cubicBezTo>
                <a:cubicBezTo>
                  <a:pt y="566" x="10799"/>
                  <a:pt y="563" x="10807"/>
                  <a:pt y="563" x="10818"/>
                </a:cubicBezTo>
                <a:lnTo>
                  <a:pt y="563" x="11068"/>
                </a:lnTo>
                <a:lnTo>
                  <a:pt y="400" x="11068"/>
                </a:lnTo>
                <a:lnTo>
                  <a:pt y="400" x="10818"/>
                </a:lnTo>
                <a:cubicBezTo>
                  <a:pt y="400" x="10783"/>
                  <a:pt y="407" x="10753"/>
                  <a:pt y="420" x="10727"/>
                </a:cubicBezTo>
                <a:cubicBezTo>
                  <a:pt y="433" x="10702"/>
                  <a:pt y="450" x="10682"/>
                  <a:pt y="469" x="10666"/>
                </a:cubicBezTo>
                <a:cubicBezTo>
                  <a:pt y="489" x="10651"/>
                  <a:pt y="510" x="10640"/>
                  <a:pt y="533" x="10633"/>
                </a:cubicBezTo>
                <a:cubicBezTo>
                  <a:pt y="556" x="10626"/>
                  <a:pt y="577" x="10623"/>
                  <a:pt y="597" x="10623"/>
                </a:cubicBezTo>
                <a:cubicBezTo>
                  <a:pt y="632" x="10623"/>
                  <a:pt y="662" x="10629"/>
                  <a:pt y="687" x="10642"/>
                </a:cubicBezTo>
                <a:cubicBezTo>
                  <a:pt y="712" x="10655"/>
                  <a:pt y="733" x="10672"/>
                  <a:pt y="748" x="10692"/>
                </a:cubicBezTo>
                <a:cubicBezTo>
                  <a:pt y="764" x="10711"/>
                  <a:pt y="775" x="10732"/>
                  <a:pt y="782" x="10755"/>
                </a:cubicBezTo>
                <a:cubicBezTo>
                  <a:pt y="789" x="10777"/>
                  <a:pt y="792" x="10799"/>
                  <a:pt y="792" x="10818"/>
                </a:cubicBezTo>
                <a:lnTo>
                  <a:pt y="792" x="11047"/>
                </a:lnTo>
                <a:cubicBezTo>
                  <a:pt y="792" x="11083"/>
                  <a:pt y="786" x="11113"/>
                  <a:pt y="772" x="11138"/>
                </a:cubicBezTo>
                <a:cubicBezTo>
                  <a:pt y="759" x="11163"/>
                  <a:pt y="743" x="11183"/>
                  <a:pt y="723" x="11199"/>
                </a:cubicBezTo>
                <a:cubicBezTo>
                  <a:pt y="703" x="11214"/>
                  <a:pt y="682" x="11226"/>
                  <a:pt y="660" x="11232"/>
                </a:cubicBezTo>
                <a:cubicBezTo>
                  <a:pt y="637" x="11239"/>
                  <a:pt y="616" x="11243"/>
                  <a:pt y="597" x="11243"/>
                </a:cubicBezTo>
                <a:lnTo>
                  <a:pt y="418" x="11243"/>
                </a:lnTo>
                <a:cubicBezTo>
                  <a:pt y="383" x="11243"/>
                  <a:pt y="353" x="11236"/>
                  <a:pt y="328" x="11223"/>
                </a:cubicBezTo>
                <a:cubicBezTo>
                  <a:pt y="302" x="11210"/>
                  <a:pt y="282" x="11193"/>
                  <a:pt y="267" x="11174"/>
                </a:cubicBezTo>
                <a:cubicBezTo>
                  <a:pt y="251" x="11154"/>
                  <a:pt y="240" x="11133"/>
                  <a:pt y="233" x="11111"/>
                </a:cubicBezTo>
                <a:cubicBezTo>
                  <a:pt y="226" x="11088"/>
                  <a:pt y="223" x="11067"/>
                  <a:pt y="223" x="11047"/>
                </a:cubicBezTo>
                <a:close/>
                <a:moveTo>
                  <a:pt y="223" x="12002"/>
                </a:moveTo>
                <a:lnTo>
                  <a:pt y="792" x="12002"/>
                </a:lnTo>
                <a:lnTo>
                  <a:pt y="792" x="12171"/>
                </a:lnTo>
                <a:lnTo>
                  <a:pt y="223" x="12171"/>
                </a:lnTo>
                <a:close/>
                <a:moveTo>
                  <a:pt y="0" x="12703"/>
                </a:moveTo>
                <a:lnTo>
                  <a:pt y="593" x="12703"/>
                </a:lnTo>
                <a:cubicBezTo>
                  <a:pt y="604" x="12703"/>
                  <a:pt y="612" x="12700"/>
                  <a:pt y="617" x="12696"/>
                </a:cubicBezTo>
                <a:cubicBezTo>
                  <a:pt y="621" x="12692"/>
                  <a:pt y="624" x="12684"/>
                  <a:pt y="624" x="12672"/>
                </a:cubicBezTo>
                <a:lnTo>
                  <a:pt y="624" x="12443"/>
                </a:lnTo>
                <a:cubicBezTo>
                  <a:pt y="624" x="12432"/>
                  <a:pt y="621" x="12425"/>
                  <a:pt y="617" x="12420"/>
                </a:cubicBezTo>
                <a:cubicBezTo>
                  <a:pt y="612" x="12416"/>
                  <a:pt y="604" x="12413"/>
                  <a:pt y="592" x="12413"/>
                </a:cubicBezTo>
                <a:lnTo>
                  <a:pt y="421" x="12413"/>
                </a:lnTo>
                <a:cubicBezTo>
                  <a:pt y="410" x="12413"/>
                  <a:pt y="403" x="12416"/>
                  <a:pt y="398" x="12420"/>
                </a:cubicBezTo>
                <a:cubicBezTo>
                  <a:pt y="394" x="12425"/>
                  <a:pt y="391" x="12433"/>
                  <a:pt y="391" x="12444"/>
                </a:cubicBezTo>
                <a:lnTo>
                  <a:pt y="391" x="12693"/>
                </a:lnTo>
                <a:lnTo>
                  <a:pt y="223" x="12693"/>
                </a:lnTo>
                <a:lnTo>
                  <a:pt y="223" x="12443"/>
                </a:lnTo>
                <a:cubicBezTo>
                  <a:pt y="223" x="12424"/>
                  <a:pt y="226" x="12402"/>
                  <a:pt y="233" x="12379"/>
                </a:cubicBezTo>
                <a:cubicBezTo>
                  <a:pt y="240" x="12356"/>
                  <a:pt y="251" x="12335"/>
                  <a:pt y="267" x="12315"/>
                </a:cubicBezTo>
                <a:cubicBezTo>
                  <a:pt y="283" x="12295"/>
                  <a:pt y="304" x="12278"/>
                  <a:pt y="329" x="12265"/>
                </a:cubicBezTo>
                <a:cubicBezTo>
                  <a:pt y="354" x="12251"/>
                  <a:pt y="385" x="12245"/>
                  <a:pt y="421" x="12245"/>
                </a:cubicBezTo>
                <a:lnTo>
                  <a:pt y="593" x="12245"/>
                </a:lnTo>
                <a:cubicBezTo>
                  <a:pt y="606" x="12245"/>
                  <a:pt y="620" x="12246"/>
                  <a:pt y="635" x="12249"/>
                </a:cubicBezTo>
                <a:cubicBezTo>
                  <a:pt y="650" x="12252"/>
                  <a:pt y="665" x="12257"/>
                  <a:pt y="680" x="12263"/>
                </a:cubicBezTo>
                <a:cubicBezTo>
                  <a:pt y="694" x="12270"/>
                  <a:pt y="708" x="12278"/>
                  <a:pt y="722" x="12289"/>
                </a:cubicBezTo>
                <a:cubicBezTo>
                  <a:pt y="735" x="12299"/>
                  <a:pt y="747" x="12312"/>
                  <a:pt y="758" x="12327"/>
                </a:cubicBezTo>
                <a:cubicBezTo>
                  <a:pt y="768" x="12342"/>
                  <a:pt y="777" x="12359"/>
                  <a:pt y="783" x="12378"/>
                </a:cubicBezTo>
                <a:cubicBezTo>
                  <a:pt y="789" x="12398"/>
                  <a:pt y="792" x="12419"/>
                  <a:pt y="792" x="12443"/>
                </a:cubicBezTo>
                <a:lnTo>
                  <a:pt y="792" x="12672"/>
                </a:lnTo>
                <a:cubicBezTo>
                  <a:pt y="792" x="12686"/>
                  <a:pt y="791" x="12700"/>
                  <a:pt y="788" x="12715"/>
                </a:cubicBezTo>
                <a:cubicBezTo>
                  <a:pt y="785" x="12730"/>
                  <a:pt y="780" x="12744"/>
                  <a:pt y="773" x="12759"/>
                </a:cubicBezTo>
                <a:cubicBezTo>
                  <a:pt y="767" x="12774"/>
                  <a:pt y="758" x="12788"/>
                  <a:pt y="748" x="12801"/>
                </a:cubicBezTo>
                <a:cubicBezTo>
                  <a:pt y="737" x="12815"/>
                  <a:pt y="725" x="12827"/>
                  <a:pt y="710" x="12837"/>
                </a:cubicBezTo>
                <a:cubicBezTo>
                  <a:pt y="695" x="12848"/>
                  <a:pt y="678" x="12856"/>
                  <a:pt y="658" x="12862"/>
                </a:cubicBezTo>
                <a:cubicBezTo>
                  <a:pt y="639" x="12868"/>
                  <a:pt y="617" x="12871"/>
                  <a:pt y="593" x="12871"/>
                </a:cubicBezTo>
                <a:lnTo>
                  <a:pt y="0" x="12871"/>
                </a:lnTo>
                <a:close/>
                <a:moveTo>
                  <a:pt y="223" x="13138"/>
                </a:moveTo>
                <a:cubicBezTo>
                  <a:pt y="223" x="13119"/>
                  <a:pt y="226" x="13097"/>
                  <a:pt y="233" x="13074"/>
                </a:cubicBezTo>
                <a:cubicBezTo>
                  <a:pt y="240" x="13051"/>
                  <a:pt y="251" x="13030"/>
                  <a:pt y="267" x="13010"/>
                </a:cubicBezTo>
                <a:cubicBezTo>
                  <a:pt y="283" x="12990"/>
                  <a:pt y="304" x="12973"/>
                  <a:pt y="329" x="12960"/>
                </a:cubicBezTo>
                <a:cubicBezTo>
                  <a:pt y="354" x="12947"/>
                  <a:pt y="385" x="12940"/>
                  <a:pt y="421" x="12940"/>
                </a:cubicBezTo>
                <a:lnTo>
                  <a:pt y="593" x="12940"/>
                </a:lnTo>
                <a:cubicBezTo>
                  <a:pt y="629" x="12940"/>
                  <a:pt y="660" x="12947"/>
                  <a:pt y="686" x="12960"/>
                </a:cubicBezTo>
                <a:cubicBezTo>
                  <a:pt y="711" x="12973"/>
                  <a:pt y="732" x="12990"/>
                  <a:pt y="748" x="13010"/>
                </a:cubicBezTo>
                <a:cubicBezTo>
                  <a:pt y="764" x="13030"/>
                  <a:pt y="775" x="13051"/>
                  <a:pt y="782" x="13074"/>
                </a:cubicBezTo>
                <a:cubicBezTo>
                  <a:pt y="789" x="13097"/>
                  <a:pt y="792" x="13119"/>
                  <a:pt y="792" x="13138"/>
                </a:cubicBezTo>
                <a:lnTo>
                  <a:pt y="792" x="13368"/>
                </a:lnTo>
                <a:cubicBezTo>
                  <a:pt y="792" x="13381"/>
                  <a:pt y="791" x="13395"/>
                  <a:pt y="788" x="13410"/>
                </a:cubicBezTo>
                <a:cubicBezTo>
                  <a:pt y="785" x="13425"/>
                  <a:pt y="780" x="13440"/>
                  <a:pt y="773" x="13454"/>
                </a:cubicBezTo>
                <a:cubicBezTo>
                  <a:pt y="767" x="13469"/>
                  <a:pt y="758" x="13483"/>
                  <a:pt y="748" x="13497"/>
                </a:cubicBezTo>
                <a:cubicBezTo>
                  <a:pt y="737" x="13510"/>
                  <a:pt y="725" x="13522"/>
                  <a:pt y="710" x="13533"/>
                </a:cubicBezTo>
                <a:cubicBezTo>
                  <a:pt y="695" x="13543"/>
                  <a:pt y="678" x="13551"/>
                  <a:pt y="658" x="13557"/>
                </a:cubicBezTo>
                <a:cubicBezTo>
                  <a:pt y="639" x="13563"/>
                  <a:pt y="617" x="13567"/>
                  <a:pt y="593" x="13567"/>
                </a:cubicBezTo>
                <a:lnTo>
                  <a:pt y="421" x="13567"/>
                </a:lnTo>
                <a:cubicBezTo>
                  <a:pt y="401" x="13567"/>
                  <a:pt y="380" x="13563"/>
                  <a:pt y="357" x="13556"/>
                </a:cubicBezTo>
                <a:cubicBezTo>
                  <a:pt y="334" x="13549"/>
                  <a:pt y="312" x="13538"/>
                  <a:pt y="292" x="13522"/>
                </a:cubicBezTo>
                <a:cubicBezTo>
                  <a:pt y="272" x="13506"/>
                  <a:pt y="256" x="13485"/>
                  <a:pt y="243" x="13460"/>
                </a:cubicBezTo>
                <a:cubicBezTo>
                  <a:pt y="229" x="13434"/>
                  <a:pt y="223" x="13403"/>
                  <a:pt y="223" x="13368"/>
                </a:cubicBez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  <a:moveTo>
                  <a:pt y="223" x="11506"/>
                </a:moveTo>
                <a:cubicBezTo>
                  <a:pt y="223" x="11493"/>
                  <a:pt y="224" x="11479"/>
                  <a:pt y="227" x="11464"/>
                </a:cubicBezTo>
                <a:cubicBezTo>
                  <a:pt y="230" x="11449"/>
                  <a:pt y="235" x="11434"/>
                  <a:pt y="242" x="11419"/>
                </a:cubicBezTo>
                <a:cubicBezTo>
                  <a:pt y="248" x="11405"/>
                  <a:pt y="257" x="11391"/>
                  <a:pt y="267" x="11377"/>
                </a:cubicBezTo>
                <a:cubicBezTo>
                  <a:pt y="277" x="11363"/>
                  <a:pt y="290" x="11351"/>
                  <a:pt y="305" x="11341"/>
                </a:cubicBezTo>
                <a:cubicBezTo>
                  <a:pt y="320" x="11331"/>
                  <a:pt y="337" x="11322"/>
                  <a:pt y="356" x="11316"/>
                </a:cubicBezTo>
                <a:cubicBezTo>
                  <a:pt y="376" x="11310"/>
                  <a:pt y="397" x="11307"/>
                  <a:pt y="421" x="11307"/>
                </a:cubicBezTo>
                <a:lnTo>
                  <a:pt y="957" x="11307"/>
                </a:lnTo>
                <a:lnTo>
                  <a:pt y="957" x="11475"/>
                </a:lnTo>
                <a:lnTo>
                  <a:pt y="421" x="11475"/>
                </a:lnTo>
                <a:cubicBezTo>
                  <a:pt y="410" x="11475"/>
                  <a:pt y="403" x="11478"/>
                  <a:pt y="398" x="11482"/>
                </a:cubicBezTo>
                <a:cubicBezTo>
                  <a:pt y="394" x="11487"/>
                  <a:pt y="391" x="11495"/>
                  <a:pt y="391" x="11507"/>
                </a:cubicBezTo>
                <a:lnTo>
                  <a:pt y="391" x="11735"/>
                </a:lnTo>
                <a:cubicBezTo>
                  <a:pt y="391" x="11746"/>
                  <a:pt y="393" x="11753"/>
                  <a:pt y="398" x="11758"/>
                </a:cubicBezTo>
                <a:cubicBezTo>
                  <a:pt y="402" x="11762"/>
                  <a:pt y="410" x="11765"/>
                  <a:pt y="422" x="11765"/>
                </a:cubicBezTo>
                <a:lnTo>
                  <a:pt y="593" x="11765"/>
                </a:lnTo>
                <a:cubicBezTo>
                  <a:pt y="604" x="11765"/>
                  <a:pt y="612" x="11762"/>
                  <a:pt y="617" x="11758"/>
                </a:cubicBezTo>
                <a:cubicBezTo>
                  <a:pt y="621" x="11754"/>
                  <a:pt y="624" x="11746"/>
                  <a:pt y="624" x="11735"/>
                </a:cubicBezTo>
                <a:lnTo>
                  <a:pt y="624" x="11485"/>
                </a:lnTo>
                <a:lnTo>
                  <a:pt y="792" x="11485"/>
                </a:lnTo>
                <a:lnTo>
                  <a:pt y="792" x="11735"/>
                </a:lnTo>
                <a:cubicBezTo>
                  <a:pt y="792" x="11748"/>
                  <a:pt y="791" x="11762"/>
                  <a:pt y="788" x="11777"/>
                </a:cubicBezTo>
                <a:cubicBezTo>
                  <a:pt y="785" x="11792"/>
                  <a:pt y="780" x="11807"/>
                  <a:pt y="773" x="11821"/>
                </a:cubicBezTo>
                <a:cubicBezTo>
                  <a:pt y="767" x="11836"/>
                  <a:pt y="758" x="11850"/>
                  <a:pt y="748" x="11863"/>
                </a:cubicBezTo>
                <a:cubicBezTo>
                  <a:pt y="737" x="11877"/>
                  <a:pt y="725" x="11889"/>
                  <a:pt y="710" x="11899"/>
                </a:cubicBezTo>
                <a:cubicBezTo>
                  <a:pt y="695" x="11910"/>
                  <a:pt y="678" x="11918"/>
                  <a:pt y="658" x="11924"/>
                </a:cubicBezTo>
                <a:cubicBezTo>
                  <a:pt y="639" x="11930"/>
                  <a:pt y="617" x="11933"/>
                  <a:pt y="593" x="11933"/>
                </a:cubicBezTo>
                <a:lnTo>
                  <a:pt y="421" x="11933"/>
                </a:lnTo>
                <a:cubicBezTo>
                  <a:pt y="408" x="11933"/>
                  <a:pt y="394" x="11932"/>
                  <a:pt y="379" x="11929"/>
                </a:cubicBezTo>
                <a:cubicBezTo>
                  <a:pt y="364" x="11926"/>
                  <a:pt y="349" x="11921"/>
                  <a:pt y="335" x="11914"/>
                </a:cubicBezTo>
                <a:cubicBezTo>
                  <a:pt y="320" x="11908"/>
                  <a:pt y="306" x="11899"/>
                  <a:pt y="292" x="11889"/>
                </a:cubicBezTo>
                <a:cubicBezTo>
                  <a:pt y="279" x="11879"/>
                  <a:pt y="267" x="11866"/>
                  <a:pt y="257" x="11851"/>
                </a:cubicBezTo>
                <a:cubicBezTo>
                  <a:pt y="246" x="11836"/>
                  <a:pt y="238" x="11819"/>
                  <a:pt y="232" x="11799"/>
                </a:cubicBezTo>
                <a:cubicBezTo>
                  <a:pt y="226" x="11780"/>
                  <a:pt y="223" x="11759"/>
                  <a:pt y="223" x="1173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6" name="Shape 236"/>
          <p:cNvSpPr/>
          <p:nvPr/>
        </p:nvSpPr>
        <p:spPr>
          <a:xfrm rot="5400000">
            <a:off y="2822553" x="7432414"/>
            <a:ext cy="358505" cx="2612303"/>
          </a:xfrm>
          <a:custGeom>
            <a:pathLst>
              <a:path w="12954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391" x="12754"/>
                </a:moveTo>
                <a:cubicBezTo>
                  <a:pt y="391" x="12765"/>
                  <a:pt y="393" x="12773"/>
                  <a:pt y="398" x="12778"/>
                </a:cubicBezTo>
                <a:cubicBezTo>
                  <a:pt y="402" x="12782"/>
                  <a:pt y="410" x="12785"/>
                  <a:pt y="422" x="12785"/>
                </a:cubicBezTo>
                <a:lnTo>
                  <a:pt y="593" x="12785"/>
                </a:lnTo>
                <a:cubicBezTo>
                  <a:pt y="604" x="12785"/>
                  <a:pt y="612" x="12782"/>
                  <a:pt y="617" x="12778"/>
                </a:cubicBezTo>
                <a:cubicBezTo>
                  <a:pt y="621" x="12774"/>
                  <a:pt y="624" x="12766"/>
                  <a:pt y="624" x="12754"/>
                </a:cubicBezTo>
                <a:lnTo>
                  <a:pt y="624" x="12526"/>
                </a:lnTo>
                <a:cubicBezTo>
                  <a:pt y="624" x="12515"/>
                  <a:pt y="621" x="12507"/>
                  <a:pt y="617" x="12502"/>
                </a:cubicBezTo>
                <a:cubicBezTo>
                  <a:pt y="612" x="12498"/>
                  <a:pt y="604" x="12495"/>
                  <a:pt y="593" x="12495"/>
                </a:cubicBezTo>
                <a:lnTo>
                  <a:pt y="421" x="12495"/>
                </a:lnTo>
                <a:cubicBezTo>
                  <a:pt y="410" x="12495"/>
                  <a:pt y="403" x="12498"/>
                  <a:pt y="398" x="12502"/>
                </a:cubicBezTo>
                <a:cubicBezTo>
                  <a:pt y="394" x="12507"/>
                  <a:pt y="391" x="12515"/>
                  <a:pt y="391" x="12526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5025"/>
                </a:moveTo>
                <a:cubicBezTo>
                  <a:pt y="223" x="4989"/>
                  <a:pt y="229" x="4959"/>
                  <a:pt y="243" x="4934"/>
                </a:cubicBezTo>
                <a:cubicBezTo>
                  <a:pt y="256" x="4909"/>
                  <a:pt y="272" x="4889"/>
                  <a:pt y="292" x="4873"/>
                </a:cubicBezTo>
                <a:cubicBezTo>
                  <a:pt y="311" x="4858"/>
                  <a:pt y="332" x="4846"/>
                  <a:pt y="355" x="4839"/>
                </a:cubicBezTo>
                <a:cubicBezTo>
                  <a:pt y="378" x="4833"/>
                  <a:pt y="399" x="4829"/>
                  <a:pt y="418" x="4829"/>
                </a:cubicBezTo>
                <a:lnTo>
                  <a:pt y="597" x="4829"/>
                </a:lnTo>
                <a:cubicBezTo>
                  <a:pt y="632" x="4829"/>
                  <a:pt y="662" x="4836"/>
                  <a:pt y="687" x="4849"/>
                </a:cubicBezTo>
                <a:cubicBezTo>
                  <a:pt y="712" x="4862"/>
                  <a:pt y="733" x="4878"/>
                  <a:pt y="748" x="4898"/>
                </a:cubicBezTo>
                <a:cubicBezTo>
                  <a:pt y="764" x="4918"/>
                  <a:pt y="775" x="4939"/>
                  <a:pt y="782" x="4961"/>
                </a:cubicBezTo>
                <a:cubicBezTo>
                  <a:pt y="789" x="4984"/>
                  <a:pt y="792" x="5005"/>
                  <a:pt y="792" x="5025"/>
                </a:cubicBezTo>
                <a:lnTo>
                  <a:pt y="792" x="5275"/>
                </a:lnTo>
                <a:lnTo>
                  <a:pt y="629" x="5275"/>
                </a:lnTo>
                <a:lnTo>
                  <a:pt y="629" x="5026"/>
                </a:lnTo>
                <a:cubicBezTo>
                  <a:pt y="629" x="5015"/>
                  <a:pt y="627" x="5007"/>
                  <a:pt y="621" x="5001"/>
                </a:cubicBezTo>
                <a:cubicBezTo>
                  <a:pt y="615" x="4995"/>
                  <a:pt y="607" x="4991"/>
                  <a:pt y="597" x="4991"/>
                </a:cubicBezTo>
                <a:lnTo>
                  <a:pt y="419" x="4991"/>
                </a:lnTo>
                <a:cubicBezTo>
                  <a:pt y="409" x="4991"/>
                  <a:pt y="401" x="4994"/>
                  <a:pt y="394" x="5000"/>
                </a:cubicBezTo>
                <a:cubicBezTo>
                  <a:pt y="388" x="5005"/>
                  <a:pt y="385" x="5014"/>
                  <a:pt y="385" x="5025"/>
                </a:cubicBezTo>
                <a:lnTo>
                  <a:pt y="385" x="5254"/>
                </a:lnTo>
                <a:cubicBezTo>
                  <a:pt y="385" x="5263"/>
                  <a:pt y="388" x="5271"/>
                  <a:pt y="393" x="5278"/>
                </a:cubicBezTo>
                <a:cubicBezTo>
                  <a:pt y="399" x="5284"/>
                  <a:pt y="407" x="5287"/>
                  <a:pt y="417" x="5287"/>
                </a:cubicBezTo>
                <a:cubicBezTo>
                  <a:pt y="428" x="5287"/>
                  <a:pt y="436" x="5284"/>
                  <a:pt y="442" x="5279"/>
                </a:cubicBezTo>
                <a:cubicBezTo>
                  <a:pt y="449" x="5273"/>
                  <a:pt y="452" x="5265"/>
                  <a:pt y="452" x="5254"/>
                </a:cubicBezTo>
                <a:lnTo>
                  <a:pt y="452" x="5004"/>
                </a:lnTo>
                <a:lnTo>
                  <a:pt y="614" x="5004"/>
                </a:lnTo>
                <a:lnTo>
                  <a:pt y="614" x="5254"/>
                </a:lnTo>
                <a:cubicBezTo>
                  <a:pt y="614" x="5289"/>
                  <a:pt y="607" x="5319"/>
                  <a:pt y="594" x="5344"/>
                </a:cubicBezTo>
                <a:cubicBezTo>
                  <a:pt y="581" x="5370"/>
                  <a:pt y="565" x="5390"/>
                  <a:pt y="545" x="5405"/>
                </a:cubicBezTo>
                <a:cubicBezTo>
                  <a:pt y="525" x="5421"/>
                  <a:pt y="504" x="5432"/>
                  <a:pt y="482" x="5439"/>
                </a:cubicBezTo>
                <a:cubicBezTo>
                  <a:pt y="459" x="5446"/>
                  <a:pt y="438" x="5449"/>
                  <a:pt y="418" x="5449"/>
                </a:cubicBezTo>
                <a:cubicBezTo>
                  <a:pt y="383" x="5449"/>
                  <a:pt y="353" x="5443"/>
                  <a:pt y="328" x="5430"/>
                </a:cubicBezTo>
                <a:cubicBezTo>
                  <a:pt y="302" x="5416"/>
                  <a:pt y="282" x="5400"/>
                  <a:pt y="267" x="5380"/>
                </a:cubicBezTo>
                <a:cubicBezTo>
                  <a:pt y="251" x="5361"/>
                  <a:pt y="240" x="5340"/>
                  <a:pt y="233" x="5317"/>
                </a:cubicBezTo>
                <a:cubicBezTo>
                  <a:pt y="226" x="5294"/>
                  <a:pt y="223" x="5273"/>
                  <a:pt y="223" x="5254"/>
                </a:cubicBezTo>
                <a:close/>
                <a:moveTo>
                  <a:pt y="223" x="5578"/>
                </a:moveTo>
                <a:cubicBezTo>
                  <a:pt y="223" x="5566"/>
                  <a:pt y="225" x="5555"/>
                  <a:pt y="229" x="5545"/>
                </a:cubicBezTo>
                <a:cubicBezTo>
                  <a:pt y="233" x="5535"/>
                  <a:pt y="239" x="5526"/>
                  <a:pt y="247" x="5518"/>
                </a:cubicBezTo>
                <a:cubicBezTo>
                  <a:pt y="254" x="5510"/>
                  <a:pt y="263" x="5504"/>
                  <a:pt y="274" x="5500"/>
                </a:cubicBezTo>
                <a:cubicBezTo>
                  <a:pt y="284" x="5495"/>
                  <a:pt y="295" x="5493"/>
                  <a:pt y="306" x="5493"/>
                </a:cubicBezTo>
                <a:lnTo>
                  <a:pt y="792" x="5493"/>
                </a:lnTo>
                <a:lnTo>
                  <a:pt y="792" x="5662"/>
                </a:lnTo>
                <a:lnTo>
                  <a:pt y="391" x="5662"/>
                </a:lnTo>
                <a:lnTo>
                  <a:pt y="391" x="5863"/>
                </a:lnTo>
                <a:cubicBezTo>
                  <a:pt y="391" x="5876"/>
                  <a:pt y="393" x="5887"/>
                  <a:pt y="397" x="5898"/>
                </a:cubicBezTo>
                <a:cubicBezTo>
                  <a:pt y="402" x="5909"/>
                  <a:pt y="407" x="5918"/>
                  <a:pt y="415" x="5926"/>
                </a:cubicBezTo>
                <a:cubicBezTo>
                  <a:pt y="422" x="5933"/>
                  <a:pt y="431" x="5940"/>
                  <a:pt y="442" x="5944"/>
                </a:cubicBezTo>
                <a:cubicBezTo>
                  <a:pt y="453" x="5949"/>
                  <a:pt y="465" x="5951"/>
                  <a:pt y="478" x="5951"/>
                </a:cubicBezTo>
                <a:lnTo>
                  <a:pt y="792" x="5951"/>
                </a:lnTo>
                <a:lnTo>
                  <a:pt y="792" x="6120"/>
                </a:lnTo>
                <a:lnTo>
                  <a:pt y="478" x="6120"/>
                </a:lnTo>
                <a:cubicBezTo>
                  <a:pt y="448" x="6120"/>
                  <a:pt y="420" x="6116"/>
                  <a:pt y="395" x="6108"/>
                </a:cubicBezTo>
                <a:cubicBezTo>
                  <a:pt y="370" x="6100"/>
                  <a:pt y="348" x="6090"/>
                  <a:pt y="329" x="6076"/>
                </a:cubicBezTo>
                <a:cubicBezTo>
                  <a:pt y="310" x="6063"/>
                  <a:pt y="294" x="6047"/>
                  <a:pt y="280" x="6030"/>
                </a:cubicBezTo>
                <a:cubicBezTo>
                  <a:pt y="267" x="6013"/>
                  <a:pt y="256" x="5995"/>
                  <a:pt y="247" x="5976"/>
                </a:cubicBezTo>
                <a:cubicBezTo>
                  <a:pt y="239" x="5957"/>
                  <a:pt y="232" x="5938"/>
                  <a:pt y="229" x="5919"/>
                </a:cubicBezTo>
                <a:cubicBezTo>
                  <a:pt y="225" x="5900"/>
                  <a:pt y="223" x="5881"/>
                  <a:pt y="223" x="5864"/>
                </a:cubicBezTo>
                <a:close/>
                <a:moveTo>
                  <a:pt y="223" x="6507"/>
                </a:moveTo>
                <a:lnTo>
                  <a:pt y="536" x="6507"/>
                </a:lnTo>
                <a:cubicBezTo>
                  <a:pt y="567" x="6507"/>
                  <a:pt y="595" x="6511"/>
                  <a:pt y="620" x="6519"/>
                </a:cubicBezTo>
                <a:cubicBezTo>
                  <a:pt y="645" x="6527"/>
                  <a:pt y="667" x="6537"/>
                  <a:pt y="686" x="6551"/>
                </a:cubicBezTo>
                <a:cubicBezTo>
                  <a:pt y="705" x="6564"/>
                  <a:pt y="721" x="6579"/>
                  <a:pt y="735" x="6597"/>
                </a:cubicBezTo>
                <a:cubicBezTo>
                  <a:pt y="748" x="6615"/>
                  <a:pt y="759" x="6633"/>
                  <a:pt y="768" x="6651"/>
                </a:cubicBezTo>
                <a:cubicBezTo>
                  <a:pt y="776" x="6670"/>
                  <a:pt y="783" x="6689"/>
                  <a:pt y="786" x="6708"/>
                </a:cubicBezTo>
                <a:cubicBezTo>
                  <a:pt y="790" x="6727"/>
                  <a:pt y="792" x="6745"/>
                  <a:pt y="792" x="6763"/>
                </a:cubicBezTo>
                <a:lnTo>
                  <a:pt y="792" x="7050"/>
                </a:lnTo>
                <a:cubicBezTo>
                  <a:pt y="792" x="7061"/>
                  <a:pt y="790" x="7072"/>
                  <a:pt y="786" x="7082"/>
                </a:cubicBezTo>
                <a:cubicBezTo>
                  <a:pt y="781" x="7093"/>
                  <a:pt y="775" x="7101"/>
                  <a:pt y="768" x="7109"/>
                </a:cubicBezTo>
                <a:cubicBezTo>
                  <a:pt y="760" x="7117"/>
                  <a:pt y="751" x="7123"/>
                  <a:pt y="741" x="7127"/>
                </a:cubicBezTo>
                <a:cubicBezTo>
                  <a:pt y="730" x="7131"/>
                  <a:pt y="719" x="7133"/>
                  <a:pt y="707" x="7133"/>
                </a:cubicBezTo>
                <a:lnTo>
                  <a:pt y="223" x="7133"/>
                </a:lnTo>
                <a:lnTo>
                  <a:pt y="223" x="6965"/>
                </a:lnTo>
                <a:lnTo>
                  <a:pt y="624" x="6965"/>
                </a:lnTo>
                <a:lnTo>
                  <a:pt y="624" x="6763"/>
                </a:lnTo>
                <a:cubicBezTo>
                  <a:pt y="624" x="6751"/>
                  <a:pt y="621" x="6739"/>
                  <a:pt y="617" x="6728"/>
                </a:cubicBezTo>
                <a:cubicBezTo>
                  <a:pt y="613" x="6718"/>
                  <a:pt y="607" x="6709"/>
                  <a:pt y="600" x="6701"/>
                </a:cubicBezTo>
                <a:cubicBezTo>
                  <a:pt y="592" x="6693"/>
                  <a:pt y="583" x="6687"/>
                  <a:pt y="573" x="6682"/>
                </a:cubicBezTo>
                <a:cubicBezTo>
                  <a:pt y="562" x="6678"/>
                  <a:pt y="550" x="6675"/>
                  <a:pt y="536" x="6675"/>
                </a:cubicBezTo>
                <a:lnTo>
                  <a:pt y="223" x="6675"/>
                </a:lnTo>
                <a:close/>
                <a:moveTo>
                  <a:pt y="223" x="7296"/>
                </a:moveTo>
                <a:cubicBezTo>
                  <a:pt y="223" x="7284"/>
                  <a:pt y="225" x="7273"/>
                  <a:pt y="229" x="7263"/>
                </a:cubicBezTo>
                <a:cubicBezTo>
                  <a:pt y="233" x="7253"/>
                  <a:pt y="239" x="7243"/>
                  <a:pt y="247" x="7236"/>
                </a:cubicBezTo>
                <a:cubicBezTo>
                  <a:pt y="254" x="7228"/>
                  <a:pt y="263" x="7222"/>
                  <a:pt y="274" x="7217"/>
                </a:cubicBezTo>
                <a:cubicBezTo>
                  <a:pt y="284" x="7213"/>
                  <a:pt y="295" x="7211"/>
                  <a:pt y="306" x="7211"/>
                </a:cubicBezTo>
                <a:lnTo>
                  <a:pt y="792" x="7211"/>
                </a:lnTo>
                <a:lnTo>
                  <a:pt y="792" x="7380"/>
                </a:lnTo>
                <a:lnTo>
                  <a:pt y="391" x="7380"/>
                </a:lnTo>
                <a:lnTo>
                  <a:pt y="391" x="7581"/>
                </a:lnTo>
                <a:cubicBezTo>
                  <a:pt y="391" x="7594"/>
                  <a:pt y="393" x="7605"/>
                  <a:pt y="397" x="7616"/>
                </a:cubicBezTo>
                <a:cubicBezTo>
                  <a:pt y="402" x="7627"/>
                  <a:pt y="407" x="7636"/>
                  <a:pt y="415" x="7644"/>
                </a:cubicBezTo>
                <a:cubicBezTo>
                  <a:pt y="422" x="7651"/>
                  <a:pt y="431" x="7657"/>
                  <a:pt y="442" x="7662"/>
                </a:cubicBezTo>
                <a:cubicBezTo>
                  <a:pt y="453" x="7667"/>
                  <a:pt y="465" x="7669"/>
                  <a:pt y="478" x="7669"/>
                </a:cubicBezTo>
                <a:lnTo>
                  <a:pt y="792" x="7669"/>
                </a:lnTo>
                <a:lnTo>
                  <a:pt y="792" x="7838"/>
                </a:lnTo>
                <a:lnTo>
                  <a:pt y="478" x="7838"/>
                </a:lnTo>
                <a:cubicBezTo>
                  <a:pt y="448" x="7838"/>
                  <a:pt y="420" x="7834"/>
                  <a:pt y="395" x="7826"/>
                </a:cubicBezTo>
                <a:cubicBezTo>
                  <a:pt y="370" x="7818"/>
                  <a:pt y="348" x="7807"/>
                  <a:pt y="329" x="7794"/>
                </a:cubicBezTo>
                <a:cubicBezTo>
                  <a:pt y="310" x="7780"/>
                  <a:pt y="294" x="7765"/>
                  <a:pt y="280" x="7748"/>
                </a:cubicBezTo>
                <a:cubicBezTo>
                  <a:pt y="267" x="7731"/>
                  <a:pt y="256" x="7713"/>
                  <a:pt y="247" x="7694"/>
                </a:cubicBezTo>
                <a:cubicBezTo>
                  <a:pt y="239" x="7675"/>
                  <a:pt y="232" x="7656"/>
                  <a:pt y="229" x="7637"/>
                </a:cubicBezTo>
                <a:cubicBezTo>
                  <a:pt y="225" x="7618"/>
                  <a:pt y="223" x="7599"/>
                  <a:pt y="223" x="7582"/>
                </a:cubicBezTo>
                <a:close/>
                <a:moveTo>
                  <a:pt y="50" x="8443"/>
                </a:moveTo>
                <a:cubicBezTo>
                  <a:pt y="50" x="8424"/>
                  <a:pt y="54" x="8402"/>
                  <a:pt y="61" x="8379"/>
                </a:cubicBezTo>
                <a:cubicBezTo>
                  <a:pt y="68" x="8356"/>
                  <a:pt y="79" x="8335"/>
                  <a:pt y="95" x="8315"/>
                </a:cubicBezTo>
                <a:cubicBezTo>
                  <a:pt y="111" x="8295"/>
                  <a:pt y="131" x="8278"/>
                  <a:pt y="157" x="8265"/>
                </a:cubicBezTo>
                <a:cubicBezTo>
                  <a:pt y="183" x="8251"/>
                  <a:pt y="213" x="8245"/>
                  <a:pt y="249" x="8245"/>
                </a:cubicBezTo>
                <a:lnTo>
                  <a:pt y="792" x="8245"/>
                </a:lnTo>
                <a:lnTo>
                  <a:pt y="792" x="8413"/>
                </a:lnTo>
                <a:lnTo>
                  <a:pt y="249" x="8413"/>
                </a:lnTo>
                <a:cubicBezTo>
                  <a:pt y="238" x="8413"/>
                  <a:pt y="231" x="8416"/>
                  <a:pt y="226" x="8420"/>
                </a:cubicBezTo>
                <a:cubicBezTo>
                  <a:pt y="221" x="8425"/>
                  <a:pt y="219" x="8433"/>
                  <a:pt y="219" x="8444"/>
                </a:cubicBezTo>
                <a:lnTo>
                  <a:pt y="219" x="8730"/>
                </a:lnTo>
                <a:cubicBezTo>
                  <a:pt y="219" x="8744"/>
                  <a:pt y="221" x="8756"/>
                  <a:pt y="225" x="8766"/>
                </a:cubicBezTo>
                <a:cubicBezTo>
                  <a:pt y="230" x="8776"/>
                  <a:pt y="235" x="8785"/>
                  <a:pt y="243" x="8792"/>
                </a:cubicBezTo>
                <a:cubicBezTo>
                  <a:pt y="250" x="8799"/>
                  <a:pt y="259" x="8804"/>
                  <a:pt y="271" x="8809"/>
                </a:cubicBezTo>
                <a:cubicBezTo>
                  <a:pt y="282" x="8813"/>
                  <a:pt y="294" x="8816"/>
                  <a:pt y="308" x="8817"/>
                </a:cubicBezTo>
                <a:lnTo>
                  <a:pt y="364" x="8817"/>
                </a:lnTo>
                <a:cubicBezTo>
                  <a:pt y="378" x="8817"/>
                  <a:pt y="390" x="8815"/>
                  <a:pt y="400" x="8811"/>
                </a:cubicBezTo>
                <a:cubicBezTo>
                  <a:pt y="410" x="8807"/>
                  <a:pt y="419" x="8801"/>
                  <a:pt y="426" x="8794"/>
                </a:cubicBezTo>
                <a:cubicBezTo>
                  <a:pt y="433" x="8786"/>
                  <a:pt y="439" x="8777"/>
                  <a:pt y="443" x="8766"/>
                </a:cubicBezTo>
                <a:cubicBezTo>
                  <a:pt y="448" x="8755"/>
                  <a:pt y="451" x="8743"/>
                  <a:pt y="452" x="8729"/>
                </a:cubicBezTo>
                <a:lnTo>
                  <a:pt y="452" x="8422"/>
                </a:lnTo>
                <a:lnTo>
                  <a:pt y="620" x="8422"/>
                </a:lnTo>
                <a:lnTo>
                  <a:pt y="620" x="8730"/>
                </a:lnTo>
                <a:cubicBezTo>
                  <a:pt y="620" x="8747"/>
                  <a:pt y="618" x="8765"/>
                  <a:pt y="615" x="8784"/>
                </a:cubicBezTo>
                <a:cubicBezTo>
                  <a:pt y="611" x="8804"/>
                  <a:pt y="604" x="8823"/>
                  <a:pt y="596" x="8842"/>
                </a:cubicBezTo>
                <a:cubicBezTo>
                  <a:pt y="588" x="8861"/>
                  <a:pt y="577" x="8879"/>
                  <a:pt y="563" x="8896"/>
                </a:cubicBezTo>
                <a:cubicBezTo>
                  <a:pt y="549" x="8913"/>
                  <a:pt y="533" x="8929"/>
                  <a:pt y="514" x="8942"/>
                </a:cubicBezTo>
                <a:cubicBezTo>
                  <a:pt y="495" x="8956"/>
                  <a:pt y="473" x="8967"/>
                  <a:pt y="448" x="8974"/>
                </a:cubicBezTo>
                <a:cubicBezTo>
                  <a:pt y="423" x="8982"/>
                  <a:pt y="395" x="8986"/>
                  <a:pt y="364" x="8986"/>
                </a:cubicBezTo>
                <a:lnTo>
                  <a:pt y="306" x="8986"/>
                </a:lnTo>
                <a:cubicBezTo>
                  <a:pt y="289" x="8986"/>
                  <a:pt y="271" x="8984"/>
                  <a:pt y="252" x="8980"/>
                </a:cubicBezTo>
                <a:cubicBezTo>
                  <a:pt y="233" x="8976"/>
                  <a:pt y="214" x="8970"/>
                  <a:pt y="195" x="8961"/>
                </a:cubicBezTo>
                <a:cubicBezTo>
                  <a:pt y="176" x="8953"/>
                  <a:pt y="158" x="8942"/>
                  <a:pt y="141" x="8929"/>
                </a:cubicBezTo>
                <a:cubicBezTo>
                  <a:pt y="123" x="8915"/>
                  <a:pt y="108" x="8899"/>
                  <a:pt y="94" x="8880"/>
                </a:cubicBezTo>
                <a:cubicBezTo>
                  <a:pt y="81" x="8861"/>
                  <a:pt y="70" x="8838"/>
                  <a:pt y="62" x="8814"/>
                </a:cubicBezTo>
                <a:cubicBezTo>
                  <a:pt y="54" x="8789"/>
                  <a:pt y="50" x="8761"/>
                  <a:pt y="50" x="8730"/>
                </a:cubicBezTo>
                <a:close/>
                <a:moveTo>
                  <a:pt y="50" x="9243"/>
                </a:moveTo>
                <a:cubicBezTo>
                  <a:pt y="50" x="9219"/>
                  <a:pt y="53" x="9197"/>
                  <a:pt y="60" x="9178"/>
                </a:cubicBezTo>
                <a:cubicBezTo>
                  <a:pt y="66" x="9158"/>
                  <a:pt y="74" x="9141"/>
                  <a:pt y="85" x="9126"/>
                </a:cubicBezTo>
                <a:cubicBezTo>
                  <a:pt y="95" x="9111"/>
                  <a:pt y="107" x="9099"/>
                  <a:pt y="121" x="9088"/>
                </a:cubicBezTo>
                <a:cubicBezTo>
                  <a:pt y="134" x="9077"/>
                  <a:pt y="148" x="9069"/>
                  <a:pt y="163" x="9062"/>
                </a:cubicBezTo>
                <a:cubicBezTo>
                  <a:pt y="178" x="9056"/>
                  <a:pt y="192" x="9051"/>
                  <a:pt y="207" x="9048"/>
                </a:cubicBezTo>
                <a:cubicBezTo>
                  <a:pt y="222" x="9045"/>
                  <a:pt y="236" x="9043"/>
                  <a:pt y="249" x="9043"/>
                </a:cubicBezTo>
                <a:lnTo>
                  <a:pt y="593" x="9043"/>
                </a:lnTo>
                <a:cubicBezTo>
                  <a:pt y="617" x="9043"/>
                  <a:pt y="639" x="9047"/>
                  <a:pt y="658" x="9053"/>
                </a:cubicBezTo>
                <a:cubicBezTo>
                  <a:pt y="678" x="9059"/>
                  <a:pt y="695" x="9067"/>
                  <a:pt y="710" x="9078"/>
                </a:cubicBezTo>
                <a:cubicBezTo>
                  <a:pt y="725" x="9088"/>
                  <a:pt y="737" x="9100"/>
                  <a:pt y="748" x="9114"/>
                </a:cubicBezTo>
                <a:cubicBezTo>
                  <a:pt y="758" x="9127"/>
                  <a:pt y="767" x="9141"/>
                  <a:pt y="773" x="9156"/>
                </a:cubicBezTo>
                <a:cubicBezTo>
                  <a:pt y="780" x="9171"/>
                  <a:pt y="785" x="9185"/>
                  <a:pt y="788" x="9200"/>
                </a:cubicBezTo>
                <a:cubicBezTo>
                  <a:pt y="791" x="9215"/>
                  <a:pt y="792" x="9229"/>
                  <a:pt y="792" x="9243"/>
                </a:cubicBezTo>
                <a:lnTo>
                  <a:pt y="792" x="9721"/>
                </a:lnTo>
                <a:lnTo>
                  <a:pt y="624" x="9721"/>
                </a:lnTo>
                <a:lnTo>
                  <a:pt y="624" x="9243"/>
                </a:lnTo>
                <a:cubicBezTo>
                  <a:pt y="624" x="9232"/>
                  <a:pt y="621" x="9224"/>
                  <a:pt y="616" x="9219"/>
                </a:cubicBezTo>
                <a:cubicBezTo>
                  <a:pt y="611" x="9215"/>
                  <a:pt y="604" x="9212"/>
                  <a:pt y="593" x="9212"/>
                </a:cubicBezTo>
                <a:lnTo>
                  <a:pt y="250" x="9212"/>
                </a:lnTo>
                <a:cubicBezTo>
                  <a:pt y="239" x="9212"/>
                  <a:pt y="231" x="9214"/>
                  <a:pt y="226" x="9219"/>
                </a:cubicBezTo>
                <a:cubicBezTo>
                  <a:pt y="221" x="9224"/>
                  <a:pt y="219" x="9232"/>
                  <a:pt y="219" x="9243"/>
                </a:cubicBezTo>
                <a:lnTo>
                  <a:pt y="219" x="9721"/>
                </a:lnTo>
                <a:lnTo>
                  <a:pt y="50" x="9721"/>
                </a:lnTo>
                <a:close/>
                <a:moveTo>
                  <a:pt y="0" x="10108"/>
                </a:moveTo>
                <a:lnTo>
                  <a:pt y="593" x="10108"/>
                </a:lnTo>
                <a:cubicBezTo>
                  <a:pt y="629" x="10108"/>
                  <a:pt y="660" x="10114"/>
                  <a:pt y="686" x="10128"/>
                </a:cubicBezTo>
                <a:cubicBezTo>
                  <a:pt y="711" x="10141"/>
                  <a:pt y="732" x="10157"/>
                  <a:pt y="748" x="10178"/>
                </a:cubicBezTo>
                <a:cubicBezTo>
                  <a:pt y="764" x="10198"/>
                  <a:pt y="775" x="10219"/>
                  <a:pt y="782" x="10242"/>
                </a:cubicBezTo>
                <a:cubicBezTo>
                  <a:pt y="789" x="10265"/>
                  <a:pt y="792" x="10287"/>
                  <a:pt y="792" x="10307"/>
                </a:cubicBezTo>
                <a:lnTo>
                  <a:pt y="792" x="10384"/>
                </a:lnTo>
                <a:lnTo>
                  <a:pt y="624" x="10384"/>
                </a:lnTo>
                <a:lnTo>
                  <a:pt y="624" x="10307"/>
                </a:lnTo>
                <a:cubicBezTo>
                  <a:pt y="624" x="10298"/>
                  <a:pt y="621" x="10290"/>
                  <a:pt y="616" x="10285"/>
                </a:cubicBezTo>
                <a:cubicBezTo>
                  <a:pt y="610" x="10279"/>
                  <a:pt y="603" x="10277"/>
                  <a:pt y="593" x="10277"/>
                </a:cubicBezTo>
                <a:lnTo>
                  <a:pt y="0" x="10277"/>
                </a:lnTo>
                <a:close/>
                <a:moveTo>
                  <a:pt y="223" x="10609"/>
                </a:moveTo>
                <a:cubicBezTo>
                  <a:pt y="223" x="10574"/>
                  <a:pt y="229" x="10544"/>
                  <a:pt y="243" x="10518"/>
                </a:cubicBezTo>
                <a:cubicBezTo>
                  <a:pt y="256" x="10493"/>
                  <a:pt y="272" x="10473"/>
                  <a:pt y="292" x="10458"/>
                </a:cubicBezTo>
                <a:cubicBezTo>
                  <a:pt y="311" x="10442"/>
                  <a:pt y="332" x="10431"/>
                  <a:pt y="355" x="10424"/>
                </a:cubicBezTo>
                <a:cubicBezTo>
                  <a:pt y="378" x="10417"/>
                  <a:pt y="399" x="10414"/>
                  <a:pt y="418" x="10414"/>
                </a:cubicBezTo>
                <a:lnTo>
                  <a:pt y="597" x="10414"/>
                </a:lnTo>
                <a:cubicBezTo>
                  <a:pt y="632" x="10414"/>
                  <a:pt y="662" x="10420"/>
                  <a:pt y="687" x="10433"/>
                </a:cubicBezTo>
                <a:cubicBezTo>
                  <a:pt y="712" x="10446"/>
                  <a:pt y="733" x="10463"/>
                  <a:pt y="748" x="10483"/>
                </a:cubicBezTo>
                <a:cubicBezTo>
                  <a:pt y="764" x="10502"/>
                  <a:pt y="775" x="10523"/>
                  <a:pt y="782" x="10546"/>
                </a:cubicBezTo>
                <a:cubicBezTo>
                  <a:pt y="789" x="10568"/>
                  <a:pt y="792" x="10590"/>
                  <a:pt y="792" x="10609"/>
                </a:cubicBezTo>
                <a:lnTo>
                  <a:pt y="792" x="10859"/>
                </a:lnTo>
                <a:lnTo>
                  <a:pt y="629" x="10859"/>
                </a:lnTo>
                <a:lnTo>
                  <a:pt y="629" x="10610"/>
                </a:lnTo>
                <a:cubicBezTo>
                  <a:pt y="629" x="10600"/>
                  <a:pt y="627" x="10592"/>
                  <a:pt y="621" x="10585"/>
                </a:cubicBezTo>
                <a:cubicBezTo>
                  <a:pt y="615" x="10579"/>
                  <a:pt y="607" x="10576"/>
                  <a:pt y="597" x="10576"/>
                </a:cubicBezTo>
                <a:lnTo>
                  <a:pt y="419" x="10576"/>
                </a:lnTo>
                <a:cubicBezTo>
                  <a:pt y="409" x="10576"/>
                  <a:pt y="401" x="10579"/>
                  <a:pt y="394" x="10584"/>
                </a:cubicBezTo>
                <a:cubicBezTo>
                  <a:pt y="388" x="10590"/>
                  <a:pt y="385" x="10598"/>
                  <a:pt y="385" x="10609"/>
                </a:cubicBezTo>
                <a:lnTo>
                  <a:pt y="385" x="10838"/>
                </a:lnTo>
                <a:cubicBezTo>
                  <a:pt y="385" x="10848"/>
                  <a:pt y="388" x="10856"/>
                  <a:pt y="393" x="10862"/>
                </a:cubicBezTo>
                <a:cubicBezTo>
                  <a:pt y="399" x="10868"/>
                  <a:pt y="407" x="10872"/>
                  <a:pt y="417" x="10872"/>
                </a:cubicBezTo>
                <a:cubicBezTo>
                  <a:pt y="428" x="10872"/>
                  <a:pt y="436" x="10869"/>
                  <a:pt y="442" x="10863"/>
                </a:cubicBezTo>
                <a:cubicBezTo>
                  <a:pt y="449" x="10858"/>
                  <a:pt y="452" x="10849"/>
                  <a:pt y="452" x="10838"/>
                </a:cubicBezTo>
                <a:lnTo>
                  <a:pt y="452" x="10588"/>
                </a:lnTo>
                <a:lnTo>
                  <a:pt y="614" x="10588"/>
                </a:lnTo>
                <a:lnTo>
                  <a:pt y="614" x="10838"/>
                </a:lnTo>
                <a:cubicBezTo>
                  <a:pt y="614" x="10874"/>
                  <a:pt y="607" x="10904"/>
                  <a:pt y="594" x="10929"/>
                </a:cubicBezTo>
                <a:cubicBezTo>
                  <a:pt y="581" x="10954"/>
                  <a:pt y="565" x="10974"/>
                  <a:pt y="545" x="10990"/>
                </a:cubicBezTo>
                <a:cubicBezTo>
                  <a:pt y="525" x="11005"/>
                  <a:pt y="504" x="11017"/>
                  <a:pt y="482" x="11023"/>
                </a:cubicBezTo>
                <a:cubicBezTo>
                  <a:pt y="459" x="11030"/>
                  <a:pt y="438" x="11034"/>
                  <a:pt y="418" x="11034"/>
                </a:cubicBezTo>
                <a:cubicBezTo>
                  <a:pt y="383" x="11034"/>
                  <a:pt y="353" x="11027"/>
                  <a:pt y="328" x="11014"/>
                </a:cubicBezTo>
                <a:cubicBezTo>
                  <a:pt y="302" x="11001"/>
                  <a:pt y="282" x="10984"/>
                  <a:pt y="267" x="10965"/>
                </a:cubicBezTo>
                <a:cubicBezTo>
                  <a:pt y="251" x="10945"/>
                  <a:pt y="240" x="10924"/>
                  <a:pt y="233" x="10902"/>
                </a:cubicBezTo>
                <a:cubicBezTo>
                  <a:pt y="226" x="10879"/>
                  <a:pt y="223" x="10858"/>
                  <a:pt y="223" x="10838"/>
                </a:cubicBezTo>
                <a:close/>
                <a:moveTo>
                  <a:pt y="223" x="11162"/>
                </a:moveTo>
                <a:cubicBezTo>
                  <a:pt y="223" x="11151"/>
                  <a:pt y="225" x="11140"/>
                  <a:pt y="229" x="11130"/>
                </a:cubicBezTo>
                <a:cubicBezTo>
                  <a:pt y="233" x="11119"/>
                  <a:pt y="239" x="11110"/>
                  <a:pt y="247" x="11102"/>
                </a:cubicBezTo>
                <a:cubicBezTo>
                  <a:pt y="254" x="11095"/>
                  <a:pt y="263" x="11088"/>
                  <a:pt y="274" x="11084"/>
                </a:cubicBezTo>
                <a:cubicBezTo>
                  <a:pt y="284" x="11080"/>
                  <a:pt y="295" x="11078"/>
                  <a:pt y="306" x="11078"/>
                </a:cubicBezTo>
                <a:lnTo>
                  <a:pt y="792" x="11078"/>
                </a:lnTo>
                <a:lnTo>
                  <a:pt y="792" x="11246"/>
                </a:lnTo>
                <a:lnTo>
                  <a:pt y="391" x="11246"/>
                </a:lnTo>
                <a:lnTo>
                  <a:pt y="391" x="11448"/>
                </a:lnTo>
                <a:cubicBezTo>
                  <a:pt y="391" x="11460"/>
                  <a:pt y="393" x="11472"/>
                  <a:pt y="397" x="11483"/>
                </a:cubicBezTo>
                <a:cubicBezTo>
                  <a:pt y="402" x="11493"/>
                  <a:pt y="407" x="11503"/>
                  <a:pt y="415" x="11510"/>
                </a:cubicBezTo>
                <a:cubicBezTo>
                  <a:pt y="422" x="11518"/>
                  <a:pt y="431" x="11524"/>
                  <a:pt y="442" x="11529"/>
                </a:cubicBezTo>
                <a:cubicBezTo>
                  <a:pt y="453" x="11533"/>
                  <a:pt y="465" x="11536"/>
                  <a:pt y="478" x="11536"/>
                </a:cubicBezTo>
                <a:lnTo>
                  <a:pt y="792" x="11536"/>
                </a:lnTo>
                <a:lnTo>
                  <a:pt y="792" x="11704"/>
                </a:lnTo>
                <a:lnTo>
                  <a:pt y="478" x="11704"/>
                </a:lnTo>
                <a:cubicBezTo>
                  <a:pt y="448" x="11704"/>
                  <a:pt y="420" x="11700"/>
                  <a:pt y="395" x="11693"/>
                </a:cubicBezTo>
                <a:cubicBezTo>
                  <a:pt y="370" x="11685"/>
                  <a:pt y="348" x="11674"/>
                  <a:pt y="329" x="11661"/>
                </a:cubicBezTo>
                <a:cubicBezTo>
                  <a:pt y="310" x="11647"/>
                  <a:pt y="294" x="11632"/>
                  <a:pt y="280" x="11615"/>
                </a:cubicBezTo>
                <a:cubicBezTo>
                  <a:pt y="267" x="11597"/>
                  <a:pt y="256" x="11579"/>
                  <a:pt y="247" x="11561"/>
                </a:cubicBezTo>
                <a:cubicBezTo>
                  <a:pt y="239" x="11542"/>
                  <a:pt y="232" x="11523"/>
                  <a:pt y="229" x="11503"/>
                </a:cubicBezTo>
                <a:cubicBezTo>
                  <a:pt y="225" x="11484"/>
                  <a:pt y="223" x="11466"/>
                  <a:pt y="223" x="11449"/>
                </a:cubicBezTo>
                <a:close/>
                <a:moveTo>
                  <a:pt y="50" x="11904"/>
                </a:moveTo>
                <a:lnTo>
                  <a:pt y="223" x="11904"/>
                </a:lnTo>
                <a:lnTo>
                  <a:pt y="223" x="11739"/>
                </a:lnTo>
                <a:lnTo>
                  <a:pt y="391" x="11739"/>
                </a:lnTo>
                <a:lnTo>
                  <a:pt y="391" x="11904"/>
                </a:lnTo>
                <a:lnTo>
                  <a:pt y="792" x="11904"/>
                </a:lnTo>
                <a:lnTo>
                  <a:pt y="792" x="12074"/>
                </a:lnTo>
                <a:lnTo>
                  <a:pt y="391" x="12074"/>
                </a:lnTo>
                <a:lnTo>
                  <a:pt y="391" x="12296"/>
                </a:lnTo>
                <a:lnTo>
                  <a:pt y="223" x="12296"/>
                </a:lnTo>
                <a:lnTo>
                  <a:pt y="223" x="12074"/>
                </a:lnTo>
                <a:lnTo>
                  <a:pt y="50" x="12074"/>
                </a:lnTo>
                <a:close/>
                <a:moveTo>
                  <a:pt y="223" x="12525"/>
                </a:moveTo>
                <a:cubicBezTo>
                  <a:pt y="223" x="12506"/>
                  <a:pt y="226" x="12484"/>
                  <a:pt y="233" x="12461"/>
                </a:cubicBezTo>
                <a:cubicBezTo>
                  <a:pt y="240" x="12438"/>
                  <a:pt y="251" x="12417"/>
                  <a:pt y="267" x="12397"/>
                </a:cubicBezTo>
                <a:cubicBezTo>
                  <a:pt y="283" x="12377"/>
                  <a:pt y="304" x="12360"/>
                  <a:pt y="329" x="12347"/>
                </a:cubicBezTo>
                <a:cubicBezTo>
                  <a:pt y="354" x="12333"/>
                  <a:pt y="385" x="12327"/>
                  <a:pt y="421" x="12327"/>
                </a:cubicBezTo>
                <a:lnTo>
                  <a:pt y="593" x="12327"/>
                </a:lnTo>
                <a:cubicBezTo>
                  <a:pt y="629" x="12327"/>
                  <a:pt y="660" x="12333"/>
                  <a:pt y="686" x="12347"/>
                </a:cubicBezTo>
                <a:cubicBezTo>
                  <a:pt y="711" x="12360"/>
                  <a:pt y="732" x="12377"/>
                  <a:pt y="748" x="12397"/>
                </a:cubicBezTo>
                <a:cubicBezTo>
                  <a:pt y="764" x="12417"/>
                  <a:pt y="775" x="12438"/>
                  <a:pt y="782" x="12461"/>
                </a:cubicBezTo>
                <a:cubicBezTo>
                  <a:pt y="789" x="12484"/>
                  <a:pt y="792" x="12506"/>
                  <a:pt y="792" x="12525"/>
                </a:cubicBezTo>
                <a:lnTo>
                  <a:pt y="792" x="12754"/>
                </a:lnTo>
                <a:cubicBezTo>
                  <a:pt y="792" x="12768"/>
                  <a:pt y="791" x="12782"/>
                  <a:pt y="788" x="12797"/>
                </a:cubicBezTo>
                <a:cubicBezTo>
                  <a:pt y="785" x="12812"/>
                  <a:pt y="780" x="12826"/>
                  <a:pt y="773" x="12841"/>
                </a:cubicBezTo>
                <a:cubicBezTo>
                  <a:pt y="767" x="12856"/>
                  <a:pt y="758" x="12870"/>
                  <a:pt y="748" x="12883"/>
                </a:cubicBezTo>
                <a:cubicBezTo>
                  <a:pt y="737" x="12897"/>
                  <a:pt y="725" x="12909"/>
                  <a:pt y="710" x="12919"/>
                </a:cubicBezTo>
                <a:cubicBezTo>
                  <a:pt y="695" x="12930"/>
                  <a:pt y="678" x="12938"/>
                  <a:pt y="658" x="12944"/>
                </a:cubicBezTo>
                <a:cubicBezTo>
                  <a:pt y="639" x="12950"/>
                  <a:pt y="617" x="12953"/>
                  <a:pt y="593" x="12953"/>
                </a:cubicBezTo>
                <a:lnTo>
                  <a:pt y="421" x="12953"/>
                </a:lnTo>
                <a:cubicBezTo>
                  <a:pt y="401" x="12953"/>
                  <a:pt y="380" x="12950"/>
                  <a:pt y="357" x="12943"/>
                </a:cubicBezTo>
                <a:cubicBezTo>
                  <a:pt y="334" x="12936"/>
                  <a:pt y="312" x="12924"/>
                  <a:pt y="292" x="12909"/>
                </a:cubicBezTo>
                <a:cubicBezTo>
                  <a:pt y="272" x="12893"/>
                  <a:pt y="256" x="12872"/>
                  <a:pt y="243" x="12847"/>
                </a:cubicBezTo>
                <a:cubicBezTo>
                  <a:pt y="229" x="12821"/>
                  <a:pt y="223" x="12790"/>
                  <a:pt y="223" x="12754"/>
                </a:cubicBez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7" name="Shape 237"/>
          <p:cNvSpPr txBox="1"/>
          <p:nvPr/>
        </p:nvSpPr>
        <p:spPr>
          <a:xfrm>
            <a:off y="2885650" x="4747000"/>
            <a:ext cy="991199" cx="154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38" name="Shape 238"/>
          <p:cNvSpPr/>
          <p:nvPr/>
        </p:nvSpPr>
        <p:spPr>
          <a:xfrm>
            <a:off y="1352312" x="1200462"/>
            <a:ext cy="3598199" cx="18209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9" name="Shape 239"/>
          <p:cNvSpPr/>
          <p:nvPr/>
        </p:nvSpPr>
        <p:spPr>
          <a:xfrm>
            <a:off y="1352325" x="5740700"/>
            <a:ext cy="3712799" cx="1885200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0" name="Shape 240"/>
          <p:cNvSpPr txBox="1"/>
          <p:nvPr/>
        </p:nvSpPr>
        <p:spPr>
          <a:xfrm>
            <a:off y="1113650" x="5850375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000" lang="es"/>
              <a:t>      Tamaño  Tiempos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y="1113650" x="1127425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000" lang="es"/>
              <a:t>      Tamaño  Tiempos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y="1651400" x="2967950"/>
            <a:ext cy="3000000" cx="4992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600 	0.001691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1200 	0.00637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1800 	0.012901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2400 	0.019068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3000 	0.026522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3600 	0.034992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4200 	0.044759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4800 	0.0608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5400 	0.08021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6000 	0.094885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6600 	0.11831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7200 	0.141496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7800 	0.167335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8400 	0.19557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9000 	0.226135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9600 	0.2644</a:t>
            </a:r>
          </a:p>
          <a:p>
            <a:r>
              <a:t/>
            </a:r>
          </a:p>
        </p:txBody>
      </p:sp>
      <p:sp>
        <p:nvSpPr>
          <p:cNvPr id="243" name="Shape 243"/>
          <p:cNvSpPr txBox="1"/>
          <p:nvPr/>
        </p:nvSpPr>
        <p:spPr>
          <a:xfrm>
            <a:off y="1506450" x="3002437"/>
            <a:ext cy="3000000" cx="49238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10200 	0.301316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10800 	0.334387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11400 	0.369505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12000 	0.413904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12600 	0.4613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13200 	0.512699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13800 	0.558593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14400 	0.615241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15000 	0.668583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15600 	0.730312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16200 	0.783715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16800 	0.852297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1100" lang="es">
                <a:solidFill>
                  <a:schemeClr val="dk1"/>
                </a:solidFill>
              </a:rPr>
              <a:t>17400 	0.92242</a:t>
            </a:r>
          </a:p>
          <a:p>
            <a:pPr rtl="0" lvl="0" indent="457200" marL="914400">
              <a:buNone/>
            </a:pPr>
            <a:r>
              <a:rPr b="1" sz="1100" lang="es">
                <a:solidFill>
                  <a:schemeClr val="dk1"/>
                </a:solidFill>
              </a:rPr>
              <a:t>                		        18000 	0.998692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1457462" x="1376850"/>
            <a:ext cy="3502500" cx="182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600          0.002263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1200        0.00915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1800        0.013917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2400        0.024172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3000        0.022358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3600        0.038628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4200        0.040216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4800        0.064605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5400        0.076426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6000        0.088714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6600        0.10913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7200        0.132125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7800        0.156568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8400        0.184825</a:t>
            </a:r>
          </a:p>
          <a:p>
            <a:pPr rtl="0" lvl="0">
              <a:buNone/>
            </a:pPr>
            <a:r>
              <a:rPr b="1" sz="1100" lang="es"/>
              <a:t>9000        0.218492</a:t>
            </a:r>
          </a:p>
          <a:p>
            <a:pPr rtl="0" lvl="0">
              <a:buNone/>
            </a:pPr>
            <a:r>
              <a:rPr b="1" sz="1100" lang="es"/>
              <a:t>9600        0.249984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y="1632300" x="1430837"/>
            <a:ext cy="2748300" cx="1712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10200      0.30236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10800      0.326837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11400      0.368742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12000      0.399637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12600      0.440273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13200      0.489515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13800      0.536393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14400      0.588683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15000      0.641203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15600      0.699586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16200      0.752889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16800      0.809924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b="1" sz="1100" lang="es"/>
              <a:t>17400      0.867557</a:t>
            </a:r>
          </a:p>
          <a:p>
            <a:pPr>
              <a:buNone/>
            </a:pPr>
            <a:r>
              <a:rPr b="1" sz="1100" lang="es"/>
              <a:t>18000      0.938047</a:t>
            </a:r>
          </a:p>
        </p:txBody>
      </p:sp>
      <p:sp>
        <p:nvSpPr>
          <p:cNvPr id="246" name="Shape 246"/>
          <p:cNvSpPr/>
          <p:nvPr/>
        </p:nvSpPr>
        <p:spPr>
          <a:xfrm>
            <a:off y="4523966" x="1364610"/>
            <a:ext cy="253315" cx="1492692"/>
          </a:xfrm>
          <a:custGeom>
            <a:pathLst>
              <a:path w="6609" extrusionOk="0" h="793">
                <a:moveTo>
                  <a:pt y="0" x="0"/>
                </a:moveTo>
                <a:lnTo>
                  <a:pt y="156" x="0"/>
                </a:lnTo>
                <a:lnTo>
                  <a:pt y="156" x="168"/>
                </a:lnTo>
                <a:lnTo>
                  <a:pt y="0" x="168"/>
                </a:lnTo>
                <a:close/>
                <a:moveTo>
                  <a:pt y="219" x="3488"/>
                </a:moveTo>
                <a:cubicBezTo>
                  <a:pt y="219" x="3499"/>
                  <a:pt y="221" x="3507"/>
                  <a:pt y="226" x="3511"/>
                </a:cubicBezTo>
                <a:cubicBezTo>
                  <a:pt y="231" x="3516"/>
                  <a:pt y="239" x="3519"/>
                  <a:pt y="250" x="3519"/>
                </a:cubicBezTo>
                <a:lnTo>
                  <a:pt y="306" x="3519"/>
                </a:lnTo>
                <a:cubicBezTo>
                  <a:pt y="317" x="3519"/>
                  <a:pt y="325" x="3516"/>
                  <a:pt y="330" x="3512"/>
                </a:cubicBezTo>
                <a:cubicBezTo>
                  <a:pt y="334" x="3507"/>
                  <a:pt y="336" x="3500"/>
                  <a:pt y="336" x="3488"/>
                </a:cubicBezTo>
                <a:lnTo>
                  <a:pt y="336" x="3316"/>
                </a:lnTo>
                <a:cubicBezTo>
                  <a:pt y="336" x="3306"/>
                  <a:pt y="334" x="3298"/>
                  <a:pt y="330" x="3294"/>
                </a:cubicBezTo>
                <a:cubicBezTo>
                  <a:pt y="325" x="3289"/>
                  <a:pt y="318" x="3287"/>
                  <a:pt y="306" x="3287"/>
                </a:cubicBezTo>
                <a:lnTo>
                  <a:pt y="249" x="3287"/>
                </a:lnTo>
                <a:cubicBezTo>
                  <a:pt y="238" x="3287"/>
                  <a:pt y="230" x="3289"/>
                  <a:pt y="226" x="3294"/>
                </a:cubicBezTo>
                <a:cubicBezTo>
                  <a:pt y="221" x="3298"/>
                  <a:pt y="219" x="3306"/>
                  <a:pt y="219" x="3317"/>
                </a:cubicBezTo>
                <a:close/>
                <a:moveTo>
                  <a:pt y="343" x="1211"/>
                </a:moveTo>
                <a:lnTo>
                  <a:pt y="499" x="1211"/>
                </a:lnTo>
                <a:lnTo>
                  <a:pt y="499" x="1711"/>
                </a:lnTo>
                <a:lnTo>
                  <a:pt y="343" x="1711"/>
                </a:lnTo>
                <a:close/>
                <a:moveTo>
                  <a:pt y="506" x="3546"/>
                </a:moveTo>
                <a:cubicBezTo>
                  <a:pt y="506" x="3556"/>
                  <a:pt y="508" x="3563"/>
                  <a:pt y="513" x="3568"/>
                </a:cubicBezTo>
                <a:cubicBezTo>
                  <a:pt y="518" x="3573"/>
                  <a:pt y="526" x="3575"/>
                  <a:pt y="536" x="3575"/>
                </a:cubicBezTo>
                <a:lnTo>
                  <a:pt y="593" x="3575"/>
                </a:lnTo>
                <a:cubicBezTo>
                  <a:pt y="603" x="3575"/>
                  <a:pt y="610" x="3573"/>
                  <a:pt y="615" x="3568"/>
                </a:cubicBezTo>
                <a:cubicBezTo>
                  <a:pt y="621" x="3563"/>
                  <a:pt y="624" x="3556"/>
                  <a:pt y="624" x="3546"/>
                </a:cubicBezTo>
                <a:lnTo>
                  <a:pt y="624" x="3259"/>
                </a:lnTo>
                <a:cubicBezTo>
                  <a:pt y="624" x="3250"/>
                  <a:pt y="621" x="3243"/>
                  <a:pt y="616" x="3237"/>
                </a:cubicBezTo>
                <a:cubicBezTo>
                  <a:pt y="610" x="3232"/>
                  <a:pt y="603" x="3229"/>
                  <a:pt y="593" x="3229"/>
                </a:cubicBezTo>
                <a:lnTo>
                  <a:pt y="536" x="3229"/>
                </a:lnTo>
                <a:cubicBezTo>
                  <a:pt y="527" x="3229"/>
                  <a:pt y="520" x="3232"/>
                  <a:pt y="514" x="3237"/>
                </a:cubicBezTo>
                <a:cubicBezTo>
                  <a:pt y="509" x="3242"/>
                  <a:pt y="506" x="3250"/>
                  <a:pt y="506" x="3259"/>
                </a:cubicBezTo>
                <a:close/>
                <a:moveTo>
                  <a:pt y="624" x="2927"/>
                </a:moveTo>
                <a:cubicBezTo>
                  <a:pt y="624" x="2915"/>
                  <a:pt y="626" x="2904"/>
                  <a:pt y="630" x="2894"/>
                </a:cubicBezTo>
                <a:cubicBezTo>
                  <a:pt y="635" x="2884"/>
                  <a:pt y="641" x="2875"/>
                  <a:pt y="649" x="2868"/>
                </a:cubicBezTo>
                <a:cubicBezTo>
                  <a:pt y="656" x="2860"/>
                  <a:pt y="665" x="2854"/>
                  <a:pt y="675" x="2850"/>
                </a:cubicBezTo>
                <a:cubicBezTo>
                  <a:pt y="685" x="2845"/>
                  <a:pt y="696" x="2843"/>
                  <a:pt y="707" x="2843"/>
                </a:cubicBezTo>
                <a:cubicBezTo>
                  <a:pt y="719" x="2843"/>
                  <a:pt y="730" x="2845"/>
                  <a:pt y="740" x="2850"/>
                </a:cubicBezTo>
                <a:cubicBezTo>
                  <a:pt y="750" x="2854"/>
                  <a:pt y="759" x="2860"/>
                  <a:pt y="767" x="2868"/>
                </a:cubicBezTo>
                <a:cubicBezTo>
                  <a:pt y="774" x="2875"/>
                  <a:pt y="780" x="2884"/>
                  <a:pt y="785" x="2894"/>
                </a:cubicBezTo>
                <a:cubicBezTo>
                  <a:pt y="789" x="2905"/>
                  <a:pt y="791" x="2915"/>
                  <a:pt y="791" x="2927"/>
                </a:cubicBezTo>
                <a:cubicBezTo>
                  <a:pt y="791" x="2938"/>
                  <a:pt y="789" x="2949"/>
                  <a:pt y="785" x="2959"/>
                </a:cubicBezTo>
                <a:cubicBezTo>
                  <a:pt y="780" x="2969"/>
                  <a:pt y="774" x="2978"/>
                  <a:pt y="767" x="2986"/>
                </a:cubicBezTo>
                <a:cubicBezTo>
                  <a:pt y="759" x="2993"/>
                  <a:pt y="750" x="3000"/>
                  <a:pt y="740" x="3004"/>
                </a:cubicBezTo>
                <a:cubicBezTo>
                  <a:pt y="730" x="3009"/>
                  <a:pt y="719" x="3011"/>
                  <a:pt y="707" x="3011"/>
                </a:cubicBezTo>
                <a:cubicBezTo>
                  <a:pt y="696" x="3011"/>
                  <a:pt y="685" x="3009"/>
                  <a:pt y="675" x="3004"/>
                </a:cubicBezTo>
                <a:cubicBezTo>
                  <a:pt y="665" x="3000"/>
                  <a:pt y="656" x="2993"/>
                  <a:pt y="648" x="2986"/>
                </a:cubicBezTo>
                <a:cubicBezTo>
                  <a:pt y="641" x="2979"/>
                  <a:pt y="635" x="2970"/>
                  <a:pt y="630" x="2959"/>
                </a:cubicBezTo>
                <a:cubicBezTo>
                  <a:pt y="626" x="2949"/>
                  <a:pt y="624" x="2938"/>
                  <a:pt y="624" x="2927"/>
                </a:cubicBezTo>
                <a:close/>
                <a:moveTo>
                  <a:pt y="223" x="0"/>
                </a:moveTo>
                <a:lnTo>
                  <a:pt y="792" x="0"/>
                </a:lnTo>
                <a:lnTo>
                  <a:pt y="792" x="168"/>
                </a:lnTo>
                <a:lnTo>
                  <a:pt y="223" x="168"/>
                </a:lnTo>
                <a:close/>
                <a:moveTo>
                  <a:pt y="50" x="221"/>
                </a:moveTo>
                <a:lnTo>
                  <a:pt y="219" x="221"/>
                </a:lnTo>
                <a:lnTo>
                  <a:pt y="219" x="617"/>
                </a:lnTo>
                <a:lnTo>
                  <a:pt y="792" x="284"/>
                </a:lnTo>
                <a:lnTo>
                  <a:pt y="792" x="479"/>
                </a:lnTo>
                <a:lnTo>
                  <a:pt y="178" x="837"/>
                </a:lnTo>
                <a:cubicBezTo>
                  <a:pt y="164" x="845"/>
                  <a:pt y="150" x="848"/>
                  <a:pt y="135" x="848"/>
                </a:cubicBezTo>
                <a:cubicBezTo>
                  <a:pt y="121" x="848"/>
                  <a:pt y="106" x="845"/>
                  <a:pt y="93" x="837"/>
                </a:cubicBezTo>
                <a:cubicBezTo>
                  <a:pt y="80" x="830"/>
                  <a:pt y="69" x="820"/>
                  <a:pt y="62" x="806"/>
                </a:cubicBezTo>
                <a:cubicBezTo>
                  <a:pt y="54" x="793"/>
                  <a:pt y="50" x="779"/>
                  <a:pt y="50" x="764"/>
                </a:cubicBezTo>
                <a:close/>
                <a:moveTo>
                  <a:pt y="50" x="2160"/>
                </a:moveTo>
                <a:lnTo>
                  <a:pt y="219" x="2160"/>
                </a:lnTo>
                <a:lnTo>
                  <a:pt y="219" x="2589"/>
                </a:lnTo>
                <a:cubicBezTo>
                  <a:pt y="219" x="2599"/>
                  <a:pt y="221" x="2607"/>
                  <a:pt y="226" x="2611"/>
                </a:cubicBezTo>
                <a:cubicBezTo>
                  <a:pt y="231" x="2615"/>
                  <a:pt y="239" x="2618"/>
                  <a:pt y="250" x="2618"/>
                </a:cubicBezTo>
                <a:lnTo>
                  <a:pt y="306" x="2618"/>
                </a:lnTo>
                <a:cubicBezTo>
                  <a:pt y="317" x="2618"/>
                  <a:pt y="325" x="2615"/>
                  <a:pt y="330" x="2611"/>
                </a:cubicBezTo>
                <a:cubicBezTo>
                  <a:pt y="334" x="2607"/>
                  <a:pt y="336" x="2599"/>
                  <a:pt y="336" x="2588"/>
                </a:cubicBezTo>
                <a:lnTo>
                  <a:pt y="336" x="2302"/>
                </a:lnTo>
                <a:cubicBezTo>
                  <a:pt y="336" x="2278"/>
                  <a:pt y="340" x="2256"/>
                  <a:pt y="346" x="2237"/>
                </a:cubicBezTo>
                <a:cubicBezTo>
                  <a:pt y="352" x="2217"/>
                  <a:pt y="360" x="2200"/>
                  <a:pt y="371" x="2185"/>
                </a:cubicBezTo>
                <a:cubicBezTo>
                  <a:pt y="381" x="2171"/>
                  <a:pt y="393" x="2158"/>
                  <a:pt y="407" x="2147"/>
                </a:cubicBezTo>
                <a:cubicBezTo>
                  <a:pt y="420" x="2137"/>
                  <a:pt y="435" x="2128"/>
                  <a:pt y="449" x="2122"/>
                </a:cubicBezTo>
                <a:cubicBezTo>
                  <a:pt y="464" x="2115"/>
                  <a:pt y="479" x="2111"/>
                  <a:pt y="494" x="2108"/>
                </a:cubicBezTo>
                <a:cubicBezTo>
                  <a:pt y="509" x="2105"/>
                  <a:pt y="523" x="2103"/>
                  <a:pt y="536" x="2103"/>
                </a:cubicBezTo>
                <a:lnTo>
                  <a:pt y="792" x="2103"/>
                </a:lnTo>
                <a:lnTo>
                  <a:pt y="792" x="2788"/>
                </a:lnTo>
                <a:lnTo>
                  <a:pt y="624" x="2788"/>
                </a:lnTo>
                <a:lnTo>
                  <a:pt y="624" x="2272"/>
                </a:lnTo>
                <a:lnTo>
                  <a:pt y="538" x="2272"/>
                </a:lnTo>
                <a:cubicBezTo>
                  <a:pt y="534" x="2272"/>
                  <a:pt y="529" x="2273"/>
                  <a:pt y="525" x="2274"/>
                </a:cubicBezTo>
                <a:cubicBezTo>
                  <a:pt y="520" x="2276"/>
                  <a:pt y="516" x="2277"/>
                  <a:pt y="514" x="2279"/>
                </a:cubicBezTo>
                <a:cubicBezTo>
                  <a:pt y="512" x="2280"/>
                  <a:pt y="510" x="2283"/>
                  <a:pt y="508" x="2286"/>
                </a:cubicBezTo>
                <a:cubicBezTo>
                  <a:pt y="507" x="2289"/>
                  <a:pt y="506" x="2294"/>
                  <a:pt y="506" x="2302"/>
                </a:cubicBezTo>
                <a:lnTo>
                  <a:pt y="506" x="2589"/>
                </a:lnTo>
                <a:cubicBezTo>
                  <a:pt y="506" x="2609"/>
                  <a:pt y="502" x="2630"/>
                  <a:pt y="495" x="2653"/>
                </a:cubicBezTo>
                <a:cubicBezTo>
                  <a:pt y="488" x="2676"/>
                  <a:pt y="477" x="2697"/>
                  <a:pt y="461" x="2717"/>
                </a:cubicBezTo>
                <a:cubicBezTo>
                  <a:pt y="445" x="2738"/>
                  <a:pt y="425" x="2754"/>
                  <a:pt y="399" x="2768"/>
                </a:cubicBezTo>
                <a:cubicBezTo>
                  <a:pt y="374" x="2781"/>
                  <a:pt y="343" x="2788"/>
                  <a:pt y="306" x="2788"/>
                </a:cubicBezTo>
                <a:lnTo>
                  <a:pt y="249" x="2788"/>
                </a:lnTo>
                <a:cubicBezTo>
                  <a:pt y="236" x="2788"/>
                  <a:pt y="222" x="2786"/>
                  <a:pt y="207" x="2783"/>
                </a:cubicBezTo>
                <a:cubicBezTo>
                  <a:pt y="192" x="2780"/>
                  <a:pt y="177" x="2775"/>
                  <a:pt y="163" x="2769"/>
                </a:cubicBezTo>
                <a:cubicBezTo>
                  <a:pt y="148" x="2762"/>
                  <a:pt y="134" x="2753"/>
                  <a:pt y="121" x="2743"/>
                </a:cubicBezTo>
                <a:cubicBezTo>
                  <a:pt y="107" x="2732"/>
                  <a:pt y="95" x="2719"/>
                  <a:pt y="85" x="2704"/>
                </a:cubicBezTo>
                <a:cubicBezTo>
                  <a:pt y="74" x="2689"/>
                  <a:pt y="66" x="2672"/>
                  <a:pt y="60" x="2653"/>
                </a:cubicBezTo>
                <a:cubicBezTo>
                  <a:pt y="53" x="2634"/>
                  <a:pt y="50" x="2612"/>
                  <a:pt y="50" x="2589"/>
                </a:cubicBezTo>
                <a:close/>
                <a:moveTo>
                  <a:pt y="50" x="3316"/>
                </a:moveTo>
                <a:cubicBezTo>
                  <a:pt y="50" x="3297"/>
                  <a:pt y="54" x="3275"/>
                  <a:pt y="61" x="3252"/>
                </a:cubicBezTo>
                <a:cubicBezTo>
                  <a:pt y="68" x="3229"/>
                  <a:pt y="79" x="3208"/>
                  <a:pt y="95" x="3188"/>
                </a:cubicBezTo>
                <a:cubicBezTo>
                  <a:pt y="111" x="3168"/>
                  <a:pt y="131" x="3151"/>
                  <a:pt y="157" x="3138"/>
                </a:cubicBezTo>
                <a:cubicBezTo>
                  <a:pt y="183" x="3124"/>
                  <a:pt y="213" x="3118"/>
                  <a:pt y="249" x="3118"/>
                </a:cubicBezTo>
                <a:lnTo>
                  <a:pt y="306" x="3118"/>
                </a:lnTo>
                <a:cubicBezTo>
                  <a:pt y="320" x="3118"/>
                  <a:pt y="335" x="3119"/>
                  <a:pt y="350" x="3122"/>
                </a:cubicBezTo>
                <a:cubicBezTo>
                  <a:pt y="366" x="3126"/>
                  <a:pt y="375" x="3128"/>
                  <a:pt y="380" x="3130"/>
                </a:cubicBezTo>
                <a:cubicBezTo>
                  <a:pt y="383" x="3125"/>
                  <a:pt y="392" x="3116"/>
                  <a:pt y="406" x="3106"/>
                </a:cubicBezTo>
                <a:cubicBezTo>
                  <a:pt y="419" x="3095"/>
                  <a:pt y="433" x="3086"/>
                  <a:pt y="448" x="3080"/>
                </a:cubicBezTo>
                <a:cubicBezTo>
                  <a:pt y="463" x="3073"/>
                  <a:pt y="478" x="3068"/>
                  <a:pt y="493" x="3065"/>
                </a:cubicBezTo>
                <a:cubicBezTo>
                  <a:pt y="508" x="3062"/>
                  <a:pt y="523" x="3061"/>
                  <a:pt y="536" x="3061"/>
                </a:cubicBezTo>
                <a:lnTo>
                  <a:pt y="593" x="3061"/>
                </a:lnTo>
                <a:cubicBezTo>
                  <a:pt y="629" x="3061"/>
                  <a:pt y="660" x="3067"/>
                  <a:pt y="686" x="3081"/>
                </a:cubicBezTo>
                <a:cubicBezTo>
                  <a:pt y="711" x="3094"/>
                  <a:pt y="732" x="3111"/>
                  <a:pt y="748" x="3131"/>
                </a:cubicBezTo>
                <a:cubicBezTo>
                  <a:pt y="764" x="3150"/>
                  <a:pt y="775" x="3172"/>
                  <a:pt y="782" x="3195"/>
                </a:cubicBezTo>
                <a:cubicBezTo>
                  <a:pt y="789" x="3218"/>
                  <a:pt y="792" x="3239"/>
                  <a:pt y="792" x="3259"/>
                </a:cubicBezTo>
                <a:lnTo>
                  <a:pt y="792" x="3546"/>
                </a:lnTo>
                <a:cubicBezTo>
                  <a:pt y="792" x="3570"/>
                  <a:pt y="789" x="3591"/>
                  <a:pt y="783" x="3611"/>
                </a:cubicBezTo>
                <a:cubicBezTo>
                  <a:pt y="777" x="3630"/>
                  <a:pt y="768" x="3647"/>
                  <a:pt y="758" x="3662"/>
                </a:cubicBezTo>
                <a:cubicBezTo>
                  <a:pt y="747" x="3677"/>
                  <a:pt y="735" x="3689"/>
                  <a:pt y="722" x="3700"/>
                </a:cubicBezTo>
                <a:cubicBezTo>
                  <a:pt y="708" x="3711"/>
                  <a:pt y="694" x="3719"/>
                  <a:pt y="680" x="3726"/>
                </a:cubicBezTo>
                <a:cubicBezTo>
                  <a:pt y="665" x="3733"/>
                  <a:pt y="650" x="3738"/>
                  <a:pt y="636" x="3741"/>
                </a:cubicBezTo>
                <a:cubicBezTo>
                  <a:pt y="621" x="3744"/>
                  <a:pt y="607" x="3745"/>
                  <a:pt y="593" x="3745"/>
                </a:cubicBezTo>
                <a:lnTo>
                  <a:pt y="536" x="3745"/>
                </a:lnTo>
                <a:cubicBezTo>
                  <a:pt y="516" x="3745"/>
                  <a:pt y="498" x="3743"/>
                  <a:pt y="481" x="3739"/>
                </a:cubicBezTo>
                <a:cubicBezTo>
                  <a:pt y="464" x="3734"/>
                  <a:pt y="449" x="3728"/>
                  <a:pt y="435" x="3721"/>
                </a:cubicBezTo>
                <a:cubicBezTo>
                  <a:pt y="422" x="3713"/>
                  <a:pt y="410" x="3704"/>
                  <a:pt y="399" x="3694"/>
                </a:cubicBezTo>
                <a:cubicBezTo>
                  <a:pt y="389" x="3683"/>
                  <a:pt y="383" x="3677"/>
                  <a:pt y="382" x="3676"/>
                </a:cubicBezTo>
                <a:cubicBezTo>
                  <a:pt y="367" x="3683"/>
                  <a:pt y="342" x="3687"/>
                  <a:pt y="306" x="3687"/>
                </a:cubicBezTo>
                <a:lnTo>
                  <a:pt y="249" x="3687"/>
                </a:lnTo>
                <a:cubicBezTo>
                  <a:pt y="236" x="3687"/>
                  <a:pt y="222" x="3686"/>
                  <a:pt y="207" x="3683"/>
                </a:cubicBezTo>
                <a:cubicBezTo>
                  <a:pt y="192" x="3680"/>
                  <a:pt y="178" x="3675"/>
                  <a:pt y="163" x="3668"/>
                </a:cubicBezTo>
                <a:cubicBezTo>
                  <a:pt y="148" x="3662"/>
                  <a:pt y="134" x="3653"/>
                  <a:pt y="121" x="3643"/>
                </a:cubicBezTo>
                <a:cubicBezTo>
                  <a:pt y="107" x="3632"/>
                  <a:pt y="95" x="3620"/>
                  <a:pt y="85" x="3605"/>
                </a:cubicBezTo>
                <a:cubicBezTo>
                  <a:pt y="74" x="3590"/>
                  <a:pt y="66" x="3573"/>
                  <a:pt y="60" x="3553"/>
                </a:cubicBezTo>
                <a:cubicBezTo>
                  <a:pt y="53" x="3534"/>
                  <a:pt y="50" x="3512"/>
                  <a:pt y="50" x="3488"/>
                </a:cubicBezTo>
                <a:close/>
                <a:moveTo>
                  <a:pt y="50" x="3820"/>
                </a:moveTo>
                <a:lnTo>
                  <a:pt y="219" x="3820"/>
                </a:lnTo>
                <a:lnTo>
                  <a:pt y="219" x="4248"/>
                </a:lnTo>
                <a:cubicBezTo>
                  <a:pt y="219" x="4268"/>
                  <a:pt y="229" x="4278"/>
                  <a:pt y="250" x="4278"/>
                </a:cubicBezTo>
                <a:lnTo>
                  <a:pt y="336" x="4278"/>
                </a:lnTo>
                <a:lnTo>
                  <a:pt y="336" x="3820"/>
                </a:lnTo>
                <a:lnTo>
                  <a:pt y="506" x="3820"/>
                </a:lnTo>
                <a:lnTo>
                  <a:pt y="506" x="4278"/>
                </a:lnTo>
                <a:lnTo>
                  <a:pt y="593" x="4278"/>
                </a:lnTo>
                <a:cubicBezTo>
                  <a:pt y="604" x="4278"/>
                  <a:pt y="612" x="4276"/>
                  <a:pt y="617" x="4272"/>
                </a:cubicBezTo>
                <a:cubicBezTo>
                  <a:pt y="621" x="4267"/>
                  <a:pt y="624" x="4260"/>
                  <a:pt y="624" x="4248"/>
                </a:cubicBezTo>
                <a:lnTo>
                  <a:pt y="624" x="3820"/>
                </a:lnTo>
                <a:lnTo>
                  <a:pt y="792" x="3820"/>
                </a:lnTo>
                <a:lnTo>
                  <a:pt y="792" x="4248"/>
                </a:lnTo>
                <a:cubicBezTo>
                  <a:pt y="792" x="4268"/>
                  <a:pt y="789" x="4290"/>
                  <a:pt y="782" x="4313"/>
                </a:cubicBezTo>
                <a:cubicBezTo>
                  <a:pt y="775" x="4336"/>
                  <a:pt y="764" x="4357"/>
                  <a:pt y="748" x="4377"/>
                </a:cubicBezTo>
                <a:cubicBezTo>
                  <a:pt y="732" x="4397"/>
                  <a:pt y="711" x="4414"/>
                  <a:pt y="686" x="4427"/>
                </a:cubicBezTo>
                <a:cubicBezTo>
                  <a:pt y="660" x="4441"/>
                  <a:pt y="629" x="4447"/>
                  <a:pt y="593" x="4447"/>
                </a:cubicBezTo>
                <a:lnTo>
                  <a:pt y="249" x="4447"/>
                </a:lnTo>
                <a:cubicBezTo>
                  <a:pt y="236" x="4447"/>
                  <a:pt y="222" x="4446"/>
                  <a:pt y="207" x="4443"/>
                </a:cubicBezTo>
                <a:cubicBezTo>
                  <a:pt y="192" x="4440"/>
                  <a:pt y="178" x="4435"/>
                  <a:pt y="163" x="4429"/>
                </a:cubicBezTo>
                <a:cubicBezTo>
                  <a:pt y="148" x="4422"/>
                  <a:pt y="134" x="4413"/>
                  <a:pt y="121" x="4403"/>
                </a:cubicBezTo>
                <a:cubicBezTo>
                  <a:pt y="107" x="4392"/>
                  <a:pt y="95" x="4379"/>
                  <a:pt y="85" x="4364"/>
                </a:cubicBezTo>
                <a:cubicBezTo>
                  <a:pt y="74" x="4350"/>
                  <a:pt y="66" x="4332"/>
                  <a:pt y="60" x="4313"/>
                </a:cubicBezTo>
                <a:cubicBezTo>
                  <a:pt y="53" x="4294"/>
                  <a:pt y="50" x="4272"/>
                  <a:pt y="50" x="4248"/>
                </a:cubicBezTo>
                <a:close/>
                <a:moveTo>
                  <a:pt y="50" x="4738"/>
                </a:moveTo>
                <a:cubicBezTo>
                  <a:pt y="50" x="4714"/>
                  <a:pt y="53" x="4692"/>
                  <a:pt y="60" x="4673"/>
                </a:cubicBezTo>
                <a:cubicBezTo>
                  <a:pt y="66" x="4653"/>
                  <a:pt y="74" x="4636"/>
                  <a:pt y="85" x="4621"/>
                </a:cubicBezTo>
                <a:cubicBezTo>
                  <a:pt y="95" x="4607"/>
                  <a:pt y="107" x="4594"/>
                  <a:pt y="121" x="4583"/>
                </a:cubicBezTo>
                <a:cubicBezTo>
                  <a:pt y="134" x="4573"/>
                  <a:pt y="148" x="4564"/>
                  <a:pt y="163" x="4557"/>
                </a:cubicBezTo>
                <a:cubicBezTo>
                  <a:pt y="178" x="4551"/>
                  <a:pt y="192" x="4546"/>
                  <a:pt y="207" x="4543"/>
                </a:cubicBezTo>
                <a:cubicBezTo>
                  <a:pt y="222" x="4540"/>
                  <a:pt y="236" x="4539"/>
                  <a:pt y="249" x="4539"/>
                </a:cubicBezTo>
                <a:lnTo>
                  <a:pt y="593" x="4539"/>
                </a:lnTo>
                <a:cubicBezTo>
                  <a:pt y="617" x="4539"/>
                  <a:pt y="639" x="4542"/>
                  <a:pt y="658" x="4548"/>
                </a:cubicBezTo>
                <a:cubicBezTo>
                  <a:pt y="678" x="4554"/>
                  <a:pt y="695" x="4562"/>
                  <a:pt y="710" x="4573"/>
                </a:cubicBezTo>
                <a:cubicBezTo>
                  <a:pt y="725" x="4583"/>
                  <a:pt y="737" x="4595"/>
                  <a:pt y="748" x="4609"/>
                </a:cubicBezTo>
                <a:cubicBezTo>
                  <a:pt y="758" x="4622"/>
                  <a:pt y="767" x="4637"/>
                  <a:pt y="773" x="4651"/>
                </a:cubicBezTo>
                <a:cubicBezTo>
                  <a:pt y="780" x="4666"/>
                  <a:pt y="785" x="4681"/>
                  <a:pt y="788" x="4695"/>
                </a:cubicBezTo>
                <a:cubicBezTo>
                  <a:pt y="791" x="4710"/>
                  <a:pt y="792" x="4724"/>
                  <a:pt y="792" x="4738"/>
                </a:cubicBezTo>
                <a:lnTo>
                  <a:pt y="792" x="5196"/>
                </a:lnTo>
                <a:cubicBezTo>
                  <a:pt y="792" x="5208"/>
                  <a:pt y="790" x="5219"/>
                  <a:pt y="786" x="5229"/>
                </a:cubicBezTo>
                <a:cubicBezTo>
                  <a:pt y="781" x="5239"/>
                  <a:pt y="775" x="5248"/>
                  <a:pt y="768" x="5256"/>
                </a:cubicBezTo>
                <a:cubicBezTo>
                  <a:pt y="760" x="5264"/>
                  <a:pt y="751" x="5270"/>
                  <a:pt y="741" x="5274"/>
                </a:cubicBezTo>
                <a:cubicBezTo>
                  <a:pt y="730" x="5278"/>
                  <a:pt y="719" x="5280"/>
                  <a:pt y="707" x="5280"/>
                </a:cubicBezTo>
                <a:lnTo>
                  <a:pt y="421" x="5280"/>
                </a:lnTo>
                <a:cubicBezTo>
                  <a:pt y="410" x="5280"/>
                  <a:pt y="399" x="5278"/>
                  <a:pt y="389" x="5274"/>
                </a:cubicBezTo>
                <a:cubicBezTo>
                  <a:pt y="378" x="5270"/>
                  <a:pt y="370" x="5264"/>
                  <a:pt y="362" x="5256"/>
                </a:cubicBezTo>
                <a:cubicBezTo>
                  <a:pt y="354" x="5249"/>
                  <a:pt y="348" x="5240"/>
                  <a:pt y="343" x="5229"/>
                </a:cubicBezTo>
                <a:cubicBezTo>
                  <a:pt y="339" x="5219"/>
                  <a:pt y="336" x="5208"/>
                  <a:pt y="336" x="5196"/>
                </a:cubicBezTo>
                <a:lnTo>
                  <a:pt y="336" x="4774"/>
                </a:lnTo>
                <a:lnTo>
                  <a:pt y="506" x="4774"/>
                </a:lnTo>
                <a:lnTo>
                  <a:pt y="506" x="5112"/>
                </a:lnTo>
                <a:lnTo>
                  <a:pt y="624" x="5112"/>
                </a:lnTo>
                <a:lnTo>
                  <a:pt y="624" x="4738"/>
                </a:lnTo>
                <a:cubicBezTo>
                  <a:pt y="624" x="4727"/>
                  <a:pt y="621" x="4719"/>
                  <a:pt y="616" x="4715"/>
                </a:cubicBezTo>
                <a:cubicBezTo>
                  <a:pt y="611" x="4710"/>
                  <a:pt y="604" x="4707"/>
                  <a:pt y="593" x="4707"/>
                </a:cubicBezTo>
                <a:lnTo>
                  <a:pt y="250" x="4707"/>
                </a:lnTo>
                <a:cubicBezTo>
                  <a:pt y="239" x="4707"/>
                  <a:pt y="231" x="4710"/>
                  <a:pt y="226" x="4714"/>
                </a:cubicBezTo>
                <a:cubicBezTo>
                  <a:pt y="221" x="4719"/>
                  <a:pt y="219" x="4727"/>
                  <a:pt y="219" x="4738"/>
                </a:cubicBezTo>
                <a:lnTo>
                  <a:pt y="219" x="5275"/>
                </a:lnTo>
                <a:lnTo>
                  <a:pt y="50" x="5275"/>
                </a:lnTo>
                <a:close/>
                <a:moveTo>
                  <a:pt y="0" x="5359"/>
                </a:moveTo>
                <a:lnTo>
                  <a:pt y="792" x="5359"/>
                </a:lnTo>
                <a:lnTo>
                  <a:pt y="792" x="5527"/>
                </a:lnTo>
                <a:lnTo>
                  <a:pt y="0" x="5527"/>
                </a:lnTo>
                <a:close/>
                <a:moveTo>
                  <a:pt y="223" x="5537"/>
                </a:moveTo>
                <a:lnTo>
                  <a:pt y="391" x="5537"/>
                </a:lnTo>
                <a:lnTo>
                  <a:pt y="391" x="5787"/>
                </a:lnTo>
                <a:cubicBezTo>
                  <a:pt y="391" x="5798"/>
                  <a:pt y="394" x="5806"/>
                  <a:pt y="398" x="5810"/>
                </a:cubicBezTo>
                <a:cubicBezTo>
                  <a:pt y="403" x="5815"/>
                  <a:pt y="410" x="5817"/>
                  <a:pt y="421" x="5817"/>
                </a:cubicBezTo>
                <a:lnTo>
                  <a:pt y="792" x="5817"/>
                </a:lnTo>
                <a:lnTo>
                  <a:pt y="792" x="5986"/>
                </a:lnTo>
                <a:lnTo>
                  <a:pt y="421" x="5986"/>
                </a:lnTo>
                <a:cubicBezTo>
                  <a:pt y="397" x="5986"/>
                  <a:pt y="376" x="5982"/>
                  <a:pt y="356" x="5976"/>
                </a:cubicBezTo>
                <a:cubicBezTo>
                  <a:pt y="337" x="5970"/>
                  <a:pt y="320" x="5962"/>
                  <a:pt y="305" x="5951"/>
                </a:cubicBezTo>
                <a:cubicBezTo>
                  <a:pt y="290" x="5941"/>
                  <a:pt y="277" x="5929"/>
                  <a:pt y="267" x="5916"/>
                </a:cubicBezTo>
                <a:cubicBezTo>
                  <a:pt y="256" x="5902"/>
                  <a:pt y="248" x="5888"/>
                  <a:pt y="242" x="5873"/>
                </a:cubicBezTo>
                <a:cubicBezTo>
                  <a:pt y="235" x="5859"/>
                  <a:pt y="230" x="5844"/>
                  <a:pt y="227" x="5829"/>
                </a:cubicBezTo>
                <a:cubicBezTo>
                  <a:pt y="224" x="5814"/>
                  <a:pt y="223" x="5800"/>
                  <a:pt y="223" x="5787"/>
                </a:cubicBezTo>
                <a:close/>
                <a:moveTo>
                  <a:pt y="223" x="6043"/>
                </a:moveTo>
                <a:lnTo>
                  <a:pt y="391" x="6043"/>
                </a:lnTo>
                <a:lnTo>
                  <a:pt y="391" x="6319"/>
                </a:lnTo>
                <a:lnTo>
                  <a:pt y="648" x="6062"/>
                </a:lnTo>
                <a:cubicBezTo>
                  <a:pt y="660" x="6050"/>
                  <a:pt y="675" x="6042"/>
                  <a:pt y="691" x="6039"/>
                </a:cubicBezTo>
                <a:cubicBezTo>
                  <a:pt y="708" x="6035"/>
                  <a:pt y="724" x="6037"/>
                  <a:pt y="741" x="6044"/>
                </a:cubicBezTo>
                <a:cubicBezTo>
                  <a:pt y="756" x="6051"/>
                  <a:pt y="768" x="6061"/>
                  <a:pt y="778" x="6075"/>
                </a:cubicBezTo>
                <a:cubicBezTo>
                  <a:pt y="787" x="6089"/>
                  <a:pt y="792" x="6105"/>
                  <a:pt y="792" x="6122"/>
                </a:cubicBezTo>
                <a:lnTo>
                  <a:pt y="792" x="6601"/>
                </a:lnTo>
                <a:lnTo>
                  <a:pt y="624" x="6601"/>
                </a:lnTo>
                <a:lnTo>
                  <a:pt y="624" x="6325"/>
                </a:lnTo>
                <a:lnTo>
                  <a:pt y="366" x="6583"/>
                </a:lnTo>
                <a:cubicBezTo>
                  <a:pt y="354" x="6595"/>
                  <a:pt y="340" x="6602"/>
                  <a:pt y="323" x="6605"/>
                </a:cubicBezTo>
                <a:cubicBezTo>
                  <a:pt y="307" x="6609"/>
                  <a:pt y="290" x="6607"/>
                  <a:pt y="275" x="6600"/>
                </a:cubicBezTo>
                <a:cubicBezTo>
                  <a:pt y="258" x="6594"/>
                  <a:pt y="246" x="6583"/>
                  <a:pt y="236" x="6569"/>
                </a:cubicBezTo>
                <a:cubicBezTo>
                  <a:pt y="227" x="6555"/>
                  <a:pt y="223" x="6540"/>
                  <a:pt y="223" x="652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0" fill="hold" presetSubtype="0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/>
          <p:nvPr/>
        </p:nvSpPr>
        <p:spPr>
          <a:xfrm rot="5400000">
            <a:off y="2724513" x="6935036"/>
            <a:ext cy="831148" cx="3112016"/>
          </a:xfrm>
          <a:custGeom>
            <a:pathLst>
              <a:path w="15432" extrusionOk="0" h="2221">
                <a:moveTo>
                  <a:pt y="64" x="768"/>
                </a:moveTo>
                <a:lnTo>
                  <a:pt y="221" x="768"/>
                </a:lnTo>
                <a:lnTo>
                  <a:pt y="221" x="936"/>
                </a:lnTo>
                <a:lnTo>
                  <a:pt y="64" x="936"/>
                </a:lnTo>
                <a:close/>
                <a:moveTo>
                  <a:pt y="64" x="9558"/>
                </a:moveTo>
                <a:lnTo>
                  <a:pt y="221" x="9558"/>
                </a:lnTo>
                <a:lnTo>
                  <a:pt y="221" x="9726"/>
                </a:lnTo>
                <a:lnTo>
                  <a:pt y="64" x="9726"/>
                </a:lnTo>
                <a:close/>
                <a:moveTo>
                  <a:pt y="64" x="10682"/>
                </a:moveTo>
                <a:lnTo>
                  <a:pt y="221" x="10682"/>
                </a:lnTo>
                <a:lnTo>
                  <a:pt y="221" x="10850"/>
                </a:lnTo>
                <a:lnTo>
                  <a:pt y="64" x="10850"/>
                </a:lnTo>
                <a:close/>
                <a:moveTo>
                  <a:pt y="64" x="12803"/>
                </a:moveTo>
                <a:lnTo>
                  <a:pt y="221" x="12803"/>
                </a:lnTo>
                <a:lnTo>
                  <a:pt y="221" x="12971"/>
                </a:lnTo>
                <a:lnTo>
                  <a:pt y="64" x="12971"/>
                </a:lnTo>
                <a:close/>
                <a:moveTo>
                  <a:pt y="0" x="13565"/>
                </a:moveTo>
                <a:lnTo>
                  <a:pt y="157" x="13294"/>
                </a:lnTo>
                <a:lnTo>
                  <a:pt y="265" x="13344"/>
                </a:lnTo>
                <a:lnTo>
                  <a:pt y="160" x="13638"/>
                </a:lnTo>
                <a:lnTo>
                  <a:pt y="0" x="13565"/>
                </a:lnTo>
                <a:close/>
                <a:moveTo>
                  <a:pt y="456" x="3650"/>
                </a:moveTo>
                <a:cubicBezTo>
                  <a:pt y="456" x="3661"/>
                  <a:pt y="458" x="3669"/>
                  <a:pt y="463" x="3674"/>
                </a:cubicBezTo>
                <a:cubicBezTo>
                  <a:pt y="467" x="3678"/>
                  <a:pt y="475" x="3681"/>
                  <a:pt y="487" x="3681"/>
                </a:cubicBezTo>
                <a:lnTo>
                  <a:pt y="658" x="3681"/>
                </a:lnTo>
                <a:cubicBezTo>
                  <a:pt y="669" x="3681"/>
                  <a:pt y="677" x="3678"/>
                  <a:pt y="681" x="3674"/>
                </a:cubicBezTo>
                <a:cubicBezTo>
                  <a:pt y="686" x="3670"/>
                  <a:pt y="688" x="3662"/>
                  <a:pt y="688" x="3650"/>
                </a:cubicBezTo>
                <a:lnTo>
                  <a:pt y="688" x="3422"/>
                </a:lnTo>
                <a:cubicBezTo>
                  <a:pt y="688" x="3411"/>
                  <a:pt y="686" x="3403"/>
                  <a:pt y="681" x="3398"/>
                </a:cubicBezTo>
                <a:cubicBezTo>
                  <a:pt y="677" x="3394"/>
                  <a:pt y="669" x="3391"/>
                  <a:pt y="658" x="3391"/>
                </a:cubicBezTo>
                <a:lnTo>
                  <a:pt y="486" x="3391"/>
                </a:lnTo>
                <a:cubicBezTo>
                  <a:pt y="475" x="3391"/>
                  <a:pt y="468" x="3394"/>
                  <a:pt y="463" x="3398"/>
                </a:cubicBezTo>
                <a:cubicBezTo>
                  <a:pt y="459" x="3403"/>
                  <a:pt y="456" x="3411"/>
                  <a:pt y="456" x="3422"/>
                </a:cubicBezTo>
                <a:close/>
                <a:moveTo>
                  <a:pt y="456" x="8036"/>
                </a:moveTo>
                <a:cubicBezTo>
                  <a:pt y="456" x="8047"/>
                  <a:pt y="458" x="8055"/>
                  <a:pt y="463" x="8060"/>
                </a:cubicBezTo>
                <a:cubicBezTo>
                  <a:pt y="467" x="8065"/>
                  <a:pt y="475" x="8067"/>
                  <a:pt y="487" x="8067"/>
                </a:cubicBezTo>
                <a:lnTo>
                  <a:pt y="658" x="8067"/>
                </a:lnTo>
                <a:cubicBezTo>
                  <a:pt y="669" x="8067"/>
                  <a:pt y="677" x="8065"/>
                  <a:pt y="681" x="8060"/>
                </a:cubicBezTo>
                <a:cubicBezTo>
                  <a:pt y="686" x="8056"/>
                  <a:pt y="688" x="8048"/>
                  <a:pt y="688" x="8036"/>
                </a:cubicBezTo>
                <a:lnTo>
                  <a:pt y="688" x="7808"/>
                </a:lnTo>
                <a:cubicBezTo>
                  <a:pt y="688" x="7797"/>
                  <a:pt y="686" x="7789"/>
                  <a:pt y="681" x="7784"/>
                </a:cubicBezTo>
                <a:cubicBezTo>
                  <a:pt y="677" x="7780"/>
                  <a:pt y="669" x="7777"/>
                  <a:pt y="658" x="7777"/>
                </a:cubicBezTo>
                <a:lnTo>
                  <a:pt y="486" x="7777"/>
                </a:lnTo>
                <a:cubicBezTo>
                  <a:pt y="475" x="7777"/>
                  <a:pt y="468" x="7780"/>
                  <a:pt y="463" x="7784"/>
                </a:cubicBezTo>
                <a:cubicBezTo>
                  <a:pt y="459" x="7789"/>
                  <a:pt y="456" x="7797"/>
                  <a:pt y="456" x="7808"/>
                </a:cubicBezTo>
                <a:close/>
                <a:moveTo>
                  <a:pt y="456" x="13468"/>
                </a:moveTo>
                <a:cubicBezTo>
                  <a:pt y="456" x="13479"/>
                  <a:pt y="458" x="13487"/>
                  <a:pt y="463" x="13492"/>
                </a:cubicBezTo>
                <a:cubicBezTo>
                  <a:pt y="467" x="13496"/>
                  <a:pt y="475" x="13499"/>
                  <a:pt y="487" x="13499"/>
                </a:cubicBezTo>
                <a:lnTo>
                  <a:pt y="658" x="13499"/>
                </a:lnTo>
                <a:cubicBezTo>
                  <a:pt y="669" x="13499"/>
                  <a:pt y="677" x="13496"/>
                  <a:pt y="681" x="13492"/>
                </a:cubicBezTo>
                <a:cubicBezTo>
                  <a:pt y="686" x="13487"/>
                  <a:pt y="688" x="13479"/>
                  <a:pt y="688" x="13468"/>
                </a:cubicBezTo>
                <a:lnTo>
                  <a:pt y="688" x="13240"/>
                </a:lnTo>
                <a:cubicBezTo>
                  <a:pt y="688" x="13229"/>
                  <a:pt y="686" x="13221"/>
                  <a:pt y="681" x="13216"/>
                </a:cubicBezTo>
                <a:cubicBezTo>
                  <a:pt y="677" x="13211"/>
                  <a:pt y="669" x="13209"/>
                  <a:pt y="658" x="13209"/>
                </a:cubicBezTo>
                <a:lnTo>
                  <a:pt y="486" x="13209"/>
                </a:lnTo>
                <a:cubicBezTo>
                  <a:pt y="475" x="13209"/>
                  <a:pt y="468" x="13211"/>
                  <a:pt y="463" x="13216"/>
                </a:cubicBezTo>
                <a:cubicBezTo>
                  <a:pt y="459" x="13221"/>
                  <a:pt y="456" x="13229"/>
                  <a:pt y="456" x="13240"/>
                </a:cubicBezTo>
                <a:close/>
                <a:moveTo>
                  <a:pt y="274" x="6065"/>
                </a:moveTo>
                <a:cubicBezTo>
                  <a:pt y="274" x="6087"/>
                  <a:pt y="278" x="6106"/>
                  <a:pt y="285" x="6124"/>
                </a:cubicBezTo>
                <a:cubicBezTo>
                  <a:pt y="292" x="6142"/>
                  <a:pt y="301" x="6157"/>
                  <a:pt y="314" x="6169"/>
                </a:cubicBezTo>
                <a:cubicBezTo>
                  <a:pt y="326" x="6182"/>
                  <a:pt y="341" x="6191"/>
                  <a:pt y="359" x="6198"/>
                </a:cubicBezTo>
                <a:cubicBezTo>
                  <a:pt y="377" x="6205"/>
                  <a:pt y="397" x="6209"/>
                  <a:pt y="419" x="6209"/>
                </a:cubicBezTo>
                <a:lnTo>
                  <a:pt y="553" x="6209"/>
                </a:lnTo>
                <a:cubicBezTo>
                  <a:pt y="576" x="6209"/>
                  <a:pt y="596" x="6206"/>
                  <a:pt y="613" x="6199"/>
                </a:cubicBezTo>
                <a:cubicBezTo>
                  <a:pt y="631" x="6192"/>
                  <a:pt y="646" x="6182"/>
                  <a:pt y="659" x="6169"/>
                </a:cubicBezTo>
                <a:cubicBezTo>
                  <a:pt y="671" x="6157"/>
                  <a:pt y="681" x="6141"/>
                  <a:pt y="688" x="6124"/>
                </a:cubicBezTo>
                <a:cubicBezTo>
                  <a:pt y="695" x="6106"/>
                  <a:pt y="698" x="6086"/>
                  <a:pt y="698" x="6064"/>
                </a:cubicBezTo>
                <a:lnTo>
                  <a:pt y="698" x="5893"/>
                </a:lnTo>
                <a:cubicBezTo>
                  <a:pt y="698" x="5871"/>
                  <a:pt y="695" x="5851"/>
                  <a:pt y="688" x="5833"/>
                </a:cubicBezTo>
                <a:cubicBezTo>
                  <a:pt y="681" x="5815"/>
                  <a:pt y="671" x="5800"/>
                  <a:pt y="659" x="5787"/>
                </a:cubicBezTo>
                <a:cubicBezTo>
                  <a:pt y="646" x="5775"/>
                  <a:pt y="631" x="5765"/>
                  <a:pt y="613" x="5758"/>
                </a:cubicBezTo>
                <a:cubicBezTo>
                  <a:pt y="596" x="5751"/>
                  <a:pt y="576" x="5748"/>
                  <a:pt y="553" x="5748"/>
                </a:cubicBezTo>
                <a:lnTo>
                  <a:pt y="419" x="5748"/>
                </a:lnTo>
                <a:cubicBezTo>
                  <a:pt y="397" x="5748"/>
                  <a:pt y="377" x="5751"/>
                  <a:pt y="359" x="5758"/>
                </a:cubicBezTo>
                <a:cubicBezTo>
                  <a:pt y="341" x="5765"/>
                  <a:pt y="326" x="5775"/>
                  <a:pt y="314" x="5787"/>
                </a:cubicBezTo>
                <a:cubicBezTo>
                  <a:pt y="301" x="5800"/>
                  <a:pt y="292" x="5815"/>
                  <a:pt y="285" x="5833"/>
                </a:cubicBezTo>
                <a:cubicBezTo>
                  <a:pt y="278" x="5851"/>
                  <a:pt y="274" x="5871"/>
                  <a:pt y="274" x="5893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280"/>
                </a:lnTo>
                <a:lnTo>
                  <a:pt y="857" x="280"/>
                </a:lnTo>
                <a:lnTo>
                  <a:pt y="857" x="448"/>
                </a:lnTo>
                <a:lnTo>
                  <a:pt y="284" x="448"/>
                </a:lnTo>
                <a:lnTo>
                  <a:pt y="284" x="728"/>
                </a:lnTo>
                <a:lnTo>
                  <a:pt y="115" x="728"/>
                </a:lnTo>
                <a:close/>
                <a:moveTo>
                  <a:pt y="288" x="768"/>
                </a:moveTo>
                <a:lnTo>
                  <a:pt y="857" x="768"/>
                </a:lnTo>
                <a:lnTo>
                  <a:pt y="857" x="936"/>
                </a:lnTo>
                <a:lnTo>
                  <a:pt y="288" x="936"/>
                </a:lnTo>
                <a:close/>
                <a:moveTo>
                  <a:pt y="288" x="1201"/>
                </a:moveTo>
                <a:cubicBezTo>
                  <a:pt y="288" x="1166"/>
                  <a:pt y="294" x="1135"/>
                  <a:pt y="307" x="1110"/>
                </a:cubicBezTo>
                <a:cubicBezTo>
                  <a:pt y="321" x="1085"/>
                  <a:pt y="337" x="1065"/>
                  <a:pt y="357" x="1049"/>
                </a:cubicBezTo>
                <a:cubicBezTo>
                  <a:pt y="376" x="1034"/>
                  <a:pt y="397" x="1023"/>
                  <a:pt y="420" x="1016"/>
                </a:cubicBezTo>
                <a:cubicBezTo>
                  <a:pt y="442" x="1009"/>
                  <a:pt y="464" x="1005"/>
                  <a:pt y="483" x="1005"/>
                </a:cubicBezTo>
                <a:lnTo>
                  <a:pt y="661" x="1005"/>
                </a:lnTo>
                <a:cubicBezTo>
                  <a:pt y="697" x="1005"/>
                  <a:pt y="727" x="1012"/>
                  <a:pt y="752" x="1025"/>
                </a:cubicBezTo>
                <a:cubicBezTo>
                  <a:pt y="777" x="1038"/>
                  <a:pt y="798" x="1055"/>
                  <a:pt y="813" x="1074"/>
                </a:cubicBezTo>
                <a:cubicBezTo>
                  <a:pt y="829" x="1094"/>
                  <a:pt y="840" x="1115"/>
                  <a:pt y="847" x="1138"/>
                </a:cubicBezTo>
                <a:cubicBezTo>
                  <a:pt y="854" x="1160"/>
                  <a:pt y="857" x="1181"/>
                  <a:pt y="857" x="1201"/>
                </a:cubicBezTo>
                <a:lnTo>
                  <a:pt y="857" x="1451"/>
                </a:lnTo>
                <a:lnTo>
                  <a:pt y="694" x="1451"/>
                </a:lnTo>
                <a:lnTo>
                  <a:pt y="694" x="1202"/>
                </a:lnTo>
                <a:cubicBezTo>
                  <a:pt y="694" x="1192"/>
                  <a:pt y="692" x="1183"/>
                  <a:pt y="686" x="1177"/>
                </a:cubicBezTo>
                <a:cubicBezTo>
                  <a:pt y="680" x="1171"/>
                  <a:pt y="672" x="1168"/>
                  <a:pt y="661" x="1168"/>
                </a:cubicBezTo>
                <a:lnTo>
                  <a:pt y="484" x="1168"/>
                </a:lnTo>
                <a:cubicBezTo>
                  <a:pt y="474" x="1168"/>
                  <a:pt y="466" x="1170"/>
                  <a:pt y="459" x="1176"/>
                </a:cubicBezTo>
                <a:cubicBezTo>
                  <a:pt y="453" x="1182"/>
                  <a:pt y="450" x="1190"/>
                  <a:pt y="450" x="1201"/>
                </a:cubicBezTo>
                <a:lnTo>
                  <a:pt y="450" x="1430"/>
                </a:lnTo>
                <a:cubicBezTo>
                  <a:pt y="450" x="1440"/>
                  <a:pt y="453" x="1448"/>
                  <a:pt y="458" x="1454"/>
                </a:cubicBezTo>
                <a:cubicBezTo>
                  <a:pt y="464" x="1460"/>
                  <a:pt y="472" x="1463"/>
                  <a:pt y="482" x="1463"/>
                </a:cubicBezTo>
                <a:cubicBezTo>
                  <a:pt y="493" x="1463"/>
                  <a:pt y="501" x="1461"/>
                  <a:pt y="507" x="1455"/>
                </a:cubicBezTo>
                <a:cubicBezTo>
                  <a:pt y="513" x="1449"/>
                  <a:pt y="517" x="1441"/>
                  <a:pt y="517" x="1430"/>
                </a:cubicBezTo>
                <a:lnTo>
                  <a:pt y="517" x="1180"/>
                </a:lnTo>
                <a:lnTo>
                  <a:pt y="679" x="1180"/>
                </a:lnTo>
                <a:lnTo>
                  <a:pt y="679" x="1430"/>
                </a:lnTo>
                <a:cubicBezTo>
                  <a:pt y="679" x="1465"/>
                  <a:pt y="672" x="1496"/>
                  <a:pt y="659" x="1521"/>
                </a:cubicBezTo>
                <a:cubicBezTo>
                  <a:pt y="646" x="1546"/>
                  <a:pt y="629" x="1566"/>
                  <a:pt y="610" x="1582"/>
                </a:cubicBezTo>
                <a:cubicBezTo>
                  <a:pt y="590" x="1597"/>
                  <a:pt y="569" x="1608"/>
                  <a:pt y="547" x="1615"/>
                </a:cubicBezTo>
                <a:cubicBezTo>
                  <a:pt y="524" x="1622"/>
                  <a:pt y="503" x="1626"/>
                  <a:pt y="483" x="1626"/>
                </a:cubicBezTo>
                <a:cubicBezTo>
                  <a:pt y="448" x="1626"/>
                  <a:pt y="418" x="1619"/>
                  <a:pt y="393" x="1606"/>
                </a:cubicBezTo>
                <a:cubicBezTo>
                  <a:pt y="367" x="1593"/>
                  <a:pt y="347" x="1576"/>
                  <a:pt y="332" x="1557"/>
                </a:cubicBezTo>
                <a:cubicBezTo>
                  <a:pt y="316" x="1537"/>
                  <a:pt y="305" x="1516"/>
                  <a:pt y="298" x="1493"/>
                </a:cubicBezTo>
                <a:cubicBezTo>
                  <a:pt y="291" x="1471"/>
                  <a:pt y="288" x="1450"/>
                  <a:pt y="288" x="1430"/>
                </a:cubicBezTo>
                <a:close/>
                <a:moveTo>
                  <a:pt y="288" x="1754"/>
                </a:moveTo>
                <a:cubicBezTo>
                  <a:pt y="288" x="1743"/>
                  <a:pt y="290" x="1732"/>
                  <a:pt y="294" x="1721"/>
                </a:cubicBezTo>
                <a:cubicBezTo>
                  <a:pt y="298" x="1711"/>
                  <a:pt y="304" x="1702"/>
                  <a:pt y="312" x="1694"/>
                </a:cubicBezTo>
                <a:cubicBezTo>
                  <a:pt y="319" x="1686"/>
                  <a:pt y="328" x="1680"/>
                  <a:pt y="339" x="1676"/>
                </a:cubicBezTo>
                <a:cubicBezTo>
                  <a:pt y="349" x="1672"/>
                  <a:pt y="360" x="1669"/>
                  <a:pt y="371" x="1669"/>
                </a:cubicBezTo>
                <a:lnTo>
                  <a:pt y="857" x="1669"/>
                </a:lnTo>
                <a:lnTo>
                  <a:pt y="857" x="1838"/>
                </a:lnTo>
                <a:lnTo>
                  <a:pt y="456" x="1838"/>
                </a:lnTo>
                <a:lnTo>
                  <a:pt y="456" x="1982"/>
                </a:lnTo>
                <a:cubicBezTo>
                  <a:pt y="456" x="1994"/>
                  <a:pt y="459" x="2002"/>
                  <a:pt y="463" x="2007"/>
                </a:cubicBezTo>
                <a:cubicBezTo>
                  <a:pt y="468" x="2011"/>
                  <a:pt y="475" x="2014"/>
                  <a:pt y="486" x="2014"/>
                </a:cubicBezTo>
                <a:lnTo>
                  <a:pt y="857" x="2014"/>
                </a:lnTo>
                <a:lnTo>
                  <a:pt y="857" x="2182"/>
                </a:lnTo>
                <a:lnTo>
                  <a:pt y="486" x="2182"/>
                </a:lnTo>
                <a:cubicBezTo>
                  <a:pt y="466" x="2182"/>
                  <a:pt y="456" x="2182"/>
                  <a:pt y="456" x="2182"/>
                </a:cubicBezTo>
                <a:cubicBezTo>
                  <a:pt y="456" x="2182"/>
                  <a:pt y="456" x="2182"/>
                  <a:pt y="456" x="2182"/>
                </a:cubicBezTo>
                <a:lnTo>
                  <a:pt y="456" x="2269"/>
                </a:lnTo>
                <a:cubicBezTo>
                  <a:pt y="456" x="2281"/>
                  <a:pt y="458" x="2289"/>
                  <a:pt y="463" x="2293"/>
                </a:cubicBezTo>
                <a:cubicBezTo>
                  <a:pt y="467" x="2297"/>
                  <a:pt y="475" x="2299"/>
                  <a:pt y="486" x="2299"/>
                </a:cubicBezTo>
                <a:lnTo>
                  <a:pt y="857" x="2299"/>
                </a:lnTo>
                <a:lnTo>
                  <a:pt y="857" x="2468"/>
                </a:lnTo>
                <a:lnTo>
                  <a:pt y="486" x="2468"/>
                </a:lnTo>
                <a:cubicBezTo>
                  <a:pt y="462" x="2468"/>
                  <a:pt y="441" x="2465"/>
                  <a:pt y="421" x="2459"/>
                </a:cubicBezTo>
                <a:cubicBezTo>
                  <a:pt y="402" x="2452"/>
                  <a:pt y="385" x="2444"/>
                  <a:pt y="370" x="2434"/>
                </a:cubicBezTo>
                <a:cubicBezTo>
                  <a:pt y="355" x="2424"/>
                  <a:pt y="342" x="2412"/>
                  <a:pt y="332" x="2398"/>
                </a:cubicBezTo>
                <a:cubicBezTo>
                  <a:pt y="321" x="2385"/>
                  <a:pt y="313" x="2370"/>
                  <a:pt y="306" x="2356"/>
                </a:cubicBezTo>
                <a:cubicBezTo>
                  <a:pt y="300" x="2341"/>
                  <a:pt y="295" x="2327"/>
                  <a:pt y="292" x="2312"/>
                </a:cubicBezTo>
                <a:cubicBezTo>
                  <a:pt y="289" x="2297"/>
                  <a:pt y="288" x="2283"/>
                  <a:pt y="288" x="2269"/>
                </a:cubicBezTo>
                <a:lnTo>
                  <a:pt y="288" x="2077"/>
                </a:lnTo>
                <a:lnTo>
                  <a:pt y="306" x="2077"/>
                </a:lnTo>
                <a:cubicBezTo>
                  <a:pt y="306" x="2077"/>
                  <a:pt y="306" x="2077"/>
                  <a:pt y="306" x="2077"/>
                </a:cubicBezTo>
                <a:cubicBezTo>
                  <a:pt y="306" x="2075"/>
                  <a:pt y="303" x="2065"/>
                  <a:pt y="298" x="2046"/>
                </a:cubicBezTo>
                <a:cubicBezTo>
                  <a:pt y="291" x="2024"/>
                  <a:pt y="288" x="2003"/>
                  <a:pt y="288" x="1983"/>
                </a:cubicBezTo>
                <a:close/>
                <a:moveTo>
                  <a:pt y="288" x="3421"/>
                </a:moveTo>
                <a:cubicBezTo>
                  <a:pt y="288" x="3402"/>
                  <a:pt y="291" x="3380"/>
                  <a:pt y="298" x="3357"/>
                </a:cubicBezTo>
                <a:cubicBezTo>
                  <a:pt y="305" x="3334"/>
                  <a:pt y="316" x="3313"/>
                  <a:pt y="332" x="3293"/>
                </a:cubicBezTo>
                <a:cubicBezTo>
                  <a:pt y="348" x="3273"/>
                  <a:pt y="369" x="3256"/>
                  <a:pt y="394" x="3243"/>
                </a:cubicBezTo>
                <a:cubicBezTo>
                  <a:pt y="419" x="3229"/>
                  <a:pt y="450" x="3223"/>
                  <a:pt y="486" x="3223"/>
                </a:cubicBezTo>
                <a:lnTo>
                  <a:pt y="658" x="3223"/>
                </a:lnTo>
                <a:cubicBezTo>
                  <a:pt y="694" x="3223"/>
                  <a:pt y="725" x="3229"/>
                  <a:pt y="751" x="3243"/>
                </a:cubicBezTo>
                <a:cubicBezTo>
                  <a:pt y="776" x="3256"/>
                  <a:pt y="797" x="3273"/>
                  <a:pt y="813" x="3293"/>
                </a:cubicBezTo>
                <a:cubicBezTo>
                  <a:pt y="828" x="3313"/>
                  <a:pt y="840" x="3334"/>
                  <a:pt y="847" x="3357"/>
                </a:cubicBezTo>
                <a:cubicBezTo>
                  <a:pt y="854" x="3380"/>
                  <a:pt y="857" x="3402"/>
                  <a:pt y="857" x="3421"/>
                </a:cubicBezTo>
                <a:lnTo>
                  <a:pt y="857" x="3650"/>
                </a:lnTo>
                <a:cubicBezTo>
                  <a:pt y="857" x="3664"/>
                  <a:pt y="856" x="3678"/>
                  <a:pt y="853" x="3693"/>
                </a:cubicBezTo>
                <a:cubicBezTo>
                  <a:pt y="849" x="3708"/>
                  <a:pt y="845" x="3722"/>
                  <a:pt y="838" x="3737"/>
                </a:cubicBezTo>
                <a:cubicBezTo>
                  <a:pt y="832" x="3752"/>
                  <a:pt y="823" x="3766"/>
                  <a:pt y="813" x="3779"/>
                </a:cubicBezTo>
                <a:cubicBezTo>
                  <a:pt y="802" x="3793"/>
                  <a:pt y="790" x="3805"/>
                  <a:pt y="775" x="3815"/>
                </a:cubicBezTo>
                <a:cubicBezTo>
                  <a:pt y="760" x="3826"/>
                  <a:pt y="743" x="3834"/>
                  <a:pt y="723" x="3840"/>
                </a:cubicBezTo>
                <a:cubicBezTo>
                  <a:pt y="704" x="3846"/>
                  <a:pt y="682" x="3849"/>
                  <a:pt y="658" x="3849"/>
                </a:cubicBezTo>
                <a:lnTo>
                  <a:pt y="486" x="3849"/>
                </a:lnTo>
                <a:cubicBezTo>
                  <a:pt y="466" x="3849"/>
                  <a:pt y="445" x="3846"/>
                  <a:pt y="422" x="3839"/>
                </a:cubicBezTo>
                <a:cubicBezTo>
                  <a:pt y="399" x="3832"/>
                  <a:pt y="377" x="3820"/>
                  <a:pt y="357" x="3805"/>
                </a:cubicBezTo>
                <a:cubicBezTo>
                  <a:pt y="337" x="3789"/>
                  <a:pt y="321" x="3768"/>
                  <a:pt y="307" x="3743"/>
                </a:cubicBezTo>
                <a:cubicBezTo>
                  <a:pt y="294" x="3717"/>
                  <a:pt y="288" x="3686"/>
                  <a:pt y="288" x="3650"/>
                </a:cubicBezTo>
                <a:close/>
                <a:moveTo>
                  <a:pt y="288" x="4072"/>
                </a:moveTo>
                <a:cubicBezTo>
                  <a:pt y="288" x="4054"/>
                  <a:pt y="291" x="4035"/>
                  <a:pt y="297" x="4015"/>
                </a:cubicBezTo>
                <a:cubicBezTo>
                  <a:pt y="303" x="3995"/>
                  <a:pt y="313" x="3976"/>
                  <a:pt y="326" x="3958"/>
                </a:cubicBezTo>
                <a:cubicBezTo>
                  <a:pt y="340" x="3941"/>
                  <a:pt y="358" x="3926"/>
                  <a:pt y="380" x="3915"/>
                </a:cubicBezTo>
                <a:cubicBezTo>
                  <a:pt y="403" x="3903"/>
                  <a:pt y="430" x="3897"/>
                  <a:pt y="461" x="3897"/>
                </a:cubicBezTo>
                <a:cubicBezTo>
                  <a:pt y="478" x="3897"/>
                  <a:pt y="496" x="3900"/>
                  <a:pt y="515" x="3907"/>
                </a:cubicBezTo>
                <a:cubicBezTo>
                  <a:pt y="534" x="3913"/>
                  <a:pt y="553" x="3923"/>
                  <a:pt y="569" x="3937"/>
                </a:cubicBezTo>
                <a:cubicBezTo>
                  <a:pt y="586" x="3951"/>
                  <a:pt y="600" x="3969"/>
                  <a:pt y="611" x="3991"/>
                </a:cubicBezTo>
                <a:cubicBezTo>
                  <a:pt y="623" x="4014"/>
                  <a:pt y="628" x="4040"/>
                  <a:pt y="628" x="4072"/>
                </a:cubicBezTo>
                <a:lnTo>
                  <a:pt y="628" x="4268"/>
                </a:lnTo>
                <a:cubicBezTo>
                  <a:pt y="628" x="4288"/>
                  <a:pt y="638" x="4298"/>
                  <a:pt y="659" x="4299"/>
                </a:cubicBezTo>
                <a:cubicBezTo>
                  <a:pt y="669" x="4299"/>
                  <a:pt y="677" x="4296"/>
                  <a:pt y="681" x="4292"/>
                </a:cubicBezTo>
                <a:cubicBezTo>
                  <a:pt y="686" x="4287"/>
                  <a:pt y="688" x="4279"/>
                  <a:pt y="688" x="4267"/>
                </a:cubicBezTo>
                <a:lnTo>
                  <a:pt y="688" x="3904"/>
                </a:lnTo>
                <a:lnTo>
                  <a:pt y="857" x="3904"/>
                </a:lnTo>
                <a:lnTo>
                  <a:pt y="857" x="4268"/>
                </a:lnTo>
                <a:cubicBezTo>
                  <a:pt y="857" x="4282"/>
                  <a:pt y="856" x="4296"/>
                  <a:pt y="853" x="4311"/>
                </a:cubicBezTo>
                <a:cubicBezTo>
                  <a:pt y="849" x="4326"/>
                  <a:pt y="845" x="4341"/>
                  <a:pt y="838" x="4355"/>
                </a:cubicBezTo>
                <a:cubicBezTo>
                  <a:pt y="832" x="4370"/>
                  <a:pt y="823" x="4384"/>
                  <a:pt y="813" x="4398"/>
                </a:cubicBezTo>
                <a:cubicBezTo>
                  <a:pt y="802" x="4411"/>
                  <a:pt y="790" x="4423"/>
                  <a:pt y="775" x="4433"/>
                </a:cubicBezTo>
                <a:cubicBezTo>
                  <a:pt y="760" x="4444"/>
                  <a:pt y="743" x="4452"/>
                  <a:pt y="723" x="4458"/>
                </a:cubicBezTo>
                <a:cubicBezTo>
                  <a:pt y="704" x="4464"/>
                  <a:pt y="682" x="4467"/>
                  <a:pt y="658" x="4467"/>
                </a:cubicBezTo>
                <a:cubicBezTo>
                  <a:pt y="638" x="4467"/>
                  <a:pt y="617" x="4464"/>
                  <a:pt y="594" x="4457"/>
                </a:cubicBezTo>
                <a:cubicBezTo>
                  <a:pt y="570" x="4450"/>
                  <a:pt y="549" x="4438"/>
                  <a:pt y="529" x="4423"/>
                </a:cubicBezTo>
                <a:cubicBezTo>
                  <a:pt y="509" x="4407"/>
                  <a:pt y="492" x="4386"/>
                  <a:pt y="479" x="4361"/>
                </a:cubicBezTo>
                <a:cubicBezTo>
                  <a:pt y="466" x="4335"/>
                  <a:pt y="459" x="4304"/>
                  <a:pt y="459" x="4268"/>
                </a:cubicBezTo>
                <a:lnTo>
                  <a:pt y="459" x="4066"/>
                </a:lnTo>
                <a:cubicBezTo>
                  <a:pt y="459" x="4066"/>
                  <a:pt y="459" x="4066"/>
                  <a:pt y="459" x="4066"/>
                </a:cubicBezTo>
                <a:cubicBezTo>
                  <a:pt y="458" x="4066"/>
                  <a:pt y="457" x="4066"/>
                  <a:pt y="456" x="4066"/>
                </a:cubicBezTo>
                <a:lnTo>
                  <a:pt y="456" x="4066"/>
                </a:lnTo>
                <a:cubicBezTo>
                  <a:pt y="456" x="4067"/>
                  <a:pt y="456" x="4069"/>
                  <a:pt y="456" x="4073"/>
                </a:cubicBezTo>
                <a:lnTo>
                  <a:pt y="456" x="4404"/>
                </a:lnTo>
                <a:lnTo>
                  <a:pt y="288" x="4404"/>
                </a:lnTo>
                <a:close/>
                <a:moveTo>
                  <a:pt y="115" x="5044"/>
                </a:moveTo>
                <a:cubicBezTo>
                  <a:pt y="115" x="5020"/>
                  <a:pt y="118" x="4998"/>
                  <a:pt y="125" x="4979"/>
                </a:cubicBezTo>
                <a:cubicBezTo>
                  <a:pt y="131" x="4960"/>
                  <a:pt y="139" x="4943"/>
                  <a:pt y="150" x="4928"/>
                </a:cubicBezTo>
                <a:cubicBezTo>
                  <a:pt y="160" x="4913"/>
                  <a:pt y="172" x="4900"/>
                  <a:pt y="186" x="4889"/>
                </a:cubicBezTo>
                <a:cubicBezTo>
                  <a:pt y="199" x="4879"/>
                  <a:pt y="213" x="4870"/>
                  <a:pt y="228" x="4864"/>
                </a:cubicBezTo>
                <a:cubicBezTo>
                  <a:pt y="243" x="4857"/>
                  <a:pt y="257" x="4852"/>
                  <a:pt y="272" x="4849"/>
                </a:cubicBezTo>
                <a:cubicBezTo>
                  <a:pt y="287" x="4846"/>
                  <a:pt y="301" x="4845"/>
                  <a:pt y="314" x="4845"/>
                </a:cubicBezTo>
                <a:lnTo>
                  <a:pt y="658" x="4845"/>
                </a:lnTo>
                <a:cubicBezTo>
                  <a:pt y="682" x="4845"/>
                  <a:pt y="704" x="4848"/>
                  <a:pt y="723" x="4854"/>
                </a:cubicBezTo>
                <a:cubicBezTo>
                  <a:pt y="743" x="4860"/>
                  <a:pt y="760" x="4869"/>
                  <a:pt y="775" x="4879"/>
                </a:cubicBezTo>
                <a:cubicBezTo>
                  <a:pt y="790" x="4890"/>
                  <a:pt y="802" x="4902"/>
                  <a:pt y="813" x="4915"/>
                </a:cubicBezTo>
                <a:cubicBezTo>
                  <a:pt y="823" x="4929"/>
                  <a:pt y="832" x="4943"/>
                  <a:pt y="838" x="4957"/>
                </a:cubicBezTo>
                <a:cubicBezTo>
                  <a:pt y="845" x="4972"/>
                  <a:pt y="849" x="4987"/>
                  <a:pt y="853" x="5002"/>
                </a:cubicBezTo>
                <a:cubicBezTo>
                  <a:pt y="856" x="5017"/>
                  <a:pt y="857" x="5031"/>
                  <a:pt y="857" x="5044"/>
                </a:cubicBezTo>
                <a:lnTo>
                  <a:pt y="857" x="5523"/>
                </a:lnTo>
                <a:lnTo>
                  <a:pt y="688" x="5523"/>
                </a:lnTo>
                <a:lnTo>
                  <a:pt y="688" x="5044"/>
                </a:lnTo>
                <a:cubicBezTo>
                  <a:pt y="688" x="5033"/>
                  <a:pt y="686" x="5026"/>
                  <a:pt y="681" x="5021"/>
                </a:cubicBezTo>
                <a:cubicBezTo>
                  <a:pt y="676" x="5016"/>
                  <a:pt y="669" x="5013"/>
                  <a:pt y="658" x="5013"/>
                </a:cubicBezTo>
                <a:lnTo>
                  <a:pt y="315" x="5013"/>
                </a:lnTo>
                <a:cubicBezTo>
                  <a:pt y="304" x="5013"/>
                  <a:pt y="296" x="5016"/>
                  <a:pt y="291" x="5020"/>
                </a:cubicBezTo>
                <a:cubicBezTo>
                  <a:pt y="286" x="5025"/>
                  <a:pt y="284" x="5033"/>
                  <a:pt y="284" x="5044"/>
                </a:cubicBezTo>
                <a:lnTo>
                  <a:pt y="284" x="5523"/>
                </a:lnTo>
                <a:lnTo>
                  <a:pt y="115" x="5523"/>
                </a:lnTo>
                <a:close/>
                <a:moveTo>
                  <a:pt y="288" x="7807"/>
                </a:moveTo>
                <a:cubicBezTo>
                  <a:pt y="288" x="7788"/>
                  <a:pt y="291" x="7766"/>
                  <a:pt y="298" x="7743"/>
                </a:cubicBezTo>
                <a:cubicBezTo>
                  <a:pt y="305" x="7720"/>
                  <a:pt y="316" x="7699"/>
                  <a:pt y="332" x="7679"/>
                </a:cubicBezTo>
                <a:cubicBezTo>
                  <a:pt y="348" x="7659"/>
                  <a:pt y="369" x="7642"/>
                  <a:pt y="394" x="7629"/>
                </a:cubicBezTo>
                <a:cubicBezTo>
                  <a:pt y="419" x="7616"/>
                  <a:pt y="450" x="7609"/>
                  <a:pt y="486" x="7609"/>
                </a:cubicBezTo>
                <a:lnTo>
                  <a:pt y="658" x="7609"/>
                </a:lnTo>
                <a:cubicBezTo>
                  <a:pt y="694" x="7609"/>
                  <a:pt y="725" x="7616"/>
                  <a:pt y="751" x="7629"/>
                </a:cubicBezTo>
                <a:cubicBezTo>
                  <a:pt y="776" x="7642"/>
                  <a:pt y="797" x="7659"/>
                  <a:pt y="813" x="7679"/>
                </a:cubicBezTo>
                <a:cubicBezTo>
                  <a:pt y="828" x="7699"/>
                  <a:pt y="840" x="7720"/>
                  <a:pt y="847" x="7743"/>
                </a:cubicBezTo>
                <a:cubicBezTo>
                  <a:pt y="854" x="7766"/>
                  <a:pt y="857" x="7788"/>
                  <a:pt y="857" x="7807"/>
                </a:cubicBezTo>
                <a:lnTo>
                  <a:pt y="857" x="8036"/>
                </a:lnTo>
                <a:cubicBezTo>
                  <a:pt y="857" x="8050"/>
                  <a:pt y="856" x="8064"/>
                  <a:pt y="853" x="8079"/>
                </a:cubicBezTo>
                <a:cubicBezTo>
                  <a:pt y="849" x="8094"/>
                  <a:pt y="845" x="8109"/>
                  <a:pt y="838" x="8123"/>
                </a:cubicBezTo>
                <a:cubicBezTo>
                  <a:pt y="832" x="8138"/>
                  <a:pt y="823" x="8152"/>
                  <a:pt y="813" x="8166"/>
                </a:cubicBezTo>
                <a:cubicBezTo>
                  <a:pt y="802" x="8179"/>
                  <a:pt y="790" x="8191"/>
                  <a:pt y="775" x="8201"/>
                </a:cubicBezTo>
                <a:cubicBezTo>
                  <a:pt y="760" x="8212"/>
                  <a:pt y="743" x="8220"/>
                  <a:pt y="723" x="8226"/>
                </a:cubicBezTo>
                <a:cubicBezTo>
                  <a:pt y="704" x="8232"/>
                  <a:pt y="682" x="8236"/>
                  <a:pt y="658" x="8236"/>
                </a:cubicBezTo>
                <a:lnTo>
                  <a:pt y="486" x="8236"/>
                </a:lnTo>
                <a:cubicBezTo>
                  <a:pt y="466" x="8236"/>
                  <a:pt y="445" x="8232"/>
                  <a:pt y="422" x="8225"/>
                </a:cubicBezTo>
                <a:cubicBezTo>
                  <a:pt y="399" x="8218"/>
                  <a:pt y="377" x="8206"/>
                  <a:pt y="357" x="8191"/>
                </a:cubicBezTo>
                <a:cubicBezTo>
                  <a:pt y="337" x="8175"/>
                  <a:pt y="321" x="8154"/>
                  <a:pt y="307" x="8129"/>
                </a:cubicBezTo>
                <a:cubicBezTo>
                  <a:pt y="294" x="8103"/>
                  <a:pt y="288" x="8072"/>
                  <a:pt y="288" x="8036"/>
                </a:cubicBezTo>
                <a:close/>
                <a:moveTo>
                  <a:pt y="115" x="9122"/>
                </a:moveTo>
                <a:lnTo>
                  <a:pt y="288" x="9122"/>
                </a:lnTo>
                <a:lnTo>
                  <a:pt y="288" x="8957"/>
                </a:lnTo>
                <a:lnTo>
                  <a:pt y="456" x="8957"/>
                </a:lnTo>
                <a:lnTo>
                  <a:pt y="456" x="9122"/>
                </a:lnTo>
                <a:lnTo>
                  <a:pt y="857" x="9122"/>
                </a:lnTo>
                <a:lnTo>
                  <a:pt y="857" x="9292"/>
                </a:lnTo>
                <a:lnTo>
                  <a:pt y="456" x="9292"/>
                </a:lnTo>
                <a:lnTo>
                  <a:pt y="456" x="9514"/>
                </a:lnTo>
                <a:lnTo>
                  <a:pt y="288" x="9514"/>
                </a:lnTo>
                <a:lnTo>
                  <a:pt y="288" x="9292"/>
                </a:lnTo>
                <a:lnTo>
                  <a:pt y="115" x="9292"/>
                </a:lnTo>
                <a:close/>
                <a:moveTo>
                  <a:pt y="288" x="9558"/>
                </a:moveTo>
                <a:lnTo>
                  <a:pt y="857" x="9558"/>
                </a:lnTo>
                <a:lnTo>
                  <a:pt y="857" x="9726"/>
                </a:lnTo>
                <a:lnTo>
                  <a:pt y="288" x="9726"/>
                </a:lnTo>
                <a:close/>
                <a:moveTo>
                  <a:pt y="288" x="9891"/>
                </a:moveTo>
                <a:cubicBezTo>
                  <a:pt y="288" x="9879"/>
                  <a:pt y="290" x="9868"/>
                  <a:pt y="294" x="9858"/>
                </a:cubicBezTo>
                <a:cubicBezTo>
                  <a:pt y="298" x="9848"/>
                  <a:pt y="304" x="9839"/>
                  <a:pt y="312" x="9831"/>
                </a:cubicBezTo>
                <a:cubicBezTo>
                  <a:pt y="319" x="9823"/>
                  <a:pt y="328" x="9817"/>
                  <a:pt y="339" x="9813"/>
                </a:cubicBezTo>
                <a:cubicBezTo>
                  <a:pt y="349" x="9808"/>
                  <a:pt y="360" x="9806"/>
                  <a:pt y="371" x="9806"/>
                </a:cubicBezTo>
                <a:lnTo>
                  <a:pt y="857" x="9806"/>
                </a:lnTo>
                <a:lnTo>
                  <a:pt y="857" x="9975"/>
                </a:lnTo>
                <a:lnTo>
                  <a:pt y="456" x="9975"/>
                </a:lnTo>
                <a:lnTo>
                  <a:pt y="456" x="10119"/>
                </a:lnTo>
                <a:cubicBezTo>
                  <a:pt y="456" x="10131"/>
                  <a:pt y="459" x="10139"/>
                  <a:pt y="463" x="10143"/>
                </a:cubicBezTo>
                <a:cubicBezTo>
                  <a:pt y="468" x="10148"/>
                  <a:pt y="475" x="10150"/>
                  <a:pt y="486" x="10150"/>
                </a:cubicBezTo>
                <a:lnTo>
                  <a:pt y="857" x="10150"/>
                </a:lnTo>
                <a:lnTo>
                  <a:pt y="857" x="10319"/>
                </a:lnTo>
                <a:lnTo>
                  <a:pt y="486" x="10319"/>
                </a:lnTo>
                <a:cubicBezTo>
                  <a:pt y="466" x="10319"/>
                  <a:pt y="456" x="10319"/>
                  <a:pt y="456" x="10319"/>
                </a:cubicBezTo>
                <a:cubicBezTo>
                  <a:pt y="456" x="10319"/>
                  <a:pt y="456" x="10319"/>
                  <a:pt y="456" x="10319"/>
                </a:cubicBezTo>
                <a:lnTo>
                  <a:pt y="456" x="10406"/>
                </a:lnTo>
                <a:cubicBezTo>
                  <a:pt y="456" x="10417"/>
                  <a:pt y="458" x="10425"/>
                  <a:pt y="463" x="10430"/>
                </a:cubicBezTo>
                <a:cubicBezTo>
                  <a:pt y="467" x="10434"/>
                  <a:pt y="475" x="10436"/>
                  <a:pt y="486" x="10436"/>
                </a:cubicBezTo>
                <a:lnTo>
                  <a:pt y="857" x="10436"/>
                </a:lnTo>
                <a:lnTo>
                  <a:pt y="857" x="10605"/>
                </a:lnTo>
                <a:lnTo>
                  <a:pt y="486" x="10605"/>
                </a:lnTo>
                <a:cubicBezTo>
                  <a:pt y="462" x="10605"/>
                  <a:pt y="441" x="10602"/>
                  <a:pt y="421" x="10595"/>
                </a:cubicBezTo>
                <a:cubicBezTo>
                  <a:pt y="402" x="10589"/>
                  <a:pt y="385" x="10581"/>
                  <a:pt y="370" x="10571"/>
                </a:cubicBezTo>
                <a:cubicBezTo>
                  <a:pt y="355" x="10560"/>
                  <a:pt y="342" x="10548"/>
                  <a:pt y="332" x="10535"/>
                </a:cubicBezTo>
                <a:cubicBezTo>
                  <a:pt y="321" x="10521"/>
                  <a:pt y="313" x="10507"/>
                  <a:pt y="306" x="10493"/>
                </a:cubicBezTo>
                <a:cubicBezTo>
                  <a:pt y="300" x="10478"/>
                  <a:pt y="295" x="10463"/>
                  <a:pt y="292" x="10448"/>
                </a:cubicBezTo>
                <a:cubicBezTo>
                  <a:pt y="289" x="10434"/>
                  <a:pt y="288" x="10420"/>
                  <a:pt y="288" x="10406"/>
                </a:cubicBezTo>
                <a:lnTo>
                  <a:pt y="288" x="10213"/>
                </a:lnTo>
                <a:lnTo>
                  <a:pt y="306" x="10213"/>
                </a:lnTo>
                <a:cubicBezTo>
                  <a:pt y="306" x="10214"/>
                  <a:pt y="306" x="10214"/>
                  <a:pt y="306" x="10213"/>
                </a:cubicBezTo>
                <a:cubicBezTo>
                  <a:pt y="306" x="10211"/>
                  <a:pt y="303" x="10201"/>
                  <a:pt y="298" x="10183"/>
                </a:cubicBezTo>
                <a:cubicBezTo>
                  <a:pt y="291" x="10161"/>
                  <a:pt y="288" x="10140"/>
                  <a:pt y="288" x="10120"/>
                </a:cubicBezTo>
                <a:close/>
                <a:moveTo>
                  <a:pt y="288" x="10682"/>
                </a:moveTo>
                <a:lnTo>
                  <a:pt y="857" x="10682"/>
                </a:lnTo>
                <a:lnTo>
                  <a:pt y="857" x="10850"/>
                </a:lnTo>
                <a:lnTo>
                  <a:pt y="288" x="10850"/>
                </a:lnTo>
                <a:close/>
                <a:moveTo>
                  <a:pt y="288" x="10913"/>
                </a:moveTo>
                <a:lnTo>
                  <a:pt y="456" x="10913"/>
                </a:lnTo>
                <a:lnTo>
                  <a:pt y="456" x="11189"/>
                </a:lnTo>
                <a:lnTo>
                  <a:pt y="713" x="10932"/>
                </a:lnTo>
                <a:cubicBezTo>
                  <a:pt y="725" x="10920"/>
                  <a:pt y="740" x="10912"/>
                  <a:pt y="756" x="10909"/>
                </a:cubicBezTo>
                <a:cubicBezTo>
                  <a:pt y="773" x="10906"/>
                  <a:pt y="789" x="10907"/>
                  <a:pt y="805" x="10914"/>
                </a:cubicBezTo>
                <a:cubicBezTo>
                  <a:pt y="821" x="10921"/>
                  <a:pt y="833" x="10931"/>
                  <a:pt y="843" x="10945"/>
                </a:cubicBezTo>
                <a:cubicBezTo>
                  <a:pt y="852" x="10959"/>
                  <a:pt y="857" x="10975"/>
                  <a:pt y="857" x="10992"/>
                </a:cubicBezTo>
                <a:lnTo>
                  <a:pt y="857" x="11471"/>
                </a:lnTo>
                <a:lnTo>
                  <a:pt y="688" x="11471"/>
                </a:lnTo>
                <a:lnTo>
                  <a:pt y="688" x="11195"/>
                </a:lnTo>
                <a:lnTo>
                  <a:pt y="431" x="11453"/>
                </a:lnTo>
                <a:cubicBezTo>
                  <a:pt y="419" x="11465"/>
                  <a:pt y="405" x="11472"/>
                  <a:pt y="388" x="11476"/>
                </a:cubicBezTo>
                <a:cubicBezTo>
                  <a:pt y="372" x="11479"/>
                  <a:pt y="355" x="11477"/>
                  <a:pt y="340" x="11470"/>
                </a:cubicBezTo>
                <a:cubicBezTo>
                  <a:pt y="323" x="11464"/>
                  <a:pt y="311" x="11453"/>
                  <a:pt y="301" x="11439"/>
                </a:cubicBezTo>
                <a:cubicBezTo>
                  <a:pt y="292" x="11425"/>
                  <a:pt y="288" x="11410"/>
                  <a:pt y="288" x="11393"/>
                </a:cubicBezTo>
                <a:close/>
                <a:moveTo>
                  <a:pt y="288" x="11623"/>
                </a:moveTo>
                <a:lnTo>
                  <a:pt y="450" x="11623"/>
                </a:lnTo>
                <a:lnTo>
                  <a:pt y="450" x="11922"/>
                </a:lnTo>
                <a:cubicBezTo>
                  <a:pt y="450" x="11932"/>
                  <a:pt y="453" x="11940"/>
                  <a:pt y="459" x="11946"/>
                </a:cubicBezTo>
                <a:cubicBezTo>
                  <a:pt y="464" x="11953"/>
                  <a:pt y="473" x="11956"/>
                  <a:pt y="483" x="11956"/>
                </a:cubicBezTo>
                <a:lnTo>
                  <a:pt y="660" x="11956"/>
                </a:lnTo>
                <a:cubicBezTo>
                  <a:pt y="671" x="11956"/>
                  <a:pt y="679" x="11953"/>
                  <a:pt y="685" x="11947"/>
                </a:cubicBezTo>
                <a:cubicBezTo>
                  <a:pt y="691" x="11942"/>
                  <a:pt y="694" x="11933"/>
                  <a:pt y="694" x="11922"/>
                </a:cubicBezTo>
                <a:lnTo>
                  <a:pt y="694" x="11694"/>
                </a:lnTo>
                <a:cubicBezTo>
                  <a:pt y="694" x="11684"/>
                  <a:pt y="692" x="11676"/>
                  <a:pt y="686" x="11670"/>
                </a:cubicBezTo>
                <a:cubicBezTo>
                  <a:pt y="680" x="11663"/>
                  <a:pt y="673" x="11660"/>
                  <a:pt y="662" x="11660"/>
                </a:cubicBezTo>
                <a:cubicBezTo>
                  <a:pt y="652" x="11660"/>
                  <a:pt y="644" x="11663"/>
                  <a:pt y="638" x="11668"/>
                </a:cubicBezTo>
                <a:cubicBezTo>
                  <a:pt y="631" x="11674"/>
                  <a:pt y="628" x="11682"/>
                  <a:pt y="628" x="11693"/>
                </a:cubicBezTo>
                <a:lnTo>
                  <a:pt y="628" x="11943"/>
                </a:lnTo>
                <a:lnTo>
                  <a:pt y="465" x="11943"/>
                </a:lnTo>
                <a:lnTo>
                  <a:pt y="465" x="11693"/>
                </a:lnTo>
                <a:cubicBezTo>
                  <a:pt y="465" x="11658"/>
                  <a:pt y="472" x="11628"/>
                  <a:pt y="485" x="11602"/>
                </a:cubicBezTo>
                <a:cubicBezTo>
                  <a:pt y="498" x="11577"/>
                  <a:pt y="515" x="11557"/>
                  <a:pt y="534" x="11541"/>
                </a:cubicBezTo>
                <a:cubicBezTo>
                  <a:pt y="554" x="11526"/>
                  <a:pt y="575" x="11515"/>
                  <a:pt y="598" x="11508"/>
                </a:cubicBezTo>
                <a:cubicBezTo>
                  <a:pt y="621" x="11501"/>
                  <a:pt y="642" x="11498"/>
                  <a:pt y="661" x="11498"/>
                </a:cubicBezTo>
                <a:cubicBezTo>
                  <a:pt y="697" x="11498"/>
                  <a:pt y="727" x="11504"/>
                  <a:pt y="752" x="11517"/>
                </a:cubicBezTo>
                <a:cubicBezTo>
                  <a:pt y="777" x="11530"/>
                  <a:pt y="798" x="11547"/>
                  <a:pt y="813" x="11567"/>
                </a:cubicBezTo>
                <a:cubicBezTo>
                  <a:pt y="829" x="11586"/>
                  <a:pt y="840" x="11607"/>
                  <a:pt y="847" x="11630"/>
                </a:cubicBezTo>
                <a:cubicBezTo>
                  <a:pt y="854" x="11652"/>
                  <a:pt y="857" x="11674"/>
                  <a:pt y="857" x="11693"/>
                </a:cubicBezTo>
                <a:lnTo>
                  <a:pt y="857" x="11922"/>
                </a:lnTo>
                <a:cubicBezTo>
                  <a:pt y="857" x="11958"/>
                  <a:pt y="851" x="11988"/>
                  <a:pt y="837" x="12013"/>
                </a:cubicBezTo>
                <a:cubicBezTo>
                  <a:pt y="824" x="12038"/>
                  <a:pt y="808" x="12058"/>
                  <a:pt y="788" x="12074"/>
                </a:cubicBezTo>
                <a:cubicBezTo>
                  <a:pt y="768" x="12089"/>
                  <a:pt y="747" x="12101"/>
                  <a:pt y="725" x="12107"/>
                </a:cubicBezTo>
                <a:cubicBezTo>
                  <a:pt y="702" x="12114"/>
                  <a:pt y="681" x="12118"/>
                  <a:pt y="661" x="12118"/>
                </a:cubicBezTo>
                <a:lnTo>
                  <a:pt y="483" x="12118"/>
                </a:lnTo>
                <a:cubicBezTo>
                  <a:pt y="448" x="12118"/>
                  <a:pt y="418" x="12111"/>
                  <a:pt y="393" x="12098"/>
                </a:cubicBezTo>
                <a:cubicBezTo>
                  <a:pt y="367" x="12085"/>
                  <a:pt y="347" x="12068"/>
                  <a:pt y="332" x="12049"/>
                </a:cubicBezTo>
                <a:cubicBezTo>
                  <a:pt y="316" x="12029"/>
                  <a:pt y="305" x="12008"/>
                  <a:pt y="298" x="11986"/>
                </a:cubicBezTo>
                <a:cubicBezTo>
                  <a:pt y="291" x="11963"/>
                  <a:pt y="288" x="11942"/>
                  <a:pt y="288" x="11922"/>
                </a:cubicBezTo>
                <a:close/>
                <a:moveTo>
                  <a:pt y="288" x="12372"/>
                </a:moveTo>
                <a:cubicBezTo>
                  <a:pt y="288" x="12348"/>
                  <a:pt y="291" x="12327"/>
                  <a:pt y="297" x="12307"/>
                </a:cubicBezTo>
                <a:cubicBezTo>
                  <a:pt y="303" x="12288"/>
                  <a:pt y="311" x="12271"/>
                  <a:pt y="322" x="12256"/>
                </a:cubicBezTo>
                <a:cubicBezTo>
                  <a:pt y="332" x="12241"/>
                  <a:pt y="344" x="12229"/>
                  <a:pt y="357" x="12218"/>
                </a:cubicBezTo>
                <a:cubicBezTo>
                  <a:pt y="371" x="12208"/>
                  <a:pt y="385" x="12199"/>
                  <a:pt y="400" x="12193"/>
                </a:cubicBezTo>
                <a:cubicBezTo>
                  <a:pt y="414" x="12186"/>
                  <a:pt y="429" x="12181"/>
                  <a:pt y="444" x="12178"/>
                </a:cubicBezTo>
                <a:cubicBezTo>
                  <a:pt y="459" x="12175"/>
                  <a:pt y="473" x="12174"/>
                  <a:pt y="486" x="12174"/>
                </a:cubicBezTo>
                <a:lnTo>
                  <a:pt y="658" x="12174"/>
                </a:lnTo>
                <a:cubicBezTo>
                  <a:pt y="694" x="12174"/>
                  <a:pt y="725" x="12180"/>
                  <a:pt y="751" x="12194"/>
                </a:cubicBezTo>
                <a:cubicBezTo>
                  <a:pt y="776" x="12207"/>
                  <a:pt y="797" x="12224"/>
                  <a:pt y="813" x="12244"/>
                </a:cubicBezTo>
                <a:cubicBezTo>
                  <a:pt y="828" x="12264"/>
                  <a:pt y="840" x="12285"/>
                  <a:pt y="847" x="12308"/>
                </a:cubicBezTo>
                <a:cubicBezTo>
                  <a:pt y="854" x="12331"/>
                  <a:pt y="857" x="12353"/>
                  <a:pt y="857" x="12372"/>
                </a:cubicBezTo>
                <a:lnTo>
                  <a:pt y="857" x="12737"/>
                </a:lnTo>
                <a:lnTo>
                  <a:pt y="688" x="12737"/>
                </a:lnTo>
                <a:lnTo>
                  <a:pt y="688" x="12373"/>
                </a:lnTo>
                <a:cubicBezTo>
                  <a:pt y="688" x="12362"/>
                  <a:pt y="686" x="12354"/>
                  <a:pt y="681" x="12349"/>
                </a:cubicBezTo>
                <a:cubicBezTo>
                  <a:pt y="677" x="12345"/>
                  <a:pt y="669" x="12342"/>
                  <a:pt y="658" x="12342"/>
                </a:cubicBezTo>
                <a:lnTo>
                  <a:pt y="487" x="12342"/>
                </a:lnTo>
                <a:cubicBezTo>
                  <a:pt y="475" x="12342"/>
                  <a:pt y="467" x="12345"/>
                  <a:pt y="463" x="12349"/>
                </a:cubicBezTo>
                <a:cubicBezTo>
                  <a:pt y="458" x="12354"/>
                  <a:pt y="456" x="12361"/>
                  <a:pt y="456" x="12372"/>
                </a:cubicBezTo>
                <a:lnTo>
                  <a:pt y="456" x="12737"/>
                </a:lnTo>
                <a:lnTo>
                  <a:pt y="288" x="12737"/>
                </a:lnTo>
                <a:close/>
                <a:moveTo>
                  <a:pt y="288" x="12803"/>
                </a:moveTo>
                <a:lnTo>
                  <a:pt y="857" x="12803"/>
                </a:lnTo>
                <a:lnTo>
                  <a:pt y="857" x="12971"/>
                </a:lnTo>
                <a:lnTo>
                  <a:pt y="288" x="12971"/>
                </a:lnTo>
                <a:close/>
                <a:moveTo>
                  <a:pt y="288" x="13239"/>
                </a:moveTo>
                <a:cubicBezTo>
                  <a:pt y="288" x="13219"/>
                  <a:pt y="291" x="13198"/>
                  <a:pt y="298" x="13175"/>
                </a:cubicBezTo>
                <a:cubicBezTo>
                  <a:pt y="305" x="13152"/>
                  <a:pt y="316" x="13130"/>
                  <a:pt y="332" x="13111"/>
                </a:cubicBezTo>
                <a:cubicBezTo>
                  <a:pt y="348" x="13091"/>
                  <a:pt y="369" x="13074"/>
                  <a:pt y="394" x="13061"/>
                </a:cubicBezTo>
                <a:cubicBezTo>
                  <a:pt y="419" x="13047"/>
                  <a:pt y="450" x="13041"/>
                  <a:pt y="486" x="13041"/>
                </a:cubicBezTo>
                <a:lnTo>
                  <a:pt y="658" x="13041"/>
                </a:lnTo>
                <a:cubicBezTo>
                  <a:pt y="694" x="13041"/>
                  <a:pt y="725" x="13047"/>
                  <a:pt y="751" x="13061"/>
                </a:cubicBezTo>
                <a:cubicBezTo>
                  <a:pt y="776" x="13074"/>
                  <a:pt y="797" x="13091"/>
                  <a:pt y="813" x="13111"/>
                </a:cubicBezTo>
                <a:cubicBezTo>
                  <a:pt y="828" x="13130"/>
                  <a:pt y="840" x="13152"/>
                  <a:pt y="847" x="13175"/>
                </a:cubicBezTo>
                <a:cubicBezTo>
                  <a:pt y="854" x="13198"/>
                  <a:pt y="857" x="13219"/>
                  <a:pt y="857" x="13239"/>
                </a:cubicBezTo>
                <a:lnTo>
                  <a:pt y="857" x="13468"/>
                </a:lnTo>
                <a:cubicBezTo>
                  <a:pt y="857" x="13482"/>
                  <a:pt y="856" x="13496"/>
                  <a:pt y="853" x="13511"/>
                </a:cubicBezTo>
                <a:cubicBezTo>
                  <a:pt y="849" x="13526"/>
                  <a:pt y="845" x="13540"/>
                  <a:pt y="838" x="13555"/>
                </a:cubicBezTo>
                <a:cubicBezTo>
                  <a:pt y="832" x="13570"/>
                  <a:pt y="823" x="13584"/>
                  <a:pt y="813" x="13597"/>
                </a:cubicBezTo>
                <a:cubicBezTo>
                  <a:pt y="802" x="13611"/>
                  <a:pt y="790" x="13623"/>
                  <a:pt y="775" x="13633"/>
                </a:cubicBezTo>
                <a:cubicBezTo>
                  <a:pt y="760" x="13643"/>
                  <a:pt y="743" x="13652"/>
                  <a:pt y="723" x="13658"/>
                </a:cubicBezTo>
                <a:cubicBezTo>
                  <a:pt y="704" x="13664"/>
                  <a:pt y="682" x="13667"/>
                  <a:pt y="658" x="13667"/>
                </a:cubicBezTo>
                <a:lnTo>
                  <a:pt y="486" x="13667"/>
                </a:lnTo>
                <a:cubicBezTo>
                  <a:pt y="466" x="13667"/>
                  <a:pt y="445" x="13664"/>
                  <a:pt y="422" x="13657"/>
                </a:cubicBezTo>
                <a:cubicBezTo>
                  <a:pt y="399" x="13650"/>
                  <a:pt y="377" x="13638"/>
                  <a:pt y="357" x="13622"/>
                </a:cubicBezTo>
                <a:cubicBezTo>
                  <a:pt y="337" x="13607"/>
                  <a:pt y="321" x="13586"/>
                  <a:pt y="307" x="13560"/>
                </a:cubicBezTo>
                <a:cubicBezTo>
                  <a:pt y="294" x="13535"/>
                  <a:pt y="288" x="13504"/>
                  <a:pt y="288" x="13468"/>
                </a:cubicBezTo>
                <a:close/>
                <a:moveTo>
                  <a:pt y="288" x="13818"/>
                </a:moveTo>
                <a:cubicBezTo>
                  <a:pt y="288" x="13807"/>
                  <a:pt y="290" x="13796"/>
                  <a:pt y="294" x="13785"/>
                </a:cubicBezTo>
                <a:cubicBezTo>
                  <a:pt y="298" x="13775"/>
                  <a:pt y="304" x="13766"/>
                  <a:pt y="312" x="13758"/>
                </a:cubicBezTo>
                <a:cubicBezTo>
                  <a:pt y="319" x="13750"/>
                  <a:pt y="328" x="13744"/>
                  <a:pt y="339" x="13740"/>
                </a:cubicBezTo>
                <a:cubicBezTo>
                  <a:pt y="349" x="13736"/>
                  <a:pt y="360" x="13733"/>
                  <a:pt y="371" x="13733"/>
                </a:cubicBezTo>
                <a:lnTo>
                  <a:pt y="857" x="13733"/>
                </a:lnTo>
                <a:lnTo>
                  <a:pt y="857" x="13902"/>
                </a:lnTo>
                <a:lnTo>
                  <a:pt y="456" x="13902"/>
                </a:lnTo>
                <a:lnTo>
                  <a:pt y="456" x="14103"/>
                </a:lnTo>
                <a:cubicBezTo>
                  <a:pt y="456" x="14116"/>
                  <a:pt y="458" x="14128"/>
                  <a:pt y="462" x="14138"/>
                </a:cubicBezTo>
                <a:cubicBezTo>
                  <a:pt y="467" x="14149"/>
                  <a:pt y="472" x="14158"/>
                  <a:pt y="480" x="14166"/>
                </a:cubicBezTo>
                <a:cubicBezTo>
                  <a:pt y="487" x="14174"/>
                  <a:pt y="496" x="14180"/>
                  <a:pt y="507" x="14184"/>
                </a:cubicBezTo>
                <a:cubicBezTo>
                  <a:pt y="518" x="14189"/>
                  <a:pt y="530" x="14191"/>
                  <a:pt y="543" x="14191"/>
                </a:cubicBezTo>
                <a:lnTo>
                  <a:pt y="857" x="14191"/>
                </a:lnTo>
                <a:lnTo>
                  <a:pt y="857" x="14360"/>
                </a:lnTo>
                <a:lnTo>
                  <a:pt y="543" x="14360"/>
                </a:lnTo>
                <a:cubicBezTo>
                  <a:pt y="512" x="14360"/>
                  <a:pt y="485" x="14356"/>
                  <a:pt y="460" x="14348"/>
                </a:cubicBezTo>
                <a:cubicBezTo>
                  <a:pt y="435" x="14341"/>
                  <a:pt y="413" x="14330"/>
                  <a:pt y="394" x="14316"/>
                </a:cubicBezTo>
                <a:cubicBezTo>
                  <a:pt y="375" x="14303"/>
                  <a:pt y="359" x="14288"/>
                  <a:pt y="345" x="14270"/>
                </a:cubicBezTo>
                <a:cubicBezTo>
                  <a:pt y="332" x="14253"/>
                  <a:pt y="321" x="14235"/>
                  <a:pt y="312" x="14216"/>
                </a:cubicBezTo>
                <a:cubicBezTo>
                  <a:pt y="303" x="14197"/>
                  <a:pt y="297" x="14178"/>
                  <a:pt y="293" x="14159"/>
                </a:cubicBezTo>
                <a:cubicBezTo>
                  <a:pt y="290" x="14140"/>
                  <a:pt y="288" x="14122"/>
                  <a:pt y="288" x="14104"/>
                </a:cubicBezTo>
                <a:close/>
                <a:moveTo>
                  <a:pt y="115" x="14804"/>
                </a:moveTo>
                <a:lnTo>
                  <a:pt y="284" x="14804"/>
                </a:lnTo>
                <a:lnTo>
                  <a:pt y="284" x="15233"/>
                </a:lnTo>
                <a:cubicBezTo>
                  <a:pt y="284" x="15243"/>
                  <a:pt y="286" x="15251"/>
                  <a:pt y="291" x="15255"/>
                </a:cubicBezTo>
                <a:cubicBezTo>
                  <a:pt y="296" x="15259"/>
                  <a:pt y="304" x="15262"/>
                  <a:pt y="315" x="15262"/>
                </a:cubicBezTo>
                <a:lnTo>
                  <a:pt y="371" x="15262"/>
                </a:lnTo>
                <a:cubicBezTo>
                  <a:pt y="382" x="15262"/>
                  <a:pt y="390" x="15260"/>
                  <a:pt y="395" x="15255"/>
                </a:cubicBezTo>
                <a:cubicBezTo>
                  <a:pt y="399" x="15251"/>
                  <a:pt y="401" x="15243"/>
                  <a:pt y="401" x="15232"/>
                </a:cubicBezTo>
                <a:lnTo>
                  <a:pt y="401" x="14946"/>
                </a:lnTo>
                <a:cubicBezTo>
                  <a:pt y="401" x="14922"/>
                  <a:pt y="405" x="14900"/>
                  <a:pt y="411" x="14881"/>
                </a:cubicBezTo>
                <a:cubicBezTo>
                  <a:pt y="417" x="14861"/>
                  <a:pt y="425" x="14844"/>
                  <a:pt y="436" x="14829"/>
                </a:cubicBezTo>
                <a:cubicBezTo>
                  <a:pt y="446" x="14815"/>
                  <a:pt y="458" x="14802"/>
                  <a:pt y="472" x="14791"/>
                </a:cubicBezTo>
                <a:cubicBezTo>
                  <a:pt y="485" x="14781"/>
                  <a:pt y="499" x="14772"/>
                  <a:pt y="514" x="14766"/>
                </a:cubicBezTo>
                <a:cubicBezTo>
                  <a:pt y="529" x="14759"/>
                  <a:pt y="544" x="14755"/>
                  <a:pt y="559" x="14752"/>
                </a:cubicBezTo>
                <a:cubicBezTo>
                  <a:pt y="574" x="14749"/>
                  <a:pt y="588" x="14747"/>
                  <a:pt y="601" x="14747"/>
                </a:cubicBezTo>
                <a:lnTo>
                  <a:pt y="857" x="14747"/>
                </a:lnTo>
                <a:lnTo>
                  <a:pt y="857" x="15432"/>
                </a:lnTo>
                <a:lnTo>
                  <a:pt y="688" x="15432"/>
                </a:lnTo>
                <a:lnTo>
                  <a:pt y="688" x="14916"/>
                </a:lnTo>
                <a:lnTo>
                  <a:pt y="603" x="14916"/>
                </a:lnTo>
                <a:cubicBezTo>
                  <a:pt y="599" x="14916"/>
                  <a:pt y="594" x="14917"/>
                  <a:pt y="590" x="14918"/>
                </a:cubicBezTo>
                <a:cubicBezTo>
                  <a:pt y="585" x="14920"/>
                  <a:pt y="581" x="14921"/>
                  <a:pt y="579" x="14923"/>
                </a:cubicBezTo>
                <a:cubicBezTo>
                  <a:pt y="577" x="14924"/>
                  <a:pt y="575" x="14927"/>
                  <a:pt y="573" x="14930"/>
                </a:cubicBezTo>
                <a:cubicBezTo>
                  <a:pt y="572" x="14933"/>
                  <a:pt y="571" x="14938"/>
                  <a:pt y="571" x="14946"/>
                </a:cubicBezTo>
                <a:lnTo>
                  <a:pt y="571" x="15233"/>
                </a:lnTo>
                <a:cubicBezTo>
                  <a:pt y="571" x="15253"/>
                  <a:pt y="567" x="15274"/>
                  <a:pt y="560" x="15297"/>
                </a:cubicBezTo>
                <a:cubicBezTo>
                  <a:pt y="553" x="15320"/>
                  <a:pt y="542" x="15341"/>
                  <a:pt y="526" x="15361"/>
                </a:cubicBezTo>
                <a:cubicBezTo>
                  <a:pt y="510" x="15382"/>
                  <a:pt y="490" x="15398"/>
                  <a:pt y="464" x="15412"/>
                </a:cubicBezTo>
                <a:cubicBezTo>
                  <a:pt y="439" x="15425"/>
                  <a:pt y="408" x="15432"/>
                  <a:pt y="371" x="15432"/>
                </a:cubicBezTo>
                <a:lnTo>
                  <a:pt y="314" x="15432"/>
                </a:lnTo>
                <a:cubicBezTo>
                  <a:pt y="301" x="15432"/>
                  <a:pt y="287" x="15430"/>
                  <a:pt y="272" x="15427"/>
                </a:cubicBezTo>
                <a:cubicBezTo>
                  <a:pt y="257" x="15424"/>
                  <a:pt y="242" x="15419"/>
                  <a:pt y="228" x="15413"/>
                </a:cubicBezTo>
                <a:cubicBezTo>
                  <a:pt y="213" x="15406"/>
                  <a:pt y="199" x="15397"/>
                  <a:pt y="186" x="15387"/>
                </a:cubicBezTo>
                <a:cubicBezTo>
                  <a:pt y="172" x="15376"/>
                  <a:pt y="160" x="15363"/>
                  <a:pt y="150" x="15348"/>
                </a:cubicBezTo>
                <a:cubicBezTo>
                  <a:pt y="139" x="15333"/>
                  <a:pt y="131" x="15316"/>
                  <a:pt y="125" x="15297"/>
                </a:cubicBezTo>
                <a:cubicBezTo>
                  <a:pt y="118" x="15278"/>
                  <a:pt y="115" x="15256"/>
                  <a:pt y="115" x="15233"/>
                </a:cubicBezTo>
                <a:close/>
                <a:moveTo>
                  <a:pt y="105" x="5893"/>
                </a:moveTo>
                <a:cubicBezTo>
                  <a:pt y="105" x="5848"/>
                  <a:pt y="113" x="5807"/>
                  <a:pt y="129" x="5768"/>
                </a:cubicBezTo>
                <a:cubicBezTo>
                  <a:pt y="145" x="5730"/>
                  <a:pt y="166" x="5697"/>
                  <a:pt y="194" x="5669"/>
                </a:cubicBezTo>
                <a:cubicBezTo>
                  <a:pt y="222" x="5641"/>
                  <a:pt y="255" x="5619"/>
                  <a:pt y="294" x="5603"/>
                </a:cubicBezTo>
                <a:cubicBezTo>
                  <a:pt y="332" x="5587"/>
                  <a:pt y="374" x="5579"/>
                  <a:pt y="419" x="5579"/>
                </a:cubicBezTo>
                <a:lnTo>
                  <a:pt y="553" x="5579"/>
                </a:lnTo>
                <a:cubicBezTo>
                  <a:pt y="599" x="5579"/>
                  <a:pt y="640" x="5587"/>
                  <a:pt y="679" x="5603"/>
                </a:cubicBezTo>
                <a:cubicBezTo>
                  <a:pt y="717" x="5619"/>
                  <a:pt y="750" x="5641"/>
                  <a:pt y="778" x="5669"/>
                </a:cubicBezTo>
                <a:cubicBezTo>
                  <a:pt y="806" x="5697"/>
                  <a:pt y="828" x="5730"/>
                  <a:pt y="844" x="5768"/>
                </a:cubicBezTo>
                <a:cubicBezTo>
                  <a:pt y="859" x="5807"/>
                  <a:pt y="867" x="5848"/>
                  <a:pt y="867" x="5893"/>
                </a:cubicBezTo>
                <a:lnTo>
                  <a:pt y="867" x="6065"/>
                </a:lnTo>
                <a:cubicBezTo>
                  <a:pt y="867" x="6109"/>
                  <a:pt y="859" x="6151"/>
                  <a:pt y="844" x="6189"/>
                </a:cubicBezTo>
                <a:cubicBezTo>
                  <a:pt y="828" x="6227"/>
                  <a:pt y="806" x="6260"/>
                  <a:pt y="778" x="6288"/>
                </a:cubicBezTo>
                <a:cubicBezTo>
                  <a:pt y="750" x="6317"/>
                  <a:pt y="717" x="6338"/>
                  <a:pt y="679" x="6354"/>
                </a:cubicBezTo>
                <a:cubicBezTo>
                  <a:pt y="640" x="6370"/>
                  <a:pt y="598" x="6378"/>
                  <a:pt y="553" x="6378"/>
                </a:cubicBezTo>
                <a:lnTo>
                  <a:pt y="419" x="6378"/>
                </a:lnTo>
                <a:cubicBezTo>
                  <a:pt y="374" x="6378"/>
                  <a:pt y="332" x="6370"/>
                  <a:pt y="294" x="6354"/>
                </a:cubicBezTo>
                <a:cubicBezTo>
                  <a:pt y="255" x="6338"/>
                  <a:pt y="222" x="6317"/>
                  <a:pt y="194" x="6288"/>
                </a:cubicBezTo>
                <a:cubicBezTo>
                  <a:pt y="166" x="6260"/>
                  <a:pt y="145" x="6227"/>
                  <a:pt y="129" x="6189"/>
                </a:cubicBezTo>
                <a:cubicBezTo>
                  <a:pt y="113" x="6151"/>
                  <a:pt y="105" x="6109"/>
                  <a:pt y="105" x="6065"/>
                </a:cubicBezTo>
                <a:close/>
                <a:moveTo>
                  <a:pt y="106" x="6546"/>
                </a:moveTo>
                <a:cubicBezTo>
                  <a:pt y="106" x="6535"/>
                  <a:pt y="108" x="6524"/>
                  <a:pt y="112" x="6513"/>
                </a:cubicBezTo>
                <a:cubicBezTo>
                  <a:pt y="119" x="6498"/>
                  <a:pt y="129" x="6486"/>
                  <a:pt y="143" x="6476"/>
                </a:cubicBezTo>
                <a:cubicBezTo>
                  <a:pt y="157" x="6466"/>
                  <a:pt y="173" x="6461"/>
                  <a:pt y="190" x="6461"/>
                </a:cubicBezTo>
                <a:lnTo>
                  <a:pt y="857" x="6461"/>
                </a:lnTo>
                <a:lnTo>
                  <a:pt y="857" x="6630"/>
                </a:lnTo>
                <a:lnTo>
                  <a:pt y="395" x="6630"/>
                </a:lnTo>
                <a:lnTo>
                  <a:pt y="842" x="7058"/>
                </a:lnTo>
                <a:cubicBezTo>
                  <a:pt y="851" x="7066"/>
                  <a:pt y="857" x="7076"/>
                  <a:pt y="861" x="7087"/>
                </a:cubicBezTo>
                <a:cubicBezTo>
                  <a:pt y="865" x="7097"/>
                  <a:pt y="867" x="7108"/>
                  <a:pt y="867" x="7118"/>
                </a:cubicBezTo>
                <a:cubicBezTo>
                  <a:pt y="867" x="7130"/>
                  <a:pt y="865" x="7141"/>
                  <a:pt y="860" x="7151"/>
                </a:cubicBezTo>
                <a:cubicBezTo>
                  <a:pt y="856" x="7161"/>
                  <a:pt y="850" x="7170"/>
                  <a:pt y="842" x="7178"/>
                </a:cubicBezTo>
                <a:cubicBezTo>
                  <a:pt y="835" x="7185"/>
                  <a:pt y="826" x="7191"/>
                  <a:pt y="816" x="7196"/>
                </a:cubicBezTo>
                <a:cubicBezTo>
                  <a:pt y="805" x="7201"/>
                  <a:pt y="794" x="7203"/>
                  <a:pt y="782" x="7203"/>
                </a:cubicBezTo>
                <a:lnTo>
                  <a:pt y="115" x="7203"/>
                </a:lnTo>
                <a:lnTo>
                  <a:pt y="115" x="7034"/>
                </a:lnTo>
                <a:lnTo>
                  <a:pt y="577" x="7034"/>
                </a:lnTo>
                <a:lnTo>
                  <a:pt y="131" x="6606"/>
                </a:lnTo>
                <a:cubicBezTo>
                  <a:pt y="118" x="6594"/>
                  <a:pt y="110" x="6579"/>
                  <a:pt y="107" x="6562"/>
                </a:cubicBezTo>
                <a:cubicBezTo>
                  <a:pt y="106" x="6557"/>
                  <a:pt y="106" x="6551"/>
                  <a:pt y="106" x="6546"/>
                </a:cubicBezTo>
                <a:close/>
                <a:moveTo>
                  <a:pt y="288" x="2739"/>
                </a:moveTo>
                <a:cubicBezTo>
                  <a:pt y="288" x="2726"/>
                  <a:pt y="289" x="2712"/>
                  <a:pt y="292" x="2697"/>
                </a:cubicBezTo>
                <a:cubicBezTo>
                  <a:pt y="295" x="2682"/>
                  <a:pt y="300" x="2667"/>
                  <a:pt y="306" x="2653"/>
                </a:cubicBezTo>
                <a:cubicBezTo>
                  <a:pt y="313" x="2638"/>
                  <a:pt y="321" x="2624"/>
                  <a:pt y="332" x="2610"/>
                </a:cubicBezTo>
                <a:cubicBezTo>
                  <a:pt y="342" x="2597"/>
                  <a:pt y="355" x="2585"/>
                  <a:pt y="370" x="2574"/>
                </a:cubicBezTo>
                <a:cubicBezTo>
                  <a:pt y="385" x="2564"/>
                  <a:pt y="402" x="2556"/>
                  <a:pt y="421" x="2549"/>
                </a:cubicBezTo>
                <a:cubicBezTo>
                  <a:pt y="441" x="2543"/>
                  <a:pt y="462" x="2540"/>
                  <a:pt y="486" x="2540"/>
                </a:cubicBezTo>
                <a:lnTo>
                  <a:pt y="1022" x="2540"/>
                </a:lnTo>
                <a:lnTo>
                  <a:pt y="1022" x="2709"/>
                </a:lnTo>
                <a:lnTo>
                  <a:pt y="486" x="2709"/>
                </a:lnTo>
                <a:cubicBezTo>
                  <a:pt y="475" x="2709"/>
                  <a:pt y="468" x="2711"/>
                  <a:pt y="463" x="2716"/>
                </a:cubicBezTo>
                <a:cubicBezTo>
                  <a:pt y="459" x="2720"/>
                  <a:pt y="456" x="2728"/>
                  <a:pt y="456" x="2740"/>
                </a:cubicBezTo>
                <a:lnTo>
                  <a:pt y="456" x="2968"/>
                </a:lnTo>
                <a:cubicBezTo>
                  <a:pt y="456" x="2979"/>
                  <a:pt y="458" x="2987"/>
                  <a:pt y="463" x="2991"/>
                </a:cubicBezTo>
                <a:cubicBezTo>
                  <a:pt y="467" x="2996"/>
                  <a:pt y="475" x="2998"/>
                  <a:pt y="487" x="2998"/>
                </a:cubicBezTo>
                <a:lnTo>
                  <a:pt y="658" x="2998"/>
                </a:lnTo>
                <a:cubicBezTo>
                  <a:pt y="669" x="2998"/>
                  <a:pt y="677" x="2996"/>
                  <a:pt y="681" x="2991"/>
                </a:cubicBezTo>
                <a:cubicBezTo>
                  <a:pt y="686" x="2987"/>
                  <a:pt y="688" x="2979"/>
                  <a:pt y="688" x="2968"/>
                </a:cubicBezTo>
                <a:lnTo>
                  <a:pt y="688" x="2718"/>
                </a:lnTo>
                <a:lnTo>
                  <a:pt y="857" x="2718"/>
                </a:lnTo>
                <a:lnTo>
                  <a:pt y="857" x="2968"/>
                </a:lnTo>
                <a:cubicBezTo>
                  <a:pt y="857" x="2982"/>
                  <a:pt y="856" x="2996"/>
                  <a:pt y="853" x="3010"/>
                </a:cubicBezTo>
                <a:cubicBezTo>
                  <a:pt y="849" x="3025"/>
                  <a:pt y="845" x="3040"/>
                  <a:pt y="838" x="3055"/>
                </a:cubicBezTo>
                <a:cubicBezTo>
                  <a:pt y="832" x="3069"/>
                  <a:pt y="823" x="3083"/>
                  <a:pt y="813" x="3097"/>
                </a:cubicBezTo>
                <a:cubicBezTo>
                  <a:pt y="802" x="3110"/>
                  <a:pt y="790" x="3122"/>
                  <a:pt y="775" x="3133"/>
                </a:cubicBezTo>
                <a:cubicBezTo>
                  <a:pt y="760" x="3143"/>
                  <a:pt y="743" x="3151"/>
                  <a:pt y="723" x="3157"/>
                </a:cubicBezTo>
                <a:cubicBezTo>
                  <a:pt y="704" x="3164"/>
                  <a:pt y="682" x="3167"/>
                  <a:pt y="658" x="3167"/>
                </a:cubicBezTo>
                <a:lnTo>
                  <a:pt y="486" x="3167"/>
                </a:lnTo>
                <a:cubicBezTo>
                  <a:pt y="473" x="3167"/>
                  <a:pt y="459" x="3165"/>
                  <a:pt y="444" x="3162"/>
                </a:cubicBezTo>
                <a:cubicBezTo>
                  <a:pt y="429" x="3159"/>
                  <a:pt y="414" x="3154"/>
                  <a:pt y="400" x="3148"/>
                </a:cubicBezTo>
                <a:cubicBezTo>
                  <a:pt y="385" x="3141"/>
                  <a:pt y="371" x="3133"/>
                  <a:pt y="357" x="3122"/>
                </a:cubicBezTo>
                <a:cubicBezTo>
                  <a:pt y="344" x="3112"/>
                  <a:pt y="332" x="3099"/>
                  <a:pt y="322" x="3084"/>
                </a:cubicBezTo>
                <a:cubicBezTo>
                  <a:pt y="311" x="3069"/>
                  <a:pt y="303" x="3052"/>
                  <a:pt y="297" x="3033"/>
                </a:cubicBezTo>
                <a:cubicBezTo>
                  <a:pt y="291" x="3014"/>
                  <a:pt y="288" x="2992"/>
                  <a:pt y="288" x="2968"/>
                </a:cubicBezTo>
                <a:close/>
                <a:moveTo>
                  <a:pt y="288" x="8498"/>
                </a:moveTo>
                <a:cubicBezTo>
                  <a:pt y="288" x="8485"/>
                  <a:pt y="289" x="8471"/>
                  <a:pt y="292" x="8456"/>
                </a:cubicBezTo>
                <a:cubicBezTo>
                  <a:pt y="295" x="8441"/>
                  <a:pt y="300" x="8426"/>
                  <a:pt y="306" x="8411"/>
                </a:cubicBezTo>
                <a:cubicBezTo>
                  <a:pt y="313" x="8397"/>
                  <a:pt y="321" x="8383"/>
                  <a:pt y="332" x="8369"/>
                </a:cubicBezTo>
                <a:cubicBezTo>
                  <a:pt y="342" x="8356"/>
                  <a:pt y="355" x="8344"/>
                  <a:pt y="370" x="8333"/>
                </a:cubicBezTo>
                <a:cubicBezTo>
                  <a:pt y="385" x="8323"/>
                  <a:pt y="402" x="8314"/>
                  <a:pt y="421" x="8308"/>
                </a:cubicBezTo>
                <a:cubicBezTo>
                  <a:pt y="441" x="8302"/>
                  <a:pt y="462" x="8299"/>
                  <a:pt y="486" x="8299"/>
                </a:cubicBezTo>
                <a:lnTo>
                  <a:pt y="1022" x="8299"/>
                </a:lnTo>
                <a:lnTo>
                  <a:pt y="1022" x="8467"/>
                </a:lnTo>
                <a:lnTo>
                  <a:pt y="486" x="8467"/>
                </a:lnTo>
                <a:cubicBezTo>
                  <a:pt y="475" x="8467"/>
                  <a:pt y="468" x="8470"/>
                  <a:pt y="463" x="8474"/>
                </a:cubicBezTo>
                <a:cubicBezTo>
                  <a:pt y="459" x="8479"/>
                  <a:pt y="456" x="8487"/>
                  <a:pt y="456" x="8499"/>
                </a:cubicBezTo>
                <a:lnTo>
                  <a:pt y="456" x="8727"/>
                </a:lnTo>
                <a:cubicBezTo>
                  <a:pt y="456" x="8738"/>
                  <a:pt y="458" x="8746"/>
                  <a:pt y="463" x="8750"/>
                </a:cubicBezTo>
                <a:cubicBezTo>
                  <a:pt y="467" x="8755"/>
                  <a:pt y="475" x="8757"/>
                  <a:pt y="487" x="8757"/>
                </a:cubicBezTo>
                <a:lnTo>
                  <a:pt y="658" x="8757"/>
                </a:lnTo>
                <a:cubicBezTo>
                  <a:pt y="669" x="8757"/>
                  <a:pt y="677" x="8755"/>
                  <a:pt y="681" x="8750"/>
                </a:cubicBezTo>
                <a:cubicBezTo>
                  <a:pt y="686" x="8746"/>
                  <a:pt y="688" x="8738"/>
                  <a:pt y="688" x="8727"/>
                </a:cubicBezTo>
                <a:lnTo>
                  <a:pt y="688" x="8477"/>
                </a:lnTo>
                <a:lnTo>
                  <a:pt y="857" x="8477"/>
                </a:lnTo>
                <a:lnTo>
                  <a:pt y="857" x="8727"/>
                </a:lnTo>
                <a:cubicBezTo>
                  <a:pt y="857" x="8740"/>
                  <a:pt y="856" x="8754"/>
                  <a:pt y="853" x="8769"/>
                </a:cubicBezTo>
                <a:cubicBezTo>
                  <a:pt y="849" x="8784"/>
                  <a:pt y="845" x="8799"/>
                  <a:pt y="838" x="8813"/>
                </a:cubicBezTo>
                <a:cubicBezTo>
                  <a:pt y="832" x="8828"/>
                  <a:pt y="823" x="8842"/>
                  <a:pt y="813" x="8856"/>
                </a:cubicBezTo>
                <a:cubicBezTo>
                  <a:pt y="802" x="8869"/>
                  <a:pt y="790" x="8881"/>
                  <a:pt y="775" x="8891"/>
                </a:cubicBezTo>
                <a:cubicBezTo>
                  <a:pt y="760" x="8902"/>
                  <a:pt y="743" x="8910"/>
                  <a:pt y="723" x="8916"/>
                </a:cubicBezTo>
                <a:cubicBezTo>
                  <a:pt y="704" x="8922"/>
                  <a:pt y="682" x="8925"/>
                  <a:pt y="658" x="8925"/>
                </a:cubicBezTo>
                <a:lnTo>
                  <a:pt y="486" x="8925"/>
                </a:lnTo>
                <a:cubicBezTo>
                  <a:pt y="473" x="8925"/>
                  <a:pt y="459" x="8924"/>
                  <a:pt y="444" x="8921"/>
                </a:cubicBezTo>
                <a:cubicBezTo>
                  <a:pt y="429" x="8918"/>
                  <a:pt y="414" x="8913"/>
                  <a:pt y="400" x="8907"/>
                </a:cubicBezTo>
                <a:cubicBezTo>
                  <a:pt y="385" x="8900"/>
                  <a:pt y="371" x="8892"/>
                  <a:pt y="357" x="8881"/>
                </a:cubicBezTo>
                <a:cubicBezTo>
                  <a:pt y="344" x="8871"/>
                  <a:pt y="332" x="8858"/>
                  <a:pt y="322" x="8843"/>
                </a:cubicBezTo>
                <a:cubicBezTo>
                  <a:pt y="311" x="8828"/>
                  <a:pt y="303" x="8811"/>
                  <a:pt y="297" x="8792"/>
                </a:cubicBezTo>
                <a:cubicBezTo>
                  <a:pt y="291" x="8772"/>
                  <a:pt y="288" x="8751"/>
                  <a:pt y="288" x="8727"/>
                </a:cubicBezTo>
                <a:close/>
              </a:path>
              <a:path w="15432" extrusionOk="0" h="2221">
                <a:moveTo>
                  <a:pt y="1262" x="8971"/>
                </a:moveTo>
                <a:lnTo>
                  <a:pt y="1419" x="8971"/>
                </a:lnTo>
                <a:lnTo>
                  <a:pt y="1419" x="9140"/>
                </a:lnTo>
                <a:lnTo>
                  <a:pt y="1262" x="9140"/>
                </a:lnTo>
                <a:close/>
                <a:moveTo>
                  <a:pt y="1654" x="7140"/>
                </a:moveTo>
                <a:cubicBezTo>
                  <a:pt y="1654" x="7151"/>
                  <a:pt y="1656" x="7159"/>
                  <a:pt y="1661" x="7163"/>
                </a:cubicBezTo>
                <a:cubicBezTo>
                  <a:pt y="1665" x="7168"/>
                  <a:pt y="1673" x="7170"/>
                  <a:pt y="1685" x="7170"/>
                </a:cubicBezTo>
                <a:lnTo>
                  <a:pt y="1856" x="7170"/>
                </a:lnTo>
                <a:cubicBezTo>
                  <a:pt y="1867" x="7170"/>
                  <a:pt y="1875" x="7168"/>
                  <a:pt y="1879" x="7164"/>
                </a:cubicBezTo>
                <a:cubicBezTo>
                  <a:pt y="1884" x="7159"/>
                  <a:pt y="1886" x="7151"/>
                  <a:pt y="1886" x="7140"/>
                </a:cubicBezTo>
                <a:lnTo>
                  <a:pt y="1886" x="6912"/>
                </a:lnTo>
                <a:cubicBezTo>
                  <a:pt y="1886" x="6901"/>
                  <a:pt y="1884" x="6893"/>
                  <a:pt y="1879" x="6888"/>
                </a:cubicBezTo>
                <a:cubicBezTo>
                  <a:pt y="1875" x="6883"/>
                  <a:pt y="1867" x="6881"/>
                  <a:pt y="1856" x="6881"/>
                </a:cubicBezTo>
                <a:lnTo>
                  <a:pt y="1684" x="6881"/>
                </a:lnTo>
                <a:cubicBezTo>
                  <a:pt y="1673" x="6881"/>
                  <a:pt y="1666" x="6883"/>
                  <a:pt y="1661" x="6888"/>
                </a:cubicBezTo>
                <a:cubicBezTo>
                  <a:pt y="1656" x="6893"/>
                  <a:pt y="1654" x="6901"/>
                  <a:pt y="1654" x="6912"/>
                </a:cubicBezTo>
                <a:close/>
                <a:moveTo>
                  <a:pt y="1486" x="4906"/>
                </a:moveTo>
                <a:lnTo>
                  <a:pt y="1648" x="4906"/>
                </a:lnTo>
                <a:lnTo>
                  <a:pt y="1648" x="5206"/>
                </a:lnTo>
                <a:cubicBezTo>
                  <a:pt y="1648" x="5216"/>
                  <a:pt y="1651" x="5224"/>
                  <a:pt y="1657" x="5230"/>
                </a:cubicBezTo>
                <a:cubicBezTo>
                  <a:pt y="1662" x="5236"/>
                  <a:pt y="1671" x="5239"/>
                  <a:pt y="1681" x="5239"/>
                </a:cubicBezTo>
                <a:lnTo>
                  <a:pt y="1858" x="5239"/>
                </a:lnTo>
                <a:cubicBezTo>
                  <a:pt y="1869" x="5239"/>
                  <a:pt y="1877" x="5236"/>
                  <a:pt y="1883" x="5231"/>
                </a:cubicBezTo>
                <a:cubicBezTo>
                  <a:pt y="1889" x="5225"/>
                  <a:pt y="1892" x="5217"/>
                  <a:pt y="1892" x="5206"/>
                </a:cubicBezTo>
                <a:lnTo>
                  <a:pt y="1892" x="4978"/>
                </a:lnTo>
                <a:cubicBezTo>
                  <a:pt y="1892" x="4968"/>
                  <a:pt y="1889" x="4960"/>
                  <a:pt y="1884" x="4953"/>
                </a:cubicBezTo>
                <a:cubicBezTo>
                  <a:pt y="1878" x="4947"/>
                  <a:pt y="1871" x="4944"/>
                  <a:pt y="1860" x="4944"/>
                </a:cubicBezTo>
                <a:cubicBezTo>
                  <a:pt y="1850" x="4944"/>
                  <a:pt y="1842" x="4946"/>
                  <a:pt y="1835" x="4952"/>
                </a:cubicBezTo>
                <a:cubicBezTo>
                  <a:pt y="1829" x="4957"/>
                  <a:pt y="1826" x="4966"/>
                  <a:pt y="1826" x="4977"/>
                </a:cubicBezTo>
                <a:lnTo>
                  <a:pt y="1826" x="5227"/>
                </a:lnTo>
                <a:lnTo>
                  <a:pt y="1663" x="5227"/>
                </a:lnTo>
                <a:lnTo>
                  <a:pt y="1663" x="4977"/>
                </a:lnTo>
                <a:cubicBezTo>
                  <a:pt y="1663" x="4942"/>
                  <a:pt y="1670" x="4911"/>
                  <a:pt y="1683" x="4886"/>
                </a:cubicBezTo>
                <a:cubicBezTo>
                  <a:pt y="1696" x="4861"/>
                  <a:pt y="1713" x="4841"/>
                  <a:pt y="1732" x="4825"/>
                </a:cubicBezTo>
                <a:cubicBezTo>
                  <a:pt y="1752" x="4810"/>
                  <a:pt y="1773" x="4798"/>
                  <a:pt y="1796" x="4791"/>
                </a:cubicBezTo>
                <a:cubicBezTo>
                  <a:pt y="1819" x="4785"/>
                  <a:pt y="1840" x="4781"/>
                  <a:pt y="1859" x="4781"/>
                </a:cubicBezTo>
                <a:cubicBezTo>
                  <a:pt y="1895" x="4781"/>
                  <a:pt y="1925" x="4788"/>
                  <a:pt y="1950" x="4801"/>
                </a:cubicBezTo>
                <a:cubicBezTo>
                  <a:pt y="1975" x="4814"/>
                  <a:pt y="1996" x="4831"/>
                  <a:pt y="2011" x="4850"/>
                </a:cubicBezTo>
                <a:cubicBezTo>
                  <a:pt y="2027" x="4870"/>
                  <a:pt y="2038" x="4891"/>
                  <a:pt y="2045" x="4914"/>
                </a:cubicBezTo>
                <a:cubicBezTo>
                  <a:pt y="2052" x="4936"/>
                  <a:pt y="2055" x="4957"/>
                  <a:pt y="2055" x="4977"/>
                </a:cubicBezTo>
                <a:lnTo>
                  <a:pt y="2055" x="5206"/>
                </a:lnTo>
                <a:cubicBezTo>
                  <a:pt y="2055" x="5241"/>
                  <a:pt y="2048" x="5271"/>
                  <a:pt y="2035" x="5297"/>
                </a:cubicBezTo>
                <a:cubicBezTo>
                  <a:pt y="2022" x="5322"/>
                  <a:pt y="2006" x="5342"/>
                  <a:pt y="1986" x="5358"/>
                </a:cubicBezTo>
                <a:cubicBezTo>
                  <a:pt y="1966" x="5373"/>
                  <a:pt y="1945" x="5384"/>
                  <a:pt y="1923" x="5391"/>
                </a:cubicBezTo>
                <a:cubicBezTo>
                  <a:pt y="1900" x="5398"/>
                  <a:pt y="1879" x="5402"/>
                  <a:pt y="1859" x="5402"/>
                </a:cubicBezTo>
                <a:lnTo>
                  <a:pt y="1681" x="5402"/>
                </a:lnTo>
                <a:cubicBezTo>
                  <a:pt y="1646" x="5402"/>
                  <a:pt y="1616" x="5395"/>
                  <a:pt y="1590" x="5382"/>
                </a:cubicBezTo>
                <a:cubicBezTo>
                  <a:pt y="1565" x="5369"/>
                  <a:pt y="1545" x="5352"/>
                  <a:pt y="1529" x="5333"/>
                </a:cubicBezTo>
                <a:cubicBezTo>
                  <a:pt y="1514" x="5313"/>
                  <a:pt y="1503" x="5292"/>
                  <a:pt y="1496" x="5269"/>
                </a:cubicBezTo>
                <a:cubicBezTo>
                  <a:pt y="1489" x="5247"/>
                  <a:pt y="1486" x="5226"/>
                  <a:pt y="1486" x="5206"/>
                </a:cubicBezTo>
                <a:close/>
                <a:moveTo>
                  <a:pt y="1262" x="5465"/>
                </a:moveTo>
                <a:lnTo>
                  <a:pt y="1856" x="5465"/>
                </a:lnTo>
                <a:cubicBezTo>
                  <a:pt y="1892" x="5465"/>
                  <a:pt y="1923" x="5472"/>
                  <a:pt y="1949" x="5485"/>
                </a:cubicBezTo>
                <a:cubicBezTo>
                  <a:pt y="1974" x="5498"/>
                  <a:pt y="1995" x="5515"/>
                  <a:pt y="2011" x="5535"/>
                </a:cubicBezTo>
                <a:cubicBezTo>
                  <a:pt y="2026" x="5555"/>
                  <a:pt y="2038" x="5577"/>
                  <a:pt y="2045" x="5600"/>
                </a:cubicBezTo>
                <a:cubicBezTo>
                  <a:pt y="2052" x="5622"/>
                  <a:pt y="2055" x="5644"/>
                  <a:pt y="2055" x="5664"/>
                </a:cubicBezTo>
                <a:lnTo>
                  <a:pt y="2055" x="5742"/>
                </a:lnTo>
                <a:lnTo>
                  <a:pt y="1886" x="5742"/>
                </a:lnTo>
                <a:lnTo>
                  <a:pt y="1886" x="5664"/>
                </a:lnTo>
                <a:cubicBezTo>
                  <a:pt y="1886" x="5655"/>
                  <a:pt y="1884" x="5648"/>
                  <a:pt y="1878" x="5642"/>
                </a:cubicBezTo>
                <a:cubicBezTo>
                  <a:pt y="1873" x="5637"/>
                  <a:pt y="1866" x="5634"/>
                  <a:pt y="1856" x="5634"/>
                </a:cubicBezTo>
                <a:lnTo>
                  <a:pt y="1262" x="5634"/>
                </a:lnTo>
                <a:close/>
                <a:moveTo>
                  <a:pt y="1486" x="6295"/>
                </a:moveTo>
                <a:cubicBezTo>
                  <a:pt y="1486" x="6271"/>
                  <a:pt y="1489" x="6249"/>
                  <a:pt y="1495" x="6230"/>
                </a:cubicBezTo>
                <a:cubicBezTo>
                  <a:pt y="1501" x="6211"/>
                  <a:pt y="1509" x="6194"/>
                  <a:pt y="1520" x="6179"/>
                </a:cubicBezTo>
                <a:cubicBezTo>
                  <a:pt y="1530" x="6164"/>
                  <a:pt y="1542" x="6151"/>
                  <a:pt y="1555" x="6140"/>
                </a:cubicBezTo>
                <a:cubicBezTo>
                  <a:pt y="1569" x="6130"/>
                  <a:pt y="1583" x="6122"/>
                  <a:pt y="1598" x="6115"/>
                </a:cubicBezTo>
                <a:cubicBezTo>
                  <a:pt y="1612" x="6109"/>
                  <a:pt y="1627" x="6104"/>
                  <a:pt y="1642" x="6101"/>
                </a:cubicBezTo>
                <a:cubicBezTo>
                  <a:pt y="1657" x="6098"/>
                  <a:pt y="1671" x="6096"/>
                  <a:pt y="1684" x="6096"/>
                </a:cubicBezTo>
                <a:lnTo>
                  <a:pt y="1856" x="6096"/>
                </a:lnTo>
                <a:cubicBezTo>
                  <a:pt y="1892" x="6096"/>
                  <a:pt y="1923" x="6103"/>
                  <a:pt y="1949" x="6116"/>
                </a:cubicBezTo>
                <a:cubicBezTo>
                  <a:pt y="1974" x="6130"/>
                  <a:pt y="1995" x="6146"/>
                  <a:pt y="2011" x="6166"/>
                </a:cubicBezTo>
                <a:cubicBezTo>
                  <a:pt y="2026" x="6186"/>
                  <a:pt y="2038" x="6208"/>
                  <a:pt y="2045" x="6231"/>
                </a:cubicBezTo>
                <a:cubicBezTo>
                  <a:pt y="2052" x="6254"/>
                  <a:pt y="2055" x="6275"/>
                  <a:pt y="2055" x="6295"/>
                </a:cubicBezTo>
                <a:lnTo>
                  <a:pt y="2055" x="6660"/>
                </a:lnTo>
                <a:lnTo>
                  <a:pt y="1886" x="6660"/>
                </a:lnTo>
                <a:lnTo>
                  <a:pt y="1886" x="6296"/>
                </a:lnTo>
                <a:cubicBezTo>
                  <a:pt y="1886" x="6285"/>
                  <a:pt y="1884" x="6277"/>
                  <a:pt y="1879" x="6272"/>
                </a:cubicBezTo>
                <a:cubicBezTo>
                  <a:pt y="1875" x="6267"/>
                  <a:pt y="1867" x="6265"/>
                  <a:pt y="1856" x="6265"/>
                </a:cubicBezTo>
                <a:lnTo>
                  <a:pt y="1685" x="6265"/>
                </a:lnTo>
                <a:cubicBezTo>
                  <a:pt y="1673" x="6265"/>
                  <a:pt y="1665" x="6267"/>
                  <a:pt y="1661" x="6271"/>
                </a:cubicBezTo>
                <a:cubicBezTo>
                  <a:pt y="1656" x="6276"/>
                  <a:pt y="1654" x="6284"/>
                  <a:pt y="1654" x="6295"/>
                </a:cubicBezTo>
                <a:lnTo>
                  <a:pt y="1654" x="6660"/>
                </a:lnTo>
                <a:lnTo>
                  <a:pt y="1486" x="6660"/>
                </a:lnTo>
                <a:close/>
                <a:moveTo>
                  <a:pt y="1486" x="6911"/>
                </a:moveTo>
                <a:cubicBezTo>
                  <a:pt y="1486" x="6891"/>
                  <a:pt y="1489" x="6870"/>
                  <a:pt y="1496" x="6847"/>
                </a:cubicBezTo>
                <a:cubicBezTo>
                  <a:pt y="1503" x="6824"/>
                  <a:pt y="1514" x="6802"/>
                  <a:pt y="1530" x="6782"/>
                </a:cubicBezTo>
                <a:cubicBezTo>
                  <a:pt y="1546" x="6762"/>
                  <a:pt y="1567" x="6746"/>
                  <a:pt y="1592" x="6732"/>
                </a:cubicBezTo>
                <a:cubicBezTo>
                  <a:pt y="1617" x="6719"/>
                  <a:pt y="1648" x="6712"/>
                  <a:pt y="1684" x="6712"/>
                </a:cubicBezTo>
                <a:lnTo>
                  <a:pt y="1856" x="6712"/>
                </a:lnTo>
                <a:cubicBezTo>
                  <a:pt y="1892" x="6712"/>
                  <a:pt y="1923" x="6719"/>
                  <a:pt y="1949" x="6732"/>
                </a:cubicBezTo>
                <a:cubicBezTo>
                  <a:pt y="1974" x="6746"/>
                  <a:pt y="1995" x="6762"/>
                  <a:pt y="2011" x="6782"/>
                </a:cubicBezTo>
                <a:cubicBezTo>
                  <a:pt y="2026" x="6802"/>
                  <a:pt y="2038" x="6824"/>
                  <a:pt y="2045" x="6847"/>
                </a:cubicBezTo>
                <a:cubicBezTo>
                  <a:pt y="2052" x="6870"/>
                  <a:pt y="2055" x="6891"/>
                  <a:pt y="2055" x="6911"/>
                </a:cubicBezTo>
                <a:lnTo>
                  <a:pt y="2055" x="7140"/>
                </a:lnTo>
                <a:cubicBezTo>
                  <a:pt y="2055" x="7153"/>
                  <a:pt y="2053" x="7168"/>
                  <a:pt y="2050" x="7182"/>
                </a:cubicBezTo>
                <a:cubicBezTo>
                  <a:pt y="2047" x="7197"/>
                  <a:pt y="2043" x="7212"/>
                  <a:pt y="2036" x="7227"/>
                </a:cubicBezTo>
                <a:cubicBezTo>
                  <a:pt y="2030" x="7242"/>
                  <a:pt y="2021" x="7256"/>
                  <a:pt y="2011" x="7269"/>
                </a:cubicBezTo>
                <a:cubicBezTo>
                  <a:pt y="2000" x="7283"/>
                  <a:pt y="1988" x="7295"/>
                  <a:pt y="1973" x="7305"/>
                </a:cubicBezTo>
                <a:cubicBezTo>
                  <a:pt y="1958" x="7315"/>
                  <a:pt y="1940" x="7324"/>
                  <a:pt y="1921" x="7330"/>
                </a:cubicBezTo>
                <a:cubicBezTo>
                  <a:pt y="1902" x="7336"/>
                  <a:pt y="1880" x="7339"/>
                  <a:pt y="1856" x="7339"/>
                </a:cubicBezTo>
                <a:lnTo>
                  <a:pt y="1684" x="7339"/>
                </a:lnTo>
                <a:cubicBezTo>
                  <a:pt y="1664" x="7339"/>
                  <a:pt y="1643" x="7335"/>
                  <a:pt y="1620" x="7328"/>
                </a:cubicBezTo>
                <a:cubicBezTo>
                  <a:pt y="1597" x="7321"/>
                  <a:pt y="1575" x="7310"/>
                  <a:pt y="1555" x="7294"/>
                </a:cubicBezTo>
                <a:cubicBezTo>
                  <a:pt y="1535" x="7279"/>
                  <a:pt y="1518" x="7258"/>
                  <a:pt y="1505" x="7232"/>
                </a:cubicBezTo>
                <a:cubicBezTo>
                  <a:pt y="1492" x="7207"/>
                  <a:pt y="1486" x="7176"/>
                  <a:pt y="1486" x="7140"/>
                </a:cubicBezTo>
                <a:close/>
                <a:moveTo>
                  <a:pt y="1486" x="7490"/>
                </a:moveTo>
                <a:cubicBezTo>
                  <a:pt y="1486" x="7478"/>
                  <a:pt y="1488" x="7467"/>
                  <a:pt y="1492" x="7457"/>
                </a:cubicBezTo>
                <a:cubicBezTo>
                  <a:pt y="1496" x="7447"/>
                  <a:pt y="1502" x="7438"/>
                  <a:pt y="1510" x="7430"/>
                </a:cubicBezTo>
                <a:cubicBezTo>
                  <a:pt y="1517" x="7422"/>
                  <a:pt y="1526" x="7416"/>
                  <a:pt y="1537" x="7412"/>
                </a:cubicBezTo>
                <a:cubicBezTo>
                  <a:pt y="1547" x="7407"/>
                  <a:pt y="1558" x="7405"/>
                  <a:pt y="1569" x="7405"/>
                </a:cubicBezTo>
                <a:lnTo>
                  <a:pt y="2055" x="7405"/>
                </a:lnTo>
                <a:lnTo>
                  <a:pt y="2055" x="7574"/>
                </a:lnTo>
                <a:lnTo>
                  <a:pt y="1654" x="7574"/>
                </a:lnTo>
                <a:lnTo>
                  <a:pt y="1654" x="7718"/>
                </a:lnTo>
                <a:cubicBezTo>
                  <a:pt y="1654" x="7730"/>
                  <a:pt y="1656" x="7738"/>
                  <a:pt y="1661" x="7743"/>
                </a:cubicBezTo>
                <a:cubicBezTo>
                  <a:pt y="1666" x="7747"/>
                  <a:pt y="1673" x="7750"/>
                  <a:pt y="1684" x="7750"/>
                </a:cubicBezTo>
                <a:lnTo>
                  <a:pt y="2055" x="7750"/>
                </a:lnTo>
                <a:lnTo>
                  <a:pt y="2055" x="7918"/>
                </a:lnTo>
                <a:lnTo>
                  <a:pt y="1684" x="7918"/>
                </a:lnTo>
                <a:cubicBezTo>
                  <a:pt y="1664" x="7918"/>
                  <a:pt y="1654" x="7918"/>
                  <a:pt y="1654" x="7918"/>
                </a:cubicBezTo>
                <a:cubicBezTo>
                  <a:pt y="1654" x="7918"/>
                  <a:pt y="1654" x="7918"/>
                  <a:pt y="1654" x="7918"/>
                </a:cubicBezTo>
                <a:lnTo>
                  <a:pt y="1654" x="8005"/>
                </a:lnTo>
                <a:cubicBezTo>
                  <a:pt y="1654" x="8017"/>
                  <a:pt y="1656" x="8024"/>
                  <a:pt y="1661" x="8029"/>
                </a:cubicBezTo>
                <a:cubicBezTo>
                  <a:pt y="1665" x="8033"/>
                  <a:pt y="1673" x="8035"/>
                  <a:pt y="1684" x="8035"/>
                </a:cubicBezTo>
                <a:lnTo>
                  <a:pt y="2055" x="8035"/>
                </a:lnTo>
                <a:lnTo>
                  <a:pt y="2055" x="8204"/>
                </a:lnTo>
                <a:lnTo>
                  <a:pt y="1684" x="8204"/>
                </a:lnTo>
                <a:cubicBezTo>
                  <a:pt y="1660" x="8204"/>
                  <a:pt y="1638" x="8201"/>
                  <a:pt y="1619" x="8194"/>
                </a:cubicBezTo>
                <a:cubicBezTo>
                  <a:pt y="1600" x="8188"/>
                  <a:pt y="1583" x="8180"/>
                  <a:pt y="1568" x="8170"/>
                </a:cubicBezTo>
                <a:cubicBezTo>
                  <a:pt y="1553" x="8159"/>
                  <a:pt y="1540" x="8148"/>
                  <a:pt y="1530" x="8134"/>
                </a:cubicBezTo>
                <a:cubicBezTo>
                  <a:pt y="1519" x="8120"/>
                  <a:pt y="1511" x="8106"/>
                  <a:pt y="1504" x="8092"/>
                </a:cubicBezTo>
                <a:cubicBezTo>
                  <a:pt y="1498" x="8077"/>
                  <a:pt y="1493" x="8062"/>
                  <a:pt y="1490" x="8048"/>
                </a:cubicBezTo>
                <a:cubicBezTo>
                  <a:pt y="1487" x="8033"/>
                  <a:pt y="1486" x="8019"/>
                  <a:pt y="1486" x="8005"/>
                </a:cubicBezTo>
                <a:lnTo>
                  <a:pt y="1486" x="7812"/>
                </a:lnTo>
                <a:lnTo>
                  <a:pt y="1504" x="7812"/>
                </a:lnTo>
                <a:cubicBezTo>
                  <a:pt y="1504" x="7813"/>
                  <a:pt y="1504" x="7813"/>
                  <a:pt y="1504" x="7812"/>
                </a:cubicBezTo>
                <a:cubicBezTo>
                  <a:pt y="1504" x="7810"/>
                  <a:pt y="1501" x="7800"/>
                  <a:pt y="1496" x="7782"/>
                </a:cubicBezTo>
                <a:cubicBezTo>
                  <a:pt y="1489" x="7760"/>
                  <a:pt y="1486" x="7739"/>
                  <a:pt y="1486" x="7719"/>
                </a:cubicBezTo>
                <a:close/>
                <a:moveTo>
                  <a:pt y="1486" x="8971"/>
                </a:moveTo>
                <a:lnTo>
                  <a:pt y="2055" x="8971"/>
                </a:lnTo>
                <a:lnTo>
                  <a:pt y="2055" x="9140"/>
                </a:lnTo>
                <a:lnTo>
                  <a:pt y="1486" x="9140"/>
                </a:lnTo>
                <a:close/>
                <a:moveTo>
                  <a:pt y="1262" x="9217"/>
                </a:moveTo>
                <a:lnTo>
                  <a:pt y="1856" x="9217"/>
                </a:lnTo>
                <a:cubicBezTo>
                  <a:pt y="1892" x="9217"/>
                  <a:pt y="1923" x="9223"/>
                  <a:pt y="1949" x="9236"/>
                </a:cubicBezTo>
                <a:cubicBezTo>
                  <a:pt y="1974" x="9250"/>
                  <a:pt y="1995" x="9266"/>
                  <a:pt y="2011" x="9286"/>
                </a:cubicBezTo>
                <a:cubicBezTo>
                  <a:pt y="2026" x="9307"/>
                  <a:pt y="2038" x="9328"/>
                  <a:pt y="2045" x="9351"/>
                </a:cubicBezTo>
                <a:cubicBezTo>
                  <a:pt y="2052" x="9374"/>
                  <a:pt y="2055" x="9396"/>
                  <a:pt y="2055" x="9416"/>
                </a:cubicBezTo>
                <a:lnTo>
                  <a:pt y="2055" x="9493"/>
                </a:lnTo>
                <a:lnTo>
                  <a:pt y="1886" x="9493"/>
                </a:lnTo>
                <a:lnTo>
                  <a:pt y="1886" x="9416"/>
                </a:lnTo>
                <a:cubicBezTo>
                  <a:pt y="1886" x="9407"/>
                  <a:pt y="1884" x="9399"/>
                  <a:pt y="1878" x="9394"/>
                </a:cubicBezTo>
                <a:cubicBezTo>
                  <a:pt y="1873" x="9388"/>
                  <a:pt y="1866" x="9385"/>
                  <a:pt y="1856" x="9385"/>
                </a:cubicBezTo>
                <a:lnTo>
                  <a:pt y="1262" x="9385"/>
                </a:lnTo>
                <a:close/>
                <a:moveTo>
                  <a:pt y="1486" x="9625"/>
                </a:moveTo>
                <a:lnTo>
                  <a:pt y="1648" x="9625"/>
                </a:lnTo>
                <a:lnTo>
                  <a:pt y="1648" x="9924"/>
                </a:lnTo>
                <a:cubicBezTo>
                  <a:pt y="1648" x="9934"/>
                  <a:pt y="1651" x="9942"/>
                  <a:pt y="1657" x="9948"/>
                </a:cubicBezTo>
                <a:cubicBezTo>
                  <a:pt y="1662" x="9954"/>
                  <a:pt y="1671" x="9958"/>
                  <a:pt y="1681" x="9958"/>
                </a:cubicBezTo>
                <a:lnTo>
                  <a:pt y="1858" x="9958"/>
                </a:lnTo>
                <a:cubicBezTo>
                  <a:pt y="1869" x="9958"/>
                  <a:pt y="1877" x="9955"/>
                  <a:pt y="1883" x="9949"/>
                </a:cubicBezTo>
                <a:cubicBezTo>
                  <a:pt y="1889" x="9944"/>
                  <a:pt y="1892" x="9935"/>
                  <a:pt y="1892" x="9924"/>
                </a:cubicBezTo>
                <a:lnTo>
                  <a:pt y="1892" x="9696"/>
                </a:lnTo>
                <a:cubicBezTo>
                  <a:pt y="1892" x="9686"/>
                  <a:pt y="1889" x="9678"/>
                  <a:pt y="1884" x="9672"/>
                </a:cubicBezTo>
                <a:cubicBezTo>
                  <a:pt y="1878" x="9665"/>
                  <a:pt y="1871" x="9662"/>
                  <a:pt y="1860" x="9662"/>
                </a:cubicBezTo>
                <a:cubicBezTo>
                  <a:pt y="1850" x="9662"/>
                  <a:pt y="1842" x="9665"/>
                  <a:pt y="1835" x="9670"/>
                </a:cubicBezTo>
                <a:cubicBezTo>
                  <a:pt y="1829" x="9676"/>
                  <a:pt y="1826" x="9684"/>
                  <a:pt y="1826" x="9695"/>
                </a:cubicBezTo>
                <a:lnTo>
                  <a:pt y="1826" x="9945"/>
                </a:lnTo>
                <a:lnTo>
                  <a:pt y="1663" x="9945"/>
                </a:lnTo>
                <a:lnTo>
                  <a:pt y="1663" x="9695"/>
                </a:lnTo>
                <a:cubicBezTo>
                  <a:pt y="1663" x="9660"/>
                  <a:pt y="1670" x="9629"/>
                  <a:pt y="1683" x="9604"/>
                </a:cubicBezTo>
                <a:cubicBezTo>
                  <a:pt y="1696" x="9579"/>
                  <a:pt y="1713" x="9559"/>
                  <a:pt y="1732" x="9543"/>
                </a:cubicBezTo>
                <a:cubicBezTo>
                  <a:pt y="1752" x="9528"/>
                  <a:pt y="1773" x="9517"/>
                  <a:pt y="1796" x="9510"/>
                </a:cubicBezTo>
                <a:cubicBezTo>
                  <a:pt y="1819" x="9503"/>
                  <a:pt y="1840" x="9500"/>
                  <a:pt y="1859" x="9500"/>
                </a:cubicBezTo>
                <a:cubicBezTo>
                  <a:pt y="1895" x="9500"/>
                  <a:pt y="1925" x="9506"/>
                  <a:pt y="1950" x="9519"/>
                </a:cubicBezTo>
                <a:cubicBezTo>
                  <a:pt y="1975" x="9532"/>
                  <a:pt y="1996" x="9549"/>
                  <a:pt y="2011" x="9569"/>
                </a:cubicBezTo>
                <a:cubicBezTo>
                  <a:pt y="2027" x="9588"/>
                  <a:pt y="2038" x="9609"/>
                  <a:pt y="2045" x="9632"/>
                </a:cubicBezTo>
                <a:cubicBezTo>
                  <a:pt y="2052" x="9654"/>
                  <a:pt y="2055" x="9675"/>
                  <a:pt y="2055" x="9695"/>
                </a:cubicBezTo>
                <a:lnTo>
                  <a:pt y="2055" x="9924"/>
                </a:lnTo>
                <a:cubicBezTo>
                  <a:pt y="2055" x="9960"/>
                  <a:pt y="2048" x="9990"/>
                  <a:pt y="2035" x="10015"/>
                </a:cubicBezTo>
                <a:cubicBezTo>
                  <a:pt y="2022" x="10040"/>
                  <a:pt y="2006" x="10060"/>
                  <a:pt y="1986" x="10076"/>
                </a:cubicBezTo>
                <a:cubicBezTo>
                  <a:pt y="1966" x="10091"/>
                  <a:pt y="1945" x="10103"/>
                  <a:pt y="1923" x="10109"/>
                </a:cubicBezTo>
                <a:cubicBezTo>
                  <a:pt y="1900" x="10116"/>
                  <a:pt y="1879" x="10120"/>
                  <a:pt y="1859" x="10120"/>
                </a:cubicBezTo>
                <a:lnTo>
                  <a:pt y="1681" x="10120"/>
                </a:lnTo>
                <a:cubicBezTo>
                  <a:pt y="1646" x="10120"/>
                  <a:pt y="1616" x="10113"/>
                  <a:pt y="1590" x="10100"/>
                </a:cubicBezTo>
                <a:cubicBezTo>
                  <a:pt y="1565" x="10087"/>
                  <a:pt y="1545" x="10070"/>
                  <a:pt y="1529" x="10051"/>
                </a:cubicBezTo>
                <a:cubicBezTo>
                  <a:pt y="1514" x="10031"/>
                  <a:pt y="1503" x="10010"/>
                  <a:pt y="1496" x="9987"/>
                </a:cubicBezTo>
                <a:cubicBezTo>
                  <a:pt y="1489" x="9965"/>
                  <a:pt y="1486" x="9944"/>
                  <a:pt y="1486" x="9924"/>
                </a:cubicBezTo>
                <a:close/>
                <a:moveTo>
                  <a:pt y="1486" x="10383"/>
                </a:moveTo>
                <a:cubicBezTo>
                  <a:pt y="1486" x="10370"/>
                  <a:pt y="1487" x="10355"/>
                  <a:pt y="1490" x="10340"/>
                </a:cubicBezTo>
                <a:cubicBezTo>
                  <a:pt y="1493" x="10326"/>
                  <a:pt y="1498" x="10311"/>
                  <a:pt y="1504" x="10296"/>
                </a:cubicBezTo>
                <a:cubicBezTo>
                  <a:pt y="1511" x="10282"/>
                  <a:pt y="1519" x="10267"/>
                  <a:pt y="1530" x="10254"/>
                </a:cubicBezTo>
                <a:cubicBezTo>
                  <a:pt y="1540" x="10240"/>
                  <a:pt y="1553" x="10228"/>
                  <a:pt y="1568" x="10218"/>
                </a:cubicBezTo>
                <a:cubicBezTo>
                  <a:pt y="1583" x="10208"/>
                  <a:pt y="1600" x="10199"/>
                  <a:pt y="1619" x="10193"/>
                </a:cubicBezTo>
                <a:cubicBezTo>
                  <a:pt y="1638" x="10187"/>
                  <a:pt y="1660" x="10184"/>
                  <a:pt y="1684" x="10184"/>
                </a:cubicBezTo>
                <a:lnTo>
                  <a:pt y="2055" x="10184"/>
                </a:lnTo>
                <a:lnTo>
                  <a:pt y="2055" x="10352"/>
                </a:lnTo>
                <a:lnTo>
                  <a:pt y="1684" x="10352"/>
                </a:lnTo>
                <a:cubicBezTo>
                  <a:pt y="1673" x="10352"/>
                  <a:pt y="1666" x="10355"/>
                  <a:pt y="1661" x="10359"/>
                </a:cubicBezTo>
                <a:cubicBezTo>
                  <a:pt y="1656" x="10364"/>
                  <a:pt y="1654" x="10372"/>
                  <a:pt y="1654" x="10384"/>
                </a:cubicBezTo>
                <a:lnTo>
                  <a:pt y="1654" x="10690"/>
                </a:lnTo>
                <a:lnTo>
                  <a:pt y="1486" x="10690"/>
                </a:lnTo>
                <a:close/>
                <a:moveTo>
                  <a:pt y="1486" x="8475"/>
                </a:moveTo>
                <a:cubicBezTo>
                  <a:pt y="1486" x="8462"/>
                  <a:pt y="1487" x="8448"/>
                  <a:pt y="1490" x="8433"/>
                </a:cubicBezTo>
                <a:cubicBezTo>
                  <a:pt y="1493" x="8418"/>
                  <a:pt y="1498" x="8403"/>
                  <a:pt y="1504" x="8388"/>
                </a:cubicBezTo>
                <a:cubicBezTo>
                  <a:pt y="1511" x="8374"/>
                  <a:pt y="1519" x="8360"/>
                  <a:pt y="1530" x="8346"/>
                </a:cubicBezTo>
                <a:cubicBezTo>
                  <a:pt y="1540" x="8333"/>
                  <a:pt y="1553" x="8321"/>
                  <a:pt y="1568" x="8310"/>
                </a:cubicBezTo>
                <a:cubicBezTo>
                  <a:pt y="1583" x="8300"/>
                  <a:pt y="1600" x="8291"/>
                  <a:pt y="1619" x="8285"/>
                </a:cubicBezTo>
                <a:cubicBezTo>
                  <a:pt y="1638" x="8279"/>
                  <a:pt y="1660" x="8276"/>
                  <a:pt y="1684" x="8276"/>
                </a:cubicBezTo>
                <a:lnTo>
                  <a:pt y="2220" x="8276"/>
                </a:lnTo>
                <a:lnTo>
                  <a:pt y="2220" x="8444"/>
                </a:lnTo>
                <a:lnTo>
                  <a:pt y="1684" x="8444"/>
                </a:lnTo>
                <a:cubicBezTo>
                  <a:pt y="1673" x="8444"/>
                  <a:pt y="1666" x="8447"/>
                  <a:pt y="1661" x="8451"/>
                </a:cubicBezTo>
                <a:cubicBezTo>
                  <a:pt y="1656" x="8456"/>
                  <a:pt y="1654" x="8464"/>
                  <a:pt y="1654" x="8476"/>
                </a:cubicBezTo>
                <a:lnTo>
                  <a:pt y="1654" x="8704"/>
                </a:lnTo>
                <a:cubicBezTo>
                  <a:pt y="1654" x="8715"/>
                  <a:pt y="1656" x="8723"/>
                  <a:pt y="1661" x="8727"/>
                </a:cubicBezTo>
                <a:cubicBezTo>
                  <a:pt y="1665" x="8732"/>
                  <a:pt y="1673" x="8734"/>
                  <a:pt y="1685" x="8734"/>
                </a:cubicBezTo>
                <a:lnTo>
                  <a:pt y="1856" x="8734"/>
                </a:lnTo>
                <a:cubicBezTo>
                  <a:pt y="1867" x="8734"/>
                  <a:pt y="1875" x="8732"/>
                  <a:pt y="1879" x="8727"/>
                </a:cubicBezTo>
                <a:cubicBezTo>
                  <a:pt y="1884" x="8723"/>
                  <a:pt y="1886" x="8715"/>
                  <a:pt y="1886" x="8704"/>
                </a:cubicBezTo>
                <a:lnTo>
                  <a:pt y="1886" x="8454"/>
                </a:lnTo>
                <a:lnTo>
                  <a:pt y="2055" x="8454"/>
                </a:lnTo>
                <a:lnTo>
                  <a:pt y="2055" x="8704"/>
                </a:lnTo>
                <a:cubicBezTo>
                  <a:pt y="2055" x="8717"/>
                  <a:pt y="2053" x="8731"/>
                  <a:pt y="2050" x="8746"/>
                </a:cubicBezTo>
                <a:cubicBezTo>
                  <a:pt y="2047" x="8761"/>
                  <a:pt y="2043" x="8776"/>
                  <a:pt y="2036" x="8790"/>
                </a:cubicBezTo>
                <a:cubicBezTo>
                  <a:pt y="2030" x="8805"/>
                  <a:pt y="2021" x="8819"/>
                  <a:pt y="2011" x="8833"/>
                </a:cubicBezTo>
                <a:cubicBezTo>
                  <a:pt y="2000" x="8846"/>
                  <a:pt y="1988" x="8858"/>
                  <a:pt y="1973" x="8868"/>
                </a:cubicBezTo>
                <a:cubicBezTo>
                  <a:pt y="1958" x="8879"/>
                  <a:pt y="1940" x="8887"/>
                  <a:pt y="1921" x="8893"/>
                </a:cubicBezTo>
                <a:cubicBezTo>
                  <a:pt y="1902" x="8899"/>
                  <a:pt y="1880" x="8902"/>
                  <a:pt y="1856" x="8902"/>
                </a:cubicBezTo>
                <a:lnTo>
                  <a:pt y="1684" x="8902"/>
                </a:lnTo>
                <a:cubicBezTo>
                  <a:pt y="1671" x="8902"/>
                  <a:pt y="1657" x="8901"/>
                  <a:pt y="1642" x="8898"/>
                </a:cubicBezTo>
                <a:cubicBezTo>
                  <a:pt y="1627" x="8895"/>
                  <a:pt y="1612" x="8890"/>
                  <a:pt y="1598" x="8884"/>
                </a:cubicBezTo>
                <a:cubicBezTo>
                  <a:pt y="1583" x="8877"/>
                  <a:pt y="1569" x="8869"/>
                  <a:pt y="1555" x="8858"/>
                </a:cubicBezTo>
                <a:cubicBezTo>
                  <a:pt y="1542" x="8848"/>
                  <a:pt y="1530" x="8835"/>
                  <a:pt y="1520" x="8820"/>
                </a:cubicBezTo>
                <a:cubicBezTo>
                  <a:pt y="1509" x="8805"/>
                  <a:pt y="1501" x="8788"/>
                  <a:pt y="1495" x="8769"/>
                </a:cubicBezTo>
                <a:cubicBezTo>
                  <a:pt y="1489" x="8750"/>
                  <a:pt y="1486" x="8728"/>
                  <a:pt y="1486" x="8704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2" name="Shape 252"/>
          <p:cNvSpPr/>
          <p:nvPr/>
        </p:nvSpPr>
        <p:spPr>
          <a:xfrm rot="-5400000">
            <a:off y="2616527" x="-758400"/>
            <a:ext cy="831148" cx="2769574"/>
          </a:xfrm>
          <a:custGeom>
            <a:pathLst>
              <a:path w="13808" extrusionOk="0" h="2221">
                <a:moveTo>
                  <a:pt y="64" x="768"/>
                </a:moveTo>
                <a:lnTo>
                  <a:pt y="221" x="768"/>
                </a:lnTo>
                <a:lnTo>
                  <a:pt y="221" x="936"/>
                </a:lnTo>
                <a:lnTo>
                  <a:pt y="64" x="936"/>
                </a:lnTo>
                <a:close/>
                <a:moveTo>
                  <a:pt y="64" x="9005"/>
                </a:moveTo>
                <a:lnTo>
                  <a:pt y="221" x="9005"/>
                </a:lnTo>
                <a:lnTo>
                  <a:pt y="221" x="9173"/>
                </a:lnTo>
                <a:lnTo>
                  <a:pt y="64" x="9173"/>
                </a:lnTo>
                <a:close/>
                <a:moveTo>
                  <a:pt y="64" x="10129"/>
                </a:moveTo>
                <a:lnTo>
                  <a:pt y="221" x="10129"/>
                </a:lnTo>
                <a:lnTo>
                  <a:pt y="221" x="10298"/>
                </a:lnTo>
                <a:lnTo>
                  <a:pt y="64" x="10298"/>
                </a:lnTo>
                <a:close/>
                <a:moveTo>
                  <a:pt y="64" x="12250"/>
                </a:moveTo>
                <a:lnTo>
                  <a:pt y="221" x="12250"/>
                </a:lnTo>
                <a:lnTo>
                  <a:pt y="221" x="12419"/>
                </a:lnTo>
                <a:lnTo>
                  <a:pt y="64" x="12419"/>
                </a:lnTo>
                <a:close/>
                <a:moveTo>
                  <a:pt y="0" x="13012"/>
                </a:moveTo>
                <a:lnTo>
                  <a:pt y="157" x="12741"/>
                </a:lnTo>
                <a:lnTo>
                  <a:pt y="265" x="12791"/>
                </a:lnTo>
                <a:lnTo>
                  <a:pt y="160" x="13085"/>
                </a:lnTo>
                <a:lnTo>
                  <a:pt y="0" x="13012"/>
                </a:lnTo>
                <a:close/>
                <a:moveTo>
                  <a:pt y="456" x="3650"/>
                </a:moveTo>
                <a:cubicBezTo>
                  <a:pt y="456" x="3661"/>
                  <a:pt y="458" x="3669"/>
                  <a:pt y="463" x="3674"/>
                </a:cubicBezTo>
                <a:cubicBezTo>
                  <a:pt y="467" x="3678"/>
                  <a:pt y="475" x="3681"/>
                  <a:pt y="487" x="3681"/>
                </a:cubicBezTo>
                <a:lnTo>
                  <a:pt y="658" x="3681"/>
                </a:lnTo>
                <a:cubicBezTo>
                  <a:pt y="669" x="3681"/>
                  <a:pt y="677" x="3678"/>
                  <a:pt y="681" x="3674"/>
                </a:cubicBezTo>
                <a:cubicBezTo>
                  <a:pt y="686" x="3670"/>
                  <a:pt y="688" x="3662"/>
                  <a:pt y="688" x="3650"/>
                </a:cubicBezTo>
                <a:lnTo>
                  <a:pt y="688" x="3422"/>
                </a:lnTo>
                <a:cubicBezTo>
                  <a:pt y="688" x="3411"/>
                  <a:pt y="686" x="3403"/>
                  <a:pt y="681" x="3398"/>
                </a:cubicBezTo>
                <a:cubicBezTo>
                  <a:pt y="677" x="3394"/>
                  <a:pt y="669" x="3391"/>
                  <a:pt y="658" x="3391"/>
                </a:cubicBezTo>
                <a:lnTo>
                  <a:pt y="486" x="3391"/>
                </a:lnTo>
                <a:cubicBezTo>
                  <a:pt y="475" x="3391"/>
                  <a:pt y="468" x="3394"/>
                  <a:pt y="463" x="3398"/>
                </a:cubicBezTo>
                <a:cubicBezTo>
                  <a:pt y="459" x="3403"/>
                  <a:pt y="456" x="3411"/>
                  <a:pt y="456" x="3422"/>
                </a:cubicBezTo>
                <a:close/>
                <a:moveTo>
                  <a:pt y="456" x="7484"/>
                </a:moveTo>
                <a:cubicBezTo>
                  <a:pt y="456" x="7495"/>
                  <a:pt y="458" x="7502"/>
                  <a:pt y="463" x="7507"/>
                </a:cubicBezTo>
                <a:cubicBezTo>
                  <a:pt y="467" x="7512"/>
                  <a:pt y="475" x="7514"/>
                  <a:pt y="487" x="7514"/>
                </a:cubicBezTo>
                <a:lnTo>
                  <a:pt y="658" x="7514"/>
                </a:lnTo>
                <a:cubicBezTo>
                  <a:pt y="669" x="7514"/>
                  <a:pt y="677" x="7512"/>
                  <a:pt y="681" x="7507"/>
                </a:cubicBezTo>
                <a:cubicBezTo>
                  <a:pt y="686" x="7503"/>
                  <a:pt y="688" x="7495"/>
                  <a:pt y="688" x="7484"/>
                </a:cubicBezTo>
                <a:lnTo>
                  <a:pt y="688" x="7256"/>
                </a:lnTo>
                <a:cubicBezTo>
                  <a:pt y="688" x="7245"/>
                  <a:pt y="686" x="7237"/>
                  <a:pt y="681" x="7232"/>
                </a:cubicBezTo>
                <a:cubicBezTo>
                  <a:pt y="677" x="7227"/>
                  <a:pt y="669" x="7225"/>
                  <a:pt y="658" x="7225"/>
                </a:cubicBezTo>
                <a:lnTo>
                  <a:pt y="486" x="7225"/>
                </a:lnTo>
                <a:cubicBezTo>
                  <a:pt y="475" x="7225"/>
                  <a:pt y="468" x="7227"/>
                  <a:pt y="463" x="7232"/>
                </a:cubicBezTo>
                <a:cubicBezTo>
                  <a:pt y="459" x="7236"/>
                  <a:pt y="456" x="7244"/>
                  <a:pt y="456" x="7256"/>
                </a:cubicBezTo>
                <a:close/>
                <a:moveTo>
                  <a:pt y="456" x="12915"/>
                </a:moveTo>
                <a:cubicBezTo>
                  <a:pt y="456" x="12926"/>
                  <a:pt y="458" x="12934"/>
                  <a:pt y="463" x="12939"/>
                </a:cubicBezTo>
                <a:cubicBezTo>
                  <a:pt y="467" x="12943"/>
                  <a:pt y="475" x="12946"/>
                  <a:pt y="487" x="12946"/>
                </a:cubicBezTo>
                <a:lnTo>
                  <a:pt y="658" x="12946"/>
                </a:lnTo>
                <a:cubicBezTo>
                  <a:pt y="669" x="12946"/>
                  <a:pt y="677" x="12944"/>
                  <a:pt y="681" x="12939"/>
                </a:cubicBezTo>
                <a:cubicBezTo>
                  <a:pt y="686" x="12935"/>
                  <a:pt y="688" x="12927"/>
                  <a:pt y="688" x="12915"/>
                </a:cubicBezTo>
                <a:lnTo>
                  <a:pt y="688" x="12687"/>
                </a:lnTo>
                <a:cubicBezTo>
                  <a:pt y="688" x="12676"/>
                  <a:pt y="686" x="12668"/>
                  <a:pt y="681" x="12663"/>
                </a:cubicBezTo>
                <a:cubicBezTo>
                  <a:pt y="677" x="12659"/>
                  <a:pt y="669" x="12656"/>
                  <a:pt y="658" x="12656"/>
                </a:cubicBezTo>
                <a:lnTo>
                  <a:pt y="486" x="12656"/>
                </a:lnTo>
                <a:cubicBezTo>
                  <a:pt y="475" x="12656"/>
                  <a:pt y="468" x="12659"/>
                  <a:pt y="463" x="12663"/>
                </a:cubicBezTo>
                <a:cubicBezTo>
                  <a:pt y="459" x="12668"/>
                  <a:pt y="456" x="12676"/>
                  <a:pt y="456" x="12687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280"/>
                </a:lnTo>
                <a:lnTo>
                  <a:pt y="857" x="280"/>
                </a:lnTo>
                <a:lnTo>
                  <a:pt y="857" x="448"/>
                </a:lnTo>
                <a:lnTo>
                  <a:pt y="284" x="448"/>
                </a:lnTo>
                <a:lnTo>
                  <a:pt y="284" x="728"/>
                </a:lnTo>
                <a:lnTo>
                  <a:pt y="115" x="728"/>
                </a:lnTo>
                <a:close/>
                <a:moveTo>
                  <a:pt y="288" x="768"/>
                </a:moveTo>
                <a:lnTo>
                  <a:pt y="857" x="768"/>
                </a:lnTo>
                <a:lnTo>
                  <a:pt y="857" x="936"/>
                </a:lnTo>
                <a:lnTo>
                  <a:pt y="288" x="936"/>
                </a:lnTo>
                <a:close/>
                <a:moveTo>
                  <a:pt y="288" x="1201"/>
                </a:moveTo>
                <a:cubicBezTo>
                  <a:pt y="288" x="1166"/>
                  <a:pt y="294" x="1135"/>
                  <a:pt y="307" x="1110"/>
                </a:cubicBezTo>
                <a:cubicBezTo>
                  <a:pt y="321" x="1085"/>
                  <a:pt y="337" x="1065"/>
                  <a:pt y="357" x="1049"/>
                </a:cubicBezTo>
                <a:cubicBezTo>
                  <a:pt y="376" x="1034"/>
                  <a:pt y="397" x="1023"/>
                  <a:pt y="420" x="1016"/>
                </a:cubicBezTo>
                <a:cubicBezTo>
                  <a:pt y="442" x="1009"/>
                  <a:pt y="464" x="1005"/>
                  <a:pt y="483" x="1005"/>
                </a:cubicBezTo>
                <a:lnTo>
                  <a:pt y="661" x="1005"/>
                </a:lnTo>
                <a:cubicBezTo>
                  <a:pt y="697" x="1005"/>
                  <a:pt y="727" x="1012"/>
                  <a:pt y="752" x="1025"/>
                </a:cubicBezTo>
                <a:cubicBezTo>
                  <a:pt y="777" x="1038"/>
                  <a:pt y="798" x="1055"/>
                  <a:pt y="813" x="1074"/>
                </a:cubicBezTo>
                <a:cubicBezTo>
                  <a:pt y="829" x="1094"/>
                  <a:pt y="840" x="1115"/>
                  <a:pt y="847" x="1138"/>
                </a:cubicBezTo>
                <a:cubicBezTo>
                  <a:pt y="854" x="1160"/>
                  <a:pt y="857" x="1181"/>
                  <a:pt y="857" x="1201"/>
                </a:cubicBezTo>
                <a:lnTo>
                  <a:pt y="857" x="1451"/>
                </a:lnTo>
                <a:lnTo>
                  <a:pt y="694" x="1451"/>
                </a:lnTo>
                <a:lnTo>
                  <a:pt y="694" x="1202"/>
                </a:lnTo>
                <a:cubicBezTo>
                  <a:pt y="694" x="1192"/>
                  <a:pt y="692" x="1183"/>
                  <a:pt y="686" x="1177"/>
                </a:cubicBezTo>
                <a:cubicBezTo>
                  <a:pt y="680" x="1171"/>
                  <a:pt y="672" x="1168"/>
                  <a:pt y="661" x="1168"/>
                </a:cubicBezTo>
                <a:lnTo>
                  <a:pt y="484" x="1168"/>
                </a:lnTo>
                <a:cubicBezTo>
                  <a:pt y="474" x="1168"/>
                  <a:pt y="466" x="1170"/>
                  <a:pt y="459" x="1176"/>
                </a:cubicBezTo>
                <a:cubicBezTo>
                  <a:pt y="453" x="1182"/>
                  <a:pt y="450" x="1190"/>
                  <a:pt y="450" x="1201"/>
                </a:cubicBezTo>
                <a:lnTo>
                  <a:pt y="450" x="1430"/>
                </a:lnTo>
                <a:cubicBezTo>
                  <a:pt y="450" x="1440"/>
                  <a:pt y="453" x="1448"/>
                  <a:pt y="458" x="1454"/>
                </a:cubicBezTo>
                <a:cubicBezTo>
                  <a:pt y="464" x="1460"/>
                  <a:pt y="472" x="1463"/>
                  <a:pt y="482" x="1463"/>
                </a:cubicBezTo>
                <a:cubicBezTo>
                  <a:pt y="493" x="1463"/>
                  <a:pt y="501" x="1461"/>
                  <a:pt y="507" x="1455"/>
                </a:cubicBezTo>
                <a:cubicBezTo>
                  <a:pt y="513" x="1449"/>
                  <a:pt y="517" x="1441"/>
                  <a:pt y="517" x="1430"/>
                </a:cubicBezTo>
                <a:lnTo>
                  <a:pt y="517" x="1180"/>
                </a:lnTo>
                <a:lnTo>
                  <a:pt y="679" x="1180"/>
                </a:lnTo>
                <a:lnTo>
                  <a:pt y="679" x="1430"/>
                </a:lnTo>
                <a:cubicBezTo>
                  <a:pt y="679" x="1465"/>
                  <a:pt y="672" x="1496"/>
                  <a:pt y="659" x="1521"/>
                </a:cubicBezTo>
                <a:cubicBezTo>
                  <a:pt y="646" x="1546"/>
                  <a:pt y="629" x="1566"/>
                  <a:pt y="610" x="1582"/>
                </a:cubicBezTo>
                <a:cubicBezTo>
                  <a:pt y="590" x="1597"/>
                  <a:pt y="569" x="1608"/>
                  <a:pt y="547" x="1615"/>
                </a:cubicBezTo>
                <a:cubicBezTo>
                  <a:pt y="524" x="1622"/>
                  <a:pt y="503" x="1626"/>
                  <a:pt y="483" x="1626"/>
                </a:cubicBezTo>
                <a:cubicBezTo>
                  <a:pt y="448" x="1626"/>
                  <a:pt y="418" x="1619"/>
                  <a:pt y="393" x="1606"/>
                </a:cubicBezTo>
                <a:cubicBezTo>
                  <a:pt y="367" x="1593"/>
                  <a:pt y="347" x="1576"/>
                  <a:pt y="332" x="1557"/>
                </a:cubicBezTo>
                <a:cubicBezTo>
                  <a:pt y="316" x="1537"/>
                  <a:pt y="305" x="1516"/>
                  <a:pt y="298" x="1493"/>
                </a:cubicBezTo>
                <a:cubicBezTo>
                  <a:pt y="291" x="1471"/>
                  <a:pt y="288" x="1450"/>
                  <a:pt y="288" x="1430"/>
                </a:cubicBezTo>
                <a:close/>
                <a:moveTo>
                  <a:pt y="288" x="1754"/>
                </a:moveTo>
                <a:cubicBezTo>
                  <a:pt y="288" x="1743"/>
                  <a:pt y="290" x="1732"/>
                  <a:pt y="294" x="1721"/>
                </a:cubicBezTo>
                <a:cubicBezTo>
                  <a:pt y="298" x="1711"/>
                  <a:pt y="304" x="1702"/>
                  <a:pt y="312" x="1694"/>
                </a:cubicBezTo>
                <a:cubicBezTo>
                  <a:pt y="319" x="1686"/>
                  <a:pt y="328" x="1680"/>
                  <a:pt y="339" x="1676"/>
                </a:cubicBezTo>
                <a:cubicBezTo>
                  <a:pt y="349" x="1672"/>
                  <a:pt y="360" x="1669"/>
                  <a:pt y="371" x="1669"/>
                </a:cubicBezTo>
                <a:lnTo>
                  <a:pt y="857" x="1669"/>
                </a:lnTo>
                <a:lnTo>
                  <a:pt y="857" x="1838"/>
                </a:lnTo>
                <a:lnTo>
                  <a:pt y="456" x="1838"/>
                </a:lnTo>
                <a:lnTo>
                  <a:pt y="456" x="1982"/>
                </a:lnTo>
                <a:cubicBezTo>
                  <a:pt y="456" x="1994"/>
                  <a:pt y="459" x="2002"/>
                  <a:pt y="463" x="2007"/>
                </a:cubicBezTo>
                <a:cubicBezTo>
                  <a:pt y="468" x="2011"/>
                  <a:pt y="475" x="2014"/>
                  <a:pt y="486" x="2014"/>
                </a:cubicBezTo>
                <a:lnTo>
                  <a:pt y="857" x="2014"/>
                </a:lnTo>
                <a:lnTo>
                  <a:pt y="857" x="2182"/>
                </a:lnTo>
                <a:lnTo>
                  <a:pt y="486" x="2182"/>
                </a:lnTo>
                <a:cubicBezTo>
                  <a:pt y="466" x="2182"/>
                  <a:pt y="456" x="2182"/>
                  <a:pt y="456" x="2182"/>
                </a:cubicBezTo>
                <a:cubicBezTo>
                  <a:pt y="456" x="2182"/>
                  <a:pt y="456" x="2182"/>
                  <a:pt y="456" x="2182"/>
                </a:cubicBezTo>
                <a:lnTo>
                  <a:pt y="456" x="2269"/>
                </a:lnTo>
                <a:cubicBezTo>
                  <a:pt y="456" x="2281"/>
                  <a:pt y="458" x="2289"/>
                  <a:pt y="463" x="2293"/>
                </a:cubicBezTo>
                <a:cubicBezTo>
                  <a:pt y="467" x="2297"/>
                  <a:pt y="475" x="2299"/>
                  <a:pt y="486" x="2299"/>
                </a:cubicBezTo>
                <a:lnTo>
                  <a:pt y="857" x="2299"/>
                </a:lnTo>
                <a:lnTo>
                  <a:pt y="857" x="2468"/>
                </a:lnTo>
                <a:lnTo>
                  <a:pt y="486" x="2468"/>
                </a:lnTo>
                <a:cubicBezTo>
                  <a:pt y="462" x="2468"/>
                  <a:pt y="441" x="2465"/>
                  <a:pt y="421" x="2459"/>
                </a:cubicBezTo>
                <a:cubicBezTo>
                  <a:pt y="402" x="2452"/>
                  <a:pt y="385" x="2444"/>
                  <a:pt y="370" x="2434"/>
                </a:cubicBezTo>
                <a:cubicBezTo>
                  <a:pt y="355" x="2424"/>
                  <a:pt y="342" x="2412"/>
                  <a:pt y="332" x="2398"/>
                </a:cubicBezTo>
                <a:cubicBezTo>
                  <a:pt y="321" x="2385"/>
                  <a:pt y="313" x="2370"/>
                  <a:pt y="306" x="2356"/>
                </a:cubicBezTo>
                <a:cubicBezTo>
                  <a:pt y="300" x="2341"/>
                  <a:pt y="295" x="2327"/>
                  <a:pt y="292" x="2312"/>
                </a:cubicBezTo>
                <a:cubicBezTo>
                  <a:pt y="289" x="2297"/>
                  <a:pt y="288" x="2283"/>
                  <a:pt y="288" x="2269"/>
                </a:cubicBezTo>
                <a:lnTo>
                  <a:pt y="288" x="2077"/>
                </a:lnTo>
                <a:lnTo>
                  <a:pt y="306" x="2077"/>
                </a:lnTo>
                <a:cubicBezTo>
                  <a:pt y="306" x="2077"/>
                  <a:pt y="306" x="2077"/>
                  <a:pt y="306" x="2077"/>
                </a:cubicBezTo>
                <a:cubicBezTo>
                  <a:pt y="306" x="2075"/>
                  <a:pt y="303" x="2065"/>
                  <a:pt y="298" x="2046"/>
                </a:cubicBezTo>
                <a:cubicBezTo>
                  <a:pt y="291" x="2024"/>
                  <a:pt y="288" x="2003"/>
                  <a:pt y="288" x="1983"/>
                </a:cubicBezTo>
                <a:close/>
                <a:moveTo>
                  <a:pt y="288" x="3421"/>
                </a:moveTo>
                <a:cubicBezTo>
                  <a:pt y="288" x="3402"/>
                  <a:pt y="291" x="3380"/>
                  <a:pt y="298" x="3357"/>
                </a:cubicBezTo>
                <a:cubicBezTo>
                  <a:pt y="305" x="3334"/>
                  <a:pt y="316" x="3313"/>
                  <a:pt y="332" x="3293"/>
                </a:cubicBezTo>
                <a:cubicBezTo>
                  <a:pt y="348" x="3273"/>
                  <a:pt y="369" x="3256"/>
                  <a:pt y="394" x="3243"/>
                </a:cubicBezTo>
                <a:cubicBezTo>
                  <a:pt y="419" x="3229"/>
                  <a:pt y="450" x="3223"/>
                  <a:pt y="486" x="3223"/>
                </a:cubicBezTo>
                <a:lnTo>
                  <a:pt y="658" x="3223"/>
                </a:lnTo>
                <a:cubicBezTo>
                  <a:pt y="694" x="3223"/>
                  <a:pt y="725" x="3229"/>
                  <a:pt y="751" x="3243"/>
                </a:cubicBezTo>
                <a:cubicBezTo>
                  <a:pt y="776" x="3256"/>
                  <a:pt y="797" x="3273"/>
                  <a:pt y="813" x="3293"/>
                </a:cubicBezTo>
                <a:cubicBezTo>
                  <a:pt y="828" x="3313"/>
                  <a:pt y="840" x="3334"/>
                  <a:pt y="847" x="3357"/>
                </a:cubicBezTo>
                <a:cubicBezTo>
                  <a:pt y="854" x="3380"/>
                  <a:pt y="857" x="3402"/>
                  <a:pt y="857" x="3421"/>
                </a:cubicBezTo>
                <a:lnTo>
                  <a:pt y="857" x="3650"/>
                </a:lnTo>
                <a:cubicBezTo>
                  <a:pt y="857" x="3664"/>
                  <a:pt y="856" x="3678"/>
                  <a:pt y="853" x="3693"/>
                </a:cubicBezTo>
                <a:cubicBezTo>
                  <a:pt y="849" x="3708"/>
                  <a:pt y="845" x="3722"/>
                  <a:pt y="838" x="3737"/>
                </a:cubicBezTo>
                <a:cubicBezTo>
                  <a:pt y="832" x="3752"/>
                  <a:pt y="823" x="3766"/>
                  <a:pt y="813" x="3779"/>
                </a:cubicBezTo>
                <a:cubicBezTo>
                  <a:pt y="802" x="3793"/>
                  <a:pt y="790" x="3805"/>
                  <a:pt y="775" x="3815"/>
                </a:cubicBezTo>
                <a:cubicBezTo>
                  <a:pt y="760" x="3826"/>
                  <a:pt y="743" x="3834"/>
                  <a:pt y="723" x="3840"/>
                </a:cubicBezTo>
                <a:cubicBezTo>
                  <a:pt y="704" x="3846"/>
                  <a:pt y="682" x="3849"/>
                  <a:pt y="658" x="3849"/>
                </a:cubicBezTo>
                <a:lnTo>
                  <a:pt y="486" x="3849"/>
                </a:lnTo>
                <a:cubicBezTo>
                  <a:pt y="466" x="3849"/>
                  <a:pt y="445" x="3846"/>
                  <a:pt y="422" x="3839"/>
                </a:cubicBezTo>
                <a:cubicBezTo>
                  <a:pt y="399" x="3832"/>
                  <a:pt y="377" x="3820"/>
                  <a:pt y="357" x="3805"/>
                </a:cubicBezTo>
                <a:cubicBezTo>
                  <a:pt y="337" x="3789"/>
                  <a:pt y="321" x="3768"/>
                  <a:pt y="307" x="3743"/>
                </a:cubicBezTo>
                <a:cubicBezTo>
                  <a:pt y="294" x="3717"/>
                  <a:pt y="288" x="3686"/>
                  <a:pt y="288" x="3650"/>
                </a:cubicBezTo>
                <a:close/>
                <a:moveTo>
                  <a:pt y="288" x="4072"/>
                </a:moveTo>
                <a:cubicBezTo>
                  <a:pt y="288" x="4054"/>
                  <a:pt y="291" x="4035"/>
                  <a:pt y="297" x="4015"/>
                </a:cubicBezTo>
                <a:cubicBezTo>
                  <a:pt y="303" x="3995"/>
                  <a:pt y="313" x="3976"/>
                  <a:pt y="326" x="3958"/>
                </a:cubicBezTo>
                <a:cubicBezTo>
                  <a:pt y="340" x="3941"/>
                  <a:pt y="358" x="3926"/>
                  <a:pt y="380" x="3915"/>
                </a:cubicBezTo>
                <a:cubicBezTo>
                  <a:pt y="403" x="3903"/>
                  <a:pt y="430" x="3897"/>
                  <a:pt y="461" x="3897"/>
                </a:cubicBezTo>
                <a:cubicBezTo>
                  <a:pt y="478" x="3897"/>
                  <a:pt y="496" x="3900"/>
                  <a:pt y="515" x="3907"/>
                </a:cubicBezTo>
                <a:cubicBezTo>
                  <a:pt y="534" x="3913"/>
                  <a:pt y="553" x="3923"/>
                  <a:pt y="569" x="3937"/>
                </a:cubicBezTo>
                <a:cubicBezTo>
                  <a:pt y="586" x="3951"/>
                  <a:pt y="600" x="3969"/>
                  <a:pt y="611" x="3991"/>
                </a:cubicBezTo>
                <a:cubicBezTo>
                  <a:pt y="623" x="4014"/>
                  <a:pt y="628" x="4040"/>
                  <a:pt y="628" x="4072"/>
                </a:cubicBezTo>
                <a:lnTo>
                  <a:pt y="628" x="4268"/>
                </a:lnTo>
                <a:cubicBezTo>
                  <a:pt y="628" x="4288"/>
                  <a:pt y="638" x="4298"/>
                  <a:pt y="659" x="4299"/>
                </a:cubicBezTo>
                <a:cubicBezTo>
                  <a:pt y="669" x="4299"/>
                  <a:pt y="677" x="4296"/>
                  <a:pt y="681" x="4292"/>
                </a:cubicBezTo>
                <a:cubicBezTo>
                  <a:pt y="686" x="4287"/>
                  <a:pt y="688" x="4279"/>
                  <a:pt y="688" x="4267"/>
                </a:cubicBezTo>
                <a:lnTo>
                  <a:pt y="688" x="3904"/>
                </a:lnTo>
                <a:lnTo>
                  <a:pt y="857" x="3904"/>
                </a:lnTo>
                <a:lnTo>
                  <a:pt y="857" x="4268"/>
                </a:lnTo>
                <a:cubicBezTo>
                  <a:pt y="857" x="4282"/>
                  <a:pt y="856" x="4296"/>
                  <a:pt y="853" x="4311"/>
                </a:cubicBezTo>
                <a:cubicBezTo>
                  <a:pt y="849" x="4326"/>
                  <a:pt y="845" x="4341"/>
                  <a:pt y="838" x="4355"/>
                </a:cubicBezTo>
                <a:cubicBezTo>
                  <a:pt y="832" x="4370"/>
                  <a:pt y="823" x="4384"/>
                  <a:pt y="813" x="4398"/>
                </a:cubicBezTo>
                <a:cubicBezTo>
                  <a:pt y="802" x="4411"/>
                  <a:pt y="790" x="4423"/>
                  <a:pt y="775" x="4433"/>
                </a:cubicBezTo>
                <a:cubicBezTo>
                  <a:pt y="760" x="4444"/>
                  <a:pt y="743" x="4452"/>
                  <a:pt y="723" x="4458"/>
                </a:cubicBezTo>
                <a:cubicBezTo>
                  <a:pt y="704" x="4464"/>
                  <a:pt y="682" x="4467"/>
                  <a:pt y="658" x="4467"/>
                </a:cubicBezTo>
                <a:cubicBezTo>
                  <a:pt y="638" x="4467"/>
                  <a:pt y="617" x="4464"/>
                  <a:pt y="594" x="4457"/>
                </a:cubicBezTo>
                <a:cubicBezTo>
                  <a:pt y="570" x="4450"/>
                  <a:pt y="549" x="4438"/>
                  <a:pt y="529" x="4423"/>
                </a:cubicBezTo>
                <a:cubicBezTo>
                  <a:pt y="509" x="4407"/>
                  <a:pt y="492" x="4386"/>
                  <a:pt y="479" x="4361"/>
                </a:cubicBezTo>
                <a:cubicBezTo>
                  <a:pt y="466" x="4335"/>
                  <a:pt y="459" x="4304"/>
                  <a:pt y="459" x="4268"/>
                </a:cubicBezTo>
                <a:lnTo>
                  <a:pt y="459" x="4066"/>
                </a:lnTo>
                <a:cubicBezTo>
                  <a:pt y="459" x="4066"/>
                  <a:pt y="459" x="4066"/>
                  <a:pt y="459" x="4066"/>
                </a:cubicBezTo>
                <a:cubicBezTo>
                  <a:pt y="458" x="4066"/>
                  <a:pt y="457" x="4066"/>
                  <a:pt y="456" x="4066"/>
                </a:cubicBezTo>
                <a:lnTo>
                  <a:pt y="456" x="4066"/>
                </a:lnTo>
                <a:cubicBezTo>
                  <a:pt y="456" x="4067"/>
                  <a:pt y="456" x="4069"/>
                  <a:pt y="456" x="4073"/>
                </a:cubicBezTo>
                <a:lnTo>
                  <a:pt y="456" x="4404"/>
                </a:lnTo>
                <a:lnTo>
                  <a:pt y="288" x="4404"/>
                </a:lnTo>
                <a:close/>
                <a:moveTo>
                  <a:pt y="115" x="5052"/>
                </a:moveTo>
                <a:cubicBezTo>
                  <a:pt y="115" x="5029"/>
                  <a:pt y="119" x="5005"/>
                  <a:pt y="127" x="4979"/>
                </a:cubicBezTo>
                <a:cubicBezTo>
                  <a:pt y="135" x="4953"/>
                  <a:pt y="148" x="4928"/>
                  <a:pt y="167" x="4906"/>
                </a:cubicBezTo>
                <a:cubicBezTo>
                  <a:pt y="185" x="4883"/>
                  <a:pt y="208" x="4864"/>
                  <a:pt y="237" x="4849"/>
                </a:cubicBezTo>
                <a:cubicBezTo>
                  <a:pt y="266" x="4835"/>
                  <a:pt y="302" x="4827"/>
                  <a:pt y="343" x="4827"/>
                </a:cubicBezTo>
                <a:cubicBezTo>
                  <a:pt y="385" x="4827"/>
                  <a:pt y="420" x="4835"/>
                  <a:pt y="449" x="4850"/>
                </a:cubicBezTo>
                <a:cubicBezTo>
                  <a:pt y="478" x="4865"/>
                  <a:pt y="502" x="4883"/>
                  <a:pt y="520" x="4906"/>
                </a:cubicBezTo>
                <a:cubicBezTo>
                  <a:pt y="538" x="4928"/>
                  <a:pt y="551" x="4953"/>
                  <a:pt y="559" x="4979"/>
                </a:cubicBezTo>
                <a:cubicBezTo>
                  <a:pt y="567" x="5005"/>
                  <a:pt y="571" x="5029"/>
                  <a:pt y="571" x="5052"/>
                </a:cubicBezTo>
                <a:lnTo>
                  <a:pt y="571" x="5344"/>
                </a:lnTo>
                <a:cubicBezTo>
                  <a:pt y="571" x="5353"/>
                  <a:pt y="572" x="5361"/>
                  <a:pt y="575" x="5368"/>
                </a:cubicBezTo>
                <a:cubicBezTo>
                  <a:pt y="578" x="5374"/>
                  <a:pt y="582" x="5380"/>
                  <a:pt y="587" x="5385"/>
                </a:cubicBezTo>
                <a:cubicBezTo>
                  <a:pt y="592" x="5389"/>
                  <a:pt y="598" x="5393"/>
                  <a:pt y="605" x="5396"/>
                </a:cubicBezTo>
                <a:cubicBezTo>
                  <a:pt y="613" x="5399"/>
                  <a:pt y="621" x="5400"/>
                  <a:pt y="630" x="5400"/>
                </a:cubicBezTo>
                <a:cubicBezTo>
                  <a:pt y="649" x="5400"/>
                  <a:pt y="663" x="5395"/>
                  <a:pt y="673" x="5386"/>
                </a:cubicBezTo>
                <a:cubicBezTo>
                  <a:pt y="683" x="5376"/>
                  <a:pt y="688" x="5362"/>
                  <a:pt y="688" x="5344"/>
                </a:cubicBezTo>
                <a:lnTo>
                  <a:pt y="688" x="4833"/>
                </a:lnTo>
                <a:lnTo>
                  <a:pt y="857" x="4833"/>
                </a:lnTo>
                <a:lnTo>
                  <a:pt y="857" x="5344"/>
                </a:lnTo>
                <a:cubicBezTo>
                  <a:pt y="857" x="5359"/>
                  <a:pt y="855" x="5375"/>
                  <a:pt y="852" x="5392"/>
                </a:cubicBezTo>
                <a:cubicBezTo>
                  <a:pt y="848" x="5409"/>
                  <a:pt y="843" x="5425"/>
                  <a:pt y="835" x="5442"/>
                </a:cubicBezTo>
                <a:cubicBezTo>
                  <a:pt y="828" x="5458"/>
                  <a:pt y="818" x="5474"/>
                  <a:pt y="806" x="5489"/>
                </a:cubicBezTo>
                <a:cubicBezTo>
                  <a:pt y="794" x="5505"/>
                  <a:pt y="780" x="5518"/>
                  <a:pt y="763" x="5530"/>
                </a:cubicBezTo>
                <a:cubicBezTo>
                  <a:pt y="746" x="5542"/>
                  <a:pt y="726" x="5551"/>
                  <a:pt y="704" x="5558"/>
                </a:cubicBezTo>
                <a:cubicBezTo>
                  <a:pt y="682" x="5565"/>
                  <a:pt y="657" x="5569"/>
                  <a:pt y="630" x="5569"/>
                </a:cubicBezTo>
                <a:cubicBezTo>
                  <a:pt y="603" x="5569"/>
                  <a:pt y="579" x="5565"/>
                  <a:pt y="557" x="5558"/>
                </a:cubicBezTo>
                <a:cubicBezTo>
                  <a:pt y="535" x="5551"/>
                  <a:pt y="515" x="5542"/>
                  <a:pt y="498" x="5530"/>
                </a:cubicBezTo>
                <a:cubicBezTo>
                  <a:pt y="481" x="5519"/>
                  <a:pt y="467" x="5505"/>
                  <a:pt y="455" x="5490"/>
                </a:cubicBezTo>
                <a:cubicBezTo>
                  <a:pt y="443" x="5475"/>
                  <a:pt y="433" x="5459"/>
                  <a:pt y="425" x="5443"/>
                </a:cubicBezTo>
                <a:cubicBezTo>
                  <a:pt y="417" x="5426"/>
                  <a:pt y="411" x="5409"/>
                  <a:pt y="408" x="5393"/>
                </a:cubicBezTo>
                <a:cubicBezTo>
                  <a:pt y="404" x="5376"/>
                  <a:pt y="402" x="5360"/>
                  <a:pt y="401" x="5345"/>
                </a:cubicBezTo>
                <a:lnTo>
                  <a:pt y="401" x="5052"/>
                </a:lnTo>
                <a:cubicBezTo>
                  <a:pt y="401" x="5033"/>
                  <a:pt y="396" x="5020"/>
                  <a:pt y="386" x="5010"/>
                </a:cubicBezTo>
                <a:cubicBezTo>
                  <a:pt y="376" x="5001"/>
                  <a:pt y="362" x="4996"/>
                  <a:pt y="343" x="4996"/>
                </a:cubicBezTo>
                <a:cubicBezTo>
                  <a:pt y="324" x="4996"/>
                  <a:pt y="310" x="5001"/>
                  <a:pt y="299" x="5010"/>
                </a:cubicBezTo>
                <a:cubicBezTo>
                  <a:pt y="289" x="5020"/>
                  <a:pt y="284" x="5034"/>
                  <a:pt y="284" x="5052"/>
                </a:cubicBezTo>
                <a:lnTo>
                  <a:pt y="284" x="5505"/>
                </a:lnTo>
                <a:lnTo>
                  <a:pt y="115" x="5505"/>
                </a:lnTo>
                <a:close/>
                <a:moveTo>
                  <a:pt y="115" x="5633"/>
                </a:moveTo>
                <a:lnTo>
                  <a:pt y="857" x="5633"/>
                </a:lnTo>
                <a:lnTo>
                  <a:pt y="857" x="5802"/>
                </a:lnTo>
                <a:lnTo>
                  <a:pt y="115" x="5802"/>
                </a:lnTo>
                <a:close/>
                <a:moveTo>
                  <a:pt y="288" x="7255"/>
                </a:moveTo>
                <a:cubicBezTo>
                  <a:pt y="288" x="7235"/>
                  <a:pt y="291" x="7214"/>
                  <a:pt y="298" x="7191"/>
                </a:cubicBezTo>
                <a:cubicBezTo>
                  <a:pt y="305" x="7168"/>
                  <a:pt y="316" x="7146"/>
                  <a:pt y="332" x="7126"/>
                </a:cubicBezTo>
                <a:cubicBezTo>
                  <a:pt y="348" x="7106"/>
                  <a:pt y="369" x="7090"/>
                  <a:pt y="394" x="7076"/>
                </a:cubicBezTo>
                <a:cubicBezTo>
                  <a:pt y="419" x="7063"/>
                  <a:pt y="450" x="7056"/>
                  <a:pt y="486" x="7056"/>
                </a:cubicBezTo>
                <a:lnTo>
                  <a:pt y="658" x="7056"/>
                </a:lnTo>
                <a:cubicBezTo>
                  <a:pt y="694" x="7056"/>
                  <a:pt y="725" x="7063"/>
                  <a:pt y="751" x="7076"/>
                </a:cubicBezTo>
                <a:cubicBezTo>
                  <a:pt y="776" x="7090"/>
                  <a:pt y="797" x="7106"/>
                  <a:pt y="813" x="7126"/>
                </a:cubicBezTo>
                <a:cubicBezTo>
                  <a:pt y="828" x="7146"/>
                  <a:pt y="840" x="7168"/>
                  <a:pt y="847" x="7191"/>
                </a:cubicBezTo>
                <a:cubicBezTo>
                  <a:pt y="854" x="7214"/>
                  <a:pt y="857" x="7235"/>
                  <a:pt y="857" x="7255"/>
                </a:cubicBezTo>
                <a:lnTo>
                  <a:pt y="857" x="7484"/>
                </a:lnTo>
                <a:cubicBezTo>
                  <a:pt y="857" x="7497"/>
                  <a:pt y="856" x="7511"/>
                  <a:pt y="853" x="7526"/>
                </a:cubicBezTo>
                <a:cubicBezTo>
                  <a:pt y="849" x="7541"/>
                  <a:pt y="845" x="7556"/>
                  <a:pt y="838" x="7571"/>
                </a:cubicBezTo>
                <a:cubicBezTo>
                  <a:pt y="832" x="7585"/>
                  <a:pt y="823" x="7599"/>
                  <a:pt y="813" x="7613"/>
                </a:cubicBezTo>
                <a:cubicBezTo>
                  <a:pt y="802" x="7627"/>
                  <a:pt y="790" x="7638"/>
                  <a:pt y="775" x="7649"/>
                </a:cubicBezTo>
                <a:cubicBezTo>
                  <a:pt y="760" x="7659"/>
                  <a:pt y="743" x="7667"/>
                  <a:pt y="723" x="7673"/>
                </a:cubicBezTo>
                <a:cubicBezTo>
                  <a:pt y="704" x="7680"/>
                  <a:pt y="682" x="7683"/>
                  <a:pt y="658" x="7683"/>
                </a:cubicBezTo>
                <a:lnTo>
                  <a:pt y="486" x="7683"/>
                </a:lnTo>
                <a:cubicBezTo>
                  <a:pt y="466" x="7683"/>
                  <a:pt y="445" x="7679"/>
                  <a:pt y="422" x="7672"/>
                </a:cubicBezTo>
                <a:cubicBezTo>
                  <a:pt y="399" x="7665"/>
                  <a:pt y="377" x="7654"/>
                  <a:pt y="357" x="7638"/>
                </a:cubicBezTo>
                <a:cubicBezTo>
                  <a:pt y="337" x="7622"/>
                  <a:pt y="321" x="7602"/>
                  <a:pt y="307" x="7576"/>
                </a:cubicBezTo>
                <a:cubicBezTo>
                  <a:pt y="294" x="7550"/>
                  <a:pt y="288" x="7520"/>
                  <a:pt y="288" x="7484"/>
                </a:cubicBezTo>
                <a:close/>
                <a:moveTo>
                  <a:pt y="115" x="8569"/>
                </a:moveTo>
                <a:lnTo>
                  <a:pt y="288" x="8569"/>
                </a:lnTo>
                <a:lnTo>
                  <a:pt y="288" x="8404"/>
                </a:lnTo>
                <a:lnTo>
                  <a:pt y="456" x="8404"/>
                </a:lnTo>
                <a:lnTo>
                  <a:pt y="456" x="8569"/>
                </a:lnTo>
                <a:lnTo>
                  <a:pt y="857" x="8569"/>
                </a:lnTo>
                <a:lnTo>
                  <a:pt y="857" x="8739"/>
                </a:lnTo>
                <a:lnTo>
                  <a:pt y="456" x="8739"/>
                </a:lnTo>
                <a:lnTo>
                  <a:pt y="456" x="8961"/>
                </a:lnTo>
                <a:lnTo>
                  <a:pt y="288" x="8961"/>
                </a:lnTo>
                <a:lnTo>
                  <a:pt y="288" x="8739"/>
                </a:lnTo>
                <a:lnTo>
                  <a:pt y="115" x="8739"/>
                </a:lnTo>
                <a:close/>
                <a:moveTo>
                  <a:pt y="288" x="9005"/>
                </a:moveTo>
                <a:lnTo>
                  <a:pt y="857" x="9005"/>
                </a:lnTo>
                <a:lnTo>
                  <a:pt y="857" x="9173"/>
                </a:lnTo>
                <a:lnTo>
                  <a:pt y="288" x="9173"/>
                </a:lnTo>
                <a:close/>
                <a:moveTo>
                  <a:pt y="288" x="9338"/>
                </a:moveTo>
                <a:cubicBezTo>
                  <a:pt y="288" x="9327"/>
                  <a:pt y="290" x="9316"/>
                  <a:pt y="294" x="9305"/>
                </a:cubicBezTo>
                <a:cubicBezTo>
                  <a:pt y="298" x="9295"/>
                  <a:pt y="304" x="9286"/>
                  <a:pt y="312" x="9278"/>
                </a:cubicBezTo>
                <a:cubicBezTo>
                  <a:pt y="319" x="9270"/>
                  <a:pt y="328" x="9264"/>
                  <a:pt y="339" x="9260"/>
                </a:cubicBezTo>
                <a:cubicBezTo>
                  <a:pt y="349" x="9256"/>
                  <a:pt y="360" x="9253"/>
                  <a:pt y="371" x="9253"/>
                </a:cubicBezTo>
                <a:lnTo>
                  <a:pt y="857" x="9253"/>
                </a:lnTo>
                <a:lnTo>
                  <a:pt y="857" x="9422"/>
                </a:lnTo>
                <a:lnTo>
                  <a:pt y="456" x="9422"/>
                </a:lnTo>
                <a:lnTo>
                  <a:pt y="456" x="9566"/>
                </a:lnTo>
                <a:cubicBezTo>
                  <a:pt y="456" x="9578"/>
                  <a:pt y="459" x="9586"/>
                  <a:pt y="463" x="9591"/>
                </a:cubicBezTo>
                <a:cubicBezTo>
                  <a:pt y="468" x="9595"/>
                  <a:pt y="475" x="9598"/>
                  <a:pt y="486" x="9598"/>
                </a:cubicBezTo>
                <a:lnTo>
                  <a:pt y="857" x="9598"/>
                </a:lnTo>
                <a:lnTo>
                  <a:pt y="857" x="9766"/>
                </a:lnTo>
                <a:lnTo>
                  <a:pt y="486" x="9766"/>
                </a:lnTo>
                <a:cubicBezTo>
                  <a:pt y="466" x="9766"/>
                  <a:pt y="456" x="9766"/>
                  <a:pt y="456" x="9766"/>
                </a:cubicBezTo>
                <a:cubicBezTo>
                  <a:pt y="456" x="9766"/>
                  <a:pt y="456" x="9766"/>
                  <a:pt y="456" x="9766"/>
                </a:cubicBezTo>
                <a:lnTo>
                  <a:pt y="456" x="9853"/>
                </a:lnTo>
                <a:cubicBezTo>
                  <a:pt y="456" x="9865"/>
                  <a:pt y="458" x="9873"/>
                  <a:pt y="463" x="9877"/>
                </a:cubicBezTo>
                <a:cubicBezTo>
                  <a:pt y="467" x="9881"/>
                  <a:pt y="475" x="9883"/>
                  <a:pt y="486" x="9883"/>
                </a:cubicBezTo>
                <a:lnTo>
                  <a:pt y="857" x="9883"/>
                </a:lnTo>
                <a:lnTo>
                  <a:pt y="857" x="10052"/>
                </a:lnTo>
                <a:lnTo>
                  <a:pt y="486" x="10052"/>
                </a:lnTo>
                <a:cubicBezTo>
                  <a:pt y="462" x="10052"/>
                  <a:pt y="441" x="10049"/>
                  <a:pt y="421" x="10043"/>
                </a:cubicBezTo>
                <a:cubicBezTo>
                  <a:pt y="402" x="10036"/>
                  <a:pt y="385" x="10028"/>
                  <a:pt y="370" x="10018"/>
                </a:cubicBezTo>
                <a:cubicBezTo>
                  <a:pt y="355" x="10008"/>
                  <a:pt y="342" x="9996"/>
                  <a:pt y="332" x="9982"/>
                </a:cubicBezTo>
                <a:cubicBezTo>
                  <a:pt y="321" x="9969"/>
                  <a:pt y="313" x="9954"/>
                  <a:pt y="306" x="9940"/>
                </a:cubicBezTo>
                <a:cubicBezTo>
                  <a:pt y="300" x="9925"/>
                  <a:pt y="295" x="9911"/>
                  <a:pt y="292" x="9896"/>
                </a:cubicBezTo>
                <a:cubicBezTo>
                  <a:pt y="289" x="9881"/>
                  <a:pt y="288" x="9867"/>
                  <a:pt y="288" x="9853"/>
                </a:cubicBezTo>
                <a:lnTo>
                  <a:pt y="288" x="9661"/>
                </a:lnTo>
                <a:lnTo>
                  <a:pt y="306" x="9661"/>
                </a:lnTo>
                <a:cubicBezTo>
                  <a:pt y="306" x="9661"/>
                  <a:pt y="306" x="9661"/>
                  <a:pt y="306" x="9661"/>
                </a:cubicBezTo>
                <a:cubicBezTo>
                  <a:pt y="306" x="9659"/>
                  <a:pt y="303" x="9648"/>
                  <a:pt y="298" x="9630"/>
                </a:cubicBezTo>
                <a:cubicBezTo>
                  <a:pt y="291" x="9608"/>
                  <a:pt y="288" x="9587"/>
                  <a:pt y="288" x="9567"/>
                </a:cubicBezTo>
                <a:close/>
                <a:moveTo>
                  <a:pt y="288" x="10129"/>
                </a:moveTo>
                <a:lnTo>
                  <a:pt y="857" x="10129"/>
                </a:lnTo>
                <a:lnTo>
                  <a:pt y="857" x="10298"/>
                </a:lnTo>
                <a:lnTo>
                  <a:pt y="288" x="10298"/>
                </a:lnTo>
                <a:close/>
                <a:moveTo>
                  <a:pt y="288" x="10360"/>
                </a:moveTo>
                <a:lnTo>
                  <a:pt y="456" x="10360"/>
                </a:lnTo>
                <a:lnTo>
                  <a:pt y="456" x="10636"/>
                </a:lnTo>
                <a:lnTo>
                  <a:pt y="713" x="10380"/>
                </a:lnTo>
                <a:cubicBezTo>
                  <a:pt y="725" x="10367"/>
                  <a:pt y="740" x="10359"/>
                  <a:pt y="756" x="10356"/>
                </a:cubicBezTo>
                <a:cubicBezTo>
                  <a:pt y="773" x="10353"/>
                  <a:pt y="789" x="10354"/>
                  <a:pt y="805" x="10361"/>
                </a:cubicBezTo>
                <a:cubicBezTo>
                  <a:pt y="821" x="10368"/>
                  <a:pt y="833" x="10378"/>
                  <a:pt y="843" x="10392"/>
                </a:cubicBezTo>
                <a:cubicBezTo>
                  <a:pt y="852" x="10406"/>
                  <a:pt y="857" x="10422"/>
                  <a:pt y="857" x="10439"/>
                </a:cubicBezTo>
                <a:lnTo>
                  <a:pt y="857" x="10918"/>
                </a:lnTo>
                <a:lnTo>
                  <a:pt y="688" x="10918"/>
                </a:lnTo>
                <a:lnTo>
                  <a:pt y="688" x="10643"/>
                </a:lnTo>
                <a:lnTo>
                  <a:pt y="431" x="10900"/>
                </a:lnTo>
                <a:cubicBezTo>
                  <a:pt y="419" x="10912"/>
                  <a:pt y="405" x="10920"/>
                  <a:pt y="388" x="10923"/>
                </a:cubicBezTo>
                <a:cubicBezTo>
                  <a:pt y="372" x="10926"/>
                  <a:pt y="355" x="10924"/>
                  <a:pt y="340" x="10917"/>
                </a:cubicBezTo>
                <a:cubicBezTo>
                  <a:pt y="323" x="10911"/>
                  <a:pt y="311" x="10901"/>
                  <a:pt y="301" x="10887"/>
                </a:cubicBezTo>
                <a:cubicBezTo>
                  <a:pt y="292" x="10872"/>
                  <a:pt y="288" x="10857"/>
                  <a:pt y="288" x="10840"/>
                </a:cubicBezTo>
                <a:close/>
                <a:moveTo>
                  <a:pt y="288" x="11070"/>
                </a:moveTo>
                <a:lnTo>
                  <a:pt y="450" x="11070"/>
                </a:lnTo>
                <a:lnTo>
                  <a:pt y="450" x="11369"/>
                </a:lnTo>
                <a:cubicBezTo>
                  <a:pt y="450" x="11380"/>
                  <a:pt y="453" x="11388"/>
                  <a:pt y="459" x="11394"/>
                </a:cubicBezTo>
                <a:cubicBezTo>
                  <a:pt y="464" x="11400"/>
                  <a:pt y="473" x="11403"/>
                  <a:pt y="483" x="11403"/>
                </a:cubicBezTo>
                <a:lnTo>
                  <a:pt y="660" x="11403"/>
                </a:lnTo>
                <a:cubicBezTo>
                  <a:pt y="671" x="11403"/>
                  <a:pt y="679" x="11400"/>
                  <a:pt y="685" x="11394"/>
                </a:cubicBezTo>
                <a:cubicBezTo>
                  <a:pt y="691" x="11389"/>
                  <a:pt y="694" x="11381"/>
                  <a:pt y="694" x="11369"/>
                </a:cubicBezTo>
                <a:lnTo>
                  <a:pt y="694" x="11141"/>
                </a:lnTo>
                <a:cubicBezTo>
                  <a:pt y="694" x="11132"/>
                  <a:pt y="692" x="11123"/>
                  <a:pt y="686" x="11117"/>
                </a:cubicBezTo>
                <a:cubicBezTo>
                  <a:pt y="680" x="11110"/>
                  <a:pt y="673" x="11107"/>
                  <a:pt y="662" x="11107"/>
                </a:cubicBezTo>
                <a:cubicBezTo>
                  <a:pt y="652" x="11107"/>
                  <a:pt y="644" x="11110"/>
                  <a:pt y="638" x="11115"/>
                </a:cubicBezTo>
                <a:cubicBezTo>
                  <a:pt y="631" x="11121"/>
                  <a:pt y="628" x="11129"/>
                  <a:pt y="628" x="11140"/>
                </a:cubicBezTo>
                <a:lnTo>
                  <a:pt y="628" x="11390"/>
                </a:lnTo>
                <a:lnTo>
                  <a:pt y="465" x="11390"/>
                </a:lnTo>
                <a:lnTo>
                  <a:pt y="465" x="11140"/>
                </a:lnTo>
                <a:cubicBezTo>
                  <a:pt y="465" x="11105"/>
                  <a:pt y="472" x="11075"/>
                  <a:pt y="485" x="11050"/>
                </a:cubicBezTo>
                <a:cubicBezTo>
                  <a:pt y="498" x="11025"/>
                  <a:pt y="515" x="11004"/>
                  <a:pt y="534" x="10989"/>
                </a:cubicBezTo>
                <a:cubicBezTo>
                  <a:pt y="554" x="10973"/>
                  <a:pt y="575" x="10962"/>
                  <a:pt y="598" x="10955"/>
                </a:cubicBezTo>
                <a:cubicBezTo>
                  <a:pt y="621" x="10948"/>
                  <a:pt y="642" x="10945"/>
                  <a:pt y="661" x="10945"/>
                </a:cubicBezTo>
                <a:cubicBezTo>
                  <a:pt y="697" x="10945"/>
                  <a:pt y="727" x="10951"/>
                  <a:pt y="752" x="10965"/>
                </a:cubicBezTo>
                <a:cubicBezTo>
                  <a:pt y="777" x="10978"/>
                  <a:pt y="798" x="10994"/>
                  <a:pt y="813" x="11014"/>
                </a:cubicBezTo>
                <a:cubicBezTo>
                  <a:pt y="829" x="11033"/>
                  <a:pt y="840" x="11055"/>
                  <a:pt y="847" x="11077"/>
                </a:cubicBezTo>
                <a:cubicBezTo>
                  <a:pt y="854" x="11100"/>
                  <a:pt y="857" x="11121"/>
                  <a:pt y="857" x="11140"/>
                </a:cubicBezTo>
                <a:lnTo>
                  <a:pt y="857" x="11369"/>
                </a:lnTo>
                <a:cubicBezTo>
                  <a:pt y="857" x="11405"/>
                  <a:pt y="851" x="11435"/>
                  <a:pt y="837" x="11460"/>
                </a:cubicBezTo>
                <a:cubicBezTo>
                  <a:pt y="824" x="11485"/>
                  <a:pt y="808" x="11506"/>
                  <a:pt y="788" x="11521"/>
                </a:cubicBezTo>
                <a:cubicBezTo>
                  <a:pt y="768" x="11537"/>
                  <a:pt y="747" x="11548"/>
                  <a:pt y="725" x="11555"/>
                </a:cubicBezTo>
                <a:cubicBezTo>
                  <a:pt y="702" x="11562"/>
                  <a:pt y="681" x="11565"/>
                  <a:pt y="661" x="11565"/>
                </a:cubicBezTo>
                <a:lnTo>
                  <a:pt y="483" x="11565"/>
                </a:lnTo>
                <a:cubicBezTo>
                  <a:pt y="448" x="11565"/>
                  <a:pt y="418" x="11558"/>
                  <a:pt y="393" x="11545"/>
                </a:cubicBezTo>
                <a:cubicBezTo>
                  <a:pt y="367" x="11532"/>
                  <a:pt y="347" x="11516"/>
                  <a:pt y="332" x="11496"/>
                </a:cubicBezTo>
                <a:cubicBezTo>
                  <a:pt y="316" x="11476"/>
                  <a:pt y="305" x="11455"/>
                  <a:pt y="298" x="11433"/>
                </a:cubicBezTo>
                <a:cubicBezTo>
                  <a:pt y="291" x="11410"/>
                  <a:pt y="288" x="11389"/>
                  <a:pt y="288" x="11369"/>
                </a:cubicBezTo>
                <a:close/>
                <a:moveTo>
                  <a:pt y="288" x="11820"/>
                </a:moveTo>
                <a:cubicBezTo>
                  <a:pt y="288" x="11796"/>
                  <a:pt y="291" x="11774"/>
                  <a:pt y="297" x="11755"/>
                </a:cubicBezTo>
                <a:cubicBezTo>
                  <a:pt y="303" x="11736"/>
                  <a:pt y="311" x="11718"/>
                  <a:pt y="322" x="11703"/>
                </a:cubicBezTo>
                <a:cubicBezTo>
                  <a:pt y="332" x="11688"/>
                  <a:pt y="344" x="11676"/>
                  <a:pt y="357" x="11665"/>
                </a:cubicBezTo>
                <a:cubicBezTo>
                  <a:pt y="371" x="11655"/>
                  <a:pt y="385" x="11646"/>
                  <a:pt y="400" x="11640"/>
                </a:cubicBezTo>
                <a:cubicBezTo>
                  <a:pt y="414" x="11633"/>
                  <a:pt y="429" x="11629"/>
                  <a:pt y="444" x="11626"/>
                </a:cubicBezTo>
                <a:cubicBezTo>
                  <a:pt y="459" x="11623"/>
                  <a:pt y="473" x="11621"/>
                  <a:pt y="486" x="11621"/>
                </a:cubicBezTo>
                <a:lnTo>
                  <a:pt y="658" x="11621"/>
                </a:lnTo>
                <a:cubicBezTo>
                  <a:pt y="694" x="11621"/>
                  <a:pt y="725" x="11628"/>
                  <a:pt y="751" x="11641"/>
                </a:cubicBezTo>
                <a:cubicBezTo>
                  <a:pt y="776" x="11654"/>
                  <a:pt y="797" x="11671"/>
                  <a:pt y="813" x="11691"/>
                </a:cubicBezTo>
                <a:cubicBezTo>
                  <a:pt y="828" x="11711"/>
                  <a:pt y="840" x="11733"/>
                  <a:pt y="847" x="11756"/>
                </a:cubicBezTo>
                <a:cubicBezTo>
                  <a:pt y="854" x="11779"/>
                  <a:pt y="857" x="11800"/>
                  <a:pt y="857" x="11820"/>
                </a:cubicBezTo>
                <a:lnTo>
                  <a:pt y="857" x="12185"/>
                </a:lnTo>
                <a:lnTo>
                  <a:pt y="688" x="12185"/>
                </a:lnTo>
                <a:lnTo>
                  <a:pt y="688" x="11821"/>
                </a:lnTo>
                <a:cubicBezTo>
                  <a:pt y="688" x="11809"/>
                  <a:pt y="686" x="11801"/>
                  <a:pt y="681" x="11797"/>
                </a:cubicBezTo>
                <a:cubicBezTo>
                  <a:pt y="677" x="11792"/>
                  <a:pt y="669" x="11790"/>
                  <a:pt y="658" x="11790"/>
                </a:cubicBezTo>
                <a:lnTo>
                  <a:pt y="487" x="11790"/>
                </a:lnTo>
                <a:cubicBezTo>
                  <a:pt y="475" x="11790"/>
                  <a:pt y="467" x="11792"/>
                  <a:pt y="463" x="11796"/>
                </a:cubicBezTo>
                <a:cubicBezTo>
                  <a:pt y="458" x="11801"/>
                  <a:pt y="456" x="11809"/>
                  <a:pt y="456" x="11820"/>
                </a:cubicBezTo>
                <a:lnTo>
                  <a:pt y="456" x="12185"/>
                </a:lnTo>
                <a:lnTo>
                  <a:pt y="288" x="12185"/>
                </a:lnTo>
                <a:close/>
                <a:moveTo>
                  <a:pt y="288" x="12250"/>
                </a:moveTo>
                <a:lnTo>
                  <a:pt y="857" x="12250"/>
                </a:lnTo>
                <a:lnTo>
                  <a:pt y="857" x="12419"/>
                </a:lnTo>
                <a:lnTo>
                  <a:pt y="288" x="12419"/>
                </a:lnTo>
                <a:close/>
                <a:moveTo>
                  <a:pt y="288" x="12686"/>
                </a:moveTo>
                <a:cubicBezTo>
                  <a:pt y="288" x="12667"/>
                  <a:pt y="291" x="12645"/>
                  <a:pt y="298" x="12622"/>
                </a:cubicBezTo>
                <a:cubicBezTo>
                  <a:pt y="305" x="12599"/>
                  <a:pt y="316" x="12578"/>
                  <a:pt y="332" x="12558"/>
                </a:cubicBezTo>
                <a:cubicBezTo>
                  <a:pt y="348" x="12538"/>
                  <a:pt y="369" x="12521"/>
                  <a:pt y="394" x="12508"/>
                </a:cubicBezTo>
                <a:cubicBezTo>
                  <a:pt y="419" x="12494"/>
                  <a:pt y="450" x="12488"/>
                  <a:pt y="486" x="12488"/>
                </a:cubicBezTo>
                <a:lnTo>
                  <a:pt y="658" x="12488"/>
                </a:lnTo>
                <a:cubicBezTo>
                  <a:pt y="694" x="12488"/>
                  <a:pt y="725" x="12494"/>
                  <a:pt y="751" x="12508"/>
                </a:cubicBezTo>
                <a:cubicBezTo>
                  <a:pt y="776" x="12521"/>
                  <a:pt y="797" x="12538"/>
                  <a:pt y="813" x="12558"/>
                </a:cubicBezTo>
                <a:cubicBezTo>
                  <a:pt y="828" x="12578"/>
                  <a:pt y="840" x="12599"/>
                  <a:pt y="847" x="12622"/>
                </a:cubicBezTo>
                <a:cubicBezTo>
                  <a:pt y="854" x="12645"/>
                  <a:pt y="857" x="12667"/>
                  <a:pt y="857" x="12686"/>
                </a:cubicBezTo>
                <a:lnTo>
                  <a:pt y="857" x="12915"/>
                </a:lnTo>
                <a:cubicBezTo>
                  <a:pt y="857" x="12929"/>
                  <a:pt y="856" x="12943"/>
                  <a:pt y="853" x="12958"/>
                </a:cubicBezTo>
                <a:cubicBezTo>
                  <a:pt y="849" x="12973"/>
                  <a:pt y="845" x="12988"/>
                  <a:pt y="838" x="13002"/>
                </a:cubicBezTo>
                <a:cubicBezTo>
                  <a:pt y="832" x="13017"/>
                  <a:pt y="823" x="13031"/>
                  <a:pt y="813" x="13045"/>
                </a:cubicBezTo>
                <a:cubicBezTo>
                  <a:pt y="802" x="13058"/>
                  <a:pt y="790" x="13070"/>
                  <a:pt y="775" x="13080"/>
                </a:cubicBezTo>
                <a:cubicBezTo>
                  <a:pt y="760" x="13091"/>
                  <a:pt y="743" x="13099"/>
                  <a:pt y="723" x="13105"/>
                </a:cubicBezTo>
                <a:cubicBezTo>
                  <a:pt y="704" x="13111"/>
                  <a:pt y="682" x="13114"/>
                  <a:pt y="658" x="13114"/>
                </a:cubicBezTo>
                <a:lnTo>
                  <a:pt y="486" x="13114"/>
                </a:lnTo>
                <a:cubicBezTo>
                  <a:pt y="466" x="13114"/>
                  <a:pt y="445" x="13111"/>
                  <a:pt y="422" x="13104"/>
                </a:cubicBezTo>
                <a:cubicBezTo>
                  <a:pt y="399" x="13097"/>
                  <a:pt y="377" x="13085"/>
                  <a:pt y="357" x="13070"/>
                </a:cubicBezTo>
                <a:cubicBezTo>
                  <a:pt y="337" x="13054"/>
                  <a:pt y="321" x="13033"/>
                  <a:pt y="307" x="13008"/>
                </a:cubicBezTo>
                <a:cubicBezTo>
                  <a:pt y="294" x="12982"/>
                  <a:pt y="288" x="12951"/>
                  <a:pt y="288" x="12915"/>
                </a:cubicBezTo>
                <a:close/>
                <a:moveTo>
                  <a:pt y="288" x="13265"/>
                </a:moveTo>
                <a:cubicBezTo>
                  <a:pt y="288" x="13254"/>
                  <a:pt y="290" x="13243"/>
                  <a:pt y="294" x="13233"/>
                </a:cubicBezTo>
                <a:cubicBezTo>
                  <a:pt y="298" x="13222"/>
                  <a:pt y="304" x="13213"/>
                  <a:pt y="312" x="13205"/>
                </a:cubicBezTo>
                <a:cubicBezTo>
                  <a:pt y="319" x="13198"/>
                  <a:pt y="328" x="13192"/>
                  <a:pt y="339" x="13187"/>
                </a:cubicBezTo>
                <a:cubicBezTo>
                  <a:pt y="349" x="13183"/>
                  <a:pt y="360" x="13181"/>
                  <a:pt y="371" x="13181"/>
                </a:cubicBezTo>
                <a:lnTo>
                  <a:pt y="857" x="13181"/>
                </a:lnTo>
                <a:lnTo>
                  <a:pt y="857" x="13349"/>
                </a:lnTo>
                <a:lnTo>
                  <a:pt y="456" x="13349"/>
                </a:lnTo>
                <a:lnTo>
                  <a:pt y="456" x="13551"/>
                </a:lnTo>
                <a:cubicBezTo>
                  <a:pt y="456" x="13563"/>
                  <a:pt y="458" x="13575"/>
                  <a:pt y="462" x="13586"/>
                </a:cubicBezTo>
                <a:cubicBezTo>
                  <a:pt y="467" x="13596"/>
                  <a:pt y="472" x="13606"/>
                  <a:pt y="480" x="13613"/>
                </a:cubicBezTo>
                <a:cubicBezTo>
                  <a:pt y="487" x="13621"/>
                  <a:pt y="496" x="13627"/>
                  <a:pt y="507" x="13632"/>
                </a:cubicBezTo>
                <a:cubicBezTo>
                  <a:pt y="518" x="13636"/>
                  <a:pt y="530" x="13639"/>
                  <a:pt y="543" x="13639"/>
                </a:cubicBezTo>
                <a:lnTo>
                  <a:pt y="857" x="13639"/>
                </a:lnTo>
                <a:lnTo>
                  <a:pt y="857" x="13807"/>
                </a:lnTo>
                <a:lnTo>
                  <a:pt y="543" x="13807"/>
                </a:lnTo>
                <a:cubicBezTo>
                  <a:pt y="512" x="13807"/>
                  <a:pt y="485" x="13803"/>
                  <a:pt y="460" x="13796"/>
                </a:cubicBezTo>
                <a:cubicBezTo>
                  <a:pt y="435" x="13788"/>
                  <a:pt y="413" x="13777"/>
                  <a:pt y="394" x="13764"/>
                </a:cubicBezTo>
                <a:cubicBezTo>
                  <a:pt y="375" x="13750"/>
                  <a:pt y="359" x="13735"/>
                  <a:pt y="345" x="13718"/>
                </a:cubicBezTo>
                <a:cubicBezTo>
                  <a:pt y="332" x="13700"/>
                  <a:pt y="321" x="13682"/>
                  <a:pt y="312" x="13664"/>
                </a:cubicBezTo>
                <a:cubicBezTo>
                  <a:pt y="303" x="13645"/>
                  <a:pt y="297" x="13626"/>
                  <a:pt y="293" x="13606"/>
                </a:cubicBezTo>
                <a:cubicBezTo>
                  <a:pt y="290" x="13587"/>
                  <a:pt y="288" x="13569"/>
                  <a:pt y="288" x="13552"/>
                </a:cubicBezTo>
                <a:close/>
                <a:moveTo>
                  <a:pt y="106" x="5993"/>
                </a:moveTo>
                <a:cubicBezTo>
                  <a:pt y="106" x="5982"/>
                  <a:pt y="108" x="5971"/>
                  <a:pt y="112" x="5960"/>
                </a:cubicBezTo>
                <a:cubicBezTo>
                  <a:pt y="119" x="5945"/>
                  <a:pt y="129" x="5933"/>
                  <a:pt y="143" x="5923"/>
                </a:cubicBezTo>
                <a:cubicBezTo>
                  <a:pt y="157" x="5914"/>
                  <a:pt y="173" x="5909"/>
                  <a:pt y="190" x="5909"/>
                </a:cubicBezTo>
                <a:lnTo>
                  <a:pt y="857" x="5909"/>
                </a:lnTo>
                <a:lnTo>
                  <a:pt y="857" x="6077"/>
                </a:lnTo>
                <a:lnTo>
                  <a:pt y="395" x="6077"/>
                </a:lnTo>
                <a:lnTo>
                  <a:pt y="842" x="6505"/>
                </a:lnTo>
                <a:cubicBezTo>
                  <a:pt y="851" x="6514"/>
                  <a:pt y="857" x="6523"/>
                  <a:pt y="861" x="6534"/>
                </a:cubicBezTo>
                <a:cubicBezTo>
                  <a:pt y="865" x="6544"/>
                  <a:pt y="867" x="6555"/>
                  <a:pt y="867" x="6565"/>
                </a:cubicBezTo>
                <a:cubicBezTo>
                  <a:pt y="867" x="6577"/>
                  <a:pt y="865" x="6588"/>
                  <a:pt y="860" x="6598"/>
                </a:cubicBezTo>
                <a:cubicBezTo>
                  <a:pt y="856" x="6608"/>
                  <a:pt y="850" x="6617"/>
                  <a:pt y="842" x="6625"/>
                </a:cubicBezTo>
                <a:cubicBezTo>
                  <a:pt y="835" x="6633"/>
                  <a:pt y="826" x="6639"/>
                  <a:pt y="816" x="6643"/>
                </a:cubicBezTo>
                <a:cubicBezTo>
                  <a:pt y="805" x="6648"/>
                  <a:pt y="794" x="6650"/>
                  <a:pt y="782" x="6650"/>
                </a:cubicBezTo>
                <a:lnTo>
                  <a:pt y="115" x="6650"/>
                </a:lnTo>
                <a:lnTo>
                  <a:pt y="115" x="6481"/>
                </a:lnTo>
                <a:lnTo>
                  <a:pt y="577" x="6481"/>
                </a:lnTo>
                <a:lnTo>
                  <a:pt y="131" x="6053"/>
                </a:lnTo>
                <a:cubicBezTo>
                  <a:pt y="118" x="6041"/>
                  <a:pt y="110" x="6027"/>
                  <a:pt y="107" x="6010"/>
                </a:cubicBezTo>
                <a:cubicBezTo>
                  <a:pt y="106" x="6004"/>
                  <a:pt y="106" x="5998"/>
                  <a:pt y="106" x="5993"/>
                </a:cubicBezTo>
                <a:close/>
                <a:moveTo>
                  <a:pt y="288" x="2739"/>
                </a:moveTo>
                <a:cubicBezTo>
                  <a:pt y="288" x="2726"/>
                  <a:pt y="289" x="2712"/>
                  <a:pt y="292" x="2697"/>
                </a:cubicBezTo>
                <a:cubicBezTo>
                  <a:pt y="295" x="2682"/>
                  <a:pt y="300" x="2667"/>
                  <a:pt y="306" x="2653"/>
                </a:cubicBezTo>
                <a:cubicBezTo>
                  <a:pt y="313" x="2638"/>
                  <a:pt y="321" x="2624"/>
                  <a:pt y="332" x="2610"/>
                </a:cubicBezTo>
                <a:cubicBezTo>
                  <a:pt y="342" x="2597"/>
                  <a:pt y="355" x="2585"/>
                  <a:pt y="370" x="2574"/>
                </a:cubicBezTo>
                <a:cubicBezTo>
                  <a:pt y="385" x="2564"/>
                  <a:pt y="402" x="2556"/>
                  <a:pt y="421" x="2549"/>
                </a:cubicBezTo>
                <a:cubicBezTo>
                  <a:pt y="441" x="2543"/>
                  <a:pt y="462" x="2540"/>
                  <a:pt y="486" x="2540"/>
                </a:cubicBezTo>
                <a:lnTo>
                  <a:pt y="1022" x="2540"/>
                </a:lnTo>
                <a:lnTo>
                  <a:pt y="1022" x="2709"/>
                </a:lnTo>
                <a:lnTo>
                  <a:pt y="486" x="2709"/>
                </a:lnTo>
                <a:cubicBezTo>
                  <a:pt y="475" x="2709"/>
                  <a:pt y="468" x="2711"/>
                  <a:pt y="463" x="2716"/>
                </a:cubicBezTo>
                <a:cubicBezTo>
                  <a:pt y="459" x="2720"/>
                  <a:pt y="456" x="2728"/>
                  <a:pt y="456" x="2740"/>
                </a:cubicBezTo>
                <a:lnTo>
                  <a:pt y="456" x="2968"/>
                </a:lnTo>
                <a:cubicBezTo>
                  <a:pt y="456" x="2979"/>
                  <a:pt y="458" x="2987"/>
                  <a:pt y="463" x="2991"/>
                </a:cubicBezTo>
                <a:cubicBezTo>
                  <a:pt y="467" x="2996"/>
                  <a:pt y="475" x="2998"/>
                  <a:pt y="487" x="2998"/>
                </a:cubicBezTo>
                <a:lnTo>
                  <a:pt y="658" x="2998"/>
                </a:lnTo>
                <a:cubicBezTo>
                  <a:pt y="669" x="2998"/>
                  <a:pt y="677" x="2996"/>
                  <a:pt y="681" x="2991"/>
                </a:cubicBezTo>
                <a:cubicBezTo>
                  <a:pt y="686" x="2987"/>
                  <a:pt y="688" x="2979"/>
                  <a:pt y="688" x="2968"/>
                </a:cubicBezTo>
                <a:lnTo>
                  <a:pt y="688" x="2718"/>
                </a:lnTo>
                <a:lnTo>
                  <a:pt y="857" x="2718"/>
                </a:lnTo>
                <a:lnTo>
                  <a:pt y="857" x="2968"/>
                </a:lnTo>
                <a:cubicBezTo>
                  <a:pt y="857" x="2982"/>
                  <a:pt y="856" x="2996"/>
                  <a:pt y="853" x="3010"/>
                </a:cubicBezTo>
                <a:cubicBezTo>
                  <a:pt y="849" x="3025"/>
                  <a:pt y="845" x="3040"/>
                  <a:pt y="838" x="3055"/>
                </a:cubicBezTo>
                <a:cubicBezTo>
                  <a:pt y="832" x="3069"/>
                  <a:pt y="823" x="3083"/>
                  <a:pt y="813" x="3097"/>
                </a:cubicBezTo>
                <a:cubicBezTo>
                  <a:pt y="802" x="3110"/>
                  <a:pt y="790" x="3122"/>
                  <a:pt y="775" x="3133"/>
                </a:cubicBezTo>
                <a:cubicBezTo>
                  <a:pt y="760" x="3143"/>
                  <a:pt y="743" x="3151"/>
                  <a:pt y="723" x="3157"/>
                </a:cubicBezTo>
                <a:cubicBezTo>
                  <a:pt y="704" x="3164"/>
                  <a:pt y="682" x="3167"/>
                  <a:pt y="658" x="3167"/>
                </a:cubicBezTo>
                <a:lnTo>
                  <a:pt y="486" x="3167"/>
                </a:lnTo>
                <a:cubicBezTo>
                  <a:pt y="473" x="3167"/>
                  <a:pt y="459" x="3165"/>
                  <a:pt y="444" x="3162"/>
                </a:cubicBezTo>
                <a:cubicBezTo>
                  <a:pt y="429" x="3159"/>
                  <a:pt y="414" x="3154"/>
                  <a:pt y="400" x="3148"/>
                </a:cubicBezTo>
                <a:cubicBezTo>
                  <a:pt y="385" x="3141"/>
                  <a:pt y="371" x="3133"/>
                  <a:pt y="357" x="3122"/>
                </a:cubicBezTo>
                <a:cubicBezTo>
                  <a:pt y="344" x="3112"/>
                  <a:pt y="332" x="3099"/>
                  <a:pt y="322" x="3084"/>
                </a:cubicBezTo>
                <a:cubicBezTo>
                  <a:pt y="311" x="3069"/>
                  <a:pt y="303" x="3052"/>
                  <a:pt y="297" x="3033"/>
                </a:cubicBezTo>
                <a:cubicBezTo>
                  <a:pt y="291" x="3014"/>
                  <a:pt y="288" x="2992"/>
                  <a:pt y="288" x="2968"/>
                </a:cubicBezTo>
                <a:close/>
                <a:moveTo>
                  <a:pt y="288" x="7945"/>
                </a:moveTo>
                <a:cubicBezTo>
                  <a:pt y="288" x="7932"/>
                  <a:pt y="289" x="7918"/>
                  <a:pt y="292" x="7903"/>
                </a:cubicBezTo>
                <a:cubicBezTo>
                  <a:pt y="295" x="7888"/>
                  <a:pt y="300" x="7873"/>
                  <a:pt y="306" x="7859"/>
                </a:cubicBezTo>
                <a:cubicBezTo>
                  <a:pt y="313" x="7844"/>
                  <a:pt y="321" x="7830"/>
                  <a:pt y="332" x="7816"/>
                </a:cubicBezTo>
                <a:cubicBezTo>
                  <a:pt y="342" x="7803"/>
                  <a:pt y="355" x="7791"/>
                  <a:pt y="370" x="7780"/>
                </a:cubicBezTo>
                <a:cubicBezTo>
                  <a:pt y="385" x="7770"/>
                  <a:pt y="402" x="7762"/>
                  <a:pt y="421" x="7755"/>
                </a:cubicBezTo>
                <a:cubicBezTo>
                  <a:pt y="441" x="7749"/>
                  <a:pt y="462" x="7746"/>
                  <a:pt y="486" x="7746"/>
                </a:cubicBezTo>
                <a:lnTo>
                  <a:pt y="1022" x="7746"/>
                </a:lnTo>
                <a:lnTo>
                  <a:pt y="1022" x="7915"/>
                </a:lnTo>
                <a:lnTo>
                  <a:pt y="486" x="7915"/>
                </a:lnTo>
                <a:cubicBezTo>
                  <a:pt y="475" x="7915"/>
                  <a:pt y="468" x="7917"/>
                  <a:pt y="463" x="7922"/>
                </a:cubicBezTo>
                <a:cubicBezTo>
                  <a:pt y="459" x="7926"/>
                  <a:pt y="456" x="7935"/>
                  <a:pt y="456" x="7946"/>
                </a:cubicBezTo>
                <a:lnTo>
                  <a:pt y="456" x="8174"/>
                </a:lnTo>
                <a:cubicBezTo>
                  <a:pt y="456" x="8185"/>
                  <a:pt y="458" x="8193"/>
                  <a:pt y="463" x="8197"/>
                </a:cubicBezTo>
                <a:cubicBezTo>
                  <a:pt y="467" x="8202"/>
                  <a:pt y="475" x="8204"/>
                  <a:pt y="487" x="8204"/>
                </a:cubicBezTo>
                <a:lnTo>
                  <a:pt y="658" x="8204"/>
                </a:lnTo>
                <a:cubicBezTo>
                  <a:pt y="669" x="8204"/>
                  <a:pt y="677" x="8202"/>
                  <a:pt y="681" x="8197"/>
                </a:cubicBezTo>
                <a:cubicBezTo>
                  <a:pt y="686" x="8193"/>
                  <a:pt y="688" x="8185"/>
                  <a:pt y="688" x="8174"/>
                </a:cubicBezTo>
                <a:lnTo>
                  <a:pt y="688" x="7924"/>
                </a:lnTo>
                <a:lnTo>
                  <a:pt y="857" x="7924"/>
                </a:lnTo>
                <a:lnTo>
                  <a:pt y="857" x="8174"/>
                </a:lnTo>
                <a:cubicBezTo>
                  <a:pt y="857" x="8188"/>
                  <a:pt y="856" x="8202"/>
                  <a:pt y="853" x="8216"/>
                </a:cubicBezTo>
                <a:cubicBezTo>
                  <a:pt y="849" x="8231"/>
                  <a:pt y="845" x="8246"/>
                  <a:pt y="838" x="8261"/>
                </a:cubicBezTo>
                <a:cubicBezTo>
                  <a:pt y="832" x="8275"/>
                  <a:pt y="823" x="8289"/>
                  <a:pt y="813" x="8303"/>
                </a:cubicBezTo>
                <a:cubicBezTo>
                  <a:pt y="802" x="8316"/>
                  <a:pt y="790" x="8328"/>
                  <a:pt y="775" x="8339"/>
                </a:cubicBezTo>
                <a:cubicBezTo>
                  <a:pt y="760" x="8349"/>
                  <a:pt y="743" x="8357"/>
                  <a:pt y="723" x="8363"/>
                </a:cubicBezTo>
                <a:cubicBezTo>
                  <a:pt y="704" x="8370"/>
                  <a:pt y="682" x="8373"/>
                  <a:pt y="658" x="8373"/>
                </a:cubicBezTo>
                <a:lnTo>
                  <a:pt y="486" x="8373"/>
                </a:lnTo>
                <a:cubicBezTo>
                  <a:pt y="473" x="8373"/>
                  <a:pt y="459" x="8371"/>
                  <a:pt y="444" x="8368"/>
                </a:cubicBezTo>
                <a:cubicBezTo>
                  <a:pt y="429" x="8365"/>
                  <a:pt y="414" x="8360"/>
                  <a:pt y="400" x="8354"/>
                </a:cubicBezTo>
                <a:cubicBezTo>
                  <a:pt y="385" x="8347"/>
                  <a:pt y="371" x="8339"/>
                  <a:pt y="357" x="8328"/>
                </a:cubicBezTo>
                <a:cubicBezTo>
                  <a:pt y="344" x="8318"/>
                  <a:pt y="332" x="8305"/>
                  <a:pt y="322" x="8290"/>
                </a:cubicBezTo>
                <a:cubicBezTo>
                  <a:pt y="311" x="8275"/>
                  <a:pt y="303" x="8258"/>
                  <a:pt y="297" x="8239"/>
                </a:cubicBezTo>
                <a:cubicBezTo>
                  <a:pt y="291" x="8220"/>
                  <a:pt y="288" x="8198"/>
                  <a:pt y="288" x="8174"/>
                </a:cubicBezTo>
                <a:close/>
              </a:path>
              <a:path w="13808" extrusionOk="0" h="2221">
                <a:moveTo>
                  <a:pt y="1262" x="8156"/>
                </a:moveTo>
                <a:lnTo>
                  <a:pt y="1419" x="8156"/>
                </a:lnTo>
                <a:lnTo>
                  <a:pt y="1419" x="8325"/>
                </a:lnTo>
                <a:lnTo>
                  <a:pt y="1262" x="8325"/>
                </a:lnTo>
                <a:close/>
                <a:moveTo>
                  <a:pt y="1654" x="6325"/>
                </a:moveTo>
                <a:cubicBezTo>
                  <a:pt y="1654" x="6336"/>
                  <a:pt y="1656" x="6344"/>
                  <a:pt y="1661" x="6348"/>
                </a:cubicBezTo>
                <a:cubicBezTo>
                  <a:pt y="1665" x="6353"/>
                  <a:pt y="1673" x="6355"/>
                  <a:pt y="1685" x="6355"/>
                </a:cubicBezTo>
                <a:lnTo>
                  <a:pt y="1856" x="6355"/>
                </a:lnTo>
                <a:cubicBezTo>
                  <a:pt y="1867" x="6355"/>
                  <a:pt y="1875" x="6353"/>
                  <a:pt y="1879" x="6349"/>
                </a:cubicBezTo>
                <a:cubicBezTo>
                  <a:pt y="1884" x="6344"/>
                  <a:pt y="1886" x="6336"/>
                  <a:pt y="1886" x="6325"/>
                </a:cubicBezTo>
                <a:lnTo>
                  <a:pt y="1886" x="6097"/>
                </a:lnTo>
                <a:cubicBezTo>
                  <a:pt y="1886" x="6086"/>
                  <a:pt y="1884" x="6078"/>
                  <a:pt y="1879" x="6073"/>
                </a:cubicBezTo>
                <a:cubicBezTo>
                  <a:pt y="1875" x="6068"/>
                  <a:pt y="1867" x="6066"/>
                  <a:pt y="1856" x="6066"/>
                </a:cubicBezTo>
                <a:lnTo>
                  <a:pt y="1684" x="6066"/>
                </a:lnTo>
                <a:cubicBezTo>
                  <a:pt y="1673" x="6066"/>
                  <a:pt y="1666" x="6068"/>
                  <a:pt y="1661" x="6073"/>
                </a:cubicBezTo>
                <a:cubicBezTo>
                  <a:pt y="1656" x="6077"/>
                  <a:pt y="1654" x="6085"/>
                  <a:pt y="1654" x="6097"/>
                </a:cubicBezTo>
                <a:close/>
                <a:moveTo>
                  <a:pt y="1486" x="4091"/>
                </a:moveTo>
                <a:lnTo>
                  <a:pt y="1648" x="4091"/>
                </a:lnTo>
                <a:lnTo>
                  <a:pt y="1648" x="4391"/>
                </a:lnTo>
                <a:cubicBezTo>
                  <a:pt y="1648" x="4401"/>
                  <a:pt y="1651" x="4409"/>
                  <a:pt y="1657" x="4415"/>
                </a:cubicBezTo>
                <a:cubicBezTo>
                  <a:pt y="1662" x="4421"/>
                  <a:pt y="1671" x="4424"/>
                  <a:pt y="1681" x="4424"/>
                </a:cubicBezTo>
                <a:lnTo>
                  <a:pt y="1858" x="4424"/>
                </a:lnTo>
                <a:cubicBezTo>
                  <a:pt y="1869" x="4424"/>
                  <a:pt y="1877" x="4421"/>
                  <a:pt y="1883" x="4416"/>
                </a:cubicBezTo>
                <a:cubicBezTo>
                  <a:pt y="1889" x="4410"/>
                  <a:pt y="1892" x="4402"/>
                  <a:pt y="1892" x="4391"/>
                </a:cubicBezTo>
                <a:lnTo>
                  <a:pt y="1892" x="4163"/>
                </a:lnTo>
                <a:cubicBezTo>
                  <a:pt y="1892" x="4153"/>
                  <a:pt y="1889" x="4145"/>
                  <a:pt y="1884" x="4138"/>
                </a:cubicBezTo>
                <a:cubicBezTo>
                  <a:pt y="1878" x="4132"/>
                  <a:pt y="1871" x="4128"/>
                  <a:pt y="1860" x="4128"/>
                </a:cubicBezTo>
                <a:cubicBezTo>
                  <a:pt y="1850" x="4128"/>
                  <a:pt y="1842" x="4131"/>
                  <a:pt y="1835" x="4137"/>
                </a:cubicBezTo>
                <a:cubicBezTo>
                  <a:pt y="1829" x="4142"/>
                  <a:pt y="1826" x="4151"/>
                  <a:pt y="1826" x="4162"/>
                </a:cubicBezTo>
                <a:lnTo>
                  <a:pt y="1826" x="4412"/>
                </a:lnTo>
                <a:lnTo>
                  <a:pt y="1663" x="4412"/>
                </a:lnTo>
                <a:lnTo>
                  <a:pt y="1663" x="4162"/>
                </a:lnTo>
                <a:cubicBezTo>
                  <a:pt y="1663" x="4126"/>
                  <a:pt y="1670" x="4096"/>
                  <a:pt y="1683" x="4071"/>
                </a:cubicBezTo>
                <a:cubicBezTo>
                  <a:pt y="1696" x="4046"/>
                  <a:pt y="1713" x="4026"/>
                  <a:pt y="1732" x="4010"/>
                </a:cubicBezTo>
                <a:cubicBezTo>
                  <a:pt y="1752" x="3994"/>
                  <a:pt y="1773" x="3983"/>
                  <a:pt y="1796" x="3976"/>
                </a:cubicBezTo>
                <a:cubicBezTo>
                  <a:pt y="1819" x="3969"/>
                  <a:pt y="1840" x="3966"/>
                  <a:pt y="1859" x="3966"/>
                </a:cubicBezTo>
                <a:cubicBezTo>
                  <a:pt y="1895" x="3966"/>
                  <a:pt y="1925" x="3973"/>
                  <a:pt y="1950" x="3986"/>
                </a:cubicBezTo>
                <a:cubicBezTo>
                  <a:pt y="1975" x="3999"/>
                  <a:pt y="1996" x="4015"/>
                  <a:pt y="2011" x="4035"/>
                </a:cubicBezTo>
                <a:cubicBezTo>
                  <a:pt y="2027" x="4055"/>
                  <a:pt y="2038" x="4076"/>
                  <a:pt y="2045" x="4098"/>
                </a:cubicBezTo>
                <a:cubicBezTo>
                  <a:pt y="2052" x="4121"/>
                  <a:pt y="2055" x="4142"/>
                  <a:pt y="2055" x="4162"/>
                </a:cubicBezTo>
                <a:lnTo>
                  <a:pt y="2055" x="4391"/>
                </a:lnTo>
                <a:cubicBezTo>
                  <a:pt y="2055" x="4426"/>
                  <a:pt y="2048" x="4456"/>
                  <a:pt y="2035" x="4481"/>
                </a:cubicBezTo>
                <a:cubicBezTo>
                  <a:pt y="2022" x="4507"/>
                  <a:pt y="2006" x="4527"/>
                  <a:pt y="1986" x="4542"/>
                </a:cubicBezTo>
                <a:cubicBezTo>
                  <a:pt y="1966" x="4558"/>
                  <a:pt y="1945" x="4569"/>
                  <a:pt y="1923" x="4576"/>
                </a:cubicBezTo>
                <a:cubicBezTo>
                  <a:pt y="1900" x="4583"/>
                  <a:pt y="1879" x="4586"/>
                  <a:pt y="1859" x="4586"/>
                </a:cubicBezTo>
                <a:lnTo>
                  <a:pt y="1681" x="4586"/>
                </a:lnTo>
                <a:cubicBezTo>
                  <a:pt y="1646" x="4586"/>
                  <a:pt y="1616" x="4580"/>
                  <a:pt y="1590" x="4566"/>
                </a:cubicBezTo>
                <a:cubicBezTo>
                  <a:pt y="1565" x="4553"/>
                  <a:pt y="1545" x="4537"/>
                  <a:pt y="1529" x="4517"/>
                </a:cubicBezTo>
                <a:cubicBezTo>
                  <a:pt y="1514" x="4498"/>
                  <a:pt y="1503" x="4477"/>
                  <a:pt y="1496" x="4454"/>
                </a:cubicBezTo>
                <a:cubicBezTo>
                  <a:pt y="1489" x="4431"/>
                  <a:pt y="1486" x="4410"/>
                  <a:pt y="1486" x="4391"/>
                </a:cubicBezTo>
                <a:close/>
                <a:moveTo>
                  <a:pt y="1262" x="4650"/>
                </a:moveTo>
                <a:lnTo>
                  <a:pt y="1856" x="4650"/>
                </a:lnTo>
                <a:cubicBezTo>
                  <a:pt y="1892" x="4650"/>
                  <a:pt y="1923" x="4657"/>
                  <a:pt y="1949" x="4670"/>
                </a:cubicBezTo>
                <a:cubicBezTo>
                  <a:pt y="1974" x="4683"/>
                  <a:pt y="1995" x="4700"/>
                  <a:pt y="2011" x="4720"/>
                </a:cubicBezTo>
                <a:cubicBezTo>
                  <a:pt y="2026" x="4740"/>
                  <a:pt y="2038" x="4762"/>
                  <a:pt y="2045" x="4784"/>
                </a:cubicBezTo>
                <a:cubicBezTo>
                  <a:pt y="2052" x="4807"/>
                  <a:pt y="2055" x="4829"/>
                  <a:pt y="2055" x="4849"/>
                </a:cubicBezTo>
                <a:lnTo>
                  <a:pt y="2055" x="4927"/>
                </a:lnTo>
                <a:lnTo>
                  <a:pt y="1886" x="4927"/>
                </a:lnTo>
                <a:lnTo>
                  <a:pt y="1886" x="4849"/>
                </a:lnTo>
                <a:cubicBezTo>
                  <a:pt y="1886" x="4840"/>
                  <a:pt y="1884" x="4833"/>
                  <a:pt y="1878" x="4827"/>
                </a:cubicBezTo>
                <a:cubicBezTo>
                  <a:pt y="1873" x="4822"/>
                  <a:pt y="1866" x="4819"/>
                  <a:pt y="1856" x="4819"/>
                </a:cubicBezTo>
                <a:lnTo>
                  <a:pt y="1262" x="4819"/>
                </a:lnTo>
                <a:close/>
                <a:moveTo>
                  <a:pt y="1486" x="5480"/>
                </a:moveTo>
                <a:cubicBezTo>
                  <a:pt y="1486" x="5456"/>
                  <a:pt y="1489" x="5434"/>
                  <a:pt y="1495" x="5415"/>
                </a:cubicBezTo>
                <a:cubicBezTo>
                  <a:pt y="1501" x="5395"/>
                  <a:pt y="1509" x="5378"/>
                  <a:pt y="1520" x="5363"/>
                </a:cubicBezTo>
                <a:cubicBezTo>
                  <a:pt y="1530" x="5348"/>
                  <a:pt y="1542" x="5336"/>
                  <a:pt y="1555" x="5325"/>
                </a:cubicBezTo>
                <a:cubicBezTo>
                  <a:pt y="1569" x="5315"/>
                  <a:pt y="1583" x="5306"/>
                  <a:pt y="1598" x="5300"/>
                </a:cubicBezTo>
                <a:cubicBezTo>
                  <a:pt y="1612" x="5293"/>
                  <a:pt y="1627" x="5289"/>
                  <a:pt y="1642" x="5286"/>
                </a:cubicBezTo>
                <a:cubicBezTo>
                  <a:pt y="1657" x="5283"/>
                  <a:pt y="1671" x="5281"/>
                  <a:pt y="1684" x="5281"/>
                </a:cubicBezTo>
                <a:lnTo>
                  <a:pt y="1856" x="5281"/>
                </a:lnTo>
                <a:cubicBezTo>
                  <a:pt y="1892" x="5281"/>
                  <a:pt y="1923" x="5288"/>
                  <a:pt y="1949" x="5301"/>
                </a:cubicBezTo>
                <a:cubicBezTo>
                  <a:pt y="1974" x="5314"/>
                  <a:pt y="1995" x="5331"/>
                  <a:pt y="2011" x="5351"/>
                </a:cubicBezTo>
                <a:cubicBezTo>
                  <a:pt y="2026" x="5371"/>
                  <a:pt y="2038" x="5392"/>
                  <a:pt y="2045" x="5415"/>
                </a:cubicBezTo>
                <a:cubicBezTo>
                  <a:pt y="2052" x="5439"/>
                  <a:pt y="2055" x="5460"/>
                  <a:pt y="2055" x="5480"/>
                </a:cubicBezTo>
                <a:lnTo>
                  <a:pt y="2055" x="5845"/>
                </a:lnTo>
                <a:lnTo>
                  <a:pt y="1886" x="5845"/>
                </a:lnTo>
                <a:lnTo>
                  <a:pt y="1886" x="5481"/>
                </a:lnTo>
                <a:cubicBezTo>
                  <a:pt y="1886" x="5469"/>
                  <a:pt y="1884" x="5461"/>
                  <a:pt y="1879" x="5457"/>
                </a:cubicBezTo>
                <a:cubicBezTo>
                  <a:pt y="1875" x="5452"/>
                  <a:pt y="1867" x="5450"/>
                  <a:pt y="1856" x="5450"/>
                </a:cubicBezTo>
                <a:lnTo>
                  <a:pt y="1685" x="5450"/>
                </a:lnTo>
                <a:cubicBezTo>
                  <a:pt y="1673" x="5450"/>
                  <a:pt y="1665" x="5452"/>
                  <a:pt y="1661" x="5456"/>
                </a:cubicBezTo>
                <a:cubicBezTo>
                  <a:pt y="1656" x="5461"/>
                  <a:pt y="1654" x="5469"/>
                  <a:pt y="1654" x="5480"/>
                </a:cubicBezTo>
                <a:lnTo>
                  <a:pt y="1654" x="5845"/>
                </a:lnTo>
                <a:lnTo>
                  <a:pt y="1486" x="5845"/>
                </a:lnTo>
                <a:close/>
                <a:moveTo>
                  <a:pt y="1486" x="6096"/>
                </a:moveTo>
                <a:cubicBezTo>
                  <a:pt y="1486" x="6076"/>
                  <a:pt y="1489" x="6055"/>
                  <a:pt y="1496" x="6032"/>
                </a:cubicBezTo>
                <a:cubicBezTo>
                  <a:pt y="1503" x="6009"/>
                  <a:pt y="1514" x="5987"/>
                  <a:pt y="1530" x="5967"/>
                </a:cubicBezTo>
                <a:cubicBezTo>
                  <a:pt y="1546" x="5947"/>
                  <a:pt y="1567" x="5931"/>
                  <a:pt y="1592" x="5917"/>
                </a:cubicBezTo>
                <a:cubicBezTo>
                  <a:pt y="1617" x="5904"/>
                  <a:pt y="1648" x="5897"/>
                  <a:pt y="1684" x="5897"/>
                </a:cubicBezTo>
                <a:lnTo>
                  <a:pt y="1856" x="5897"/>
                </a:lnTo>
                <a:cubicBezTo>
                  <a:pt y="1892" x="5897"/>
                  <a:pt y="1923" x="5904"/>
                  <a:pt y="1949" x="5917"/>
                </a:cubicBezTo>
                <a:cubicBezTo>
                  <a:pt y="1974" x="5931"/>
                  <a:pt y="1995" x="5947"/>
                  <a:pt y="2011" x="5967"/>
                </a:cubicBezTo>
                <a:cubicBezTo>
                  <a:pt y="2026" x="5987"/>
                  <a:pt y="2038" x="6009"/>
                  <a:pt y="2045" x="6032"/>
                </a:cubicBezTo>
                <a:cubicBezTo>
                  <a:pt y="2052" x="6055"/>
                  <a:pt y="2055" x="6076"/>
                  <a:pt y="2055" x="6096"/>
                </a:cubicBezTo>
                <a:lnTo>
                  <a:pt y="2055" x="6325"/>
                </a:lnTo>
                <a:cubicBezTo>
                  <a:pt y="2055" x="6338"/>
                  <a:pt y="2053" x="6352"/>
                  <a:pt y="2050" x="6367"/>
                </a:cubicBezTo>
                <a:cubicBezTo>
                  <a:pt y="2047" x="6382"/>
                  <a:pt y="2043" x="6397"/>
                  <a:pt y="2036" x="6412"/>
                </a:cubicBezTo>
                <a:cubicBezTo>
                  <a:pt y="2030" x="6426"/>
                  <a:pt y="2021" x="6440"/>
                  <a:pt y="2011" x="6454"/>
                </a:cubicBezTo>
                <a:cubicBezTo>
                  <a:pt y="2000" x="6468"/>
                  <a:pt y="1988" x="6480"/>
                  <a:pt y="1973" x="6490"/>
                </a:cubicBezTo>
                <a:cubicBezTo>
                  <a:pt y="1958" x="6500"/>
                  <a:pt y="1940" x="6508"/>
                  <a:pt y="1921" x="6515"/>
                </a:cubicBezTo>
                <a:cubicBezTo>
                  <a:pt y="1902" x="6521"/>
                  <a:pt y="1880" x="6524"/>
                  <a:pt y="1856" x="6524"/>
                </a:cubicBezTo>
                <a:lnTo>
                  <a:pt y="1684" x="6524"/>
                </a:lnTo>
                <a:cubicBezTo>
                  <a:pt y="1664" x="6524"/>
                  <a:pt y="1643" x="6520"/>
                  <a:pt y="1620" x="6513"/>
                </a:cubicBezTo>
                <a:cubicBezTo>
                  <a:pt y="1597" x="6506"/>
                  <a:pt y="1575" x="6495"/>
                  <a:pt y="1555" x="6479"/>
                </a:cubicBezTo>
                <a:cubicBezTo>
                  <a:pt y="1535" x="6463"/>
                  <a:pt y="1518" x="6443"/>
                  <a:pt y="1505" x="6417"/>
                </a:cubicBezTo>
                <a:cubicBezTo>
                  <a:pt y="1492" x="6391"/>
                  <a:pt y="1486" x="6361"/>
                  <a:pt y="1486" x="6325"/>
                </a:cubicBezTo>
                <a:close/>
                <a:moveTo>
                  <a:pt y="1486" x="6675"/>
                </a:moveTo>
                <a:cubicBezTo>
                  <a:pt y="1486" x="6663"/>
                  <a:pt y="1488" x="6652"/>
                  <a:pt y="1492" x="6642"/>
                </a:cubicBezTo>
                <a:cubicBezTo>
                  <a:pt y="1496" x="6632"/>
                  <a:pt y="1502" x="6623"/>
                  <a:pt y="1510" x="6615"/>
                </a:cubicBezTo>
                <a:cubicBezTo>
                  <a:pt y="1517" x="6607"/>
                  <a:pt y="1526" x="6601"/>
                  <a:pt y="1537" x="6597"/>
                </a:cubicBezTo>
                <a:cubicBezTo>
                  <a:pt y="1547" x="6592"/>
                  <a:pt y="1558" x="6590"/>
                  <a:pt y="1569" x="6590"/>
                </a:cubicBezTo>
                <a:lnTo>
                  <a:pt y="2055" x="6590"/>
                </a:lnTo>
                <a:lnTo>
                  <a:pt y="2055" x="6759"/>
                </a:lnTo>
                <a:lnTo>
                  <a:pt y="1654" x="6759"/>
                </a:lnTo>
                <a:lnTo>
                  <a:pt y="1654" x="6903"/>
                </a:lnTo>
                <a:cubicBezTo>
                  <a:pt y="1654" x="6915"/>
                  <a:pt y="1656" x="6923"/>
                  <a:pt y="1661" x="6927"/>
                </a:cubicBezTo>
                <a:cubicBezTo>
                  <a:pt y="1666" x="6932"/>
                  <a:pt y="1673" x="6934"/>
                  <a:pt y="1684" x="6934"/>
                </a:cubicBezTo>
                <a:lnTo>
                  <a:pt y="2055" x="6934"/>
                </a:lnTo>
                <a:lnTo>
                  <a:pt y="2055" x="7103"/>
                </a:lnTo>
                <a:lnTo>
                  <a:pt y="1684" x="7103"/>
                </a:lnTo>
                <a:cubicBezTo>
                  <a:pt y="1664" x="7103"/>
                  <a:pt y="1654" x="7103"/>
                  <a:pt y="1654" x="7103"/>
                </a:cubicBezTo>
                <a:cubicBezTo>
                  <a:pt y="1654" x="7103"/>
                  <a:pt y="1654" x="7103"/>
                  <a:pt y="1654" x="7103"/>
                </a:cubicBezTo>
                <a:lnTo>
                  <a:pt y="1654" x="7190"/>
                </a:lnTo>
                <a:cubicBezTo>
                  <a:pt y="1654" x="7201"/>
                  <a:pt y="1656" x="7209"/>
                  <a:pt y="1661" x="7213"/>
                </a:cubicBezTo>
                <a:cubicBezTo>
                  <a:pt y="1665" x="7218"/>
                  <a:pt y="1673" x="7220"/>
                  <a:pt y="1684" x="7220"/>
                </a:cubicBezTo>
                <a:lnTo>
                  <a:pt y="2055" x="7220"/>
                </a:lnTo>
                <a:lnTo>
                  <a:pt y="2055" x="7389"/>
                </a:lnTo>
                <a:lnTo>
                  <a:pt y="1684" x="7389"/>
                </a:lnTo>
                <a:cubicBezTo>
                  <a:pt y="1660" x="7389"/>
                  <a:pt y="1638" x="7385"/>
                  <a:pt y="1619" x="7379"/>
                </a:cubicBezTo>
                <a:cubicBezTo>
                  <a:pt y="1600" x="7373"/>
                  <a:pt y="1583" x="7365"/>
                  <a:pt y="1568" x="7355"/>
                </a:cubicBezTo>
                <a:cubicBezTo>
                  <a:pt y="1553" x="7344"/>
                  <a:pt y="1540" x="7332"/>
                  <a:pt y="1530" x="7319"/>
                </a:cubicBezTo>
                <a:cubicBezTo>
                  <a:pt y="1519" x="7305"/>
                  <a:pt y="1511" x="7291"/>
                  <a:pt y="1504" x="7276"/>
                </a:cubicBezTo>
                <a:cubicBezTo>
                  <a:pt y="1498" x="7262"/>
                  <a:pt y="1493" x="7247"/>
                  <a:pt y="1490" x="7232"/>
                </a:cubicBezTo>
                <a:cubicBezTo>
                  <a:pt y="1487" x="7218"/>
                  <a:pt y="1486" x="7203"/>
                  <a:pt y="1486" x="7190"/>
                </a:cubicBezTo>
                <a:lnTo>
                  <a:pt y="1486" x="6997"/>
                </a:lnTo>
                <a:lnTo>
                  <a:pt y="1504" x="6997"/>
                </a:lnTo>
                <a:cubicBezTo>
                  <a:pt y="1504" x="6998"/>
                  <a:pt y="1504" x="6998"/>
                  <a:pt y="1504" x="6997"/>
                </a:cubicBezTo>
                <a:cubicBezTo>
                  <a:pt y="1504" x="6995"/>
                  <a:pt y="1501" x="6985"/>
                  <a:pt y="1496" x="6967"/>
                </a:cubicBezTo>
                <a:cubicBezTo>
                  <a:pt y="1489" x="6945"/>
                  <a:pt y="1486" x="6924"/>
                  <a:pt y="1486" x="6904"/>
                </a:cubicBezTo>
                <a:close/>
                <a:moveTo>
                  <a:pt y="1486" x="8156"/>
                </a:moveTo>
                <a:lnTo>
                  <a:pt y="2055" x="8156"/>
                </a:lnTo>
                <a:lnTo>
                  <a:pt y="2055" x="8325"/>
                </a:lnTo>
                <a:lnTo>
                  <a:pt y="1486" x="8325"/>
                </a:lnTo>
                <a:close/>
                <a:moveTo>
                  <a:pt y="1262" x="8402"/>
                </a:moveTo>
                <a:lnTo>
                  <a:pt y="1856" x="8402"/>
                </a:lnTo>
                <a:cubicBezTo>
                  <a:pt y="1892" x="8402"/>
                  <a:pt y="1923" x="8408"/>
                  <a:pt y="1949" x="8421"/>
                </a:cubicBezTo>
                <a:cubicBezTo>
                  <a:pt y="1974" x="8435"/>
                  <a:pt y="1995" x="8451"/>
                  <a:pt y="2011" x="8471"/>
                </a:cubicBezTo>
                <a:cubicBezTo>
                  <a:pt y="2026" x="8491"/>
                  <a:pt y="2038" x="8513"/>
                  <a:pt y="2045" x="8536"/>
                </a:cubicBezTo>
                <a:cubicBezTo>
                  <a:pt y="2052" x="8559"/>
                  <a:pt y="2055" x="8580"/>
                  <a:pt y="2055" x="8601"/>
                </a:cubicBezTo>
                <a:lnTo>
                  <a:pt y="2055" x="8678"/>
                </a:lnTo>
                <a:lnTo>
                  <a:pt y="1886" x="8678"/>
                </a:lnTo>
                <a:lnTo>
                  <a:pt y="1886" x="8601"/>
                </a:lnTo>
                <a:cubicBezTo>
                  <a:pt y="1886" x="8592"/>
                  <a:pt y="1884" x="8584"/>
                  <a:pt y="1878" x="8579"/>
                </a:cubicBezTo>
                <a:cubicBezTo>
                  <a:pt y="1873" x="8573"/>
                  <a:pt y="1866" x="8570"/>
                  <a:pt y="1856" x="8570"/>
                </a:cubicBezTo>
                <a:lnTo>
                  <a:pt y="1262" x="8570"/>
                </a:lnTo>
                <a:close/>
                <a:moveTo>
                  <a:pt y="1486" x="8809"/>
                </a:moveTo>
                <a:lnTo>
                  <a:pt y="1648" x="8809"/>
                </a:lnTo>
                <a:lnTo>
                  <a:pt y="1648" x="9109"/>
                </a:lnTo>
                <a:cubicBezTo>
                  <a:pt y="1648" x="9119"/>
                  <a:pt y="1651" x="9127"/>
                  <a:pt y="1657" x="9133"/>
                </a:cubicBezTo>
                <a:cubicBezTo>
                  <a:pt y="1662" x="9139"/>
                  <a:pt y="1671" x="9142"/>
                  <a:pt y="1681" x="9142"/>
                </a:cubicBezTo>
                <a:lnTo>
                  <a:pt y="1858" x="9142"/>
                </a:lnTo>
                <a:cubicBezTo>
                  <a:pt y="1869" x="9142"/>
                  <a:pt y="1877" x="9140"/>
                  <a:pt y="1883" x="9134"/>
                </a:cubicBezTo>
                <a:cubicBezTo>
                  <a:pt y="1889" x="9128"/>
                  <a:pt y="1892" x="9120"/>
                  <a:pt y="1892" x="9109"/>
                </a:cubicBezTo>
                <a:lnTo>
                  <a:pt y="1892" x="8881"/>
                </a:lnTo>
                <a:cubicBezTo>
                  <a:pt y="1892" x="8871"/>
                  <a:pt y="1889" x="8863"/>
                  <a:pt y="1884" x="8856"/>
                </a:cubicBezTo>
                <a:cubicBezTo>
                  <a:pt y="1878" x="8850"/>
                  <a:pt y="1871" x="8847"/>
                  <a:pt y="1860" x="8847"/>
                </a:cubicBezTo>
                <a:cubicBezTo>
                  <a:pt y="1850" x="8847"/>
                  <a:pt y="1842" x="8849"/>
                  <a:pt y="1835" x="8855"/>
                </a:cubicBezTo>
                <a:cubicBezTo>
                  <a:pt y="1829" x="8861"/>
                  <a:pt y="1826" x="8869"/>
                  <a:pt y="1826" x="8880"/>
                </a:cubicBezTo>
                <a:lnTo>
                  <a:pt y="1826" x="9130"/>
                </a:lnTo>
                <a:lnTo>
                  <a:pt y="1663" x="9130"/>
                </a:lnTo>
                <a:lnTo>
                  <a:pt y="1663" x="8880"/>
                </a:lnTo>
                <a:cubicBezTo>
                  <a:pt y="1663" x="8845"/>
                  <a:pt y="1670" x="8814"/>
                  <a:pt y="1683" x="8789"/>
                </a:cubicBezTo>
                <a:cubicBezTo>
                  <a:pt y="1696" x="8764"/>
                  <a:pt y="1713" x="8744"/>
                  <a:pt y="1732" x="8728"/>
                </a:cubicBezTo>
                <a:cubicBezTo>
                  <a:pt y="1752" x="8713"/>
                  <a:pt y="1773" x="8702"/>
                  <a:pt y="1796" x="8695"/>
                </a:cubicBezTo>
                <a:cubicBezTo>
                  <a:pt y="1819" x="8688"/>
                  <a:pt y="1840" x="8684"/>
                  <a:pt y="1859" x="8684"/>
                </a:cubicBezTo>
                <a:cubicBezTo>
                  <a:pt y="1895" x="8684"/>
                  <a:pt y="1925" x="8691"/>
                  <a:pt y="1950" x="8704"/>
                </a:cubicBezTo>
                <a:cubicBezTo>
                  <a:pt y="1975" x="8717"/>
                  <a:pt y="1996" x="8734"/>
                  <a:pt y="2011" x="8753"/>
                </a:cubicBezTo>
                <a:cubicBezTo>
                  <a:pt y="2027" x="8773"/>
                  <a:pt y="2038" x="8794"/>
                  <a:pt y="2045" x="8817"/>
                </a:cubicBezTo>
                <a:cubicBezTo>
                  <a:pt y="2052" x="8839"/>
                  <a:pt y="2055" x="8860"/>
                  <a:pt y="2055" x="8880"/>
                </a:cubicBezTo>
                <a:lnTo>
                  <a:pt y="2055" x="9109"/>
                </a:lnTo>
                <a:cubicBezTo>
                  <a:pt y="2055" x="9144"/>
                  <a:pt y="2048" x="9175"/>
                  <a:pt y="2035" x="9200"/>
                </a:cubicBezTo>
                <a:cubicBezTo>
                  <a:pt y="2022" x="9225"/>
                  <a:pt y="2006" x="9245"/>
                  <a:pt y="1986" x="9261"/>
                </a:cubicBezTo>
                <a:cubicBezTo>
                  <a:pt y="1966" x="9276"/>
                  <a:pt y="1945" x="9287"/>
                  <a:pt y="1923" x="9294"/>
                </a:cubicBezTo>
                <a:cubicBezTo>
                  <a:pt y="1900" x="9301"/>
                  <a:pt y="1879" x="9305"/>
                  <a:pt y="1859" x="9305"/>
                </a:cubicBezTo>
                <a:lnTo>
                  <a:pt y="1681" x="9305"/>
                </a:lnTo>
                <a:cubicBezTo>
                  <a:pt y="1646" x="9305"/>
                  <a:pt y="1616" x="9298"/>
                  <a:pt y="1590" x="9285"/>
                </a:cubicBezTo>
                <a:cubicBezTo>
                  <a:pt y="1565" x="9272"/>
                  <a:pt y="1545" x="9255"/>
                  <a:pt y="1529" x="9236"/>
                </a:cubicBezTo>
                <a:cubicBezTo>
                  <a:pt y="1514" x="9216"/>
                  <a:pt y="1503" x="9195"/>
                  <a:pt y="1496" x="9172"/>
                </a:cubicBezTo>
                <a:cubicBezTo>
                  <a:pt y="1489" x="9150"/>
                  <a:pt y="1486" x="9129"/>
                  <a:pt y="1486" x="9109"/>
                </a:cubicBezTo>
                <a:close/>
                <a:moveTo>
                  <a:pt y="1486" x="9567"/>
                </a:moveTo>
                <a:cubicBezTo>
                  <a:pt y="1486" x="9554"/>
                  <a:pt y="1487" x="9540"/>
                  <a:pt y="1490" x="9525"/>
                </a:cubicBezTo>
                <a:cubicBezTo>
                  <a:pt y="1493" x="9510"/>
                  <a:pt y="1498" x="9496"/>
                  <a:pt y="1504" x="9481"/>
                </a:cubicBezTo>
                <a:cubicBezTo>
                  <a:pt y="1511" x="9466"/>
                  <a:pt y="1519" x="9452"/>
                  <a:pt y="1530" x="9439"/>
                </a:cubicBezTo>
                <a:cubicBezTo>
                  <a:pt y="1540" x="9425"/>
                  <a:pt y="1553" x="9413"/>
                  <a:pt y="1568" x="9403"/>
                </a:cubicBezTo>
                <a:cubicBezTo>
                  <a:pt y="1583" x="9392"/>
                  <a:pt y="1600" x="9384"/>
                  <a:pt y="1619" x="9378"/>
                </a:cubicBezTo>
                <a:cubicBezTo>
                  <a:pt y="1638" x="9371"/>
                  <a:pt y="1660" x="9368"/>
                  <a:pt y="1684" x="9368"/>
                </a:cubicBezTo>
                <a:lnTo>
                  <a:pt y="2055" x="9368"/>
                </a:lnTo>
                <a:lnTo>
                  <a:pt y="2055" x="9537"/>
                </a:lnTo>
                <a:lnTo>
                  <a:pt y="1684" x="9537"/>
                </a:lnTo>
                <a:cubicBezTo>
                  <a:pt y="1673" x="9537"/>
                  <a:pt y="1666" x="9539"/>
                  <a:pt y="1661" x="9544"/>
                </a:cubicBezTo>
                <a:cubicBezTo>
                  <a:pt y="1656" x="9549"/>
                  <a:pt y="1654" x="9557"/>
                  <a:pt y="1654" x="9568"/>
                </a:cubicBezTo>
                <a:lnTo>
                  <a:pt y="1654" x="9875"/>
                </a:lnTo>
                <a:lnTo>
                  <a:pt y="1486" x="9875"/>
                </a:lnTo>
                <a:close/>
                <a:moveTo>
                  <a:pt y="1486" x="7660"/>
                </a:moveTo>
                <a:cubicBezTo>
                  <a:pt y="1486" x="7647"/>
                  <a:pt y="1487" x="7633"/>
                  <a:pt y="1490" x="7618"/>
                </a:cubicBezTo>
                <a:cubicBezTo>
                  <a:pt y="1493" x="7603"/>
                  <a:pt y="1498" x="7588"/>
                  <a:pt y="1504" x="7573"/>
                </a:cubicBezTo>
                <a:cubicBezTo>
                  <a:pt y="1511" x="7559"/>
                  <a:pt y="1519" x="7545"/>
                  <a:pt y="1530" x="7531"/>
                </a:cubicBezTo>
                <a:cubicBezTo>
                  <a:pt y="1540" x="7518"/>
                  <a:pt y="1553" x="7506"/>
                  <a:pt y="1568" x="7495"/>
                </a:cubicBezTo>
                <a:cubicBezTo>
                  <a:pt y="1583" x="7485"/>
                  <a:pt y="1600" x="7476"/>
                  <a:pt y="1619" x="7470"/>
                </a:cubicBezTo>
                <a:cubicBezTo>
                  <a:pt y="1638" x="7464"/>
                  <a:pt y="1660" x="7461"/>
                  <a:pt y="1684" x="7461"/>
                </a:cubicBezTo>
                <a:lnTo>
                  <a:pt y="2220" x="7461"/>
                </a:lnTo>
                <a:lnTo>
                  <a:pt y="2220" x="7629"/>
                </a:lnTo>
                <a:lnTo>
                  <a:pt y="1684" x="7629"/>
                </a:lnTo>
                <a:cubicBezTo>
                  <a:pt y="1673" x="7629"/>
                  <a:pt y="1666" x="7632"/>
                  <a:pt y="1661" x="7636"/>
                </a:cubicBezTo>
                <a:cubicBezTo>
                  <a:pt y="1656" x="7641"/>
                  <a:pt y="1654" x="7649"/>
                  <a:pt y="1654" x="7661"/>
                </a:cubicBezTo>
                <a:lnTo>
                  <a:pt y="1654" x="7889"/>
                </a:lnTo>
                <a:cubicBezTo>
                  <a:pt y="1654" x="7900"/>
                  <a:pt y="1656" x="7907"/>
                  <a:pt y="1661" x="7912"/>
                </a:cubicBezTo>
                <a:cubicBezTo>
                  <a:pt y="1665" x="7916"/>
                  <a:pt y="1673" x="7919"/>
                  <a:pt y="1685" x="7919"/>
                </a:cubicBezTo>
                <a:lnTo>
                  <a:pt y="1856" x="7919"/>
                </a:lnTo>
                <a:cubicBezTo>
                  <a:pt y="1867" x="7919"/>
                  <a:pt y="1875" x="7916"/>
                  <a:pt y="1879" x="7912"/>
                </a:cubicBezTo>
                <a:cubicBezTo>
                  <a:pt y="1884" x="7908"/>
                  <a:pt y="1886" x="7900"/>
                  <a:pt y="1886" x="7889"/>
                </a:cubicBezTo>
                <a:lnTo>
                  <a:pt y="1886" x="7639"/>
                </a:lnTo>
                <a:lnTo>
                  <a:pt y="2055" x="7639"/>
                </a:lnTo>
                <a:lnTo>
                  <a:pt y="2055" x="7889"/>
                </a:lnTo>
                <a:cubicBezTo>
                  <a:pt y="2055" x="7902"/>
                  <a:pt y="2053" x="7916"/>
                  <a:pt y="2050" x="7931"/>
                </a:cubicBezTo>
                <a:cubicBezTo>
                  <a:pt y="2047" x="7946"/>
                  <a:pt y="2043" x="7961"/>
                  <a:pt y="2036" x="7975"/>
                </a:cubicBezTo>
                <a:cubicBezTo>
                  <a:pt y="2030" x="7990"/>
                  <a:pt y="2021" x="8004"/>
                  <a:pt y="2011" x="8017"/>
                </a:cubicBezTo>
                <a:cubicBezTo>
                  <a:pt y="2000" x="8031"/>
                  <a:pt y="1988" x="8043"/>
                  <a:pt y="1973" x="8053"/>
                </a:cubicBezTo>
                <a:cubicBezTo>
                  <a:pt y="1958" x="8064"/>
                  <a:pt y="1940" x="8072"/>
                  <a:pt y="1921" x="8078"/>
                </a:cubicBezTo>
                <a:cubicBezTo>
                  <a:pt y="1902" x="8084"/>
                  <a:pt y="1880" x="8087"/>
                  <a:pt y="1856" x="8087"/>
                </a:cubicBezTo>
                <a:lnTo>
                  <a:pt y="1684" x="8087"/>
                </a:lnTo>
                <a:cubicBezTo>
                  <a:pt y="1671" x="8087"/>
                  <a:pt y="1657" x="8086"/>
                  <a:pt y="1642" x="8083"/>
                </a:cubicBezTo>
                <a:cubicBezTo>
                  <a:pt y="1627" x="8080"/>
                  <a:pt y="1612" x="8075"/>
                  <a:pt y="1598" x="8068"/>
                </a:cubicBezTo>
                <a:cubicBezTo>
                  <a:pt y="1583" x="8062"/>
                  <a:pt y="1569" x="8053"/>
                  <a:pt y="1555" x="8043"/>
                </a:cubicBezTo>
                <a:cubicBezTo>
                  <a:pt y="1542" x="8033"/>
                  <a:pt y="1530" x="8020"/>
                  <a:pt y="1520" x="8005"/>
                </a:cubicBezTo>
                <a:cubicBezTo>
                  <a:pt y="1509" x="7990"/>
                  <a:pt y="1501" x="7973"/>
                  <a:pt y="1495" x="7954"/>
                </a:cubicBezTo>
                <a:cubicBezTo>
                  <a:pt y="1489" x="7934"/>
                  <a:pt y="1486" x="7913"/>
                  <a:pt y="1486" x="7889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/>
          <p:nvPr/>
        </p:nvSpPr>
        <p:spPr>
          <a:xfrm>
            <a:off y="48900" x="101125"/>
            <a:ext cy="656625" cx="8386962"/>
          </a:xfrm>
          <a:custGeom>
            <a:pathLst>
              <a:path w="34057" extrusionOk="0" h="1023">
                <a:moveTo>
                  <a:pt y="64" x="3171"/>
                </a:moveTo>
                <a:lnTo>
                  <a:pt y="221" x="3171"/>
                </a:lnTo>
                <a:lnTo>
                  <a:pt y="221" x="3340"/>
                </a:lnTo>
                <a:lnTo>
                  <a:pt y="64" x="3340"/>
                </a:lnTo>
                <a:close/>
                <a:moveTo>
                  <a:pt y="64" x="4691"/>
                </a:moveTo>
                <a:lnTo>
                  <a:pt y="221" x="4691"/>
                </a:lnTo>
                <a:lnTo>
                  <a:pt y="221" x="4860"/>
                </a:lnTo>
                <a:lnTo>
                  <a:pt y="64" x="4860"/>
                </a:lnTo>
                <a:close/>
                <a:moveTo>
                  <a:pt y="64" x="10819"/>
                </a:moveTo>
                <a:lnTo>
                  <a:pt y="221" x="10819"/>
                </a:lnTo>
                <a:lnTo>
                  <a:pt y="221" x="10988"/>
                </a:lnTo>
                <a:lnTo>
                  <a:pt y="64" x="10988"/>
                </a:lnTo>
                <a:close/>
                <a:moveTo>
                  <a:pt y="64" x="11686"/>
                </a:moveTo>
                <a:lnTo>
                  <a:pt y="221" x="11686"/>
                </a:lnTo>
                <a:lnTo>
                  <a:pt y="221" x="11855"/>
                </a:lnTo>
                <a:lnTo>
                  <a:pt y="64" x="11855"/>
                </a:lnTo>
                <a:close/>
                <a:moveTo>
                  <a:pt y="64" x="13902"/>
                </a:moveTo>
                <a:lnTo>
                  <a:pt y="221" x="13902"/>
                </a:lnTo>
                <a:lnTo>
                  <a:pt y="221" x="14071"/>
                </a:lnTo>
                <a:lnTo>
                  <a:pt y="64" x="14071"/>
                </a:lnTo>
                <a:close/>
                <a:moveTo>
                  <a:pt y="64" x="18145"/>
                </a:moveTo>
                <a:lnTo>
                  <a:pt y="221" x="18145"/>
                </a:lnTo>
                <a:lnTo>
                  <a:pt y="221" x="18313"/>
                </a:lnTo>
                <a:lnTo>
                  <a:pt y="64" x="18313"/>
                </a:lnTo>
                <a:close/>
                <a:moveTo>
                  <a:pt y="0" x="5453"/>
                </a:moveTo>
                <a:lnTo>
                  <a:pt y="157" x="5182"/>
                </a:lnTo>
                <a:lnTo>
                  <a:pt y="265" x="5232"/>
                </a:lnTo>
                <a:lnTo>
                  <a:pt y="160" x="5526"/>
                </a:lnTo>
                <a:lnTo>
                  <a:pt y="0" x="5453"/>
                </a:lnTo>
                <a:close/>
                <a:moveTo>
                  <a:pt y="0" x="17652"/>
                </a:moveTo>
                <a:lnTo>
                  <a:pt y="157" x="17381"/>
                </a:lnTo>
                <a:lnTo>
                  <a:pt y="265" x="17431"/>
                </a:lnTo>
                <a:lnTo>
                  <a:pt y="160" x="17725"/>
                </a:lnTo>
                <a:lnTo>
                  <a:pt y="0" x="17652"/>
                </a:lnTo>
                <a:close/>
                <a:moveTo>
                  <a:pt y="0" x="24624"/>
                </a:moveTo>
                <a:lnTo>
                  <a:pt y="157" x="24352"/>
                </a:lnTo>
                <a:lnTo>
                  <a:pt y="265" x="24402"/>
                </a:lnTo>
                <a:lnTo>
                  <a:pt y="160" x="24696"/>
                </a:lnTo>
                <a:lnTo>
                  <a:pt y="0" x="24624"/>
                </a:lnTo>
                <a:close/>
                <a:moveTo>
                  <a:pt y="288" x="10447"/>
                </a:moveTo>
                <a:lnTo>
                  <a:pt y="456" x="10447"/>
                </a:lnTo>
                <a:lnTo>
                  <a:pt y="456" x="10776"/>
                </a:lnTo>
                <a:lnTo>
                  <a:pt y="288" x="10776"/>
                </a:lnTo>
                <a:close/>
                <a:moveTo>
                  <a:pt y="456" x="5356"/>
                </a:moveTo>
                <a:cubicBezTo>
                  <a:pt y="456" x="5367"/>
                  <a:pt y="458" x="5375"/>
                  <a:pt y="463" x="5380"/>
                </a:cubicBezTo>
                <a:cubicBezTo>
                  <a:pt y="467" x="5384"/>
                  <a:pt y="475" x="5387"/>
                  <a:pt y="487" x="5387"/>
                </a:cubicBezTo>
                <a:lnTo>
                  <a:pt y="658" x="5387"/>
                </a:lnTo>
                <a:cubicBezTo>
                  <a:pt y="669" x="5387"/>
                  <a:pt y="677" x="5384"/>
                  <a:pt y="681" x="5380"/>
                </a:cubicBezTo>
                <a:cubicBezTo>
                  <a:pt y="686" x="5376"/>
                  <a:pt y="688" x="5368"/>
                  <a:pt y="688" x="5356"/>
                </a:cubicBezTo>
                <a:lnTo>
                  <a:pt y="688" x="5128"/>
                </a:lnTo>
                <a:cubicBezTo>
                  <a:pt y="688" x="5117"/>
                  <a:pt y="686" x="5109"/>
                  <a:pt y="681" x="5104"/>
                </a:cubicBezTo>
                <a:cubicBezTo>
                  <a:pt y="677" x="5100"/>
                  <a:pt y="669" x="5097"/>
                  <a:pt y="658" x="5097"/>
                </a:cubicBezTo>
                <a:lnTo>
                  <a:pt y="486" x="5097"/>
                </a:lnTo>
                <a:cubicBezTo>
                  <a:pt y="475" x="5097"/>
                  <a:pt y="468" x="5100"/>
                  <a:pt y="463" x="5104"/>
                </a:cubicBezTo>
                <a:cubicBezTo>
                  <a:pt y="459" x="5109"/>
                  <a:pt y="456" x="5117"/>
                  <a:pt y="456" x="5128"/>
                </a:cubicBezTo>
                <a:close/>
                <a:moveTo>
                  <a:pt y="456" x="21095"/>
                </a:moveTo>
                <a:cubicBezTo>
                  <a:pt y="456" x="21106"/>
                  <a:pt y="458" x="21114"/>
                  <a:pt y="463" x="21118"/>
                </a:cubicBezTo>
                <a:cubicBezTo>
                  <a:pt y="467" x="21123"/>
                  <a:pt y="475" x="21125"/>
                  <a:pt y="487" x="21125"/>
                </a:cubicBezTo>
                <a:lnTo>
                  <a:pt y="658" x="21125"/>
                </a:lnTo>
                <a:cubicBezTo>
                  <a:pt y="669" x="21125"/>
                  <a:pt y="677" x="21123"/>
                  <a:pt y="681" x="21119"/>
                </a:cubicBezTo>
                <a:cubicBezTo>
                  <a:pt y="686" x="21114"/>
                  <a:pt y="688" x="21106"/>
                  <a:pt y="688" x="21095"/>
                </a:cubicBezTo>
                <a:lnTo>
                  <a:pt y="688" x="20867"/>
                </a:lnTo>
                <a:cubicBezTo>
                  <a:pt y="688" x="20856"/>
                  <a:pt y="686" x="20848"/>
                  <a:pt y="681" x="20843"/>
                </a:cubicBezTo>
                <a:cubicBezTo>
                  <a:pt y="677" x="20838"/>
                  <a:pt y="669" x="20836"/>
                  <a:pt y="658" x="20836"/>
                </a:cubicBezTo>
                <a:lnTo>
                  <a:pt y="486" x="20836"/>
                </a:lnTo>
                <a:cubicBezTo>
                  <a:pt y="475" x="20836"/>
                  <a:pt y="468" x="20838"/>
                  <a:pt y="463" x="20843"/>
                </a:cubicBezTo>
                <a:cubicBezTo>
                  <a:pt y="459" x="20848"/>
                  <a:pt y="456" x="20856"/>
                  <a:pt y="456" x="20867"/>
                </a:cubicBezTo>
                <a:close/>
                <a:moveTo>
                  <a:pt y="456" x="27826"/>
                </a:moveTo>
                <a:cubicBezTo>
                  <a:pt y="456" x="27837"/>
                  <a:pt y="458" x="27845"/>
                  <a:pt y="463" x="27849"/>
                </a:cubicBezTo>
                <a:cubicBezTo>
                  <a:pt y="467" x="27854"/>
                  <a:pt y="475" x="27856"/>
                  <a:pt y="487" x="27856"/>
                </a:cubicBezTo>
                <a:lnTo>
                  <a:pt y="658" x="27856"/>
                </a:lnTo>
                <a:cubicBezTo>
                  <a:pt y="669" x="27856"/>
                  <a:pt y="677" x="27854"/>
                  <a:pt y="681" x="27850"/>
                </a:cubicBezTo>
                <a:cubicBezTo>
                  <a:pt y="686" x="27845"/>
                  <a:pt y="688" x="27837"/>
                  <a:pt y="688" x="27826"/>
                </a:cubicBezTo>
                <a:lnTo>
                  <a:pt y="688" x="27598"/>
                </a:lnTo>
                <a:cubicBezTo>
                  <a:pt y="688" x="27587"/>
                  <a:pt y="686" x="27579"/>
                  <a:pt y="681" x="27574"/>
                </a:cubicBezTo>
                <a:cubicBezTo>
                  <a:pt y="677" x="27569"/>
                  <a:pt y="669" x="27567"/>
                  <a:pt y="658" x="27567"/>
                </a:cubicBezTo>
                <a:lnTo>
                  <a:pt y="486" x="27567"/>
                </a:lnTo>
                <a:cubicBezTo>
                  <a:pt y="475" x="27567"/>
                  <a:pt y="468" x="27569"/>
                  <a:pt y="463" x="27574"/>
                </a:cubicBezTo>
                <a:cubicBezTo>
                  <a:pt y="459" x="27579"/>
                  <a:pt y="456" x="27587"/>
                  <a:pt y="456" x="27598"/>
                </a:cubicBezTo>
                <a:close/>
                <a:moveTo>
                  <a:pt y="456" x="33240"/>
                </a:moveTo>
                <a:cubicBezTo>
                  <a:pt y="456" x="33251"/>
                  <a:pt y="458" x="33258"/>
                  <a:pt y="463" x="33263"/>
                </a:cubicBezTo>
                <a:cubicBezTo>
                  <a:pt y="467" x="33268"/>
                  <a:pt y="475" x="33270"/>
                  <a:pt y="487" x="33270"/>
                </a:cubicBezTo>
                <a:lnTo>
                  <a:pt y="658" x="33270"/>
                </a:lnTo>
                <a:cubicBezTo>
                  <a:pt y="669" x="33270"/>
                  <a:pt y="677" x="33268"/>
                  <a:pt y="681" x="33263"/>
                </a:cubicBezTo>
                <a:cubicBezTo>
                  <a:pt y="686" x="33259"/>
                  <a:pt y="688" x="33251"/>
                  <a:pt y="688" x="33240"/>
                </a:cubicBezTo>
                <a:lnTo>
                  <a:pt y="688" x="33012"/>
                </a:lnTo>
                <a:cubicBezTo>
                  <a:pt y="688" x="33000"/>
                  <a:pt y="686" x="32992"/>
                  <a:pt y="681" x="32988"/>
                </a:cubicBezTo>
                <a:cubicBezTo>
                  <a:pt y="677" x="32983"/>
                  <a:pt y="669" x="32981"/>
                  <a:pt y="658" x="32981"/>
                </a:cubicBezTo>
                <a:lnTo>
                  <a:pt y="486" x="32981"/>
                </a:lnTo>
                <a:cubicBezTo>
                  <a:pt y="475" x="32981"/>
                  <a:pt y="468" x="32983"/>
                  <a:pt y="463" x="32988"/>
                </a:cubicBezTo>
                <a:cubicBezTo>
                  <a:pt y="459" x="32992"/>
                  <a:pt y="456" x="33000"/>
                  <a:pt y="456" x="33012"/>
                </a:cubicBezTo>
                <a:close/>
                <a:moveTo>
                  <a:pt y="688" x="731"/>
                </a:moveTo>
                <a:cubicBezTo>
                  <a:pt y="688" x="720"/>
                  <a:pt y="691" x="709"/>
                  <a:pt y="695" x="698"/>
                </a:cubicBezTo>
                <a:cubicBezTo>
                  <a:pt y="700" x="688"/>
                  <a:pt y="706" x="679"/>
                  <a:pt y="714" x="672"/>
                </a:cubicBezTo>
                <a:cubicBezTo>
                  <a:pt y="721" x="664"/>
                  <a:pt y="730" x="658"/>
                  <a:pt y="740" x="654"/>
                </a:cubicBezTo>
                <a:cubicBezTo>
                  <a:pt y="750" x="650"/>
                  <a:pt y="761" x="647"/>
                  <a:pt y="772" x="647"/>
                </a:cubicBezTo>
                <a:cubicBezTo>
                  <a:pt y="784" x="647"/>
                  <a:pt y="795" x="650"/>
                  <a:pt y="805" x="654"/>
                </a:cubicBezTo>
                <a:cubicBezTo>
                  <a:pt y="815" x="658"/>
                  <a:pt y="824" x="664"/>
                  <a:pt y="832" x="672"/>
                </a:cubicBezTo>
                <a:cubicBezTo>
                  <a:pt y="839" x="679"/>
                  <a:pt y="845" x="688"/>
                  <a:pt y="850" x="699"/>
                </a:cubicBezTo>
                <a:cubicBezTo>
                  <a:pt y="854" x="709"/>
                  <a:pt y="856" x="720"/>
                  <a:pt y="856" x="731"/>
                </a:cubicBezTo>
                <a:cubicBezTo>
                  <a:pt y="856" x="743"/>
                  <a:pt y="854" x="753"/>
                  <a:pt y="850" x="763"/>
                </a:cubicBezTo>
                <a:cubicBezTo>
                  <a:pt y="845" x="774"/>
                  <a:pt y="839" x="783"/>
                  <a:pt y="832" x="790"/>
                </a:cubicBezTo>
                <a:cubicBezTo>
                  <a:pt y="824" x="798"/>
                  <a:pt y="815" x="804"/>
                  <a:pt y="805" x="808"/>
                </a:cubicBezTo>
                <a:cubicBezTo>
                  <a:pt y="795" x="813"/>
                  <a:pt y="784" x="815"/>
                  <a:pt y="772" x="815"/>
                </a:cubicBezTo>
                <a:cubicBezTo>
                  <a:pt y="761" x="815"/>
                  <a:pt y="750" x="813"/>
                  <a:pt y="740" x="808"/>
                </a:cubicBezTo>
                <a:cubicBezTo>
                  <a:pt y="730" x="804"/>
                  <a:pt y="721" x="798"/>
                  <a:pt y="713" x="790"/>
                </a:cubicBezTo>
                <a:cubicBezTo>
                  <a:pt y="706" x="783"/>
                  <a:pt y="700" x="774"/>
                  <a:pt y="695" x="764"/>
                </a:cubicBezTo>
                <a:cubicBezTo>
                  <a:pt y="691" x="753"/>
                  <a:pt y="688" x="743"/>
                  <a:pt y="688" x="731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395"/>
                </a:lnTo>
                <a:lnTo>
                  <a:pt y="857" x="62"/>
                </a:lnTo>
                <a:lnTo>
                  <a:pt y="857" x="257"/>
                </a:lnTo>
                <a:lnTo>
                  <a:pt y="243" x="616"/>
                </a:lnTo>
                <a:cubicBezTo>
                  <a:pt y="229" x="623"/>
                  <a:pt y="215" x="627"/>
                  <a:pt y="200" x="627"/>
                </a:cubicBezTo>
                <a:cubicBezTo>
                  <a:pt y="185" x="627"/>
                  <a:pt y="171" x="623"/>
                  <a:pt y="158" x="616"/>
                </a:cubicBezTo>
                <a:cubicBezTo>
                  <a:pt y="145" x="608"/>
                  <a:pt y="134" x="598"/>
                  <a:pt y="127" x="585"/>
                </a:cubicBezTo>
                <a:cubicBezTo>
                  <a:pt y="119" x="572"/>
                  <a:pt y="115" x="557"/>
                  <a:pt y="115" x="542"/>
                </a:cubicBezTo>
                <a:close/>
                <a:moveTo>
                  <a:pt y="288" x="2062"/>
                </a:moveTo>
                <a:lnTo>
                  <a:pt y="450" x="2062"/>
                </a:lnTo>
                <a:lnTo>
                  <a:pt y="450" x="2361"/>
                </a:lnTo>
                <a:cubicBezTo>
                  <a:pt y="450" x="2371"/>
                  <a:pt y="453" x="2379"/>
                  <a:pt y="459" x="2385"/>
                </a:cubicBezTo>
                <a:cubicBezTo>
                  <a:pt y="464" x="2391"/>
                  <a:pt y="473" x="2395"/>
                  <a:pt y="483" x="2395"/>
                </a:cubicBezTo>
                <a:lnTo>
                  <a:pt y="660" x="2395"/>
                </a:lnTo>
                <a:cubicBezTo>
                  <a:pt y="671" x="2395"/>
                  <a:pt y="679" x="2392"/>
                  <a:pt y="685" x="2386"/>
                </a:cubicBezTo>
                <a:cubicBezTo>
                  <a:pt y="691" x="2381"/>
                  <a:pt y="694" x="2372"/>
                  <a:pt y="694" x="2361"/>
                </a:cubicBezTo>
                <a:lnTo>
                  <a:pt y="694" x="2133"/>
                </a:lnTo>
                <a:cubicBezTo>
                  <a:pt y="694" x="2123"/>
                  <a:pt y="692" x="2115"/>
                  <a:pt y="686" x="2109"/>
                </a:cubicBezTo>
                <a:cubicBezTo>
                  <a:pt y="680" x="2102"/>
                  <a:pt y="673" x="2099"/>
                  <a:pt y="662" x="2099"/>
                </a:cubicBezTo>
                <a:cubicBezTo>
                  <a:pt y="652" x="2099"/>
                  <a:pt y="644" x="2102"/>
                  <a:pt y="638" x="2107"/>
                </a:cubicBezTo>
                <a:cubicBezTo>
                  <a:pt y="631" x="2113"/>
                  <a:pt y="628" x="2121"/>
                  <a:pt y="628" x="2132"/>
                </a:cubicBezTo>
                <a:lnTo>
                  <a:pt y="628" x="2382"/>
                </a:lnTo>
                <a:lnTo>
                  <a:pt y="465" x="2382"/>
                </a:lnTo>
                <a:lnTo>
                  <a:pt y="465" x="2132"/>
                </a:lnTo>
                <a:cubicBezTo>
                  <a:pt y="465" x="2097"/>
                  <a:pt y="472" x="2067"/>
                  <a:pt y="485" x="2041"/>
                </a:cubicBezTo>
                <a:cubicBezTo>
                  <a:pt y="498" x="2016"/>
                  <a:pt y="515" x="1996"/>
                  <a:pt y="534" x="1980"/>
                </a:cubicBezTo>
                <a:cubicBezTo>
                  <a:pt y="554" x="1965"/>
                  <a:pt y="575" x="1954"/>
                  <a:pt y="598" x="1947"/>
                </a:cubicBezTo>
                <a:cubicBezTo>
                  <a:pt y="621" x="1940"/>
                  <a:pt y="642" x="1937"/>
                  <a:pt y="661" x="1937"/>
                </a:cubicBezTo>
                <a:cubicBezTo>
                  <a:pt y="697" x="1937"/>
                  <a:pt y="727" x="1943"/>
                  <a:pt y="752" x="1956"/>
                </a:cubicBezTo>
                <a:cubicBezTo>
                  <a:pt y="777" x="1969"/>
                  <a:pt y="798" x="1986"/>
                  <a:pt y="813" x="2006"/>
                </a:cubicBezTo>
                <a:cubicBezTo>
                  <a:pt y="829" x="2025"/>
                  <a:pt y="840" x="2046"/>
                  <a:pt y="847" x="2069"/>
                </a:cubicBezTo>
                <a:cubicBezTo>
                  <a:pt y="854" x="2091"/>
                  <a:pt y="857" x="2113"/>
                  <a:pt y="857" x="2132"/>
                </a:cubicBezTo>
                <a:lnTo>
                  <a:pt y="857" x="2361"/>
                </a:lnTo>
                <a:cubicBezTo>
                  <a:pt y="857" x="2397"/>
                  <a:pt y="851" x="2427"/>
                  <a:pt y="837" x="2452"/>
                </a:cubicBezTo>
                <a:cubicBezTo>
                  <a:pt y="824" x="2477"/>
                  <a:pt y="808" x="2497"/>
                  <a:pt y="788" x="2513"/>
                </a:cubicBezTo>
                <a:cubicBezTo>
                  <a:pt y="768" x="2528"/>
                  <a:pt y="747" x="2540"/>
                  <a:pt y="725" x="2546"/>
                </a:cubicBezTo>
                <a:cubicBezTo>
                  <a:pt y="702" x="2553"/>
                  <a:pt y="681" x="2557"/>
                  <a:pt y="661" x="2557"/>
                </a:cubicBezTo>
                <a:lnTo>
                  <a:pt y="483" x="2557"/>
                </a:lnTo>
                <a:cubicBezTo>
                  <a:pt y="448" x="2557"/>
                  <a:pt y="418" x="2550"/>
                  <a:pt y="393" x="2537"/>
                </a:cubicBezTo>
                <a:cubicBezTo>
                  <a:pt y="367" x="2524"/>
                  <a:pt y="347" x="2507"/>
                  <a:pt y="332" x="2488"/>
                </a:cubicBezTo>
                <a:cubicBezTo>
                  <a:pt y="316" x="2468"/>
                  <a:pt y="305" x="2447"/>
                  <a:pt y="298" x="2424"/>
                </a:cubicBezTo>
                <a:cubicBezTo>
                  <a:pt y="291" x="2402"/>
                  <a:pt y="288" x="2381"/>
                  <a:pt y="288" x="2361"/>
                </a:cubicBezTo>
                <a:close/>
                <a:moveTo>
                  <a:pt y="288" x="2820"/>
                </a:moveTo>
                <a:cubicBezTo>
                  <a:pt y="288" x="2807"/>
                  <a:pt y="289" x="2792"/>
                  <a:pt y="292" x="2777"/>
                </a:cubicBezTo>
                <a:cubicBezTo>
                  <a:pt y="295" x="2763"/>
                  <a:pt y="300" x="2748"/>
                  <a:pt y="306" x="2733"/>
                </a:cubicBezTo>
                <a:cubicBezTo>
                  <a:pt y="313" x="2719"/>
                  <a:pt y="321" x="2704"/>
                  <a:pt y="332" x="2691"/>
                </a:cubicBezTo>
                <a:cubicBezTo>
                  <a:pt y="342" x="2677"/>
                  <a:pt y="355" x="2665"/>
                  <a:pt y="370" x="2655"/>
                </a:cubicBezTo>
                <a:cubicBezTo>
                  <a:pt y="385" x="2645"/>
                  <a:pt y="402" x="2636"/>
                  <a:pt y="421" x="2630"/>
                </a:cubicBezTo>
                <a:cubicBezTo>
                  <a:pt y="441" x="2624"/>
                  <a:pt y="462" x="2621"/>
                  <a:pt y="486" x="2621"/>
                </a:cubicBezTo>
                <a:lnTo>
                  <a:pt y="857" x="2621"/>
                </a:lnTo>
                <a:lnTo>
                  <a:pt y="857" x="2789"/>
                </a:lnTo>
                <a:lnTo>
                  <a:pt y="486" x="2789"/>
                </a:lnTo>
                <a:cubicBezTo>
                  <a:pt y="475" x="2789"/>
                  <a:pt y="468" x="2792"/>
                  <a:pt y="463" x="2796"/>
                </a:cubicBezTo>
                <a:cubicBezTo>
                  <a:pt y="459" x="2801"/>
                  <a:pt y="456" x="2809"/>
                  <a:pt y="456" x="2821"/>
                </a:cubicBezTo>
                <a:lnTo>
                  <a:pt y="456" x="3127"/>
                </a:lnTo>
                <a:lnTo>
                  <a:pt y="288" x="3127"/>
                </a:lnTo>
                <a:close/>
                <a:moveTo>
                  <a:pt y="288" x="3171"/>
                </a:moveTo>
                <a:lnTo>
                  <a:pt y="857" x="3171"/>
                </a:lnTo>
                <a:lnTo>
                  <a:pt y="857" x="3340"/>
                </a:lnTo>
                <a:lnTo>
                  <a:pt y="288" x="3340"/>
                </a:lnTo>
                <a:close/>
                <a:moveTo>
                  <a:pt y="288" x="3511"/>
                </a:moveTo>
                <a:lnTo>
                  <a:pt y="450" x="3511"/>
                </a:lnTo>
                <a:lnTo>
                  <a:pt y="450" x="3810"/>
                </a:lnTo>
                <a:cubicBezTo>
                  <a:pt y="450" x="3820"/>
                  <a:pt y="453" x="3829"/>
                  <a:pt y="459" x="3835"/>
                </a:cubicBezTo>
                <a:cubicBezTo>
                  <a:pt y="464" x="3841"/>
                  <a:pt y="473" x="3844"/>
                  <a:pt y="483" x="3844"/>
                </a:cubicBezTo>
                <a:lnTo>
                  <a:pt y="660" x="3844"/>
                </a:lnTo>
                <a:cubicBezTo>
                  <a:pt y="671" x="3844"/>
                  <a:pt y="679" x="3841"/>
                  <a:pt y="685" x="3835"/>
                </a:cubicBezTo>
                <a:cubicBezTo>
                  <a:pt y="691" x="3830"/>
                  <a:pt y="694" x="3821"/>
                  <a:pt y="694" x="3810"/>
                </a:cubicBezTo>
                <a:lnTo>
                  <a:pt y="694" x="3582"/>
                </a:lnTo>
                <a:cubicBezTo>
                  <a:pt y="694" x="3572"/>
                  <a:pt y="692" x="3564"/>
                  <a:pt y="686" x="3558"/>
                </a:cubicBezTo>
                <a:cubicBezTo>
                  <a:pt y="680" x="3551"/>
                  <a:pt y="673" x="3548"/>
                  <a:pt y="662" x="3548"/>
                </a:cubicBezTo>
                <a:cubicBezTo>
                  <a:pt y="652" x="3548"/>
                  <a:pt y="644" x="3551"/>
                  <a:pt y="638" x="3556"/>
                </a:cubicBezTo>
                <a:cubicBezTo>
                  <a:pt y="631" x="3562"/>
                  <a:pt y="628" x="3570"/>
                  <a:pt y="628" x="3581"/>
                </a:cubicBezTo>
                <a:lnTo>
                  <a:pt y="628" x="3831"/>
                </a:lnTo>
                <a:lnTo>
                  <a:pt y="465" x="3831"/>
                </a:lnTo>
                <a:lnTo>
                  <a:pt y="465" x="3581"/>
                </a:lnTo>
                <a:cubicBezTo>
                  <a:pt y="465" x="3546"/>
                  <a:pt y="472" x="3516"/>
                  <a:pt y="485" x="3491"/>
                </a:cubicBezTo>
                <a:cubicBezTo>
                  <a:pt y="498" x="3465"/>
                  <a:pt y="515" x="3445"/>
                  <a:pt y="534" x="3430"/>
                </a:cubicBezTo>
                <a:cubicBezTo>
                  <a:pt y="554" x="3414"/>
                  <a:pt y="575" x="3403"/>
                  <a:pt y="598" x="3396"/>
                </a:cubicBezTo>
                <a:cubicBezTo>
                  <a:pt y="621" x="3389"/>
                  <a:pt y="642" x="3386"/>
                  <a:pt y="661" x="3386"/>
                </a:cubicBezTo>
                <a:cubicBezTo>
                  <a:pt y="697" x="3386"/>
                  <a:pt y="727" x="3392"/>
                  <a:pt y="752" x="3405"/>
                </a:cubicBezTo>
                <a:cubicBezTo>
                  <a:pt y="777" x="3419"/>
                  <a:pt y="798" x="3435"/>
                  <a:pt y="813" x="3455"/>
                </a:cubicBezTo>
                <a:cubicBezTo>
                  <a:pt y="829" x="3474"/>
                  <a:pt y="840" x="3495"/>
                  <a:pt y="847" x="3518"/>
                </a:cubicBezTo>
                <a:cubicBezTo>
                  <a:pt y="854" x="3541"/>
                  <a:pt y="857" x="3562"/>
                  <a:pt y="857" x="3581"/>
                </a:cubicBezTo>
                <a:lnTo>
                  <a:pt y="857" x="3810"/>
                </a:lnTo>
                <a:cubicBezTo>
                  <a:pt y="857" x="3846"/>
                  <a:pt y="851" x="3876"/>
                  <a:pt y="837" x="3901"/>
                </a:cubicBezTo>
                <a:cubicBezTo>
                  <a:pt y="824" x="3926"/>
                  <a:pt y="808" x="3947"/>
                  <a:pt y="788" x="3962"/>
                </a:cubicBezTo>
                <a:cubicBezTo>
                  <a:pt y="768" x="3978"/>
                  <a:pt y="747" x="3989"/>
                  <a:pt y="725" x="3996"/>
                </a:cubicBezTo>
                <a:cubicBezTo>
                  <a:pt y="702" x="4003"/>
                  <a:pt y="681" x="4006"/>
                  <a:pt y="661" x="4006"/>
                </a:cubicBezTo>
                <a:lnTo>
                  <a:pt y="483" x="4006"/>
                </a:lnTo>
                <a:cubicBezTo>
                  <a:pt y="448" x="4006"/>
                  <a:pt y="418" x="3999"/>
                  <a:pt y="393" x="3986"/>
                </a:cubicBezTo>
                <a:cubicBezTo>
                  <a:pt y="367" x="3973"/>
                  <a:pt y="347" x="3957"/>
                  <a:pt y="332" x="3937"/>
                </a:cubicBezTo>
                <a:cubicBezTo>
                  <a:pt y="316" x="3917"/>
                  <a:pt y="305" x="3896"/>
                  <a:pt y="298" x="3874"/>
                </a:cubicBezTo>
                <a:cubicBezTo>
                  <a:pt y="291" x="3851"/>
                  <a:pt y="288" x="3830"/>
                  <a:pt y="288" x="3810"/>
                </a:cubicBezTo>
                <a:close/>
                <a:moveTo>
                  <a:pt y="288" x="4261"/>
                </a:moveTo>
                <a:cubicBezTo>
                  <a:pt y="288" x="4237"/>
                  <a:pt y="291" x="4215"/>
                  <a:pt y="297" x="4196"/>
                </a:cubicBezTo>
                <a:cubicBezTo>
                  <a:pt y="303" x="4176"/>
                  <a:pt y="311" x="4159"/>
                  <a:pt y="322" x="4144"/>
                </a:cubicBezTo>
                <a:cubicBezTo>
                  <a:pt y="332" x="4129"/>
                  <a:pt y="344" x="4117"/>
                  <a:pt y="357" x="4106"/>
                </a:cubicBezTo>
                <a:cubicBezTo>
                  <a:pt y="371" x="4096"/>
                  <a:pt y="385" x="4087"/>
                  <a:pt y="400" x="4081"/>
                </a:cubicBezTo>
                <a:cubicBezTo>
                  <a:pt y="414" x="4074"/>
                  <a:pt y="429" x="4070"/>
                  <a:pt y="444" x="4067"/>
                </a:cubicBezTo>
                <a:cubicBezTo>
                  <a:pt y="459" x="4064"/>
                  <a:pt y="473" x="4062"/>
                  <a:pt y="486" x="4062"/>
                </a:cubicBezTo>
                <a:lnTo>
                  <a:pt y="658" x="4062"/>
                </a:lnTo>
                <a:cubicBezTo>
                  <a:pt y="694" x="4062"/>
                  <a:pt y="725" x="4069"/>
                  <a:pt y="751" x="4082"/>
                </a:cubicBezTo>
                <a:cubicBezTo>
                  <a:pt y="776" x="4095"/>
                  <a:pt y="797" x="4112"/>
                  <a:pt y="813" x="4132"/>
                </a:cubicBezTo>
                <a:cubicBezTo>
                  <a:pt y="828" x="4152"/>
                  <a:pt y="840" x="4173"/>
                  <a:pt y="847" x="4196"/>
                </a:cubicBezTo>
                <a:cubicBezTo>
                  <a:pt y="854" x="4220"/>
                  <a:pt y="857" x="4241"/>
                  <a:pt y="857" x="4261"/>
                </a:cubicBezTo>
                <a:lnTo>
                  <a:pt y="857" x="4626"/>
                </a:lnTo>
                <a:lnTo>
                  <a:pt y="688" x="4626"/>
                </a:lnTo>
                <a:lnTo>
                  <a:pt y="688" x="4262"/>
                </a:lnTo>
                <a:cubicBezTo>
                  <a:pt y="688" x="4250"/>
                  <a:pt y="686" x="4242"/>
                  <a:pt y="681" x="4238"/>
                </a:cubicBezTo>
                <a:cubicBezTo>
                  <a:pt y="677" x="4233"/>
                  <a:pt y="669" x="4231"/>
                  <a:pt y="658" x="4231"/>
                </a:cubicBezTo>
                <a:lnTo>
                  <a:pt y="487" x="4231"/>
                </a:lnTo>
                <a:cubicBezTo>
                  <a:pt y="475" x="4231"/>
                  <a:pt y="467" x="4233"/>
                  <a:pt y="463" x="4237"/>
                </a:cubicBezTo>
                <a:cubicBezTo>
                  <a:pt y="458" x="4242"/>
                  <a:pt y="456" x="4250"/>
                  <a:pt y="456" x="4261"/>
                </a:cubicBezTo>
                <a:lnTo>
                  <a:pt y="456" x="4626"/>
                </a:lnTo>
                <a:lnTo>
                  <a:pt y="288" x="4626"/>
                </a:lnTo>
                <a:close/>
                <a:moveTo>
                  <a:pt y="288" x="4691"/>
                </a:moveTo>
                <a:lnTo>
                  <a:pt y="857" x="4691"/>
                </a:lnTo>
                <a:lnTo>
                  <a:pt y="857" x="4860"/>
                </a:lnTo>
                <a:lnTo>
                  <a:pt y="288" x="4860"/>
                </a:lnTo>
                <a:close/>
                <a:moveTo>
                  <a:pt y="288" x="5127"/>
                </a:moveTo>
                <a:cubicBezTo>
                  <a:pt y="288" x="5108"/>
                  <a:pt y="291" x="5086"/>
                  <a:pt y="298" x="5063"/>
                </a:cubicBezTo>
                <a:cubicBezTo>
                  <a:pt y="305" x="5040"/>
                  <a:pt y="316" x="5019"/>
                  <a:pt y="332" x="4999"/>
                </a:cubicBezTo>
                <a:cubicBezTo>
                  <a:pt y="348" x="4979"/>
                  <a:pt y="369" x="4962"/>
                  <a:pt y="394" x="4949"/>
                </a:cubicBezTo>
                <a:cubicBezTo>
                  <a:pt y="419" x="4935"/>
                  <a:pt y="450" x="4929"/>
                  <a:pt y="486" x="4929"/>
                </a:cubicBezTo>
                <a:lnTo>
                  <a:pt y="658" x="4929"/>
                </a:lnTo>
                <a:cubicBezTo>
                  <a:pt y="694" x="4929"/>
                  <a:pt y="725" x="4935"/>
                  <a:pt y="751" x="4949"/>
                </a:cubicBezTo>
                <a:cubicBezTo>
                  <a:pt y="776" x="4962"/>
                  <a:pt y="797" x="4979"/>
                  <a:pt y="813" x="4999"/>
                </a:cubicBezTo>
                <a:cubicBezTo>
                  <a:pt y="828" x="5019"/>
                  <a:pt y="840" x="5040"/>
                  <a:pt y="847" x="5063"/>
                </a:cubicBezTo>
                <a:cubicBezTo>
                  <a:pt y="854" x="5086"/>
                  <a:pt y="857" x="5108"/>
                  <a:pt y="857" x="5127"/>
                </a:cubicBezTo>
                <a:lnTo>
                  <a:pt y="857" x="5356"/>
                </a:lnTo>
                <a:cubicBezTo>
                  <a:pt y="857" x="5370"/>
                  <a:pt y="856" x="5384"/>
                  <a:pt y="853" x="5399"/>
                </a:cubicBezTo>
                <a:cubicBezTo>
                  <a:pt y="849" x="5414"/>
                  <a:pt y="845" x="5429"/>
                  <a:pt y="838" x="5443"/>
                </a:cubicBezTo>
                <a:cubicBezTo>
                  <a:pt y="832" x="5458"/>
                  <a:pt y="823" x="5472"/>
                  <a:pt y="813" x="5486"/>
                </a:cubicBezTo>
                <a:cubicBezTo>
                  <a:pt y="802" x="5499"/>
                  <a:pt y="790" x="5511"/>
                  <a:pt y="775" x="5521"/>
                </a:cubicBezTo>
                <a:cubicBezTo>
                  <a:pt y="760" x="5532"/>
                  <a:pt y="743" x="5540"/>
                  <a:pt y="723" x="5546"/>
                </a:cubicBezTo>
                <a:cubicBezTo>
                  <a:pt y="704" x="5552"/>
                  <a:pt y="682" x="5555"/>
                  <a:pt y="658" x="5555"/>
                </a:cubicBezTo>
                <a:lnTo>
                  <a:pt y="486" x="5555"/>
                </a:lnTo>
                <a:cubicBezTo>
                  <a:pt y="466" x="5555"/>
                  <a:pt y="445" x="5552"/>
                  <a:pt y="422" x="5545"/>
                </a:cubicBezTo>
                <a:cubicBezTo>
                  <a:pt y="399" x="5538"/>
                  <a:pt y="377" x="5526"/>
                  <a:pt y="357" x="5511"/>
                </a:cubicBezTo>
                <a:cubicBezTo>
                  <a:pt y="337" x="5495"/>
                  <a:pt y="321" x="5474"/>
                  <a:pt y="307" x="5449"/>
                </a:cubicBezTo>
                <a:cubicBezTo>
                  <a:pt y="294" x="5423"/>
                  <a:pt y="288" x="5392"/>
                  <a:pt y="288" x="5356"/>
                </a:cubicBezTo>
                <a:close/>
                <a:moveTo>
                  <a:pt y="288" x="5706"/>
                </a:moveTo>
                <a:cubicBezTo>
                  <a:pt y="288" x="5695"/>
                  <a:pt y="290" x="5684"/>
                  <a:pt y="294" x="5673"/>
                </a:cubicBezTo>
                <a:cubicBezTo>
                  <a:pt y="298" x="5663"/>
                  <a:pt y="304" x="5654"/>
                  <a:pt y="312" x="5646"/>
                </a:cubicBezTo>
                <a:cubicBezTo>
                  <a:pt y="319" x="5638"/>
                  <a:pt y="328" x="5632"/>
                  <a:pt y="339" x="5628"/>
                </a:cubicBezTo>
                <a:cubicBezTo>
                  <a:pt y="349" x="5624"/>
                  <a:pt y="360" x="5622"/>
                  <a:pt y="371" x="5622"/>
                </a:cubicBezTo>
                <a:lnTo>
                  <a:pt y="857" x="5622"/>
                </a:lnTo>
                <a:lnTo>
                  <a:pt y="857" x="5790"/>
                </a:lnTo>
                <a:lnTo>
                  <a:pt y="456" x="5790"/>
                </a:lnTo>
                <a:lnTo>
                  <a:pt y="456" x="5992"/>
                </a:lnTo>
                <a:cubicBezTo>
                  <a:pt y="456" x="6004"/>
                  <a:pt y="458" x="6016"/>
                  <a:pt y="462" x="6027"/>
                </a:cubicBezTo>
                <a:cubicBezTo>
                  <a:pt y="467" x="6037"/>
                  <a:pt y="472" x="6046"/>
                  <a:pt y="480" x="6054"/>
                </a:cubicBezTo>
                <a:cubicBezTo>
                  <a:pt y="487" x="6062"/>
                  <a:pt y="496" x="6068"/>
                  <a:pt y="507" x="6073"/>
                </a:cubicBezTo>
                <a:cubicBezTo>
                  <a:pt y="518" x="6077"/>
                  <a:pt y="530" x="6080"/>
                  <a:pt y="543" x="6080"/>
                </a:cubicBezTo>
                <a:lnTo>
                  <a:pt y="857" x="6080"/>
                </a:lnTo>
                <a:lnTo>
                  <a:pt y="857" x="6248"/>
                </a:lnTo>
                <a:lnTo>
                  <a:pt y="543" x="6248"/>
                </a:lnTo>
                <a:cubicBezTo>
                  <a:pt y="512" x="6248"/>
                  <a:pt y="485" x="6244"/>
                  <a:pt y="460" x="6236"/>
                </a:cubicBezTo>
                <a:cubicBezTo>
                  <a:pt y="435" x="6229"/>
                  <a:pt y="413" x="6218"/>
                  <a:pt y="394" x="6205"/>
                </a:cubicBezTo>
                <a:cubicBezTo>
                  <a:pt y="375" x="6191"/>
                  <a:pt y="359" x="6176"/>
                  <a:pt y="345" x="6159"/>
                </a:cubicBezTo>
                <a:cubicBezTo>
                  <a:pt y="332" x="6141"/>
                  <a:pt y="321" x="6123"/>
                  <a:pt y="312" x="6104"/>
                </a:cubicBezTo>
                <a:cubicBezTo>
                  <a:pt y="303" x="6086"/>
                  <a:pt y="297" x="6067"/>
                  <a:pt y="293" x="6047"/>
                </a:cubicBezTo>
                <a:cubicBezTo>
                  <a:pt y="290" x="6028"/>
                  <a:pt y="288" x="6010"/>
                  <a:pt y="288" x="5993"/>
                </a:cubicBezTo>
                <a:close/>
                <a:moveTo>
                  <a:pt y="64" x="7095"/>
                </a:moveTo>
                <a:lnTo>
                  <a:pt y="658" x="7095"/>
                </a:lnTo>
                <a:cubicBezTo>
                  <a:pt y="669" x="7095"/>
                  <a:pt y="677" x="7093"/>
                  <a:pt y="681" x="7089"/>
                </a:cubicBezTo>
                <a:cubicBezTo>
                  <a:pt y="686" x="7084"/>
                  <a:pt y="688" x="7076"/>
                  <a:pt y="688" x="7065"/>
                </a:cubicBezTo>
                <a:lnTo>
                  <a:pt y="688" x="6836"/>
                </a:lnTo>
                <a:cubicBezTo>
                  <a:pt y="688" x="6825"/>
                  <a:pt y="686" x="6817"/>
                  <a:pt y="681" x="6813"/>
                </a:cubicBezTo>
                <a:cubicBezTo>
                  <a:pt y="677" x="6808"/>
                  <a:pt y="669" x="6806"/>
                  <a:pt y="657" x="6806"/>
                </a:cubicBezTo>
                <a:lnTo>
                  <a:pt y="486" x="6806"/>
                </a:lnTo>
                <a:cubicBezTo>
                  <a:pt y="475" x="6806"/>
                  <a:pt y="468" x="6808"/>
                  <a:pt y="463" x="6813"/>
                </a:cubicBezTo>
                <a:cubicBezTo>
                  <a:pt y="459" x="6817"/>
                  <a:pt y="456" x="6825"/>
                  <a:pt y="456" x="6837"/>
                </a:cubicBezTo>
                <a:lnTo>
                  <a:pt y="456" x="7086"/>
                </a:lnTo>
                <a:lnTo>
                  <a:pt y="288" x="7086"/>
                </a:lnTo>
                <a:lnTo>
                  <a:pt y="288" x="6836"/>
                </a:lnTo>
                <a:cubicBezTo>
                  <a:pt y="288" x="6816"/>
                  <a:pt y="291" x="6795"/>
                  <a:pt y="298" x="6772"/>
                </a:cubicBezTo>
                <a:cubicBezTo>
                  <a:pt y="305" x="6749"/>
                  <a:pt y="316" x="6727"/>
                  <a:pt y="332" x="6707"/>
                </a:cubicBezTo>
                <a:cubicBezTo>
                  <a:pt y="348" x="6687"/>
                  <a:pt y="369" x="6671"/>
                  <a:pt y="394" x="6657"/>
                </a:cubicBezTo>
                <a:cubicBezTo>
                  <a:pt y="419" x="6644"/>
                  <a:pt y="450" x="6637"/>
                  <a:pt y="486" x="6637"/>
                </a:cubicBezTo>
                <a:lnTo>
                  <a:pt y="658" x="6637"/>
                </a:lnTo>
                <a:cubicBezTo>
                  <a:pt y="671" x="6637"/>
                  <a:pt y="685" x="6639"/>
                  <a:pt y="700" x="6642"/>
                </a:cubicBezTo>
                <a:cubicBezTo>
                  <a:pt y="715" x="6645"/>
                  <a:pt y="730" x="6650"/>
                  <a:pt y="744" x="6656"/>
                </a:cubicBezTo>
                <a:cubicBezTo>
                  <a:pt y="759" x="6663"/>
                  <a:pt y="773" x="6671"/>
                  <a:pt y="787" x="6681"/>
                </a:cubicBezTo>
                <a:cubicBezTo>
                  <a:pt y="800" x="6692"/>
                  <a:pt y="812" x="6705"/>
                  <a:pt y="823" x="6720"/>
                </a:cubicBezTo>
                <a:cubicBezTo>
                  <a:pt y="833" x="6735"/>
                  <a:pt y="842" x="6752"/>
                  <a:pt y="848" x="6771"/>
                </a:cubicBezTo>
                <a:cubicBezTo>
                  <a:pt y="854" x="6790"/>
                  <a:pt y="857" x="6812"/>
                  <a:pt y="857" x="6836"/>
                </a:cubicBezTo>
                <a:lnTo>
                  <a:pt y="857" x="7065"/>
                </a:lnTo>
                <a:cubicBezTo>
                  <a:pt y="857" x="7078"/>
                  <a:pt y="856" x="7092"/>
                  <a:pt y="853" x="7107"/>
                </a:cubicBezTo>
                <a:cubicBezTo>
                  <a:pt y="849" x="7122"/>
                  <a:pt y="845" x="7137"/>
                  <a:pt y="838" x="7152"/>
                </a:cubicBezTo>
                <a:cubicBezTo>
                  <a:pt y="832" x="7166"/>
                  <a:pt y="823" x="7180"/>
                  <a:pt y="813" x="7194"/>
                </a:cubicBezTo>
                <a:cubicBezTo>
                  <a:pt y="802" x="7208"/>
                  <a:pt y="790" x="7219"/>
                  <a:pt y="775" x="7230"/>
                </a:cubicBezTo>
                <a:cubicBezTo>
                  <a:pt y="760" x="7240"/>
                  <a:pt y="743" x="7248"/>
                  <a:pt y="723" x="7255"/>
                </a:cubicBezTo>
                <a:cubicBezTo>
                  <a:pt y="704" x="7261"/>
                  <a:pt y="682" x="7264"/>
                  <a:pt y="658" x="7264"/>
                </a:cubicBezTo>
                <a:lnTo>
                  <a:pt y="64" x="7264"/>
                </a:lnTo>
                <a:close/>
                <a:moveTo>
                  <a:pt y="288" x="7528"/>
                </a:moveTo>
                <a:cubicBezTo>
                  <a:pt y="288" x="7493"/>
                  <a:pt y="294" x="7462"/>
                  <a:pt y="307" x="7437"/>
                </a:cubicBezTo>
                <a:cubicBezTo>
                  <a:pt y="321" x="7412"/>
                  <a:pt y="337" x="7392"/>
                  <a:pt y="357" x="7376"/>
                </a:cubicBezTo>
                <a:cubicBezTo>
                  <a:pt y="376" x="7361"/>
                  <a:pt y="397" x="7350"/>
                  <a:pt y="420" x="7343"/>
                </a:cubicBezTo>
                <a:cubicBezTo>
                  <a:pt y="442" x="7336"/>
                  <a:pt y="464" x="7333"/>
                  <a:pt y="483" x="7333"/>
                </a:cubicBezTo>
                <a:lnTo>
                  <a:pt y="661" x="7333"/>
                </a:lnTo>
                <a:cubicBezTo>
                  <a:pt y="697" x="7333"/>
                  <a:pt y="727" x="7339"/>
                  <a:pt y="752" x="7352"/>
                </a:cubicBezTo>
                <a:cubicBezTo>
                  <a:pt y="777" x="7365"/>
                  <a:pt y="798" x="7382"/>
                  <a:pt y="813" x="7402"/>
                </a:cubicBezTo>
                <a:cubicBezTo>
                  <a:pt y="829" x="7421"/>
                  <a:pt y="840" x="7442"/>
                  <a:pt y="847" x="7465"/>
                </a:cubicBezTo>
                <a:cubicBezTo>
                  <a:pt y="854" x="7487"/>
                  <a:pt y="857" x="7509"/>
                  <a:pt y="857" x="7528"/>
                </a:cubicBezTo>
                <a:lnTo>
                  <a:pt y="857" x="7778"/>
                </a:lnTo>
                <a:lnTo>
                  <a:pt y="694" x="7778"/>
                </a:lnTo>
                <a:lnTo>
                  <a:pt y="694" x="7529"/>
                </a:lnTo>
                <a:cubicBezTo>
                  <a:pt y="694" x="7519"/>
                  <a:pt y="692" x="7511"/>
                  <a:pt y="686" x="7504"/>
                </a:cubicBezTo>
                <a:cubicBezTo>
                  <a:pt y="680" x="7498"/>
                  <a:pt y="672" x="7495"/>
                  <a:pt y="661" x="7495"/>
                </a:cubicBezTo>
                <a:lnTo>
                  <a:pt y="484" x="7495"/>
                </a:lnTo>
                <a:cubicBezTo>
                  <a:pt y="474" x="7495"/>
                  <a:pt y="466" x="7498"/>
                  <a:pt y="459" x="7503"/>
                </a:cubicBezTo>
                <a:cubicBezTo>
                  <a:pt y="453" x="7509"/>
                  <a:pt y="450" x="7517"/>
                  <a:pt y="450" x="7528"/>
                </a:cubicBezTo>
                <a:lnTo>
                  <a:pt y="450" x="7757"/>
                </a:lnTo>
                <a:cubicBezTo>
                  <a:pt y="450" x="7767"/>
                  <a:pt y="453" x="7775"/>
                  <a:pt y="458" x="7781"/>
                </a:cubicBezTo>
                <a:cubicBezTo>
                  <a:pt y="464" x="7787"/>
                  <a:pt y="472" x="7791"/>
                  <a:pt y="482" x="7791"/>
                </a:cubicBezTo>
                <a:cubicBezTo>
                  <a:pt y="493" x="7791"/>
                  <a:pt y="501" x="7788"/>
                  <a:pt y="507" x="7782"/>
                </a:cubicBezTo>
                <a:cubicBezTo>
                  <a:pt y="513" x="7777"/>
                  <a:pt y="517" x="7768"/>
                  <a:pt y="517" x="7757"/>
                </a:cubicBezTo>
                <a:lnTo>
                  <a:pt y="517" x="7507"/>
                </a:lnTo>
                <a:lnTo>
                  <a:pt y="679" x="7507"/>
                </a:lnTo>
                <a:lnTo>
                  <a:pt y="679" x="7757"/>
                </a:lnTo>
                <a:cubicBezTo>
                  <a:pt y="679" x="7793"/>
                  <a:pt y="672" x="7823"/>
                  <a:pt y="659" x="7848"/>
                </a:cubicBezTo>
                <a:cubicBezTo>
                  <a:pt y="646" x="7873"/>
                  <a:pt y="629" x="7893"/>
                  <a:pt y="610" x="7909"/>
                </a:cubicBezTo>
                <a:cubicBezTo>
                  <a:pt y="590" x="7924"/>
                  <a:pt y="569" x="7936"/>
                  <a:pt y="547" x="7942"/>
                </a:cubicBezTo>
                <a:cubicBezTo>
                  <a:pt y="524" x="7949"/>
                  <a:pt y="503" x="7953"/>
                  <a:pt y="483" x="7953"/>
                </a:cubicBezTo>
                <a:cubicBezTo>
                  <a:pt y="448" x="7953"/>
                  <a:pt y="418" x="7946"/>
                  <a:pt y="393" x="7933"/>
                </a:cubicBezTo>
                <a:cubicBezTo>
                  <a:pt y="367" x="7920"/>
                  <a:pt y="347" x="7903"/>
                  <a:pt y="332" x="7884"/>
                </a:cubicBezTo>
                <a:cubicBezTo>
                  <a:pt y="316" x="7864"/>
                  <a:pt y="305" x="7843"/>
                  <a:pt y="298" x="7820"/>
                </a:cubicBezTo>
                <a:cubicBezTo>
                  <a:pt y="291" x="7798"/>
                  <a:pt y="288" x="7777"/>
                  <a:pt y="288" x="7757"/>
                </a:cubicBezTo>
                <a:close/>
                <a:moveTo>
                  <a:pt y="64" x="8319"/>
                </a:moveTo>
                <a:lnTo>
                  <a:pt y="658" x="8319"/>
                </a:lnTo>
                <a:cubicBezTo>
                  <a:pt y="694" x="8319"/>
                  <a:pt y="725" x="8325"/>
                  <a:pt y="751" x="8339"/>
                </a:cubicBezTo>
                <a:cubicBezTo>
                  <a:pt y="776" x="8352"/>
                  <a:pt y="797" x="8368"/>
                  <a:pt y="813" x="8388"/>
                </a:cubicBezTo>
                <a:cubicBezTo>
                  <a:pt y="828" x="8409"/>
                  <a:pt y="840" x="8430"/>
                  <a:pt y="847" x="8453"/>
                </a:cubicBezTo>
                <a:cubicBezTo>
                  <a:pt y="854" x="8476"/>
                  <a:pt y="857" x="8498"/>
                  <a:pt y="857" x="8518"/>
                </a:cubicBezTo>
                <a:lnTo>
                  <a:pt y="857" x="8595"/>
                </a:lnTo>
                <a:lnTo>
                  <a:pt y="688" x="8595"/>
                </a:lnTo>
                <a:lnTo>
                  <a:pt y="688" x="8518"/>
                </a:lnTo>
                <a:cubicBezTo>
                  <a:pt y="688" x="8509"/>
                  <a:pt y="686" x="8501"/>
                  <a:pt y="680" x="8496"/>
                </a:cubicBezTo>
                <a:cubicBezTo>
                  <a:pt y="675" x="8490"/>
                  <a:pt y="668" x="8487"/>
                  <a:pt y="658" x="8487"/>
                </a:cubicBezTo>
                <a:lnTo>
                  <a:pt y="64" x="8487"/>
                </a:lnTo>
                <a:close/>
                <a:moveTo>
                  <a:pt y="288" x="8727"/>
                </a:moveTo>
                <a:lnTo>
                  <a:pt y="450" x="8727"/>
                </a:lnTo>
                <a:lnTo>
                  <a:pt y="450" x="9026"/>
                </a:lnTo>
                <a:cubicBezTo>
                  <a:pt y="450" x="9036"/>
                  <a:pt y="453" x="9044"/>
                  <a:pt y="459" x="9050"/>
                </a:cubicBezTo>
                <a:cubicBezTo>
                  <a:pt y="464" x="9057"/>
                  <a:pt y="473" x="9060"/>
                  <a:pt y="483" x="9060"/>
                </a:cubicBezTo>
                <a:lnTo>
                  <a:pt y="660" x="9060"/>
                </a:lnTo>
                <a:cubicBezTo>
                  <a:pt y="671" x="9060"/>
                  <a:pt y="679" x="9057"/>
                  <a:pt y="685" x="9051"/>
                </a:cubicBezTo>
                <a:cubicBezTo>
                  <a:pt y="691" x="9046"/>
                  <a:pt y="694" x="9037"/>
                  <a:pt y="694" x="9026"/>
                </a:cubicBezTo>
                <a:lnTo>
                  <a:pt y="694" x="8798"/>
                </a:lnTo>
                <a:cubicBezTo>
                  <a:pt y="694" x="8788"/>
                  <a:pt y="692" x="8780"/>
                  <a:pt y="686" x="8774"/>
                </a:cubicBezTo>
                <a:cubicBezTo>
                  <a:pt y="680" x="8767"/>
                  <a:pt y="673" x="8764"/>
                  <a:pt y="662" x="8764"/>
                </a:cubicBezTo>
                <a:cubicBezTo>
                  <a:pt y="652" x="8764"/>
                  <a:pt y="644" x="8767"/>
                  <a:pt y="638" x="8772"/>
                </a:cubicBezTo>
                <a:cubicBezTo>
                  <a:pt y="631" x="8778"/>
                  <a:pt y="628" x="8786"/>
                  <a:pt y="628" x="8797"/>
                </a:cubicBezTo>
                <a:lnTo>
                  <a:pt y="628" x="9047"/>
                </a:lnTo>
                <a:lnTo>
                  <a:pt y="465" x="9047"/>
                </a:lnTo>
                <a:lnTo>
                  <a:pt y="465" x="8797"/>
                </a:lnTo>
                <a:cubicBezTo>
                  <a:pt y="465" x="8762"/>
                  <a:pt y="472" x="8732"/>
                  <a:pt y="485" x="8706"/>
                </a:cubicBezTo>
                <a:cubicBezTo>
                  <a:pt y="498" x="8681"/>
                  <a:pt y="515" x="8661"/>
                  <a:pt y="534" x="8645"/>
                </a:cubicBezTo>
                <a:cubicBezTo>
                  <a:pt y="554" x="8630"/>
                  <a:pt y="575" x="8619"/>
                  <a:pt y="598" x="8612"/>
                </a:cubicBezTo>
                <a:cubicBezTo>
                  <a:pt y="621" x="8605"/>
                  <a:pt y="642" x="8602"/>
                  <a:pt y="661" x="8602"/>
                </a:cubicBezTo>
                <a:cubicBezTo>
                  <a:pt y="697" x="8602"/>
                  <a:pt y="727" x="8608"/>
                  <a:pt y="752" x="8621"/>
                </a:cubicBezTo>
                <a:cubicBezTo>
                  <a:pt y="777" x="8634"/>
                  <a:pt y="798" x="8651"/>
                  <a:pt y="813" x="8671"/>
                </a:cubicBezTo>
                <a:cubicBezTo>
                  <a:pt y="829" x="8690"/>
                  <a:pt y="840" x="8711"/>
                  <a:pt y="847" x="8734"/>
                </a:cubicBezTo>
                <a:cubicBezTo>
                  <a:pt y="854" x="8756"/>
                  <a:pt y="857" x="8778"/>
                  <a:pt y="857" x="8797"/>
                </a:cubicBezTo>
                <a:lnTo>
                  <a:pt y="857" x="9026"/>
                </a:lnTo>
                <a:cubicBezTo>
                  <a:pt y="857" x="9062"/>
                  <a:pt y="851" x="9092"/>
                  <a:pt y="837" x="9117"/>
                </a:cubicBezTo>
                <a:cubicBezTo>
                  <a:pt y="824" x="9142"/>
                  <a:pt y="808" x="9162"/>
                  <a:pt y="788" x="9178"/>
                </a:cubicBezTo>
                <a:cubicBezTo>
                  <a:pt y="768" x="9193"/>
                  <a:pt y="747" x="9205"/>
                  <a:pt y="725" x="9211"/>
                </a:cubicBezTo>
                <a:cubicBezTo>
                  <a:pt y="702" x="9218"/>
                  <a:pt y="681" x="9222"/>
                  <a:pt y="661" x="9222"/>
                </a:cubicBezTo>
                <a:lnTo>
                  <a:pt y="483" x="9222"/>
                </a:lnTo>
                <a:cubicBezTo>
                  <a:pt y="448" x="9222"/>
                  <a:pt y="418" x="9215"/>
                  <a:pt y="393" x="9202"/>
                </a:cubicBezTo>
                <a:cubicBezTo>
                  <a:pt y="367" x="9189"/>
                  <a:pt y="347" x="9172"/>
                  <a:pt y="332" x="9153"/>
                </a:cubicBezTo>
                <a:cubicBezTo>
                  <a:pt y="316" x="9133"/>
                  <a:pt y="305" x="9112"/>
                  <a:pt y="298" x="9090"/>
                </a:cubicBezTo>
                <a:cubicBezTo>
                  <a:pt y="291" x="9067"/>
                  <a:pt y="288" x="9046"/>
                  <a:pt y="288" x="9026"/>
                </a:cubicBezTo>
                <a:close/>
                <a:moveTo>
                  <a:pt y="288" x="9799"/>
                </a:moveTo>
                <a:cubicBezTo>
                  <a:pt y="288" x="9763"/>
                  <a:pt y="294" x="9733"/>
                  <a:pt y="307" x="9708"/>
                </a:cubicBezTo>
                <a:cubicBezTo>
                  <a:pt y="321" x="9683"/>
                  <a:pt y="337" x="9662"/>
                  <a:pt y="357" x="9647"/>
                </a:cubicBezTo>
                <a:cubicBezTo>
                  <a:pt y="376" x="9631"/>
                  <a:pt y="397" x="9620"/>
                  <a:pt y="420" x="9613"/>
                </a:cubicBezTo>
                <a:cubicBezTo>
                  <a:pt y="442" x="9606"/>
                  <a:pt y="464" x="9603"/>
                  <a:pt y="483" x="9603"/>
                </a:cubicBezTo>
                <a:lnTo>
                  <a:pt y="661" x="9603"/>
                </a:lnTo>
                <a:cubicBezTo>
                  <a:pt y="697" x="9603"/>
                  <a:pt y="727" x="9610"/>
                  <a:pt y="752" x="9623"/>
                </a:cubicBezTo>
                <a:cubicBezTo>
                  <a:pt y="777" x="9636"/>
                  <a:pt y="798" x="9652"/>
                  <a:pt y="813" x="9672"/>
                </a:cubicBezTo>
                <a:cubicBezTo>
                  <a:pt y="829" x="9692"/>
                  <a:pt y="840" x="9713"/>
                  <a:pt y="847" x="9735"/>
                </a:cubicBezTo>
                <a:cubicBezTo>
                  <a:pt y="854" x="9758"/>
                  <a:pt y="857" x="9779"/>
                  <a:pt y="857" x="9799"/>
                </a:cubicBezTo>
                <a:lnTo>
                  <a:pt y="857" x="10048"/>
                </a:lnTo>
                <a:lnTo>
                  <a:pt y="694" x="10048"/>
                </a:lnTo>
                <a:lnTo>
                  <a:pt y="694" x="9800"/>
                </a:lnTo>
                <a:cubicBezTo>
                  <a:pt y="694" x="9789"/>
                  <a:pt y="692" x="9781"/>
                  <a:pt y="686" x="9775"/>
                </a:cubicBezTo>
                <a:cubicBezTo>
                  <a:pt y="680" x="9768"/>
                  <a:pt y="672" x="9765"/>
                  <a:pt y="661" x="9765"/>
                </a:cubicBezTo>
                <a:lnTo>
                  <a:pt y="484" x="9765"/>
                </a:lnTo>
                <a:cubicBezTo>
                  <a:pt y="474" x="9765"/>
                  <a:pt y="466" x="9768"/>
                  <a:pt y="459" x="9774"/>
                </a:cubicBezTo>
                <a:cubicBezTo>
                  <a:pt y="453" x="9779"/>
                  <a:pt y="450" x="9788"/>
                  <a:pt y="450" x="9799"/>
                </a:cubicBezTo>
                <a:lnTo>
                  <a:pt y="450" x="10028"/>
                </a:lnTo>
                <a:cubicBezTo>
                  <a:pt y="450" x="10037"/>
                  <a:pt y="453" x="10045"/>
                  <a:pt y="458" x="10052"/>
                </a:cubicBezTo>
                <a:cubicBezTo>
                  <a:pt y="464" x="10058"/>
                  <a:pt y="472" x="10061"/>
                  <a:pt y="482" x="10061"/>
                </a:cubicBezTo>
                <a:cubicBezTo>
                  <a:pt y="493" x="10061"/>
                  <a:pt y="501" x="10058"/>
                  <a:pt y="507" x="10053"/>
                </a:cubicBezTo>
                <a:cubicBezTo>
                  <a:pt y="513" x="10047"/>
                  <a:pt y="517" x="10039"/>
                  <a:pt y="517" x="10028"/>
                </a:cubicBezTo>
                <a:lnTo>
                  <a:pt y="517" x="9778"/>
                </a:lnTo>
                <a:lnTo>
                  <a:pt y="679" x="9778"/>
                </a:lnTo>
                <a:lnTo>
                  <a:pt y="679" x="10028"/>
                </a:lnTo>
                <a:cubicBezTo>
                  <a:pt y="679" x="10063"/>
                  <a:pt y="672" x="10093"/>
                  <a:pt y="659" x="10118"/>
                </a:cubicBezTo>
                <a:cubicBezTo>
                  <a:pt y="646" x="10143"/>
                  <a:pt y="629" x="10164"/>
                  <a:pt y="610" x="10179"/>
                </a:cubicBezTo>
                <a:cubicBezTo>
                  <a:pt y="590" x="10195"/>
                  <a:pt y="569" x="10206"/>
                  <a:pt y="547" x="10213"/>
                </a:cubicBezTo>
                <a:cubicBezTo>
                  <a:pt y="524" x="10220"/>
                  <a:pt y="503" x="10223"/>
                  <a:pt y="483" x="10223"/>
                </a:cubicBezTo>
                <a:cubicBezTo>
                  <a:pt y="448" x="10223"/>
                  <a:pt y="418" x="10217"/>
                  <a:pt y="393" x="10203"/>
                </a:cubicBezTo>
                <a:cubicBezTo>
                  <a:pt y="367" x="10190"/>
                  <a:pt y="347" x="10174"/>
                  <a:pt y="332" x="10154"/>
                </a:cubicBezTo>
                <a:cubicBezTo>
                  <a:pt y="316" x="10135"/>
                  <a:pt y="305" x="10114"/>
                  <a:pt y="298" x="10091"/>
                </a:cubicBezTo>
                <a:cubicBezTo>
                  <a:pt y="291" x="10068"/>
                  <a:pt y="288" x="10047"/>
                  <a:pt y="288" x="10028"/>
                </a:cubicBezTo>
                <a:close/>
                <a:moveTo>
                  <a:pt y="59" x="10468"/>
                </a:moveTo>
                <a:cubicBezTo>
                  <a:pt y="59" x="10455"/>
                  <a:pt y="60" x="10440"/>
                  <a:pt y="63" x="10426"/>
                </a:cubicBezTo>
                <a:cubicBezTo>
                  <a:pt y="66" x="10411"/>
                  <a:pt y="71" x="10396"/>
                  <a:pt y="77" x="10381"/>
                </a:cubicBezTo>
                <a:cubicBezTo>
                  <a:pt y="84" x="10367"/>
                  <a:pt y="92" x="10353"/>
                  <a:pt y="103" x="10339"/>
                </a:cubicBezTo>
                <a:cubicBezTo>
                  <a:pt y="113" x="10326"/>
                  <a:pt y="126" x="10314"/>
                  <a:pt y="141" x="10303"/>
                </a:cubicBezTo>
                <a:cubicBezTo>
                  <a:pt y="156" x="10293"/>
                  <a:pt y="173" x="10285"/>
                  <a:pt y="192" x="10278"/>
                </a:cubicBezTo>
                <a:cubicBezTo>
                  <a:pt y="212" x="10272"/>
                  <a:pt y="233" x="10269"/>
                  <a:pt y="257" x="10269"/>
                </a:cubicBezTo>
                <a:lnTo>
                  <a:pt y="857" x="10269"/>
                </a:lnTo>
                <a:lnTo>
                  <a:pt y="857" x="10438"/>
                </a:lnTo>
                <a:lnTo>
                  <a:pt y="257" x="10438"/>
                </a:lnTo>
                <a:cubicBezTo>
                  <a:pt y="246" x="10438"/>
                  <a:pt y="239" x="10440"/>
                  <a:pt y="234" x="10445"/>
                </a:cubicBezTo>
                <a:cubicBezTo>
                  <a:pt y="230" x="10449"/>
                  <a:pt y="227" x="10457"/>
                  <a:pt y="227" x="10469"/>
                </a:cubicBezTo>
                <a:lnTo>
                  <a:pt y="227" x="10776"/>
                </a:lnTo>
                <a:lnTo>
                  <a:pt y="59" x="10776"/>
                </a:lnTo>
                <a:close/>
                <a:moveTo>
                  <a:pt y="288" x="10819"/>
                </a:moveTo>
                <a:lnTo>
                  <a:pt y="857" x="10819"/>
                </a:lnTo>
                <a:lnTo>
                  <a:pt y="857" x="10988"/>
                </a:lnTo>
                <a:lnTo>
                  <a:pt y="288" x="10988"/>
                </a:lnTo>
                <a:close/>
                <a:moveTo>
                  <a:pt y="288" x="11256"/>
                </a:moveTo>
                <a:cubicBezTo>
                  <a:pt y="288" x="11232"/>
                  <a:pt y="291" x="11210"/>
                  <a:pt y="297" x="11191"/>
                </a:cubicBezTo>
                <a:cubicBezTo>
                  <a:pt y="303" x="11172"/>
                  <a:pt y="311" x="11154"/>
                  <a:pt y="322" x="11139"/>
                </a:cubicBezTo>
                <a:cubicBezTo>
                  <a:pt y="332" x="11125"/>
                  <a:pt y="344" x="11112"/>
                  <a:pt y="357" x="11101"/>
                </a:cubicBezTo>
                <a:cubicBezTo>
                  <a:pt y="371" x="11091"/>
                  <a:pt y="385" x="11083"/>
                  <a:pt y="400" x="11076"/>
                </a:cubicBezTo>
                <a:cubicBezTo>
                  <a:pt y="414" x="11069"/>
                  <a:pt y="429" x="11065"/>
                  <a:pt y="444" x="11062"/>
                </a:cubicBezTo>
                <a:cubicBezTo>
                  <a:pt y="459" x="11059"/>
                  <a:pt y="473" x="11057"/>
                  <a:pt y="486" x="11057"/>
                </a:cubicBezTo>
                <a:lnTo>
                  <a:pt y="658" x="11057"/>
                </a:lnTo>
                <a:cubicBezTo>
                  <a:pt y="694" x="11057"/>
                  <a:pt y="725" x="11064"/>
                  <a:pt y="751" x="11077"/>
                </a:cubicBezTo>
                <a:cubicBezTo>
                  <a:pt y="776" x="11090"/>
                  <a:pt y="797" x="11107"/>
                  <a:pt y="813" x="11127"/>
                </a:cubicBezTo>
                <a:cubicBezTo>
                  <a:pt y="828" x="11147"/>
                  <a:pt y="840" x="11169"/>
                  <a:pt y="847" x="11192"/>
                </a:cubicBezTo>
                <a:cubicBezTo>
                  <a:pt y="854" x="11215"/>
                  <a:pt y="857" x="11236"/>
                  <a:pt y="857" x="11256"/>
                </a:cubicBezTo>
                <a:lnTo>
                  <a:pt y="857" x="11621"/>
                </a:lnTo>
                <a:lnTo>
                  <a:pt y="688" x="11621"/>
                </a:lnTo>
                <a:lnTo>
                  <a:pt y="688" x="11257"/>
                </a:lnTo>
                <a:cubicBezTo>
                  <a:pt y="688" x="11245"/>
                  <a:pt y="686" x="11238"/>
                  <a:pt y="681" x="11233"/>
                </a:cubicBezTo>
                <a:cubicBezTo>
                  <a:pt y="677" x="11228"/>
                  <a:pt y="669" x="11226"/>
                  <a:pt y="658" x="11226"/>
                </a:cubicBezTo>
                <a:lnTo>
                  <a:pt y="487" x="11226"/>
                </a:lnTo>
                <a:cubicBezTo>
                  <a:pt y="475" x="11226"/>
                  <a:pt y="467" x="11228"/>
                  <a:pt y="463" x="11232"/>
                </a:cubicBezTo>
                <a:cubicBezTo>
                  <a:pt y="458" x="11237"/>
                  <a:pt y="456" x="11245"/>
                  <a:pt y="456" x="11256"/>
                </a:cubicBezTo>
                <a:lnTo>
                  <a:pt y="456" x="11621"/>
                </a:lnTo>
                <a:lnTo>
                  <a:pt y="288" x="11621"/>
                </a:lnTo>
                <a:close/>
                <a:moveTo>
                  <a:pt y="288" x="11686"/>
                </a:moveTo>
                <a:lnTo>
                  <a:pt y="857" x="11686"/>
                </a:lnTo>
                <a:lnTo>
                  <a:pt y="857" x="11855"/>
                </a:lnTo>
                <a:lnTo>
                  <a:pt y="288" x="11855"/>
                </a:lnTo>
                <a:close/>
                <a:moveTo>
                  <a:pt y="288" x="12119"/>
                </a:moveTo>
                <a:cubicBezTo>
                  <a:pt y="288" x="12084"/>
                  <a:pt y="294" x="12054"/>
                  <a:pt y="307" x="12029"/>
                </a:cubicBezTo>
                <a:cubicBezTo>
                  <a:pt y="321" x="12004"/>
                  <a:pt y="337" x="11983"/>
                  <a:pt y="357" x="11968"/>
                </a:cubicBezTo>
                <a:cubicBezTo>
                  <a:pt y="376" x="11952"/>
                  <a:pt y="397" x="11941"/>
                  <a:pt y="420" x="11934"/>
                </a:cubicBezTo>
                <a:cubicBezTo>
                  <a:pt y="442" x="11927"/>
                  <a:pt y="464" x="11924"/>
                  <a:pt y="483" x="11924"/>
                </a:cubicBezTo>
                <a:lnTo>
                  <a:pt y="661" x="11924"/>
                </a:lnTo>
                <a:cubicBezTo>
                  <a:pt y="697" x="11924"/>
                  <a:pt y="727" x="11930"/>
                  <a:pt y="752" x="11944"/>
                </a:cubicBezTo>
                <a:cubicBezTo>
                  <a:pt y="777" x="11957"/>
                  <a:pt y="798" x="11973"/>
                  <a:pt y="813" x="11993"/>
                </a:cubicBezTo>
                <a:cubicBezTo>
                  <a:pt y="829" x="12012"/>
                  <a:pt y="840" x="12034"/>
                  <a:pt y="847" x="12056"/>
                </a:cubicBezTo>
                <a:cubicBezTo>
                  <a:pt y="854" x="12079"/>
                  <a:pt y="857" x="12100"/>
                  <a:pt y="857" x="12119"/>
                </a:cubicBezTo>
                <a:lnTo>
                  <a:pt y="857" x="12369"/>
                </a:lnTo>
                <a:lnTo>
                  <a:pt y="694" x="12369"/>
                </a:lnTo>
                <a:lnTo>
                  <a:pt y="694" x="12120"/>
                </a:lnTo>
                <a:cubicBezTo>
                  <a:pt y="694" x="12110"/>
                  <a:pt y="692" x="12102"/>
                  <a:pt y="686" x="12096"/>
                </a:cubicBezTo>
                <a:cubicBezTo>
                  <a:pt y="680" x="12089"/>
                  <a:pt y="672" x="12086"/>
                  <a:pt y="661" x="12086"/>
                </a:cubicBezTo>
                <a:lnTo>
                  <a:pt y="484" x="12086"/>
                </a:lnTo>
                <a:cubicBezTo>
                  <a:pt y="474" x="12086"/>
                  <a:pt y="466" x="12089"/>
                  <a:pt y="459" x="12094"/>
                </a:cubicBezTo>
                <a:cubicBezTo>
                  <a:pt y="453" x="12100"/>
                  <a:pt y="450" x="12108"/>
                  <a:pt y="450" x="12119"/>
                </a:cubicBezTo>
                <a:lnTo>
                  <a:pt y="450" x="12348"/>
                </a:lnTo>
                <a:cubicBezTo>
                  <a:pt y="450" x="12358"/>
                  <a:pt y="453" x="12366"/>
                  <a:pt y="458" x="12372"/>
                </a:cubicBezTo>
                <a:cubicBezTo>
                  <a:pt y="464" x="12379"/>
                  <a:pt y="472" x="12382"/>
                  <a:pt y="482" x="12382"/>
                </a:cubicBezTo>
                <a:cubicBezTo>
                  <a:pt y="493" x="12382"/>
                  <a:pt y="501" x="12379"/>
                  <a:pt y="507" x="12373"/>
                </a:cubicBezTo>
                <a:cubicBezTo>
                  <a:pt y="513" x="12368"/>
                  <a:pt y="517" x="12360"/>
                  <a:pt y="517" x="12348"/>
                </a:cubicBezTo>
                <a:lnTo>
                  <a:pt y="517" x="12099"/>
                </a:lnTo>
                <a:lnTo>
                  <a:pt y="679" x="12099"/>
                </a:lnTo>
                <a:lnTo>
                  <a:pt y="679" x="12348"/>
                </a:lnTo>
                <a:cubicBezTo>
                  <a:pt y="679" x="12384"/>
                  <a:pt y="672" x="12414"/>
                  <a:pt y="659" x="12439"/>
                </a:cubicBezTo>
                <a:cubicBezTo>
                  <a:pt y="646" x="12464"/>
                  <a:pt y="629" x="12485"/>
                  <a:pt y="610" x="12500"/>
                </a:cubicBezTo>
                <a:cubicBezTo>
                  <a:pt y="590" x="12516"/>
                  <a:pt y="569" x="12527"/>
                  <a:pt y="547" x="12534"/>
                </a:cubicBezTo>
                <a:cubicBezTo>
                  <a:pt y="524" x="12541"/>
                  <a:pt y="503" x="12544"/>
                  <a:pt y="483" x="12544"/>
                </a:cubicBezTo>
                <a:cubicBezTo>
                  <a:pt y="448" x="12544"/>
                  <a:pt y="418" x="12537"/>
                  <a:pt y="393" x="12524"/>
                </a:cubicBezTo>
                <a:cubicBezTo>
                  <a:pt y="367" x="12511"/>
                  <a:pt y="347" x="12495"/>
                  <a:pt y="332" x="12475"/>
                </a:cubicBezTo>
                <a:cubicBezTo>
                  <a:pt y="316" x="12455"/>
                  <a:pt y="305" x="12434"/>
                  <a:pt y="298" x="12412"/>
                </a:cubicBezTo>
                <a:cubicBezTo>
                  <a:pt y="291" x="12389"/>
                  <a:pt y="288" x="12368"/>
                  <a:pt y="288" x="12348"/>
                </a:cubicBezTo>
                <a:close/>
                <a:moveTo>
                  <a:pt y="288" x="12673"/>
                </a:moveTo>
                <a:cubicBezTo>
                  <a:pt y="288" x="12661"/>
                  <a:pt y="290" x="12650"/>
                  <a:pt y="294" x="12640"/>
                </a:cubicBezTo>
                <a:cubicBezTo>
                  <a:pt y="298" x="12629"/>
                  <a:pt y="304" x="12620"/>
                  <a:pt y="312" x="12613"/>
                </a:cubicBezTo>
                <a:cubicBezTo>
                  <a:pt y="319" x="12605"/>
                  <a:pt y="328" x="12599"/>
                  <a:pt y="339" x="12594"/>
                </a:cubicBezTo>
                <a:cubicBezTo>
                  <a:pt y="349" x="12590"/>
                  <a:pt y="360" x="12588"/>
                  <a:pt y="371" x="12588"/>
                </a:cubicBezTo>
                <a:lnTo>
                  <a:pt y="857" x="12588"/>
                </a:lnTo>
                <a:lnTo>
                  <a:pt y="857" x="12756"/>
                </a:lnTo>
                <a:lnTo>
                  <a:pt y="456" x="12756"/>
                </a:lnTo>
                <a:lnTo>
                  <a:pt y="456" x="12958"/>
                </a:lnTo>
                <a:cubicBezTo>
                  <a:pt y="456" x="12971"/>
                  <a:pt y="458" x="12982"/>
                  <a:pt y="462" x="12993"/>
                </a:cubicBezTo>
                <a:cubicBezTo>
                  <a:pt y="467" x="13004"/>
                  <a:pt y="472" x="13013"/>
                  <a:pt y="480" x="13020"/>
                </a:cubicBezTo>
                <a:cubicBezTo>
                  <a:pt y="487" x="13028"/>
                  <a:pt y="496" x="13034"/>
                  <a:pt y="507" x="13039"/>
                </a:cubicBezTo>
                <a:cubicBezTo>
                  <a:pt y="518" x="13044"/>
                  <a:pt y="530" x="13046"/>
                  <a:pt y="543" x="13046"/>
                </a:cubicBezTo>
                <a:lnTo>
                  <a:pt y="857" x="13046"/>
                </a:lnTo>
                <a:lnTo>
                  <a:pt y="857" x="13215"/>
                </a:lnTo>
                <a:lnTo>
                  <a:pt y="543" x="13215"/>
                </a:lnTo>
                <a:cubicBezTo>
                  <a:pt y="512" x="13215"/>
                  <a:pt y="485" x="13211"/>
                  <a:pt y="460" x="13203"/>
                </a:cubicBezTo>
                <a:cubicBezTo>
                  <a:pt y="435" x="13195"/>
                  <a:pt y="413" x="13184"/>
                  <a:pt y="394" x="13171"/>
                </a:cubicBezTo>
                <a:cubicBezTo>
                  <a:pt y="375" x="13157"/>
                  <a:pt y="359" x="13142"/>
                  <a:pt y="345" x="13125"/>
                </a:cubicBezTo>
                <a:cubicBezTo>
                  <a:pt y="332" x="13108"/>
                  <a:pt y="321" x="13090"/>
                  <a:pt y="312" x="13071"/>
                </a:cubicBezTo>
                <a:cubicBezTo>
                  <a:pt y="303" x="13052"/>
                  <a:pt y="297" x="13033"/>
                  <a:pt y="293" x="13014"/>
                </a:cubicBezTo>
                <a:cubicBezTo>
                  <a:pt y="290" x="12994"/>
                  <a:pt y="288" x="12976"/>
                  <a:pt y="288" x="12959"/>
                </a:cubicBezTo>
                <a:close/>
                <a:moveTo>
                  <a:pt y="288" x="13472"/>
                </a:moveTo>
                <a:cubicBezTo>
                  <a:pt y="288" x="13448"/>
                  <a:pt y="291" x="13426"/>
                  <a:pt y="297" x="13407"/>
                </a:cubicBezTo>
                <a:cubicBezTo>
                  <a:pt y="303" x="13388"/>
                  <a:pt y="311" x="13371"/>
                  <a:pt y="322" x="13356"/>
                </a:cubicBezTo>
                <a:cubicBezTo>
                  <a:pt y="332" x="13341"/>
                  <a:pt y="344" x="13328"/>
                  <a:pt y="357" x="13318"/>
                </a:cubicBezTo>
                <a:cubicBezTo>
                  <a:pt y="371" x="13307"/>
                  <a:pt y="385" x="13299"/>
                  <a:pt y="400" x="13292"/>
                </a:cubicBezTo>
                <a:cubicBezTo>
                  <a:pt y="414" x="13286"/>
                  <a:pt y="429" x="13281"/>
                  <a:pt y="444" x="13278"/>
                </a:cubicBezTo>
                <a:cubicBezTo>
                  <a:pt y="459" x="13275"/>
                  <a:pt y="473" x="13273"/>
                  <a:pt y="486" x="13273"/>
                </a:cubicBezTo>
                <a:lnTo>
                  <a:pt y="658" x="13273"/>
                </a:lnTo>
                <a:cubicBezTo>
                  <a:pt y="694" x="13273"/>
                  <a:pt y="725" x="13280"/>
                  <a:pt y="751" x="13293"/>
                </a:cubicBezTo>
                <a:cubicBezTo>
                  <a:pt y="776" x="13307"/>
                  <a:pt y="797" x="13323"/>
                  <a:pt y="813" x="13343"/>
                </a:cubicBezTo>
                <a:cubicBezTo>
                  <a:pt y="828" x="13363"/>
                  <a:pt y="840" x="13385"/>
                  <a:pt y="847" x="13408"/>
                </a:cubicBezTo>
                <a:cubicBezTo>
                  <a:pt y="854" x="13431"/>
                  <a:pt y="857" x="13452"/>
                  <a:pt y="857" x="13472"/>
                </a:cubicBezTo>
                <a:lnTo>
                  <a:pt y="857" x="13837"/>
                </a:lnTo>
                <a:lnTo>
                  <a:pt y="688" x="13837"/>
                </a:lnTo>
                <a:lnTo>
                  <a:pt y="688" x="13473"/>
                </a:lnTo>
                <a:cubicBezTo>
                  <a:pt y="688" x="13462"/>
                  <a:pt y="686" x="13454"/>
                  <a:pt y="681" x="13449"/>
                </a:cubicBezTo>
                <a:cubicBezTo>
                  <a:pt y="677" x="13444"/>
                  <a:pt y="669" x="13442"/>
                  <a:pt y="658" x="13442"/>
                </a:cubicBezTo>
                <a:lnTo>
                  <a:pt y="487" x="13442"/>
                </a:lnTo>
                <a:cubicBezTo>
                  <a:pt y="475" x="13442"/>
                  <a:pt y="467" x="13444"/>
                  <a:pt y="463" x="13449"/>
                </a:cubicBezTo>
                <a:cubicBezTo>
                  <a:pt y="458" x="13453"/>
                  <a:pt y="456" x="13461"/>
                  <a:pt y="456" x="13472"/>
                </a:cubicBezTo>
                <a:lnTo>
                  <a:pt y="456" x="13837"/>
                </a:lnTo>
                <a:lnTo>
                  <a:pt y="288" x="13837"/>
                </a:lnTo>
                <a:close/>
                <a:moveTo>
                  <a:pt y="288" x="13902"/>
                </a:moveTo>
                <a:lnTo>
                  <a:pt y="857" x="13902"/>
                </a:lnTo>
                <a:lnTo>
                  <a:pt y="857" x="14071"/>
                </a:lnTo>
                <a:lnTo>
                  <a:pt y="288" x="14071"/>
                </a:lnTo>
                <a:close/>
                <a:moveTo>
                  <a:pt y="288" x="14242"/>
                </a:moveTo>
                <a:lnTo>
                  <a:pt y="450" x="14242"/>
                </a:lnTo>
                <a:lnTo>
                  <a:pt y="450" x="14542"/>
                </a:lnTo>
                <a:cubicBezTo>
                  <a:pt y="450" x="14552"/>
                  <a:pt y="453" x="14560"/>
                  <a:pt y="459" x="14566"/>
                </a:cubicBezTo>
                <a:cubicBezTo>
                  <a:pt y="464" x="14572"/>
                  <a:pt y="473" x="14575"/>
                  <a:pt y="483" x="14575"/>
                </a:cubicBezTo>
                <a:lnTo>
                  <a:pt y="660" x="14575"/>
                </a:lnTo>
                <a:cubicBezTo>
                  <a:pt y="671" x="14575"/>
                  <a:pt y="679" x="14572"/>
                  <a:pt y="685" x="14567"/>
                </a:cubicBezTo>
                <a:cubicBezTo>
                  <a:pt y="691" x="14561"/>
                  <a:pt y="694" x="14553"/>
                  <a:pt y="694" x="14542"/>
                </a:cubicBezTo>
                <a:lnTo>
                  <a:pt y="694" x="14314"/>
                </a:lnTo>
                <a:cubicBezTo>
                  <a:pt y="694" x="14304"/>
                  <a:pt y="692" x="14296"/>
                  <a:pt y="686" x="14289"/>
                </a:cubicBezTo>
                <a:cubicBezTo>
                  <a:pt y="680" x="14283"/>
                  <a:pt y="673" x="14279"/>
                  <a:pt y="662" x="14279"/>
                </a:cubicBezTo>
                <a:cubicBezTo>
                  <a:pt y="652" x="14279"/>
                  <a:pt y="644" x="14282"/>
                  <a:pt y="638" x="14288"/>
                </a:cubicBezTo>
                <a:cubicBezTo>
                  <a:pt y="631" x="14293"/>
                  <a:pt y="628" x="14302"/>
                  <a:pt y="628" x="14313"/>
                </a:cubicBezTo>
                <a:lnTo>
                  <a:pt y="628" x="14563"/>
                </a:lnTo>
                <a:lnTo>
                  <a:pt y="465" x="14563"/>
                </a:lnTo>
                <a:lnTo>
                  <a:pt y="465" x="14313"/>
                </a:lnTo>
                <a:cubicBezTo>
                  <a:pt y="465" x="14277"/>
                  <a:pt y="472" x="14247"/>
                  <a:pt y="485" x="14222"/>
                </a:cubicBezTo>
                <a:cubicBezTo>
                  <a:pt y="498" x="14197"/>
                  <a:pt y="515" x="14177"/>
                  <a:pt y="534" x="14161"/>
                </a:cubicBezTo>
                <a:cubicBezTo>
                  <a:pt y="554" x="14146"/>
                  <a:pt y="575" x="14134"/>
                  <a:pt y="598" x="14127"/>
                </a:cubicBezTo>
                <a:cubicBezTo>
                  <a:pt y="621" x="14121"/>
                  <a:pt y="642" x="14117"/>
                  <a:pt y="661" x="14117"/>
                </a:cubicBezTo>
                <a:cubicBezTo>
                  <a:pt y="697" x="14117"/>
                  <a:pt y="727" x="14124"/>
                  <a:pt y="752" x="14137"/>
                </a:cubicBezTo>
                <a:cubicBezTo>
                  <a:pt y="777" x="14150"/>
                  <a:pt y="798" x="14167"/>
                  <a:pt y="813" x="14186"/>
                </a:cubicBezTo>
                <a:cubicBezTo>
                  <a:pt y="829" x="14206"/>
                  <a:pt y="840" x="14227"/>
                  <a:pt y="847" x="14250"/>
                </a:cubicBezTo>
                <a:cubicBezTo>
                  <a:pt y="854" x="14272"/>
                  <a:pt y="857" x="14293"/>
                  <a:pt y="857" x="14313"/>
                </a:cubicBezTo>
                <a:lnTo>
                  <a:pt y="857" x="14542"/>
                </a:lnTo>
                <a:cubicBezTo>
                  <a:pt y="857" x="14577"/>
                  <a:pt y="851" x="14607"/>
                  <a:pt y="837" x="14632"/>
                </a:cubicBezTo>
                <a:cubicBezTo>
                  <a:pt y="824" x="14658"/>
                  <a:pt y="808" x="14678"/>
                  <a:pt y="788" x="14694"/>
                </a:cubicBezTo>
                <a:cubicBezTo>
                  <a:pt y="768" x="14709"/>
                  <a:pt y="747" x="14720"/>
                  <a:pt y="725" x="14727"/>
                </a:cubicBezTo>
                <a:cubicBezTo>
                  <a:pt y="702" x="14734"/>
                  <a:pt y="681" x="14737"/>
                  <a:pt y="661" x="14737"/>
                </a:cubicBezTo>
                <a:lnTo>
                  <a:pt y="483" x="14737"/>
                </a:lnTo>
                <a:cubicBezTo>
                  <a:pt y="448" x="14737"/>
                  <a:pt y="418" x="14731"/>
                  <a:pt y="393" x="14718"/>
                </a:cubicBezTo>
                <a:cubicBezTo>
                  <a:pt y="367" x="14704"/>
                  <a:pt y="347" x="14688"/>
                  <a:pt y="332" x="14668"/>
                </a:cubicBezTo>
                <a:cubicBezTo>
                  <a:pt y="316" x="14649"/>
                  <a:pt y="305" x="14628"/>
                  <a:pt y="298" x="14605"/>
                </a:cubicBezTo>
                <a:cubicBezTo>
                  <a:pt y="291" x="14583"/>
                  <a:pt y="288" x="14561"/>
                  <a:pt y="288" x="14542"/>
                </a:cubicBezTo>
                <a:close/>
                <a:moveTo>
                  <a:pt y="288" x="15314"/>
                </a:moveTo>
                <a:cubicBezTo>
                  <a:pt y="288" x="15279"/>
                  <a:pt y="294" x="15249"/>
                  <a:pt y="307" x="15223"/>
                </a:cubicBezTo>
                <a:cubicBezTo>
                  <a:pt y="321" x="15198"/>
                  <a:pt y="337" x="15178"/>
                  <a:pt y="357" x="15163"/>
                </a:cubicBezTo>
                <a:cubicBezTo>
                  <a:pt y="376" x="15147"/>
                  <a:pt y="397" x="15136"/>
                  <a:pt y="420" x="15129"/>
                </a:cubicBezTo>
                <a:cubicBezTo>
                  <a:pt y="442" x="15122"/>
                  <a:pt y="464" x="15119"/>
                  <a:pt y="483" x="15119"/>
                </a:cubicBezTo>
                <a:lnTo>
                  <a:pt y="661" x="15119"/>
                </a:lnTo>
                <a:cubicBezTo>
                  <a:pt y="697" x="15119"/>
                  <a:pt y="727" x="15125"/>
                  <a:pt y="752" x="15138"/>
                </a:cubicBezTo>
                <a:cubicBezTo>
                  <a:pt y="777" x="15152"/>
                  <a:pt y="798" x="15168"/>
                  <a:pt y="813" x="15188"/>
                </a:cubicBezTo>
                <a:cubicBezTo>
                  <a:pt y="829" x="15207"/>
                  <a:pt y="840" x="15228"/>
                  <a:pt y="847" x="15251"/>
                </a:cubicBezTo>
                <a:cubicBezTo>
                  <a:pt y="854" x="15274"/>
                  <a:pt y="857" x="15295"/>
                  <a:pt y="857" x="15314"/>
                </a:cubicBezTo>
                <a:lnTo>
                  <a:pt y="857" x="15564"/>
                </a:lnTo>
                <a:lnTo>
                  <a:pt y="694" x="15564"/>
                </a:lnTo>
                <a:lnTo>
                  <a:pt y="694" x="15315"/>
                </a:lnTo>
                <a:cubicBezTo>
                  <a:pt y="694" x="15305"/>
                  <a:pt y="692" x="15297"/>
                  <a:pt y="686" x="15290"/>
                </a:cubicBezTo>
                <a:cubicBezTo>
                  <a:pt y="680" x="15284"/>
                  <a:pt y="672" x="15281"/>
                  <a:pt y="661" x="15281"/>
                </a:cubicBezTo>
                <a:lnTo>
                  <a:pt y="484" x="15281"/>
                </a:lnTo>
                <a:cubicBezTo>
                  <a:pt y="474" x="15281"/>
                  <a:pt y="466" x="15284"/>
                  <a:pt y="459" x="15289"/>
                </a:cubicBezTo>
                <a:cubicBezTo>
                  <a:pt y="453" x="15295"/>
                  <a:pt y="450" x="15303"/>
                  <a:pt y="450" x="15314"/>
                </a:cubicBezTo>
                <a:lnTo>
                  <a:pt y="450" x="15543"/>
                </a:lnTo>
                <a:cubicBezTo>
                  <a:pt y="450" x="15553"/>
                  <a:pt y="453" x="15561"/>
                  <a:pt y="458" x="15567"/>
                </a:cubicBezTo>
                <a:cubicBezTo>
                  <a:pt y="464" x="15574"/>
                  <a:pt y="472" x="15577"/>
                  <a:pt y="482" x="15577"/>
                </a:cubicBezTo>
                <a:cubicBezTo>
                  <a:pt y="493" x="15577"/>
                  <a:pt y="501" x="15574"/>
                  <a:pt y="507" x="15568"/>
                </a:cubicBezTo>
                <a:cubicBezTo>
                  <a:pt y="513" x="15563"/>
                  <a:pt y="517" x="15554"/>
                  <a:pt y="517" x="15543"/>
                </a:cubicBezTo>
                <a:lnTo>
                  <a:pt y="517" x="15293"/>
                </a:lnTo>
                <a:lnTo>
                  <a:pt y="679" x="15293"/>
                </a:lnTo>
                <a:lnTo>
                  <a:pt y="679" x="15543"/>
                </a:lnTo>
                <a:cubicBezTo>
                  <a:pt y="679" x="15579"/>
                  <a:pt y="672" x="15609"/>
                  <a:pt y="659" x="15634"/>
                </a:cubicBezTo>
                <a:cubicBezTo>
                  <a:pt y="646" x="15659"/>
                  <a:pt y="629" x="15679"/>
                  <a:pt y="610" x="15695"/>
                </a:cubicBezTo>
                <a:cubicBezTo>
                  <a:pt y="590" x="15710"/>
                  <a:pt y="569" x="15722"/>
                  <a:pt y="547" x="15729"/>
                </a:cubicBezTo>
                <a:cubicBezTo>
                  <a:pt y="524" x="15735"/>
                  <a:pt y="503" x="15739"/>
                  <a:pt y="483" x="15739"/>
                </a:cubicBezTo>
                <a:cubicBezTo>
                  <a:pt y="448" x="15739"/>
                  <a:pt y="418" x="15732"/>
                  <a:pt y="393" x="15719"/>
                </a:cubicBezTo>
                <a:cubicBezTo>
                  <a:pt y="367" x="15706"/>
                  <a:pt y="347" x="15690"/>
                  <a:pt y="332" x="15670"/>
                </a:cubicBezTo>
                <a:cubicBezTo>
                  <a:pt y="316" x="15650"/>
                  <a:pt y="305" x="15629"/>
                  <a:pt y="298" x="15607"/>
                </a:cubicBezTo>
                <a:cubicBezTo>
                  <a:pt y="291" x="15584"/>
                  <a:pt y="288" x="15563"/>
                  <a:pt y="288" x="15543"/>
                </a:cubicBezTo>
                <a:close/>
                <a:moveTo>
                  <a:pt y="288" x="15868"/>
                </a:moveTo>
                <a:cubicBezTo>
                  <a:pt y="288" x="15856"/>
                  <a:pt y="290" x="15845"/>
                  <a:pt y="294" x="15835"/>
                </a:cubicBezTo>
                <a:cubicBezTo>
                  <a:pt y="298" x="15824"/>
                  <a:pt y="304" x="15815"/>
                  <a:pt y="312" x="15807"/>
                </a:cubicBezTo>
                <a:cubicBezTo>
                  <a:pt y="319" x="15800"/>
                  <a:pt y="328" x="15794"/>
                  <a:pt y="339" x="15789"/>
                </a:cubicBezTo>
                <a:cubicBezTo>
                  <a:pt y="349" x="15785"/>
                  <a:pt y="360" x="15783"/>
                  <a:pt y="371" x="15783"/>
                </a:cubicBezTo>
                <a:lnTo>
                  <a:pt y="857" x="15783"/>
                </a:lnTo>
                <a:lnTo>
                  <a:pt y="857" x="15951"/>
                </a:lnTo>
                <a:lnTo>
                  <a:pt y="456" x="15951"/>
                </a:lnTo>
                <a:lnTo>
                  <a:pt y="456" x="16096"/>
                </a:lnTo>
                <a:cubicBezTo>
                  <a:pt y="456" x="16107"/>
                  <a:pt y="459" x="16115"/>
                  <a:pt y="463" x="16120"/>
                </a:cubicBezTo>
                <a:cubicBezTo>
                  <a:pt y="468" x="16125"/>
                  <a:pt y="475" x="16127"/>
                  <a:pt y="486" x="16127"/>
                </a:cubicBezTo>
                <a:lnTo>
                  <a:pt y="857" x="16127"/>
                </a:lnTo>
                <a:lnTo>
                  <a:pt y="857" x="16296"/>
                </a:lnTo>
                <a:lnTo>
                  <a:pt y="486" x="16296"/>
                </a:lnTo>
                <a:cubicBezTo>
                  <a:pt y="466" x="16296"/>
                  <a:pt y="456" x="16296"/>
                  <a:pt y="456" x="16296"/>
                </a:cubicBezTo>
                <a:cubicBezTo>
                  <a:pt y="456" x="16296"/>
                  <a:pt y="456" x="16296"/>
                  <a:pt y="456" x="16296"/>
                </a:cubicBezTo>
                <a:lnTo>
                  <a:pt y="456" x="16383"/>
                </a:lnTo>
                <a:cubicBezTo>
                  <a:pt y="456" x="16394"/>
                  <a:pt y="458" x="16402"/>
                  <a:pt y="463" x="16406"/>
                </a:cubicBezTo>
                <a:cubicBezTo>
                  <a:pt y="467" x="16410"/>
                  <a:pt y="475" x="16413"/>
                  <a:pt y="486" x="16413"/>
                </a:cubicBezTo>
                <a:lnTo>
                  <a:pt y="857" x="16413"/>
                </a:lnTo>
                <a:lnTo>
                  <a:pt y="857" x="16581"/>
                </a:lnTo>
                <a:lnTo>
                  <a:pt y="486" x="16581"/>
                </a:lnTo>
                <a:cubicBezTo>
                  <a:pt y="462" x="16581"/>
                  <a:pt y="441" x="16578"/>
                  <a:pt y="421" x="16572"/>
                </a:cubicBezTo>
                <a:cubicBezTo>
                  <a:pt y="402" x="16566"/>
                  <a:pt y="385" x="16557"/>
                  <a:pt y="370" x="16547"/>
                </a:cubicBezTo>
                <a:cubicBezTo>
                  <a:pt y="355" x="16537"/>
                  <a:pt y="342" x="16525"/>
                  <a:pt y="332" x="16511"/>
                </a:cubicBezTo>
                <a:cubicBezTo>
                  <a:pt y="321" x="16498"/>
                  <a:pt y="313" x="16484"/>
                  <a:pt y="306" x="16469"/>
                </a:cubicBezTo>
                <a:cubicBezTo>
                  <a:pt y="300" x="16455"/>
                  <a:pt y="295" x="16440"/>
                  <a:pt y="292" x="16425"/>
                </a:cubicBezTo>
                <a:cubicBezTo>
                  <a:pt y="289" x="16410"/>
                  <a:pt y="288" x="16396"/>
                  <a:pt y="288" x="16383"/>
                </a:cubicBezTo>
                <a:lnTo>
                  <a:pt y="288" x="16190"/>
                </a:lnTo>
                <a:lnTo>
                  <a:pt y="306" x="16190"/>
                </a:lnTo>
                <a:cubicBezTo>
                  <a:pt y="306" x="16190"/>
                  <a:pt y="306" x="16190"/>
                  <a:pt y="306" x="16190"/>
                </a:cubicBezTo>
                <a:cubicBezTo>
                  <a:pt y="306" x="16188"/>
                  <a:pt y="303" x="16178"/>
                  <a:pt y="298" x="16159"/>
                </a:cubicBezTo>
                <a:cubicBezTo>
                  <a:pt y="291" x="16137"/>
                  <a:pt y="288" x="16116"/>
                  <a:pt y="288" x="16097"/>
                </a:cubicBezTo>
                <a:close/>
                <a:moveTo>
                  <a:pt y="288" x="17349"/>
                </a:moveTo>
                <a:lnTo>
                  <a:pt y="857" x="17349"/>
                </a:lnTo>
                <a:lnTo>
                  <a:pt y="857" x="17517"/>
                </a:lnTo>
                <a:lnTo>
                  <a:pt y="288" x="17517"/>
                </a:lnTo>
                <a:close/>
                <a:moveTo>
                  <a:pt y="288" x="17793"/>
                </a:moveTo>
                <a:cubicBezTo>
                  <a:pt y="288" x="17780"/>
                  <a:pt y="289" x="17766"/>
                  <a:pt y="292" x="17751"/>
                </a:cubicBezTo>
                <a:cubicBezTo>
                  <a:pt y="295" x="17736"/>
                  <a:pt y="300" x="17722"/>
                  <a:pt y="306" x="17707"/>
                </a:cubicBezTo>
                <a:cubicBezTo>
                  <a:pt y="313" x="17692"/>
                  <a:pt y="321" x="17678"/>
                  <a:pt y="332" x="17665"/>
                </a:cubicBezTo>
                <a:cubicBezTo>
                  <a:pt y="342" x="17651"/>
                  <a:pt y="355" x="17639"/>
                  <a:pt y="370" x="17629"/>
                </a:cubicBezTo>
                <a:cubicBezTo>
                  <a:pt y="385" x="17618"/>
                  <a:pt y="402" x="17610"/>
                  <a:pt y="421" x="17604"/>
                </a:cubicBezTo>
                <a:cubicBezTo>
                  <a:pt y="441" x="17597"/>
                  <a:pt y="462" x="17594"/>
                  <a:pt y="486" x="17594"/>
                </a:cubicBezTo>
                <a:lnTo>
                  <a:pt y="857" x="17594"/>
                </a:lnTo>
                <a:lnTo>
                  <a:pt y="857" x="17763"/>
                </a:lnTo>
                <a:lnTo>
                  <a:pt y="486" x="17763"/>
                </a:lnTo>
                <a:cubicBezTo>
                  <a:pt y="475" x="17763"/>
                  <a:pt y="468" x="17765"/>
                  <a:pt y="463" x="17770"/>
                </a:cubicBezTo>
                <a:cubicBezTo>
                  <a:pt y="459" x="17775"/>
                  <a:pt y="456" x="17783"/>
                  <a:pt y="456" x="17794"/>
                </a:cubicBezTo>
                <a:lnTo>
                  <a:pt y="456" x="18101"/>
                </a:lnTo>
                <a:lnTo>
                  <a:pt y="288" x="18101"/>
                </a:lnTo>
                <a:close/>
                <a:moveTo>
                  <a:pt y="288" x="18145"/>
                </a:moveTo>
                <a:lnTo>
                  <a:pt y="857" x="18145"/>
                </a:lnTo>
                <a:lnTo>
                  <a:pt y="857" x="18313"/>
                </a:lnTo>
                <a:lnTo>
                  <a:pt y="288" x="18313"/>
                </a:lnTo>
                <a:close/>
                <a:moveTo>
                  <a:pt y="288" x="18581"/>
                </a:moveTo>
                <a:cubicBezTo>
                  <a:pt y="288" x="18557"/>
                  <a:pt y="291" x="18535"/>
                  <a:pt y="297" x="18516"/>
                </a:cubicBezTo>
                <a:cubicBezTo>
                  <a:pt y="303" x="18497"/>
                  <a:pt y="311" x="18480"/>
                  <a:pt y="322" x="18465"/>
                </a:cubicBezTo>
                <a:cubicBezTo>
                  <a:pt y="332" x="18450"/>
                  <a:pt y="344" x="18437"/>
                  <a:pt y="357" x="18427"/>
                </a:cubicBezTo>
                <a:cubicBezTo>
                  <a:pt y="371" x="18416"/>
                  <a:pt y="385" x="18408"/>
                  <a:pt y="400" x="18401"/>
                </a:cubicBezTo>
                <a:cubicBezTo>
                  <a:pt y="414" x="18395"/>
                  <a:pt y="429" x="18390"/>
                  <a:pt y="444" x="18387"/>
                </a:cubicBezTo>
                <a:cubicBezTo>
                  <a:pt y="459" x="18384"/>
                  <a:pt y="473" x="18382"/>
                  <a:pt y="486" x="18382"/>
                </a:cubicBezTo>
                <a:lnTo>
                  <a:pt y="658" x="18382"/>
                </a:lnTo>
                <a:cubicBezTo>
                  <a:pt y="694" x="18382"/>
                  <a:pt y="725" x="18389"/>
                  <a:pt y="751" x="18402"/>
                </a:cubicBezTo>
                <a:cubicBezTo>
                  <a:pt y="776" x="18416"/>
                  <a:pt y="797" x="18432"/>
                  <a:pt y="813" x="18452"/>
                </a:cubicBezTo>
                <a:cubicBezTo>
                  <a:pt y="828" x="18472"/>
                  <a:pt y="840" x="18494"/>
                  <a:pt y="847" x="18517"/>
                </a:cubicBezTo>
                <a:cubicBezTo>
                  <a:pt y="854" x="18540"/>
                  <a:pt y="857" x="18561"/>
                  <a:pt y="857" x="18581"/>
                </a:cubicBezTo>
                <a:lnTo>
                  <a:pt y="857" x="18946"/>
                </a:lnTo>
                <a:lnTo>
                  <a:pt y="688" x="18946"/>
                </a:lnTo>
                <a:lnTo>
                  <a:pt y="688" x="18582"/>
                </a:lnTo>
                <a:cubicBezTo>
                  <a:pt y="688" x="18571"/>
                  <a:pt y="686" x="18563"/>
                  <a:pt y="681" x="18558"/>
                </a:cubicBezTo>
                <a:cubicBezTo>
                  <a:pt y="677" x="18553"/>
                  <a:pt y="669" x="18551"/>
                  <a:pt y="658" x="18551"/>
                </a:cubicBezTo>
                <a:lnTo>
                  <a:pt y="487" x="18551"/>
                </a:lnTo>
                <a:cubicBezTo>
                  <a:pt y="475" x="18551"/>
                  <a:pt y="467" x="18553"/>
                  <a:pt y="463" x="18558"/>
                </a:cubicBezTo>
                <a:cubicBezTo>
                  <a:pt y="458" x="18562"/>
                  <a:pt y="456" x="18570"/>
                  <a:pt y="456" x="18581"/>
                </a:cubicBezTo>
                <a:lnTo>
                  <a:pt y="456" x="18946"/>
                </a:lnTo>
                <a:lnTo>
                  <a:pt y="288" x="18946"/>
                </a:lnTo>
                <a:close/>
                <a:moveTo>
                  <a:pt y="288" x="19101"/>
                </a:moveTo>
                <a:lnTo>
                  <a:pt y="450" x="19101"/>
                </a:lnTo>
                <a:lnTo>
                  <a:pt y="450" x="19400"/>
                </a:lnTo>
                <a:cubicBezTo>
                  <a:pt y="450" x="19410"/>
                  <a:pt y="453" x="19418"/>
                  <a:pt y="459" x="19424"/>
                </a:cubicBezTo>
                <a:cubicBezTo>
                  <a:pt y="464" x="19431"/>
                  <a:pt y="473" x="19434"/>
                  <a:pt y="483" x="19434"/>
                </a:cubicBezTo>
                <a:lnTo>
                  <a:pt y="660" x="19434"/>
                </a:lnTo>
                <a:cubicBezTo>
                  <a:pt y="671" x="19434"/>
                  <a:pt y="679" x="19431"/>
                  <a:pt y="685" x="19425"/>
                </a:cubicBezTo>
                <a:cubicBezTo>
                  <a:pt y="691" x="19420"/>
                  <a:pt y="694" x="19411"/>
                  <a:pt y="694" x="19400"/>
                </a:cubicBezTo>
                <a:lnTo>
                  <a:pt y="694" x="19172"/>
                </a:lnTo>
                <a:cubicBezTo>
                  <a:pt y="694" x="19162"/>
                  <a:pt y="692" x="19154"/>
                  <a:pt y="686" x="19148"/>
                </a:cubicBezTo>
                <a:cubicBezTo>
                  <a:pt y="680" x="19141"/>
                  <a:pt y="673" x="19138"/>
                  <a:pt y="662" x="19138"/>
                </a:cubicBezTo>
                <a:cubicBezTo>
                  <a:pt y="652" x="19138"/>
                  <a:pt y="644" x="19141"/>
                  <a:pt y="638" x="19146"/>
                </a:cubicBezTo>
                <a:cubicBezTo>
                  <a:pt y="631" x="19152"/>
                  <a:pt y="628" x="19160"/>
                  <a:pt y="628" x="19171"/>
                </a:cubicBezTo>
                <a:lnTo>
                  <a:pt y="628" x="19421"/>
                </a:lnTo>
                <a:lnTo>
                  <a:pt y="465" x="19421"/>
                </a:lnTo>
                <a:lnTo>
                  <a:pt y="465" x="19171"/>
                </a:lnTo>
                <a:cubicBezTo>
                  <a:pt y="465" x="19136"/>
                  <a:pt y="472" x="19106"/>
                  <a:pt y="485" x="19080"/>
                </a:cubicBezTo>
                <a:cubicBezTo>
                  <a:pt y="498" x="19055"/>
                  <a:pt y="515" x="19035"/>
                  <a:pt y="534" x="19020"/>
                </a:cubicBezTo>
                <a:cubicBezTo>
                  <a:pt y="554" x="19004"/>
                  <a:pt y="575" x="18993"/>
                  <a:pt y="598" x="18986"/>
                </a:cubicBezTo>
                <a:cubicBezTo>
                  <a:pt y="621" x="18979"/>
                  <a:pt y="642" x="18976"/>
                  <a:pt y="661" x="18976"/>
                </a:cubicBezTo>
                <a:cubicBezTo>
                  <a:pt y="697" x="18976"/>
                  <a:pt y="727" x="18982"/>
                  <a:pt y="752" x="18995"/>
                </a:cubicBezTo>
                <a:cubicBezTo>
                  <a:pt y="777" x="19009"/>
                  <a:pt y="798" x="19025"/>
                  <a:pt y="813" x="19045"/>
                </a:cubicBezTo>
                <a:cubicBezTo>
                  <a:pt y="829" x="19064"/>
                  <a:pt y="840" x="19085"/>
                  <a:pt y="847" x="19108"/>
                </a:cubicBezTo>
                <a:cubicBezTo>
                  <a:pt y="854" x="19130"/>
                  <a:pt y="857" x="19152"/>
                  <a:pt y="857" x="19171"/>
                </a:cubicBezTo>
                <a:lnTo>
                  <a:pt y="857" x="19400"/>
                </a:lnTo>
                <a:cubicBezTo>
                  <a:pt y="857" x="19436"/>
                  <a:pt y="851" x="19466"/>
                  <a:pt y="837" x="19491"/>
                </a:cubicBezTo>
                <a:cubicBezTo>
                  <a:pt y="824" x="19516"/>
                  <a:pt y="808" x="19536"/>
                  <a:pt y="788" x="19552"/>
                </a:cubicBezTo>
                <a:cubicBezTo>
                  <a:pt y="768" x="19567"/>
                  <a:pt y="747" x="19579"/>
                  <a:pt y="725" x="19585"/>
                </a:cubicBezTo>
                <a:cubicBezTo>
                  <a:pt y="702" x="19592"/>
                  <a:pt y="681" x="19596"/>
                  <a:pt y="661" x="19596"/>
                </a:cubicBezTo>
                <a:lnTo>
                  <a:pt y="483" x="19596"/>
                </a:lnTo>
                <a:cubicBezTo>
                  <a:pt y="448" x="19596"/>
                  <a:pt y="418" x="19589"/>
                  <a:pt y="393" x="19576"/>
                </a:cubicBezTo>
                <a:cubicBezTo>
                  <a:pt y="367" x="19563"/>
                  <a:pt y="347" x="19546"/>
                  <a:pt y="332" x="19527"/>
                </a:cubicBezTo>
                <a:cubicBezTo>
                  <a:pt y="316" x="19507"/>
                  <a:pt y="305" x="19486"/>
                  <a:pt y="298" x="19464"/>
                </a:cubicBezTo>
                <a:cubicBezTo>
                  <a:pt y="291" x="19441"/>
                  <a:pt y="288" x="19420"/>
                  <a:pt y="288" x="19400"/>
                </a:cubicBezTo>
                <a:close/>
                <a:moveTo>
                  <a:pt y="288" x="20866"/>
                </a:moveTo>
                <a:cubicBezTo>
                  <a:pt y="288" x="20846"/>
                  <a:pt y="291" x="20825"/>
                  <a:pt y="298" x="20802"/>
                </a:cubicBezTo>
                <a:cubicBezTo>
                  <a:pt y="305" x="20779"/>
                  <a:pt y="316" x="20757"/>
                  <a:pt y="332" x="20737"/>
                </a:cubicBezTo>
                <a:cubicBezTo>
                  <a:pt y="348" x="20717"/>
                  <a:pt y="369" x="20701"/>
                  <a:pt y="394" x="20687"/>
                </a:cubicBezTo>
                <a:cubicBezTo>
                  <a:pt y="419" x="20674"/>
                  <a:pt y="450" x="20667"/>
                  <a:pt y="486" x="20667"/>
                </a:cubicBezTo>
                <a:lnTo>
                  <a:pt y="658" x="20667"/>
                </a:lnTo>
                <a:cubicBezTo>
                  <a:pt y="694" x="20667"/>
                  <a:pt y="725" x="20674"/>
                  <a:pt y="751" x="20687"/>
                </a:cubicBezTo>
                <a:cubicBezTo>
                  <a:pt y="776" x="20701"/>
                  <a:pt y="797" x="20717"/>
                  <a:pt y="813" x="20737"/>
                </a:cubicBezTo>
                <a:cubicBezTo>
                  <a:pt y="828" x="20757"/>
                  <a:pt y="840" x="20779"/>
                  <a:pt y="847" x="20802"/>
                </a:cubicBezTo>
                <a:cubicBezTo>
                  <a:pt y="854" x="20825"/>
                  <a:pt y="857" x="20846"/>
                  <a:pt y="857" x="20866"/>
                </a:cubicBezTo>
                <a:lnTo>
                  <a:pt y="857" x="21095"/>
                </a:lnTo>
                <a:cubicBezTo>
                  <a:pt y="857" x="21108"/>
                  <a:pt y="856" x="21123"/>
                  <a:pt y="853" x="21138"/>
                </a:cubicBezTo>
                <a:cubicBezTo>
                  <a:pt y="849" x="21152"/>
                  <a:pt y="845" x="21167"/>
                  <a:pt y="838" x="21182"/>
                </a:cubicBezTo>
                <a:cubicBezTo>
                  <a:pt y="832" x="21197"/>
                  <a:pt y="823" x="21211"/>
                  <a:pt y="813" x="21224"/>
                </a:cubicBezTo>
                <a:cubicBezTo>
                  <a:pt y="802" x="21238"/>
                  <a:pt y="790" x="21250"/>
                  <a:pt y="775" x="21260"/>
                </a:cubicBezTo>
                <a:cubicBezTo>
                  <a:pt y="760" x="21270"/>
                  <a:pt y="743" x="21279"/>
                  <a:pt y="723" x="21285"/>
                </a:cubicBezTo>
                <a:cubicBezTo>
                  <a:pt y="704" x="21291"/>
                  <a:pt y="682" x="21294"/>
                  <a:pt y="658" x="21294"/>
                </a:cubicBezTo>
                <a:lnTo>
                  <a:pt y="486" x="21294"/>
                </a:lnTo>
                <a:cubicBezTo>
                  <a:pt y="466" x="21294"/>
                  <a:pt y="445" x="21291"/>
                  <a:pt y="422" x="21284"/>
                </a:cubicBezTo>
                <a:cubicBezTo>
                  <a:pt y="399" x="21276"/>
                  <a:pt y="377" x="21265"/>
                  <a:pt y="357" x="21249"/>
                </a:cubicBezTo>
                <a:cubicBezTo>
                  <a:pt y="337" x="21234"/>
                  <a:pt y="321" x="21213"/>
                  <a:pt y="307" x="21187"/>
                </a:cubicBezTo>
                <a:cubicBezTo>
                  <a:pt y="294" x="21162"/>
                  <a:pt y="288" x="21131"/>
                  <a:pt y="288" x="21095"/>
                </a:cubicBezTo>
                <a:close/>
                <a:moveTo>
                  <a:pt y="288" x="21556"/>
                </a:moveTo>
                <a:cubicBezTo>
                  <a:pt y="288" x="21543"/>
                  <a:pt y="289" x="21529"/>
                  <a:pt y="292" x="21514"/>
                </a:cubicBezTo>
                <a:cubicBezTo>
                  <a:pt y="295" x="21499"/>
                  <a:pt y="300" x="21485"/>
                  <a:pt y="306" x="21470"/>
                </a:cubicBezTo>
                <a:cubicBezTo>
                  <a:pt y="313" x="21455"/>
                  <a:pt y="321" x="21441"/>
                  <a:pt y="332" x="21428"/>
                </a:cubicBezTo>
                <a:cubicBezTo>
                  <a:pt y="342" x="21414"/>
                  <a:pt y="355" x="21402"/>
                  <a:pt y="370" x="21392"/>
                </a:cubicBezTo>
                <a:cubicBezTo>
                  <a:pt y="385" x="21381"/>
                  <a:pt y="402" x="21373"/>
                  <a:pt y="421" x="21367"/>
                </a:cubicBezTo>
                <a:cubicBezTo>
                  <a:pt y="441" x="21361"/>
                  <a:pt y="462" x="21357"/>
                  <a:pt y="486" x="21357"/>
                </a:cubicBezTo>
                <a:lnTo>
                  <a:pt y="857" x="21357"/>
                </a:lnTo>
                <a:lnTo>
                  <a:pt y="857" x="21526"/>
                </a:lnTo>
                <a:lnTo>
                  <a:pt y="486" x="21526"/>
                </a:lnTo>
                <a:cubicBezTo>
                  <a:pt y="475" x="21526"/>
                  <a:pt y="468" x="21528"/>
                  <a:pt y="463" x="21533"/>
                </a:cubicBezTo>
                <a:cubicBezTo>
                  <a:pt y="459" x="21538"/>
                  <a:pt y="456" x="21546"/>
                  <a:pt y="456" x="21557"/>
                </a:cubicBezTo>
                <a:lnTo>
                  <a:pt y="456" x="21864"/>
                </a:lnTo>
                <a:lnTo>
                  <a:pt y="288" x="21864"/>
                </a:lnTo>
                <a:close/>
                <a:moveTo>
                  <a:pt y="288" x="23013"/>
                </a:moveTo>
                <a:lnTo>
                  <a:pt y="450" x="23013"/>
                </a:lnTo>
                <a:lnTo>
                  <a:pt y="450" x="23312"/>
                </a:lnTo>
                <a:cubicBezTo>
                  <a:pt y="450" x="23322"/>
                  <a:pt y="453" x="23331"/>
                  <a:pt y="459" x="23337"/>
                </a:cubicBezTo>
                <a:cubicBezTo>
                  <a:pt y="464" x="23343"/>
                  <a:pt y="473" x="23346"/>
                  <a:pt y="483" x="23346"/>
                </a:cubicBezTo>
                <a:lnTo>
                  <a:pt y="660" x="23346"/>
                </a:lnTo>
                <a:cubicBezTo>
                  <a:pt y="671" x="23346"/>
                  <a:pt y="679" x="23343"/>
                  <a:pt y="685" x="23337"/>
                </a:cubicBezTo>
                <a:cubicBezTo>
                  <a:pt y="691" x="23332"/>
                  <a:pt y="694" x="23323"/>
                  <a:pt y="694" x="23312"/>
                </a:cubicBezTo>
                <a:lnTo>
                  <a:pt y="694" x="23084"/>
                </a:lnTo>
                <a:cubicBezTo>
                  <a:pt y="694" x="23074"/>
                  <a:pt y="692" x="23066"/>
                  <a:pt y="686" x="23060"/>
                </a:cubicBezTo>
                <a:cubicBezTo>
                  <a:pt y="680" x="23053"/>
                  <a:pt y="673" x="23050"/>
                  <a:pt y="662" x="23050"/>
                </a:cubicBezTo>
                <a:cubicBezTo>
                  <a:pt y="652" x="23050"/>
                  <a:pt y="644" x="23053"/>
                  <a:pt y="638" x="23058"/>
                </a:cubicBezTo>
                <a:cubicBezTo>
                  <a:pt y="631" x="23064"/>
                  <a:pt y="628" x="23072"/>
                  <a:pt y="628" x="23083"/>
                </a:cubicBezTo>
                <a:lnTo>
                  <a:pt y="628" x="23333"/>
                </a:lnTo>
                <a:lnTo>
                  <a:pt y="465" x="23333"/>
                </a:lnTo>
                <a:lnTo>
                  <a:pt y="465" x="23083"/>
                </a:lnTo>
                <a:cubicBezTo>
                  <a:pt y="465" x="23048"/>
                  <a:pt y="472" x="23018"/>
                  <a:pt y="485" x="22993"/>
                </a:cubicBezTo>
                <a:cubicBezTo>
                  <a:pt y="498" x="22967"/>
                  <a:pt y="515" x="22947"/>
                  <a:pt y="534" x="22932"/>
                </a:cubicBezTo>
                <a:cubicBezTo>
                  <a:pt y="554" x="22916"/>
                  <a:pt y="575" x="22905"/>
                  <a:pt y="598" x="22898"/>
                </a:cubicBezTo>
                <a:cubicBezTo>
                  <a:pt y="621" x="22891"/>
                  <a:pt y="642" x="22888"/>
                  <a:pt y="661" x="22888"/>
                </a:cubicBezTo>
                <a:cubicBezTo>
                  <a:pt y="697" x="22888"/>
                  <a:pt y="727" x="22894"/>
                  <a:pt y="752" x="22907"/>
                </a:cubicBezTo>
                <a:cubicBezTo>
                  <a:pt y="777" x="22921"/>
                  <a:pt y="798" x="22937"/>
                  <a:pt y="813" x="22957"/>
                </a:cubicBezTo>
                <a:cubicBezTo>
                  <a:pt y="829" x="22976"/>
                  <a:pt y="840" x="22997"/>
                  <a:pt y="847" x="23020"/>
                </a:cubicBezTo>
                <a:cubicBezTo>
                  <a:pt y="854" x="23043"/>
                  <a:pt y="857" x="23064"/>
                  <a:pt y="857" x="23083"/>
                </a:cubicBezTo>
                <a:lnTo>
                  <a:pt y="857" x="23312"/>
                </a:lnTo>
                <a:cubicBezTo>
                  <a:pt y="857" x="23348"/>
                  <a:pt y="851" x="23378"/>
                  <a:pt y="837" x="23403"/>
                </a:cubicBezTo>
                <a:cubicBezTo>
                  <a:pt y="824" x="23428"/>
                  <a:pt y="808" x="23449"/>
                  <a:pt y="788" x="23464"/>
                </a:cubicBezTo>
                <a:cubicBezTo>
                  <a:pt y="768" x="23480"/>
                  <a:pt y="747" x="23491"/>
                  <a:pt y="725" x="23498"/>
                </a:cubicBezTo>
                <a:cubicBezTo>
                  <a:pt y="702" x="23504"/>
                  <a:pt y="681" x="23508"/>
                  <a:pt y="661" x="23508"/>
                </a:cubicBezTo>
                <a:lnTo>
                  <a:pt y="483" x="23508"/>
                </a:lnTo>
                <a:cubicBezTo>
                  <a:pt y="448" x="23508"/>
                  <a:pt y="418" x="23501"/>
                  <a:pt y="393" x="23488"/>
                </a:cubicBezTo>
                <a:cubicBezTo>
                  <a:pt y="367" x="23475"/>
                  <a:pt y="347" x="23459"/>
                  <a:pt y="332" x="23439"/>
                </a:cubicBezTo>
                <a:cubicBezTo>
                  <a:pt y="316" x="23419"/>
                  <a:pt y="305" x="23398"/>
                  <a:pt y="298" x="23376"/>
                </a:cubicBezTo>
                <a:cubicBezTo>
                  <a:pt y="291" x="23353"/>
                  <a:pt y="288" x="23332"/>
                  <a:pt y="288" x="23312"/>
                </a:cubicBezTo>
                <a:close/>
                <a:moveTo>
                  <a:pt y="288" x="23771"/>
                </a:moveTo>
                <a:cubicBezTo>
                  <a:pt y="288" x="23758"/>
                  <a:pt y="289" x="23744"/>
                  <a:pt y="292" x="23729"/>
                </a:cubicBezTo>
                <a:cubicBezTo>
                  <a:pt y="295" x="23714"/>
                  <a:pt y="300" x="23699"/>
                  <a:pt y="306" x="23684"/>
                </a:cubicBezTo>
                <a:cubicBezTo>
                  <a:pt y="313" x="23670"/>
                  <a:pt y="321" x="23656"/>
                  <a:pt y="332" x="23642"/>
                </a:cubicBezTo>
                <a:cubicBezTo>
                  <a:pt y="342" x="23629"/>
                  <a:pt y="355" x="23617"/>
                  <a:pt y="370" x="23606"/>
                </a:cubicBezTo>
                <a:cubicBezTo>
                  <a:pt y="385" x="23596"/>
                  <a:pt y="402" x="23587"/>
                  <a:pt y="421" x="23581"/>
                </a:cubicBezTo>
                <a:cubicBezTo>
                  <a:pt y="441" x="23575"/>
                  <a:pt y="462" x="23572"/>
                  <a:pt y="486" x="23572"/>
                </a:cubicBezTo>
                <a:lnTo>
                  <a:pt y="857" x="23572"/>
                </a:lnTo>
                <a:lnTo>
                  <a:pt y="857" x="23740"/>
                </a:lnTo>
                <a:lnTo>
                  <a:pt y="486" x="23740"/>
                </a:lnTo>
                <a:cubicBezTo>
                  <a:pt y="475" x="23740"/>
                  <a:pt y="468" x="23743"/>
                  <a:pt y="463" x="23747"/>
                </a:cubicBezTo>
                <a:cubicBezTo>
                  <a:pt y="459" x="23752"/>
                  <a:pt y="456" x="23760"/>
                  <a:pt y="456" x="23772"/>
                </a:cubicBezTo>
                <a:lnTo>
                  <a:pt y="456" x="24078"/>
                </a:lnTo>
                <a:lnTo>
                  <a:pt y="288" x="24078"/>
                </a:lnTo>
                <a:close/>
                <a:moveTo>
                  <a:pt y="288" x="24211"/>
                </a:moveTo>
                <a:lnTo>
                  <a:pt y="450" x="24211"/>
                </a:lnTo>
                <a:lnTo>
                  <a:pt y="450" x="24511"/>
                </a:lnTo>
                <a:cubicBezTo>
                  <a:pt y="450" x="24521"/>
                  <a:pt y="453" x="24529"/>
                  <a:pt y="459" x="24535"/>
                </a:cubicBezTo>
                <a:cubicBezTo>
                  <a:pt y="464" x="24541"/>
                  <a:pt y="473" x="24544"/>
                  <a:pt y="483" x="24544"/>
                </a:cubicBezTo>
                <a:lnTo>
                  <a:pt y="660" x="24544"/>
                </a:lnTo>
                <a:cubicBezTo>
                  <a:pt y="671" x="24544"/>
                  <a:pt y="679" x="24542"/>
                  <a:pt y="685" x="24536"/>
                </a:cubicBezTo>
                <a:cubicBezTo>
                  <a:pt y="691" x="24530"/>
                  <a:pt y="694" x="24522"/>
                  <a:pt y="694" x="24511"/>
                </a:cubicBezTo>
                <a:lnTo>
                  <a:pt y="694" x="24283"/>
                </a:lnTo>
                <a:cubicBezTo>
                  <a:pt y="694" x="24273"/>
                  <a:pt y="692" x="24265"/>
                  <a:pt y="686" x="24258"/>
                </a:cubicBezTo>
                <a:cubicBezTo>
                  <a:pt y="680" x="24252"/>
                  <a:pt y="673" x="24249"/>
                  <a:pt y="662" x="24249"/>
                </a:cubicBezTo>
                <a:cubicBezTo>
                  <a:pt y="652" x="24249"/>
                  <a:pt y="644" x="24251"/>
                  <a:pt y="638" x="24257"/>
                </a:cubicBezTo>
                <a:cubicBezTo>
                  <a:pt y="631" x="24263"/>
                  <a:pt y="628" x="24271"/>
                  <a:pt y="628" x="24282"/>
                </a:cubicBezTo>
                <a:lnTo>
                  <a:pt y="628" x="24532"/>
                </a:lnTo>
                <a:lnTo>
                  <a:pt y="465" x="24532"/>
                </a:lnTo>
                <a:lnTo>
                  <a:pt y="465" x="24282"/>
                </a:lnTo>
                <a:cubicBezTo>
                  <a:pt y="465" x="24247"/>
                  <a:pt y="472" x="24216"/>
                  <a:pt y="485" x="24191"/>
                </a:cubicBezTo>
                <a:cubicBezTo>
                  <a:pt y="498" x="24166"/>
                  <a:pt y="515" x="24146"/>
                  <a:pt y="534" x="24130"/>
                </a:cubicBezTo>
                <a:cubicBezTo>
                  <a:pt y="554" x="24115"/>
                  <a:pt y="575" x="24104"/>
                  <a:pt y="598" x="24097"/>
                </a:cubicBezTo>
                <a:cubicBezTo>
                  <a:pt y="621" x="24090"/>
                  <a:pt y="642" x="24086"/>
                  <a:pt y="661" x="24086"/>
                </a:cubicBezTo>
                <a:cubicBezTo>
                  <a:pt y="697" x="24086"/>
                  <a:pt y="727" x="24093"/>
                  <a:pt y="752" x="24106"/>
                </a:cubicBezTo>
                <a:cubicBezTo>
                  <a:pt y="777" x="24119"/>
                  <a:pt y="798" x="24136"/>
                  <a:pt y="813" x="24155"/>
                </a:cubicBezTo>
                <a:cubicBezTo>
                  <a:pt y="829" x="24175"/>
                  <a:pt y="840" x="24196"/>
                  <a:pt y="847" x="24219"/>
                </a:cubicBezTo>
                <a:cubicBezTo>
                  <a:pt y="854" x="24241"/>
                  <a:pt y="857" x="24262"/>
                  <a:pt y="857" x="24282"/>
                </a:cubicBezTo>
                <a:lnTo>
                  <a:pt y="857" x="24511"/>
                </a:lnTo>
                <a:cubicBezTo>
                  <a:pt y="857" x="24546"/>
                  <a:pt y="851" x="24577"/>
                  <a:pt y="837" x="24602"/>
                </a:cubicBezTo>
                <a:cubicBezTo>
                  <a:pt y="824" x="24627"/>
                  <a:pt y="808" x="24647"/>
                  <a:pt y="788" x="24663"/>
                </a:cubicBezTo>
                <a:cubicBezTo>
                  <a:pt y="768" x="24678"/>
                  <a:pt y="747" x="24689"/>
                  <a:pt y="725" x="24696"/>
                </a:cubicBezTo>
                <a:cubicBezTo>
                  <a:pt y="702" x="24703"/>
                  <a:pt y="681" x="24707"/>
                  <a:pt y="661" x="24707"/>
                </a:cubicBezTo>
                <a:lnTo>
                  <a:pt y="483" x="24707"/>
                </a:lnTo>
                <a:cubicBezTo>
                  <a:pt y="448" x="24707"/>
                  <a:pt y="418" x="24700"/>
                  <a:pt y="393" x="24687"/>
                </a:cubicBezTo>
                <a:cubicBezTo>
                  <a:pt y="367" x="24674"/>
                  <a:pt y="347" x="24657"/>
                  <a:pt y="332" x="24638"/>
                </a:cubicBezTo>
                <a:cubicBezTo>
                  <a:pt y="316" x="24618"/>
                  <a:pt y="305" x="24597"/>
                  <a:pt y="298" x="24574"/>
                </a:cubicBezTo>
                <a:cubicBezTo>
                  <a:pt y="291" x="24552"/>
                  <a:pt y="288" x="24531"/>
                  <a:pt y="288" x="24511"/>
                </a:cubicBezTo>
                <a:close/>
                <a:moveTo>
                  <a:pt y="288" x="24858"/>
                </a:moveTo>
                <a:cubicBezTo>
                  <a:pt y="288" x="24847"/>
                  <a:pt y="290" x="24836"/>
                  <a:pt y="294" x="24825"/>
                </a:cubicBezTo>
                <a:cubicBezTo>
                  <a:pt y="298" x="24815"/>
                  <a:pt y="304" x="24806"/>
                  <a:pt y="312" x="24798"/>
                </a:cubicBezTo>
                <a:cubicBezTo>
                  <a:pt y="319" x="24790"/>
                  <a:pt y="328" x="24784"/>
                  <a:pt y="339" x="24780"/>
                </a:cubicBezTo>
                <a:cubicBezTo>
                  <a:pt y="349" x="24776"/>
                  <a:pt y="360" x="24773"/>
                  <a:pt y="371" x="24773"/>
                </a:cubicBezTo>
                <a:lnTo>
                  <a:pt y="857" x="24773"/>
                </a:lnTo>
                <a:lnTo>
                  <a:pt y="857" x="24942"/>
                </a:lnTo>
                <a:lnTo>
                  <a:pt y="456" x="24942"/>
                </a:lnTo>
                <a:lnTo>
                  <a:pt y="456" x="25086"/>
                </a:lnTo>
                <a:cubicBezTo>
                  <a:pt y="456" x="25098"/>
                  <a:pt y="459" x="25106"/>
                  <a:pt y="463" x="25111"/>
                </a:cubicBezTo>
                <a:cubicBezTo>
                  <a:pt y="468" x="25115"/>
                  <a:pt y="475" x="25118"/>
                  <a:pt y="486" x="25118"/>
                </a:cubicBezTo>
                <a:lnTo>
                  <a:pt y="857" x="25118"/>
                </a:lnTo>
                <a:lnTo>
                  <a:pt y="857" x="25286"/>
                </a:lnTo>
                <a:lnTo>
                  <a:pt y="486" x="25286"/>
                </a:lnTo>
                <a:cubicBezTo>
                  <a:pt y="466" x="25286"/>
                  <a:pt y="456" x="25286"/>
                  <a:pt y="456" x="25286"/>
                </a:cubicBezTo>
                <a:cubicBezTo>
                  <a:pt y="456" x="25286"/>
                  <a:pt y="456" x="25286"/>
                  <a:pt y="456" x="25286"/>
                </a:cubicBezTo>
                <a:lnTo>
                  <a:pt y="456" x="25373"/>
                </a:lnTo>
                <a:cubicBezTo>
                  <a:pt y="456" x="25385"/>
                  <a:pt y="458" x="25393"/>
                  <a:pt y="463" x="25397"/>
                </a:cubicBezTo>
                <a:cubicBezTo>
                  <a:pt y="467" x="25401"/>
                  <a:pt y="475" x="25403"/>
                  <a:pt y="486" x="25403"/>
                </a:cubicBezTo>
                <a:lnTo>
                  <a:pt y="857" x="25403"/>
                </a:lnTo>
                <a:lnTo>
                  <a:pt y="857" x="25572"/>
                </a:lnTo>
                <a:lnTo>
                  <a:pt y="486" x="25572"/>
                </a:lnTo>
                <a:cubicBezTo>
                  <a:pt y="462" x="25572"/>
                  <a:pt y="441" x="25569"/>
                  <a:pt y="421" x="25563"/>
                </a:cubicBezTo>
                <a:cubicBezTo>
                  <a:pt y="402" x="25556"/>
                  <a:pt y="385" x="25548"/>
                  <a:pt y="370" x="25538"/>
                </a:cubicBezTo>
                <a:cubicBezTo>
                  <a:pt y="355" x="25528"/>
                  <a:pt y="342" x="25516"/>
                  <a:pt y="332" x="25502"/>
                </a:cubicBezTo>
                <a:cubicBezTo>
                  <a:pt y="321" x="25489"/>
                  <a:pt y="313" x="25474"/>
                  <a:pt y="306" x="25460"/>
                </a:cubicBezTo>
                <a:cubicBezTo>
                  <a:pt y="300" x="25445"/>
                  <a:pt y="295" x="25431"/>
                  <a:pt y="292" x="25416"/>
                </a:cubicBezTo>
                <a:cubicBezTo>
                  <a:pt y="289" x="25401"/>
                  <a:pt y="288" x="25387"/>
                  <a:pt y="288" x="25373"/>
                </a:cubicBezTo>
                <a:lnTo>
                  <a:pt y="288" x="25181"/>
                </a:lnTo>
                <a:lnTo>
                  <a:pt y="306" x="25181"/>
                </a:lnTo>
                <a:cubicBezTo>
                  <a:pt y="306" x="25181"/>
                  <a:pt y="306" x="25181"/>
                  <a:pt y="306" x="25181"/>
                </a:cubicBezTo>
                <a:cubicBezTo>
                  <a:pt y="306" x="25179"/>
                  <a:pt y="303" x="25169"/>
                  <a:pt y="298" x="25150"/>
                </a:cubicBezTo>
                <a:cubicBezTo>
                  <a:pt y="291" x="25128"/>
                  <a:pt y="288" x="25107"/>
                  <a:pt y="288" x="25087"/>
                </a:cubicBezTo>
                <a:close/>
                <a:moveTo>
                  <a:pt y="288" x="25832"/>
                </a:moveTo>
                <a:cubicBezTo>
                  <a:pt y="288" x="25796"/>
                  <a:pt y="294" x="25766"/>
                  <a:pt y="307" x="25741"/>
                </a:cubicBezTo>
                <a:cubicBezTo>
                  <a:pt y="321" x="25716"/>
                  <a:pt y="337" x="25696"/>
                  <a:pt y="357" x="25680"/>
                </a:cubicBezTo>
                <a:cubicBezTo>
                  <a:pt y="376" x="25665"/>
                  <a:pt y="397" x="25653"/>
                  <a:pt y="420" x="25646"/>
                </a:cubicBezTo>
                <a:cubicBezTo>
                  <a:pt y="442" x="25640"/>
                  <a:pt y="464" x="25636"/>
                  <a:pt y="483" x="25636"/>
                </a:cubicBezTo>
                <a:lnTo>
                  <a:pt y="661" x="25636"/>
                </a:lnTo>
                <a:cubicBezTo>
                  <a:pt y="697" x="25636"/>
                  <a:pt y="727" x="25643"/>
                  <a:pt y="752" x="25656"/>
                </a:cubicBezTo>
                <a:cubicBezTo>
                  <a:pt y="777" x="25669"/>
                  <a:pt y="798" x="25686"/>
                  <a:pt y="813" x="25705"/>
                </a:cubicBezTo>
                <a:cubicBezTo>
                  <a:pt y="829" x="25725"/>
                  <a:pt y="840" x="25746"/>
                  <a:pt y="847" x="25769"/>
                </a:cubicBezTo>
                <a:cubicBezTo>
                  <a:pt y="854" x="25791"/>
                  <a:pt y="857" x="25812"/>
                  <a:pt y="857" x="25832"/>
                </a:cubicBezTo>
                <a:lnTo>
                  <a:pt y="857" x="26082"/>
                </a:lnTo>
                <a:lnTo>
                  <a:pt y="694" x="26082"/>
                </a:lnTo>
                <a:lnTo>
                  <a:pt y="694" x="25833"/>
                </a:lnTo>
                <a:cubicBezTo>
                  <a:pt y="694" x="25823"/>
                  <a:pt y="692" x="25814"/>
                  <a:pt y="686" x="25808"/>
                </a:cubicBezTo>
                <a:cubicBezTo>
                  <a:pt y="680" x="25802"/>
                  <a:pt y="672" x="25798"/>
                  <a:pt y="661" x="25798"/>
                </a:cubicBezTo>
                <a:lnTo>
                  <a:pt y="484" x="25798"/>
                </a:lnTo>
                <a:cubicBezTo>
                  <a:pt y="474" x="25798"/>
                  <a:pt y="466" x="25801"/>
                  <a:pt y="459" x="25807"/>
                </a:cubicBezTo>
                <a:cubicBezTo>
                  <a:pt y="453" x="25812"/>
                  <a:pt y="450" x="25821"/>
                  <a:pt y="450" x="25832"/>
                </a:cubicBezTo>
                <a:lnTo>
                  <a:pt y="450" x="26061"/>
                </a:lnTo>
                <a:cubicBezTo>
                  <a:pt y="450" x="26071"/>
                  <a:pt y="453" x="26078"/>
                  <a:pt y="458" x="26085"/>
                </a:cubicBezTo>
                <a:cubicBezTo>
                  <a:pt y="464" x="26091"/>
                  <a:pt y="472" x="26094"/>
                  <a:pt y="482" x="26094"/>
                </a:cubicBezTo>
                <a:cubicBezTo>
                  <a:pt y="493" x="26094"/>
                  <a:pt y="501" x="26091"/>
                  <a:pt y="507" x="26086"/>
                </a:cubicBezTo>
                <a:cubicBezTo>
                  <a:pt y="513" x="26080"/>
                  <a:pt y="517" x="26072"/>
                  <a:pt y="517" x="26061"/>
                </a:cubicBezTo>
                <a:lnTo>
                  <a:pt y="517" x="25811"/>
                </a:lnTo>
                <a:lnTo>
                  <a:pt y="679" x="25811"/>
                </a:lnTo>
                <a:lnTo>
                  <a:pt y="679" x="26061"/>
                </a:lnTo>
                <a:cubicBezTo>
                  <a:pt y="679" x="26096"/>
                  <a:pt y="672" x="26126"/>
                  <a:pt y="659" x="26152"/>
                </a:cubicBezTo>
                <a:cubicBezTo>
                  <a:pt y="646" x="26177"/>
                  <a:pt y="629" x="26197"/>
                  <a:pt y="610" x="26213"/>
                </a:cubicBezTo>
                <a:cubicBezTo>
                  <a:pt y="590" x="26228"/>
                  <a:pt y="569" x="26239"/>
                  <a:pt y="547" x="26246"/>
                </a:cubicBezTo>
                <a:cubicBezTo>
                  <a:pt y="524" x="26253"/>
                  <a:pt y="503" x="26256"/>
                  <a:pt y="483" x="26256"/>
                </a:cubicBezTo>
                <a:cubicBezTo>
                  <a:pt y="448" x="26256"/>
                  <a:pt y="418" x="26250"/>
                  <a:pt y="393" x="26237"/>
                </a:cubicBezTo>
                <a:cubicBezTo>
                  <a:pt y="367" x="26224"/>
                  <a:pt y="347" x="26207"/>
                  <a:pt y="332" x="26187"/>
                </a:cubicBezTo>
                <a:cubicBezTo>
                  <a:pt y="316" x="26168"/>
                  <a:pt y="305" x="26147"/>
                  <a:pt y="298" x="26124"/>
                </a:cubicBezTo>
                <a:cubicBezTo>
                  <a:pt y="291" x="26102"/>
                  <a:pt y="288" x="26080"/>
                  <a:pt y="288" x="26061"/>
                </a:cubicBezTo>
                <a:close/>
                <a:moveTo>
                  <a:pt y="115" x="26430"/>
                </a:moveTo>
                <a:lnTo>
                  <a:pt y="288" x="26430"/>
                </a:lnTo>
                <a:lnTo>
                  <a:pt y="288" x="26265"/>
                </a:lnTo>
                <a:lnTo>
                  <a:pt y="456" x="26265"/>
                </a:lnTo>
                <a:lnTo>
                  <a:pt y="456" x="26430"/>
                </a:lnTo>
                <a:lnTo>
                  <a:pt y="857" x="26430"/>
                </a:lnTo>
                <a:lnTo>
                  <a:pt y="857" x="26600"/>
                </a:lnTo>
                <a:lnTo>
                  <a:pt y="456" x="26600"/>
                </a:lnTo>
                <a:lnTo>
                  <a:pt y="456" x="26822"/>
                </a:lnTo>
                <a:lnTo>
                  <a:pt y="288" x="26822"/>
                </a:lnTo>
                <a:lnTo>
                  <a:pt y="288" x="26600"/>
                </a:lnTo>
                <a:lnTo>
                  <a:pt y="115" x="26600"/>
                </a:lnTo>
                <a:close/>
                <a:moveTo>
                  <a:pt y="288" x="27060"/>
                </a:moveTo>
                <a:cubicBezTo>
                  <a:pt y="288" x="27047"/>
                  <a:pt y="289" x="27033"/>
                  <a:pt y="292" x="27018"/>
                </a:cubicBezTo>
                <a:cubicBezTo>
                  <a:pt y="295" x="27003"/>
                  <a:pt y="300" x="26988"/>
                  <a:pt y="306" x="26973"/>
                </a:cubicBezTo>
                <a:cubicBezTo>
                  <a:pt y="313" x="26959"/>
                  <a:pt y="321" x="26945"/>
                  <a:pt y="332" x="26931"/>
                </a:cubicBezTo>
                <a:cubicBezTo>
                  <a:pt y="342" x="26918"/>
                  <a:pt y="355" x="26906"/>
                  <a:pt y="370" x="26895"/>
                </a:cubicBezTo>
                <a:cubicBezTo>
                  <a:pt y="385" x="26885"/>
                  <a:pt y="402" x="26876"/>
                  <a:pt y="421" x="26870"/>
                </a:cubicBezTo>
                <a:cubicBezTo>
                  <a:pt y="441" x="26864"/>
                  <a:pt y="462" x="26861"/>
                  <a:pt y="486" x="26861"/>
                </a:cubicBezTo>
                <a:lnTo>
                  <a:pt y="857" x="26861"/>
                </a:lnTo>
                <a:lnTo>
                  <a:pt y="857" x="27029"/>
                </a:lnTo>
                <a:lnTo>
                  <a:pt y="486" x="27029"/>
                </a:lnTo>
                <a:cubicBezTo>
                  <a:pt y="475" x="27029"/>
                  <a:pt y="468" x="27032"/>
                  <a:pt y="463" x="27036"/>
                </a:cubicBezTo>
                <a:cubicBezTo>
                  <a:pt y="459" x="27041"/>
                  <a:pt y="456" x="27049"/>
                  <a:pt y="456" x="27061"/>
                </a:cubicBezTo>
                <a:lnTo>
                  <a:pt y="456" x="27367"/>
                </a:lnTo>
                <a:lnTo>
                  <a:pt y="288" x="27367"/>
                </a:lnTo>
                <a:close/>
                <a:moveTo>
                  <a:pt y="288" x="27597"/>
                </a:moveTo>
                <a:cubicBezTo>
                  <a:pt y="288" x="27577"/>
                  <a:pt y="291" x="27556"/>
                  <a:pt y="298" x="27533"/>
                </a:cubicBezTo>
                <a:cubicBezTo>
                  <a:pt y="305" x="27510"/>
                  <a:pt y="316" x="27488"/>
                  <a:pt y="332" x="27468"/>
                </a:cubicBezTo>
                <a:cubicBezTo>
                  <a:pt y="348" x="27448"/>
                  <a:pt y="369" x="27432"/>
                  <a:pt y="394" x="27418"/>
                </a:cubicBezTo>
                <a:cubicBezTo>
                  <a:pt y="419" x="27405"/>
                  <a:pt y="450" x="27398"/>
                  <a:pt y="486" x="27398"/>
                </a:cubicBezTo>
                <a:lnTo>
                  <a:pt y="658" x="27398"/>
                </a:lnTo>
                <a:cubicBezTo>
                  <a:pt y="694" x="27398"/>
                  <a:pt y="725" x="27405"/>
                  <a:pt y="751" x="27418"/>
                </a:cubicBezTo>
                <a:cubicBezTo>
                  <a:pt y="776" x="27432"/>
                  <a:pt y="797" x="27448"/>
                  <a:pt y="813" x="27468"/>
                </a:cubicBezTo>
                <a:cubicBezTo>
                  <a:pt y="828" x="27488"/>
                  <a:pt y="840" x="27510"/>
                  <a:pt y="847" x="27533"/>
                </a:cubicBezTo>
                <a:cubicBezTo>
                  <a:pt y="854" x="27556"/>
                  <a:pt y="857" x="27577"/>
                  <a:pt y="857" x="27597"/>
                </a:cubicBezTo>
                <a:lnTo>
                  <a:pt y="857" x="27826"/>
                </a:lnTo>
                <a:cubicBezTo>
                  <a:pt y="857" x="27839"/>
                  <a:pt y="856" x="27854"/>
                  <a:pt y="853" x="27868"/>
                </a:cubicBezTo>
                <a:cubicBezTo>
                  <a:pt y="849" x="27883"/>
                  <a:pt y="845" x="27898"/>
                  <a:pt y="838" x="27913"/>
                </a:cubicBezTo>
                <a:cubicBezTo>
                  <a:pt y="832" x="27928"/>
                  <a:pt y="823" x="27942"/>
                  <a:pt y="813" x="27955"/>
                </a:cubicBezTo>
                <a:cubicBezTo>
                  <a:pt y="802" x="27969"/>
                  <a:pt y="790" x="27981"/>
                  <a:pt y="775" x="27991"/>
                </a:cubicBezTo>
                <a:cubicBezTo>
                  <a:pt y="760" x="28001"/>
                  <a:pt y="743" x="28010"/>
                  <a:pt y="723" x="28016"/>
                </a:cubicBezTo>
                <a:cubicBezTo>
                  <a:pt y="704" x="28022"/>
                  <a:pt y="682" x="28025"/>
                  <a:pt y="658" x="28025"/>
                </a:cubicBezTo>
                <a:lnTo>
                  <a:pt y="486" x="28025"/>
                </a:lnTo>
                <a:cubicBezTo>
                  <a:pt y="466" x="28025"/>
                  <a:pt y="445" x="28022"/>
                  <a:pt y="422" x="28014"/>
                </a:cubicBezTo>
                <a:cubicBezTo>
                  <a:pt y="399" x="28007"/>
                  <a:pt y="377" x="27996"/>
                  <a:pt y="357" x="27980"/>
                </a:cubicBezTo>
                <a:cubicBezTo>
                  <a:pt y="337" x="27965"/>
                  <a:pt y="321" x="27944"/>
                  <a:pt y="307" x="27918"/>
                </a:cubicBezTo>
                <a:cubicBezTo>
                  <a:pt y="294" x="27893"/>
                  <a:pt y="288" x="27862"/>
                  <a:pt y="288" x="27826"/>
                </a:cubicBezTo>
                <a:close/>
                <a:moveTo>
                  <a:pt y="288" x="28247"/>
                </a:moveTo>
                <a:cubicBezTo>
                  <a:pt y="288" x="28230"/>
                  <a:pt y="291" x="28211"/>
                  <a:pt y="297" x="28191"/>
                </a:cubicBezTo>
                <a:cubicBezTo>
                  <a:pt y="303" x="28171"/>
                  <a:pt y="313" x="28152"/>
                  <a:pt y="326" x="28134"/>
                </a:cubicBezTo>
                <a:cubicBezTo>
                  <a:pt y="340" x="28117"/>
                  <a:pt y="358" x="28102"/>
                  <a:pt y="380" x="28090"/>
                </a:cubicBezTo>
                <a:cubicBezTo>
                  <a:pt y="403" x="28079"/>
                  <a:pt y="430" x="28073"/>
                  <a:pt y="461" x="28073"/>
                </a:cubicBezTo>
                <a:cubicBezTo>
                  <a:pt y="478" x="28073"/>
                  <a:pt y="496" x="28076"/>
                  <a:pt y="515" x="28082"/>
                </a:cubicBezTo>
                <a:cubicBezTo>
                  <a:pt y="534" x="28089"/>
                  <a:pt y="553" x="28099"/>
                  <a:pt y="569" x="28113"/>
                </a:cubicBezTo>
                <a:cubicBezTo>
                  <a:pt y="586" x="28127"/>
                  <a:pt y="600" x="28145"/>
                  <a:pt y="611" x="28167"/>
                </a:cubicBezTo>
                <a:cubicBezTo>
                  <a:pt y="623" x="28189"/>
                  <a:pt y="628" x="28216"/>
                  <a:pt y="628" x="28247"/>
                </a:cubicBezTo>
                <a:lnTo>
                  <a:pt y="628" x="28444"/>
                </a:lnTo>
                <a:cubicBezTo>
                  <a:pt y="628" x="28463"/>
                  <a:pt y="638" x="28474"/>
                  <a:pt y="659" x="28475"/>
                </a:cubicBezTo>
                <a:cubicBezTo>
                  <a:pt y="669" x="28475"/>
                  <a:pt y="677" x="28472"/>
                  <a:pt y="681" x="28467"/>
                </a:cubicBezTo>
                <a:cubicBezTo>
                  <a:pt y="686" x="28463"/>
                  <a:pt y="688" x="28455"/>
                  <a:pt y="688" x="28443"/>
                </a:cubicBezTo>
                <a:lnTo>
                  <a:pt y="688" x="28080"/>
                </a:lnTo>
                <a:lnTo>
                  <a:pt y="857" x="28080"/>
                </a:lnTo>
                <a:lnTo>
                  <a:pt y="857" x="28444"/>
                </a:lnTo>
                <a:cubicBezTo>
                  <a:pt y="857" x="28458"/>
                  <a:pt y="856" x="28472"/>
                  <a:pt y="853" x="28487"/>
                </a:cubicBezTo>
                <a:cubicBezTo>
                  <a:pt y="849" x="28502"/>
                  <a:pt y="845" x="28516"/>
                  <a:pt y="838" x="28531"/>
                </a:cubicBezTo>
                <a:cubicBezTo>
                  <a:pt y="832" x="28546"/>
                  <a:pt y="823" x="28560"/>
                  <a:pt y="813" x="28573"/>
                </a:cubicBezTo>
                <a:cubicBezTo>
                  <a:pt y="802" x="28587"/>
                  <a:pt y="790" x="28599"/>
                  <a:pt y="775" x="28609"/>
                </a:cubicBezTo>
                <a:cubicBezTo>
                  <a:pt y="760" x="28620"/>
                  <a:pt y="743" x="28628"/>
                  <a:pt y="723" x="28634"/>
                </a:cubicBezTo>
                <a:cubicBezTo>
                  <a:pt y="704" x="28640"/>
                  <a:pt y="682" x="28643"/>
                  <a:pt y="658" x="28643"/>
                </a:cubicBezTo>
                <a:cubicBezTo>
                  <a:pt y="638" x="28643"/>
                  <a:pt y="617" x="28640"/>
                  <a:pt y="594" x="28633"/>
                </a:cubicBezTo>
                <a:cubicBezTo>
                  <a:pt y="570" x="28626"/>
                  <a:pt y="549" x="28614"/>
                  <a:pt y="529" x="28598"/>
                </a:cubicBezTo>
                <a:cubicBezTo>
                  <a:pt y="509" x="28583"/>
                  <a:pt y="492" x="28562"/>
                  <a:pt y="479" x="28536"/>
                </a:cubicBezTo>
                <a:cubicBezTo>
                  <a:pt y="466" x="28511"/>
                  <a:pt y="459" x="28480"/>
                  <a:pt y="459" x="28444"/>
                </a:cubicBezTo>
                <a:lnTo>
                  <a:pt y="459" x="28242"/>
                </a:lnTo>
                <a:cubicBezTo>
                  <a:pt y="459" x="28242"/>
                  <a:pt y="459" x="28242"/>
                  <a:pt y="459" x="28242"/>
                </a:cubicBezTo>
                <a:cubicBezTo>
                  <a:pt y="458" x="28242"/>
                  <a:pt y="457" x="28242"/>
                  <a:pt y="456" x="28242"/>
                </a:cubicBezTo>
                <a:lnTo>
                  <a:pt y="456" x="28242"/>
                </a:lnTo>
                <a:cubicBezTo>
                  <a:pt y="456" x="28243"/>
                  <a:pt y="456" x="28245"/>
                  <a:pt y="456" x="28248"/>
                </a:cubicBezTo>
                <a:lnTo>
                  <a:pt y="456" x="28580"/>
                </a:lnTo>
                <a:lnTo>
                  <a:pt y="288" x="28580"/>
                </a:lnTo>
                <a:close/>
                <a:moveTo>
                  <a:pt y="288" x="29201"/>
                </a:moveTo>
                <a:cubicBezTo>
                  <a:pt y="288" x="29165"/>
                  <a:pt y="294" x="29135"/>
                  <a:pt y="307" x="29110"/>
                </a:cubicBezTo>
                <a:cubicBezTo>
                  <a:pt y="321" x="29085"/>
                  <a:pt y="337" x="29064"/>
                  <a:pt y="357" x="29049"/>
                </a:cubicBezTo>
                <a:cubicBezTo>
                  <a:pt y="376" x="29033"/>
                  <a:pt y="397" x="29022"/>
                  <a:pt y="420" x="29015"/>
                </a:cubicBezTo>
                <a:cubicBezTo>
                  <a:pt y="442" x="29008"/>
                  <a:pt y="464" x="29005"/>
                  <a:pt y="483" x="29005"/>
                </a:cubicBezTo>
                <a:lnTo>
                  <a:pt y="661" x="29005"/>
                </a:lnTo>
                <a:cubicBezTo>
                  <a:pt y="697" x="29005"/>
                  <a:pt y="727" x="29011"/>
                  <a:pt y="752" x="29025"/>
                </a:cubicBezTo>
                <a:cubicBezTo>
                  <a:pt y="777" x="29038"/>
                  <a:pt y="798" x="29054"/>
                  <a:pt y="813" x="29074"/>
                </a:cubicBezTo>
                <a:cubicBezTo>
                  <a:pt y="829" x="29094"/>
                  <a:pt y="840" x="29115"/>
                  <a:pt y="847" x="29137"/>
                </a:cubicBezTo>
                <a:cubicBezTo>
                  <a:pt y="854" x="29160"/>
                  <a:pt y="857" x="29181"/>
                  <a:pt y="857" x="29201"/>
                </a:cubicBezTo>
                <a:lnTo>
                  <a:pt y="857" x="29450"/>
                </a:lnTo>
                <a:lnTo>
                  <a:pt y="694" x="29450"/>
                </a:lnTo>
                <a:lnTo>
                  <a:pt y="694" x="29201"/>
                </a:lnTo>
                <a:cubicBezTo>
                  <a:pt y="694" x="29191"/>
                  <a:pt y="692" x="29183"/>
                  <a:pt y="686" x="29177"/>
                </a:cubicBezTo>
                <a:cubicBezTo>
                  <a:pt y="680" x="29170"/>
                  <a:pt y="672" x="29167"/>
                  <a:pt y="661" x="29167"/>
                </a:cubicBezTo>
                <a:lnTo>
                  <a:pt y="484" x="29167"/>
                </a:lnTo>
                <a:cubicBezTo>
                  <a:pt y="474" x="29167"/>
                  <a:pt y="466" x="29170"/>
                  <a:pt y="459" x="29175"/>
                </a:cubicBezTo>
                <a:cubicBezTo>
                  <a:pt y="453" x="29181"/>
                  <a:pt y="450" x="29189"/>
                  <a:pt y="450" x="29201"/>
                </a:cubicBezTo>
                <a:lnTo>
                  <a:pt y="450" x="29430"/>
                </a:lnTo>
                <a:cubicBezTo>
                  <a:pt y="450" x="29439"/>
                  <a:pt y="453" x="29447"/>
                  <a:pt y="458" x="29453"/>
                </a:cubicBezTo>
                <a:cubicBezTo>
                  <a:pt y="464" x="29460"/>
                  <a:pt y="472" x="29463"/>
                  <a:pt y="482" x="29463"/>
                </a:cubicBezTo>
                <a:cubicBezTo>
                  <a:pt y="493" x="29463"/>
                  <a:pt y="501" x="29460"/>
                  <a:pt y="507" x="29454"/>
                </a:cubicBezTo>
                <a:cubicBezTo>
                  <a:pt y="513" x="29449"/>
                  <a:pt y="517" x="29441"/>
                  <a:pt y="517" x="29430"/>
                </a:cubicBezTo>
                <a:lnTo>
                  <a:pt y="517" x="29180"/>
                </a:lnTo>
                <a:lnTo>
                  <a:pt y="679" x="29180"/>
                </a:lnTo>
                <a:lnTo>
                  <a:pt y="679" x="29430"/>
                </a:lnTo>
                <a:cubicBezTo>
                  <a:pt y="679" x="29465"/>
                  <a:pt y="672" x="29495"/>
                  <a:pt y="659" x="29520"/>
                </a:cubicBezTo>
                <a:cubicBezTo>
                  <a:pt y="646" x="29545"/>
                  <a:pt y="629" x="29566"/>
                  <a:pt y="610" x="29581"/>
                </a:cubicBezTo>
                <a:cubicBezTo>
                  <a:pt y="590" x="29597"/>
                  <a:pt y="569" x="29608"/>
                  <a:pt y="547" x="29615"/>
                </a:cubicBezTo>
                <a:cubicBezTo>
                  <a:pt y="524" x="29622"/>
                  <a:pt y="503" x="29625"/>
                  <a:pt y="483" x="29625"/>
                </a:cubicBezTo>
                <a:cubicBezTo>
                  <a:pt y="448" x="29625"/>
                  <a:pt y="418" x="29619"/>
                  <a:pt y="393" x="29605"/>
                </a:cubicBezTo>
                <a:cubicBezTo>
                  <a:pt y="367" x="29592"/>
                  <a:pt y="347" x="29576"/>
                  <a:pt y="332" x="29556"/>
                </a:cubicBezTo>
                <a:cubicBezTo>
                  <a:pt y="316" x="29537"/>
                  <a:pt y="305" x="29515"/>
                  <a:pt y="298" x="29493"/>
                </a:cubicBezTo>
                <a:cubicBezTo>
                  <a:pt y="291" x="29470"/>
                  <a:pt y="288" x="29449"/>
                  <a:pt y="288" x="29430"/>
                </a:cubicBezTo>
                <a:close/>
                <a:moveTo>
                  <a:pt y="115" x="30494"/>
                </a:moveTo>
                <a:lnTo>
                  <a:pt y="288" x="30494"/>
                </a:lnTo>
                <a:lnTo>
                  <a:pt y="288" x="30109"/>
                </a:lnTo>
                <a:lnTo>
                  <a:pt y="430" x="29977"/>
                </a:lnTo>
                <a:lnTo>
                  <a:pt y="288" x="29846"/>
                </a:lnTo>
                <a:lnTo>
                  <a:pt y="288" x="29616"/>
                </a:lnTo>
                <a:lnTo>
                  <a:pt y="556" x="29862"/>
                </a:lnTo>
                <a:lnTo>
                  <a:pt y="857" x="29586"/>
                </a:lnTo>
                <a:lnTo>
                  <a:pt y="857" x="29818"/>
                </a:lnTo>
                <a:lnTo>
                  <a:pt y="683" x="29978"/>
                </a:lnTo>
                <a:lnTo>
                  <a:pt y="857" x="30138"/>
                </a:lnTo>
                <a:lnTo>
                  <a:pt y="857" x="30369"/>
                </a:lnTo>
                <a:lnTo>
                  <a:pt y="557" x="30093"/>
                </a:lnTo>
                <a:lnTo>
                  <a:pt y="300" x="30329"/>
                </a:lnTo>
                <a:lnTo>
                  <a:pt y="456" x="30329"/>
                </a:lnTo>
                <a:lnTo>
                  <a:pt y="456" x="30494"/>
                </a:lnTo>
                <a:lnTo>
                  <a:pt y="857" x="30494"/>
                </a:lnTo>
                <a:lnTo>
                  <a:pt y="857" x="30664"/>
                </a:lnTo>
                <a:lnTo>
                  <a:pt y="456" x="30664"/>
                </a:lnTo>
                <a:lnTo>
                  <a:pt y="456" x="30886"/>
                </a:lnTo>
                <a:lnTo>
                  <a:pt y="288" x="30886"/>
                </a:lnTo>
                <a:lnTo>
                  <a:pt y="288" x="30664"/>
                </a:lnTo>
                <a:lnTo>
                  <a:pt y="115" x="30664"/>
                </a:lnTo>
                <a:close/>
                <a:moveTo>
                  <a:pt y="288" x="31113"/>
                </a:moveTo>
                <a:cubicBezTo>
                  <a:pt y="288" x="31077"/>
                  <a:pt y="294" x="31047"/>
                  <a:pt y="307" x="31022"/>
                </a:cubicBezTo>
                <a:cubicBezTo>
                  <a:pt y="321" x="30997"/>
                  <a:pt y="337" x="30976"/>
                  <a:pt y="357" x="30961"/>
                </a:cubicBezTo>
                <a:cubicBezTo>
                  <a:pt y="376" x="30945"/>
                  <a:pt y="397" x="30934"/>
                  <a:pt y="420" x="30927"/>
                </a:cubicBezTo>
                <a:cubicBezTo>
                  <a:pt y="442" x="30920"/>
                  <a:pt y="464" x="30917"/>
                  <a:pt y="483" x="30917"/>
                </a:cubicBezTo>
                <a:lnTo>
                  <a:pt y="661" x="30917"/>
                </a:lnTo>
                <a:cubicBezTo>
                  <a:pt y="697" x="30917"/>
                  <a:pt y="727" x="30924"/>
                  <a:pt y="752" x="30937"/>
                </a:cubicBezTo>
                <a:cubicBezTo>
                  <a:pt y="777" x="30950"/>
                  <a:pt y="798" x="30966"/>
                  <a:pt y="813" x="30986"/>
                </a:cubicBezTo>
                <a:cubicBezTo>
                  <a:pt y="829" x="31006"/>
                  <a:pt y="840" x="31027"/>
                  <a:pt y="847" x="31049"/>
                </a:cubicBezTo>
                <a:cubicBezTo>
                  <a:pt y="854" x="31072"/>
                  <a:pt y="857" x="31093"/>
                  <a:pt y="857" x="31113"/>
                </a:cubicBezTo>
                <a:lnTo>
                  <a:pt y="857" x="31362"/>
                </a:lnTo>
                <a:lnTo>
                  <a:pt y="694" x="31362"/>
                </a:lnTo>
                <a:lnTo>
                  <a:pt y="694" x="31114"/>
                </a:lnTo>
                <a:cubicBezTo>
                  <a:pt y="694" x="31103"/>
                  <a:pt y="692" x="31095"/>
                  <a:pt y="686" x="31089"/>
                </a:cubicBezTo>
                <a:cubicBezTo>
                  <a:pt y="680" x="31082"/>
                  <a:pt y="672" x="31079"/>
                  <a:pt y="661" x="31079"/>
                </a:cubicBezTo>
                <a:lnTo>
                  <a:pt y="484" x="31079"/>
                </a:lnTo>
                <a:cubicBezTo>
                  <a:pt y="474" x="31079"/>
                  <a:pt y="466" x="31082"/>
                  <a:pt y="459" x="31088"/>
                </a:cubicBezTo>
                <a:cubicBezTo>
                  <a:pt y="453" x="31093"/>
                  <a:pt y="450" x="31102"/>
                  <a:pt y="450" x="31113"/>
                </a:cubicBezTo>
                <a:lnTo>
                  <a:pt y="450" x="31342"/>
                </a:lnTo>
                <a:cubicBezTo>
                  <a:pt y="450" x="31351"/>
                  <a:pt y="453" x="31359"/>
                  <a:pt y="458" x="31366"/>
                </a:cubicBezTo>
                <a:cubicBezTo>
                  <a:pt y="464" x="31372"/>
                  <a:pt y="472" x="31375"/>
                  <a:pt y="482" x="31375"/>
                </a:cubicBezTo>
                <a:cubicBezTo>
                  <a:pt y="493" x="31375"/>
                  <a:pt y="501" x="31372"/>
                  <a:pt y="507" x="31367"/>
                </a:cubicBezTo>
                <a:cubicBezTo>
                  <a:pt y="513" x="31361"/>
                  <a:pt y="517" x="31353"/>
                  <a:pt y="517" x="31342"/>
                </a:cubicBezTo>
                <a:lnTo>
                  <a:pt y="517" x="31092"/>
                </a:lnTo>
                <a:lnTo>
                  <a:pt y="679" x="31092"/>
                </a:lnTo>
                <a:lnTo>
                  <a:pt y="679" x="31342"/>
                </a:lnTo>
                <a:cubicBezTo>
                  <a:pt y="679" x="31377"/>
                  <a:pt y="672" x="31407"/>
                  <a:pt y="659" x="31432"/>
                </a:cubicBezTo>
                <a:cubicBezTo>
                  <a:pt y="646" x="31457"/>
                  <a:pt y="629" x="31478"/>
                  <a:pt y="610" x="31493"/>
                </a:cubicBezTo>
                <a:cubicBezTo>
                  <a:pt y="590" x="31509"/>
                  <a:pt y="569" x="31520"/>
                  <a:pt y="547" x="31527"/>
                </a:cubicBezTo>
                <a:cubicBezTo>
                  <a:pt y="524" x="31534"/>
                  <a:pt y="503" x="31537"/>
                  <a:pt y="483" x="31537"/>
                </a:cubicBezTo>
                <a:cubicBezTo>
                  <a:pt y="448" x="31537"/>
                  <a:pt y="418" x="31531"/>
                  <a:pt y="393" x="31517"/>
                </a:cubicBezTo>
                <a:cubicBezTo>
                  <a:pt y="367" x="31504"/>
                  <a:pt y="347" x="31488"/>
                  <a:pt y="332" x="31468"/>
                </a:cubicBezTo>
                <a:cubicBezTo>
                  <a:pt y="316" x="31449"/>
                  <a:pt y="305" x="31428"/>
                  <a:pt y="298" x="31405"/>
                </a:cubicBezTo>
                <a:cubicBezTo>
                  <a:pt y="291" x="31382"/>
                  <a:pt y="288" x="31361"/>
                  <a:pt y="288" x="31342"/>
                </a:cubicBezTo>
                <a:close/>
                <a:moveTo>
                  <a:pt y="288" x="31777"/>
                </a:moveTo>
                <a:cubicBezTo>
                  <a:pt y="288" x="31764"/>
                  <a:pt y="289" x="31750"/>
                  <a:pt y="292" x="31735"/>
                </a:cubicBezTo>
                <a:cubicBezTo>
                  <a:pt y="295" x="31720"/>
                  <a:pt y="300" x="31705"/>
                  <a:pt y="306" x="31691"/>
                </a:cubicBezTo>
                <a:cubicBezTo>
                  <a:pt y="313" x="31676"/>
                  <a:pt y="321" x="31662"/>
                  <a:pt y="332" x="31648"/>
                </a:cubicBezTo>
                <a:cubicBezTo>
                  <a:pt y="342" x="31635"/>
                  <a:pt y="355" x="31623"/>
                  <a:pt y="370" x="31612"/>
                </a:cubicBezTo>
                <a:cubicBezTo>
                  <a:pt y="385" x="31602"/>
                  <a:pt y="402" x="31594"/>
                  <a:pt y="421" x="31587"/>
                </a:cubicBezTo>
                <a:cubicBezTo>
                  <a:pt y="441" x="31581"/>
                  <a:pt y="462" x="31578"/>
                  <a:pt y="486" x="31578"/>
                </a:cubicBezTo>
                <a:lnTo>
                  <a:pt y="857" x="31578"/>
                </a:lnTo>
                <a:lnTo>
                  <a:pt y="857" x="31747"/>
                </a:lnTo>
                <a:lnTo>
                  <a:pt y="486" x="31747"/>
                </a:lnTo>
                <a:cubicBezTo>
                  <a:pt y="475" x="31747"/>
                  <a:pt y="468" x="31749"/>
                  <a:pt y="463" x="31754"/>
                </a:cubicBezTo>
                <a:cubicBezTo>
                  <a:pt y="459" x="31758"/>
                  <a:pt y="456" x="31767"/>
                  <a:pt y="456" x="31778"/>
                </a:cubicBezTo>
                <a:lnTo>
                  <a:pt y="456" x="32085"/>
                </a:lnTo>
                <a:lnTo>
                  <a:pt y="288" x="32085"/>
                </a:lnTo>
                <a:close/>
                <a:moveTo>
                  <a:pt y="288" x="32211"/>
                </a:moveTo>
                <a:cubicBezTo>
                  <a:pt y="288" x="32200"/>
                  <a:pt y="290" x="32189"/>
                  <a:pt y="294" x="32178"/>
                </a:cubicBezTo>
                <a:cubicBezTo>
                  <a:pt y="298" x="32168"/>
                  <a:pt y="304" x="32159"/>
                  <a:pt y="312" x="32151"/>
                </a:cubicBezTo>
                <a:cubicBezTo>
                  <a:pt y="319" x="32143"/>
                  <a:pt y="328" x="32137"/>
                  <a:pt y="339" x="32133"/>
                </a:cubicBezTo>
                <a:cubicBezTo>
                  <a:pt y="349" x="32129"/>
                  <a:pt y="360" x="32126"/>
                  <a:pt y="371" x="32126"/>
                </a:cubicBezTo>
                <a:lnTo>
                  <a:pt y="857" x="32126"/>
                </a:lnTo>
                <a:lnTo>
                  <a:pt y="857" x="32295"/>
                </a:lnTo>
                <a:lnTo>
                  <a:pt y="456" x="32295"/>
                </a:lnTo>
                <a:lnTo>
                  <a:pt y="456" x="32496"/>
                </a:lnTo>
                <a:cubicBezTo>
                  <a:pt y="456" x="32509"/>
                  <a:pt y="458" x="32521"/>
                  <a:pt y="462" x="32531"/>
                </a:cubicBezTo>
                <a:cubicBezTo>
                  <a:pt y="467" x="32542"/>
                  <a:pt y="472" x="32551"/>
                  <a:pt y="480" x="32559"/>
                </a:cubicBezTo>
                <a:cubicBezTo>
                  <a:pt y="487" x="32567"/>
                  <a:pt y="496" x="32573"/>
                  <a:pt y="507" x="32577"/>
                </a:cubicBezTo>
                <a:cubicBezTo>
                  <a:pt y="518" x="32582"/>
                  <a:pt y="530" x="32584"/>
                  <a:pt y="543" x="32584"/>
                </a:cubicBezTo>
                <a:lnTo>
                  <a:pt y="857" x="32584"/>
                </a:lnTo>
                <a:lnTo>
                  <a:pt y="857" x="32753"/>
                </a:lnTo>
                <a:lnTo>
                  <a:pt y="543" x="32753"/>
                </a:lnTo>
                <a:cubicBezTo>
                  <a:pt y="512" x="32753"/>
                  <a:pt y="485" x="32749"/>
                  <a:pt y="460" x="32741"/>
                </a:cubicBezTo>
                <a:cubicBezTo>
                  <a:pt y="435" x="32734"/>
                  <a:pt y="413" x="32723"/>
                  <a:pt y="394" x="32709"/>
                </a:cubicBezTo>
                <a:cubicBezTo>
                  <a:pt y="375" x="32696"/>
                  <a:pt y="359" x="32681"/>
                  <a:pt y="345" x="32663"/>
                </a:cubicBezTo>
                <a:cubicBezTo>
                  <a:pt y="332" x="32646"/>
                  <a:pt y="321" x="32628"/>
                  <a:pt y="312" x="32609"/>
                </a:cubicBezTo>
                <a:cubicBezTo>
                  <a:pt y="303" x="32590"/>
                  <a:pt y="297" x="32571"/>
                  <a:pt y="293" x="32552"/>
                </a:cubicBezTo>
                <a:cubicBezTo>
                  <a:pt y="290" x="32533"/>
                  <a:pt y="288" x="32515"/>
                  <a:pt y="288" x="32497"/>
                </a:cubicBezTo>
                <a:close/>
                <a:moveTo>
                  <a:pt y="288" x="33011"/>
                </a:moveTo>
                <a:cubicBezTo>
                  <a:pt y="288" x="32991"/>
                  <a:pt y="291" x="32970"/>
                  <a:pt y="298" x="32946"/>
                </a:cubicBezTo>
                <a:cubicBezTo>
                  <a:pt y="305" x="32923"/>
                  <a:pt y="316" x="32902"/>
                  <a:pt y="332" x="32882"/>
                </a:cubicBezTo>
                <a:cubicBezTo>
                  <a:pt y="348" x="32862"/>
                  <a:pt y="369" x="32845"/>
                  <a:pt y="394" x="32832"/>
                </a:cubicBezTo>
                <a:cubicBezTo>
                  <a:pt y="419" x="32819"/>
                  <a:pt y="450" x="32812"/>
                  <a:pt y="486" x="32812"/>
                </a:cubicBezTo>
                <a:lnTo>
                  <a:pt y="658" x="32812"/>
                </a:lnTo>
                <a:cubicBezTo>
                  <a:pt y="694" x="32812"/>
                  <a:pt y="725" x="32819"/>
                  <a:pt y="751" x="32832"/>
                </a:cubicBezTo>
                <a:cubicBezTo>
                  <a:pt y="776" x="32845"/>
                  <a:pt y="797" x="32862"/>
                  <a:pt y="813" x="32882"/>
                </a:cubicBezTo>
                <a:cubicBezTo>
                  <a:pt y="828" x="32902"/>
                  <a:pt y="840" x="32923"/>
                  <a:pt y="847" x="32946"/>
                </a:cubicBezTo>
                <a:cubicBezTo>
                  <a:pt y="854" x="32970"/>
                  <a:pt y="857" x="32991"/>
                  <a:pt y="857" x="33011"/>
                </a:cubicBezTo>
                <a:lnTo>
                  <a:pt y="857" x="33240"/>
                </a:lnTo>
                <a:cubicBezTo>
                  <a:pt y="857" x="33253"/>
                  <a:pt y="856" x="33267"/>
                  <a:pt y="853" x="33282"/>
                </a:cubicBezTo>
                <a:cubicBezTo>
                  <a:pt y="849" x="33297"/>
                  <a:pt y="845" x="33312"/>
                  <a:pt y="838" x="33326"/>
                </a:cubicBezTo>
                <a:cubicBezTo>
                  <a:pt y="832" x="33341"/>
                  <a:pt y="823" x="33355"/>
                  <a:pt y="813" x="33369"/>
                </a:cubicBezTo>
                <a:cubicBezTo>
                  <a:pt y="802" x="33382"/>
                  <a:pt y="790" x="33394"/>
                  <a:pt y="775" x="33405"/>
                </a:cubicBezTo>
                <a:cubicBezTo>
                  <a:pt y="760" x="33415"/>
                  <a:pt y="743" x="33423"/>
                  <a:pt y="723" x="33429"/>
                </a:cubicBezTo>
                <a:cubicBezTo>
                  <a:pt y="704" x="33436"/>
                  <a:pt y="682" x="33439"/>
                  <a:pt y="658" x="33439"/>
                </a:cubicBezTo>
                <a:lnTo>
                  <a:pt y="486" x="33439"/>
                </a:lnTo>
                <a:cubicBezTo>
                  <a:pt y="466" x="33439"/>
                  <a:pt y="445" x="33435"/>
                  <a:pt y="422" x="33428"/>
                </a:cubicBezTo>
                <a:cubicBezTo>
                  <a:pt y="399" x="33421"/>
                  <a:pt y="377" x="33410"/>
                  <a:pt y="357" x="33394"/>
                </a:cubicBezTo>
                <a:cubicBezTo>
                  <a:pt y="337" x="33378"/>
                  <a:pt y="321" x="33357"/>
                  <a:pt y="307" x="33332"/>
                </a:cubicBezTo>
                <a:cubicBezTo>
                  <a:pt y="294" x="33306"/>
                  <a:pt y="288" x="33275"/>
                  <a:pt y="288" x="33240"/>
                </a:cubicBezTo>
                <a:close/>
                <a:moveTo>
                  <a:pt y="288" x="33661"/>
                </a:moveTo>
                <a:cubicBezTo>
                  <a:pt y="288" x="33643"/>
                  <a:pt y="291" x="33624"/>
                  <a:pt y="297" x="33604"/>
                </a:cubicBezTo>
                <a:cubicBezTo>
                  <a:pt y="303" x="33584"/>
                  <a:pt y="313" x="33565"/>
                  <a:pt y="326" x="33548"/>
                </a:cubicBezTo>
                <a:cubicBezTo>
                  <a:pt y="340" x="33530"/>
                  <a:pt y="358" x="33516"/>
                  <a:pt y="380" x="33504"/>
                </a:cubicBezTo>
                <a:cubicBezTo>
                  <a:pt y="403" x="33493"/>
                  <a:pt y="430" x="33487"/>
                  <a:pt y="461" x="33487"/>
                </a:cubicBezTo>
                <a:cubicBezTo>
                  <a:pt y="478" x="33487"/>
                  <a:pt y="496" x="33490"/>
                  <a:pt y="515" x="33496"/>
                </a:cubicBezTo>
                <a:cubicBezTo>
                  <a:pt y="534" x="33502"/>
                  <a:pt y="553" x="33512"/>
                  <a:pt y="569" x="33526"/>
                </a:cubicBezTo>
                <a:cubicBezTo>
                  <a:pt y="586" x="33540"/>
                  <a:pt y="600" x="33558"/>
                  <a:pt y="611" x="33581"/>
                </a:cubicBezTo>
                <a:cubicBezTo>
                  <a:pt y="623" x="33603"/>
                  <a:pt y="628" x="33630"/>
                  <a:pt y="628" x="33661"/>
                </a:cubicBezTo>
                <a:lnTo>
                  <a:pt y="628" x="33858"/>
                </a:lnTo>
                <a:cubicBezTo>
                  <a:pt y="628" x="33877"/>
                  <a:pt y="638" x="33887"/>
                  <a:pt y="659" x="33888"/>
                </a:cubicBezTo>
                <a:cubicBezTo>
                  <a:pt y="669" x="33888"/>
                  <a:pt y="677" x="33886"/>
                  <a:pt y="681" x="33881"/>
                </a:cubicBezTo>
                <a:cubicBezTo>
                  <a:pt y="686" x="33876"/>
                  <a:pt y="688" x="33868"/>
                  <a:pt y="688" x="33857"/>
                </a:cubicBezTo>
                <a:lnTo>
                  <a:pt y="688" x="33493"/>
                </a:lnTo>
                <a:lnTo>
                  <a:pt y="857" x="33493"/>
                </a:lnTo>
                <a:lnTo>
                  <a:pt y="857" x="33858"/>
                </a:lnTo>
                <a:cubicBezTo>
                  <a:pt y="857" x="33871"/>
                  <a:pt y="856" x="33885"/>
                  <a:pt y="853" x="33900"/>
                </a:cubicBezTo>
                <a:cubicBezTo>
                  <a:pt y="849" x="33915"/>
                  <a:pt y="845" x="33930"/>
                  <a:pt y="838" x="33945"/>
                </a:cubicBezTo>
                <a:cubicBezTo>
                  <a:pt y="832" x="33959"/>
                  <a:pt y="823" x="33973"/>
                  <a:pt y="813" x="33987"/>
                </a:cubicBezTo>
                <a:cubicBezTo>
                  <a:pt y="802" x="34001"/>
                  <a:pt y="790" x="34012"/>
                  <a:pt y="775" x="34023"/>
                </a:cubicBezTo>
                <a:cubicBezTo>
                  <a:pt y="760" x="34033"/>
                  <a:pt y="743" x="34041"/>
                  <a:pt y="723" x="34048"/>
                </a:cubicBezTo>
                <a:cubicBezTo>
                  <a:pt y="704" x="34054"/>
                  <a:pt y="682" x="34057"/>
                  <a:pt y="658" x="34057"/>
                </a:cubicBezTo>
                <a:cubicBezTo>
                  <a:pt y="638" x="34057"/>
                  <a:pt y="617" x="34053"/>
                  <a:pt y="594" x="34046"/>
                </a:cubicBezTo>
                <a:cubicBezTo>
                  <a:pt y="570" x="34039"/>
                  <a:pt y="549" x="34028"/>
                  <a:pt y="529" x="34012"/>
                </a:cubicBezTo>
                <a:cubicBezTo>
                  <a:pt y="509" x="33996"/>
                  <a:pt y="492" x="33976"/>
                  <a:pt y="479" x="33950"/>
                </a:cubicBezTo>
                <a:cubicBezTo>
                  <a:pt y="466" x="33924"/>
                  <a:pt y="459" x="33894"/>
                  <a:pt y="459" x="33858"/>
                </a:cubicBezTo>
                <a:lnTo>
                  <a:pt y="459" x="33655"/>
                </a:lnTo>
                <a:cubicBezTo>
                  <a:pt y="459" x="33655"/>
                  <a:pt y="459" x="33655"/>
                  <a:pt y="459" x="33655"/>
                </a:cubicBezTo>
                <a:cubicBezTo>
                  <a:pt y="458" x="33655"/>
                  <a:pt y="457" x="33655"/>
                  <a:pt y="456" x="33655"/>
                </a:cubicBezTo>
                <a:lnTo>
                  <a:pt y="456" x="33655"/>
                </a:lnTo>
                <a:cubicBezTo>
                  <a:pt y="456" x="33656"/>
                  <a:pt y="456" x="33659"/>
                  <a:pt y="456" x="33662"/>
                </a:cubicBezTo>
                <a:lnTo>
                  <a:pt y="456" x="33994"/>
                </a:lnTo>
                <a:lnTo>
                  <a:pt y="288" x="33994"/>
                </a:lnTo>
                <a:close/>
                <a:moveTo>
                  <a:pt y="115" x="1123"/>
                </a:moveTo>
                <a:lnTo>
                  <a:pt y="821" x="1469"/>
                </a:lnTo>
                <a:cubicBezTo>
                  <a:pt y="835" x="1476"/>
                  <a:pt y="846" x="1487"/>
                  <a:pt y="854" x="1500"/>
                </a:cubicBezTo>
                <a:cubicBezTo>
                  <a:pt y="863" x="1514"/>
                  <a:pt y="867" x="1529"/>
                  <a:pt y="867" x="1545"/>
                </a:cubicBezTo>
                <a:cubicBezTo>
                  <a:pt y="867" x="1561"/>
                  <a:pt y="863" x="1576"/>
                  <a:pt y="854" x="1590"/>
                </a:cubicBezTo>
                <a:cubicBezTo>
                  <a:pt y="846" x="1603"/>
                  <a:pt y="835" x="1614"/>
                  <a:pt y="821" x="1621"/>
                </a:cubicBezTo>
                <a:lnTo>
                  <a:pt y="115" x="1967"/>
                </a:lnTo>
                <a:lnTo>
                  <a:pt y="115" x="1779"/>
                </a:lnTo>
                <a:lnTo>
                  <a:pt y="593" x="1545"/>
                </a:lnTo>
                <a:lnTo>
                  <a:pt y="115" x="1312"/>
                </a:lnTo>
                <a:close/>
                <a:moveTo>
                  <a:pt y="288" x="16852"/>
                </a:moveTo>
                <a:cubicBezTo>
                  <a:pt y="288" x="16839"/>
                  <a:pt y="289" x="16825"/>
                  <a:pt y="292" x="16810"/>
                </a:cubicBezTo>
                <a:cubicBezTo>
                  <a:pt y="295" x="16795"/>
                  <a:pt y="300" x="16781"/>
                  <a:pt y="306" x="16766"/>
                </a:cubicBezTo>
                <a:cubicBezTo>
                  <a:pt y="313" x="16751"/>
                  <a:pt y="321" x="16737"/>
                  <a:pt y="332" x="16724"/>
                </a:cubicBezTo>
                <a:cubicBezTo>
                  <a:pt y="342" x="16710"/>
                  <a:pt y="355" x="16698"/>
                  <a:pt y="370" x="16688"/>
                </a:cubicBezTo>
                <a:cubicBezTo>
                  <a:pt y="385" x="16677"/>
                  <a:pt y="402" x="16669"/>
                  <a:pt y="421" x="16663"/>
                </a:cubicBezTo>
                <a:cubicBezTo>
                  <a:pt y="441" x="16656"/>
                  <a:pt y="462" x="16653"/>
                  <a:pt y="486" x="16653"/>
                </a:cubicBezTo>
                <a:lnTo>
                  <a:pt y="1022" x="16653"/>
                </a:lnTo>
                <a:lnTo>
                  <a:pt y="1022" x="16822"/>
                </a:lnTo>
                <a:lnTo>
                  <a:pt y="486" x="16822"/>
                </a:lnTo>
                <a:cubicBezTo>
                  <a:pt y="475" x="16822"/>
                  <a:pt y="468" x="16824"/>
                  <a:pt y="463" x="16829"/>
                </a:cubicBezTo>
                <a:cubicBezTo>
                  <a:pt y="459" x="16834"/>
                  <a:pt y="456" x="16842"/>
                  <a:pt y="456" x="16853"/>
                </a:cubicBezTo>
                <a:lnTo>
                  <a:pt y="456" x="17081"/>
                </a:lnTo>
                <a:cubicBezTo>
                  <a:pt y="456" x="17092"/>
                  <a:pt y="458" x="17100"/>
                  <a:pt y="463" x="17104"/>
                </a:cubicBezTo>
                <a:cubicBezTo>
                  <a:pt y="467" x="17109"/>
                  <a:pt y="475" x="17111"/>
                  <a:pt y="487" x="17111"/>
                </a:cubicBezTo>
                <a:lnTo>
                  <a:pt y="658" x="17111"/>
                </a:lnTo>
                <a:cubicBezTo>
                  <a:pt y="669" x="17111"/>
                  <a:pt y="677" x="17109"/>
                  <a:pt y="681" x="17105"/>
                </a:cubicBezTo>
                <a:cubicBezTo>
                  <a:pt y="686" x="17100"/>
                  <a:pt y="688" x="17092"/>
                  <a:pt y="688" x="17081"/>
                </a:cubicBezTo>
                <a:lnTo>
                  <a:pt y="688" x="16832"/>
                </a:lnTo>
                <a:lnTo>
                  <a:pt y="857" x="16832"/>
                </a:lnTo>
                <a:lnTo>
                  <a:pt y="857" x="17081"/>
                </a:lnTo>
                <a:cubicBezTo>
                  <a:pt y="857" x="17095"/>
                  <a:pt y="856" x="17109"/>
                  <a:pt y="853" x="17124"/>
                </a:cubicBezTo>
                <a:cubicBezTo>
                  <a:pt y="849" x="17139"/>
                  <a:pt y="845" x="17153"/>
                  <a:pt y="838" x="17168"/>
                </a:cubicBezTo>
                <a:cubicBezTo>
                  <a:pt y="832" x="17182"/>
                  <a:pt y="823" x="17197"/>
                  <a:pt y="813" x="17210"/>
                </a:cubicBezTo>
                <a:cubicBezTo>
                  <a:pt y="802" x="17224"/>
                  <a:pt y="790" x="17236"/>
                  <a:pt y="775" x="17246"/>
                </a:cubicBezTo>
                <a:cubicBezTo>
                  <a:pt y="760" x="17256"/>
                  <a:pt y="743" x="17264"/>
                  <a:pt y="723" x="17271"/>
                </a:cubicBezTo>
                <a:cubicBezTo>
                  <a:pt y="704" x="17277"/>
                  <a:pt y="682" x="17280"/>
                  <a:pt y="658" x="17280"/>
                </a:cubicBezTo>
                <a:lnTo>
                  <a:pt y="486" x="17280"/>
                </a:lnTo>
                <a:cubicBezTo>
                  <a:pt y="473" x="17280"/>
                  <a:pt y="459" x="17278"/>
                  <a:pt y="444" x="17275"/>
                </a:cubicBezTo>
                <a:cubicBezTo>
                  <a:pt y="429" x="17272"/>
                  <a:pt y="414" x="17268"/>
                  <a:pt y="400" x="17261"/>
                </a:cubicBezTo>
                <a:cubicBezTo>
                  <a:pt y="385" x="17255"/>
                  <a:pt y="371" x="17246"/>
                  <a:pt y="357" x="17236"/>
                </a:cubicBezTo>
                <a:cubicBezTo>
                  <a:pt y="344" x="17225"/>
                  <a:pt y="332" x="17213"/>
                  <a:pt y="322" x="17198"/>
                </a:cubicBezTo>
                <a:cubicBezTo>
                  <a:pt y="311" x="17183"/>
                  <a:pt y="303" x="17165"/>
                  <a:pt y="297" x="17146"/>
                </a:cubicBezTo>
                <a:cubicBezTo>
                  <a:pt y="291" x="17127"/>
                  <a:pt y="288" x="17105"/>
                  <a:pt y="288" x="17081"/>
                </a:cubicBezTo>
                <a:close/>
                <a:moveTo>
                  <a:pt y="288" x="20184"/>
                </a:moveTo>
                <a:cubicBezTo>
                  <a:pt y="288" x="20171"/>
                  <a:pt y="289" x="20157"/>
                  <a:pt y="292" x="20142"/>
                </a:cubicBezTo>
                <a:cubicBezTo>
                  <a:pt y="295" x="20127"/>
                  <a:pt y="300" x="20112"/>
                  <a:pt y="306" x="20097"/>
                </a:cubicBezTo>
                <a:cubicBezTo>
                  <a:pt y="313" x="20083"/>
                  <a:pt y="321" x="20069"/>
                  <a:pt y="332" x="20055"/>
                </a:cubicBezTo>
                <a:cubicBezTo>
                  <a:pt y="342" x="20042"/>
                  <a:pt y="355" x="20030"/>
                  <a:pt y="370" x="20019"/>
                </a:cubicBezTo>
                <a:cubicBezTo>
                  <a:pt y="385" x="20009"/>
                  <a:pt y="402" x="20000"/>
                  <a:pt y="421" x="19994"/>
                </a:cubicBezTo>
                <a:cubicBezTo>
                  <a:pt y="441" x="19988"/>
                  <a:pt y="462" x="19985"/>
                  <a:pt y="486" x="19985"/>
                </a:cubicBezTo>
                <a:lnTo>
                  <a:pt y="1022" x="19985"/>
                </a:lnTo>
                <a:lnTo>
                  <a:pt y="1022" x="20153"/>
                </a:lnTo>
                <a:lnTo>
                  <a:pt y="486" x="20153"/>
                </a:lnTo>
                <a:cubicBezTo>
                  <a:pt y="475" x="20153"/>
                  <a:pt y="468" x="20156"/>
                  <a:pt y="463" x="20160"/>
                </a:cubicBezTo>
                <a:cubicBezTo>
                  <a:pt y="459" x="20165"/>
                  <a:pt y="456" x="20173"/>
                  <a:pt y="456" x="20185"/>
                </a:cubicBezTo>
                <a:lnTo>
                  <a:pt y="456" x="20413"/>
                </a:lnTo>
                <a:cubicBezTo>
                  <a:pt y="456" x="20424"/>
                  <a:pt y="458" x="20432"/>
                  <a:pt y="463" x="20436"/>
                </a:cubicBezTo>
                <a:cubicBezTo>
                  <a:pt y="467" x="20441"/>
                  <a:pt y="475" x="20443"/>
                  <a:pt y="487" x="20443"/>
                </a:cubicBezTo>
                <a:lnTo>
                  <a:pt y="658" x="20443"/>
                </a:lnTo>
                <a:cubicBezTo>
                  <a:pt y="669" x="20443"/>
                  <a:pt y="677" x="20441"/>
                  <a:pt y="681" x="20436"/>
                </a:cubicBezTo>
                <a:cubicBezTo>
                  <a:pt y="686" x="20432"/>
                  <a:pt y="688" x="20424"/>
                  <a:pt y="688" x="20413"/>
                </a:cubicBezTo>
                <a:lnTo>
                  <a:pt y="688" x="20163"/>
                </a:lnTo>
                <a:lnTo>
                  <a:pt y="857" x="20163"/>
                </a:lnTo>
                <a:lnTo>
                  <a:pt y="857" x="20413"/>
                </a:lnTo>
                <a:cubicBezTo>
                  <a:pt y="857" x="20426"/>
                  <a:pt y="856" x="20440"/>
                  <a:pt y="853" x="20455"/>
                </a:cubicBezTo>
                <a:cubicBezTo>
                  <a:pt y="849" x="20470"/>
                  <a:pt y="845" x="20485"/>
                  <a:pt y="838" x="20499"/>
                </a:cubicBezTo>
                <a:cubicBezTo>
                  <a:pt y="832" x="20514"/>
                  <a:pt y="823" x="20528"/>
                  <a:pt y="813" x="20542"/>
                </a:cubicBezTo>
                <a:cubicBezTo>
                  <a:pt y="802" x="20555"/>
                  <a:pt y="790" x="20567"/>
                  <a:pt y="775" x="20577"/>
                </a:cubicBezTo>
                <a:cubicBezTo>
                  <a:pt y="760" x="20588"/>
                  <a:pt y="743" x="20596"/>
                  <a:pt y="723" x="20602"/>
                </a:cubicBezTo>
                <a:cubicBezTo>
                  <a:pt y="704" x="20608"/>
                  <a:pt y="682" x="20611"/>
                  <a:pt y="658" x="20611"/>
                </a:cubicBezTo>
                <a:lnTo>
                  <a:pt y="486" x="20611"/>
                </a:lnTo>
                <a:cubicBezTo>
                  <a:pt y="473" x="20611"/>
                  <a:pt y="459" x="20610"/>
                  <a:pt y="444" x="20607"/>
                </a:cubicBezTo>
                <a:cubicBezTo>
                  <a:pt y="429" x="20604"/>
                  <a:pt y="414" x="20599"/>
                  <a:pt y="400" x="20593"/>
                </a:cubicBezTo>
                <a:cubicBezTo>
                  <a:pt y="385" x="20586"/>
                  <a:pt y="371" x="20578"/>
                  <a:pt y="357" x="20567"/>
                </a:cubicBezTo>
                <a:cubicBezTo>
                  <a:pt y="344" x="20557"/>
                  <a:pt y="332" x="20544"/>
                  <a:pt y="322" x="20529"/>
                </a:cubicBezTo>
                <a:cubicBezTo>
                  <a:pt y="311" x="20514"/>
                  <a:pt y="303" x="20497"/>
                  <a:pt y="297" x="20478"/>
                </a:cubicBezTo>
                <a:cubicBezTo>
                  <a:pt y="291" x="20458"/>
                  <a:pt y="288" x="20437"/>
                  <a:pt y="288" x="20413"/>
                </a:cubicBezTo>
                <a:close/>
                <a:moveTo>
                  <a:pt y="288" x="22427"/>
                </a:moveTo>
                <a:cubicBezTo>
                  <a:pt y="288" x="22414"/>
                  <a:pt y="289" x="22400"/>
                  <a:pt y="292" x="22385"/>
                </a:cubicBezTo>
                <a:cubicBezTo>
                  <a:pt y="295" x="22370"/>
                  <a:pt y="300" x="22355"/>
                  <a:pt y="306" x="22341"/>
                </a:cubicBezTo>
                <a:cubicBezTo>
                  <a:pt y="313" x="22326"/>
                  <a:pt y="321" x="22312"/>
                  <a:pt y="332" x="22298"/>
                </a:cubicBezTo>
                <a:cubicBezTo>
                  <a:pt y="342" x="22285"/>
                  <a:pt y="355" x="22273"/>
                  <a:pt y="370" x="22262"/>
                </a:cubicBezTo>
                <a:cubicBezTo>
                  <a:pt y="385" x="22252"/>
                  <a:pt y="402" x="22244"/>
                  <a:pt y="421" x="22237"/>
                </a:cubicBezTo>
                <a:cubicBezTo>
                  <a:pt y="441" x="22231"/>
                  <a:pt y="462" x="22228"/>
                  <a:pt y="486" x="22228"/>
                </a:cubicBezTo>
                <a:lnTo>
                  <a:pt y="1022" x="22228"/>
                </a:lnTo>
                <a:lnTo>
                  <a:pt y="1022" x="22397"/>
                </a:lnTo>
                <a:lnTo>
                  <a:pt y="486" x="22397"/>
                </a:lnTo>
                <a:cubicBezTo>
                  <a:pt y="475" x="22397"/>
                  <a:pt y="468" x="22399"/>
                  <a:pt y="463" x="22404"/>
                </a:cubicBezTo>
                <a:cubicBezTo>
                  <a:pt y="459" x="22408"/>
                  <a:pt y="456" x="22416"/>
                  <a:pt y="456" x="22428"/>
                </a:cubicBezTo>
                <a:lnTo>
                  <a:pt y="456" x="22656"/>
                </a:lnTo>
                <a:cubicBezTo>
                  <a:pt y="456" x="22667"/>
                  <a:pt y="458" x="22675"/>
                  <a:pt y="463" x="22679"/>
                </a:cubicBezTo>
                <a:cubicBezTo>
                  <a:pt y="467" x="22684"/>
                  <a:pt y="475" x="22686"/>
                  <a:pt y="487" x="22686"/>
                </a:cubicBezTo>
                <a:lnTo>
                  <a:pt y="658" x="22686"/>
                </a:lnTo>
                <a:cubicBezTo>
                  <a:pt y="669" x="22686"/>
                  <a:pt y="677" x="22684"/>
                  <a:pt y="681" x="22679"/>
                </a:cubicBezTo>
                <a:cubicBezTo>
                  <a:pt y="686" x="22675"/>
                  <a:pt y="688" x="22667"/>
                  <a:pt y="688" x="22656"/>
                </a:cubicBezTo>
                <a:lnTo>
                  <a:pt y="688" x="22406"/>
                </a:lnTo>
                <a:lnTo>
                  <a:pt y="857" x="22406"/>
                </a:lnTo>
                <a:lnTo>
                  <a:pt y="857" x="22656"/>
                </a:lnTo>
                <a:cubicBezTo>
                  <a:pt y="857" x="22670"/>
                  <a:pt y="856" x="22684"/>
                  <a:pt y="853" x="22698"/>
                </a:cubicBezTo>
                <a:cubicBezTo>
                  <a:pt y="849" x="22713"/>
                  <a:pt y="845" x="22728"/>
                  <a:pt y="838" x="22743"/>
                </a:cubicBezTo>
                <a:cubicBezTo>
                  <a:pt y="832" x="22757"/>
                  <a:pt y="823" x="22771"/>
                  <a:pt y="813" x="22785"/>
                </a:cubicBezTo>
                <a:cubicBezTo>
                  <a:pt y="802" x="22798"/>
                  <a:pt y="790" x="22810"/>
                  <a:pt y="775" x="22821"/>
                </a:cubicBezTo>
                <a:cubicBezTo>
                  <a:pt y="760" x="22831"/>
                  <a:pt y="743" x="22839"/>
                  <a:pt y="723" x="22845"/>
                </a:cubicBezTo>
                <a:cubicBezTo>
                  <a:pt y="704" x="22852"/>
                  <a:pt y="682" x="22855"/>
                  <a:pt y="658" x="22855"/>
                </a:cubicBezTo>
                <a:lnTo>
                  <a:pt y="486" x="22855"/>
                </a:lnTo>
                <a:cubicBezTo>
                  <a:pt y="473" x="22855"/>
                  <a:pt y="459" x="22853"/>
                  <a:pt y="444" x="22850"/>
                </a:cubicBezTo>
                <a:cubicBezTo>
                  <a:pt y="429" x="22847"/>
                  <a:pt y="414" x="22842"/>
                  <a:pt y="400" x="22836"/>
                </a:cubicBezTo>
                <a:cubicBezTo>
                  <a:pt y="385" x="22829"/>
                  <a:pt y="371" x="22821"/>
                  <a:pt y="357" x="22810"/>
                </a:cubicBezTo>
                <a:cubicBezTo>
                  <a:pt y="344" x="22800"/>
                  <a:pt y="332" x="22787"/>
                  <a:pt y="322" x="22772"/>
                </a:cubicBezTo>
                <a:cubicBezTo>
                  <a:pt y="311" x="22757"/>
                  <a:pt y="303" x="22740"/>
                  <a:pt y="297" x="22721"/>
                </a:cubicBezTo>
                <a:cubicBezTo>
                  <a:pt y="291" x="22702"/>
                  <a:pt y="288" x="22680"/>
                  <a:pt y="288" x="22656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254" name="Shape 254"/>
          <p:cNvCxnSpPr/>
          <p:nvPr/>
        </p:nvCxnSpPr>
        <p:spPr>
          <a:xfrm>
            <a:off y="673862" x="10112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55" name="Shape 255"/>
          <p:cNvSpPr/>
          <p:nvPr/>
        </p:nvSpPr>
        <p:spPr>
          <a:xfrm>
            <a:off y="721429" x="5500998"/>
            <a:ext cy="344675" cx="3077760"/>
          </a:xfrm>
          <a:custGeom>
            <a:pathLst>
              <a:path w="13627" extrusionOk="0" h="1079">
                <a:moveTo>
                  <a:pt y="57" x="3066"/>
                </a:moveTo>
                <a:lnTo>
                  <a:pt y="213" x="3066"/>
                </a:lnTo>
                <a:lnTo>
                  <a:pt y="213" x="3235"/>
                </a:lnTo>
                <a:lnTo>
                  <a:pt y="57" x="3235"/>
                </a:lnTo>
                <a:close/>
                <a:moveTo>
                  <a:pt y="57" x="13458"/>
                </a:moveTo>
                <a:lnTo>
                  <a:pt y="213" x="13458"/>
                </a:lnTo>
                <a:lnTo>
                  <a:pt y="213" x="13626"/>
                </a:lnTo>
                <a:lnTo>
                  <a:pt y="57" x="13626"/>
                </a:lnTo>
                <a:close/>
                <a:moveTo>
                  <a:pt y="276" x="573"/>
                </a:moveTo>
                <a:lnTo>
                  <a:pt y="509" x="573"/>
                </a:lnTo>
                <a:lnTo>
                  <a:pt y="509" x="168"/>
                </a:lnTo>
                <a:lnTo>
                  <a:pt y="478" x="168"/>
                </a:lnTo>
                <a:cubicBezTo>
                  <a:pt y="446" x="168"/>
                  <a:pt y="418" x="173"/>
                  <a:pt y="395" x="181"/>
                </a:cubicBezTo>
                <a:cubicBezTo>
                  <a:pt y="373" x="190"/>
                  <a:pt y="354" x="202"/>
                  <a:pt y="340" x="215"/>
                </a:cubicBezTo>
                <a:cubicBezTo>
                  <a:pt y="325" x="229"/>
                  <a:pt y="313" x="244"/>
                  <a:pt y="305" x="261"/>
                </a:cubicBezTo>
                <a:cubicBezTo>
                  <a:pt y="296" x="277"/>
                  <a:pt y="290" x="293"/>
                  <a:pt y="286" x="308"/>
                </a:cubicBezTo>
                <a:cubicBezTo>
                  <a:pt y="281" x="323"/>
                  <a:pt y="279" x="337"/>
                  <a:pt y="278" x="348"/>
                </a:cubicBezTo>
                <a:cubicBezTo>
                  <a:pt y="277" x="360"/>
                  <a:pt y="276" x="367"/>
                  <a:pt y="276" x="370"/>
                </a:cubicBezTo>
                <a:close/>
                <a:moveTo>
                  <a:pt y="106" x="7972"/>
                </a:moveTo>
                <a:cubicBezTo>
                  <a:pt y="106" x="7949"/>
                  <a:pt y="115" x="7929"/>
                  <a:pt y="134" x="7913"/>
                </a:cubicBezTo>
                <a:lnTo>
                  <a:pt y="316" x="7754"/>
                </a:lnTo>
                <a:lnTo>
                  <a:pt y="543" x="7754"/>
                </a:lnTo>
                <a:lnTo>
                  <a:pt y="293" x="7972"/>
                </a:lnTo>
                <a:lnTo>
                  <a:pt y="543" x="8197"/>
                </a:lnTo>
                <a:lnTo>
                  <a:pt y="319" x="8197"/>
                </a:lnTo>
                <a:lnTo>
                  <a:pt y="132" x="8031"/>
                </a:lnTo>
                <a:cubicBezTo>
                  <a:pt y="124" x="8023"/>
                  <a:pt y="118" x="8014"/>
                  <a:pt y="113" x="8004"/>
                </a:cubicBezTo>
                <a:cubicBezTo>
                  <a:pt y="109" x="7994"/>
                  <a:pt y="106" x="7983"/>
                  <a:pt y="106" x="7972"/>
                </a:cubicBezTo>
                <a:close/>
                <a:moveTo>
                  <a:pt y="400" x="9675"/>
                </a:moveTo>
                <a:lnTo>
                  <a:pt y="556" x="9675"/>
                </a:lnTo>
                <a:lnTo>
                  <a:pt y="556" x="10175"/>
                </a:lnTo>
                <a:lnTo>
                  <a:pt y="400" x="10175"/>
                </a:lnTo>
                <a:close/>
                <a:moveTo>
                  <a:pt y="448" x="2254"/>
                </a:moveTo>
                <a:cubicBezTo>
                  <a:pt y="448" x="2265"/>
                  <a:pt y="451" x="2273"/>
                  <a:pt y="455" x="2277"/>
                </a:cubicBezTo>
                <a:cubicBezTo>
                  <a:pt y="460" x="2282"/>
                  <a:pt y="468" x="2284"/>
                  <a:pt y="479" x="2284"/>
                </a:cubicBezTo>
                <a:lnTo>
                  <a:pt y="650" x="2284"/>
                </a:lnTo>
                <a:cubicBezTo>
                  <a:pt y="661" x="2284"/>
                  <a:pt y="669" x="2282"/>
                  <a:pt y="674" x="2277"/>
                </a:cubicBezTo>
                <a:cubicBezTo>
                  <a:pt y="678" x="2273"/>
                  <a:pt y="681" x="2265"/>
                  <a:pt y="681" x="2254"/>
                </a:cubicBezTo>
                <a:lnTo>
                  <a:pt y="681" x="2026"/>
                </a:lnTo>
                <a:cubicBezTo>
                  <a:pt y="681" x="2015"/>
                  <a:pt y="678" x="2007"/>
                  <a:pt y="674" x="2002"/>
                </a:cubicBezTo>
                <a:cubicBezTo>
                  <a:pt y="669" x="1997"/>
                  <a:pt y="661" x="1995"/>
                  <a:pt y="650" x="1995"/>
                </a:cubicBezTo>
                <a:lnTo>
                  <a:pt y="478" x="1995"/>
                </a:lnTo>
                <a:cubicBezTo>
                  <a:pt y="468" x="1995"/>
                  <a:pt y="460" x="1997"/>
                  <a:pt y="455" x="2002"/>
                </a:cubicBezTo>
                <a:cubicBezTo>
                  <a:pt y="451" x="2006"/>
                  <a:pt y="448" x="2014"/>
                  <a:pt y="448" x="2026"/>
                </a:cubicBezTo>
                <a:close/>
                <a:moveTo>
                  <a:pt y="448" x="5169"/>
                </a:moveTo>
                <a:cubicBezTo>
                  <a:pt y="448" x="5180"/>
                  <a:pt y="451" x="5188"/>
                  <a:pt y="455" x="5192"/>
                </a:cubicBezTo>
                <a:cubicBezTo>
                  <a:pt y="460" x="5197"/>
                  <a:pt y="468" x="5199"/>
                  <a:pt y="479" x="5199"/>
                </a:cubicBezTo>
                <a:lnTo>
                  <a:pt y="650" x="5199"/>
                </a:lnTo>
                <a:cubicBezTo>
                  <a:pt y="661" x="5199"/>
                  <a:pt y="669" x="5197"/>
                  <a:pt y="674" x="5193"/>
                </a:cubicBezTo>
                <a:cubicBezTo>
                  <a:pt y="678" x="5188"/>
                  <a:pt y="681" x="5180"/>
                  <a:pt y="681" x="5169"/>
                </a:cubicBezTo>
                <a:lnTo>
                  <a:pt y="681" x="4941"/>
                </a:lnTo>
                <a:cubicBezTo>
                  <a:pt y="681" x="4930"/>
                  <a:pt y="678" x="4922"/>
                  <a:pt y="674" x="4917"/>
                </a:cubicBezTo>
                <a:cubicBezTo>
                  <a:pt y="669" x="4912"/>
                  <a:pt y="661" x="4910"/>
                  <a:pt y="650" x="4910"/>
                </a:cubicBezTo>
                <a:lnTo>
                  <a:pt y="478" x="4910"/>
                </a:lnTo>
                <a:cubicBezTo>
                  <a:pt y="468" x="4910"/>
                  <a:pt y="460" x="4912"/>
                  <a:pt y="455" x="4917"/>
                </a:cubicBezTo>
                <a:cubicBezTo>
                  <a:pt y="451" x="4921"/>
                  <a:pt y="448" x="4929"/>
                  <a:pt y="448" x="4941"/>
                </a:cubicBezTo>
                <a:close/>
                <a:moveTo>
                  <a:pt y="448" x="13190"/>
                </a:moveTo>
                <a:cubicBezTo>
                  <a:pt y="448" x="13201"/>
                  <a:pt y="451" x="13209"/>
                  <a:pt y="455" x="13214"/>
                </a:cubicBezTo>
                <a:cubicBezTo>
                  <a:pt y="460" x="13218"/>
                  <a:pt y="468" x="13221"/>
                  <a:pt y="479" x="13221"/>
                </a:cubicBezTo>
                <a:lnTo>
                  <a:pt y="650" x="13221"/>
                </a:lnTo>
                <a:cubicBezTo>
                  <a:pt y="661" x="13221"/>
                  <a:pt y="669" x="13218"/>
                  <a:pt y="674" x="13214"/>
                </a:cubicBezTo>
                <a:cubicBezTo>
                  <a:pt y="678" x="13210"/>
                  <a:pt y="681" x="13202"/>
                  <a:pt y="681" x="13190"/>
                </a:cubicBezTo>
                <a:lnTo>
                  <a:pt y="681" x="12962"/>
                </a:lnTo>
                <a:cubicBezTo>
                  <a:pt y="681" x="12951"/>
                  <a:pt y="678" x="12943"/>
                  <a:pt y="674" x="12938"/>
                </a:cubicBezTo>
                <a:cubicBezTo>
                  <a:pt y="669" x="12934"/>
                  <a:pt y="661" x="12931"/>
                  <a:pt y="650" x="12931"/>
                </a:cubicBezTo>
                <a:lnTo>
                  <a:pt y="478" x="12931"/>
                </a:lnTo>
                <a:cubicBezTo>
                  <a:pt y="468" x="12931"/>
                  <a:pt y="460" x="12934"/>
                  <a:pt y="455" x="12938"/>
                </a:cubicBezTo>
                <a:cubicBezTo>
                  <a:pt y="451" x="12943"/>
                  <a:pt y="448" x="12951"/>
                  <a:pt y="448" x="12962"/>
                </a:cubicBezTo>
                <a:close/>
                <a:moveTo>
                  <a:pt y="266" x="6237"/>
                </a:moveTo>
                <a:cubicBezTo>
                  <a:pt y="266" x="6259"/>
                  <a:pt y="270" x="6279"/>
                  <a:pt y="277" x="6296"/>
                </a:cubicBezTo>
                <a:cubicBezTo>
                  <a:pt y="284" x="6314"/>
                  <a:pt y="293" x="6329"/>
                  <a:pt y="306" x="6342"/>
                </a:cubicBezTo>
                <a:cubicBezTo>
                  <a:pt y="318" x="6354"/>
                  <a:pt y="333" x="6364"/>
                  <a:pt y="351" x="6371"/>
                </a:cubicBezTo>
                <a:cubicBezTo>
                  <a:pt y="369" x="6378"/>
                  <a:pt y="389" x="6381"/>
                  <a:pt y="411" x="6381"/>
                </a:cubicBezTo>
                <a:lnTo>
                  <a:pt y="545" x="6381"/>
                </a:lnTo>
                <a:cubicBezTo>
                  <a:pt y="568" x="6381"/>
                  <a:pt y="588" x="6378"/>
                  <a:pt y="606" x="6371"/>
                </a:cubicBezTo>
                <a:cubicBezTo>
                  <a:pt y="623" x="6364"/>
                  <a:pt y="638" x="6354"/>
                  <a:pt y="651" x="6342"/>
                </a:cubicBezTo>
                <a:cubicBezTo>
                  <a:pt y="663" x="6329"/>
                  <a:pt y="673" x="6314"/>
                  <a:pt y="680" x="6296"/>
                </a:cubicBezTo>
                <a:cubicBezTo>
                  <a:pt y="687" x="6278"/>
                  <a:pt y="690" x="6258"/>
                  <a:pt y="690" x="6236"/>
                </a:cubicBezTo>
                <a:lnTo>
                  <a:pt y="690" x="6065"/>
                </a:lnTo>
                <a:cubicBezTo>
                  <a:pt y="690" x="6043"/>
                  <a:pt y="687" x="6023"/>
                  <a:pt y="680" x="6005"/>
                </a:cubicBezTo>
                <a:cubicBezTo>
                  <a:pt y="673" x="5988"/>
                  <a:pt y="663" x="5972"/>
                  <a:pt y="651" x="5960"/>
                </a:cubicBezTo>
                <a:cubicBezTo>
                  <a:pt y="638" x="5947"/>
                  <a:pt y="623" x="5937"/>
                  <a:pt y="606" x="5930"/>
                </a:cubicBezTo>
                <a:cubicBezTo>
                  <a:pt y="588" x="5924"/>
                  <a:pt y="568" x="5920"/>
                  <a:pt y="545" x="5920"/>
                </a:cubicBezTo>
                <a:lnTo>
                  <a:pt y="411" x="5920"/>
                </a:lnTo>
                <a:cubicBezTo>
                  <a:pt y="389" x="5920"/>
                  <a:pt y="369" x="5924"/>
                  <a:pt y="351" x="5930"/>
                </a:cubicBezTo>
                <a:cubicBezTo>
                  <a:pt y="333" x="5937"/>
                  <a:pt y="318" x="5947"/>
                  <a:pt y="306" x="5960"/>
                </a:cubicBezTo>
                <a:cubicBezTo>
                  <a:pt y="293" x="5972"/>
                  <a:pt y="284" x="5988"/>
                  <a:pt y="277" x="6005"/>
                </a:cubicBezTo>
                <a:cubicBezTo>
                  <a:pt y="270" x="6023"/>
                  <a:pt y="266" x="6043"/>
                  <a:pt y="266" x="6065"/>
                </a:cubicBezTo>
                <a:close/>
                <a:moveTo>
                  <a:pt y="107" x="370"/>
                </a:moveTo>
                <a:cubicBezTo>
                  <a:pt y="107" x="317"/>
                  <a:pt y="117" x="268"/>
                  <a:pt y="135" x="223"/>
                </a:cubicBezTo>
                <a:cubicBezTo>
                  <a:pt y="153" x="178"/>
                  <a:pt y="179" x="138"/>
                  <a:pt y="212" x="105"/>
                </a:cubicBezTo>
                <a:cubicBezTo>
                  <a:pt y="244" x="72"/>
                  <a:pt y="284" x="46"/>
                  <a:pt y="329" x="27"/>
                </a:cubicBezTo>
                <a:cubicBezTo>
                  <a:pt y="375" x="9"/>
                  <a:pt y="425" x="0"/>
                  <a:pt y="478" x="0"/>
                </a:cubicBezTo>
                <a:lnTo>
                  <a:pt y="849" x="0"/>
                </a:lnTo>
                <a:lnTo>
                  <a:pt y="849" x="168"/>
                </a:lnTo>
                <a:lnTo>
                  <a:pt y="677" x="168"/>
                </a:lnTo>
                <a:lnTo>
                  <a:pt y="677" x="573"/>
                </a:lnTo>
                <a:lnTo>
                  <a:pt y="849" x="573"/>
                </a:lnTo>
                <a:lnTo>
                  <a:pt y="849" x="741"/>
                </a:lnTo>
                <a:lnTo>
                  <a:pt y="192" x="741"/>
                </a:lnTo>
                <a:cubicBezTo>
                  <a:pt y="181" x="741"/>
                  <a:pt y="170" x="739"/>
                  <a:pt y="159" x="735"/>
                </a:cubicBezTo>
                <a:cubicBezTo>
                  <a:pt y="149" x="731"/>
                  <a:pt y="140" x="724"/>
                  <a:pt y="132" x="717"/>
                </a:cubicBezTo>
                <a:cubicBezTo>
                  <a:pt y="124" x="709"/>
                  <a:pt y="118" x="700"/>
                  <a:pt y="114" x="689"/>
                </a:cubicBezTo>
                <a:cubicBezTo>
                  <a:pt y="110" x="679"/>
                  <a:pt y="107" x="668"/>
                  <a:pt y="107" x="657"/>
                </a:cubicBezTo>
                <a:close/>
                <a:moveTo>
                  <a:pt y="57" x="830"/>
                </a:moveTo>
                <a:lnTo>
                  <a:pt y="650" x="830"/>
                </a:lnTo>
                <a:cubicBezTo>
                  <a:pt y="686" x="830"/>
                  <a:pt y="717" x="837"/>
                  <a:pt y="743" x="850"/>
                </a:cubicBezTo>
                <a:cubicBezTo>
                  <a:pt y="768" x="863"/>
                  <a:pt y="789" x="880"/>
                  <a:pt y="805" x="900"/>
                </a:cubicBezTo>
                <a:cubicBezTo>
                  <a:pt y="821" x="920"/>
                  <a:pt y="832" x="941"/>
                  <a:pt y="839" x="964"/>
                </a:cubicBezTo>
                <a:cubicBezTo>
                  <a:pt y="846" x="987"/>
                  <a:pt y="849" x="1009"/>
                  <a:pt y="849" x="1029"/>
                </a:cubicBezTo>
                <a:lnTo>
                  <a:pt y="849" x="1107"/>
                </a:lnTo>
                <a:lnTo>
                  <a:pt y="681" x="1107"/>
                </a:lnTo>
                <a:lnTo>
                  <a:pt y="681" x="1029"/>
                </a:lnTo>
                <a:cubicBezTo>
                  <a:pt y="681" x="1020"/>
                  <a:pt y="678" x="1013"/>
                  <a:pt y="673" x="1007"/>
                </a:cubicBezTo>
                <a:cubicBezTo>
                  <a:pt y="667" x="1001"/>
                  <a:pt y="660" x="999"/>
                  <a:pt y="650" x="999"/>
                </a:cubicBezTo>
                <a:lnTo>
                  <a:pt y="57" x="999"/>
                </a:lnTo>
                <a:close/>
                <a:moveTo>
                  <a:pt y="280" x="2025"/>
                </a:moveTo>
                <a:cubicBezTo>
                  <a:pt y="280" x="2005"/>
                  <a:pt y="283" x="1984"/>
                  <a:pt y="290" x="1961"/>
                </a:cubicBezTo>
                <a:cubicBezTo>
                  <a:pt y="297" x="1938"/>
                  <a:pt y="308" x="1916"/>
                  <a:pt y="324" x="1896"/>
                </a:cubicBezTo>
                <a:cubicBezTo>
                  <a:pt y="340" x="1876"/>
                  <a:pt y="361" x="1860"/>
                  <a:pt y="386" x="1846"/>
                </a:cubicBezTo>
                <a:cubicBezTo>
                  <a:pt y="412" x="1833"/>
                  <a:pt y="442" x="1826"/>
                  <a:pt y="478" x="1826"/>
                </a:cubicBezTo>
                <a:lnTo>
                  <a:pt y="650" x="1826"/>
                </a:lnTo>
                <a:cubicBezTo>
                  <a:pt y="687" x="1826"/>
                  <a:pt y="717" x="1833"/>
                  <a:pt y="743" x="1846"/>
                </a:cubicBezTo>
                <a:cubicBezTo>
                  <a:pt y="768" x="1860"/>
                  <a:pt y="789" x="1876"/>
                  <a:pt y="805" x="1896"/>
                </a:cubicBezTo>
                <a:cubicBezTo>
                  <a:pt y="821" x="1916"/>
                  <a:pt y="832" x="1938"/>
                  <a:pt y="839" x="1961"/>
                </a:cubicBezTo>
                <a:cubicBezTo>
                  <a:pt y="846" x="1984"/>
                  <a:pt y="849" x="2005"/>
                  <a:pt y="849" x="2025"/>
                </a:cubicBezTo>
                <a:lnTo>
                  <a:pt y="849" x="2254"/>
                </a:lnTo>
                <a:cubicBezTo>
                  <a:pt y="849" x="2267"/>
                  <a:pt y="848" x="2281"/>
                  <a:pt y="845" x="2296"/>
                </a:cubicBezTo>
                <a:cubicBezTo>
                  <a:pt y="842" x="2311"/>
                  <a:pt y="837" x="2326"/>
                  <a:pt y="830" x="2341"/>
                </a:cubicBezTo>
                <a:cubicBezTo>
                  <a:pt y="824" x="2355"/>
                  <a:pt y="815" x="2369"/>
                  <a:pt y="805" x="2383"/>
                </a:cubicBezTo>
                <a:cubicBezTo>
                  <a:pt y="795" x="2397"/>
                  <a:pt y="782" x="2408"/>
                  <a:pt y="767" x="2419"/>
                </a:cubicBezTo>
                <a:cubicBezTo>
                  <a:pt y="752" x="2429"/>
                  <a:pt y="735" x="2437"/>
                  <a:pt y="715" x="2444"/>
                </a:cubicBezTo>
                <a:cubicBezTo>
                  <a:pt y="696" x="2450"/>
                  <a:pt y="674" x="2453"/>
                  <a:pt y="650" x="2453"/>
                </a:cubicBezTo>
                <a:lnTo>
                  <a:pt y="478" x="2453"/>
                </a:lnTo>
                <a:cubicBezTo>
                  <a:pt y="458" x="2453"/>
                  <a:pt y="437" x="2449"/>
                  <a:pt y="414" x="2442"/>
                </a:cubicBezTo>
                <a:cubicBezTo>
                  <a:pt y="391" x="2435"/>
                  <a:pt y="369" x="2424"/>
                  <a:pt y="349" x="2408"/>
                </a:cubicBezTo>
                <a:cubicBezTo>
                  <a:pt y="329" x="2392"/>
                  <a:pt y="313" x="2372"/>
                  <a:pt y="300" x="2346"/>
                </a:cubicBezTo>
                <a:cubicBezTo>
                  <a:pt y="286" x="2320"/>
                  <a:pt y="280" x="2290"/>
                  <a:pt y="280" x="2254"/>
                </a:cubicBezTo>
                <a:close/>
                <a:moveTo>
                  <a:pt y="280" x="2715"/>
                </a:moveTo>
                <a:cubicBezTo>
                  <a:pt y="280" x="2702"/>
                  <a:pt y="281" x="2688"/>
                  <a:pt y="284" x="2673"/>
                </a:cubicBezTo>
                <a:cubicBezTo>
                  <a:pt y="287" x="2658"/>
                  <a:pt y="292" x="2643"/>
                  <a:pt y="299" x="2629"/>
                </a:cubicBezTo>
                <a:cubicBezTo>
                  <a:pt y="305" x="2614"/>
                  <a:pt y="314" x="2600"/>
                  <a:pt y="324" x="2586"/>
                </a:cubicBezTo>
                <a:cubicBezTo>
                  <a:pt y="335" x="2573"/>
                  <a:pt y="347" x="2561"/>
                  <a:pt y="362" x="2550"/>
                </a:cubicBezTo>
                <a:cubicBezTo>
                  <a:pt y="377" x="2540"/>
                  <a:pt y="394" x="2532"/>
                  <a:pt y="414" x="2525"/>
                </a:cubicBezTo>
                <a:cubicBezTo>
                  <a:pt y="433" x="2519"/>
                  <a:pt y="454" x="2516"/>
                  <a:pt y="478" x="2516"/>
                </a:cubicBezTo>
                <a:lnTo>
                  <a:pt y="849" x="2516"/>
                </a:lnTo>
                <a:lnTo>
                  <a:pt y="849" x="2685"/>
                </a:lnTo>
                <a:lnTo>
                  <a:pt y="478" x="2685"/>
                </a:lnTo>
                <a:cubicBezTo>
                  <a:pt y="468" x="2685"/>
                  <a:pt y="460" x="2687"/>
                  <a:pt y="455" x="2692"/>
                </a:cubicBezTo>
                <a:cubicBezTo>
                  <a:pt y="451" x="2696"/>
                  <a:pt y="448" x="2705"/>
                  <a:pt y="448" x="2716"/>
                </a:cubicBezTo>
                <a:lnTo>
                  <a:pt y="448" x="3023"/>
                </a:lnTo>
                <a:lnTo>
                  <a:pt y="280" x="3023"/>
                </a:lnTo>
                <a:close/>
                <a:moveTo>
                  <a:pt y="280" x="3066"/>
                </a:moveTo>
                <a:lnTo>
                  <a:pt y="849" x="3066"/>
                </a:lnTo>
                <a:lnTo>
                  <a:pt y="849" x="3235"/>
                </a:lnTo>
                <a:lnTo>
                  <a:pt y="280" x="3235"/>
                </a:lnTo>
                <a:close/>
                <a:moveTo>
                  <a:pt y="107" x="3445"/>
                </a:moveTo>
                <a:lnTo>
                  <a:pt y="280" x="3445"/>
                </a:lnTo>
                <a:lnTo>
                  <a:pt y="280" x="3280"/>
                </a:lnTo>
                <a:lnTo>
                  <a:pt y="448" x="3280"/>
                </a:lnTo>
                <a:lnTo>
                  <a:pt y="448" x="3445"/>
                </a:lnTo>
                <a:lnTo>
                  <a:pt y="849" x="3445"/>
                </a:lnTo>
                <a:lnTo>
                  <a:pt y="849" x="3615"/>
                </a:lnTo>
                <a:lnTo>
                  <a:pt y="448" x="3615"/>
                </a:lnTo>
                <a:lnTo>
                  <a:pt y="448" x="3837"/>
                </a:lnTo>
                <a:lnTo>
                  <a:pt y="280" x="3837"/>
                </a:lnTo>
                <a:lnTo>
                  <a:pt y="280" x="3615"/>
                </a:lnTo>
                <a:lnTo>
                  <a:pt y="107" x="3615"/>
                </a:lnTo>
                <a:close/>
                <a:moveTo>
                  <a:pt y="280" x="3963"/>
                </a:moveTo>
                <a:cubicBezTo>
                  <a:pt y="280" x="3952"/>
                  <a:pt y="282" x="3941"/>
                  <a:pt y="286" x="3930"/>
                </a:cubicBezTo>
                <a:cubicBezTo>
                  <a:pt y="291" x="3920"/>
                  <a:pt y="296" x="3911"/>
                  <a:pt y="304" x="3903"/>
                </a:cubicBezTo>
                <a:cubicBezTo>
                  <a:pt y="312" x="3895"/>
                  <a:pt y="321" x="3889"/>
                  <a:pt y="331" x="3885"/>
                </a:cubicBezTo>
                <a:cubicBezTo>
                  <a:pt y="341" x="3881"/>
                  <a:pt y="352" x="3878"/>
                  <a:pt y="364" x="3878"/>
                </a:cubicBezTo>
                <a:lnTo>
                  <a:pt y="849" x="3878"/>
                </a:lnTo>
                <a:lnTo>
                  <a:pt y="849" x="4047"/>
                </a:lnTo>
                <a:lnTo>
                  <a:pt y="448" x="4047"/>
                </a:lnTo>
                <a:lnTo>
                  <a:pt y="448" x="4191"/>
                </a:lnTo>
                <a:cubicBezTo>
                  <a:pt y="448" x="4203"/>
                  <a:pt y="451" x="4211"/>
                  <a:pt y="455" x="4216"/>
                </a:cubicBezTo>
                <a:cubicBezTo>
                  <a:pt y="460" x="4220"/>
                  <a:pt y="468" x="4223"/>
                  <a:pt y="478" x="4223"/>
                </a:cubicBezTo>
                <a:lnTo>
                  <a:pt y="849" x="4223"/>
                </a:lnTo>
                <a:lnTo>
                  <a:pt y="849" x="4391"/>
                </a:lnTo>
                <a:lnTo>
                  <a:pt y="478" x="4391"/>
                </a:lnTo>
                <a:cubicBezTo>
                  <a:pt y="458" x="4391"/>
                  <a:pt y="448" x="4391"/>
                  <a:pt y="448" x="4391"/>
                </a:cubicBezTo>
                <a:cubicBezTo>
                  <a:pt y="448" x="4391"/>
                  <a:pt y="448" x="4391"/>
                  <a:pt y="448" x="4391"/>
                </a:cubicBezTo>
                <a:lnTo>
                  <a:pt y="448" x="4478"/>
                </a:lnTo>
                <a:cubicBezTo>
                  <a:pt y="448" x="4490"/>
                  <a:pt y="451" x="4498"/>
                  <a:pt y="455" x="4502"/>
                </a:cubicBezTo>
                <a:cubicBezTo>
                  <a:pt y="460" x="4506"/>
                  <a:pt y="467" x="4508"/>
                  <a:pt y="478" x="4508"/>
                </a:cubicBezTo>
                <a:lnTo>
                  <a:pt y="849" x="4508"/>
                </a:lnTo>
                <a:lnTo>
                  <a:pt y="849" x="4677"/>
                </a:lnTo>
                <a:lnTo>
                  <a:pt y="478" x="4677"/>
                </a:lnTo>
                <a:cubicBezTo>
                  <a:pt y="454" x="4677"/>
                  <a:pt y="433" x="4674"/>
                  <a:pt y="414" x="4668"/>
                </a:cubicBezTo>
                <a:cubicBezTo>
                  <a:pt y="394" x="4661"/>
                  <a:pt y="377" x="4653"/>
                  <a:pt y="362" x="4643"/>
                </a:cubicBezTo>
                <a:cubicBezTo>
                  <a:pt y="347" x="4633"/>
                  <a:pt y="334" x="4621"/>
                  <a:pt y="324" x="4607"/>
                </a:cubicBezTo>
                <a:cubicBezTo>
                  <a:pt y="314" x="4594"/>
                  <a:pt y="305" x="4579"/>
                  <a:pt y="299" x="4565"/>
                </a:cubicBezTo>
                <a:cubicBezTo>
                  <a:pt y="292" x="4550"/>
                  <a:pt y="287" x="4536"/>
                  <a:pt y="284" x="4521"/>
                </a:cubicBezTo>
                <a:cubicBezTo>
                  <a:pt y="281" x="4506"/>
                  <a:pt y="280" x="4492"/>
                  <a:pt y="280" x="4478"/>
                </a:cubicBezTo>
                <a:lnTo>
                  <a:pt y="280" x="4286"/>
                </a:lnTo>
                <a:lnTo>
                  <a:pt y="298" x="4286"/>
                </a:lnTo>
                <a:cubicBezTo>
                  <a:pt y="298" x="4286"/>
                  <a:pt y="298" x="4286"/>
                  <a:pt y="298" x="4286"/>
                </a:cubicBezTo>
                <a:cubicBezTo>
                  <a:pt y="298" x="4284"/>
                  <a:pt y="296" x="4273"/>
                  <a:pt y="290" x="4255"/>
                </a:cubicBezTo>
                <a:cubicBezTo>
                  <a:pt y="283" x="4233"/>
                  <a:pt y="280" x="4212"/>
                  <a:pt y="280" x="4192"/>
                </a:cubicBezTo>
                <a:close/>
                <a:moveTo>
                  <a:pt y="280" x="4940"/>
                </a:moveTo>
                <a:cubicBezTo>
                  <a:pt y="280" x="4920"/>
                  <a:pt y="283" x="4899"/>
                  <a:pt y="290" x="4876"/>
                </a:cubicBezTo>
                <a:cubicBezTo>
                  <a:pt y="297" x="4853"/>
                  <a:pt y="308" x="4831"/>
                  <a:pt y="324" x="4811"/>
                </a:cubicBezTo>
                <a:cubicBezTo>
                  <a:pt y="340" x="4791"/>
                  <a:pt y="361" x="4775"/>
                  <a:pt y="386" x="4761"/>
                </a:cubicBezTo>
                <a:cubicBezTo>
                  <a:pt y="412" x="4748"/>
                  <a:pt y="442" x="4741"/>
                  <a:pt y="478" x="4741"/>
                </a:cubicBezTo>
                <a:lnTo>
                  <a:pt y="650" x="4741"/>
                </a:lnTo>
                <a:cubicBezTo>
                  <a:pt y="687" x="4741"/>
                  <a:pt y="717" x="4748"/>
                  <a:pt y="743" x="4761"/>
                </a:cubicBezTo>
                <a:cubicBezTo>
                  <a:pt y="768" x="4775"/>
                  <a:pt y="789" x="4791"/>
                  <a:pt y="805" x="4811"/>
                </a:cubicBezTo>
                <a:cubicBezTo>
                  <a:pt y="821" x="4831"/>
                  <a:pt y="832" x="4853"/>
                  <a:pt y="839" x="4876"/>
                </a:cubicBezTo>
                <a:cubicBezTo>
                  <a:pt y="846" x="4899"/>
                  <a:pt y="849" x="4920"/>
                  <a:pt y="849" x="4940"/>
                </a:cubicBezTo>
                <a:lnTo>
                  <a:pt y="849" x="5169"/>
                </a:lnTo>
                <a:cubicBezTo>
                  <a:pt y="849" x="5182"/>
                  <a:pt y="848" x="5196"/>
                  <a:pt y="845" x="5211"/>
                </a:cubicBezTo>
                <a:cubicBezTo>
                  <a:pt y="842" x="5226"/>
                  <a:pt y="837" x="5241"/>
                  <a:pt y="830" x="5256"/>
                </a:cubicBezTo>
                <a:cubicBezTo>
                  <a:pt y="824" x="5270"/>
                  <a:pt y="815" x="5284"/>
                  <a:pt y="805" x="5298"/>
                </a:cubicBezTo>
                <a:cubicBezTo>
                  <a:pt y="795" x="5312"/>
                  <a:pt y="782" x="5324"/>
                  <a:pt y="767" x="5334"/>
                </a:cubicBezTo>
                <a:cubicBezTo>
                  <a:pt y="752" x="5344"/>
                  <a:pt y="735" x="5352"/>
                  <a:pt y="715" x="5359"/>
                </a:cubicBezTo>
                <a:cubicBezTo>
                  <a:pt y="696" x="5365"/>
                  <a:pt y="674" x="5368"/>
                  <a:pt y="650" x="5368"/>
                </a:cubicBezTo>
                <a:lnTo>
                  <a:pt y="478" x="5368"/>
                </a:lnTo>
                <a:cubicBezTo>
                  <a:pt y="458" x="5368"/>
                  <a:pt y="437" x="5364"/>
                  <a:pt y="414" x="5357"/>
                </a:cubicBezTo>
                <a:cubicBezTo>
                  <a:pt y="391" x="5350"/>
                  <a:pt y="369" x="5339"/>
                  <a:pt y="349" x="5323"/>
                </a:cubicBezTo>
                <a:cubicBezTo>
                  <a:pt y="329" x="5307"/>
                  <a:pt y="313" x="5287"/>
                  <a:pt y="300" x="5261"/>
                </a:cubicBezTo>
                <a:cubicBezTo>
                  <a:pt y="286" x="5235"/>
                  <a:pt y="280" x="5205"/>
                  <a:pt y="280" x="5169"/>
                </a:cubicBezTo>
                <a:close/>
                <a:moveTo>
                  <a:pt y="107" x="7096"/>
                </a:moveTo>
                <a:lnTo>
                  <a:pt y="276" x="7096"/>
                </a:lnTo>
                <a:lnTo>
                  <a:pt y="276" x="7525"/>
                </a:lnTo>
                <a:cubicBezTo>
                  <a:pt y="276" x="7535"/>
                  <a:pt y="278" x="7543"/>
                  <a:pt y="283" x="7547"/>
                </a:cubicBezTo>
                <a:cubicBezTo>
                  <a:pt y="288" x="7551"/>
                  <a:pt y="296" x="7554"/>
                  <a:pt y="307" x="7554"/>
                </a:cubicBezTo>
                <a:lnTo>
                  <a:pt y="364" x="7554"/>
                </a:lnTo>
                <a:cubicBezTo>
                  <a:pt y="375" x="7554"/>
                  <a:pt y="382" x="7552"/>
                  <a:pt y="387" x="7547"/>
                </a:cubicBezTo>
                <a:cubicBezTo>
                  <a:pt y="391" x="7543"/>
                  <a:pt y="394" x="7535"/>
                  <a:pt y="394" x="7524"/>
                </a:cubicBezTo>
                <a:lnTo>
                  <a:pt y="394" x="7238"/>
                </a:lnTo>
                <a:cubicBezTo>
                  <a:pt y="394" x="7214"/>
                  <a:pt y="397" x="7192"/>
                  <a:pt y="403" x="7173"/>
                </a:cubicBezTo>
                <a:cubicBezTo>
                  <a:pt y="409" x="7153"/>
                  <a:pt y="418" x="7136"/>
                  <a:pt y="428" x="7121"/>
                </a:cubicBezTo>
                <a:cubicBezTo>
                  <a:pt y="438" x="7107"/>
                  <a:pt y="450" x="7094"/>
                  <a:pt y="464" x="7083"/>
                </a:cubicBezTo>
                <a:cubicBezTo>
                  <a:pt y="477" x="7073"/>
                  <a:pt y="492" x="7064"/>
                  <a:pt y="506" x="7058"/>
                </a:cubicBezTo>
                <a:cubicBezTo>
                  <a:pt y="521" x="7051"/>
                  <a:pt y="536" x="7047"/>
                  <a:pt y="551" x="7044"/>
                </a:cubicBezTo>
                <a:cubicBezTo>
                  <a:pt y="566" x="7041"/>
                  <a:pt y="580" x="7039"/>
                  <a:pt y="594" x="7039"/>
                </a:cubicBezTo>
                <a:lnTo>
                  <a:pt y="849" x="7039"/>
                </a:lnTo>
                <a:lnTo>
                  <a:pt y="849" x="7724"/>
                </a:lnTo>
                <a:lnTo>
                  <a:pt y="681" x="7724"/>
                </a:lnTo>
                <a:lnTo>
                  <a:pt y="681" x="7208"/>
                </a:lnTo>
                <a:lnTo>
                  <a:pt y="595" x="7208"/>
                </a:lnTo>
                <a:cubicBezTo>
                  <a:pt y="591" x="7208"/>
                  <a:pt y="586" x="7209"/>
                  <a:pt y="582" x="7210"/>
                </a:cubicBezTo>
                <a:cubicBezTo>
                  <a:pt y="577" x="7212"/>
                  <a:pt y="574" x="7213"/>
                  <a:pt y="571" x="7215"/>
                </a:cubicBezTo>
                <a:cubicBezTo>
                  <a:pt y="569" x="7216"/>
                  <a:pt y="567" x="7219"/>
                  <a:pt y="565" x="7222"/>
                </a:cubicBezTo>
                <a:cubicBezTo>
                  <a:pt y="564" x="7225"/>
                  <a:pt y="563" x="7230"/>
                  <a:pt y="563" x="7238"/>
                </a:cubicBezTo>
                <a:lnTo>
                  <a:pt y="563" x="7525"/>
                </a:lnTo>
                <a:cubicBezTo>
                  <a:pt y="563" x="7545"/>
                  <a:pt y="560" x="7566"/>
                  <a:pt y="553" x="7589"/>
                </a:cubicBezTo>
                <a:cubicBezTo>
                  <a:pt y="546" x="7612"/>
                  <a:pt y="534" x="7633"/>
                  <a:pt y="518" x="7653"/>
                </a:cubicBezTo>
                <a:cubicBezTo>
                  <a:pt y="502" x="7674"/>
                  <a:pt y="482" x="7690"/>
                  <a:pt y="456" x="7704"/>
                </a:cubicBezTo>
                <a:cubicBezTo>
                  <a:pt y="431" x="7717"/>
                  <a:pt y="400" x="7724"/>
                  <a:pt y="364" x="7724"/>
                </a:cubicBezTo>
                <a:lnTo>
                  <a:pt y="306" x="7724"/>
                </a:lnTo>
                <a:cubicBezTo>
                  <a:pt y="293" x="7724"/>
                  <a:pt y="279" x="7722"/>
                  <a:pt y="264" x="7719"/>
                </a:cubicBezTo>
                <a:cubicBezTo>
                  <a:pt y="249" x="7716"/>
                  <a:pt y="235" x="7711"/>
                  <a:pt y="220" x="7705"/>
                </a:cubicBezTo>
                <a:cubicBezTo>
                  <a:pt y="205" x="7698"/>
                  <a:pt y="191" x="7689"/>
                  <a:pt y="178" x="7679"/>
                </a:cubicBezTo>
                <a:cubicBezTo>
                  <a:pt y="164" x="7668"/>
                  <a:pt y="152" x="7655"/>
                  <a:pt y="142" x="7640"/>
                </a:cubicBezTo>
                <a:cubicBezTo>
                  <a:pt y="131" x="7625"/>
                  <a:pt y="123" x="7608"/>
                  <a:pt y="117" x="7589"/>
                </a:cubicBezTo>
                <a:cubicBezTo>
                  <a:pt y="111" x="7570"/>
                  <a:pt y="107" x="7548"/>
                  <a:pt y="107" x="7525"/>
                </a:cubicBezTo>
                <a:close/>
                <a:moveTo>
                  <a:pt y="280" x="8314"/>
                </a:moveTo>
                <a:cubicBezTo>
                  <a:pt y="280" x="8303"/>
                  <a:pt y="282" x="8292"/>
                  <a:pt y="286" x="8281"/>
                </a:cubicBezTo>
                <a:cubicBezTo>
                  <a:pt y="291" x="8271"/>
                  <a:pt y="296" x="8262"/>
                  <a:pt y="304" x="8254"/>
                </a:cubicBezTo>
                <a:cubicBezTo>
                  <a:pt y="312" x="8246"/>
                  <a:pt y="321" x="8240"/>
                  <a:pt y="331" x="8236"/>
                </a:cubicBezTo>
                <a:cubicBezTo>
                  <a:pt y="341" x="8232"/>
                  <a:pt y="352" x="8229"/>
                  <a:pt y="364" x="8229"/>
                </a:cubicBezTo>
                <a:lnTo>
                  <a:pt y="849" x="8229"/>
                </a:lnTo>
                <a:lnTo>
                  <a:pt y="849" x="8398"/>
                </a:lnTo>
                <a:lnTo>
                  <a:pt y="448" x="8398"/>
                </a:lnTo>
                <a:lnTo>
                  <a:pt y="448" x="8599"/>
                </a:lnTo>
                <a:cubicBezTo>
                  <a:pt y="448" x="8612"/>
                  <a:pt y="450" x="8624"/>
                  <a:pt y="455" x="8634"/>
                </a:cubicBezTo>
                <a:cubicBezTo>
                  <a:pt y="459" x="8645"/>
                  <a:pt y="465" x="8654"/>
                  <a:pt y="472" x="8662"/>
                </a:cubicBezTo>
                <a:cubicBezTo>
                  <a:pt y="479" x="8670"/>
                  <a:pt y="489" x="8676"/>
                  <a:pt y="499" x="8680"/>
                </a:cubicBezTo>
                <a:cubicBezTo>
                  <a:pt y="510" x="8685"/>
                  <a:pt y="522" x="8687"/>
                  <a:pt y="535" x="8687"/>
                </a:cubicBezTo>
                <a:lnTo>
                  <a:pt y="849" x="8687"/>
                </a:lnTo>
                <a:lnTo>
                  <a:pt y="849" x="8856"/>
                </a:lnTo>
                <a:lnTo>
                  <a:pt y="535" x="8856"/>
                </a:lnTo>
                <a:cubicBezTo>
                  <a:pt y="505" x="8856"/>
                  <a:pt y="477" x="8852"/>
                  <a:pt y="452" x="8844"/>
                </a:cubicBezTo>
                <a:cubicBezTo>
                  <a:pt y="427" x="8837"/>
                  <a:pt y="405" x="8826"/>
                  <a:pt y="386" x="8812"/>
                </a:cubicBezTo>
                <a:cubicBezTo>
                  <a:pt y="367" x="8799"/>
                  <a:pt y="351" x="8784"/>
                  <a:pt y="337" x="8766"/>
                </a:cubicBezTo>
                <a:cubicBezTo>
                  <a:pt y="324" x="8749"/>
                  <a:pt y="313" x="8731"/>
                  <a:pt y="304" x="8712"/>
                </a:cubicBezTo>
                <a:cubicBezTo>
                  <a:pt y="296" x="8694"/>
                  <a:pt y="289" x="8674"/>
                  <a:pt y="286" x="8655"/>
                </a:cubicBezTo>
                <a:cubicBezTo>
                  <a:pt y="282" x="8636"/>
                  <a:pt y="280" x="8618"/>
                  <a:pt y="280" x="8600"/>
                </a:cubicBezTo>
                <a:close/>
                <a:moveTo>
                  <a:pt y="107" x="10590"/>
                </a:moveTo>
                <a:lnTo>
                  <a:pt y="849" x="10590"/>
                </a:lnTo>
                <a:lnTo>
                  <a:pt y="849" x="10758"/>
                </a:lnTo>
                <a:lnTo>
                  <a:pt y="563" x="10758"/>
                </a:lnTo>
                <a:lnTo>
                  <a:pt y="563" x="11163"/>
                </a:lnTo>
                <a:lnTo>
                  <a:pt y="849" x="11163"/>
                </a:lnTo>
                <a:lnTo>
                  <a:pt y="849" x="11331"/>
                </a:lnTo>
                <a:lnTo>
                  <a:pt y="107" x="11331"/>
                </a:lnTo>
                <a:lnTo>
                  <a:pt y="107" x="11163"/>
                </a:lnTo>
                <a:lnTo>
                  <a:pt y="394" x="11163"/>
                </a:lnTo>
                <a:lnTo>
                  <a:pt y="394" x="10758"/>
                </a:lnTo>
                <a:lnTo>
                  <a:pt y="107" x="10758"/>
                </a:lnTo>
                <a:close/>
                <a:moveTo>
                  <a:pt y="280" x="11515"/>
                </a:moveTo>
                <a:lnTo>
                  <a:pt y="442" x="11515"/>
                </a:lnTo>
                <a:lnTo>
                  <a:pt y="442" x="11815"/>
                </a:lnTo>
                <a:cubicBezTo>
                  <a:pt y="442" x="11825"/>
                  <a:pt y="445" x="11833"/>
                  <a:pt y="451" x="11839"/>
                </a:cubicBezTo>
                <a:cubicBezTo>
                  <a:pt y="457" x="11845"/>
                  <a:pt y="465" x="11848"/>
                  <a:pt y="475" x="11848"/>
                </a:cubicBezTo>
                <a:lnTo>
                  <a:pt y="653" x="11848"/>
                </a:lnTo>
                <a:cubicBezTo>
                  <a:pt y="663" x="11848"/>
                  <a:pt y="671" x="11845"/>
                  <a:pt y="677" x="11840"/>
                </a:cubicBezTo>
                <a:cubicBezTo>
                  <a:pt y="683" x="11834"/>
                  <a:pt y="687" x="11826"/>
                  <a:pt y="687" x="11815"/>
                </a:cubicBezTo>
                <a:lnTo>
                  <a:pt y="687" x="11587"/>
                </a:lnTo>
                <a:cubicBezTo>
                  <a:pt y="687" x="11577"/>
                  <a:pt y="684" x="11569"/>
                  <a:pt y="678" x="11562"/>
                </a:cubicBezTo>
                <a:cubicBezTo>
                  <a:pt y="673" x="11556"/>
                  <a:pt y="665" x="11552"/>
                  <a:pt y="655" x="11552"/>
                </a:cubicBezTo>
                <a:cubicBezTo>
                  <a:pt y="644" x="11552"/>
                  <a:pt y="636" x="11555"/>
                  <a:pt y="630" x="11561"/>
                </a:cubicBezTo>
                <a:cubicBezTo>
                  <a:pt y="623" x="11566"/>
                  <a:pt y="620" x="11575"/>
                  <a:pt y="620" x="11586"/>
                </a:cubicBezTo>
                <a:lnTo>
                  <a:pt y="620" x="11836"/>
                </a:lnTo>
                <a:lnTo>
                  <a:pt y="458" x="11836"/>
                </a:lnTo>
                <a:lnTo>
                  <a:pt y="458" x="11586"/>
                </a:lnTo>
                <a:cubicBezTo>
                  <a:pt y="458" x="11550"/>
                  <a:pt y="464" x="11520"/>
                  <a:pt y="477" x="11495"/>
                </a:cubicBezTo>
                <a:cubicBezTo>
                  <a:pt y="490" x="11470"/>
                  <a:pt y="507" x="11450"/>
                  <a:pt y="527" x="11434"/>
                </a:cubicBezTo>
                <a:cubicBezTo>
                  <a:pt y="546" x="11419"/>
                  <a:pt y="567" x="11407"/>
                  <a:pt y="590" x="11400"/>
                </a:cubicBezTo>
                <a:cubicBezTo>
                  <a:pt y="613" x="11394"/>
                  <a:pt y="634" x="11390"/>
                  <a:pt y="654" x="11390"/>
                </a:cubicBezTo>
                <a:cubicBezTo>
                  <a:pt y="689" x="11390"/>
                  <a:pt y="719" x="11397"/>
                  <a:pt y="744" x="11410"/>
                </a:cubicBezTo>
                <a:cubicBezTo>
                  <a:pt y="770" x="11423"/>
                  <a:pt y="790" x="11439"/>
                  <a:pt y="805" x="11459"/>
                </a:cubicBezTo>
                <a:cubicBezTo>
                  <a:pt y="821" x="11479"/>
                  <a:pt y="832" x="11500"/>
                  <a:pt y="839" x="11522"/>
                </a:cubicBezTo>
                <a:cubicBezTo>
                  <a:pt y="846" x="11545"/>
                  <a:pt y="849" x="11566"/>
                  <a:pt y="849" x="11586"/>
                </a:cubicBezTo>
                <a:lnTo>
                  <a:pt y="849" x="11815"/>
                </a:lnTo>
                <a:cubicBezTo>
                  <a:pt y="849" x="11850"/>
                  <a:pt y="843" x="11880"/>
                  <a:pt y="830" x="11905"/>
                </a:cubicBezTo>
                <a:cubicBezTo>
                  <a:pt y="816" x="11931"/>
                  <a:pt y="800" x="11951"/>
                  <a:pt y="780" x="11966"/>
                </a:cubicBezTo>
                <a:cubicBezTo>
                  <a:pt y="761" x="11982"/>
                  <a:pt y="740" x="11993"/>
                  <a:pt y="717" x="12000"/>
                </a:cubicBezTo>
                <a:cubicBezTo>
                  <a:pt y="694" x="12007"/>
                  <a:pt y="673" x="12010"/>
                  <a:pt y="654" x="12010"/>
                </a:cubicBezTo>
                <a:lnTo>
                  <a:pt y="475" x="12010"/>
                </a:lnTo>
                <a:cubicBezTo>
                  <a:pt y="440" x="12010"/>
                  <a:pt y="410" x="12004"/>
                  <a:pt y="385" x="11991"/>
                </a:cubicBezTo>
                <a:cubicBezTo>
                  <a:pt y="360" x="11977"/>
                  <a:pt y="339" x="11961"/>
                  <a:pt y="324" x="11941"/>
                </a:cubicBezTo>
                <a:cubicBezTo>
                  <a:pt y="308" x="11922"/>
                  <a:pt y="297" x="11901"/>
                  <a:pt y="290" x="11878"/>
                </a:cubicBezTo>
                <a:cubicBezTo>
                  <a:pt y="283" x="11856"/>
                  <a:pt y="280" x="11834"/>
                  <a:pt y="280" x="11815"/>
                </a:cubicBezTo>
                <a:close/>
                <a:moveTo>
                  <a:pt y="280" x="12162"/>
                </a:moveTo>
                <a:cubicBezTo>
                  <a:pt y="280" x="12150"/>
                  <a:pt y="282" x="12139"/>
                  <a:pt y="286" x="12129"/>
                </a:cubicBezTo>
                <a:cubicBezTo>
                  <a:pt y="291" x="12119"/>
                  <a:pt y="296" x="12110"/>
                  <a:pt y="304" x="12102"/>
                </a:cubicBezTo>
                <a:cubicBezTo>
                  <a:pt y="312" x="12094"/>
                  <a:pt y="321" x="12088"/>
                  <a:pt y="331" x="12084"/>
                </a:cubicBezTo>
                <a:cubicBezTo>
                  <a:pt y="341" x="12079"/>
                  <a:pt y="352" x="12077"/>
                  <a:pt y="364" x="12077"/>
                </a:cubicBezTo>
                <a:lnTo>
                  <a:pt y="849" x="12077"/>
                </a:lnTo>
                <a:lnTo>
                  <a:pt y="849" x="12246"/>
                </a:lnTo>
                <a:lnTo>
                  <a:pt y="448" x="12246"/>
                </a:lnTo>
                <a:lnTo>
                  <a:pt y="448" x="12447"/>
                </a:lnTo>
                <a:cubicBezTo>
                  <a:pt y="448" x="12460"/>
                  <a:pt y="450" x="12471"/>
                  <a:pt y="455" x="12482"/>
                </a:cubicBezTo>
                <a:cubicBezTo>
                  <a:pt y="459" x="12493"/>
                  <a:pt y="465" x="12502"/>
                  <a:pt y="472" x="12510"/>
                </a:cubicBezTo>
                <a:cubicBezTo>
                  <a:pt y="479" x="12517"/>
                  <a:pt y="489" x="12524"/>
                  <a:pt y="499" x="12528"/>
                </a:cubicBezTo>
                <a:cubicBezTo>
                  <a:pt y="510" x="12533"/>
                  <a:pt y="522" x="12535"/>
                  <a:pt y="535" x="12535"/>
                </a:cubicBezTo>
                <a:lnTo>
                  <a:pt y="849" x="12535"/>
                </a:lnTo>
                <a:lnTo>
                  <a:pt y="849" x="12704"/>
                </a:lnTo>
                <a:lnTo>
                  <a:pt y="535" x="12704"/>
                </a:lnTo>
                <a:cubicBezTo>
                  <a:pt y="505" x="12704"/>
                  <a:pt y="477" x="12700"/>
                  <a:pt y="452" x="12692"/>
                </a:cubicBezTo>
                <a:cubicBezTo>
                  <a:pt y="427" x="12684"/>
                  <a:pt y="405" x="12674"/>
                  <a:pt y="386" x="12660"/>
                </a:cubicBezTo>
                <a:cubicBezTo>
                  <a:pt y="367" x="12647"/>
                  <a:pt y="351" x="12631"/>
                  <a:pt y="337" x="12614"/>
                </a:cubicBezTo>
                <a:cubicBezTo>
                  <a:pt y="324" x="12597"/>
                  <a:pt y="313" x="12579"/>
                  <a:pt y="304" x="12560"/>
                </a:cubicBezTo>
                <a:cubicBezTo>
                  <a:pt y="296" x="12541"/>
                  <a:pt y="289" x="12522"/>
                  <a:pt y="286" x="12503"/>
                </a:cubicBezTo>
                <a:cubicBezTo>
                  <a:pt y="282" x="12484"/>
                  <a:pt y="280" x="12465"/>
                  <a:pt y="280" x="12448"/>
                </a:cubicBezTo>
                <a:close/>
                <a:moveTo>
                  <a:pt y="280" x="12961"/>
                </a:moveTo>
                <a:cubicBezTo>
                  <a:pt y="280" x="12942"/>
                  <a:pt y="283" x="12920"/>
                  <a:pt y="290" x="12897"/>
                </a:cubicBezTo>
                <a:cubicBezTo>
                  <a:pt y="297" x="12874"/>
                  <a:pt y="308" x="12853"/>
                  <a:pt y="324" x="12833"/>
                </a:cubicBezTo>
                <a:cubicBezTo>
                  <a:pt y="340" x="12813"/>
                  <a:pt y="361" x="12796"/>
                  <a:pt y="386" x="12783"/>
                </a:cubicBezTo>
                <a:cubicBezTo>
                  <a:pt y="412" x="12769"/>
                  <a:pt y="442" x="12763"/>
                  <a:pt y="478" x="12763"/>
                </a:cubicBezTo>
                <a:lnTo>
                  <a:pt y="650" x="12763"/>
                </a:lnTo>
                <a:cubicBezTo>
                  <a:pt y="687" x="12763"/>
                  <a:pt y="717" x="12769"/>
                  <a:pt y="743" x="12783"/>
                </a:cubicBezTo>
                <a:cubicBezTo>
                  <a:pt y="768" x="12796"/>
                  <a:pt y="789" x="12813"/>
                  <a:pt y="805" x="12833"/>
                </a:cubicBezTo>
                <a:cubicBezTo>
                  <a:pt y="821" x="12853"/>
                  <a:pt y="832" x="12874"/>
                  <a:pt y="839" x="12897"/>
                </a:cubicBezTo>
                <a:cubicBezTo>
                  <a:pt y="846" x="12920"/>
                  <a:pt y="849" x="12942"/>
                  <a:pt y="849" x="12961"/>
                </a:cubicBezTo>
                <a:lnTo>
                  <a:pt y="849" x="13190"/>
                </a:lnTo>
                <a:cubicBezTo>
                  <a:pt y="849" x="13204"/>
                  <a:pt y="848" x="13218"/>
                  <a:pt y="845" x="13233"/>
                </a:cubicBezTo>
                <a:cubicBezTo>
                  <a:pt y="842" x="13248"/>
                  <a:pt y="837" x="13263"/>
                  <a:pt y="830" x="13277"/>
                </a:cubicBezTo>
                <a:cubicBezTo>
                  <a:pt y="824" x="13292"/>
                  <a:pt y="815" x="13306"/>
                  <a:pt y="805" x="13319"/>
                </a:cubicBezTo>
                <a:cubicBezTo>
                  <a:pt y="795" x="13333"/>
                  <a:pt y="782" x="13345"/>
                  <a:pt y="767" x="13355"/>
                </a:cubicBezTo>
                <a:cubicBezTo>
                  <a:pt y="752" x="13366"/>
                  <a:pt y="735" x="13374"/>
                  <a:pt y="715" x="13380"/>
                </a:cubicBezTo>
                <a:cubicBezTo>
                  <a:pt y="696" x="13386"/>
                  <a:pt y="674" x="13389"/>
                  <a:pt y="650" x="13389"/>
                </a:cubicBezTo>
                <a:lnTo>
                  <a:pt y="478" x="13389"/>
                </a:lnTo>
                <a:cubicBezTo>
                  <a:pt y="458" x="13389"/>
                  <a:pt y="437" x="13386"/>
                  <a:pt y="414" x="13379"/>
                </a:cubicBezTo>
                <a:cubicBezTo>
                  <a:pt y="391" x="13372"/>
                  <a:pt y="369" x="13360"/>
                  <a:pt y="349" x="13345"/>
                </a:cubicBezTo>
                <a:cubicBezTo>
                  <a:pt y="329" x="13329"/>
                  <a:pt y="313" x="13308"/>
                  <a:pt y="300" x="13283"/>
                </a:cubicBezTo>
                <a:cubicBezTo>
                  <a:pt y="286" x="13257"/>
                  <a:pt y="280" x="13226"/>
                  <a:pt y="280" x="13190"/>
                </a:cubicBezTo>
                <a:close/>
                <a:moveTo>
                  <a:pt y="280" x="13458"/>
                </a:moveTo>
                <a:lnTo>
                  <a:pt y="849" x="13458"/>
                </a:lnTo>
                <a:lnTo>
                  <a:pt y="849" x="13626"/>
                </a:lnTo>
                <a:lnTo>
                  <a:pt y="280" x="13626"/>
                </a:lnTo>
                <a:close/>
                <a:moveTo>
                  <a:pt y="98" x="6065"/>
                </a:moveTo>
                <a:cubicBezTo>
                  <a:pt y="98" x="6021"/>
                  <a:pt y="106" x="5979"/>
                  <a:pt y="121" x="5941"/>
                </a:cubicBezTo>
                <a:cubicBezTo>
                  <a:pt y="137" x="5902"/>
                  <a:pt y="159" x="5869"/>
                  <a:pt y="187" x="5841"/>
                </a:cubicBezTo>
                <a:cubicBezTo>
                  <a:pt y="214" x="5813"/>
                  <a:pt y="247" x="5791"/>
                  <a:pt y="286" x="5775"/>
                </a:cubicBezTo>
                <a:cubicBezTo>
                  <a:pt y="325" x="5759"/>
                  <a:pt y="366" x="5751"/>
                  <a:pt y="411" x="5751"/>
                </a:cubicBezTo>
                <a:lnTo>
                  <a:pt y="545" x="5751"/>
                </a:lnTo>
                <a:cubicBezTo>
                  <a:pt y="591" x="5751"/>
                  <a:pt y="633" x="5759"/>
                  <a:pt y="671" x="5775"/>
                </a:cubicBezTo>
                <a:cubicBezTo>
                  <a:pt y="709" x="5791"/>
                  <a:pt y="743" x="5813"/>
                  <a:pt y="770" x="5841"/>
                </a:cubicBezTo>
                <a:cubicBezTo>
                  <a:pt y="798" x="5869"/>
                  <a:pt y="820" x="5902"/>
                  <a:pt y="836" x="5941"/>
                </a:cubicBezTo>
                <a:cubicBezTo>
                  <a:pt y="851" x="5979"/>
                  <a:pt y="859" x="6021"/>
                  <a:pt y="859" x="6065"/>
                </a:cubicBezTo>
                <a:lnTo>
                  <a:pt y="859" x="6237"/>
                </a:lnTo>
                <a:cubicBezTo>
                  <a:pt y="859" x="6282"/>
                  <a:pt y="851" x="6323"/>
                  <a:pt y="836" x="6361"/>
                </a:cubicBezTo>
                <a:cubicBezTo>
                  <a:pt y="820" x="6400"/>
                  <a:pt y="798" x="6433"/>
                  <a:pt y="770" x="6461"/>
                </a:cubicBezTo>
                <a:cubicBezTo>
                  <a:pt y="743" x="6489"/>
                  <a:pt y="709" x="6511"/>
                  <a:pt y="671" x="6526"/>
                </a:cubicBezTo>
                <a:cubicBezTo>
                  <a:pt y="632" x="6542"/>
                  <a:pt y="591" x="6550"/>
                  <a:pt y="545" x="6550"/>
                </a:cubicBezTo>
                <a:lnTo>
                  <a:pt y="411" x="6550"/>
                </a:lnTo>
                <a:cubicBezTo>
                  <a:pt y="366" x="6550"/>
                  <a:pt y="325" x="6542"/>
                  <a:pt y="286" x="6526"/>
                </a:cubicBezTo>
                <a:cubicBezTo>
                  <a:pt y="247" x="6511"/>
                  <a:pt y="214" x="6489"/>
                  <a:pt y="187" x="6461"/>
                </a:cubicBezTo>
                <a:cubicBezTo>
                  <a:pt y="159" x="6433"/>
                  <a:pt y="137" x="6400"/>
                  <a:pt y="121" x="6361"/>
                </a:cubicBezTo>
                <a:cubicBezTo>
                  <a:pt y="106" x="6323"/>
                  <a:pt y="98" x="6282"/>
                  <a:pt y="98" x="6237"/>
                </a:cubicBezTo>
                <a:close/>
                <a:moveTo>
                  <a:pt y="0" x="6816"/>
                </a:moveTo>
                <a:cubicBezTo>
                  <a:pt y="18" x="6800"/>
                  <a:pt y="37" x="6784"/>
                  <a:pt y="57" x="6769"/>
                </a:cubicBezTo>
                <a:cubicBezTo>
                  <a:pt y="76" x="6754"/>
                  <a:pt y="98" x="6739"/>
                  <a:pt y="122" x="6723"/>
                </a:cubicBezTo>
                <a:cubicBezTo>
                  <a:pt y="146" x="6708"/>
                  <a:pt y="171" x="6692"/>
                  <a:pt y="199" x="6677"/>
                </a:cubicBezTo>
                <a:cubicBezTo>
                  <a:pt y="226" x="6662"/>
                  <a:pt y="255" x="6649"/>
                  <a:pt y="286" x="6637"/>
                </a:cubicBezTo>
                <a:cubicBezTo>
                  <a:pt y="316" x="6625"/>
                  <a:pt y="347" x="6616"/>
                  <a:pt y="380" x="6609"/>
                </a:cubicBezTo>
                <a:cubicBezTo>
                  <a:pt y="412" x="6601"/>
                  <a:pt y="445" x="6598"/>
                  <a:pt y="478" x="6598"/>
                </a:cubicBezTo>
                <a:cubicBezTo>
                  <a:pt y="512" x="6598"/>
                  <a:pt y="545" x="6601"/>
                  <a:pt y="577" x="6609"/>
                </a:cubicBezTo>
                <a:cubicBezTo>
                  <a:pt y="609" x="6616"/>
                  <a:pt y="641" x="6625"/>
                  <a:pt y="671" x="6637"/>
                </a:cubicBezTo>
                <a:cubicBezTo>
                  <a:pt y="701" x="6649"/>
                  <a:pt y="730" x="6662"/>
                  <a:pt y="758" x="6677"/>
                </a:cubicBezTo>
                <a:cubicBezTo>
                  <a:pt y="785" x="6692"/>
                  <a:pt y="811" x="6708"/>
                  <a:pt y="835" x="6723"/>
                </a:cubicBezTo>
                <a:cubicBezTo>
                  <a:pt y="859" x="6739"/>
                  <a:pt y="880" x="6754"/>
                  <a:pt y="900" x="6769"/>
                </a:cubicBezTo>
                <a:cubicBezTo>
                  <a:pt y="919" x="6784"/>
                  <a:pt y="938" x="6800"/>
                  <a:pt y="957" x="6816"/>
                </a:cubicBezTo>
                <a:lnTo>
                  <a:pt y="957" x="7052"/>
                </a:lnTo>
                <a:lnTo>
                  <a:pt y="877" x="6971"/>
                </a:lnTo>
                <a:cubicBezTo>
                  <a:pt y="877" x="6971"/>
                  <a:pt y="871" x="6966"/>
                  <a:pt y="860" x="6955"/>
                </a:cubicBezTo>
                <a:cubicBezTo>
                  <a:pt y="849" x="6945"/>
                  <a:pt y="834" x="6932"/>
                  <a:pt y="815" x="6917"/>
                </a:cubicBezTo>
                <a:cubicBezTo>
                  <a:pt y="796" x="6902"/>
                  <a:pt y="773" x="6885"/>
                  <a:pt y="748" x="6868"/>
                </a:cubicBezTo>
                <a:cubicBezTo>
                  <a:pt y="722" x="6850"/>
                  <a:pt y="694" x="6833"/>
                  <a:pt y="665" x="6818"/>
                </a:cubicBezTo>
                <a:cubicBezTo>
                  <a:pt y="635" x="6803"/>
                  <a:pt y="605" x="6791"/>
                  <a:pt y="573" x="6781"/>
                </a:cubicBezTo>
                <a:cubicBezTo>
                  <a:pt y="541" x="6771"/>
                  <a:pt y="510" x="6766"/>
                  <a:pt y="478" x="6766"/>
                </a:cubicBezTo>
                <a:cubicBezTo>
                  <a:pt y="447" x="6766"/>
                  <a:pt y="416" x="6771"/>
                  <a:pt y="384" x="6781"/>
                </a:cubicBezTo>
                <a:cubicBezTo>
                  <a:pt y="352" x="6791"/>
                  <a:pt y="322" x="6803"/>
                  <a:pt y="292" x="6818"/>
                </a:cubicBezTo>
                <a:cubicBezTo>
                  <a:pt y="263" x="6833"/>
                  <a:pt y="235" x="6850"/>
                  <a:pt y="209" x="6868"/>
                </a:cubicBezTo>
                <a:cubicBezTo>
                  <a:pt y="183" x="6885"/>
                  <a:pt y="161" x="6902"/>
                  <a:pt y="142" x="6917"/>
                </a:cubicBezTo>
                <a:cubicBezTo>
                  <a:pt y="123" x="6932"/>
                  <a:pt y="108" x="6945"/>
                  <a:pt y="97" x="6955"/>
                </a:cubicBezTo>
                <a:cubicBezTo>
                  <a:pt y="86" x="6966"/>
                  <a:pt y="80" x="6971"/>
                  <a:pt y="80" x="6971"/>
                </a:cubicBezTo>
                <a:lnTo>
                  <a:pt y="0" x="7052"/>
                </a:lnTo>
                <a:close/>
                <a:moveTo>
                  <a:pt y="0" x="8844"/>
                </a:moveTo>
                <a:lnTo>
                  <a:pt y="80" x="8924"/>
                </a:lnTo>
                <a:cubicBezTo>
                  <a:pt y="80" x="8924"/>
                  <a:pt y="86" x="8929"/>
                  <a:pt y="97" x="8939"/>
                </a:cubicBezTo>
                <a:cubicBezTo>
                  <a:pt y="108" x="8950"/>
                  <a:pt y="123" x="8962"/>
                  <a:pt y="142" x="8978"/>
                </a:cubicBezTo>
                <a:cubicBezTo>
                  <a:pt y="161" x="8993"/>
                  <a:pt y="183" x="9009"/>
                  <a:pt y="209" x="9027"/>
                </a:cubicBezTo>
                <a:cubicBezTo>
                  <a:pt y="235" x="9045"/>
                  <a:pt y="262" x="9061"/>
                  <a:pt y="292" x="9076"/>
                </a:cubicBezTo>
                <a:cubicBezTo>
                  <a:pt y="321" x="9091"/>
                  <a:pt y="352" x="9104"/>
                  <a:pt y="384" x="9113"/>
                </a:cubicBezTo>
                <a:cubicBezTo>
                  <a:pt y="416" x="9123"/>
                  <a:pt y="447" x="9128"/>
                  <a:pt y="478" x="9128"/>
                </a:cubicBezTo>
                <a:cubicBezTo>
                  <a:pt y="509" x="9128"/>
                  <a:pt y="541" x="9123"/>
                  <a:pt y="573" x="9113"/>
                </a:cubicBezTo>
                <a:cubicBezTo>
                  <a:pt y="605" x="9104"/>
                  <a:pt y="635" x="9091"/>
                  <a:pt y="665" x="9076"/>
                </a:cubicBezTo>
                <a:cubicBezTo>
                  <a:pt y="694" x="9061"/>
                  <a:pt y="722" x="9045"/>
                  <a:pt y="748" x="9027"/>
                </a:cubicBezTo>
                <a:cubicBezTo>
                  <a:pt y="773" x="9009"/>
                  <a:pt y="796" x="8993"/>
                  <a:pt y="815" x="8978"/>
                </a:cubicBezTo>
                <a:cubicBezTo>
                  <a:pt y="834" x="8962"/>
                  <a:pt y="849" x="8950"/>
                  <a:pt y="860" x="8939"/>
                </a:cubicBezTo>
                <a:cubicBezTo>
                  <a:pt y="871" x="8929"/>
                  <a:pt y="877" x="8924"/>
                  <a:pt y="877" x="8924"/>
                </a:cubicBezTo>
                <a:lnTo>
                  <a:pt y="957" x="8844"/>
                </a:lnTo>
                <a:lnTo>
                  <a:pt y="957" x="9079"/>
                </a:lnTo>
                <a:cubicBezTo>
                  <a:pt y="938" x="9095"/>
                  <a:pt y="919" x="9111"/>
                  <a:pt y="900" x="9126"/>
                </a:cubicBezTo>
                <a:cubicBezTo>
                  <a:pt y="880" x="9141"/>
                  <a:pt y="859" x="9156"/>
                  <a:pt y="835" x="9172"/>
                </a:cubicBezTo>
                <a:cubicBezTo>
                  <a:pt y="811" x="9188"/>
                  <a:pt y="785" x="9203"/>
                  <a:pt y="758" x="9218"/>
                </a:cubicBezTo>
                <a:cubicBezTo>
                  <a:pt y="730" x="9233"/>
                  <a:pt y="701" x="9246"/>
                  <a:pt y="671" x="9258"/>
                </a:cubicBezTo>
                <a:cubicBezTo>
                  <a:pt y="641" x="9270"/>
                  <a:pt y="609" x="9279"/>
                  <a:pt y="577" x="9286"/>
                </a:cubicBezTo>
                <a:cubicBezTo>
                  <a:pt y="545" x="9294"/>
                  <a:pt y="512" x="9298"/>
                  <a:pt y="478" x="9298"/>
                </a:cubicBezTo>
                <a:cubicBezTo>
                  <a:pt y="445" x="9298"/>
                  <a:pt y="412" x="9294"/>
                  <a:pt y="380" x="9286"/>
                </a:cubicBezTo>
                <a:cubicBezTo>
                  <a:pt y="347" x="9279"/>
                  <a:pt y="316" x="9270"/>
                  <a:pt y="286" x="9258"/>
                </a:cubicBezTo>
                <a:cubicBezTo>
                  <a:pt y="255" x="9246"/>
                  <a:pt y="226" x="9233"/>
                  <a:pt y="199" x="9218"/>
                </a:cubicBezTo>
                <a:cubicBezTo>
                  <a:pt y="171" x="9203"/>
                  <a:pt y="146" x="9188"/>
                  <a:pt y="122" x="9172"/>
                </a:cubicBezTo>
                <a:cubicBezTo>
                  <a:pt y="98" x="9156"/>
                  <a:pt y="76" x="9141"/>
                  <a:pt y="57" x="9126"/>
                </a:cubicBezTo>
                <a:cubicBezTo>
                  <a:pt y="37" x="9111"/>
                  <a:pt y="18" x="9095"/>
                  <a:pt y="0" x="9079"/>
                </a:cubicBezTo>
                <a:close/>
                <a:moveTo>
                  <a:pt y="280" x="1334"/>
                </a:moveTo>
                <a:cubicBezTo>
                  <a:pt y="280" x="1310"/>
                  <a:pt y="283" x="1289"/>
                  <a:pt y="289" x="1269"/>
                </a:cubicBezTo>
                <a:cubicBezTo>
                  <a:pt y="295" x="1250"/>
                  <a:pt y="303" x="1233"/>
                  <a:pt y="314" x="1218"/>
                </a:cubicBezTo>
                <a:cubicBezTo>
                  <a:pt y="324" x="1203"/>
                  <a:pt y="336" x="1190"/>
                  <a:pt y="350" x="1180"/>
                </a:cubicBezTo>
                <a:cubicBezTo>
                  <a:pt y="363" x="1170"/>
                  <a:pt y="377" x="1161"/>
                  <a:pt y="392" x="1155"/>
                </a:cubicBezTo>
                <a:cubicBezTo>
                  <a:pt y="406" x="1148"/>
                  <a:pt y="421" x="1143"/>
                  <a:pt y="436" x="1140"/>
                </a:cubicBezTo>
                <a:cubicBezTo>
                  <a:pt y="451" x="1137"/>
                  <a:pt y="465" x="1136"/>
                  <a:pt y="478" x="1136"/>
                </a:cubicBezTo>
                <a:lnTo>
                  <a:pt y="650" x="1136"/>
                </a:lnTo>
                <a:cubicBezTo>
                  <a:pt y="674" x="1136"/>
                  <a:pt y="696" x="1139"/>
                  <a:pt y="715" x="1145"/>
                </a:cubicBezTo>
                <a:cubicBezTo>
                  <a:pt y="735" x="1151"/>
                  <a:pt y="752" x="1159"/>
                  <a:pt y="767" x="1170"/>
                </a:cubicBezTo>
                <a:cubicBezTo>
                  <a:pt y="782" x="1180"/>
                  <a:pt y="795" x="1192"/>
                  <a:pt y="805" x="1206"/>
                </a:cubicBezTo>
                <a:cubicBezTo>
                  <a:pt y="815" x="1219"/>
                  <a:pt y="824" x="1233"/>
                  <a:pt y="830" x="1248"/>
                </a:cubicBezTo>
                <a:cubicBezTo>
                  <a:pt y="837" x="1262"/>
                  <a:pt y="842" x="1277"/>
                  <a:pt y="845" x="1292"/>
                </a:cubicBezTo>
                <a:cubicBezTo>
                  <a:pt y="848" x="1307"/>
                  <a:pt y="849" x="1321"/>
                  <a:pt y="849" x="1334"/>
                </a:cubicBezTo>
                <a:lnTo>
                  <a:pt y="849" x="1584"/>
                </a:lnTo>
                <a:lnTo>
                  <a:pt y="681" x="1584"/>
                </a:lnTo>
                <a:lnTo>
                  <a:pt y="681" x="1335"/>
                </a:lnTo>
                <a:cubicBezTo>
                  <a:pt y="681" x="1324"/>
                  <a:pt y="678" x="1316"/>
                  <a:pt y="674" x="1311"/>
                </a:cubicBezTo>
                <a:cubicBezTo>
                  <a:pt y="669" x="1307"/>
                  <a:pt y="661" x="1304"/>
                  <a:pt y="650" x="1304"/>
                </a:cubicBezTo>
                <a:lnTo>
                  <a:pt y="478" x="1304"/>
                </a:lnTo>
                <a:cubicBezTo>
                  <a:pt y="469" x="1304"/>
                  <a:pt y="462" x="1307"/>
                  <a:pt y="457" x="1312"/>
                </a:cubicBezTo>
                <a:cubicBezTo>
                  <a:pt y="451" x="1317"/>
                  <a:pt y="448" x="1325"/>
                  <a:pt y="448" x="1334"/>
                </a:cubicBezTo>
                <a:lnTo>
                  <a:pt y="448" x="1563"/>
                </a:lnTo>
                <a:cubicBezTo>
                  <a:pt y="448" x="1575"/>
                  <a:pt y="451" x="1583"/>
                  <a:pt y="455" x="1587"/>
                </a:cubicBezTo>
                <a:cubicBezTo>
                  <a:pt y="460" x="1592"/>
                  <a:pt y="467" x="1594"/>
                  <a:pt y="478" x="1594"/>
                </a:cubicBezTo>
                <a:lnTo>
                  <a:pt y="879" x="1594"/>
                </a:lnTo>
                <a:cubicBezTo>
                  <a:pt y="890" x="1594"/>
                  <a:pt y="898" x="1592"/>
                  <a:pt y="903" x="1587"/>
                </a:cubicBezTo>
                <a:cubicBezTo>
                  <a:pt y="907" x="1583"/>
                  <a:pt y="910" x="1575"/>
                  <a:pt y="910" x="1563"/>
                </a:cubicBezTo>
                <a:lnTo>
                  <a:pt y="910" x="1313"/>
                </a:lnTo>
                <a:lnTo>
                  <a:pt y="1078" x="1313"/>
                </a:lnTo>
                <a:lnTo>
                  <a:pt y="1078" x="1563"/>
                </a:lnTo>
                <a:cubicBezTo>
                  <a:pt y="1078" x="1577"/>
                  <a:pt y="1077" x="1591"/>
                  <a:pt y="1074" x="1606"/>
                </a:cubicBezTo>
                <a:cubicBezTo>
                  <a:pt y="1071" x="1621"/>
                  <a:pt y="1066" x="1636"/>
                  <a:pt y="1059" x="1650"/>
                </a:cubicBezTo>
                <a:cubicBezTo>
                  <a:pt y="1053" x="1665"/>
                  <a:pt y="1044" x="1679"/>
                  <a:pt y="1034" x="1693"/>
                </a:cubicBezTo>
                <a:cubicBezTo>
                  <a:pt y="1024" x="1706"/>
                  <a:pt y="1011" x="1718"/>
                  <a:pt y="996" x="1728"/>
                </a:cubicBezTo>
                <a:cubicBezTo>
                  <a:pt y="981" x="1739"/>
                  <a:pt y="964" x="1747"/>
                  <a:pt y="944" x="1753"/>
                </a:cubicBezTo>
                <a:cubicBezTo>
                  <a:pt y="925" x="1759"/>
                  <a:pt y="903" x="1762"/>
                  <a:pt y="879" x="1762"/>
                </a:cubicBezTo>
                <a:lnTo>
                  <a:pt y="478" x="1762"/>
                </a:lnTo>
                <a:cubicBezTo>
                  <a:pt y="454" x="1762"/>
                  <a:pt y="433" x="1759"/>
                  <a:pt y="414" x="1753"/>
                </a:cubicBezTo>
                <a:cubicBezTo>
                  <a:pt y="394" x="1747"/>
                  <a:pt y="377" x="1739"/>
                  <a:pt y="362" x="1728"/>
                </a:cubicBezTo>
                <a:cubicBezTo>
                  <a:pt y="347" x="1718"/>
                  <a:pt y="334" x="1706"/>
                  <a:pt y="324" x="1693"/>
                </a:cubicBezTo>
                <a:cubicBezTo>
                  <a:pt y="314" x="1679"/>
                  <a:pt y="305" x="1665"/>
                  <a:pt y="299" x="1650"/>
                </a:cubicBezTo>
                <a:cubicBezTo>
                  <a:pt y="292" x="1636"/>
                  <a:pt y="287" x="1621"/>
                  <a:pt y="284" x="1606"/>
                </a:cubicBezTo>
                <a:cubicBezTo>
                  <a:pt y="281" x="1591"/>
                  <a:pt y="280" x="1577"/>
                  <a:pt y="280" x="156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6" name="Shape 256"/>
          <p:cNvSpPr txBox="1"/>
          <p:nvPr/>
        </p:nvSpPr>
        <p:spPr>
          <a:xfrm>
            <a:off y="2885650" x="4747000"/>
            <a:ext cy="991199" cx="154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7" name="Shape 257"/>
          <p:cNvSpPr txBox="1"/>
          <p:nvPr/>
        </p:nvSpPr>
        <p:spPr>
          <a:xfrm>
            <a:off y="1329212" x="2963825"/>
            <a:ext cy="3644400" cx="49377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	 	 	 	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14	 	0.00013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15	 	0.000262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16	 	0.000846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17	 	0.001047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18 	0.002332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19		 0.004498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20	 	0.007866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21	 	0.014877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22	 	0.011904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23 	0.023105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24 	0.050784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25 	0.10073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26 	0.182445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27 	0.364788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28	 	0.734411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29	 	1.45692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30	 	2.91583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31		 5.86446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32	 	11.6285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33	 	23.2579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34		 46.499</a:t>
            </a:r>
          </a:p>
          <a:p>
            <a:r>
              <a:t/>
            </a:r>
          </a:p>
        </p:txBody>
      </p:sp>
      <p:sp>
        <p:nvSpPr>
          <p:cNvPr id="258" name="Shape 258"/>
          <p:cNvSpPr txBox="1"/>
          <p:nvPr/>
        </p:nvSpPr>
        <p:spPr>
          <a:xfrm>
            <a:off y="1584037" x="-1486550"/>
            <a:ext cy="3000000" cx="82392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14 	0.000302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15 	0.000357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16 	0.000449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17 	0.000996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18 	0.002246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19 	0.004538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20 	0.007229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21 	0.014434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22 	0.034936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23 	0.057539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24 	0.118805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25 	0.22651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26 	0.46398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27 	0.912926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28 	1.81517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29 	3.67474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30 	7.28479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31 	14.4094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32 	29.1799</a:t>
            </a:r>
          </a:p>
          <a:p>
            <a:pPr rtl="0" lvl="0" indent="3048000">
              <a:lnSpc>
                <a:spcPct val="115000"/>
              </a:lnSpc>
              <a:buNone/>
            </a:pPr>
            <a:r>
              <a:rPr b="1" sz="900" lang="es">
                <a:solidFill>
                  <a:schemeClr val="dk1"/>
                </a:solidFill>
              </a:rPr>
              <a:t>33 	57.7322</a:t>
            </a:r>
          </a:p>
          <a:p>
            <a:pPr rtl="0" lvl="0" indent="0" marL="2743200">
              <a:buNone/>
            </a:pPr>
            <a:r>
              <a:rPr b="1" sz="900" lang="es">
                <a:solidFill>
                  <a:schemeClr val="dk1"/>
                </a:solidFill>
              </a:rPr>
              <a:t>          34		 116.553</a:t>
            </a:r>
          </a:p>
        </p:txBody>
      </p:sp>
      <p:sp>
        <p:nvSpPr>
          <p:cNvPr id="259" name="Shape 259"/>
          <p:cNvSpPr/>
          <p:nvPr/>
        </p:nvSpPr>
        <p:spPr>
          <a:xfrm>
            <a:off y="1352312" x="1200462"/>
            <a:ext cy="3598199" cx="18209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0" name="Shape 260"/>
          <p:cNvSpPr/>
          <p:nvPr/>
        </p:nvSpPr>
        <p:spPr>
          <a:xfrm>
            <a:off y="1352312" x="5740687"/>
            <a:ext cy="3598199" cx="18209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1" name="Shape 261"/>
          <p:cNvSpPr txBox="1"/>
          <p:nvPr/>
        </p:nvSpPr>
        <p:spPr>
          <a:xfrm>
            <a:off y="1113650" x="5850375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000" lang="es"/>
              <a:t>      Tamaño  Tiempos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y="1113650" x="1127425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000" lang="es"/>
              <a:t>      Tamaño  Tiempos</a:t>
            </a:r>
          </a:p>
        </p:txBody>
      </p:sp>
      <p:sp>
        <p:nvSpPr>
          <p:cNvPr id="263" name="Shape 263"/>
          <p:cNvSpPr/>
          <p:nvPr/>
        </p:nvSpPr>
        <p:spPr>
          <a:xfrm>
            <a:off y="1113650" x="1127425"/>
            <a:ext cy="3921599" cx="6847199"/>
          </a:xfrm>
          <a:prstGeom prst="flowChartAlternateProcess">
            <a:avLst/>
          </a:prstGeom>
          <a:solidFill>
            <a:srgbClr val="FFD966"/>
          </a:solidFill>
          <a:ln w="28575" cap="flat">
            <a:solidFill>
              <a:srgbClr val="00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264" name="Shape 2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91173" x="1810549"/>
            <a:ext cy="3387625" cx="5646025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265" name="Shape 26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482924" x="2000224"/>
            <a:ext cy="3314325" cx="5173952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sp>
        <p:nvSpPr>
          <p:cNvPr id="266" name="Shape 266"/>
          <p:cNvSpPr/>
          <p:nvPr/>
        </p:nvSpPr>
        <p:spPr>
          <a:xfrm flipH="1">
            <a:off y="2838975" x="7549387"/>
            <a:ext cy="421799" cx="397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7" name="Shape 267"/>
          <p:cNvSpPr/>
          <p:nvPr/>
        </p:nvSpPr>
        <p:spPr>
          <a:xfrm>
            <a:off y="2821212" x="1227487"/>
            <a:ext cy="421799" cx="397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1630050" x="457200"/>
            <a:ext cy="3352499" cx="7858200"/>
          </a:xfrm>
          <a:prstGeom prst="snip2DiagRect">
            <a:avLst>
              <a:gd fmla="val 0" name="adj1"/>
              <a:gd fmla="val 23548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002300" x="1118825"/>
            <a:ext cy="3138900" cx="825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D9D9D9"/>
              </a:buClr>
              <a:buSzPct val="60000"/>
              <a:buFont typeface="Roboto"/>
              <a:buAutoNum type="arabicPeriod"/>
            </a:pPr>
            <a:r>
              <a:rPr lang="es"/>
              <a:t>
</a:t>
            </a: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Algoritmos O(n^2)</a:t>
            </a:r>
            <a:b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1.1. Eficiencia híbrida O(n^2)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Algoritmos O(n*log(n))</a:t>
            </a:r>
            <a:b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2.1. Eficiencia híbrida O(n*log(n)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Comparación de algoritmos de ordenación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Algoritmos O(n^3)</a:t>
            </a:r>
            <a:b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4.1. Eficiencia híbrida O(n^3)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Algoritmos O(2^n)</a:t>
            </a:r>
            <a:b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5.1. Eficiencia híbrida O(2^n)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Ajustes incorrectos </a:t>
            </a:r>
          </a:p>
          <a:p>
            <a:pPr rtl="0" lvl="0" indent="-342900" marL="457200">
              <a:buClr>
                <a:srgbClr val="D9D9D9"/>
              </a:buClr>
              <a:buSzPct val="100000"/>
              <a:buFont typeface="Roboto"/>
              <a:buAutoNum type="arabicPeriod"/>
            </a:pPr>
            <a:r>
              <a:rPr b="1" sz="1800" lang="es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Variación de la eficiencia empírica por parámetros externos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33" name="Shape 33"/>
          <p:cNvSpPr/>
          <p:nvPr/>
        </p:nvSpPr>
        <p:spPr>
          <a:xfrm>
            <a:off y="338150" x="495625"/>
            <a:ext cy="895400" cx="2693253"/>
          </a:xfrm>
          <a:custGeom>
            <a:pathLst>
              <a:path w="3644" extrusionOk="0" h="1034">
                <a:moveTo>
                  <a:pt y="0" x="290"/>
                </a:moveTo>
                <a:lnTo>
                  <a:pt y="157" x="19"/>
                </a:lnTo>
                <a:lnTo>
                  <a:pt y="265" x="68"/>
                </a:lnTo>
                <a:lnTo>
                  <a:pt y="160" x="362"/>
                </a:lnTo>
                <a:lnTo>
                  <a:pt y="0" x="290"/>
                </a:lnTo>
                <a:close/>
                <a:moveTo>
                  <a:pt y="568" x="3144"/>
                </a:moveTo>
                <a:lnTo>
                  <a:pt y="738" x="3144"/>
                </a:lnTo>
                <a:lnTo>
                  <a:pt y="738" x="3586"/>
                </a:lnTo>
                <a:lnTo>
                  <a:pt y="568" x="3586"/>
                </a:lnTo>
                <a:close/>
                <a:moveTo>
                  <a:pt y="451" x="1549"/>
                </a:moveTo>
                <a:cubicBezTo>
                  <a:pt y="451" x="1571"/>
                  <a:pt y="454" x="1591"/>
                  <a:pt y="461" x="1609"/>
                </a:cubicBezTo>
                <a:cubicBezTo>
                  <a:pt y="468" x="1626"/>
                  <a:pt y="478" x="1641"/>
                  <a:pt y="490" x="1654"/>
                </a:cubicBezTo>
                <a:cubicBezTo>
                  <a:pt y="503" x="1667"/>
                  <a:pt y="518" x="1676"/>
                  <a:pt y="536" x="1683"/>
                </a:cubicBezTo>
                <a:cubicBezTo>
                  <a:pt y="554" x="1690"/>
                  <a:pt y="574" x="1694"/>
                  <a:pt y="596" x="1694"/>
                </a:cubicBezTo>
                <a:lnTo>
                  <a:pt y="710" x="1694"/>
                </a:lnTo>
                <a:cubicBezTo>
                  <a:pt y="732" x="1694"/>
                  <a:pt y="753" x="1690"/>
                  <a:pt y="770" x="1683"/>
                </a:cubicBezTo>
                <a:cubicBezTo>
                  <a:pt y="788" x="1676"/>
                  <a:pt y="803" x="1667"/>
                  <a:pt y="816" x="1654"/>
                </a:cubicBezTo>
                <a:cubicBezTo>
                  <a:pt y="828" x="1642"/>
                  <a:pt y="838" x="1626"/>
                  <a:pt y="845" x="1609"/>
                </a:cubicBezTo>
                <a:cubicBezTo>
                  <a:pt y="852" x="1591"/>
                  <a:pt y="855" x="1571"/>
                  <a:pt y="855" x="1549"/>
                </a:cubicBezTo>
                <a:lnTo>
                  <a:pt y="855" x="1290"/>
                </a:lnTo>
                <a:lnTo>
                  <a:pt y="451" x="1290"/>
                </a:lnTo>
                <a:close/>
                <a:moveTo>
                  <a:pt y="282" x="0"/>
                </a:moveTo>
                <a:lnTo>
                  <a:pt y="1024" x="0"/>
                </a:lnTo>
                <a:lnTo>
                  <a:pt y="1024" x="168"/>
                </a:lnTo>
                <a:lnTo>
                  <a:pt y="282" x="168"/>
                </a:lnTo>
                <a:close/>
                <a:moveTo>
                  <a:pt y="282" x="1206"/>
                </a:moveTo>
                <a:cubicBezTo>
                  <a:pt y="282" x="1194"/>
                  <a:pt y="284" x="1183"/>
                  <a:pt y="288" x="1172"/>
                </a:cubicBezTo>
                <a:cubicBezTo>
                  <a:pt y="293" x="1162"/>
                  <a:pt y="299" x="1153"/>
                  <a:pt y="307" x="1145"/>
                </a:cubicBezTo>
                <a:cubicBezTo>
                  <a:pt y="314" x="1138"/>
                  <a:pt y="324" x="1132"/>
                  <a:pt y="334" x="1127"/>
                </a:cubicBezTo>
                <a:cubicBezTo>
                  <a:pt y="344" x="1123"/>
                  <a:pt y="355" x="1121"/>
                  <a:pt y="367" x="1121"/>
                </a:cubicBezTo>
                <a:lnTo>
                  <a:pt y="939" x="1121"/>
                </a:lnTo>
                <a:cubicBezTo>
                  <a:pt y="951" x="1121"/>
                  <a:pt y="962" x="1123"/>
                  <a:pt y="972" x="1128"/>
                </a:cubicBezTo>
                <a:cubicBezTo>
                  <a:pt y="983" x="1132"/>
                  <a:pt y="992" x="1138"/>
                  <a:pt y="999" x="1145"/>
                </a:cubicBezTo>
                <a:cubicBezTo>
                  <a:pt y="1007" x="1153"/>
                  <a:pt y="1013" x="1162"/>
                  <a:pt y="1017" x="1173"/>
                </a:cubicBezTo>
                <a:cubicBezTo>
                  <a:pt y="1022" x="1183"/>
                  <a:pt y="1024" x="1194"/>
                  <a:pt y="1024" x="1206"/>
                </a:cubicBezTo>
                <a:lnTo>
                  <a:pt y="1024" x="1549"/>
                </a:lnTo>
                <a:cubicBezTo>
                  <a:pt y="1024" x="1593"/>
                  <a:pt y="1016" x="1635"/>
                  <a:pt y="1000" x="1673"/>
                </a:cubicBezTo>
                <a:cubicBezTo>
                  <a:pt y="985" x="1712"/>
                  <a:pt y="963" x="1745"/>
                  <a:pt y="935" x="1773"/>
                </a:cubicBezTo>
                <a:cubicBezTo>
                  <a:pt y="907" x="1801"/>
                  <a:pt y="874" x="1823"/>
                  <a:pt y="836" x="1839"/>
                </a:cubicBezTo>
                <a:cubicBezTo>
                  <a:pt y="797" x="1855"/>
                  <a:pt y="755" x="1862"/>
                  <a:pt y="710" x="1862"/>
                </a:cubicBezTo>
                <a:lnTo>
                  <a:pt y="596" x="1862"/>
                </a:lnTo>
                <a:cubicBezTo>
                  <a:pt y="551" x="1862"/>
                  <a:pt y="509" x="1855"/>
                  <a:pt y="470" x="1839"/>
                </a:cubicBezTo>
                <a:cubicBezTo>
                  <a:pt y="432" x="1823"/>
                  <a:pt y="399" x="1801"/>
                  <a:pt y="371" x="1773"/>
                </a:cubicBezTo>
                <a:cubicBezTo>
                  <a:pt y="343" x="1745"/>
                  <a:pt y="321" x="1712"/>
                  <a:pt y="305" x="1673"/>
                </a:cubicBezTo>
                <a:cubicBezTo>
                  <a:pt y="290" x="1635"/>
                  <a:pt y="282" x="1593"/>
                  <a:pt y="282" x="1549"/>
                </a:cubicBezTo>
                <a:close/>
                <a:moveTo>
                  <a:pt y="282" x="1946"/>
                </a:moveTo>
                <a:lnTo>
                  <a:pt y="1024" x="1946"/>
                </a:lnTo>
                <a:lnTo>
                  <a:pt y="1024" x="2115"/>
                </a:lnTo>
                <a:lnTo>
                  <a:pt y="282" x="2115"/>
                </a:lnTo>
                <a:close/>
                <a:moveTo>
                  <a:pt y="282" x="2411"/>
                </a:moveTo>
                <a:cubicBezTo>
                  <a:pt y="282" x="2387"/>
                  <a:pt y="285" x="2366"/>
                  <a:pt y="291" x="2347"/>
                </a:cubicBezTo>
                <a:cubicBezTo>
                  <a:pt y="298" x="2327"/>
                  <a:pt y="306" x="2310"/>
                  <a:pt y="316" x="2295"/>
                </a:cubicBezTo>
                <a:cubicBezTo>
                  <a:pt y="327" x="2280"/>
                  <a:pt y="339" x="2268"/>
                  <a:pt y="352" x="2257"/>
                </a:cubicBezTo>
                <a:cubicBezTo>
                  <a:pt y="366" x="2246"/>
                  <a:pt y="380" x="2238"/>
                  <a:pt y="395" x="2231"/>
                </a:cubicBezTo>
                <a:cubicBezTo>
                  <a:pt y="409" x="2225"/>
                  <a:pt y="424" x="2220"/>
                  <a:pt y="439" x="2217"/>
                </a:cubicBezTo>
                <a:cubicBezTo>
                  <a:pt y="454" x="2214"/>
                  <a:pt y="468" x="2212"/>
                  <a:pt y="481" x="2212"/>
                </a:cubicBezTo>
                <a:lnTo>
                  <a:pt y="825" x="2212"/>
                </a:lnTo>
                <a:cubicBezTo>
                  <a:pt y="849" x="2212"/>
                  <a:pt y="870" x="2215"/>
                  <a:pt y="890" x="2222"/>
                </a:cubicBezTo>
                <a:cubicBezTo>
                  <a:pt y="909" x="2228"/>
                  <a:pt y="927" x="2236"/>
                  <a:pt y="941" x="2247"/>
                </a:cubicBezTo>
                <a:cubicBezTo>
                  <a:pt y="956" x="2257"/>
                  <a:pt y="969" x="2269"/>
                  <a:pt y="979" x="2283"/>
                </a:cubicBezTo>
                <a:cubicBezTo>
                  <a:pt y="990" x="2296"/>
                  <a:pt y="998" x="2310"/>
                  <a:pt y="1005" x="2325"/>
                </a:cubicBezTo>
                <a:cubicBezTo>
                  <a:pt y="1011" x="2340"/>
                  <a:pt y="1016" x="2354"/>
                  <a:pt y="1019" x="2369"/>
                </a:cubicBezTo>
                <a:cubicBezTo>
                  <a:pt y="1022" x="2384"/>
                  <a:pt y="1024" x="2398"/>
                  <a:pt y="1024" x="2411"/>
                </a:cubicBezTo>
                <a:lnTo>
                  <a:pt y="1024" x="2890"/>
                </a:lnTo>
                <a:lnTo>
                  <a:pt y="855" x="2890"/>
                </a:lnTo>
                <a:lnTo>
                  <a:pt y="855" x="2411"/>
                </a:lnTo>
                <a:cubicBezTo>
                  <a:pt y="855" x="2401"/>
                  <a:pt y="853" x="2393"/>
                  <a:pt y="848" x="2388"/>
                </a:cubicBezTo>
                <a:cubicBezTo>
                  <a:pt y="843" x="2383"/>
                  <a:pt y="835" x="2381"/>
                  <a:pt y="825" x="2381"/>
                </a:cubicBezTo>
                <a:lnTo>
                  <a:pt y="482" x="2381"/>
                </a:lnTo>
                <a:cubicBezTo>
                  <a:pt y="470" x="2381"/>
                  <a:pt y="462" x="2383"/>
                  <a:pt y="458" x="2388"/>
                </a:cubicBezTo>
                <a:cubicBezTo>
                  <a:pt y="453" x="2393"/>
                  <a:pt y="451" x="2401"/>
                  <a:pt y="451" x="2411"/>
                </a:cubicBezTo>
                <a:lnTo>
                  <a:pt y="451" x="2890"/>
                </a:lnTo>
                <a:lnTo>
                  <a:pt y="282" x="2890"/>
                </a:lnTo>
                <a:close/>
                <a:moveTo>
                  <a:pt y="282" x="3051"/>
                </a:moveTo>
                <a:cubicBezTo>
                  <a:pt y="282" x="3039"/>
                  <a:pt y="284" x="3027"/>
                  <a:pt y="288" x="3017"/>
                </a:cubicBezTo>
                <a:cubicBezTo>
                  <a:pt y="293" x="3007"/>
                  <a:pt y="299" x="2998"/>
                  <a:pt y="307" x="2990"/>
                </a:cubicBezTo>
                <a:cubicBezTo>
                  <a:pt y="314" x="2982"/>
                  <a:pt y="324" x="2976"/>
                  <a:pt y="334" x="2972"/>
                </a:cubicBezTo>
                <a:cubicBezTo>
                  <a:pt y="344" x="2968"/>
                  <a:pt y="355" x="2966"/>
                  <a:pt y="367" x="2966"/>
                </a:cubicBezTo>
                <a:lnTo>
                  <a:pt y="825" x="2966"/>
                </a:lnTo>
                <a:cubicBezTo>
                  <a:pt y="861" x="2966"/>
                  <a:pt y="892" x="2972"/>
                  <a:pt y="917" x="2986"/>
                </a:cubicBezTo>
                <a:cubicBezTo>
                  <a:pt y="943" x="2999"/>
                  <a:pt y="963" x="3016"/>
                  <a:pt y="979" x="3036"/>
                </a:cubicBezTo>
                <a:cubicBezTo>
                  <a:pt y="995" x="3056"/>
                  <a:pt y="1007" x="3077"/>
                  <a:pt y="1013" x="3100"/>
                </a:cubicBezTo>
                <a:cubicBezTo>
                  <a:pt y="1020" x="3123"/>
                  <a:pt y="1024" x="3145"/>
                  <a:pt y="1024" x="3164"/>
                </a:cubicBezTo>
                <a:lnTo>
                  <a:pt y="1024" x="3643"/>
                </a:lnTo>
                <a:lnTo>
                  <a:pt y="855" x="3643"/>
                </a:lnTo>
                <a:lnTo>
                  <a:pt y="855" x="3165"/>
                </a:lnTo>
                <a:cubicBezTo>
                  <a:pt y="855" x="3154"/>
                  <a:pt y="853" x="3146"/>
                  <a:pt y="848" x="3141"/>
                </a:cubicBezTo>
                <a:cubicBezTo>
                  <a:pt y="843" x="3137"/>
                  <a:pt y="836" x="3134"/>
                  <a:pt y="825" x="3134"/>
                </a:cubicBezTo>
                <a:lnTo>
                  <a:pt y="451" x="3134"/>
                </a:lnTo>
                <a:lnTo>
                  <a:pt y="451" x="3643"/>
                </a:lnTo>
                <a:lnTo>
                  <a:pt y="282" x="3643"/>
                </a:lnTo>
                <a:close/>
                <a:moveTo>
                  <a:pt y="272" x="359"/>
                </a:moveTo>
                <a:cubicBezTo>
                  <a:pt y="272" x="348"/>
                  <a:pt y="274" x="337"/>
                  <a:pt y="279" x="326"/>
                </a:cubicBezTo>
                <a:cubicBezTo>
                  <a:pt y="286" x="311"/>
                  <a:pt y="296" x="299"/>
                  <a:pt y="310" x="289"/>
                </a:cubicBezTo>
                <a:cubicBezTo>
                  <a:pt y="324" x="280"/>
                  <a:pt y="340" x="275"/>
                  <a:pt y="357" x="275"/>
                </a:cubicBezTo>
                <a:lnTo>
                  <a:pt y="1024" x="275"/>
                </a:lnTo>
                <a:lnTo>
                  <a:pt y="1024" x="444"/>
                </a:lnTo>
                <a:lnTo>
                  <a:pt y="562" x="444"/>
                </a:lnTo>
                <a:lnTo>
                  <a:pt y="1008" x="871"/>
                </a:lnTo>
                <a:cubicBezTo>
                  <a:pt y="1017" x="880"/>
                  <a:pt y="1024" x="889"/>
                  <a:pt y="1027" x="900"/>
                </a:cubicBezTo>
                <a:cubicBezTo>
                  <a:pt y="1032" x="911"/>
                  <a:pt y="1034" x="921"/>
                  <a:pt y="1034" x="931"/>
                </a:cubicBezTo>
                <a:cubicBezTo>
                  <a:pt y="1034" x="943"/>
                  <a:pt y="1031" x="954"/>
                  <a:pt y="1027" x="964"/>
                </a:cubicBezTo>
                <a:cubicBezTo>
                  <a:pt y="1023" x="975"/>
                  <a:pt y="1017" x="984"/>
                  <a:pt y="1009" x="991"/>
                </a:cubicBezTo>
                <a:cubicBezTo>
                  <a:pt y="1002" x="999"/>
                  <a:pt y="993" x="1005"/>
                  <a:pt y="982" x="1009"/>
                </a:cubicBezTo>
                <a:cubicBezTo>
                  <a:pt y="972" x="1014"/>
                  <a:pt y="961" x="1016"/>
                  <a:pt y="949" x="1016"/>
                </a:cubicBezTo>
                <a:lnTo>
                  <a:pt y="282" x="1016"/>
                </a:lnTo>
                <a:lnTo>
                  <a:pt y="282" x="848"/>
                </a:lnTo>
                <a:lnTo>
                  <a:pt y="744" x="848"/>
                </a:lnTo>
                <a:lnTo>
                  <a:pt y="298" x="420"/>
                </a:lnTo>
                <a:cubicBezTo>
                  <a:pt y="285" x="407"/>
                  <a:pt y="277" x="393"/>
                  <a:pt y="274" x="376"/>
                </a:cubicBezTo>
                <a:cubicBezTo>
                  <a:pt y="273" x="370"/>
                  <a:pt y="272" x="365"/>
                  <a:pt y="272" x="359"/>
                </a:cubicBezTo>
                <a:close/>
              </a:path>
            </a:pathLst>
          </a:custGeom>
          <a:solidFill>
            <a:srgbClr val="0000F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34" name="Shape 34"/>
          <p:cNvCxnSpPr/>
          <p:nvPr/>
        </p:nvCxnSpPr>
        <p:spPr>
          <a:xfrm>
            <a:off y="1365725" x="495625"/>
            <a:ext cy="0" cx="7676700"/>
          </a:xfrm>
          <a:prstGeom prst="straightConnector1">
            <a:avLst/>
          </a:prstGeom>
          <a:noFill/>
          <a:ln w="76200" cap="flat">
            <a:solidFill>
              <a:srgbClr val="0000FF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/>
        </p:nvSpPr>
        <p:spPr>
          <a:xfrm>
            <a:off y="1541950" x="4471650"/>
            <a:ext cy="3028800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41" name="Shape 41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42" name="Shape 42"/>
          <p:cNvSpPr/>
          <p:nvPr/>
        </p:nvSpPr>
        <p:spPr>
          <a:xfrm>
            <a:off y="111450" x="280975"/>
            <a:ext cy="692575" cx="5985963"/>
          </a:xfrm>
          <a:custGeom>
            <a:pathLst>
              <a:path w="11133" extrusionOk="0" h="1079">
                <a:moveTo>
                  <a:pt y="57" x="3977"/>
                </a:moveTo>
                <a:lnTo>
                  <a:pt y="213" x="3977"/>
                </a:lnTo>
                <a:lnTo>
                  <a:pt y="213" x="4146"/>
                </a:lnTo>
                <a:lnTo>
                  <a:pt y="57" x="4146"/>
                </a:lnTo>
                <a:close/>
                <a:moveTo>
                  <a:pt y="276" x="1483"/>
                </a:moveTo>
                <a:lnTo>
                  <a:pt y="509" x="1483"/>
                </a:lnTo>
                <a:lnTo>
                  <a:pt y="509" x="1079"/>
                </a:lnTo>
                <a:lnTo>
                  <a:pt y="478" x="1079"/>
                </a:lnTo>
                <a:cubicBezTo>
                  <a:pt y="446" x="1079"/>
                  <a:pt y="418" x="1083"/>
                  <a:pt y="395" x="1092"/>
                </a:cubicBezTo>
                <a:cubicBezTo>
                  <a:pt y="373" x="1101"/>
                  <a:pt y="354" x="1112"/>
                  <a:pt y="340" x="1126"/>
                </a:cubicBezTo>
                <a:cubicBezTo>
                  <a:pt y="325" x="1140"/>
                  <a:pt y="313" x="1155"/>
                  <a:pt y="305" x="1171"/>
                </a:cubicBezTo>
                <a:cubicBezTo>
                  <a:pt y="296" x="1188"/>
                  <a:pt y="290" x="1203"/>
                  <a:pt y="286" x="1219"/>
                </a:cubicBezTo>
                <a:cubicBezTo>
                  <a:pt y="281" x="1234"/>
                  <a:pt y="279" x="1247"/>
                  <a:pt y="278" x="1259"/>
                </a:cubicBezTo>
                <a:cubicBezTo>
                  <a:pt y="277" x="1270"/>
                  <a:pt y="276" x="1278"/>
                  <a:pt y="276" x="1281"/>
                </a:cubicBezTo>
                <a:close/>
                <a:moveTo>
                  <a:pt y="106" x="9751"/>
                </a:moveTo>
                <a:cubicBezTo>
                  <a:pt y="106" x="9728"/>
                  <a:pt y="115" x="9708"/>
                  <a:pt y="134" x="9692"/>
                </a:cubicBezTo>
                <a:lnTo>
                  <a:pt y="316" x="9533"/>
                </a:lnTo>
                <a:lnTo>
                  <a:pt y="543" x="9533"/>
                </a:lnTo>
                <a:lnTo>
                  <a:pt y="293" x="9751"/>
                </a:lnTo>
                <a:lnTo>
                  <a:pt y="543" x="9976"/>
                </a:lnTo>
                <a:lnTo>
                  <a:pt y="319" x="9976"/>
                </a:lnTo>
                <a:lnTo>
                  <a:pt y="132" x="9810"/>
                </a:lnTo>
                <a:cubicBezTo>
                  <a:pt y="124" x="9802"/>
                  <a:pt y="118" x="9793"/>
                  <a:pt y="113" x="9783"/>
                </a:cubicBezTo>
                <a:cubicBezTo>
                  <a:pt y="109" x="9773"/>
                  <a:pt y="106" x="9762"/>
                  <a:pt y="106" x="9751"/>
                </a:cubicBezTo>
                <a:close/>
                <a:moveTo>
                  <a:pt y="448" x="3164"/>
                </a:moveTo>
                <a:cubicBezTo>
                  <a:pt y="448" x="3175"/>
                  <a:pt y="451" x="3183"/>
                  <a:pt y="455" x="3188"/>
                </a:cubicBezTo>
                <a:cubicBezTo>
                  <a:pt y="460" x="3192"/>
                  <a:pt y="468" x="3195"/>
                  <a:pt y="479" x="3195"/>
                </a:cubicBezTo>
                <a:lnTo>
                  <a:pt y="650" x="3195"/>
                </a:lnTo>
                <a:cubicBezTo>
                  <a:pt y="661" x="3195"/>
                  <a:pt y="669" x="3193"/>
                  <a:pt y="674" x="3188"/>
                </a:cubicBezTo>
                <a:cubicBezTo>
                  <a:pt y="678" x="3184"/>
                  <a:pt y="681" x="3176"/>
                  <a:pt y="681" x="3164"/>
                </a:cubicBezTo>
                <a:lnTo>
                  <a:pt y="681" x="2936"/>
                </a:lnTo>
                <a:cubicBezTo>
                  <a:pt y="681" x="2925"/>
                  <a:pt y="678" x="2917"/>
                  <a:pt y="674" x="2912"/>
                </a:cubicBezTo>
                <a:cubicBezTo>
                  <a:pt y="669" x="2908"/>
                  <a:pt y="661" x="2905"/>
                  <a:pt y="650" x="2905"/>
                </a:cubicBezTo>
                <a:lnTo>
                  <a:pt y="478" x="2905"/>
                </a:lnTo>
                <a:cubicBezTo>
                  <a:pt y="468" x="2905"/>
                  <a:pt y="460" x="2908"/>
                  <a:pt y="455" x="2912"/>
                </a:cubicBezTo>
                <a:cubicBezTo>
                  <a:pt y="451" x="2917"/>
                  <a:pt y="448" x="2925"/>
                  <a:pt y="448" x="2936"/>
                </a:cubicBezTo>
                <a:close/>
                <a:moveTo>
                  <a:pt y="448" x="6079"/>
                </a:moveTo>
                <a:cubicBezTo>
                  <a:pt y="448" x="6090"/>
                  <a:pt y="451" x="6098"/>
                  <a:pt y="455" x="6103"/>
                </a:cubicBezTo>
                <a:cubicBezTo>
                  <a:pt y="460" x="6108"/>
                  <a:pt y="468" x="6110"/>
                  <a:pt y="479" x="6110"/>
                </a:cubicBezTo>
                <a:lnTo>
                  <a:pt y="650" x="6110"/>
                </a:lnTo>
                <a:cubicBezTo>
                  <a:pt y="661" x="6110"/>
                  <a:pt y="669" x="6108"/>
                  <a:pt y="674" x="6103"/>
                </a:cubicBezTo>
                <a:cubicBezTo>
                  <a:pt y="678" x="6099"/>
                  <a:pt y="681" x="6091"/>
                  <a:pt y="681" x="6079"/>
                </a:cubicBezTo>
                <a:lnTo>
                  <a:pt y="681" x="5851"/>
                </a:lnTo>
                <a:cubicBezTo>
                  <a:pt y="681" x="5840"/>
                  <a:pt y="678" x="5832"/>
                  <a:pt y="674" x="5827"/>
                </a:cubicBezTo>
                <a:cubicBezTo>
                  <a:pt y="669" x="5823"/>
                  <a:pt y="661" x="5820"/>
                  <a:pt y="650" x="5820"/>
                </a:cubicBezTo>
                <a:lnTo>
                  <a:pt y="478" x="5820"/>
                </a:lnTo>
                <a:cubicBezTo>
                  <a:pt y="468" x="5820"/>
                  <a:pt y="460" x="5823"/>
                  <a:pt y="455" x="5827"/>
                </a:cubicBezTo>
                <a:cubicBezTo>
                  <a:pt y="451" x="5832"/>
                  <a:pt y="448" x="5840"/>
                  <a:pt y="448" x="5851"/>
                </a:cubicBezTo>
                <a:close/>
                <a:moveTo>
                  <a:pt y="266" x="7747"/>
                </a:moveTo>
                <a:cubicBezTo>
                  <a:pt y="266" x="7769"/>
                  <a:pt y="270" x="7788"/>
                  <a:pt y="277" x="7806"/>
                </a:cubicBezTo>
                <a:cubicBezTo>
                  <a:pt y="284" x="7824"/>
                  <a:pt y="293" x="7839"/>
                  <a:pt y="306" x="7851"/>
                </a:cubicBezTo>
                <a:cubicBezTo>
                  <a:pt y="318" x="7864"/>
                  <a:pt y="333" x="7874"/>
                  <a:pt y="351" x="7881"/>
                </a:cubicBezTo>
                <a:cubicBezTo>
                  <a:pt y="369" x="7888"/>
                  <a:pt y="389" x="7891"/>
                  <a:pt y="411" x="7891"/>
                </a:cubicBezTo>
                <a:lnTo>
                  <a:pt y="545" x="7891"/>
                </a:lnTo>
                <a:cubicBezTo>
                  <a:pt y="568" x="7891"/>
                  <a:pt y="588" x="7888"/>
                  <a:pt y="606" x="7881"/>
                </a:cubicBezTo>
                <a:cubicBezTo>
                  <a:pt y="623" x="7874"/>
                  <a:pt y="638" x="7864"/>
                  <a:pt y="651" x="7851"/>
                </a:cubicBezTo>
                <a:cubicBezTo>
                  <a:pt y="663" x="7839"/>
                  <a:pt y="673" x="7824"/>
                  <a:pt y="680" x="7806"/>
                </a:cubicBezTo>
                <a:cubicBezTo>
                  <a:pt y="687" x="7788"/>
                  <a:pt y="690" x="7768"/>
                  <a:pt y="690" x="7746"/>
                </a:cubicBezTo>
                <a:lnTo>
                  <a:pt y="690" x="7575"/>
                </a:lnTo>
                <a:cubicBezTo>
                  <a:pt y="690" x="7553"/>
                  <a:pt y="687" x="7533"/>
                  <a:pt y="680" x="7515"/>
                </a:cubicBezTo>
                <a:cubicBezTo>
                  <a:pt y="673" x="7497"/>
                  <a:pt y="663" x="7482"/>
                  <a:pt y="651" x="7470"/>
                </a:cubicBezTo>
                <a:cubicBezTo>
                  <a:pt y="638" x="7457"/>
                  <a:pt y="623" x="7447"/>
                  <a:pt y="606" x="7440"/>
                </a:cubicBezTo>
                <a:cubicBezTo>
                  <a:pt y="588" x="7433"/>
                  <a:pt y="568" x="7430"/>
                  <a:pt y="545" x="7430"/>
                </a:cubicBezTo>
                <a:lnTo>
                  <a:pt y="411" x="7430"/>
                </a:lnTo>
                <a:cubicBezTo>
                  <a:pt y="389" x="7430"/>
                  <a:pt y="369" x="7433"/>
                  <a:pt y="351" x="7440"/>
                </a:cubicBezTo>
                <a:cubicBezTo>
                  <a:pt y="333" x="7447"/>
                  <a:pt y="318" x="7457"/>
                  <a:pt y="306" x="7470"/>
                </a:cubicBezTo>
                <a:cubicBezTo>
                  <a:pt y="293" x="7482"/>
                  <a:pt y="284" x="7497"/>
                  <a:pt y="277" x="7515"/>
                </a:cubicBezTo>
                <a:cubicBezTo>
                  <a:pt y="270" x="7533"/>
                  <a:pt y="266" x="7553"/>
                  <a:pt y="266" x="7575"/>
                </a:cubicBezTo>
                <a:close/>
                <a:moveTo>
                  <a:pt y="681" x="443"/>
                </a:moveTo>
                <a:cubicBezTo>
                  <a:pt y="681" x="431"/>
                  <a:pt y="683" x="420"/>
                  <a:pt y="687" x="410"/>
                </a:cubicBezTo>
                <a:cubicBezTo>
                  <a:pt y="692" x="400"/>
                  <a:pt y="698" x="391"/>
                  <a:pt y="706" x="383"/>
                </a:cubicBezTo>
                <a:cubicBezTo>
                  <a:pt y="713" x="376"/>
                  <a:pt y="722" x="370"/>
                  <a:pt y="732" x="365"/>
                </a:cubicBezTo>
                <a:cubicBezTo>
                  <a:pt y="742" x="361"/>
                  <a:pt y="753" x="359"/>
                  <a:pt y="764" x="359"/>
                </a:cubicBezTo>
                <a:cubicBezTo>
                  <a:pt y="776" x="359"/>
                  <a:pt y="787" x="361"/>
                  <a:pt y="797" x="365"/>
                </a:cubicBezTo>
                <a:cubicBezTo>
                  <a:pt y="807" x="370"/>
                  <a:pt y="816" x="376"/>
                  <a:pt y="824" x="383"/>
                </a:cubicBezTo>
                <a:cubicBezTo>
                  <a:pt y="831" x="391"/>
                  <a:pt y="837" x="400"/>
                  <a:pt y="842" x="410"/>
                </a:cubicBezTo>
                <a:cubicBezTo>
                  <a:pt y="846" x="420"/>
                  <a:pt y="848" x="431"/>
                  <a:pt y="848" x="443"/>
                </a:cubicBezTo>
                <a:cubicBezTo>
                  <a:pt y="848" x="454"/>
                  <a:pt y="846" x="465"/>
                  <a:pt y="842" x="475"/>
                </a:cubicBezTo>
                <a:cubicBezTo>
                  <a:pt y="837" x="485"/>
                  <a:pt y="832" x="494"/>
                  <a:pt y="824" x="501"/>
                </a:cubicBezTo>
                <a:cubicBezTo>
                  <a:pt y="816" x="509"/>
                  <a:pt y="808" x="515"/>
                  <a:pt y="797" x="520"/>
                </a:cubicBezTo>
                <a:cubicBezTo>
                  <a:pt y="787" x="524"/>
                  <a:pt y="776" x="527"/>
                  <a:pt y="764" x="527"/>
                </a:cubicBezTo>
                <a:cubicBezTo>
                  <a:pt y="753" x="527"/>
                  <a:pt y="742" x="524"/>
                  <a:pt y="732" x="520"/>
                </a:cubicBezTo>
                <a:cubicBezTo>
                  <a:pt y="722" x="515"/>
                  <a:pt y="713" x="509"/>
                  <a:pt y="706" x="502"/>
                </a:cubicBezTo>
                <a:cubicBezTo>
                  <a:pt y="698" x="494"/>
                  <a:pt y="692" x="485"/>
                  <a:pt y="687" x="475"/>
                </a:cubicBezTo>
                <a:cubicBezTo>
                  <a:pt y="683" x="465"/>
                  <a:pt y="681" x="454"/>
                  <a:pt y="681" x="443"/>
                </a:cubicBezTo>
                <a:close/>
                <a:moveTo>
                  <a:pt y="107" x="0"/>
                </a:moveTo>
                <a:lnTo>
                  <a:pt y="276" x="0"/>
                </a:lnTo>
                <a:lnTo>
                  <a:pt y="276" x="114"/>
                </a:lnTo>
                <a:lnTo>
                  <a:pt y="849" x="114"/>
                </a:lnTo>
                <a:lnTo>
                  <a:pt y="849" x="283"/>
                </a:lnTo>
                <a:lnTo>
                  <a:pt y="107" x="283"/>
                </a:lnTo>
                <a:close/>
                <a:moveTo>
                  <a:pt y="107" x="1281"/>
                </a:moveTo>
                <a:cubicBezTo>
                  <a:pt y="107" x="1228"/>
                  <a:pt y="117" x="1179"/>
                  <a:pt y="135" x="1133"/>
                </a:cubicBezTo>
                <a:cubicBezTo>
                  <a:pt y="153" x="1088"/>
                  <a:pt y="179" x="1049"/>
                  <a:pt y="212" x="1016"/>
                </a:cubicBezTo>
                <a:cubicBezTo>
                  <a:pt y="244" x="983"/>
                  <a:pt y="284" x="957"/>
                  <a:pt y="329" x="938"/>
                </a:cubicBezTo>
                <a:cubicBezTo>
                  <a:pt y="375" x="919"/>
                  <a:pt y="425" x="910"/>
                  <a:pt y="478" x="910"/>
                </a:cubicBezTo>
                <a:lnTo>
                  <a:pt y="849" x="910"/>
                </a:lnTo>
                <a:lnTo>
                  <a:pt y="849" x="1079"/>
                </a:lnTo>
                <a:lnTo>
                  <a:pt y="677" x="1079"/>
                </a:lnTo>
                <a:lnTo>
                  <a:pt y="677" x="1483"/>
                </a:lnTo>
                <a:lnTo>
                  <a:pt y="849" x="1483"/>
                </a:lnTo>
                <a:lnTo>
                  <a:pt y="849" x="1652"/>
                </a:lnTo>
                <a:lnTo>
                  <a:pt y="192" x="1652"/>
                </a:lnTo>
                <a:cubicBezTo>
                  <a:pt y="181" x="1652"/>
                  <a:pt y="170" x="1650"/>
                  <a:pt y="159" x="1645"/>
                </a:cubicBezTo>
                <a:cubicBezTo>
                  <a:pt y="149" x="1641"/>
                  <a:pt y="140" x="1635"/>
                  <a:pt y="132" x="1627"/>
                </a:cubicBezTo>
                <a:cubicBezTo>
                  <a:pt y="124" x="1619"/>
                  <a:pt y="118" x="1610"/>
                  <a:pt y="114" x="1600"/>
                </a:cubicBezTo>
                <a:cubicBezTo>
                  <a:pt y="110" x="1590"/>
                  <a:pt y="107" x="1579"/>
                  <a:pt y="107" x="1567"/>
                </a:cubicBezTo>
                <a:close/>
                <a:moveTo>
                  <a:pt y="57" x="1741"/>
                </a:moveTo>
                <a:lnTo>
                  <a:pt y="650" x="1741"/>
                </a:lnTo>
                <a:cubicBezTo>
                  <a:pt y="686" x="1741"/>
                  <a:pt y="717" x="1747"/>
                  <a:pt y="743" x="1760"/>
                </a:cubicBezTo>
                <a:cubicBezTo>
                  <a:pt y="768" x="1774"/>
                  <a:pt y="789" x="1790"/>
                  <a:pt y="805" x="1810"/>
                </a:cubicBezTo>
                <a:cubicBezTo>
                  <a:pt y="821" x="1831"/>
                  <a:pt y="832" x="1852"/>
                  <a:pt y="839" x="1875"/>
                </a:cubicBezTo>
                <a:cubicBezTo>
                  <a:pt y="846" x="1898"/>
                  <a:pt y="849" x="1919"/>
                  <a:pt y="849" x="1940"/>
                </a:cubicBezTo>
                <a:lnTo>
                  <a:pt y="849" x="2017"/>
                </a:lnTo>
                <a:lnTo>
                  <a:pt y="681" x="2017"/>
                </a:lnTo>
                <a:lnTo>
                  <a:pt y="681" x="1940"/>
                </a:lnTo>
                <a:cubicBezTo>
                  <a:pt y="681" x="1931"/>
                  <a:pt y="678" x="1923"/>
                  <a:pt y="673" x="1918"/>
                </a:cubicBezTo>
                <a:cubicBezTo>
                  <a:pt y="667" x="1912"/>
                  <a:pt y="660" x="1909"/>
                  <a:pt y="650" x="1909"/>
                </a:cubicBezTo>
                <a:lnTo>
                  <a:pt y="57" x="1909"/>
                </a:lnTo>
                <a:close/>
                <a:moveTo>
                  <a:pt y="280" x="2935"/>
                </a:moveTo>
                <a:cubicBezTo>
                  <a:pt y="280" x="2916"/>
                  <a:pt y="283" x="2894"/>
                  <a:pt y="290" x="2871"/>
                </a:cubicBezTo>
                <a:cubicBezTo>
                  <a:pt y="297" x="2848"/>
                  <a:pt y="308" x="2827"/>
                  <a:pt y="324" x="2807"/>
                </a:cubicBezTo>
                <a:cubicBezTo>
                  <a:pt y="340" x="2787"/>
                  <a:pt y="361" x="2770"/>
                  <a:pt y="386" x="2757"/>
                </a:cubicBezTo>
                <a:cubicBezTo>
                  <a:pt y="412" x="2743"/>
                  <a:pt y="442" x="2737"/>
                  <a:pt y="478" x="2737"/>
                </a:cubicBezTo>
                <a:lnTo>
                  <a:pt y="650" x="2737"/>
                </a:lnTo>
                <a:cubicBezTo>
                  <a:pt y="687" x="2737"/>
                  <a:pt y="717" x="2743"/>
                  <a:pt y="743" x="2757"/>
                </a:cubicBezTo>
                <a:cubicBezTo>
                  <a:pt y="768" x="2770"/>
                  <a:pt y="789" x="2787"/>
                  <a:pt y="805" x="2807"/>
                </a:cubicBezTo>
                <a:cubicBezTo>
                  <a:pt y="821" x="2827"/>
                  <a:pt y="832" x="2848"/>
                  <a:pt y="839" x="2871"/>
                </a:cubicBezTo>
                <a:cubicBezTo>
                  <a:pt y="846" x="2894"/>
                  <a:pt y="849" x="2916"/>
                  <a:pt y="849" x="2935"/>
                </a:cubicBezTo>
                <a:lnTo>
                  <a:pt y="849" x="3164"/>
                </a:lnTo>
                <a:cubicBezTo>
                  <a:pt y="849" x="3178"/>
                  <a:pt y="848" x="3192"/>
                  <a:pt y="845" x="3207"/>
                </a:cubicBezTo>
                <a:cubicBezTo>
                  <a:pt y="842" x="3222"/>
                  <a:pt y="837" x="3237"/>
                  <a:pt y="830" x="3251"/>
                </a:cubicBezTo>
                <a:cubicBezTo>
                  <a:pt y="824" x="3266"/>
                  <a:pt y="815" x="3280"/>
                  <a:pt y="805" x="3294"/>
                </a:cubicBezTo>
                <a:cubicBezTo>
                  <a:pt y="795" x="3307"/>
                  <a:pt y="782" x="3319"/>
                  <a:pt y="767" x="3329"/>
                </a:cubicBezTo>
                <a:cubicBezTo>
                  <a:pt y="752" x="3340"/>
                  <a:pt y="735" x="3348"/>
                  <a:pt y="715" x="3354"/>
                </a:cubicBezTo>
                <a:cubicBezTo>
                  <a:pt y="696" x="3360"/>
                  <a:pt y="674" x="3363"/>
                  <a:pt y="650" x="3363"/>
                </a:cubicBezTo>
                <a:lnTo>
                  <a:pt y="478" x="3363"/>
                </a:lnTo>
                <a:cubicBezTo>
                  <a:pt y="458" x="3363"/>
                  <a:pt y="437" x="3360"/>
                  <a:pt y="414" x="3353"/>
                </a:cubicBezTo>
                <a:cubicBezTo>
                  <a:pt y="391" x="3346"/>
                  <a:pt y="369" x="3334"/>
                  <a:pt y="349" x="3319"/>
                </a:cubicBezTo>
                <a:cubicBezTo>
                  <a:pt y="329" x="3303"/>
                  <a:pt y="313" x="3282"/>
                  <a:pt y="300" x="3257"/>
                </a:cubicBezTo>
                <a:cubicBezTo>
                  <a:pt y="286" x="3231"/>
                  <a:pt y="280" x="3200"/>
                  <a:pt y="280" x="3164"/>
                </a:cubicBezTo>
                <a:close/>
                <a:moveTo>
                  <a:pt y="280" x="3626"/>
                </a:moveTo>
                <a:cubicBezTo>
                  <a:pt y="280" x="3613"/>
                  <a:pt y="281" x="3599"/>
                  <a:pt y="284" x="3584"/>
                </a:cubicBezTo>
                <a:cubicBezTo>
                  <a:pt y="287" x="3569"/>
                  <a:pt y="292" x="3554"/>
                  <a:pt y="299" x="3539"/>
                </a:cubicBezTo>
                <a:cubicBezTo>
                  <a:pt y="305" x="3525"/>
                  <a:pt y="314" x="3511"/>
                  <a:pt y="324" x="3497"/>
                </a:cubicBezTo>
                <a:cubicBezTo>
                  <a:pt y="335" x="3484"/>
                  <a:pt y="347" x="3472"/>
                  <a:pt y="362" x="3461"/>
                </a:cubicBezTo>
                <a:cubicBezTo>
                  <a:pt y="377" x="3451"/>
                  <a:pt y="394" x="3442"/>
                  <a:pt y="414" x="3436"/>
                </a:cubicBezTo>
                <a:cubicBezTo>
                  <a:pt y="433" x="3430"/>
                  <a:pt y="454" x="3427"/>
                  <a:pt y="478" x="3427"/>
                </a:cubicBezTo>
                <a:lnTo>
                  <a:pt y="849" x="3427"/>
                </a:lnTo>
                <a:lnTo>
                  <a:pt y="849" x="3595"/>
                </a:lnTo>
                <a:lnTo>
                  <a:pt y="478" x="3595"/>
                </a:lnTo>
                <a:cubicBezTo>
                  <a:pt y="468" x="3595"/>
                  <a:pt y="460" x="3598"/>
                  <a:pt y="455" x="3602"/>
                </a:cubicBezTo>
                <a:cubicBezTo>
                  <a:pt y="451" x="3607"/>
                  <a:pt y="448" x="3615"/>
                  <a:pt y="448" x="3627"/>
                </a:cubicBezTo>
                <a:lnTo>
                  <a:pt y="448" x="3933"/>
                </a:lnTo>
                <a:lnTo>
                  <a:pt y="280" x="3933"/>
                </a:lnTo>
                <a:close/>
                <a:moveTo>
                  <a:pt y="280" x="3977"/>
                </a:moveTo>
                <a:lnTo>
                  <a:pt y="849" x="3977"/>
                </a:lnTo>
                <a:lnTo>
                  <a:pt y="849" x="4146"/>
                </a:lnTo>
                <a:lnTo>
                  <a:pt y="280" x="4146"/>
                </a:lnTo>
                <a:close/>
                <a:moveTo>
                  <a:pt y="107" x="4355"/>
                </a:moveTo>
                <a:lnTo>
                  <a:pt y="280" x="4355"/>
                </a:lnTo>
                <a:lnTo>
                  <a:pt y="280" x="4190"/>
                </a:lnTo>
                <a:lnTo>
                  <a:pt y="448" x="4190"/>
                </a:lnTo>
                <a:lnTo>
                  <a:pt y="448" x="4355"/>
                </a:lnTo>
                <a:lnTo>
                  <a:pt y="849" x="4355"/>
                </a:lnTo>
                <a:lnTo>
                  <a:pt y="849" x="4526"/>
                </a:lnTo>
                <a:lnTo>
                  <a:pt y="448" x="4526"/>
                </a:lnTo>
                <a:lnTo>
                  <a:pt y="448" x="4747"/>
                </a:lnTo>
                <a:lnTo>
                  <a:pt y="280" x="4747"/>
                </a:lnTo>
                <a:lnTo>
                  <a:pt y="280" x="4526"/>
                </a:lnTo>
                <a:lnTo>
                  <a:pt y="107" x="4526"/>
                </a:lnTo>
                <a:close/>
                <a:moveTo>
                  <a:pt y="280" x="4874"/>
                </a:moveTo>
                <a:cubicBezTo>
                  <a:pt y="280" x="4862"/>
                  <a:pt y="282" x="4851"/>
                  <a:pt y="286" x="4841"/>
                </a:cubicBezTo>
                <a:cubicBezTo>
                  <a:pt y="291" x="4831"/>
                  <a:pt y="296" x="4822"/>
                  <a:pt y="304" x="4814"/>
                </a:cubicBezTo>
                <a:cubicBezTo>
                  <a:pt y="312" x="4806"/>
                  <a:pt y="321" x="4800"/>
                  <a:pt y="331" x="4796"/>
                </a:cubicBezTo>
                <a:cubicBezTo>
                  <a:pt y="341" x="4791"/>
                  <a:pt y="352" x="4789"/>
                  <a:pt y="364" x="4789"/>
                </a:cubicBezTo>
                <a:lnTo>
                  <a:pt y="849" x="4789"/>
                </a:lnTo>
                <a:lnTo>
                  <a:pt y="849" x="4958"/>
                </a:lnTo>
                <a:lnTo>
                  <a:pt y="448" x="4958"/>
                </a:lnTo>
                <a:lnTo>
                  <a:pt y="448" x="5102"/>
                </a:lnTo>
                <a:cubicBezTo>
                  <a:pt y="448" x="5113"/>
                  <a:pt y="451" x="5122"/>
                  <a:pt y="455" x="5126"/>
                </a:cubicBezTo>
                <a:cubicBezTo>
                  <a:pt y="460" x="5131"/>
                  <a:pt y="468" x="5133"/>
                  <a:pt y="478" x="5133"/>
                </a:cubicBezTo>
                <a:lnTo>
                  <a:pt y="849" x="5133"/>
                </a:lnTo>
                <a:lnTo>
                  <a:pt y="849" x="5302"/>
                </a:lnTo>
                <a:lnTo>
                  <a:pt y="478" x="5302"/>
                </a:lnTo>
                <a:cubicBezTo>
                  <a:pt y="458" x="5302"/>
                  <a:pt y="448" x="5302"/>
                  <a:pt y="448" x="5302"/>
                </a:cubicBezTo>
                <a:cubicBezTo>
                  <a:pt y="448" x="5302"/>
                  <a:pt y="448" x="5302"/>
                  <a:pt y="448" x="5302"/>
                </a:cubicBezTo>
                <a:lnTo>
                  <a:pt y="448" x="5389"/>
                </a:lnTo>
                <a:cubicBezTo>
                  <a:pt y="448" x="5400"/>
                  <a:pt y="451" x="5408"/>
                  <a:pt y="455" x="5412"/>
                </a:cubicBezTo>
                <a:cubicBezTo>
                  <a:pt y="460" x="5417"/>
                  <a:pt y="467" x="5419"/>
                  <a:pt y="478" x="5419"/>
                </a:cubicBezTo>
                <a:lnTo>
                  <a:pt y="849" x="5419"/>
                </a:lnTo>
                <a:lnTo>
                  <a:pt y="849" x="5588"/>
                </a:lnTo>
                <a:lnTo>
                  <a:pt y="478" x="5588"/>
                </a:lnTo>
                <a:cubicBezTo>
                  <a:pt y="454" x="5588"/>
                  <a:pt y="433" x="5584"/>
                  <a:pt y="414" x="5578"/>
                </a:cubicBezTo>
                <a:cubicBezTo>
                  <a:pt y="394" x="5572"/>
                  <a:pt y="377" x="5564"/>
                  <a:pt y="362" x="5554"/>
                </a:cubicBezTo>
                <a:cubicBezTo>
                  <a:pt y="347" x="5543"/>
                  <a:pt y="334" x="5531"/>
                  <a:pt y="324" x="5518"/>
                </a:cubicBezTo>
                <a:cubicBezTo>
                  <a:pt y="314" x="5504"/>
                  <a:pt y="305" x="5490"/>
                  <a:pt y="299" x="5475"/>
                </a:cubicBezTo>
                <a:cubicBezTo>
                  <a:pt y="292" x="5461"/>
                  <a:pt y="287" x="5446"/>
                  <a:pt y="284" x="5431"/>
                </a:cubicBezTo>
                <a:cubicBezTo>
                  <a:pt y="281" x="5417"/>
                  <a:pt y="280" x="5402"/>
                  <a:pt y="280" x="5389"/>
                </a:cubicBezTo>
                <a:lnTo>
                  <a:pt y="280" x="5196"/>
                </a:lnTo>
                <a:lnTo>
                  <a:pt y="298" x="5196"/>
                </a:lnTo>
                <a:cubicBezTo>
                  <a:pt y="298" x="5197"/>
                  <a:pt y="298" x="5197"/>
                  <a:pt y="298" x="5196"/>
                </a:cubicBezTo>
                <a:cubicBezTo>
                  <a:pt y="298" x="5194"/>
                  <a:pt y="296" x="5184"/>
                  <a:pt y="290" x="5166"/>
                </a:cubicBezTo>
                <a:cubicBezTo>
                  <a:pt y="283" x="5143"/>
                  <a:pt y="280" x="5122"/>
                  <a:pt y="280" x="5103"/>
                </a:cubicBezTo>
                <a:close/>
                <a:moveTo>
                  <a:pt y="280" x="5850"/>
                </a:moveTo>
                <a:cubicBezTo>
                  <a:pt y="280" x="5831"/>
                  <a:pt y="283" x="5809"/>
                  <a:pt y="290" x="5786"/>
                </a:cubicBezTo>
                <a:cubicBezTo>
                  <a:pt y="297" x="5763"/>
                  <a:pt y="308" x="5742"/>
                  <a:pt y="324" x="5722"/>
                </a:cubicBezTo>
                <a:cubicBezTo>
                  <a:pt y="340" x="5702"/>
                  <a:pt y="361" x="5685"/>
                  <a:pt y="386" x="5672"/>
                </a:cubicBezTo>
                <a:cubicBezTo>
                  <a:pt y="412" x="5659"/>
                  <a:pt y="442" x="5652"/>
                  <a:pt y="478" x="5652"/>
                </a:cubicBezTo>
                <a:lnTo>
                  <a:pt y="650" x="5652"/>
                </a:lnTo>
                <a:cubicBezTo>
                  <a:pt y="687" x="5652"/>
                  <a:pt y="717" x="5659"/>
                  <a:pt y="743" x="5672"/>
                </a:cubicBezTo>
                <a:cubicBezTo>
                  <a:pt y="768" x="5685"/>
                  <a:pt y="789" x="5702"/>
                  <a:pt y="805" x="5722"/>
                </a:cubicBezTo>
                <a:cubicBezTo>
                  <a:pt y="821" x="5742"/>
                  <a:pt y="832" x="5763"/>
                  <a:pt y="839" x="5786"/>
                </a:cubicBezTo>
                <a:cubicBezTo>
                  <a:pt y="846" x="5809"/>
                  <a:pt y="849" x="5831"/>
                  <a:pt y="849" x="5850"/>
                </a:cubicBezTo>
                <a:lnTo>
                  <a:pt y="849" x="6079"/>
                </a:lnTo>
                <a:cubicBezTo>
                  <a:pt y="849" x="6093"/>
                  <a:pt y="848" x="6107"/>
                  <a:pt y="845" x="6122"/>
                </a:cubicBezTo>
                <a:cubicBezTo>
                  <a:pt y="842" x="6137"/>
                  <a:pt y="837" x="6152"/>
                  <a:pt y="830" x="6166"/>
                </a:cubicBezTo>
                <a:cubicBezTo>
                  <a:pt y="824" x="6181"/>
                  <a:pt y="815" x="6195"/>
                  <a:pt y="805" x="6209"/>
                </a:cubicBezTo>
                <a:cubicBezTo>
                  <a:pt y="795" x="6222"/>
                  <a:pt y="782" x="6234"/>
                  <a:pt y="767" x="6244"/>
                </a:cubicBezTo>
                <a:cubicBezTo>
                  <a:pt y="752" x="6255"/>
                  <a:pt y="735" x="6263"/>
                  <a:pt y="715" x="6269"/>
                </a:cubicBezTo>
                <a:cubicBezTo>
                  <a:pt y="696" x="6275"/>
                  <a:pt y="674" x="6278"/>
                  <a:pt y="650" x="6278"/>
                </a:cubicBezTo>
                <a:lnTo>
                  <a:pt y="478" x="6278"/>
                </a:lnTo>
                <a:cubicBezTo>
                  <a:pt y="458" x="6278"/>
                  <a:pt y="437" x="6275"/>
                  <a:pt y="414" x="6268"/>
                </a:cubicBezTo>
                <a:cubicBezTo>
                  <a:pt y="391" x="6261"/>
                  <a:pt y="369" x="6249"/>
                  <a:pt y="349" x="6234"/>
                </a:cubicBezTo>
                <a:cubicBezTo>
                  <a:pt y="329" x="6218"/>
                  <a:pt y="313" x="6197"/>
                  <a:pt y="300" x="6172"/>
                </a:cubicBezTo>
                <a:cubicBezTo>
                  <a:pt y="286" x="6146"/>
                  <a:pt y="280" x="6115"/>
                  <a:pt y="280" x="6079"/>
                </a:cubicBezTo>
                <a:close/>
                <a:moveTo>
                  <a:pt y="280" x="6501"/>
                </a:moveTo>
                <a:cubicBezTo>
                  <a:pt y="280" x="6483"/>
                  <a:pt y="283" x="6464"/>
                  <a:pt y="289" x="6444"/>
                </a:cubicBezTo>
                <a:cubicBezTo>
                  <a:pt y="295" x="6424"/>
                  <a:pt y="305" x="6405"/>
                  <a:pt y="319" x="6388"/>
                </a:cubicBezTo>
                <a:cubicBezTo>
                  <a:pt y="332" x="6370"/>
                  <a:pt y="350" x="6356"/>
                  <a:pt y="373" x="6344"/>
                </a:cubicBezTo>
                <a:cubicBezTo>
                  <a:pt y="395" x="6332"/>
                  <a:pt y="422" x="6327"/>
                  <a:pt y="453" x="6327"/>
                </a:cubicBezTo>
                <a:cubicBezTo>
                  <a:pt y="470" x="6327"/>
                  <a:pt y="488" x="6330"/>
                  <a:pt y="507" x="6336"/>
                </a:cubicBezTo>
                <a:cubicBezTo>
                  <a:pt y="527" x="6342"/>
                  <a:pt y="545" x="6352"/>
                  <a:pt y="562" x="6366"/>
                </a:cubicBezTo>
                <a:cubicBezTo>
                  <a:pt y="578" x="6380"/>
                  <a:pt y="592" x="6398"/>
                  <a:pt y="604" x="6420"/>
                </a:cubicBezTo>
                <a:cubicBezTo>
                  <a:pt y="615" x="6443"/>
                  <a:pt y="620" x="6470"/>
                  <a:pt y="620" x="6501"/>
                </a:cubicBezTo>
                <a:lnTo>
                  <a:pt y="620" x="6698"/>
                </a:lnTo>
                <a:cubicBezTo>
                  <a:pt y="620" x="6717"/>
                  <a:pt y="630" x="6727"/>
                  <a:pt y="651" x="6728"/>
                </a:cubicBezTo>
                <a:cubicBezTo>
                  <a:pt y="661" x="6728"/>
                  <a:pt y="669" x="6726"/>
                  <a:pt y="674" x="6721"/>
                </a:cubicBezTo>
                <a:cubicBezTo>
                  <a:pt y="678" x="6716"/>
                  <a:pt y="681" x="6708"/>
                  <a:pt y="681" x="6697"/>
                </a:cubicBezTo>
                <a:lnTo>
                  <a:pt y="681" x="6333"/>
                </a:lnTo>
                <a:lnTo>
                  <a:pt y="849" x="6333"/>
                </a:lnTo>
                <a:lnTo>
                  <a:pt y="849" x="6698"/>
                </a:lnTo>
                <a:cubicBezTo>
                  <a:pt y="849" x="6711"/>
                  <a:pt y="848" x="6725"/>
                  <a:pt y="845" x="6740"/>
                </a:cubicBezTo>
                <a:cubicBezTo>
                  <a:pt y="842" x="6755"/>
                  <a:pt y="837" x="6770"/>
                  <a:pt y="830" x="6784"/>
                </a:cubicBezTo>
                <a:cubicBezTo>
                  <a:pt y="824" x="6799"/>
                  <a:pt y="815" x="6813"/>
                  <a:pt y="805" x="6827"/>
                </a:cubicBezTo>
                <a:cubicBezTo>
                  <a:pt y="795" x="6840"/>
                  <a:pt y="782" x="6852"/>
                  <a:pt y="767" x="6863"/>
                </a:cubicBezTo>
                <a:cubicBezTo>
                  <a:pt y="752" x="6873"/>
                  <a:pt y="735" x="6881"/>
                  <a:pt y="715" x="6887"/>
                </a:cubicBezTo>
                <a:cubicBezTo>
                  <a:pt y="696" x="6894"/>
                  <a:pt y="674" x="6897"/>
                  <a:pt y="650" x="6897"/>
                </a:cubicBezTo>
                <a:cubicBezTo>
                  <a:pt y="630" x="6897"/>
                  <a:pt y="609" x="6893"/>
                  <a:pt y="586" x="6886"/>
                </a:cubicBezTo>
                <a:cubicBezTo>
                  <a:pt y="563" x="6879"/>
                  <a:pt y="541" x="6868"/>
                  <a:pt y="521" x="6852"/>
                </a:cubicBezTo>
                <a:cubicBezTo>
                  <a:pt y="501" x="6836"/>
                  <a:pt y="485" x="6815"/>
                  <a:pt y="472" x="6790"/>
                </a:cubicBezTo>
                <a:cubicBezTo>
                  <a:pt y="458" x="6764"/>
                  <a:pt y="452" x="6733"/>
                  <a:pt y="452" x="6698"/>
                </a:cubicBezTo>
                <a:lnTo>
                  <a:pt y="452" x="6495"/>
                </a:lnTo>
                <a:cubicBezTo>
                  <a:pt y="451" x="6495"/>
                  <a:pt y="451" x="6495"/>
                  <a:pt y="451" x="6495"/>
                </a:cubicBezTo>
                <a:cubicBezTo>
                  <a:pt y="450" x="6495"/>
                  <a:pt y="449" x="6495"/>
                  <a:pt y="449" x="6495"/>
                </a:cubicBezTo>
                <a:lnTo>
                  <a:pt y="449" x="6495"/>
                </a:lnTo>
                <a:cubicBezTo>
                  <a:pt y="448" x="6496"/>
                  <a:pt y="448" x="6498"/>
                  <a:pt y="448" x="6502"/>
                </a:cubicBezTo>
                <a:lnTo>
                  <a:pt y="448" x="6834"/>
                </a:lnTo>
                <a:lnTo>
                  <a:pt y="280" x="6834"/>
                </a:lnTo>
                <a:close/>
                <a:moveTo>
                  <a:pt y="280" x="8967"/>
                </a:moveTo>
                <a:cubicBezTo>
                  <a:pt y="280" x="8955"/>
                  <a:pt y="282" x="8944"/>
                  <a:pt y="286" x="8934"/>
                </a:cubicBezTo>
                <a:cubicBezTo>
                  <a:pt y="291" x="8923"/>
                  <a:pt y="296" x="8914"/>
                  <a:pt y="304" x="8907"/>
                </a:cubicBezTo>
                <a:cubicBezTo>
                  <a:pt y="312" x="8899"/>
                  <a:pt y="321" x="8893"/>
                  <a:pt y="331" x="8888"/>
                </a:cubicBezTo>
                <a:cubicBezTo>
                  <a:pt y="341" x="8884"/>
                  <a:pt y="352" x="8882"/>
                  <a:pt y="364" x="8882"/>
                </a:cubicBezTo>
                <a:lnTo>
                  <a:pt y="849" x="8882"/>
                </a:lnTo>
                <a:lnTo>
                  <a:pt y="849" x="9050"/>
                </a:lnTo>
                <a:lnTo>
                  <a:pt y="448" x="9050"/>
                </a:lnTo>
                <a:lnTo>
                  <a:pt y="448" x="9252"/>
                </a:lnTo>
                <a:cubicBezTo>
                  <a:pt y="448" x="9264"/>
                  <a:pt y="450" x="9276"/>
                  <a:pt y="455" x="9287"/>
                </a:cubicBezTo>
                <a:cubicBezTo>
                  <a:pt y="459" x="9298"/>
                  <a:pt y="465" x="9307"/>
                  <a:pt y="472" x="9314"/>
                </a:cubicBezTo>
                <a:cubicBezTo>
                  <a:pt y="479" x="9322"/>
                  <a:pt y="489" x="9328"/>
                  <a:pt y="499" x="9333"/>
                </a:cubicBezTo>
                <a:cubicBezTo>
                  <a:pt y="510" x="9337"/>
                  <a:pt y="522" x="9340"/>
                  <a:pt y="535" x="9340"/>
                </a:cubicBezTo>
                <a:lnTo>
                  <a:pt y="849" x="9340"/>
                </a:lnTo>
                <a:lnTo>
                  <a:pt y="849" x="9508"/>
                </a:lnTo>
                <a:lnTo>
                  <a:pt y="535" x="9508"/>
                </a:lnTo>
                <a:cubicBezTo>
                  <a:pt y="505" x="9508"/>
                  <a:pt y="477" x="9505"/>
                  <a:pt y="452" x="9497"/>
                </a:cubicBezTo>
                <a:cubicBezTo>
                  <a:pt y="427" x="9489"/>
                  <a:pt y="405" x="9478"/>
                  <a:pt y="386" x="9465"/>
                </a:cubicBezTo>
                <a:cubicBezTo>
                  <a:pt y="367" x="9451"/>
                  <a:pt y="351" x="9436"/>
                  <a:pt y="337" x="9419"/>
                </a:cubicBezTo>
                <a:cubicBezTo>
                  <a:pt y="324" x="9402"/>
                  <a:pt y="313" x="9384"/>
                  <a:pt y="304" x="9365"/>
                </a:cubicBezTo>
                <a:cubicBezTo>
                  <a:pt y="296" x="9346"/>
                  <a:pt y="289" x="9327"/>
                  <a:pt y="286" x="9308"/>
                </a:cubicBezTo>
                <a:cubicBezTo>
                  <a:pt y="282" x="9288"/>
                  <a:pt y="280" x="9270"/>
                  <a:pt y="280" x="9253"/>
                </a:cubicBezTo>
                <a:close/>
                <a:moveTo>
                  <a:pt y="107" x="10058"/>
                </a:moveTo>
                <a:lnTo>
                  <a:pt y="276" x="10058"/>
                </a:lnTo>
                <a:lnTo>
                  <a:pt y="276" x="10486"/>
                </a:lnTo>
                <a:cubicBezTo>
                  <a:pt y="276" x="10497"/>
                  <a:pt y="278" x="10504"/>
                  <a:pt y="283" x="10508"/>
                </a:cubicBezTo>
                <a:cubicBezTo>
                  <a:pt y="288" x="10513"/>
                  <a:pt y="296" x="10515"/>
                  <a:pt y="307" x="10515"/>
                </a:cubicBezTo>
                <a:lnTo>
                  <a:pt y="364" x="10515"/>
                </a:lnTo>
                <a:cubicBezTo>
                  <a:pt y="375" x="10515"/>
                  <a:pt y="382" x="10513"/>
                  <a:pt y="387" x="10509"/>
                </a:cubicBezTo>
                <a:cubicBezTo>
                  <a:pt y="391" x="10504"/>
                  <a:pt y="394" x="10497"/>
                  <a:pt y="394" x="10485"/>
                </a:cubicBezTo>
                <a:lnTo>
                  <a:pt y="394" x="10199"/>
                </a:lnTo>
                <a:cubicBezTo>
                  <a:pt y="394" x="10175"/>
                  <a:pt y="397" x="10153"/>
                  <a:pt y="403" x="10134"/>
                </a:cubicBezTo>
                <a:cubicBezTo>
                  <a:pt y="409" x="10115"/>
                  <a:pt y="418" x="10098"/>
                  <a:pt y="428" x="10083"/>
                </a:cubicBezTo>
                <a:cubicBezTo>
                  <a:pt y="438" x="10068"/>
                  <a:pt y="450" x="10055"/>
                  <a:pt y="464" x="10045"/>
                </a:cubicBezTo>
                <a:cubicBezTo>
                  <a:pt y="477" x="10034"/>
                  <a:pt y="492" x="10026"/>
                  <a:pt y="506" x="10019"/>
                </a:cubicBezTo>
                <a:cubicBezTo>
                  <a:pt y="521" x="10013"/>
                  <a:pt y="536" x="10008"/>
                  <a:pt y="551" x="10005"/>
                </a:cubicBezTo>
                <a:cubicBezTo>
                  <a:pt y="566" x="10002"/>
                  <a:pt y="580" x="10000"/>
                  <a:pt y="594" x="10000"/>
                </a:cubicBezTo>
                <a:lnTo>
                  <a:pt y="849" x="10000"/>
                </a:lnTo>
                <a:lnTo>
                  <a:pt y="849" x="10685"/>
                </a:lnTo>
                <a:lnTo>
                  <a:pt y="681" x="10685"/>
                </a:lnTo>
                <a:lnTo>
                  <a:pt y="681" x="10169"/>
                </a:lnTo>
                <a:lnTo>
                  <a:pt y="595" x="10169"/>
                </a:lnTo>
                <a:cubicBezTo>
                  <a:pt y="591" x="10170"/>
                  <a:pt y="586" x="10171"/>
                  <a:pt y="582" x="10172"/>
                </a:cubicBezTo>
                <a:cubicBezTo>
                  <a:pt y="577" x="10173"/>
                  <a:pt y="574" x="10175"/>
                  <a:pt y="571" x="10176"/>
                </a:cubicBezTo>
                <a:cubicBezTo>
                  <a:pt y="569" x="10178"/>
                  <a:pt y="567" x="10180"/>
                  <a:pt y="565" x="10183"/>
                </a:cubicBezTo>
                <a:cubicBezTo>
                  <a:pt y="564" x="10187"/>
                  <a:pt y="563" x="10192"/>
                  <a:pt y="563" x="10199"/>
                </a:cubicBezTo>
                <a:lnTo>
                  <a:pt y="563" x="10486"/>
                </a:lnTo>
                <a:cubicBezTo>
                  <a:pt y="563" x="10506"/>
                  <a:pt y="560" x="10528"/>
                  <a:pt y="553" x="10550"/>
                </a:cubicBezTo>
                <a:cubicBezTo>
                  <a:pt y="546" x="10573"/>
                  <a:pt y="534" x="10595"/>
                  <a:pt y="518" x="10615"/>
                </a:cubicBezTo>
                <a:cubicBezTo>
                  <a:pt y="502" x="10635"/>
                  <a:pt y="482" x="10652"/>
                  <a:pt y="456" x="10665"/>
                </a:cubicBezTo>
                <a:cubicBezTo>
                  <a:pt y="431" x="10679"/>
                  <a:pt y="400" x="10685"/>
                  <a:pt y="364" x="10685"/>
                </a:cubicBezTo>
                <a:lnTo>
                  <a:pt y="306" x="10685"/>
                </a:lnTo>
                <a:cubicBezTo>
                  <a:pt y="293" x="10685"/>
                  <a:pt y="279" x="10684"/>
                  <a:pt y="264" x="10681"/>
                </a:cubicBezTo>
                <a:cubicBezTo>
                  <a:pt y="249" x="10678"/>
                  <a:pt y="235" x="10673"/>
                  <a:pt y="220" x="10666"/>
                </a:cubicBezTo>
                <a:cubicBezTo>
                  <a:pt y="205" x="10659"/>
                  <a:pt y="191" x="10651"/>
                  <a:pt y="178" x="10640"/>
                </a:cubicBezTo>
                <a:cubicBezTo>
                  <a:pt y="164" x="10629"/>
                  <a:pt y="152" x="10617"/>
                  <a:pt y="142" x="10602"/>
                </a:cubicBezTo>
                <a:cubicBezTo>
                  <a:pt y="131" x="10587"/>
                  <a:pt y="123" x="10570"/>
                  <a:pt y="117" x="10550"/>
                </a:cubicBezTo>
                <a:cubicBezTo>
                  <a:pt y="111" x="10531"/>
                  <a:pt y="107" x="10510"/>
                  <a:pt y="107" x="10486"/>
                </a:cubicBezTo>
                <a:close/>
                <a:moveTo>
                  <a:pt y="98" x="7575"/>
                </a:moveTo>
                <a:cubicBezTo>
                  <a:pt y="98" x="7530"/>
                  <a:pt y="106" x="7489"/>
                  <a:pt y="121" x="7450"/>
                </a:cubicBezTo>
                <a:cubicBezTo>
                  <a:pt y="137" x="7412"/>
                  <a:pt y="159" x="7379"/>
                  <a:pt y="187" x="7351"/>
                </a:cubicBezTo>
                <a:cubicBezTo>
                  <a:pt y="214" x="7323"/>
                  <a:pt y="247" x="7301"/>
                  <a:pt y="286" x="7285"/>
                </a:cubicBezTo>
                <a:cubicBezTo>
                  <a:pt y="325" x="7269"/>
                  <a:pt y="366" x="7261"/>
                  <a:pt y="411" x="7261"/>
                </a:cubicBezTo>
                <a:lnTo>
                  <a:pt y="545" x="7261"/>
                </a:lnTo>
                <a:cubicBezTo>
                  <a:pt y="591" x="7261"/>
                  <a:pt y="633" x="7269"/>
                  <a:pt y="671" x="7285"/>
                </a:cubicBezTo>
                <a:cubicBezTo>
                  <a:pt y="709" x="7301"/>
                  <a:pt y="743" x="7323"/>
                  <a:pt y="770" x="7351"/>
                </a:cubicBezTo>
                <a:cubicBezTo>
                  <a:pt y="798" x="7379"/>
                  <a:pt y="820" x="7412"/>
                  <a:pt y="836" x="7450"/>
                </a:cubicBezTo>
                <a:cubicBezTo>
                  <a:pt y="851" x="7489"/>
                  <a:pt y="859" x="7530"/>
                  <a:pt y="859" x="7575"/>
                </a:cubicBezTo>
                <a:lnTo>
                  <a:pt y="859" x="7747"/>
                </a:lnTo>
                <a:cubicBezTo>
                  <a:pt y="859" x="7792"/>
                  <a:pt y="851" x="7833"/>
                  <a:pt y="836" x="7871"/>
                </a:cubicBezTo>
                <a:cubicBezTo>
                  <a:pt y="820" x="7909"/>
                  <a:pt y="798" x="7943"/>
                  <a:pt y="770" x="7971"/>
                </a:cubicBezTo>
                <a:cubicBezTo>
                  <a:pt y="743" x="7999"/>
                  <a:pt y="709" x="8020"/>
                  <a:pt y="671" x="8036"/>
                </a:cubicBezTo>
                <a:cubicBezTo>
                  <a:pt y="632" x="8052"/>
                  <a:pt y="591" x="8060"/>
                  <a:pt y="545" x="8060"/>
                </a:cubicBezTo>
                <a:lnTo>
                  <a:pt y="411" x="8060"/>
                </a:lnTo>
                <a:cubicBezTo>
                  <a:pt y="366" x="8060"/>
                  <a:pt y="325" x="8052"/>
                  <a:pt y="286" x="8036"/>
                </a:cubicBezTo>
                <a:cubicBezTo>
                  <a:pt y="247" x="8020"/>
                  <a:pt y="214" x="7999"/>
                  <a:pt y="187" x="7971"/>
                </a:cubicBezTo>
                <a:cubicBezTo>
                  <a:pt y="159" x="7943"/>
                  <a:pt y="137" x="7909"/>
                  <a:pt y="121" x="7871"/>
                </a:cubicBezTo>
                <a:cubicBezTo>
                  <a:pt y="106" x="7833"/>
                  <a:pt y="98" x="7792"/>
                  <a:pt y="98" x="7747"/>
                </a:cubicBezTo>
                <a:close/>
                <a:moveTo>
                  <a:pt y="0" x="8651"/>
                </a:moveTo>
                <a:cubicBezTo>
                  <a:pt y="18" x="8635"/>
                  <a:pt y="37" x="8619"/>
                  <a:pt y="57" x="8604"/>
                </a:cubicBezTo>
                <a:cubicBezTo>
                  <a:pt y="76" x="8589"/>
                  <a:pt y="98" x="8574"/>
                  <a:pt y="122" x="8558"/>
                </a:cubicBezTo>
                <a:cubicBezTo>
                  <a:pt y="146" x="8542"/>
                  <a:pt y="171" x="8527"/>
                  <a:pt y="199" x="8512"/>
                </a:cubicBezTo>
                <a:cubicBezTo>
                  <a:pt y="226" x="8497"/>
                  <a:pt y="255" x="8484"/>
                  <a:pt y="286" x="8472"/>
                </a:cubicBezTo>
                <a:cubicBezTo>
                  <a:pt y="316" x="8460"/>
                  <a:pt y="347" x="8451"/>
                  <a:pt y="380" x="8444"/>
                </a:cubicBezTo>
                <a:cubicBezTo>
                  <a:pt y="412" x="8436"/>
                  <a:pt y="445" x="8433"/>
                  <a:pt y="478" x="8433"/>
                </a:cubicBezTo>
                <a:cubicBezTo>
                  <a:pt y="512" x="8433"/>
                  <a:pt y="545" x="8436"/>
                  <a:pt y="577" x="8444"/>
                </a:cubicBezTo>
                <a:cubicBezTo>
                  <a:pt y="609" x="8451"/>
                  <a:pt y="641" x="8460"/>
                  <a:pt y="671" x="8472"/>
                </a:cubicBezTo>
                <a:cubicBezTo>
                  <a:pt y="701" x="8484"/>
                  <a:pt y="730" x="8497"/>
                  <a:pt y="758" x="8512"/>
                </a:cubicBezTo>
                <a:cubicBezTo>
                  <a:pt y="785" x="8527"/>
                  <a:pt y="811" x="8542"/>
                  <a:pt y="835" x="8558"/>
                </a:cubicBezTo>
                <a:cubicBezTo>
                  <a:pt y="859" x="8574"/>
                  <a:pt y="880" x="8589"/>
                  <a:pt y="900" x="8604"/>
                </a:cubicBezTo>
                <a:cubicBezTo>
                  <a:pt y="919" x="8619"/>
                  <a:pt y="938" x="8635"/>
                  <a:pt y="957" x="8651"/>
                </a:cubicBezTo>
                <a:lnTo>
                  <a:pt y="957" x="8887"/>
                </a:lnTo>
                <a:lnTo>
                  <a:pt y="877" x="8806"/>
                </a:lnTo>
                <a:cubicBezTo>
                  <a:pt y="877" x="8806"/>
                  <a:pt y="871" x="8801"/>
                  <a:pt y="860" x="8790"/>
                </a:cubicBezTo>
                <a:cubicBezTo>
                  <a:pt y="849" x="8780"/>
                  <a:pt y="834" x="8767"/>
                  <a:pt y="815" x="8752"/>
                </a:cubicBezTo>
                <a:cubicBezTo>
                  <a:pt y="796" x="8737"/>
                  <a:pt y="773" x="8720"/>
                  <a:pt y="748" x="8702"/>
                </a:cubicBezTo>
                <a:cubicBezTo>
                  <a:pt y="722" x="8685"/>
                  <a:pt y="694" x="8668"/>
                  <a:pt y="665" x="8653"/>
                </a:cubicBezTo>
                <a:cubicBezTo>
                  <a:pt y="635" x="8638"/>
                  <a:pt y="605" x="8626"/>
                  <a:pt y="573" x="8616"/>
                </a:cubicBezTo>
                <a:cubicBezTo>
                  <a:pt y="541" x="8606"/>
                  <a:pt y="510" x="8601"/>
                  <a:pt y="478" x="8601"/>
                </a:cubicBezTo>
                <a:cubicBezTo>
                  <a:pt y="447" x="8601"/>
                  <a:pt y="416" x="8606"/>
                  <a:pt y="384" x="8616"/>
                </a:cubicBezTo>
                <a:cubicBezTo>
                  <a:pt y="352" x="8626"/>
                  <a:pt y="322" x="8638"/>
                  <a:pt y="292" x="8653"/>
                </a:cubicBezTo>
                <a:cubicBezTo>
                  <a:pt y="263" x="8668"/>
                  <a:pt y="235" x="8685"/>
                  <a:pt y="209" x="8702"/>
                </a:cubicBezTo>
                <a:cubicBezTo>
                  <a:pt y="183" x="8720"/>
                  <a:pt y="161" x="8737"/>
                  <a:pt y="142" x="8752"/>
                </a:cubicBezTo>
                <a:cubicBezTo>
                  <a:pt y="123" x="8767"/>
                  <a:pt y="108" x="8780"/>
                  <a:pt y="97" x="8790"/>
                </a:cubicBezTo>
                <a:cubicBezTo>
                  <a:pt y="86" x="8801"/>
                  <a:pt y="80" x="8806"/>
                  <a:pt y="80" x="8806"/>
                </a:cubicBezTo>
                <a:lnTo>
                  <a:pt y="0" x="8887"/>
                </a:lnTo>
                <a:close/>
                <a:moveTo>
                  <a:pt y="0" x="10679"/>
                </a:moveTo>
                <a:lnTo>
                  <a:pt y="80" x="10759"/>
                </a:lnTo>
                <a:cubicBezTo>
                  <a:pt y="80" x="10759"/>
                  <a:pt y="86" x="10764"/>
                  <a:pt y="97" x="10774"/>
                </a:cubicBezTo>
                <a:cubicBezTo>
                  <a:pt y="108" x="10785"/>
                  <a:pt y="123" x="10797"/>
                  <a:pt y="142" x="10813"/>
                </a:cubicBezTo>
                <a:cubicBezTo>
                  <a:pt y="161" x="10828"/>
                  <a:pt y="183" x="10844"/>
                  <a:pt y="209" x="10862"/>
                </a:cubicBezTo>
                <a:cubicBezTo>
                  <a:pt y="235" x="10880"/>
                  <a:pt y="262" x="10896"/>
                  <a:pt y="292" x="10911"/>
                </a:cubicBezTo>
                <a:cubicBezTo>
                  <a:pt y="321" x="10926"/>
                  <a:pt y="352" x="10938"/>
                  <a:pt y="384" x="10948"/>
                </a:cubicBezTo>
                <a:cubicBezTo>
                  <a:pt y="416" x="10958"/>
                  <a:pt y="447" x="10963"/>
                  <a:pt y="478" x="10963"/>
                </a:cubicBezTo>
                <a:cubicBezTo>
                  <a:pt y="509" x="10963"/>
                  <a:pt y="541" x="10958"/>
                  <a:pt y="573" x="10948"/>
                </a:cubicBezTo>
                <a:cubicBezTo>
                  <a:pt y="605" x="10938"/>
                  <a:pt y="635" x="10926"/>
                  <a:pt y="665" x="10911"/>
                </a:cubicBezTo>
                <a:cubicBezTo>
                  <a:pt y="694" x="10896"/>
                  <a:pt y="722" x="10880"/>
                  <a:pt y="748" x="10862"/>
                </a:cubicBezTo>
                <a:cubicBezTo>
                  <a:pt y="773" x="10844"/>
                  <a:pt y="796" x="10828"/>
                  <a:pt y="815" x="10813"/>
                </a:cubicBezTo>
                <a:cubicBezTo>
                  <a:pt y="834" x="10797"/>
                  <a:pt y="849" x="10785"/>
                  <a:pt y="860" x="10774"/>
                </a:cubicBezTo>
                <a:cubicBezTo>
                  <a:pt y="871" x="10764"/>
                  <a:pt y="877" x="10759"/>
                  <a:pt y="877" x="10759"/>
                </a:cubicBezTo>
                <a:lnTo>
                  <a:pt y="957" x="10679"/>
                </a:lnTo>
                <a:lnTo>
                  <a:pt y="957" x="10914"/>
                </a:lnTo>
                <a:cubicBezTo>
                  <a:pt y="938" x="10930"/>
                  <a:pt y="919" x="10946"/>
                  <a:pt y="900" x="10961"/>
                </a:cubicBezTo>
                <a:cubicBezTo>
                  <a:pt y="880" x="10976"/>
                  <a:pt y="859" x="10991"/>
                  <a:pt y="835" x="11007"/>
                </a:cubicBezTo>
                <a:cubicBezTo>
                  <a:pt y="811" x="11023"/>
                  <a:pt y="785" x="11038"/>
                  <a:pt y="758" x="11053"/>
                </a:cubicBezTo>
                <a:cubicBezTo>
                  <a:pt y="730" x="11068"/>
                  <a:pt y="701" x="11081"/>
                  <a:pt y="671" x="11093"/>
                </a:cubicBezTo>
                <a:cubicBezTo>
                  <a:pt y="641" x="11105"/>
                  <a:pt y="609" x="11114"/>
                  <a:pt y="577" x="11121"/>
                </a:cubicBezTo>
                <a:cubicBezTo>
                  <a:pt y="545" x="11129"/>
                  <a:pt y="512" x="11132"/>
                  <a:pt y="478" x="11132"/>
                </a:cubicBezTo>
                <a:cubicBezTo>
                  <a:pt y="445" x="11132"/>
                  <a:pt y="412" x="11129"/>
                  <a:pt y="380" x="11121"/>
                </a:cubicBezTo>
                <a:cubicBezTo>
                  <a:pt y="347" x="11114"/>
                  <a:pt y="316" x="11105"/>
                  <a:pt y="286" x="11093"/>
                </a:cubicBezTo>
                <a:cubicBezTo>
                  <a:pt y="255" x="11081"/>
                  <a:pt y="226" x="11068"/>
                  <a:pt y="199" x="11053"/>
                </a:cubicBezTo>
                <a:cubicBezTo>
                  <a:pt y="171" x="11038"/>
                  <a:pt y="146" x="11023"/>
                  <a:pt y="122" x="11007"/>
                </a:cubicBezTo>
                <a:cubicBezTo>
                  <a:pt y="98" x="10991"/>
                  <a:pt y="76" x="10976"/>
                  <a:pt y="57" x="10961"/>
                </a:cubicBezTo>
                <a:cubicBezTo>
                  <a:pt y="37" x="10946"/>
                  <a:pt y="18" x="10930"/>
                  <a:pt y="0" x="10914"/>
                </a:cubicBezTo>
                <a:close/>
                <a:moveTo>
                  <a:pt y="280" x="2245"/>
                </a:moveTo>
                <a:cubicBezTo>
                  <a:pt y="280" x="2221"/>
                  <a:pt y="283" x="2199"/>
                  <a:pt y="289" x="2180"/>
                </a:cubicBezTo>
                <a:cubicBezTo>
                  <a:pt y="295" x="2161"/>
                  <a:pt y="303" x="2144"/>
                  <a:pt y="314" x="2129"/>
                </a:cubicBezTo>
                <a:cubicBezTo>
                  <a:pt y="324" x="2114"/>
                  <a:pt y="336" x="2101"/>
                  <a:pt y="350" x="2091"/>
                </a:cubicBezTo>
                <a:cubicBezTo>
                  <a:pt y="363" x="2080"/>
                  <a:pt y="377" x="2072"/>
                  <a:pt y="392" x="2065"/>
                </a:cubicBezTo>
                <a:cubicBezTo>
                  <a:pt y="406" x="2059"/>
                  <a:pt y="421" x="2054"/>
                  <a:pt y="436" x="2051"/>
                </a:cubicBezTo>
                <a:cubicBezTo>
                  <a:pt y="451" x="2048"/>
                  <a:pt y="465" x="2046"/>
                  <a:pt y="478" x="2046"/>
                </a:cubicBezTo>
                <a:lnTo>
                  <a:pt y="650" x="2046"/>
                </a:lnTo>
                <a:cubicBezTo>
                  <a:pt y="674" x="2046"/>
                  <a:pt y="696" x="2049"/>
                  <a:pt y="715" x="2056"/>
                </a:cubicBezTo>
                <a:cubicBezTo>
                  <a:pt y="735" x="2062"/>
                  <a:pt y="752" x="2070"/>
                  <a:pt y="767" x="2080"/>
                </a:cubicBezTo>
                <a:cubicBezTo>
                  <a:pt y="782" x="2091"/>
                  <a:pt y="795" x="2103"/>
                  <a:pt y="805" x="2116"/>
                </a:cubicBezTo>
                <a:cubicBezTo>
                  <a:pt y="815" x="2130"/>
                  <a:pt y="824" x="2144"/>
                  <a:pt y="830" x="2158"/>
                </a:cubicBezTo>
                <a:cubicBezTo>
                  <a:pt y="837" x="2173"/>
                  <a:pt y="842" x="2188"/>
                  <a:pt y="845" x="2202"/>
                </a:cubicBezTo>
                <a:cubicBezTo>
                  <a:pt y="848" x="2217"/>
                  <a:pt y="849" x="2231"/>
                  <a:pt y="849" x="2245"/>
                </a:cubicBezTo>
                <a:lnTo>
                  <a:pt y="849" x="2495"/>
                </a:lnTo>
                <a:lnTo>
                  <a:pt y="681" x="2495"/>
                </a:lnTo>
                <a:lnTo>
                  <a:pt y="681" x="2246"/>
                </a:lnTo>
                <a:cubicBezTo>
                  <a:pt y="681" x="2235"/>
                  <a:pt y="678" x="2227"/>
                  <a:pt y="674" x="2222"/>
                </a:cubicBezTo>
                <a:cubicBezTo>
                  <a:pt y="669" x="2217"/>
                  <a:pt y="661" x="2215"/>
                  <a:pt y="650" x="2215"/>
                </a:cubicBezTo>
                <a:lnTo>
                  <a:pt y="478" x="2215"/>
                </a:lnTo>
                <a:cubicBezTo>
                  <a:pt y="469" x="2215"/>
                  <a:pt y="462" x="2218"/>
                  <a:pt y="457" x="2223"/>
                </a:cubicBezTo>
                <a:cubicBezTo>
                  <a:pt y="451" x="2228"/>
                  <a:pt y="448" x="2235"/>
                  <a:pt y="448" x="2245"/>
                </a:cubicBezTo>
                <a:lnTo>
                  <a:pt y="448" x="2474"/>
                </a:lnTo>
                <a:cubicBezTo>
                  <a:pt y="448" x="2485"/>
                  <a:pt y="451" x="2493"/>
                  <a:pt y="455" x="2498"/>
                </a:cubicBezTo>
                <a:cubicBezTo>
                  <a:pt y="460" x="2502"/>
                  <a:pt y="467" x="2504"/>
                  <a:pt y="478" x="2504"/>
                </a:cubicBezTo>
                <a:lnTo>
                  <a:pt y="879" x="2504"/>
                </a:lnTo>
                <a:cubicBezTo>
                  <a:pt y="890" x="2504"/>
                  <a:pt y="898" x="2502"/>
                  <a:pt y="903" x="2498"/>
                </a:cubicBezTo>
                <a:cubicBezTo>
                  <a:pt y="907" x="2493"/>
                  <a:pt y="910" x="2485"/>
                  <a:pt y="910" x="2474"/>
                </a:cubicBezTo>
                <a:lnTo>
                  <a:pt y="910" x="2224"/>
                </a:lnTo>
                <a:lnTo>
                  <a:pt y="1078" x="2224"/>
                </a:lnTo>
                <a:lnTo>
                  <a:pt y="1078" x="2474"/>
                </a:lnTo>
                <a:cubicBezTo>
                  <a:pt y="1078" x="2487"/>
                  <a:pt y="1077" x="2502"/>
                  <a:pt y="1074" x="2516"/>
                </a:cubicBezTo>
                <a:cubicBezTo>
                  <a:pt y="1071" x="2531"/>
                  <a:pt y="1066" x="2546"/>
                  <a:pt y="1059" x="2561"/>
                </a:cubicBezTo>
                <a:cubicBezTo>
                  <a:pt y="1053" x="2576"/>
                  <a:pt y="1044" x="2590"/>
                  <a:pt y="1034" x="2603"/>
                </a:cubicBezTo>
                <a:cubicBezTo>
                  <a:pt y="1024" x="2617"/>
                  <a:pt y="1011" x="2629"/>
                  <a:pt y="996" x="2639"/>
                </a:cubicBezTo>
                <a:cubicBezTo>
                  <a:pt y="981" x="2649"/>
                  <a:pt y="964" x="2658"/>
                  <a:pt y="944" x="2664"/>
                </a:cubicBezTo>
                <a:cubicBezTo>
                  <a:pt y="925" x="2670"/>
                  <a:pt y="903" x="2673"/>
                  <a:pt y="879" x="2673"/>
                </a:cubicBezTo>
                <a:lnTo>
                  <a:pt y="478" x="2673"/>
                </a:lnTo>
                <a:cubicBezTo>
                  <a:pt y="454" x="2673"/>
                  <a:pt y="433" x="2670"/>
                  <a:pt y="414" x="2664"/>
                </a:cubicBezTo>
                <a:cubicBezTo>
                  <a:pt y="394" x="2658"/>
                  <a:pt y="377" x="2649"/>
                  <a:pt y="362" x="2639"/>
                </a:cubicBezTo>
                <a:cubicBezTo>
                  <a:pt y="347" x="2629"/>
                  <a:pt y="334" x="2617"/>
                  <a:pt y="324" x="2603"/>
                </a:cubicBezTo>
                <a:cubicBezTo>
                  <a:pt y="314" x="2590"/>
                  <a:pt y="305" x="2576"/>
                  <a:pt y="299" x="2561"/>
                </a:cubicBezTo>
                <a:cubicBezTo>
                  <a:pt y="292" x="2546"/>
                  <a:pt y="287" x="2531"/>
                  <a:pt y="284" x="2516"/>
                </a:cubicBezTo>
                <a:cubicBezTo>
                  <a:pt y="281" x="2502"/>
                  <a:pt y="280" x="2487"/>
                  <a:pt y="280" x="2474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/>
          <p:nvPr/>
        </p:nvSpPr>
        <p:spPr>
          <a:xfrm>
            <a:off y="765487" x="7015450"/>
            <a:ext cy="506625" cx="1773523"/>
          </a:xfrm>
          <a:custGeom>
            <a:pathLst>
              <a:path w="4261" extrusionOk="0" h="1022">
                <a:moveTo>
                  <a:pt y="0" x="3426"/>
                </a:moveTo>
                <a:lnTo>
                  <a:pt y="156" x="3426"/>
                </a:lnTo>
                <a:lnTo>
                  <a:pt y="156" x="3594"/>
                </a:lnTo>
                <a:lnTo>
                  <a:pt y="0" x="3594"/>
                </a:lnTo>
                <a:close/>
                <a:moveTo>
                  <a:pt y="219" x="509"/>
                </a:moveTo>
                <a:cubicBezTo>
                  <a:pt y="219" x="513"/>
                  <a:pt y="221" x="515"/>
                  <a:pt y="225" x="515"/>
                </a:cubicBezTo>
                <a:lnTo>
                  <a:pt y="249" x="515"/>
                </a:lnTo>
                <a:cubicBezTo>
                  <a:pt y="263" x="515"/>
                  <a:pt y="276" x="513"/>
                  <a:pt y="286" x="508"/>
                </a:cubicBezTo>
                <a:cubicBezTo>
                  <a:pt y="297" x="504"/>
                  <a:pt y="306" x="499"/>
                  <a:pt y="313" x="491"/>
                </a:cubicBezTo>
                <a:cubicBezTo>
                  <a:pt y="321" x="484"/>
                  <a:pt y="326" x="475"/>
                  <a:pt y="330" x="464"/>
                </a:cubicBezTo>
                <a:cubicBezTo>
                  <a:pt y="334" x="454"/>
                  <a:pt y="336" x="441"/>
                  <a:pt y="336" x="427"/>
                </a:cubicBezTo>
                <a:lnTo>
                  <a:pt y="336" x="177"/>
                </a:lnTo>
                <a:lnTo>
                  <a:pt y="506" x="177"/>
                </a:lnTo>
                <a:lnTo>
                  <a:pt y="506" x="484"/>
                </a:lnTo>
                <a:cubicBezTo>
                  <a:pt y="506" x="498"/>
                  <a:pt y="508" x="511"/>
                  <a:pt y="512" x="521"/>
                </a:cubicBezTo>
                <a:cubicBezTo>
                  <a:pt y="516" x="532"/>
                  <a:pt y="522" x="541"/>
                  <a:pt y="529" x="548"/>
                </a:cubicBezTo>
                <a:cubicBezTo>
                  <a:pt y="537" x="556"/>
                  <a:pt y="546" x="562"/>
                  <a:pt y="556" x="566"/>
                </a:cubicBezTo>
                <a:cubicBezTo>
                  <a:pt y="567" x="570"/>
                  <a:pt y="579" x="572"/>
                  <a:pt y="593" x="572"/>
                </a:cubicBezTo>
                <a:lnTo>
                  <a:pt y="617" x="572"/>
                </a:lnTo>
                <a:cubicBezTo>
                  <a:pt y="620" x="572"/>
                  <a:pt y="622" x="572"/>
                  <a:pt y="623" x="572"/>
                </a:cubicBezTo>
                <a:cubicBezTo>
                  <a:pt y="623" x="572"/>
                  <a:pt y="623" x="572"/>
                  <a:pt y="623" x="572"/>
                </a:cubicBezTo>
                <a:lnTo>
                  <a:pt y="623" x="572"/>
                </a:lnTo>
                <a:cubicBezTo>
                  <a:pt y="623" x="572"/>
                  <a:pt y="623" x="572"/>
                  <a:pt y="623" x="571"/>
                </a:cubicBezTo>
                <a:cubicBezTo>
                  <a:pt y="623" x="571"/>
                  <a:pt y="623" x="571"/>
                  <a:pt y="623" x="571"/>
                </a:cubicBezTo>
                <a:cubicBezTo>
                  <a:pt y="623" x="569"/>
                  <a:pt y="624" x="568"/>
                  <a:pt y="624" x="566"/>
                </a:cubicBezTo>
                <a:lnTo>
                  <a:pt y="624" x="168"/>
                </a:lnTo>
                <a:lnTo>
                  <a:pt y="219" x="168"/>
                </a:lnTo>
                <a:close/>
                <a:moveTo>
                  <a:pt y="50" x="84"/>
                </a:moveTo>
                <a:cubicBezTo>
                  <a:pt y="50" x="72"/>
                  <a:pt y="52" x="61"/>
                  <a:pt y="57" x="51"/>
                </a:cubicBezTo>
                <a:cubicBezTo>
                  <a:pt y="61" x="40"/>
                  <a:pt y="67" x="31"/>
                  <a:pt y="75" x="24"/>
                </a:cubicBezTo>
                <a:cubicBezTo>
                  <a:pt y="83" x="16"/>
                  <a:pt y="92" x="10"/>
                  <a:pt y="102" x="6"/>
                </a:cubicBezTo>
                <a:cubicBezTo>
                  <a:pt y="113" x="2"/>
                  <a:pt y="123" x="0"/>
                  <a:pt y="135" x="0"/>
                </a:cubicBezTo>
                <a:lnTo>
                  <a:pt y="707" x="0"/>
                </a:lnTo>
                <a:cubicBezTo>
                  <a:pt y="719" x="0"/>
                  <a:pt y="730" x="2"/>
                  <a:pt y="741" x="6"/>
                </a:cubicBezTo>
                <a:cubicBezTo>
                  <a:pt y="751" x="10"/>
                  <a:pt y="760" x="16"/>
                  <a:pt y="768" x="24"/>
                </a:cubicBezTo>
                <a:cubicBezTo>
                  <a:pt y="775" x="32"/>
                  <a:pt y="781" x="41"/>
                  <a:pt y="786" x="51"/>
                </a:cubicBezTo>
                <a:cubicBezTo>
                  <a:pt y="790" x="61"/>
                  <a:pt y="792" x="72"/>
                  <a:pt y="792" x="84"/>
                </a:cubicBezTo>
                <a:lnTo>
                  <a:pt y="792" x="566"/>
                </a:lnTo>
                <a:cubicBezTo>
                  <a:pt y="792" x="598"/>
                  <a:pt y="786" x="625"/>
                  <a:pt y="775" x="647"/>
                </a:cubicBezTo>
                <a:cubicBezTo>
                  <a:pt y="763" x="670"/>
                  <a:pt y="748" x="688"/>
                  <a:pt y="731" x="702"/>
                </a:cubicBezTo>
                <a:cubicBezTo>
                  <a:pt y="713" x="716"/>
                  <a:pt y="694" x="726"/>
                  <a:pt y="674" x="732"/>
                </a:cubicBezTo>
                <a:cubicBezTo>
                  <a:pt y="654" x="738"/>
                  <a:pt y="635" x="741"/>
                  <a:pt y="618" x="741"/>
                </a:cubicBezTo>
                <a:lnTo>
                  <a:pt y="593" x="741"/>
                </a:lnTo>
                <a:cubicBezTo>
                  <a:pt y="567" x="741"/>
                  <a:pt y="542" x="738"/>
                  <a:pt y="520" x="732"/>
                </a:cubicBezTo>
                <a:cubicBezTo>
                  <a:pt y="497" x="726"/>
                  <a:pt y="477" x="718"/>
                  <a:pt y="460" x="707"/>
                </a:cubicBezTo>
                <a:cubicBezTo>
                  <a:pt y="442" x="697"/>
                  <a:pt y="426" x="685"/>
                  <a:pt y="412" x="671"/>
                </a:cubicBezTo>
                <a:cubicBezTo>
                  <a:pt y="399" x="657"/>
                  <a:pt y="391" x="649"/>
                  <a:pt y="389" x="646"/>
                </a:cubicBezTo>
                <a:cubicBezTo>
                  <a:pt y="376" x="655"/>
                  <a:pt y="356" x="664"/>
                  <a:pt y="328" x="672"/>
                </a:cubicBezTo>
                <a:cubicBezTo>
                  <a:pt y="300" x="680"/>
                  <a:pt y="274" x="684"/>
                  <a:pt y="249" x="684"/>
                </a:cubicBezTo>
                <a:lnTo>
                  <a:pt y="225" x="684"/>
                </a:lnTo>
                <a:cubicBezTo>
                  <a:pt y="194" x="684"/>
                  <a:pt y="167" x="678"/>
                  <a:pt y="144" x="667"/>
                </a:cubicBezTo>
                <a:cubicBezTo>
                  <a:pt y="122" x="655"/>
                  <a:pt y="104" x="640"/>
                  <a:pt y="90" x="623"/>
                </a:cubicBezTo>
                <a:cubicBezTo>
                  <a:pt y="76" x="605"/>
                  <a:pt y="66" x="586"/>
                  <a:pt y="60" x="566"/>
                </a:cubicBezTo>
                <a:cubicBezTo>
                  <a:pt y="53" x="546"/>
                  <a:pt y="50" x="527"/>
                  <a:pt y="50" x="509"/>
                </a:cubicBezTo>
                <a:close/>
                <a:moveTo>
                  <a:pt y="223" x="788"/>
                </a:moveTo>
                <a:lnTo>
                  <a:pt y="536" x="788"/>
                </a:lnTo>
                <a:cubicBezTo>
                  <a:pt y="567" x="788"/>
                  <a:pt y="595" x="792"/>
                  <a:pt y="620" x="799"/>
                </a:cubicBezTo>
                <a:cubicBezTo>
                  <a:pt y="645" x="807"/>
                  <a:pt y="667" x="818"/>
                  <a:pt y="686" x="831"/>
                </a:cubicBezTo>
                <a:cubicBezTo>
                  <a:pt y="705" x="845"/>
                  <a:pt y="721" x="860"/>
                  <a:pt y="735" x="878"/>
                </a:cubicBezTo>
                <a:cubicBezTo>
                  <a:pt y="748" x="895"/>
                  <a:pt y="759" x="913"/>
                  <a:pt y="768" x="932"/>
                </a:cubicBezTo>
                <a:cubicBezTo>
                  <a:pt y="776" x="951"/>
                  <a:pt y="783" x="970"/>
                  <a:pt y="786" x="989"/>
                </a:cubicBezTo>
                <a:cubicBezTo>
                  <a:pt y="790" x="1008"/>
                  <a:pt y="792" x="1026"/>
                  <a:pt y="792" x="1043"/>
                </a:cubicBezTo>
                <a:lnTo>
                  <a:pt y="792" x="1330"/>
                </a:lnTo>
                <a:cubicBezTo>
                  <a:pt y="792" x="1342"/>
                  <a:pt y="790" x="1353"/>
                  <a:pt y="786" x="1363"/>
                </a:cubicBezTo>
                <a:cubicBezTo>
                  <a:pt y="781" x="1373"/>
                  <a:pt y="775" x="1382"/>
                  <a:pt y="768" x="1390"/>
                </a:cubicBezTo>
                <a:cubicBezTo>
                  <a:pt y="760" x="1397"/>
                  <a:pt y="751" x="1403"/>
                  <a:pt y="741" x="1408"/>
                </a:cubicBezTo>
                <a:cubicBezTo>
                  <a:pt y="730" x="1412"/>
                  <a:pt y="719" x="1414"/>
                  <a:pt y="707" x="1414"/>
                </a:cubicBezTo>
                <a:lnTo>
                  <a:pt y="223" x="1414"/>
                </a:lnTo>
                <a:lnTo>
                  <a:pt y="223" x="1246"/>
                </a:lnTo>
                <a:lnTo>
                  <a:pt y="624" x="1246"/>
                </a:lnTo>
                <a:lnTo>
                  <a:pt y="624" x="1044"/>
                </a:lnTo>
                <a:cubicBezTo>
                  <a:pt y="624" x="1032"/>
                  <a:pt y="621" x="1020"/>
                  <a:pt y="617" x="1009"/>
                </a:cubicBezTo>
                <a:cubicBezTo>
                  <a:pt y="613" x="998"/>
                  <a:pt y="607" x="989"/>
                  <a:pt y="600" x="982"/>
                </a:cubicBezTo>
                <a:cubicBezTo>
                  <a:pt y="592" x="974"/>
                  <a:pt y="583" x="968"/>
                  <a:pt y="573" x="963"/>
                </a:cubicBezTo>
                <a:cubicBezTo>
                  <a:pt y="562" x="958"/>
                  <a:pt y="550" x="956"/>
                  <a:pt y="536" x="956"/>
                </a:cubicBezTo>
                <a:lnTo>
                  <a:pt y="223" x="956"/>
                </a:lnTo>
                <a:close/>
                <a:moveTo>
                  <a:pt y="223" x="1688"/>
                </a:moveTo>
                <a:cubicBezTo>
                  <a:pt y="223" x="1675"/>
                  <a:pt y="224" x="1661"/>
                  <a:pt y="227" x="1646"/>
                </a:cubicBezTo>
                <a:cubicBezTo>
                  <a:pt y="230" x="1631"/>
                  <a:pt y="235" x="1616"/>
                  <a:pt y="242" x="1601"/>
                </a:cubicBezTo>
                <a:cubicBezTo>
                  <a:pt y="248" x="1587"/>
                  <a:pt y="257" x="1573"/>
                  <a:pt y="267" x="1559"/>
                </a:cubicBezTo>
                <a:cubicBezTo>
                  <a:pt y="277" x="1546"/>
                  <a:pt y="290" x="1534"/>
                  <a:pt y="305" x="1523"/>
                </a:cubicBezTo>
                <a:cubicBezTo>
                  <a:pt y="320" x="1513"/>
                  <a:pt y="337" x="1504"/>
                  <a:pt y="356" x="1498"/>
                </a:cubicBezTo>
                <a:cubicBezTo>
                  <a:pt y="376" x="1492"/>
                  <a:pt y="397" x="1489"/>
                  <a:pt y="421" x="1489"/>
                </a:cubicBezTo>
                <a:lnTo>
                  <a:pt y="792" x="1489"/>
                </a:lnTo>
                <a:lnTo>
                  <a:pt y="792" x="1657"/>
                </a:lnTo>
                <a:lnTo>
                  <a:pt y="421" x="1657"/>
                </a:lnTo>
                <a:cubicBezTo>
                  <a:pt y="410" x="1657"/>
                  <a:pt y="403" x="1660"/>
                  <a:pt y="398" x="1664"/>
                </a:cubicBezTo>
                <a:cubicBezTo>
                  <a:pt y="394" x="1669"/>
                  <a:pt y="391" x="1677"/>
                  <a:pt y="391" x="1689"/>
                </a:cubicBezTo>
                <a:lnTo>
                  <a:pt y="391" x="1995"/>
                </a:lnTo>
                <a:lnTo>
                  <a:pt y="223" x="1995"/>
                </a:lnTo>
                <a:close/>
                <a:moveTo>
                  <a:pt y="0" x="2034"/>
                </a:moveTo>
                <a:lnTo>
                  <a:pt y="593" x="2034"/>
                </a:lnTo>
                <a:cubicBezTo>
                  <a:pt y="617" x="2034"/>
                  <a:pt y="639" x="2037"/>
                  <a:pt y="658" x="2043"/>
                </a:cubicBezTo>
                <a:cubicBezTo>
                  <a:pt y="678" x="2050"/>
                  <a:pt y="695" x="2058"/>
                  <a:pt y="710" x="2069"/>
                </a:cubicBezTo>
                <a:cubicBezTo>
                  <a:pt y="725" x="2079"/>
                  <a:pt y="737" x="2091"/>
                  <a:pt y="748" x="2104"/>
                </a:cubicBezTo>
                <a:cubicBezTo>
                  <a:pt y="758" x="2118"/>
                  <a:pt y="767" x="2132"/>
                  <a:pt y="773" x="2147"/>
                </a:cubicBezTo>
                <a:cubicBezTo>
                  <a:pt y="780" x="2161"/>
                  <a:pt y="785" x="2176"/>
                  <a:pt y="788" x="2191"/>
                </a:cubicBezTo>
                <a:cubicBezTo>
                  <a:pt y="791" x="2206"/>
                  <a:pt y="792" x="2220"/>
                  <a:pt y="792" x="2233"/>
                </a:cubicBezTo>
                <a:lnTo>
                  <a:pt y="792" x="2462"/>
                </a:lnTo>
                <a:cubicBezTo>
                  <a:pt y="792" x="2486"/>
                  <a:pt y="789" x="2508"/>
                  <a:pt y="783" x="2527"/>
                </a:cubicBezTo>
                <a:cubicBezTo>
                  <a:pt y="777" x="2546"/>
                  <a:pt y="768" x="2563"/>
                  <a:pt y="758" x="2578"/>
                </a:cubicBezTo>
                <a:cubicBezTo>
                  <a:pt y="747" x="2593"/>
                  <a:pt y="735" x="2606"/>
                  <a:pt y="722" x="2616"/>
                </a:cubicBezTo>
                <a:cubicBezTo>
                  <a:pt y="708" x="2627"/>
                  <a:pt y="694" x="2635"/>
                  <a:pt y="680" x="2642"/>
                </a:cubicBezTo>
                <a:cubicBezTo>
                  <a:pt y="665" x="2648"/>
                  <a:pt y="650" x="2653"/>
                  <a:pt y="636" x="2656"/>
                </a:cubicBezTo>
                <a:cubicBezTo>
                  <a:pt y="621" x="2659"/>
                  <a:pt y="607" x="2661"/>
                  <a:pt y="593" x="2661"/>
                </a:cubicBezTo>
                <a:lnTo>
                  <a:pt y="421" x="2661"/>
                </a:lnTo>
                <a:cubicBezTo>
                  <a:pt y="397" x="2661"/>
                  <a:pt y="376" x="2658"/>
                  <a:pt y="356" x="2652"/>
                </a:cubicBezTo>
                <a:cubicBezTo>
                  <a:pt y="337" x="2645"/>
                  <a:pt y="320" x="2637"/>
                  <a:pt y="305" x="2627"/>
                </a:cubicBezTo>
                <a:cubicBezTo>
                  <a:pt y="290" x="2616"/>
                  <a:pt y="277" x="2605"/>
                  <a:pt y="267" x="2591"/>
                </a:cubicBezTo>
                <a:cubicBezTo>
                  <a:pt y="256" x="2577"/>
                  <a:pt y="248" x="2563"/>
                  <a:pt y="242" x="2549"/>
                </a:cubicBezTo>
                <a:cubicBezTo>
                  <a:pt y="235" x="2534"/>
                  <a:pt y="230" x="2519"/>
                  <a:pt y="227" x="2505"/>
                </a:cubicBezTo>
                <a:cubicBezTo>
                  <a:pt y="224" x="2490"/>
                  <a:pt y="223" x="2476"/>
                  <a:pt y="223" x="2462"/>
                </a:cubicBezTo>
                <a:lnTo>
                  <a:pt y="223" x="2212"/>
                </a:lnTo>
                <a:lnTo>
                  <a:pt y="391" x="2212"/>
                </a:lnTo>
                <a:lnTo>
                  <a:pt y="391" x="2462"/>
                </a:lnTo>
                <a:cubicBezTo>
                  <a:pt y="391" x="2472"/>
                  <a:pt y="394" x="2479"/>
                  <a:pt y="399" x="2484"/>
                </a:cubicBezTo>
                <a:cubicBezTo>
                  <a:pt y="404" x="2490"/>
                  <a:pt y="411" x="2492"/>
                  <a:pt y="421" x="2492"/>
                </a:cubicBezTo>
                <a:lnTo>
                  <a:pt y="593" x="2492"/>
                </a:lnTo>
                <a:cubicBezTo>
                  <a:pt y="603" x="2492"/>
                  <a:pt y="610" x="2490"/>
                  <a:pt y="616" x="2485"/>
                </a:cubicBezTo>
                <a:cubicBezTo>
                  <a:pt y="621" x="2480"/>
                  <a:pt y="624" x="2472"/>
                  <a:pt y="624" x="2462"/>
                </a:cubicBezTo>
                <a:lnTo>
                  <a:pt y="624" x="2233"/>
                </a:lnTo>
                <a:cubicBezTo>
                  <a:pt y="624" x="2224"/>
                  <a:pt y="621" x="2217"/>
                  <a:pt y="616" x="2211"/>
                </a:cubicBezTo>
                <a:cubicBezTo>
                  <a:pt y="610" x="2206"/>
                  <a:pt y="603" x="2203"/>
                  <a:pt y="593" x="2203"/>
                </a:cubicBezTo>
                <a:lnTo>
                  <a:pt y="0" x="2203"/>
                </a:lnTo>
                <a:close/>
                <a:moveTo>
                  <a:pt y="223" x="2720"/>
                </a:moveTo>
                <a:lnTo>
                  <a:pt y="536" x="2720"/>
                </a:lnTo>
                <a:cubicBezTo>
                  <a:pt y="567" x="2720"/>
                  <a:pt y="595" x="2724"/>
                  <a:pt y="620" x="2732"/>
                </a:cubicBezTo>
                <a:cubicBezTo>
                  <a:pt y="645" x="2740"/>
                  <a:pt y="667" x="2750"/>
                  <a:pt y="686" x="2763"/>
                </a:cubicBezTo>
                <a:cubicBezTo>
                  <a:pt y="705" x="2777"/>
                  <a:pt y="721" x="2792"/>
                  <a:pt y="735" x="2810"/>
                </a:cubicBezTo>
                <a:cubicBezTo>
                  <a:pt y="748" x="2827"/>
                  <a:pt y="759" x="2846"/>
                  <a:pt y="768" x="2864"/>
                </a:cubicBezTo>
                <a:cubicBezTo>
                  <a:pt y="776" x="2883"/>
                  <a:pt y="783" x="2902"/>
                  <a:pt y="786" x="2921"/>
                </a:cubicBezTo>
                <a:cubicBezTo>
                  <a:pt y="790" x="2940"/>
                  <a:pt y="792" x="2958"/>
                  <a:pt y="792" x="2975"/>
                </a:cubicBezTo>
                <a:lnTo>
                  <a:pt y="792" x="3263"/>
                </a:lnTo>
                <a:cubicBezTo>
                  <a:pt y="792" x="3274"/>
                  <a:pt y="790" x="3285"/>
                  <a:pt y="786" x="3295"/>
                </a:cubicBezTo>
                <a:cubicBezTo>
                  <a:pt y="781" x="3305"/>
                  <a:pt y="775" x="3314"/>
                  <a:pt y="768" x="3322"/>
                </a:cubicBezTo>
                <a:cubicBezTo>
                  <a:pt y="760" x="3330"/>
                  <a:pt y="751" x="3335"/>
                  <a:pt y="741" x="3340"/>
                </a:cubicBezTo>
                <a:cubicBezTo>
                  <a:pt y="730" x="3344"/>
                  <a:pt y="719" x="3346"/>
                  <a:pt y="707" x="3346"/>
                </a:cubicBezTo>
                <a:lnTo>
                  <a:pt y="223" x="3346"/>
                </a:lnTo>
                <a:lnTo>
                  <a:pt y="223" x="3178"/>
                </a:lnTo>
                <a:lnTo>
                  <a:pt y="624" x="3178"/>
                </a:lnTo>
                <a:lnTo>
                  <a:pt y="624" x="2976"/>
                </a:lnTo>
                <a:cubicBezTo>
                  <a:pt y="624" x="2964"/>
                  <a:pt y="621" x="2952"/>
                  <a:pt y="617" x="2941"/>
                </a:cubicBezTo>
                <a:cubicBezTo>
                  <a:pt y="613" x="2931"/>
                  <a:pt y="607" x="2921"/>
                  <a:pt y="600" x="2914"/>
                </a:cubicBezTo>
                <a:cubicBezTo>
                  <a:pt y="592" x="2906"/>
                  <a:pt y="583" x="2900"/>
                  <a:pt y="573" x="2895"/>
                </a:cubicBezTo>
                <a:cubicBezTo>
                  <a:pt y="562" x="2891"/>
                  <a:pt y="550" x="2888"/>
                  <a:pt y="536" x="2888"/>
                </a:cubicBezTo>
                <a:lnTo>
                  <a:pt y="223" x="2888"/>
                </a:lnTo>
                <a:close/>
                <a:moveTo>
                  <a:pt y="223" x="3766"/>
                </a:moveTo>
                <a:lnTo>
                  <a:pt y="385" x="3766"/>
                </a:lnTo>
                <a:lnTo>
                  <a:pt y="385" x="4065"/>
                </a:lnTo>
                <a:cubicBezTo>
                  <a:pt y="385" x="4075"/>
                  <a:pt y="388" x="4083"/>
                  <a:pt y="394" x="4090"/>
                </a:cubicBezTo>
                <a:cubicBezTo>
                  <a:pt y="399" x="4096"/>
                  <a:pt y="408" x="4099"/>
                  <a:pt y="418" x="4099"/>
                </a:cubicBezTo>
                <a:lnTo>
                  <a:pt y="596" x="4099"/>
                </a:lnTo>
                <a:cubicBezTo>
                  <a:pt y="606" x="4099"/>
                  <a:pt y="614" x="4096"/>
                  <a:pt y="620" x="4090"/>
                </a:cubicBezTo>
                <a:cubicBezTo>
                  <a:pt y="626" x="4085"/>
                  <a:pt y="629" x="4076"/>
                  <a:pt y="629" x="4065"/>
                </a:cubicBezTo>
                <a:lnTo>
                  <a:pt y="629" x="3837"/>
                </a:lnTo>
                <a:cubicBezTo>
                  <a:pt y="629" x="3827"/>
                  <a:pt y="627" x="3819"/>
                  <a:pt y="621" x="3813"/>
                </a:cubicBezTo>
                <a:cubicBezTo>
                  <a:pt y="616" x="3806"/>
                  <a:pt y="608" x="3803"/>
                  <a:pt y="597" x="3803"/>
                </a:cubicBezTo>
                <a:cubicBezTo>
                  <a:pt y="587" x="3803"/>
                  <a:pt y="579" x="3806"/>
                  <a:pt y="573" x="3811"/>
                </a:cubicBezTo>
                <a:cubicBezTo>
                  <a:pt y="566" x="3817"/>
                  <a:pt y="563" x="3825"/>
                  <a:pt y="563" x="3836"/>
                </a:cubicBezTo>
                <a:lnTo>
                  <a:pt y="563" x="4086"/>
                </a:lnTo>
                <a:lnTo>
                  <a:pt y="400" x="4086"/>
                </a:lnTo>
                <a:lnTo>
                  <a:pt y="400" x="3836"/>
                </a:lnTo>
                <a:cubicBezTo>
                  <a:pt y="400" x="3801"/>
                  <a:pt y="407" x="3771"/>
                  <a:pt y="420" x="3745"/>
                </a:cubicBezTo>
                <a:cubicBezTo>
                  <a:pt y="433" x="3720"/>
                  <a:pt y="450" x="3700"/>
                  <a:pt y="469" x="3685"/>
                </a:cubicBezTo>
                <a:cubicBezTo>
                  <a:pt y="489" x="3669"/>
                  <a:pt y="510" x="3658"/>
                  <a:pt y="533" x="3651"/>
                </a:cubicBezTo>
                <a:cubicBezTo>
                  <a:pt y="556" x="3644"/>
                  <a:pt y="577" x="3641"/>
                  <a:pt y="597" x="3641"/>
                </a:cubicBezTo>
                <a:cubicBezTo>
                  <a:pt y="632" x="3641"/>
                  <a:pt y="662" x="3647"/>
                  <a:pt y="687" x="3660"/>
                </a:cubicBezTo>
                <a:cubicBezTo>
                  <a:pt y="712" x="3674"/>
                  <a:pt y="733" x="3690"/>
                  <a:pt y="748" x="3710"/>
                </a:cubicBezTo>
                <a:cubicBezTo>
                  <a:pt y="764" x="3729"/>
                  <a:pt y="775" x="3750"/>
                  <a:pt y="782" x="3773"/>
                </a:cubicBezTo>
                <a:cubicBezTo>
                  <a:pt y="789" x="3796"/>
                  <a:pt y="792" x="3817"/>
                  <a:pt y="792" x="3836"/>
                </a:cubicBezTo>
                <a:lnTo>
                  <a:pt y="792" x="4065"/>
                </a:lnTo>
                <a:cubicBezTo>
                  <a:pt y="792" x="4101"/>
                  <a:pt y="786" x="4131"/>
                  <a:pt y="772" x="4156"/>
                </a:cubicBezTo>
                <a:cubicBezTo>
                  <a:pt y="759" x="4181"/>
                  <a:pt y="743" x="4201"/>
                  <a:pt y="723" x="4217"/>
                </a:cubicBezTo>
                <a:cubicBezTo>
                  <a:pt y="703" x="4232"/>
                  <a:pt y="682" x="4244"/>
                  <a:pt y="660" x="4250"/>
                </a:cubicBezTo>
                <a:cubicBezTo>
                  <a:pt y="637" x="4257"/>
                  <a:pt y="616" x="4261"/>
                  <a:pt y="597" x="4261"/>
                </a:cubicBezTo>
                <a:lnTo>
                  <a:pt y="418" x="4261"/>
                </a:lnTo>
                <a:cubicBezTo>
                  <a:pt y="383" x="4261"/>
                  <a:pt y="353" x="4254"/>
                  <a:pt y="328" x="4241"/>
                </a:cubicBezTo>
                <a:cubicBezTo>
                  <a:pt y="302" x="4228"/>
                  <a:pt y="282" x="4212"/>
                  <a:pt y="267" x="4192"/>
                </a:cubicBezTo>
                <a:cubicBezTo>
                  <a:pt y="251" x="4172"/>
                  <a:pt y="240" x="4151"/>
                  <a:pt y="233" x="4129"/>
                </a:cubicBezTo>
                <a:cubicBezTo>
                  <a:pt y="226" x="4106"/>
                  <a:pt y="223" x="4085"/>
                  <a:pt y="223" x="4065"/>
                </a:cubicBezTo>
                <a:close/>
                <a:moveTo>
                  <a:pt y="223" x="3426"/>
                </a:moveTo>
                <a:lnTo>
                  <a:pt y="822" x="3426"/>
                </a:lnTo>
                <a:cubicBezTo>
                  <a:pt y="833" x="3426"/>
                  <a:pt y="841" x="3424"/>
                  <a:pt y="846" x="3419"/>
                </a:cubicBezTo>
                <a:cubicBezTo>
                  <a:pt y="850" x="3415"/>
                  <a:pt y="853" x="3407"/>
                  <a:pt y="853" x="3396"/>
                </a:cubicBezTo>
                <a:lnTo>
                  <a:pt y="853" x="3146"/>
                </a:lnTo>
                <a:lnTo>
                  <a:pt y="1021" x="3146"/>
                </a:lnTo>
                <a:lnTo>
                  <a:pt y="1021" x="3396"/>
                </a:lnTo>
                <a:cubicBezTo>
                  <a:pt y="1021" x="3409"/>
                  <a:pt y="1020" x="3423"/>
                  <a:pt y="1017" x="3438"/>
                </a:cubicBezTo>
                <a:cubicBezTo>
                  <a:pt y="1014" x="3453"/>
                  <a:pt y="1009" x="3468"/>
                  <a:pt y="1002" x="3482"/>
                </a:cubicBezTo>
                <a:cubicBezTo>
                  <a:pt y="996" x="3497"/>
                  <a:pt y="987" x="3511"/>
                  <a:pt y="977" x="3525"/>
                </a:cubicBezTo>
                <a:cubicBezTo>
                  <a:pt y="966" x="3538"/>
                  <a:pt y="954" x="3550"/>
                  <a:pt y="939" x="3560"/>
                </a:cubicBezTo>
                <a:cubicBezTo>
                  <a:pt y="924" x="3571"/>
                  <a:pt y="907" x="3579"/>
                  <a:pt y="887" x="3585"/>
                </a:cubicBezTo>
                <a:cubicBezTo>
                  <a:pt y="868" x="3591"/>
                  <a:pt y="846" x="3594"/>
                  <a:pt y="822" x="3594"/>
                </a:cubicBezTo>
                <a:lnTo>
                  <a:pt y="223" x="3594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/>
        </p:nvSpPr>
        <p:spPr>
          <a:xfrm>
            <a:off y="1801500" x="-1145425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5" name="Shape 45"/>
          <p:cNvSpPr/>
          <p:nvPr/>
        </p:nvSpPr>
        <p:spPr>
          <a:xfrm>
            <a:off y="1503500" x="969300"/>
            <a:ext cy="3552000" cx="24338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" name="Shape 47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lang="es"/>
              <a:t>      Tamaño  Tiempos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11254" x="4471575"/>
            <a:ext cy="2750020" cx="4583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/>
        </p:nvSpPr>
        <p:spPr>
          <a:xfrm>
            <a:off y="1503500" x="1242450"/>
            <a:ext cy="3835499" cx="2533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b="1" lang="es" i="1"/>
              <a:t>600   		0.001691</a:t>
            </a:r>
          </a:p>
          <a:p>
            <a:pPr rtl="0" lvl="0">
              <a:buNone/>
            </a:pPr>
            <a:r>
              <a:rPr b="1" lang="es" i="1"/>
              <a:t>1200 		0.00637</a:t>
            </a:r>
          </a:p>
          <a:p>
            <a:pPr rtl="0" lvl="0">
              <a:buNone/>
            </a:pPr>
            <a:r>
              <a:rPr b="1" lang="es" i="1"/>
              <a:t>1800 		0.012901</a:t>
            </a:r>
          </a:p>
          <a:p>
            <a:pPr rtl="0" lvl="0">
              <a:buNone/>
            </a:pPr>
            <a:r>
              <a:rPr b="1" lang="es" i="1"/>
              <a:t>2400 		0.019068</a:t>
            </a:r>
          </a:p>
          <a:p>
            <a:pPr rtl="0" lvl="0">
              <a:buNone/>
            </a:pPr>
            <a:r>
              <a:rPr b="1" lang="es" i="1"/>
              <a:t>3000	 	0.026522</a:t>
            </a:r>
          </a:p>
          <a:p>
            <a:pPr rtl="0" lvl="0">
              <a:buNone/>
            </a:pPr>
            <a:r>
              <a:rPr b="1" lang="es" i="1"/>
              <a:t>3600 		0.034992</a:t>
            </a:r>
          </a:p>
          <a:p>
            <a:pPr rtl="0" lvl="0">
              <a:buNone/>
            </a:pPr>
            <a:r>
              <a:rPr b="1" lang="es" i="1"/>
              <a:t>4200 		0.044759</a:t>
            </a:r>
          </a:p>
          <a:p>
            <a:pPr rtl="0" lvl="0">
              <a:buNone/>
            </a:pPr>
            <a:r>
              <a:rPr b="1" lang="es" i="1"/>
              <a:t>4800 		0.0608</a:t>
            </a:r>
          </a:p>
          <a:p>
            <a:pPr rtl="0" lvl="0">
              <a:buNone/>
            </a:pPr>
            <a:r>
              <a:rPr b="1" lang="es" i="1"/>
              <a:t>5400 		0.08021</a:t>
            </a:r>
          </a:p>
          <a:p>
            <a:pPr rtl="0" lvl="0">
              <a:buNone/>
            </a:pPr>
            <a:r>
              <a:rPr b="1" lang="es" i="1"/>
              <a:t>6000 		0.094885</a:t>
            </a:r>
          </a:p>
          <a:p>
            <a:pPr rtl="0" lvl="0">
              <a:buNone/>
            </a:pPr>
            <a:r>
              <a:rPr b="1" lang="es" i="1"/>
              <a:t>6600 		0.11831</a:t>
            </a:r>
          </a:p>
          <a:p>
            <a:pPr rtl="0" lvl="0">
              <a:buNone/>
            </a:pPr>
            <a:r>
              <a:rPr b="1" lang="es" i="1"/>
              <a:t>7200		0.141496</a:t>
            </a:r>
          </a:p>
          <a:p>
            <a:pPr rtl="0" lvl="0">
              <a:buNone/>
            </a:pPr>
            <a:r>
              <a:rPr b="1" lang="es" i="1"/>
              <a:t>7800 		0.167335</a:t>
            </a:r>
          </a:p>
          <a:p>
            <a:pPr rtl="0" lvl="0">
              <a:buNone/>
            </a:pPr>
            <a:r>
              <a:rPr b="1" lang="es" i="1"/>
              <a:t>8400 		0.19557</a:t>
            </a:r>
          </a:p>
          <a:p>
            <a:pPr rtl="0" lvl="0">
              <a:buNone/>
            </a:pPr>
            <a:r>
              <a:rPr b="1" lang="es" i="1"/>
              <a:t>9000 		0.226135</a:t>
            </a:r>
          </a:p>
          <a:p>
            <a:pPr rtl="0" lvl="0">
              <a:buNone/>
            </a:pPr>
            <a:r>
              <a:rPr b="1" lang="es" i="1"/>
              <a:t>9600 		0.2644</a:t>
            </a:r>
          </a:p>
          <a:p>
            <a:r>
              <a:t/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549900" x="1172975"/>
            <a:ext cy="3271199" cx="2378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10200 	0.301316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10800 	0.334387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11400 	0.369505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12000 	0.413904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12600 	0.4613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13200 	0.512699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13800 	0.558593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14400 	0.615241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15000 	0.668583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15600 	0.730312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16200 	0.783715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16800 	0.852297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17400 	0.92242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18000 	0.998692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57" name="Shape 57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58" name="Shape 58"/>
          <p:cNvSpPr/>
          <p:nvPr/>
        </p:nvSpPr>
        <p:spPr>
          <a:xfrm>
            <a:off y="111450" x="280975"/>
            <a:ext cy="692575" cx="5985963"/>
          </a:xfrm>
          <a:custGeom>
            <a:pathLst>
              <a:path w="11133" extrusionOk="0" h="1079">
                <a:moveTo>
                  <a:pt y="57" x="3977"/>
                </a:moveTo>
                <a:lnTo>
                  <a:pt y="213" x="3977"/>
                </a:lnTo>
                <a:lnTo>
                  <a:pt y="213" x="4146"/>
                </a:lnTo>
                <a:lnTo>
                  <a:pt y="57" x="4146"/>
                </a:lnTo>
                <a:close/>
                <a:moveTo>
                  <a:pt y="276" x="1483"/>
                </a:moveTo>
                <a:lnTo>
                  <a:pt y="509" x="1483"/>
                </a:lnTo>
                <a:lnTo>
                  <a:pt y="509" x="1079"/>
                </a:lnTo>
                <a:lnTo>
                  <a:pt y="478" x="1079"/>
                </a:lnTo>
                <a:cubicBezTo>
                  <a:pt y="446" x="1079"/>
                  <a:pt y="418" x="1083"/>
                  <a:pt y="395" x="1092"/>
                </a:cubicBezTo>
                <a:cubicBezTo>
                  <a:pt y="373" x="1101"/>
                  <a:pt y="354" x="1112"/>
                  <a:pt y="340" x="1126"/>
                </a:cubicBezTo>
                <a:cubicBezTo>
                  <a:pt y="325" x="1140"/>
                  <a:pt y="313" x="1155"/>
                  <a:pt y="305" x="1171"/>
                </a:cubicBezTo>
                <a:cubicBezTo>
                  <a:pt y="296" x="1188"/>
                  <a:pt y="290" x="1203"/>
                  <a:pt y="286" x="1219"/>
                </a:cubicBezTo>
                <a:cubicBezTo>
                  <a:pt y="281" x="1234"/>
                  <a:pt y="279" x="1247"/>
                  <a:pt y="278" x="1259"/>
                </a:cubicBezTo>
                <a:cubicBezTo>
                  <a:pt y="277" x="1270"/>
                  <a:pt y="276" x="1278"/>
                  <a:pt y="276" x="1281"/>
                </a:cubicBezTo>
                <a:close/>
                <a:moveTo>
                  <a:pt y="106" x="9751"/>
                </a:moveTo>
                <a:cubicBezTo>
                  <a:pt y="106" x="9728"/>
                  <a:pt y="115" x="9708"/>
                  <a:pt y="134" x="9692"/>
                </a:cubicBezTo>
                <a:lnTo>
                  <a:pt y="316" x="9533"/>
                </a:lnTo>
                <a:lnTo>
                  <a:pt y="543" x="9533"/>
                </a:lnTo>
                <a:lnTo>
                  <a:pt y="293" x="9751"/>
                </a:lnTo>
                <a:lnTo>
                  <a:pt y="543" x="9976"/>
                </a:lnTo>
                <a:lnTo>
                  <a:pt y="319" x="9976"/>
                </a:lnTo>
                <a:lnTo>
                  <a:pt y="132" x="9810"/>
                </a:lnTo>
                <a:cubicBezTo>
                  <a:pt y="124" x="9802"/>
                  <a:pt y="118" x="9793"/>
                  <a:pt y="113" x="9783"/>
                </a:cubicBezTo>
                <a:cubicBezTo>
                  <a:pt y="109" x="9773"/>
                  <a:pt y="106" x="9762"/>
                  <a:pt y="106" x="9751"/>
                </a:cubicBezTo>
                <a:close/>
                <a:moveTo>
                  <a:pt y="448" x="3164"/>
                </a:moveTo>
                <a:cubicBezTo>
                  <a:pt y="448" x="3175"/>
                  <a:pt y="451" x="3183"/>
                  <a:pt y="455" x="3188"/>
                </a:cubicBezTo>
                <a:cubicBezTo>
                  <a:pt y="460" x="3192"/>
                  <a:pt y="468" x="3195"/>
                  <a:pt y="479" x="3195"/>
                </a:cubicBezTo>
                <a:lnTo>
                  <a:pt y="650" x="3195"/>
                </a:lnTo>
                <a:cubicBezTo>
                  <a:pt y="661" x="3195"/>
                  <a:pt y="669" x="3193"/>
                  <a:pt y="674" x="3188"/>
                </a:cubicBezTo>
                <a:cubicBezTo>
                  <a:pt y="678" x="3184"/>
                  <a:pt y="681" x="3176"/>
                  <a:pt y="681" x="3164"/>
                </a:cubicBezTo>
                <a:lnTo>
                  <a:pt y="681" x="2936"/>
                </a:lnTo>
                <a:cubicBezTo>
                  <a:pt y="681" x="2925"/>
                  <a:pt y="678" x="2917"/>
                  <a:pt y="674" x="2912"/>
                </a:cubicBezTo>
                <a:cubicBezTo>
                  <a:pt y="669" x="2908"/>
                  <a:pt y="661" x="2905"/>
                  <a:pt y="650" x="2905"/>
                </a:cubicBezTo>
                <a:lnTo>
                  <a:pt y="478" x="2905"/>
                </a:lnTo>
                <a:cubicBezTo>
                  <a:pt y="468" x="2905"/>
                  <a:pt y="460" x="2908"/>
                  <a:pt y="455" x="2912"/>
                </a:cubicBezTo>
                <a:cubicBezTo>
                  <a:pt y="451" x="2917"/>
                  <a:pt y="448" x="2925"/>
                  <a:pt y="448" x="2936"/>
                </a:cubicBezTo>
                <a:close/>
                <a:moveTo>
                  <a:pt y="448" x="6079"/>
                </a:moveTo>
                <a:cubicBezTo>
                  <a:pt y="448" x="6090"/>
                  <a:pt y="451" x="6098"/>
                  <a:pt y="455" x="6103"/>
                </a:cubicBezTo>
                <a:cubicBezTo>
                  <a:pt y="460" x="6108"/>
                  <a:pt y="468" x="6110"/>
                  <a:pt y="479" x="6110"/>
                </a:cubicBezTo>
                <a:lnTo>
                  <a:pt y="650" x="6110"/>
                </a:lnTo>
                <a:cubicBezTo>
                  <a:pt y="661" x="6110"/>
                  <a:pt y="669" x="6108"/>
                  <a:pt y="674" x="6103"/>
                </a:cubicBezTo>
                <a:cubicBezTo>
                  <a:pt y="678" x="6099"/>
                  <a:pt y="681" x="6091"/>
                  <a:pt y="681" x="6079"/>
                </a:cubicBezTo>
                <a:lnTo>
                  <a:pt y="681" x="5851"/>
                </a:lnTo>
                <a:cubicBezTo>
                  <a:pt y="681" x="5840"/>
                  <a:pt y="678" x="5832"/>
                  <a:pt y="674" x="5827"/>
                </a:cubicBezTo>
                <a:cubicBezTo>
                  <a:pt y="669" x="5823"/>
                  <a:pt y="661" x="5820"/>
                  <a:pt y="650" x="5820"/>
                </a:cubicBezTo>
                <a:lnTo>
                  <a:pt y="478" x="5820"/>
                </a:lnTo>
                <a:cubicBezTo>
                  <a:pt y="468" x="5820"/>
                  <a:pt y="460" x="5823"/>
                  <a:pt y="455" x="5827"/>
                </a:cubicBezTo>
                <a:cubicBezTo>
                  <a:pt y="451" x="5832"/>
                  <a:pt y="448" x="5840"/>
                  <a:pt y="448" x="5851"/>
                </a:cubicBezTo>
                <a:close/>
                <a:moveTo>
                  <a:pt y="266" x="7747"/>
                </a:moveTo>
                <a:cubicBezTo>
                  <a:pt y="266" x="7769"/>
                  <a:pt y="270" x="7788"/>
                  <a:pt y="277" x="7806"/>
                </a:cubicBezTo>
                <a:cubicBezTo>
                  <a:pt y="284" x="7824"/>
                  <a:pt y="293" x="7839"/>
                  <a:pt y="306" x="7851"/>
                </a:cubicBezTo>
                <a:cubicBezTo>
                  <a:pt y="318" x="7864"/>
                  <a:pt y="333" x="7874"/>
                  <a:pt y="351" x="7881"/>
                </a:cubicBezTo>
                <a:cubicBezTo>
                  <a:pt y="369" x="7888"/>
                  <a:pt y="389" x="7891"/>
                  <a:pt y="411" x="7891"/>
                </a:cubicBezTo>
                <a:lnTo>
                  <a:pt y="545" x="7891"/>
                </a:lnTo>
                <a:cubicBezTo>
                  <a:pt y="568" x="7891"/>
                  <a:pt y="588" x="7888"/>
                  <a:pt y="606" x="7881"/>
                </a:cubicBezTo>
                <a:cubicBezTo>
                  <a:pt y="623" x="7874"/>
                  <a:pt y="638" x="7864"/>
                  <a:pt y="651" x="7851"/>
                </a:cubicBezTo>
                <a:cubicBezTo>
                  <a:pt y="663" x="7839"/>
                  <a:pt y="673" x="7824"/>
                  <a:pt y="680" x="7806"/>
                </a:cubicBezTo>
                <a:cubicBezTo>
                  <a:pt y="687" x="7788"/>
                  <a:pt y="690" x="7768"/>
                  <a:pt y="690" x="7746"/>
                </a:cubicBezTo>
                <a:lnTo>
                  <a:pt y="690" x="7575"/>
                </a:lnTo>
                <a:cubicBezTo>
                  <a:pt y="690" x="7553"/>
                  <a:pt y="687" x="7533"/>
                  <a:pt y="680" x="7515"/>
                </a:cubicBezTo>
                <a:cubicBezTo>
                  <a:pt y="673" x="7497"/>
                  <a:pt y="663" x="7482"/>
                  <a:pt y="651" x="7470"/>
                </a:cubicBezTo>
                <a:cubicBezTo>
                  <a:pt y="638" x="7457"/>
                  <a:pt y="623" x="7447"/>
                  <a:pt y="606" x="7440"/>
                </a:cubicBezTo>
                <a:cubicBezTo>
                  <a:pt y="588" x="7433"/>
                  <a:pt y="568" x="7430"/>
                  <a:pt y="545" x="7430"/>
                </a:cubicBezTo>
                <a:lnTo>
                  <a:pt y="411" x="7430"/>
                </a:lnTo>
                <a:cubicBezTo>
                  <a:pt y="389" x="7430"/>
                  <a:pt y="369" x="7433"/>
                  <a:pt y="351" x="7440"/>
                </a:cubicBezTo>
                <a:cubicBezTo>
                  <a:pt y="333" x="7447"/>
                  <a:pt y="318" x="7457"/>
                  <a:pt y="306" x="7470"/>
                </a:cubicBezTo>
                <a:cubicBezTo>
                  <a:pt y="293" x="7482"/>
                  <a:pt y="284" x="7497"/>
                  <a:pt y="277" x="7515"/>
                </a:cubicBezTo>
                <a:cubicBezTo>
                  <a:pt y="270" x="7533"/>
                  <a:pt y="266" x="7553"/>
                  <a:pt y="266" x="7575"/>
                </a:cubicBezTo>
                <a:close/>
                <a:moveTo>
                  <a:pt y="681" x="443"/>
                </a:moveTo>
                <a:cubicBezTo>
                  <a:pt y="681" x="431"/>
                  <a:pt y="683" x="420"/>
                  <a:pt y="687" x="410"/>
                </a:cubicBezTo>
                <a:cubicBezTo>
                  <a:pt y="692" x="400"/>
                  <a:pt y="698" x="391"/>
                  <a:pt y="706" x="383"/>
                </a:cubicBezTo>
                <a:cubicBezTo>
                  <a:pt y="713" x="376"/>
                  <a:pt y="722" x="370"/>
                  <a:pt y="732" x="365"/>
                </a:cubicBezTo>
                <a:cubicBezTo>
                  <a:pt y="742" x="361"/>
                  <a:pt y="753" x="359"/>
                  <a:pt y="764" x="359"/>
                </a:cubicBezTo>
                <a:cubicBezTo>
                  <a:pt y="776" x="359"/>
                  <a:pt y="787" x="361"/>
                  <a:pt y="797" x="365"/>
                </a:cubicBezTo>
                <a:cubicBezTo>
                  <a:pt y="807" x="370"/>
                  <a:pt y="816" x="376"/>
                  <a:pt y="824" x="383"/>
                </a:cubicBezTo>
                <a:cubicBezTo>
                  <a:pt y="831" x="391"/>
                  <a:pt y="837" x="400"/>
                  <a:pt y="842" x="410"/>
                </a:cubicBezTo>
                <a:cubicBezTo>
                  <a:pt y="846" x="420"/>
                  <a:pt y="848" x="431"/>
                  <a:pt y="848" x="443"/>
                </a:cubicBezTo>
                <a:cubicBezTo>
                  <a:pt y="848" x="454"/>
                  <a:pt y="846" x="465"/>
                  <a:pt y="842" x="475"/>
                </a:cubicBezTo>
                <a:cubicBezTo>
                  <a:pt y="837" x="485"/>
                  <a:pt y="832" x="494"/>
                  <a:pt y="824" x="501"/>
                </a:cubicBezTo>
                <a:cubicBezTo>
                  <a:pt y="816" x="509"/>
                  <a:pt y="808" x="515"/>
                  <a:pt y="797" x="520"/>
                </a:cubicBezTo>
                <a:cubicBezTo>
                  <a:pt y="787" x="524"/>
                  <a:pt y="776" x="527"/>
                  <a:pt y="764" x="527"/>
                </a:cubicBezTo>
                <a:cubicBezTo>
                  <a:pt y="753" x="527"/>
                  <a:pt y="742" x="524"/>
                  <a:pt y="732" x="520"/>
                </a:cubicBezTo>
                <a:cubicBezTo>
                  <a:pt y="722" x="515"/>
                  <a:pt y="713" x="509"/>
                  <a:pt y="706" x="502"/>
                </a:cubicBezTo>
                <a:cubicBezTo>
                  <a:pt y="698" x="494"/>
                  <a:pt y="692" x="485"/>
                  <a:pt y="687" x="475"/>
                </a:cubicBezTo>
                <a:cubicBezTo>
                  <a:pt y="683" x="465"/>
                  <a:pt y="681" x="454"/>
                  <a:pt y="681" x="443"/>
                </a:cubicBezTo>
                <a:close/>
                <a:moveTo>
                  <a:pt y="107" x="0"/>
                </a:moveTo>
                <a:lnTo>
                  <a:pt y="276" x="0"/>
                </a:lnTo>
                <a:lnTo>
                  <a:pt y="276" x="114"/>
                </a:lnTo>
                <a:lnTo>
                  <a:pt y="849" x="114"/>
                </a:lnTo>
                <a:lnTo>
                  <a:pt y="849" x="283"/>
                </a:lnTo>
                <a:lnTo>
                  <a:pt y="107" x="283"/>
                </a:lnTo>
                <a:close/>
                <a:moveTo>
                  <a:pt y="107" x="1281"/>
                </a:moveTo>
                <a:cubicBezTo>
                  <a:pt y="107" x="1228"/>
                  <a:pt y="117" x="1179"/>
                  <a:pt y="135" x="1133"/>
                </a:cubicBezTo>
                <a:cubicBezTo>
                  <a:pt y="153" x="1088"/>
                  <a:pt y="179" x="1049"/>
                  <a:pt y="212" x="1016"/>
                </a:cubicBezTo>
                <a:cubicBezTo>
                  <a:pt y="244" x="983"/>
                  <a:pt y="284" x="957"/>
                  <a:pt y="329" x="938"/>
                </a:cubicBezTo>
                <a:cubicBezTo>
                  <a:pt y="375" x="919"/>
                  <a:pt y="425" x="910"/>
                  <a:pt y="478" x="910"/>
                </a:cubicBezTo>
                <a:lnTo>
                  <a:pt y="849" x="910"/>
                </a:lnTo>
                <a:lnTo>
                  <a:pt y="849" x="1079"/>
                </a:lnTo>
                <a:lnTo>
                  <a:pt y="677" x="1079"/>
                </a:lnTo>
                <a:lnTo>
                  <a:pt y="677" x="1483"/>
                </a:lnTo>
                <a:lnTo>
                  <a:pt y="849" x="1483"/>
                </a:lnTo>
                <a:lnTo>
                  <a:pt y="849" x="1652"/>
                </a:lnTo>
                <a:lnTo>
                  <a:pt y="192" x="1652"/>
                </a:lnTo>
                <a:cubicBezTo>
                  <a:pt y="181" x="1652"/>
                  <a:pt y="170" x="1650"/>
                  <a:pt y="159" x="1645"/>
                </a:cubicBezTo>
                <a:cubicBezTo>
                  <a:pt y="149" x="1641"/>
                  <a:pt y="140" x="1635"/>
                  <a:pt y="132" x="1627"/>
                </a:cubicBezTo>
                <a:cubicBezTo>
                  <a:pt y="124" x="1619"/>
                  <a:pt y="118" x="1610"/>
                  <a:pt y="114" x="1600"/>
                </a:cubicBezTo>
                <a:cubicBezTo>
                  <a:pt y="110" x="1590"/>
                  <a:pt y="107" x="1579"/>
                  <a:pt y="107" x="1567"/>
                </a:cubicBezTo>
                <a:close/>
                <a:moveTo>
                  <a:pt y="57" x="1741"/>
                </a:moveTo>
                <a:lnTo>
                  <a:pt y="650" x="1741"/>
                </a:lnTo>
                <a:cubicBezTo>
                  <a:pt y="686" x="1741"/>
                  <a:pt y="717" x="1747"/>
                  <a:pt y="743" x="1760"/>
                </a:cubicBezTo>
                <a:cubicBezTo>
                  <a:pt y="768" x="1774"/>
                  <a:pt y="789" x="1790"/>
                  <a:pt y="805" x="1810"/>
                </a:cubicBezTo>
                <a:cubicBezTo>
                  <a:pt y="821" x="1831"/>
                  <a:pt y="832" x="1852"/>
                  <a:pt y="839" x="1875"/>
                </a:cubicBezTo>
                <a:cubicBezTo>
                  <a:pt y="846" x="1898"/>
                  <a:pt y="849" x="1919"/>
                  <a:pt y="849" x="1940"/>
                </a:cubicBezTo>
                <a:lnTo>
                  <a:pt y="849" x="2017"/>
                </a:lnTo>
                <a:lnTo>
                  <a:pt y="681" x="2017"/>
                </a:lnTo>
                <a:lnTo>
                  <a:pt y="681" x="1940"/>
                </a:lnTo>
                <a:cubicBezTo>
                  <a:pt y="681" x="1931"/>
                  <a:pt y="678" x="1923"/>
                  <a:pt y="673" x="1918"/>
                </a:cubicBezTo>
                <a:cubicBezTo>
                  <a:pt y="667" x="1912"/>
                  <a:pt y="660" x="1909"/>
                  <a:pt y="650" x="1909"/>
                </a:cubicBezTo>
                <a:lnTo>
                  <a:pt y="57" x="1909"/>
                </a:lnTo>
                <a:close/>
                <a:moveTo>
                  <a:pt y="280" x="2935"/>
                </a:moveTo>
                <a:cubicBezTo>
                  <a:pt y="280" x="2916"/>
                  <a:pt y="283" x="2894"/>
                  <a:pt y="290" x="2871"/>
                </a:cubicBezTo>
                <a:cubicBezTo>
                  <a:pt y="297" x="2848"/>
                  <a:pt y="308" x="2827"/>
                  <a:pt y="324" x="2807"/>
                </a:cubicBezTo>
                <a:cubicBezTo>
                  <a:pt y="340" x="2787"/>
                  <a:pt y="361" x="2770"/>
                  <a:pt y="386" x="2757"/>
                </a:cubicBezTo>
                <a:cubicBezTo>
                  <a:pt y="412" x="2743"/>
                  <a:pt y="442" x="2737"/>
                  <a:pt y="478" x="2737"/>
                </a:cubicBezTo>
                <a:lnTo>
                  <a:pt y="650" x="2737"/>
                </a:lnTo>
                <a:cubicBezTo>
                  <a:pt y="687" x="2737"/>
                  <a:pt y="717" x="2743"/>
                  <a:pt y="743" x="2757"/>
                </a:cubicBezTo>
                <a:cubicBezTo>
                  <a:pt y="768" x="2770"/>
                  <a:pt y="789" x="2787"/>
                  <a:pt y="805" x="2807"/>
                </a:cubicBezTo>
                <a:cubicBezTo>
                  <a:pt y="821" x="2827"/>
                  <a:pt y="832" x="2848"/>
                  <a:pt y="839" x="2871"/>
                </a:cubicBezTo>
                <a:cubicBezTo>
                  <a:pt y="846" x="2894"/>
                  <a:pt y="849" x="2916"/>
                  <a:pt y="849" x="2935"/>
                </a:cubicBezTo>
                <a:lnTo>
                  <a:pt y="849" x="3164"/>
                </a:lnTo>
                <a:cubicBezTo>
                  <a:pt y="849" x="3178"/>
                  <a:pt y="848" x="3192"/>
                  <a:pt y="845" x="3207"/>
                </a:cubicBezTo>
                <a:cubicBezTo>
                  <a:pt y="842" x="3222"/>
                  <a:pt y="837" x="3237"/>
                  <a:pt y="830" x="3251"/>
                </a:cubicBezTo>
                <a:cubicBezTo>
                  <a:pt y="824" x="3266"/>
                  <a:pt y="815" x="3280"/>
                  <a:pt y="805" x="3294"/>
                </a:cubicBezTo>
                <a:cubicBezTo>
                  <a:pt y="795" x="3307"/>
                  <a:pt y="782" x="3319"/>
                  <a:pt y="767" x="3329"/>
                </a:cubicBezTo>
                <a:cubicBezTo>
                  <a:pt y="752" x="3340"/>
                  <a:pt y="735" x="3348"/>
                  <a:pt y="715" x="3354"/>
                </a:cubicBezTo>
                <a:cubicBezTo>
                  <a:pt y="696" x="3360"/>
                  <a:pt y="674" x="3363"/>
                  <a:pt y="650" x="3363"/>
                </a:cubicBezTo>
                <a:lnTo>
                  <a:pt y="478" x="3363"/>
                </a:lnTo>
                <a:cubicBezTo>
                  <a:pt y="458" x="3363"/>
                  <a:pt y="437" x="3360"/>
                  <a:pt y="414" x="3353"/>
                </a:cubicBezTo>
                <a:cubicBezTo>
                  <a:pt y="391" x="3346"/>
                  <a:pt y="369" x="3334"/>
                  <a:pt y="349" x="3319"/>
                </a:cubicBezTo>
                <a:cubicBezTo>
                  <a:pt y="329" x="3303"/>
                  <a:pt y="313" x="3282"/>
                  <a:pt y="300" x="3257"/>
                </a:cubicBezTo>
                <a:cubicBezTo>
                  <a:pt y="286" x="3231"/>
                  <a:pt y="280" x="3200"/>
                  <a:pt y="280" x="3164"/>
                </a:cubicBezTo>
                <a:close/>
                <a:moveTo>
                  <a:pt y="280" x="3626"/>
                </a:moveTo>
                <a:cubicBezTo>
                  <a:pt y="280" x="3613"/>
                  <a:pt y="281" x="3599"/>
                  <a:pt y="284" x="3584"/>
                </a:cubicBezTo>
                <a:cubicBezTo>
                  <a:pt y="287" x="3569"/>
                  <a:pt y="292" x="3554"/>
                  <a:pt y="299" x="3539"/>
                </a:cubicBezTo>
                <a:cubicBezTo>
                  <a:pt y="305" x="3525"/>
                  <a:pt y="314" x="3511"/>
                  <a:pt y="324" x="3497"/>
                </a:cubicBezTo>
                <a:cubicBezTo>
                  <a:pt y="335" x="3484"/>
                  <a:pt y="347" x="3472"/>
                  <a:pt y="362" x="3461"/>
                </a:cubicBezTo>
                <a:cubicBezTo>
                  <a:pt y="377" x="3451"/>
                  <a:pt y="394" x="3442"/>
                  <a:pt y="414" x="3436"/>
                </a:cubicBezTo>
                <a:cubicBezTo>
                  <a:pt y="433" x="3430"/>
                  <a:pt y="454" x="3427"/>
                  <a:pt y="478" x="3427"/>
                </a:cubicBezTo>
                <a:lnTo>
                  <a:pt y="849" x="3427"/>
                </a:lnTo>
                <a:lnTo>
                  <a:pt y="849" x="3595"/>
                </a:lnTo>
                <a:lnTo>
                  <a:pt y="478" x="3595"/>
                </a:lnTo>
                <a:cubicBezTo>
                  <a:pt y="468" x="3595"/>
                  <a:pt y="460" x="3598"/>
                  <a:pt y="455" x="3602"/>
                </a:cubicBezTo>
                <a:cubicBezTo>
                  <a:pt y="451" x="3607"/>
                  <a:pt y="448" x="3615"/>
                  <a:pt y="448" x="3627"/>
                </a:cubicBezTo>
                <a:lnTo>
                  <a:pt y="448" x="3933"/>
                </a:lnTo>
                <a:lnTo>
                  <a:pt y="280" x="3933"/>
                </a:lnTo>
                <a:close/>
                <a:moveTo>
                  <a:pt y="280" x="3977"/>
                </a:moveTo>
                <a:lnTo>
                  <a:pt y="849" x="3977"/>
                </a:lnTo>
                <a:lnTo>
                  <a:pt y="849" x="4146"/>
                </a:lnTo>
                <a:lnTo>
                  <a:pt y="280" x="4146"/>
                </a:lnTo>
                <a:close/>
                <a:moveTo>
                  <a:pt y="107" x="4355"/>
                </a:moveTo>
                <a:lnTo>
                  <a:pt y="280" x="4355"/>
                </a:lnTo>
                <a:lnTo>
                  <a:pt y="280" x="4190"/>
                </a:lnTo>
                <a:lnTo>
                  <a:pt y="448" x="4190"/>
                </a:lnTo>
                <a:lnTo>
                  <a:pt y="448" x="4355"/>
                </a:lnTo>
                <a:lnTo>
                  <a:pt y="849" x="4355"/>
                </a:lnTo>
                <a:lnTo>
                  <a:pt y="849" x="4526"/>
                </a:lnTo>
                <a:lnTo>
                  <a:pt y="448" x="4526"/>
                </a:lnTo>
                <a:lnTo>
                  <a:pt y="448" x="4747"/>
                </a:lnTo>
                <a:lnTo>
                  <a:pt y="280" x="4747"/>
                </a:lnTo>
                <a:lnTo>
                  <a:pt y="280" x="4526"/>
                </a:lnTo>
                <a:lnTo>
                  <a:pt y="107" x="4526"/>
                </a:lnTo>
                <a:close/>
                <a:moveTo>
                  <a:pt y="280" x="4874"/>
                </a:moveTo>
                <a:cubicBezTo>
                  <a:pt y="280" x="4862"/>
                  <a:pt y="282" x="4851"/>
                  <a:pt y="286" x="4841"/>
                </a:cubicBezTo>
                <a:cubicBezTo>
                  <a:pt y="291" x="4831"/>
                  <a:pt y="296" x="4822"/>
                  <a:pt y="304" x="4814"/>
                </a:cubicBezTo>
                <a:cubicBezTo>
                  <a:pt y="312" x="4806"/>
                  <a:pt y="321" x="4800"/>
                  <a:pt y="331" x="4796"/>
                </a:cubicBezTo>
                <a:cubicBezTo>
                  <a:pt y="341" x="4791"/>
                  <a:pt y="352" x="4789"/>
                  <a:pt y="364" x="4789"/>
                </a:cubicBezTo>
                <a:lnTo>
                  <a:pt y="849" x="4789"/>
                </a:lnTo>
                <a:lnTo>
                  <a:pt y="849" x="4958"/>
                </a:lnTo>
                <a:lnTo>
                  <a:pt y="448" x="4958"/>
                </a:lnTo>
                <a:lnTo>
                  <a:pt y="448" x="5102"/>
                </a:lnTo>
                <a:cubicBezTo>
                  <a:pt y="448" x="5113"/>
                  <a:pt y="451" x="5122"/>
                  <a:pt y="455" x="5126"/>
                </a:cubicBezTo>
                <a:cubicBezTo>
                  <a:pt y="460" x="5131"/>
                  <a:pt y="468" x="5133"/>
                  <a:pt y="478" x="5133"/>
                </a:cubicBezTo>
                <a:lnTo>
                  <a:pt y="849" x="5133"/>
                </a:lnTo>
                <a:lnTo>
                  <a:pt y="849" x="5302"/>
                </a:lnTo>
                <a:lnTo>
                  <a:pt y="478" x="5302"/>
                </a:lnTo>
                <a:cubicBezTo>
                  <a:pt y="458" x="5302"/>
                  <a:pt y="448" x="5302"/>
                  <a:pt y="448" x="5302"/>
                </a:cubicBezTo>
                <a:cubicBezTo>
                  <a:pt y="448" x="5302"/>
                  <a:pt y="448" x="5302"/>
                  <a:pt y="448" x="5302"/>
                </a:cubicBezTo>
                <a:lnTo>
                  <a:pt y="448" x="5389"/>
                </a:lnTo>
                <a:cubicBezTo>
                  <a:pt y="448" x="5400"/>
                  <a:pt y="451" x="5408"/>
                  <a:pt y="455" x="5412"/>
                </a:cubicBezTo>
                <a:cubicBezTo>
                  <a:pt y="460" x="5417"/>
                  <a:pt y="467" x="5419"/>
                  <a:pt y="478" x="5419"/>
                </a:cubicBezTo>
                <a:lnTo>
                  <a:pt y="849" x="5419"/>
                </a:lnTo>
                <a:lnTo>
                  <a:pt y="849" x="5588"/>
                </a:lnTo>
                <a:lnTo>
                  <a:pt y="478" x="5588"/>
                </a:lnTo>
                <a:cubicBezTo>
                  <a:pt y="454" x="5588"/>
                  <a:pt y="433" x="5584"/>
                  <a:pt y="414" x="5578"/>
                </a:cubicBezTo>
                <a:cubicBezTo>
                  <a:pt y="394" x="5572"/>
                  <a:pt y="377" x="5564"/>
                  <a:pt y="362" x="5554"/>
                </a:cubicBezTo>
                <a:cubicBezTo>
                  <a:pt y="347" x="5543"/>
                  <a:pt y="334" x="5531"/>
                  <a:pt y="324" x="5518"/>
                </a:cubicBezTo>
                <a:cubicBezTo>
                  <a:pt y="314" x="5504"/>
                  <a:pt y="305" x="5490"/>
                  <a:pt y="299" x="5475"/>
                </a:cubicBezTo>
                <a:cubicBezTo>
                  <a:pt y="292" x="5461"/>
                  <a:pt y="287" x="5446"/>
                  <a:pt y="284" x="5431"/>
                </a:cubicBezTo>
                <a:cubicBezTo>
                  <a:pt y="281" x="5417"/>
                  <a:pt y="280" x="5402"/>
                  <a:pt y="280" x="5389"/>
                </a:cubicBezTo>
                <a:lnTo>
                  <a:pt y="280" x="5196"/>
                </a:lnTo>
                <a:lnTo>
                  <a:pt y="298" x="5196"/>
                </a:lnTo>
                <a:cubicBezTo>
                  <a:pt y="298" x="5197"/>
                  <a:pt y="298" x="5197"/>
                  <a:pt y="298" x="5196"/>
                </a:cubicBezTo>
                <a:cubicBezTo>
                  <a:pt y="298" x="5194"/>
                  <a:pt y="296" x="5184"/>
                  <a:pt y="290" x="5166"/>
                </a:cubicBezTo>
                <a:cubicBezTo>
                  <a:pt y="283" x="5143"/>
                  <a:pt y="280" x="5122"/>
                  <a:pt y="280" x="5103"/>
                </a:cubicBezTo>
                <a:close/>
                <a:moveTo>
                  <a:pt y="280" x="5850"/>
                </a:moveTo>
                <a:cubicBezTo>
                  <a:pt y="280" x="5831"/>
                  <a:pt y="283" x="5809"/>
                  <a:pt y="290" x="5786"/>
                </a:cubicBezTo>
                <a:cubicBezTo>
                  <a:pt y="297" x="5763"/>
                  <a:pt y="308" x="5742"/>
                  <a:pt y="324" x="5722"/>
                </a:cubicBezTo>
                <a:cubicBezTo>
                  <a:pt y="340" x="5702"/>
                  <a:pt y="361" x="5685"/>
                  <a:pt y="386" x="5672"/>
                </a:cubicBezTo>
                <a:cubicBezTo>
                  <a:pt y="412" x="5659"/>
                  <a:pt y="442" x="5652"/>
                  <a:pt y="478" x="5652"/>
                </a:cubicBezTo>
                <a:lnTo>
                  <a:pt y="650" x="5652"/>
                </a:lnTo>
                <a:cubicBezTo>
                  <a:pt y="687" x="5652"/>
                  <a:pt y="717" x="5659"/>
                  <a:pt y="743" x="5672"/>
                </a:cubicBezTo>
                <a:cubicBezTo>
                  <a:pt y="768" x="5685"/>
                  <a:pt y="789" x="5702"/>
                  <a:pt y="805" x="5722"/>
                </a:cubicBezTo>
                <a:cubicBezTo>
                  <a:pt y="821" x="5742"/>
                  <a:pt y="832" x="5763"/>
                  <a:pt y="839" x="5786"/>
                </a:cubicBezTo>
                <a:cubicBezTo>
                  <a:pt y="846" x="5809"/>
                  <a:pt y="849" x="5831"/>
                  <a:pt y="849" x="5850"/>
                </a:cubicBezTo>
                <a:lnTo>
                  <a:pt y="849" x="6079"/>
                </a:lnTo>
                <a:cubicBezTo>
                  <a:pt y="849" x="6093"/>
                  <a:pt y="848" x="6107"/>
                  <a:pt y="845" x="6122"/>
                </a:cubicBezTo>
                <a:cubicBezTo>
                  <a:pt y="842" x="6137"/>
                  <a:pt y="837" x="6152"/>
                  <a:pt y="830" x="6166"/>
                </a:cubicBezTo>
                <a:cubicBezTo>
                  <a:pt y="824" x="6181"/>
                  <a:pt y="815" x="6195"/>
                  <a:pt y="805" x="6209"/>
                </a:cubicBezTo>
                <a:cubicBezTo>
                  <a:pt y="795" x="6222"/>
                  <a:pt y="782" x="6234"/>
                  <a:pt y="767" x="6244"/>
                </a:cubicBezTo>
                <a:cubicBezTo>
                  <a:pt y="752" x="6255"/>
                  <a:pt y="735" x="6263"/>
                  <a:pt y="715" x="6269"/>
                </a:cubicBezTo>
                <a:cubicBezTo>
                  <a:pt y="696" x="6275"/>
                  <a:pt y="674" x="6278"/>
                  <a:pt y="650" x="6278"/>
                </a:cubicBezTo>
                <a:lnTo>
                  <a:pt y="478" x="6278"/>
                </a:lnTo>
                <a:cubicBezTo>
                  <a:pt y="458" x="6278"/>
                  <a:pt y="437" x="6275"/>
                  <a:pt y="414" x="6268"/>
                </a:cubicBezTo>
                <a:cubicBezTo>
                  <a:pt y="391" x="6261"/>
                  <a:pt y="369" x="6249"/>
                  <a:pt y="349" x="6234"/>
                </a:cubicBezTo>
                <a:cubicBezTo>
                  <a:pt y="329" x="6218"/>
                  <a:pt y="313" x="6197"/>
                  <a:pt y="300" x="6172"/>
                </a:cubicBezTo>
                <a:cubicBezTo>
                  <a:pt y="286" x="6146"/>
                  <a:pt y="280" x="6115"/>
                  <a:pt y="280" x="6079"/>
                </a:cubicBezTo>
                <a:close/>
                <a:moveTo>
                  <a:pt y="280" x="6501"/>
                </a:moveTo>
                <a:cubicBezTo>
                  <a:pt y="280" x="6483"/>
                  <a:pt y="283" x="6464"/>
                  <a:pt y="289" x="6444"/>
                </a:cubicBezTo>
                <a:cubicBezTo>
                  <a:pt y="295" x="6424"/>
                  <a:pt y="305" x="6405"/>
                  <a:pt y="319" x="6388"/>
                </a:cubicBezTo>
                <a:cubicBezTo>
                  <a:pt y="332" x="6370"/>
                  <a:pt y="350" x="6356"/>
                  <a:pt y="373" x="6344"/>
                </a:cubicBezTo>
                <a:cubicBezTo>
                  <a:pt y="395" x="6332"/>
                  <a:pt y="422" x="6327"/>
                  <a:pt y="453" x="6327"/>
                </a:cubicBezTo>
                <a:cubicBezTo>
                  <a:pt y="470" x="6327"/>
                  <a:pt y="488" x="6330"/>
                  <a:pt y="507" x="6336"/>
                </a:cubicBezTo>
                <a:cubicBezTo>
                  <a:pt y="527" x="6342"/>
                  <a:pt y="545" x="6352"/>
                  <a:pt y="562" x="6366"/>
                </a:cubicBezTo>
                <a:cubicBezTo>
                  <a:pt y="578" x="6380"/>
                  <a:pt y="592" x="6398"/>
                  <a:pt y="604" x="6420"/>
                </a:cubicBezTo>
                <a:cubicBezTo>
                  <a:pt y="615" x="6443"/>
                  <a:pt y="620" x="6470"/>
                  <a:pt y="620" x="6501"/>
                </a:cubicBezTo>
                <a:lnTo>
                  <a:pt y="620" x="6698"/>
                </a:lnTo>
                <a:cubicBezTo>
                  <a:pt y="620" x="6717"/>
                  <a:pt y="630" x="6727"/>
                  <a:pt y="651" x="6728"/>
                </a:cubicBezTo>
                <a:cubicBezTo>
                  <a:pt y="661" x="6728"/>
                  <a:pt y="669" x="6726"/>
                  <a:pt y="674" x="6721"/>
                </a:cubicBezTo>
                <a:cubicBezTo>
                  <a:pt y="678" x="6716"/>
                  <a:pt y="681" x="6708"/>
                  <a:pt y="681" x="6697"/>
                </a:cubicBezTo>
                <a:lnTo>
                  <a:pt y="681" x="6333"/>
                </a:lnTo>
                <a:lnTo>
                  <a:pt y="849" x="6333"/>
                </a:lnTo>
                <a:lnTo>
                  <a:pt y="849" x="6698"/>
                </a:lnTo>
                <a:cubicBezTo>
                  <a:pt y="849" x="6711"/>
                  <a:pt y="848" x="6725"/>
                  <a:pt y="845" x="6740"/>
                </a:cubicBezTo>
                <a:cubicBezTo>
                  <a:pt y="842" x="6755"/>
                  <a:pt y="837" x="6770"/>
                  <a:pt y="830" x="6784"/>
                </a:cubicBezTo>
                <a:cubicBezTo>
                  <a:pt y="824" x="6799"/>
                  <a:pt y="815" x="6813"/>
                  <a:pt y="805" x="6827"/>
                </a:cubicBezTo>
                <a:cubicBezTo>
                  <a:pt y="795" x="6840"/>
                  <a:pt y="782" x="6852"/>
                  <a:pt y="767" x="6863"/>
                </a:cubicBezTo>
                <a:cubicBezTo>
                  <a:pt y="752" x="6873"/>
                  <a:pt y="735" x="6881"/>
                  <a:pt y="715" x="6887"/>
                </a:cubicBezTo>
                <a:cubicBezTo>
                  <a:pt y="696" x="6894"/>
                  <a:pt y="674" x="6897"/>
                  <a:pt y="650" x="6897"/>
                </a:cubicBezTo>
                <a:cubicBezTo>
                  <a:pt y="630" x="6897"/>
                  <a:pt y="609" x="6893"/>
                  <a:pt y="586" x="6886"/>
                </a:cubicBezTo>
                <a:cubicBezTo>
                  <a:pt y="563" x="6879"/>
                  <a:pt y="541" x="6868"/>
                  <a:pt y="521" x="6852"/>
                </a:cubicBezTo>
                <a:cubicBezTo>
                  <a:pt y="501" x="6836"/>
                  <a:pt y="485" x="6815"/>
                  <a:pt y="472" x="6790"/>
                </a:cubicBezTo>
                <a:cubicBezTo>
                  <a:pt y="458" x="6764"/>
                  <a:pt y="452" x="6733"/>
                  <a:pt y="452" x="6698"/>
                </a:cubicBezTo>
                <a:lnTo>
                  <a:pt y="452" x="6495"/>
                </a:lnTo>
                <a:cubicBezTo>
                  <a:pt y="451" x="6495"/>
                  <a:pt y="451" x="6495"/>
                  <a:pt y="451" x="6495"/>
                </a:cubicBezTo>
                <a:cubicBezTo>
                  <a:pt y="450" x="6495"/>
                  <a:pt y="449" x="6495"/>
                  <a:pt y="449" x="6495"/>
                </a:cubicBezTo>
                <a:lnTo>
                  <a:pt y="449" x="6495"/>
                </a:lnTo>
                <a:cubicBezTo>
                  <a:pt y="448" x="6496"/>
                  <a:pt y="448" x="6498"/>
                  <a:pt y="448" x="6502"/>
                </a:cubicBezTo>
                <a:lnTo>
                  <a:pt y="448" x="6834"/>
                </a:lnTo>
                <a:lnTo>
                  <a:pt y="280" x="6834"/>
                </a:lnTo>
                <a:close/>
                <a:moveTo>
                  <a:pt y="280" x="8967"/>
                </a:moveTo>
                <a:cubicBezTo>
                  <a:pt y="280" x="8955"/>
                  <a:pt y="282" x="8944"/>
                  <a:pt y="286" x="8934"/>
                </a:cubicBezTo>
                <a:cubicBezTo>
                  <a:pt y="291" x="8923"/>
                  <a:pt y="296" x="8914"/>
                  <a:pt y="304" x="8907"/>
                </a:cubicBezTo>
                <a:cubicBezTo>
                  <a:pt y="312" x="8899"/>
                  <a:pt y="321" x="8893"/>
                  <a:pt y="331" x="8888"/>
                </a:cubicBezTo>
                <a:cubicBezTo>
                  <a:pt y="341" x="8884"/>
                  <a:pt y="352" x="8882"/>
                  <a:pt y="364" x="8882"/>
                </a:cubicBezTo>
                <a:lnTo>
                  <a:pt y="849" x="8882"/>
                </a:lnTo>
                <a:lnTo>
                  <a:pt y="849" x="9050"/>
                </a:lnTo>
                <a:lnTo>
                  <a:pt y="448" x="9050"/>
                </a:lnTo>
                <a:lnTo>
                  <a:pt y="448" x="9252"/>
                </a:lnTo>
                <a:cubicBezTo>
                  <a:pt y="448" x="9264"/>
                  <a:pt y="450" x="9276"/>
                  <a:pt y="455" x="9287"/>
                </a:cubicBezTo>
                <a:cubicBezTo>
                  <a:pt y="459" x="9298"/>
                  <a:pt y="465" x="9307"/>
                  <a:pt y="472" x="9314"/>
                </a:cubicBezTo>
                <a:cubicBezTo>
                  <a:pt y="479" x="9322"/>
                  <a:pt y="489" x="9328"/>
                  <a:pt y="499" x="9333"/>
                </a:cubicBezTo>
                <a:cubicBezTo>
                  <a:pt y="510" x="9337"/>
                  <a:pt y="522" x="9340"/>
                  <a:pt y="535" x="9340"/>
                </a:cubicBezTo>
                <a:lnTo>
                  <a:pt y="849" x="9340"/>
                </a:lnTo>
                <a:lnTo>
                  <a:pt y="849" x="9508"/>
                </a:lnTo>
                <a:lnTo>
                  <a:pt y="535" x="9508"/>
                </a:lnTo>
                <a:cubicBezTo>
                  <a:pt y="505" x="9508"/>
                  <a:pt y="477" x="9505"/>
                  <a:pt y="452" x="9497"/>
                </a:cubicBezTo>
                <a:cubicBezTo>
                  <a:pt y="427" x="9489"/>
                  <a:pt y="405" x="9478"/>
                  <a:pt y="386" x="9465"/>
                </a:cubicBezTo>
                <a:cubicBezTo>
                  <a:pt y="367" x="9451"/>
                  <a:pt y="351" x="9436"/>
                  <a:pt y="337" x="9419"/>
                </a:cubicBezTo>
                <a:cubicBezTo>
                  <a:pt y="324" x="9402"/>
                  <a:pt y="313" x="9384"/>
                  <a:pt y="304" x="9365"/>
                </a:cubicBezTo>
                <a:cubicBezTo>
                  <a:pt y="296" x="9346"/>
                  <a:pt y="289" x="9327"/>
                  <a:pt y="286" x="9308"/>
                </a:cubicBezTo>
                <a:cubicBezTo>
                  <a:pt y="282" x="9288"/>
                  <a:pt y="280" x="9270"/>
                  <a:pt y="280" x="9253"/>
                </a:cubicBezTo>
                <a:close/>
                <a:moveTo>
                  <a:pt y="107" x="10058"/>
                </a:moveTo>
                <a:lnTo>
                  <a:pt y="276" x="10058"/>
                </a:lnTo>
                <a:lnTo>
                  <a:pt y="276" x="10486"/>
                </a:lnTo>
                <a:cubicBezTo>
                  <a:pt y="276" x="10497"/>
                  <a:pt y="278" x="10504"/>
                  <a:pt y="283" x="10508"/>
                </a:cubicBezTo>
                <a:cubicBezTo>
                  <a:pt y="288" x="10513"/>
                  <a:pt y="296" x="10515"/>
                  <a:pt y="307" x="10515"/>
                </a:cubicBezTo>
                <a:lnTo>
                  <a:pt y="364" x="10515"/>
                </a:lnTo>
                <a:cubicBezTo>
                  <a:pt y="375" x="10515"/>
                  <a:pt y="382" x="10513"/>
                  <a:pt y="387" x="10509"/>
                </a:cubicBezTo>
                <a:cubicBezTo>
                  <a:pt y="391" x="10504"/>
                  <a:pt y="394" x="10497"/>
                  <a:pt y="394" x="10485"/>
                </a:cubicBezTo>
                <a:lnTo>
                  <a:pt y="394" x="10199"/>
                </a:lnTo>
                <a:cubicBezTo>
                  <a:pt y="394" x="10175"/>
                  <a:pt y="397" x="10153"/>
                  <a:pt y="403" x="10134"/>
                </a:cubicBezTo>
                <a:cubicBezTo>
                  <a:pt y="409" x="10115"/>
                  <a:pt y="418" x="10098"/>
                  <a:pt y="428" x="10083"/>
                </a:cubicBezTo>
                <a:cubicBezTo>
                  <a:pt y="438" x="10068"/>
                  <a:pt y="450" x="10055"/>
                  <a:pt y="464" x="10045"/>
                </a:cubicBezTo>
                <a:cubicBezTo>
                  <a:pt y="477" x="10034"/>
                  <a:pt y="492" x="10026"/>
                  <a:pt y="506" x="10019"/>
                </a:cubicBezTo>
                <a:cubicBezTo>
                  <a:pt y="521" x="10013"/>
                  <a:pt y="536" x="10008"/>
                  <a:pt y="551" x="10005"/>
                </a:cubicBezTo>
                <a:cubicBezTo>
                  <a:pt y="566" x="10002"/>
                  <a:pt y="580" x="10000"/>
                  <a:pt y="594" x="10000"/>
                </a:cubicBezTo>
                <a:lnTo>
                  <a:pt y="849" x="10000"/>
                </a:lnTo>
                <a:lnTo>
                  <a:pt y="849" x="10685"/>
                </a:lnTo>
                <a:lnTo>
                  <a:pt y="681" x="10685"/>
                </a:lnTo>
                <a:lnTo>
                  <a:pt y="681" x="10169"/>
                </a:lnTo>
                <a:lnTo>
                  <a:pt y="595" x="10169"/>
                </a:lnTo>
                <a:cubicBezTo>
                  <a:pt y="591" x="10170"/>
                  <a:pt y="586" x="10171"/>
                  <a:pt y="582" x="10172"/>
                </a:cubicBezTo>
                <a:cubicBezTo>
                  <a:pt y="577" x="10173"/>
                  <a:pt y="574" x="10175"/>
                  <a:pt y="571" x="10176"/>
                </a:cubicBezTo>
                <a:cubicBezTo>
                  <a:pt y="569" x="10178"/>
                  <a:pt y="567" x="10180"/>
                  <a:pt y="565" x="10183"/>
                </a:cubicBezTo>
                <a:cubicBezTo>
                  <a:pt y="564" x="10187"/>
                  <a:pt y="563" x="10192"/>
                  <a:pt y="563" x="10199"/>
                </a:cubicBezTo>
                <a:lnTo>
                  <a:pt y="563" x="10486"/>
                </a:lnTo>
                <a:cubicBezTo>
                  <a:pt y="563" x="10506"/>
                  <a:pt y="560" x="10528"/>
                  <a:pt y="553" x="10550"/>
                </a:cubicBezTo>
                <a:cubicBezTo>
                  <a:pt y="546" x="10573"/>
                  <a:pt y="534" x="10595"/>
                  <a:pt y="518" x="10615"/>
                </a:cubicBezTo>
                <a:cubicBezTo>
                  <a:pt y="502" x="10635"/>
                  <a:pt y="482" x="10652"/>
                  <a:pt y="456" x="10665"/>
                </a:cubicBezTo>
                <a:cubicBezTo>
                  <a:pt y="431" x="10679"/>
                  <a:pt y="400" x="10685"/>
                  <a:pt y="364" x="10685"/>
                </a:cubicBezTo>
                <a:lnTo>
                  <a:pt y="306" x="10685"/>
                </a:lnTo>
                <a:cubicBezTo>
                  <a:pt y="293" x="10685"/>
                  <a:pt y="279" x="10684"/>
                  <a:pt y="264" x="10681"/>
                </a:cubicBezTo>
                <a:cubicBezTo>
                  <a:pt y="249" x="10678"/>
                  <a:pt y="235" x="10673"/>
                  <a:pt y="220" x="10666"/>
                </a:cubicBezTo>
                <a:cubicBezTo>
                  <a:pt y="205" x="10659"/>
                  <a:pt y="191" x="10651"/>
                  <a:pt y="178" x="10640"/>
                </a:cubicBezTo>
                <a:cubicBezTo>
                  <a:pt y="164" x="10629"/>
                  <a:pt y="152" x="10617"/>
                  <a:pt y="142" x="10602"/>
                </a:cubicBezTo>
                <a:cubicBezTo>
                  <a:pt y="131" x="10587"/>
                  <a:pt y="123" x="10570"/>
                  <a:pt y="117" x="10550"/>
                </a:cubicBezTo>
                <a:cubicBezTo>
                  <a:pt y="111" x="10531"/>
                  <a:pt y="107" x="10510"/>
                  <a:pt y="107" x="10486"/>
                </a:cubicBezTo>
                <a:close/>
                <a:moveTo>
                  <a:pt y="98" x="7575"/>
                </a:moveTo>
                <a:cubicBezTo>
                  <a:pt y="98" x="7530"/>
                  <a:pt y="106" x="7489"/>
                  <a:pt y="121" x="7450"/>
                </a:cubicBezTo>
                <a:cubicBezTo>
                  <a:pt y="137" x="7412"/>
                  <a:pt y="159" x="7379"/>
                  <a:pt y="187" x="7351"/>
                </a:cubicBezTo>
                <a:cubicBezTo>
                  <a:pt y="214" x="7323"/>
                  <a:pt y="247" x="7301"/>
                  <a:pt y="286" x="7285"/>
                </a:cubicBezTo>
                <a:cubicBezTo>
                  <a:pt y="325" x="7269"/>
                  <a:pt y="366" x="7261"/>
                  <a:pt y="411" x="7261"/>
                </a:cubicBezTo>
                <a:lnTo>
                  <a:pt y="545" x="7261"/>
                </a:lnTo>
                <a:cubicBezTo>
                  <a:pt y="591" x="7261"/>
                  <a:pt y="633" x="7269"/>
                  <a:pt y="671" x="7285"/>
                </a:cubicBezTo>
                <a:cubicBezTo>
                  <a:pt y="709" x="7301"/>
                  <a:pt y="743" x="7323"/>
                  <a:pt y="770" x="7351"/>
                </a:cubicBezTo>
                <a:cubicBezTo>
                  <a:pt y="798" x="7379"/>
                  <a:pt y="820" x="7412"/>
                  <a:pt y="836" x="7450"/>
                </a:cubicBezTo>
                <a:cubicBezTo>
                  <a:pt y="851" x="7489"/>
                  <a:pt y="859" x="7530"/>
                  <a:pt y="859" x="7575"/>
                </a:cubicBezTo>
                <a:lnTo>
                  <a:pt y="859" x="7747"/>
                </a:lnTo>
                <a:cubicBezTo>
                  <a:pt y="859" x="7792"/>
                  <a:pt y="851" x="7833"/>
                  <a:pt y="836" x="7871"/>
                </a:cubicBezTo>
                <a:cubicBezTo>
                  <a:pt y="820" x="7909"/>
                  <a:pt y="798" x="7943"/>
                  <a:pt y="770" x="7971"/>
                </a:cubicBezTo>
                <a:cubicBezTo>
                  <a:pt y="743" x="7999"/>
                  <a:pt y="709" x="8020"/>
                  <a:pt y="671" x="8036"/>
                </a:cubicBezTo>
                <a:cubicBezTo>
                  <a:pt y="632" x="8052"/>
                  <a:pt y="591" x="8060"/>
                  <a:pt y="545" x="8060"/>
                </a:cubicBezTo>
                <a:lnTo>
                  <a:pt y="411" x="8060"/>
                </a:lnTo>
                <a:cubicBezTo>
                  <a:pt y="366" x="8060"/>
                  <a:pt y="325" x="8052"/>
                  <a:pt y="286" x="8036"/>
                </a:cubicBezTo>
                <a:cubicBezTo>
                  <a:pt y="247" x="8020"/>
                  <a:pt y="214" x="7999"/>
                  <a:pt y="187" x="7971"/>
                </a:cubicBezTo>
                <a:cubicBezTo>
                  <a:pt y="159" x="7943"/>
                  <a:pt y="137" x="7909"/>
                  <a:pt y="121" x="7871"/>
                </a:cubicBezTo>
                <a:cubicBezTo>
                  <a:pt y="106" x="7833"/>
                  <a:pt y="98" x="7792"/>
                  <a:pt y="98" x="7747"/>
                </a:cubicBezTo>
                <a:close/>
                <a:moveTo>
                  <a:pt y="0" x="8651"/>
                </a:moveTo>
                <a:cubicBezTo>
                  <a:pt y="18" x="8635"/>
                  <a:pt y="37" x="8619"/>
                  <a:pt y="57" x="8604"/>
                </a:cubicBezTo>
                <a:cubicBezTo>
                  <a:pt y="76" x="8589"/>
                  <a:pt y="98" x="8574"/>
                  <a:pt y="122" x="8558"/>
                </a:cubicBezTo>
                <a:cubicBezTo>
                  <a:pt y="146" x="8542"/>
                  <a:pt y="171" x="8527"/>
                  <a:pt y="199" x="8512"/>
                </a:cubicBezTo>
                <a:cubicBezTo>
                  <a:pt y="226" x="8497"/>
                  <a:pt y="255" x="8484"/>
                  <a:pt y="286" x="8472"/>
                </a:cubicBezTo>
                <a:cubicBezTo>
                  <a:pt y="316" x="8460"/>
                  <a:pt y="347" x="8451"/>
                  <a:pt y="380" x="8444"/>
                </a:cubicBezTo>
                <a:cubicBezTo>
                  <a:pt y="412" x="8436"/>
                  <a:pt y="445" x="8433"/>
                  <a:pt y="478" x="8433"/>
                </a:cubicBezTo>
                <a:cubicBezTo>
                  <a:pt y="512" x="8433"/>
                  <a:pt y="545" x="8436"/>
                  <a:pt y="577" x="8444"/>
                </a:cubicBezTo>
                <a:cubicBezTo>
                  <a:pt y="609" x="8451"/>
                  <a:pt y="641" x="8460"/>
                  <a:pt y="671" x="8472"/>
                </a:cubicBezTo>
                <a:cubicBezTo>
                  <a:pt y="701" x="8484"/>
                  <a:pt y="730" x="8497"/>
                  <a:pt y="758" x="8512"/>
                </a:cubicBezTo>
                <a:cubicBezTo>
                  <a:pt y="785" x="8527"/>
                  <a:pt y="811" x="8542"/>
                  <a:pt y="835" x="8558"/>
                </a:cubicBezTo>
                <a:cubicBezTo>
                  <a:pt y="859" x="8574"/>
                  <a:pt y="880" x="8589"/>
                  <a:pt y="900" x="8604"/>
                </a:cubicBezTo>
                <a:cubicBezTo>
                  <a:pt y="919" x="8619"/>
                  <a:pt y="938" x="8635"/>
                  <a:pt y="957" x="8651"/>
                </a:cubicBezTo>
                <a:lnTo>
                  <a:pt y="957" x="8887"/>
                </a:lnTo>
                <a:lnTo>
                  <a:pt y="877" x="8806"/>
                </a:lnTo>
                <a:cubicBezTo>
                  <a:pt y="877" x="8806"/>
                  <a:pt y="871" x="8801"/>
                  <a:pt y="860" x="8790"/>
                </a:cubicBezTo>
                <a:cubicBezTo>
                  <a:pt y="849" x="8780"/>
                  <a:pt y="834" x="8767"/>
                  <a:pt y="815" x="8752"/>
                </a:cubicBezTo>
                <a:cubicBezTo>
                  <a:pt y="796" x="8737"/>
                  <a:pt y="773" x="8720"/>
                  <a:pt y="748" x="8702"/>
                </a:cubicBezTo>
                <a:cubicBezTo>
                  <a:pt y="722" x="8685"/>
                  <a:pt y="694" x="8668"/>
                  <a:pt y="665" x="8653"/>
                </a:cubicBezTo>
                <a:cubicBezTo>
                  <a:pt y="635" x="8638"/>
                  <a:pt y="605" x="8626"/>
                  <a:pt y="573" x="8616"/>
                </a:cubicBezTo>
                <a:cubicBezTo>
                  <a:pt y="541" x="8606"/>
                  <a:pt y="510" x="8601"/>
                  <a:pt y="478" x="8601"/>
                </a:cubicBezTo>
                <a:cubicBezTo>
                  <a:pt y="447" x="8601"/>
                  <a:pt y="416" x="8606"/>
                  <a:pt y="384" x="8616"/>
                </a:cubicBezTo>
                <a:cubicBezTo>
                  <a:pt y="352" x="8626"/>
                  <a:pt y="322" x="8638"/>
                  <a:pt y="292" x="8653"/>
                </a:cubicBezTo>
                <a:cubicBezTo>
                  <a:pt y="263" x="8668"/>
                  <a:pt y="235" x="8685"/>
                  <a:pt y="209" x="8702"/>
                </a:cubicBezTo>
                <a:cubicBezTo>
                  <a:pt y="183" x="8720"/>
                  <a:pt y="161" x="8737"/>
                  <a:pt y="142" x="8752"/>
                </a:cubicBezTo>
                <a:cubicBezTo>
                  <a:pt y="123" x="8767"/>
                  <a:pt y="108" x="8780"/>
                  <a:pt y="97" x="8790"/>
                </a:cubicBezTo>
                <a:cubicBezTo>
                  <a:pt y="86" x="8801"/>
                  <a:pt y="80" x="8806"/>
                  <a:pt y="80" x="8806"/>
                </a:cubicBezTo>
                <a:lnTo>
                  <a:pt y="0" x="8887"/>
                </a:lnTo>
                <a:close/>
                <a:moveTo>
                  <a:pt y="0" x="10679"/>
                </a:moveTo>
                <a:lnTo>
                  <a:pt y="80" x="10759"/>
                </a:lnTo>
                <a:cubicBezTo>
                  <a:pt y="80" x="10759"/>
                  <a:pt y="86" x="10764"/>
                  <a:pt y="97" x="10774"/>
                </a:cubicBezTo>
                <a:cubicBezTo>
                  <a:pt y="108" x="10785"/>
                  <a:pt y="123" x="10797"/>
                  <a:pt y="142" x="10813"/>
                </a:cubicBezTo>
                <a:cubicBezTo>
                  <a:pt y="161" x="10828"/>
                  <a:pt y="183" x="10844"/>
                  <a:pt y="209" x="10862"/>
                </a:cubicBezTo>
                <a:cubicBezTo>
                  <a:pt y="235" x="10880"/>
                  <a:pt y="262" x="10896"/>
                  <a:pt y="292" x="10911"/>
                </a:cubicBezTo>
                <a:cubicBezTo>
                  <a:pt y="321" x="10926"/>
                  <a:pt y="352" x="10938"/>
                  <a:pt y="384" x="10948"/>
                </a:cubicBezTo>
                <a:cubicBezTo>
                  <a:pt y="416" x="10958"/>
                  <a:pt y="447" x="10963"/>
                  <a:pt y="478" x="10963"/>
                </a:cubicBezTo>
                <a:cubicBezTo>
                  <a:pt y="509" x="10963"/>
                  <a:pt y="541" x="10958"/>
                  <a:pt y="573" x="10948"/>
                </a:cubicBezTo>
                <a:cubicBezTo>
                  <a:pt y="605" x="10938"/>
                  <a:pt y="635" x="10926"/>
                  <a:pt y="665" x="10911"/>
                </a:cubicBezTo>
                <a:cubicBezTo>
                  <a:pt y="694" x="10896"/>
                  <a:pt y="722" x="10880"/>
                  <a:pt y="748" x="10862"/>
                </a:cubicBezTo>
                <a:cubicBezTo>
                  <a:pt y="773" x="10844"/>
                  <a:pt y="796" x="10828"/>
                  <a:pt y="815" x="10813"/>
                </a:cubicBezTo>
                <a:cubicBezTo>
                  <a:pt y="834" x="10797"/>
                  <a:pt y="849" x="10785"/>
                  <a:pt y="860" x="10774"/>
                </a:cubicBezTo>
                <a:cubicBezTo>
                  <a:pt y="871" x="10764"/>
                  <a:pt y="877" x="10759"/>
                  <a:pt y="877" x="10759"/>
                </a:cubicBezTo>
                <a:lnTo>
                  <a:pt y="957" x="10679"/>
                </a:lnTo>
                <a:lnTo>
                  <a:pt y="957" x="10914"/>
                </a:lnTo>
                <a:cubicBezTo>
                  <a:pt y="938" x="10930"/>
                  <a:pt y="919" x="10946"/>
                  <a:pt y="900" x="10961"/>
                </a:cubicBezTo>
                <a:cubicBezTo>
                  <a:pt y="880" x="10976"/>
                  <a:pt y="859" x="10991"/>
                  <a:pt y="835" x="11007"/>
                </a:cubicBezTo>
                <a:cubicBezTo>
                  <a:pt y="811" x="11023"/>
                  <a:pt y="785" x="11038"/>
                  <a:pt y="758" x="11053"/>
                </a:cubicBezTo>
                <a:cubicBezTo>
                  <a:pt y="730" x="11068"/>
                  <a:pt y="701" x="11081"/>
                  <a:pt y="671" x="11093"/>
                </a:cubicBezTo>
                <a:cubicBezTo>
                  <a:pt y="641" x="11105"/>
                  <a:pt y="609" x="11114"/>
                  <a:pt y="577" x="11121"/>
                </a:cubicBezTo>
                <a:cubicBezTo>
                  <a:pt y="545" x="11129"/>
                  <a:pt y="512" x="11132"/>
                  <a:pt y="478" x="11132"/>
                </a:cubicBezTo>
                <a:cubicBezTo>
                  <a:pt y="445" x="11132"/>
                  <a:pt y="412" x="11129"/>
                  <a:pt y="380" x="11121"/>
                </a:cubicBezTo>
                <a:cubicBezTo>
                  <a:pt y="347" x="11114"/>
                  <a:pt y="316" x="11105"/>
                  <a:pt y="286" x="11093"/>
                </a:cubicBezTo>
                <a:cubicBezTo>
                  <a:pt y="255" x="11081"/>
                  <a:pt y="226" x="11068"/>
                  <a:pt y="199" x="11053"/>
                </a:cubicBezTo>
                <a:cubicBezTo>
                  <a:pt y="171" x="11038"/>
                  <a:pt y="146" x="11023"/>
                  <a:pt y="122" x="11007"/>
                </a:cubicBezTo>
                <a:cubicBezTo>
                  <a:pt y="98" x="10991"/>
                  <a:pt y="76" x="10976"/>
                  <a:pt y="57" x="10961"/>
                </a:cubicBezTo>
                <a:cubicBezTo>
                  <a:pt y="37" x="10946"/>
                  <a:pt y="18" x="10930"/>
                  <a:pt y="0" x="10914"/>
                </a:cubicBezTo>
                <a:close/>
                <a:moveTo>
                  <a:pt y="280" x="2245"/>
                </a:moveTo>
                <a:cubicBezTo>
                  <a:pt y="280" x="2221"/>
                  <a:pt y="283" x="2199"/>
                  <a:pt y="289" x="2180"/>
                </a:cubicBezTo>
                <a:cubicBezTo>
                  <a:pt y="295" x="2161"/>
                  <a:pt y="303" x="2144"/>
                  <a:pt y="314" x="2129"/>
                </a:cubicBezTo>
                <a:cubicBezTo>
                  <a:pt y="324" x="2114"/>
                  <a:pt y="336" x="2101"/>
                  <a:pt y="350" x="2091"/>
                </a:cubicBezTo>
                <a:cubicBezTo>
                  <a:pt y="363" x="2080"/>
                  <a:pt y="377" x="2072"/>
                  <a:pt y="392" x="2065"/>
                </a:cubicBezTo>
                <a:cubicBezTo>
                  <a:pt y="406" x="2059"/>
                  <a:pt y="421" x="2054"/>
                  <a:pt y="436" x="2051"/>
                </a:cubicBezTo>
                <a:cubicBezTo>
                  <a:pt y="451" x="2048"/>
                  <a:pt y="465" x="2046"/>
                  <a:pt y="478" x="2046"/>
                </a:cubicBezTo>
                <a:lnTo>
                  <a:pt y="650" x="2046"/>
                </a:lnTo>
                <a:cubicBezTo>
                  <a:pt y="674" x="2046"/>
                  <a:pt y="696" x="2049"/>
                  <a:pt y="715" x="2056"/>
                </a:cubicBezTo>
                <a:cubicBezTo>
                  <a:pt y="735" x="2062"/>
                  <a:pt y="752" x="2070"/>
                  <a:pt y="767" x="2080"/>
                </a:cubicBezTo>
                <a:cubicBezTo>
                  <a:pt y="782" x="2091"/>
                  <a:pt y="795" x="2103"/>
                  <a:pt y="805" x="2116"/>
                </a:cubicBezTo>
                <a:cubicBezTo>
                  <a:pt y="815" x="2130"/>
                  <a:pt y="824" x="2144"/>
                  <a:pt y="830" x="2158"/>
                </a:cubicBezTo>
                <a:cubicBezTo>
                  <a:pt y="837" x="2173"/>
                  <a:pt y="842" x="2188"/>
                  <a:pt y="845" x="2202"/>
                </a:cubicBezTo>
                <a:cubicBezTo>
                  <a:pt y="848" x="2217"/>
                  <a:pt y="849" x="2231"/>
                  <a:pt y="849" x="2245"/>
                </a:cubicBezTo>
                <a:lnTo>
                  <a:pt y="849" x="2495"/>
                </a:lnTo>
                <a:lnTo>
                  <a:pt y="681" x="2495"/>
                </a:lnTo>
                <a:lnTo>
                  <a:pt y="681" x="2246"/>
                </a:lnTo>
                <a:cubicBezTo>
                  <a:pt y="681" x="2235"/>
                  <a:pt y="678" x="2227"/>
                  <a:pt y="674" x="2222"/>
                </a:cubicBezTo>
                <a:cubicBezTo>
                  <a:pt y="669" x="2217"/>
                  <a:pt y="661" x="2215"/>
                  <a:pt y="650" x="2215"/>
                </a:cubicBezTo>
                <a:lnTo>
                  <a:pt y="478" x="2215"/>
                </a:lnTo>
                <a:cubicBezTo>
                  <a:pt y="469" x="2215"/>
                  <a:pt y="462" x="2218"/>
                  <a:pt y="457" x="2223"/>
                </a:cubicBezTo>
                <a:cubicBezTo>
                  <a:pt y="451" x="2228"/>
                  <a:pt y="448" x="2235"/>
                  <a:pt y="448" x="2245"/>
                </a:cubicBezTo>
                <a:lnTo>
                  <a:pt y="448" x="2474"/>
                </a:lnTo>
                <a:cubicBezTo>
                  <a:pt y="448" x="2485"/>
                  <a:pt y="451" x="2493"/>
                  <a:pt y="455" x="2498"/>
                </a:cubicBezTo>
                <a:cubicBezTo>
                  <a:pt y="460" x="2502"/>
                  <a:pt y="467" x="2504"/>
                  <a:pt y="478" x="2504"/>
                </a:cubicBezTo>
                <a:lnTo>
                  <a:pt y="879" x="2504"/>
                </a:lnTo>
                <a:cubicBezTo>
                  <a:pt y="890" x="2504"/>
                  <a:pt y="898" x="2502"/>
                  <a:pt y="903" x="2498"/>
                </a:cubicBezTo>
                <a:cubicBezTo>
                  <a:pt y="907" x="2493"/>
                  <a:pt y="910" x="2485"/>
                  <a:pt y="910" x="2474"/>
                </a:cubicBezTo>
                <a:lnTo>
                  <a:pt y="910" x="2224"/>
                </a:lnTo>
                <a:lnTo>
                  <a:pt y="1078" x="2224"/>
                </a:lnTo>
                <a:lnTo>
                  <a:pt y="1078" x="2474"/>
                </a:lnTo>
                <a:cubicBezTo>
                  <a:pt y="1078" x="2487"/>
                  <a:pt y="1077" x="2502"/>
                  <a:pt y="1074" x="2516"/>
                </a:cubicBezTo>
                <a:cubicBezTo>
                  <a:pt y="1071" x="2531"/>
                  <a:pt y="1066" x="2546"/>
                  <a:pt y="1059" x="2561"/>
                </a:cubicBezTo>
                <a:cubicBezTo>
                  <a:pt y="1053" x="2576"/>
                  <a:pt y="1044" x="2590"/>
                  <a:pt y="1034" x="2603"/>
                </a:cubicBezTo>
                <a:cubicBezTo>
                  <a:pt y="1024" x="2617"/>
                  <a:pt y="1011" x="2629"/>
                  <a:pt y="996" x="2639"/>
                </a:cubicBezTo>
                <a:cubicBezTo>
                  <a:pt y="981" x="2649"/>
                  <a:pt y="964" x="2658"/>
                  <a:pt y="944" x="2664"/>
                </a:cubicBezTo>
                <a:cubicBezTo>
                  <a:pt y="925" x="2670"/>
                  <a:pt y="903" x="2673"/>
                  <a:pt y="879" x="2673"/>
                </a:cubicBezTo>
                <a:lnTo>
                  <a:pt y="478" x="2673"/>
                </a:lnTo>
                <a:cubicBezTo>
                  <a:pt y="454" x="2673"/>
                  <a:pt y="433" x="2670"/>
                  <a:pt y="414" x="2664"/>
                </a:cubicBezTo>
                <a:cubicBezTo>
                  <a:pt y="394" x="2658"/>
                  <a:pt y="377" x="2649"/>
                  <a:pt y="362" x="2639"/>
                </a:cubicBezTo>
                <a:cubicBezTo>
                  <a:pt y="347" x="2629"/>
                  <a:pt y="334" x="2617"/>
                  <a:pt y="324" x="2603"/>
                </a:cubicBezTo>
                <a:cubicBezTo>
                  <a:pt y="314" x="2590"/>
                  <a:pt y="305" x="2576"/>
                  <a:pt y="299" x="2561"/>
                </a:cubicBezTo>
                <a:cubicBezTo>
                  <a:pt y="292" x="2546"/>
                  <a:pt y="287" x="2531"/>
                  <a:pt y="284" x="2516"/>
                </a:cubicBezTo>
                <a:cubicBezTo>
                  <a:pt y="281" x="2502"/>
                  <a:pt y="280" x="2487"/>
                  <a:pt y="280" x="2474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/>
          <p:nvPr/>
        </p:nvSpPr>
        <p:spPr>
          <a:xfrm>
            <a:off y="726912" x="6736575"/>
            <a:ext cy="425327" cx="2052393"/>
          </a:xfrm>
          <a:custGeom>
            <a:pathLst>
              <a:path w="4931" extrusionOk="0" h="858">
                <a:moveTo>
                  <a:pt y="64" x="3373"/>
                </a:moveTo>
                <a:lnTo>
                  <a:pt y="221" x="3373"/>
                </a:lnTo>
                <a:lnTo>
                  <a:pt y="221" x="3542"/>
                </a:lnTo>
                <a:lnTo>
                  <a:pt y="64" x="3542"/>
                </a:lnTo>
                <a:close/>
                <a:moveTo>
                  <a:pt y="0" x="4135"/>
                </a:moveTo>
                <a:lnTo>
                  <a:pt y="157" x="3864"/>
                </a:lnTo>
                <a:lnTo>
                  <a:pt y="265" x="3914"/>
                </a:lnTo>
                <a:lnTo>
                  <a:pt y="160" x="4208"/>
                </a:lnTo>
                <a:lnTo>
                  <a:pt y="0" x="4135"/>
                </a:lnTo>
                <a:close/>
                <a:moveTo>
                  <a:pt y="456" x="4038"/>
                </a:moveTo>
                <a:cubicBezTo>
                  <a:pt y="456" x="4049"/>
                  <a:pt y="458" x="4057"/>
                  <a:pt y="463" x="4062"/>
                </a:cubicBezTo>
                <a:cubicBezTo>
                  <a:pt y="467" x="4067"/>
                  <a:pt y="475" x="4069"/>
                  <a:pt y="487" x="4069"/>
                </a:cubicBezTo>
                <a:lnTo>
                  <a:pt y="658" x="4069"/>
                </a:lnTo>
                <a:cubicBezTo>
                  <a:pt y="669" x="4069"/>
                  <a:pt y="677" x="4067"/>
                  <a:pt y="681" x="4062"/>
                </a:cubicBezTo>
                <a:cubicBezTo>
                  <a:pt y="686" x="4058"/>
                  <a:pt y="688" x="4050"/>
                  <a:pt y="688" x="4038"/>
                </a:cubicBezTo>
                <a:lnTo>
                  <a:pt y="688" x="3810"/>
                </a:lnTo>
                <a:cubicBezTo>
                  <a:pt y="688" x="3799"/>
                  <a:pt y="686" x="3791"/>
                  <a:pt y="681" x="3786"/>
                </a:cubicBezTo>
                <a:cubicBezTo>
                  <a:pt y="677" x="3782"/>
                  <a:pt y="669" x="3779"/>
                  <a:pt y="658" x="3779"/>
                </a:cubicBezTo>
                <a:lnTo>
                  <a:pt y="486" x="3779"/>
                </a:lnTo>
                <a:cubicBezTo>
                  <a:pt y="475" x="3779"/>
                  <a:pt y="468" x="3782"/>
                  <a:pt y="463" x="3786"/>
                </a:cubicBezTo>
                <a:cubicBezTo>
                  <a:pt y="459" x="3791"/>
                  <a:pt y="456" x="3799"/>
                  <a:pt y="456" x="3810"/>
                </a:cubicBezTo>
                <a:close/>
                <a:moveTo>
                  <a:pt y="115" x="0"/>
                </a:moveTo>
                <a:lnTo>
                  <a:pt y="857" x="0"/>
                </a:lnTo>
                <a:lnTo>
                  <a:pt y="857" x="168"/>
                </a:lnTo>
                <a:lnTo>
                  <a:pt y="115" x="168"/>
                </a:lnTo>
                <a:close/>
                <a:moveTo>
                  <a:pt y="288" x="346"/>
                </a:moveTo>
                <a:cubicBezTo>
                  <a:pt y="288" x="334"/>
                  <a:pt y="290" x="323"/>
                  <a:pt y="294" x="313"/>
                </a:cubicBezTo>
                <a:cubicBezTo>
                  <a:pt y="298" x="302"/>
                  <a:pt y="304" x="293"/>
                  <a:pt y="312" x="285"/>
                </a:cubicBezTo>
                <a:cubicBezTo>
                  <a:pt y="319" x="278"/>
                  <a:pt y="328" x="272"/>
                  <a:pt y="339" x="267"/>
                </a:cubicBezTo>
                <a:cubicBezTo>
                  <a:pt y="349" x="263"/>
                  <a:pt y="360" x="261"/>
                  <a:pt y="371" x="261"/>
                </a:cubicBezTo>
                <a:lnTo>
                  <a:pt y="857" x="261"/>
                </a:lnTo>
                <a:lnTo>
                  <a:pt y="857" x="429"/>
                </a:lnTo>
                <a:lnTo>
                  <a:pt y="456" x="429"/>
                </a:lnTo>
                <a:lnTo>
                  <a:pt y="456" x="631"/>
                </a:lnTo>
                <a:cubicBezTo>
                  <a:pt y="456" x="643"/>
                  <a:pt y="458" x="655"/>
                  <a:pt y="462" x="666"/>
                </a:cubicBezTo>
                <a:cubicBezTo>
                  <a:pt y="467" x="676"/>
                  <a:pt y="472" x="686"/>
                  <a:pt y="480" x="693"/>
                </a:cubicBezTo>
                <a:cubicBezTo>
                  <a:pt y="487" x="701"/>
                  <a:pt y="496" x="707"/>
                  <a:pt y="507" x="712"/>
                </a:cubicBezTo>
                <a:cubicBezTo>
                  <a:pt y="518" x="716"/>
                  <a:pt y="530" x="719"/>
                  <a:pt y="543" x="719"/>
                </a:cubicBezTo>
                <a:lnTo>
                  <a:pt y="857" x="719"/>
                </a:lnTo>
                <a:lnTo>
                  <a:pt y="857" x="887"/>
                </a:lnTo>
                <a:lnTo>
                  <a:pt y="543" x="887"/>
                </a:lnTo>
                <a:cubicBezTo>
                  <a:pt y="512" x="887"/>
                  <a:pt y="485" x="883"/>
                  <a:pt y="460" x="876"/>
                </a:cubicBezTo>
                <a:cubicBezTo>
                  <a:pt y="435" x="868"/>
                  <a:pt y="413" x="857"/>
                  <a:pt y="394" x="844"/>
                </a:cubicBezTo>
                <a:cubicBezTo>
                  <a:pt y="375" x="830"/>
                  <a:pt y="359" x="815"/>
                  <a:pt y="345" x="798"/>
                </a:cubicBezTo>
                <a:cubicBezTo>
                  <a:pt y="332" x="781"/>
                  <a:pt y="321" x="763"/>
                  <a:pt y="312" x="744"/>
                </a:cubicBezTo>
                <a:cubicBezTo>
                  <a:pt y="303" x="725"/>
                  <a:pt y="297" x="706"/>
                  <a:pt y="293" x="687"/>
                </a:cubicBezTo>
                <a:cubicBezTo>
                  <a:pt y="290" x="667"/>
                  <a:pt y="288" x="649"/>
                  <a:pt y="288" x="632"/>
                </a:cubicBezTo>
                <a:close/>
                <a:moveTo>
                  <a:pt y="288" x="1113"/>
                </a:moveTo>
                <a:cubicBezTo>
                  <a:pt y="288" x="1095"/>
                  <a:pt y="291" x="1076"/>
                  <a:pt y="297" x="1056"/>
                </a:cubicBezTo>
                <a:cubicBezTo>
                  <a:pt y="303" x="1036"/>
                  <a:pt y="313" x="1017"/>
                  <a:pt y="326" x="1000"/>
                </a:cubicBezTo>
                <a:cubicBezTo>
                  <a:pt y="340" x="982"/>
                  <a:pt y="358" x="968"/>
                  <a:pt y="380" x="956"/>
                </a:cubicBezTo>
                <a:cubicBezTo>
                  <a:pt y="403" x="945"/>
                  <a:pt y="430" x="939"/>
                  <a:pt y="461" x="939"/>
                </a:cubicBezTo>
                <a:cubicBezTo>
                  <a:pt y="478" x="939"/>
                  <a:pt y="496" x="942"/>
                  <a:pt y="515" x="948"/>
                </a:cubicBezTo>
                <a:cubicBezTo>
                  <a:pt y="534" x="954"/>
                  <a:pt y="553" x="964"/>
                  <a:pt y="569" x="978"/>
                </a:cubicBezTo>
                <a:cubicBezTo>
                  <a:pt y="586" x="992"/>
                  <a:pt y="600" x="1010"/>
                  <a:pt y="611" x="1033"/>
                </a:cubicBezTo>
                <a:cubicBezTo>
                  <a:pt y="623" x="1055"/>
                  <a:pt y="628" x="1082"/>
                  <a:pt y="628" x="1113"/>
                </a:cubicBezTo>
                <a:lnTo>
                  <a:pt y="628" x="1310"/>
                </a:lnTo>
                <a:cubicBezTo>
                  <a:pt y="628" x="1329"/>
                  <a:pt y="638" x="1339"/>
                  <a:pt y="659" x="1340"/>
                </a:cubicBezTo>
                <a:cubicBezTo>
                  <a:pt y="669" x="1340"/>
                  <a:pt y="677" x="1338"/>
                  <a:pt y="681" x="1333"/>
                </a:cubicBezTo>
                <a:cubicBezTo>
                  <a:pt y="686" x="1328"/>
                  <a:pt y="688" x="1320"/>
                  <a:pt y="688" x="1309"/>
                </a:cubicBezTo>
                <a:lnTo>
                  <a:pt y="688" x="945"/>
                </a:lnTo>
                <a:lnTo>
                  <a:pt y="857" x="945"/>
                </a:lnTo>
                <a:lnTo>
                  <a:pt y="857" x="1310"/>
                </a:lnTo>
                <a:cubicBezTo>
                  <a:pt y="857" x="1323"/>
                  <a:pt y="856" x="1337"/>
                  <a:pt y="853" x="1352"/>
                </a:cubicBezTo>
                <a:cubicBezTo>
                  <a:pt y="849" x="1367"/>
                  <a:pt y="845" x="1382"/>
                  <a:pt y="838" x="1397"/>
                </a:cubicBezTo>
                <a:cubicBezTo>
                  <a:pt y="832" x="1411"/>
                  <a:pt y="823" x="1426"/>
                  <a:pt y="813" x="1439"/>
                </a:cubicBezTo>
                <a:cubicBezTo>
                  <a:pt y="802" x="1453"/>
                  <a:pt y="790" x="1465"/>
                  <a:pt y="775" x="1475"/>
                </a:cubicBezTo>
                <a:cubicBezTo>
                  <a:pt y="760" x="1485"/>
                  <a:pt y="743" x="1493"/>
                  <a:pt y="723" x="1500"/>
                </a:cubicBezTo>
                <a:cubicBezTo>
                  <a:pt y="704" x="1506"/>
                  <a:pt y="682" x="1509"/>
                  <a:pt y="658" x="1509"/>
                </a:cubicBezTo>
                <a:cubicBezTo>
                  <a:pt y="638" x="1509"/>
                  <a:pt y="617" x="1505"/>
                  <a:pt y="594" x="1498"/>
                </a:cubicBezTo>
                <a:cubicBezTo>
                  <a:pt y="570" x="1491"/>
                  <a:pt y="549" x="1480"/>
                  <a:pt y="529" x="1464"/>
                </a:cubicBezTo>
                <a:cubicBezTo>
                  <a:pt y="509" x="1448"/>
                  <a:pt y="492" x="1428"/>
                  <a:pt y="479" x="1402"/>
                </a:cubicBezTo>
                <a:cubicBezTo>
                  <a:pt y="466" x="1377"/>
                  <a:pt y="459" x="1346"/>
                  <a:pt y="459" x="1310"/>
                </a:cubicBezTo>
                <a:lnTo>
                  <a:pt y="459" x="1108"/>
                </a:lnTo>
                <a:cubicBezTo>
                  <a:pt y="459" x="1108"/>
                  <a:pt y="459" x="1108"/>
                  <a:pt y="459" x="1108"/>
                </a:cubicBezTo>
                <a:cubicBezTo>
                  <a:pt y="458" x="1108"/>
                  <a:pt y="457" x="1108"/>
                  <a:pt y="456" x="1108"/>
                </a:cubicBezTo>
                <a:lnTo>
                  <a:pt y="456" x="1108"/>
                </a:lnTo>
                <a:cubicBezTo>
                  <a:pt y="456" x="1109"/>
                  <a:pt y="456" x="1111"/>
                  <a:pt y="456" x="1114"/>
                </a:cubicBezTo>
                <a:lnTo>
                  <a:pt y="456" x="1446"/>
                </a:lnTo>
                <a:lnTo>
                  <a:pt y="288" x="1446"/>
                </a:lnTo>
                <a:close/>
                <a:moveTo>
                  <a:pt y="288" x="1741"/>
                </a:moveTo>
                <a:cubicBezTo>
                  <a:pt y="288" x="1706"/>
                  <a:pt y="294" x="1675"/>
                  <a:pt y="307" x="1650"/>
                </a:cubicBezTo>
                <a:cubicBezTo>
                  <a:pt y="321" x="1625"/>
                  <a:pt y="337" x="1605"/>
                  <a:pt y="357" x="1589"/>
                </a:cubicBezTo>
                <a:cubicBezTo>
                  <a:pt y="376" x="1574"/>
                  <a:pt y="397" x="1563"/>
                  <a:pt y="420" x="1556"/>
                </a:cubicBezTo>
                <a:cubicBezTo>
                  <a:pt y="442" x="1549"/>
                  <a:pt y="464" x="1545"/>
                  <a:pt y="483" x="1545"/>
                </a:cubicBezTo>
                <a:lnTo>
                  <a:pt y="661" x="1545"/>
                </a:lnTo>
                <a:cubicBezTo>
                  <a:pt y="697" x="1545"/>
                  <a:pt y="727" x="1552"/>
                  <a:pt y="752" x="1565"/>
                </a:cubicBezTo>
                <a:cubicBezTo>
                  <a:pt y="777" x="1578"/>
                  <a:pt y="798" x="1595"/>
                  <a:pt y="813" x="1614"/>
                </a:cubicBezTo>
                <a:cubicBezTo>
                  <a:pt y="829" x="1634"/>
                  <a:pt y="840" x="1655"/>
                  <a:pt y="847" x="1678"/>
                </a:cubicBezTo>
                <a:cubicBezTo>
                  <a:pt y="854" x="1700"/>
                  <a:pt y="857" x="1721"/>
                  <a:pt y="857" x="1741"/>
                </a:cubicBezTo>
                <a:lnTo>
                  <a:pt y="857" x="1991"/>
                </a:lnTo>
                <a:lnTo>
                  <a:pt y="694" x="1991"/>
                </a:lnTo>
                <a:lnTo>
                  <a:pt y="694" x="1742"/>
                </a:lnTo>
                <a:cubicBezTo>
                  <a:pt y="694" x="1732"/>
                  <a:pt y="692" x="1723"/>
                  <a:pt y="686" x="1717"/>
                </a:cubicBezTo>
                <a:cubicBezTo>
                  <a:pt y="680" x="1711"/>
                  <a:pt y="672" x="1708"/>
                  <a:pt y="661" x="1708"/>
                </a:cubicBezTo>
                <a:lnTo>
                  <a:pt y="484" x="1708"/>
                </a:lnTo>
                <a:cubicBezTo>
                  <a:pt y="474" x="1708"/>
                  <a:pt y="466" x="1710"/>
                  <a:pt y="459" x="1716"/>
                </a:cubicBezTo>
                <a:cubicBezTo>
                  <a:pt y="453" x="1722"/>
                  <a:pt y="450" x="1730"/>
                  <a:pt y="450" x="1741"/>
                </a:cubicBezTo>
                <a:lnTo>
                  <a:pt y="450" x="1970"/>
                </a:lnTo>
                <a:cubicBezTo>
                  <a:pt y="450" x="1980"/>
                  <a:pt y="453" x="1988"/>
                  <a:pt y="458" x="1994"/>
                </a:cubicBezTo>
                <a:cubicBezTo>
                  <a:pt y="464" x="2000"/>
                  <a:pt y="472" x="2003"/>
                  <a:pt y="482" x="2003"/>
                </a:cubicBezTo>
                <a:cubicBezTo>
                  <a:pt y="493" x="2003"/>
                  <a:pt y="501" x="2001"/>
                  <a:pt y="507" x="1995"/>
                </a:cubicBezTo>
                <a:cubicBezTo>
                  <a:pt y="513" x="1989"/>
                  <a:pt y="517" x="1981"/>
                  <a:pt y="517" x="1970"/>
                </a:cubicBezTo>
                <a:lnTo>
                  <a:pt y="517" x="1720"/>
                </a:lnTo>
                <a:lnTo>
                  <a:pt y="679" x="1720"/>
                </a:lnTo>
                <a:lnTo>
                  <a:pt y="679" x="1970"/>
                </a:lnTo>
                <a:cubicBezTo>
                  <a:pt y="679" x="2005"/>
                  <a:pt y="672" x="2036"/>
                  <a:pt y="659" x="2061"/>
                </a:cubicBezTo>
                <a:cubicBezTo>
                  <a:pt y="646" x="2086"/>
                  <a:pt y="629" x="2106"/>
                  <a:pt y="610" x="2122"/>
                </a:cubicBezTo>
                <a:cubicBezTo>
                  <a:pt y="590" x="2137"/>
                  <a:pt y="569" x="2148"/>
                  <a:pt y="547" x="2155"/>
                </a:cubicBezTo>
                <a:cubicBezTo>
                  <a:pt y="524" x="2162"/>
                  <a:pt y="503" x="2166"/>
                  <a:pt y="483" x="2166"/>
                </a:cubicBezTo>
                <a:cubicBezTo>
                  <a:pt y="448" x="2166"/>
                  <a:pt y="418" x="2159"/>
                  <a:pt y="393" x="2146"/>
                </a:cubicBezTo>
                <a:cubicBezTo>
                  <a:pt y="367" x="2133"/>
                  <a:pt y="347" x="2116"/>
                  <a:pt y="332" x="2097"/>
                </a:cubicBezTo>
                <a:cubicBezTo>
                  <a:pt y="316" x="2077"/>
                  <a:pt y="305" x="2056"/>
                  <a:pt y="298" x="2033"/>
                </a:cubicBezTo>
                <a:cubicBezTo>
                  <a:pt y="291" x="2011"/>
                  <a:pt y="288" x="1990"/>
                  <a:pt y="288" x="1970"/>
                </a:cubicBezTo>
                <a:close/>
                <a:moveTo>
                  <a:pt y="288" x="2406"/>
                </a:moveTo>
                <a:cubicBezTo>
                  <a:pt y="288" x="2392"/>
                  <a:pt y="289" x="2378"/>
                  <a:pt y="292" x="2363"/>
                </a:cubicBezTo>
                <a:cubicBezTo>
                  <a:pt y="295" x="2349"/>
                  <a:pt y="300" x="2334"/>
                  <a:pt y="306" x="2319"/>
                </a:cubicBezTo>
                <a:cubicBezTo>
                  <a:pt y="313" x="2305"/>
                  <a:pt y="321" x="2290"/>
                  <a:pt y="332" x="2277"/>
                </a:cubicBezTo>
                <a:cubicBezTo>
                  <a:pt y="342" x="2263"/>
                  <a:pt y="355" x="2251"/>
                  <a:pt y="370" x="2241"/>
                </a:cubicBezTo>
                <a:cubicBezTo>
                  <a:pt y="385" x="2230"/>
                  <a:pt y="402" x="2222"/>
                  <a:pt y="421" x="2216"/>
                </a:cubicBezTo>
                <a:cubicBezTo>
                  <a:pt y="441" x="2210"/>
                  <a:pt y="462" x="2207"/>
                  <a:pt y="486" x="2207"/>
                </a:cubicBezTo>
                <a:lnTo>
                  <a:pt y="857" x="2207"/>
                </a:lnTo>
                <a:lnTo>
                  <a:pt y="857" x="2375"/>
                </a:lnTo>
                <a:lnTo>
                  <a:pt y="486" x="2375"/>
                </a:lnTo>
                <a:cubicBezTo>
                  <a:pt y="475" x="2375"/>
                  <a:pt y="468" x="2377"/>
                  <a:pt y="463" x="2382"/>
                </a:cubicBezTo>
                <a:cubicBezTo>
                  <a:pt y="459" x="2387"/>
                  <a:pt y="456" x="2395"/>
                  <a:pt y="456" x="2407"/>
                </a:cubicBezTo>
                <a:lnTo>
                  <a:pt y="456" x="2713"/>
                </a:lnTo>
                <a:lnTo>
                  <a:pt y="288" x="2713"/>
                </a:lnTo>
                <a:close/>
                <a:moveTo>
                  <a:pt y="288" x="2943"/>
                </a:moveTo>
                <a:cubicBezTo>
                  <a:pt y="288" x="2919"/>
                  <a:pt y="291" x="2897"/>
                  <a:pt y="297" x="2878"/>
                </a:cubicBezTo>
                <a:cubicBezTo>
                  <a:pt y="303" x="2859"/>
                  <a:pt y="311" x="2841"/>
                  <a:pt y="322" x="2826"/>
                </a:cubicBezTo>
                <a:cubicBezTo>
                  <a:pt y="332" x="2812"/>
                  <a:pt y="344" x="2799"/>
                  <a:pt y="357" x="2788"/>
                </a:cubicBezTo>
                <a:cubicBezTo>
                  <a:pt y="371" x="2778"/>
                  <a:pt y="385" x="2770"/>
                  <a:pt y="400" x="2763"/>
                </a:cubicBezTo>
                <a:cubicBezTo>
                  <a:pt y="414" x="2756"/>
                  <a:pt y="429" x="2752"/>
                  <a:pt y="444" x="2749"/>
                </a:cubicBezTo>
                <a:cubicBezTo>
                  <a:pt y="459" x="2746"/>
                  <a:pt y="473" x="2744"/>
                  <a:pt y="486" x="2744"/>
                </a:cubicBezTo>
                <a:lnTo>
                  <a:pt y="658" x="2744"/>
                </a:lnTo>
                <a:cubicBezTo>
                  <a:pt y="694" x="2744"/>
                  <a:pt y="725" x="2751"/>
                  <a:pt y="751" x="2764"/>
                </a:cubicBezTo>
                <a:cubicBezTo>
                  <a:pt y="776" x="2777"/>
                  <a:pt y="797" x="2794"/>
                  <a:pt y="813" x="2814"/>
                </a:cubicBezTo>
                <a:cubicBezTo>
                  <a:pt y="828" x="2834"/>
                  <a:pt y="840" x="2856"/>
                  <a:pt y="847" x="2879"/>
                </a:cubicBezTo>
                <a:cubicBezTo>
                  <a:pt y="854" x="2902"/>
                  <a:pt y="857" x="2923"/>
                  <a:pt y="857" x="2943"/>
                </a:cubicBezTo>
                <a:lnTo>
                  <a:pt y="857" x="3308"/>
                </a:lnTo>
                <a:lnTo>
                  <a:pt y="688" x="3308"/>
                </a:lnTo>
                <a:lnTo>
                  <a:pt y="688" x="2944"/>
                </a:lnTo>
                <a:cubicBezTo>
                  <a:pt y="688" x="2932"/>
                  <a:pt y="686" x="2925"/>
                  <a:pt y="681" x="2920"/>
                </a:cubicBezTo>
                <a:cubicBezTo>
                  <a:pt y="677" x="2915"/>
                  <a:pt y="669" x="2913"/>
                  <a:pt y="658" x="2913"/>
                </a:cubicBezTo>
                <a:lnTo>
                  <a:pt y="487" x="2913"/>
                </a:lnTo>
                <a:cubicBezTo>
                  <a:pt y="475" x="2913"/>
                  <a:pt y="467" x="2915"/>
                  <a:pt y="463" x="2919"/>
                </a:cubicBezTo>
                <a:cubicBezTo>
                  <a:pt y="458" x="2924"/>
                  <a:pt y="456" x="2932"/>
                  <a:pt y="456" x="2943"/>
                </a:cubicBezTo>
                <a:lnTo>
                  <a:pt y="456" x="3308"/>
                </a:lnTo>
                <a:lnTo>
                  <a:pt y="288" x="3308"/>
                </a:lnTo>
                <a:close/>
                <a:moveTo>
                  <a:pt y="288" x="3373"/>
                </a:moveTo>
                <a:lnTo>
                  <a:pt y="857" x="3373"/>
                </a:lnTo>
                <a:lnTo>
                  <a:pt y="857" x="3542"/>
                </a:lnTo>
                <a:lnTo>
                  <a:pt y="288" x="3542"/>
                </a:lnTo>
                <a:close/>
                <a:moveTo>
                  <a:pt y="288" x="3809"/>
                </a:moveTo>
                <a:cubicBezTo>
                  <a:pt y="288" x="3790"/>
                  <a:pt y="291" x="3768"/>
                  <a:pt y="298" x="3745"/>
                </a:cubicBezTo>
                <a:cubicBezTo>
                  <a:pt y="305" x="3722"/>
                  <a:pt y="316" x="3701"/>
                  <a:pt y="332" x="3681"/>
                </a:cubicBezTo>
                <a:cubicBezTo>
                  <a:pt y="348" x="3661"/>
                  <a:pt y="369" x="3644"/>
                  <a:pt y="394" x="3631"/>
                </a:cubicBezTo>
                <a:cubicBezTo>
                  <a:pt y="419" x="3618"/>
                  <a:pt y="450" x="3611"/>
                  <a:pt y="486" x="3611"/>
                </a:cubicBezTo>
                <a:lnTo>
                  <a:pt y="658" x="3611"/>
                </a:lnTo>
                <a:cubicBezTo>
                  <a:pt y="694" x="3611"/>
                  <a:pt y="725" x="3618"/>
                  <a:pt y="751" x="3631"/>
                </a:cubicBezTo>
                <a:cubicBezTo>
                  <a:pt y="776" x="3644"/>
                  <a:pt y="797" x="3661"/>
                  <a:pt y="813" x="3681"/>
                </a:cubicBezTo>
                <a:cubicBezTo>
                  <a:pt y="828" x="3701"/>
                  <a:pt y="840" x="3722"/>
                  <a:pt y="847" x="3745"/>
                </a:cubicBezTo>
                <a:cubicBezTo>
                  <a:pt y="854" x="3768"/>
                  <a:pt y="857" x="3790"/>
                  <a:pt y="857" x="3809"/>
                </a:cubicBezTo>
                <a:lnTo>
                  <a:pt y="857" x="4038"/>
                </a:lnTo>
                <a:cubicBezTo>
                  <a:pt y="857" x="4052"/>
                  <a:pt y="856" x="4066"/>
                  <a:pt y="853" x="4081"/>
                </a:cubicBezTo>
                <a:cubicBezTo>
                  <a:pt y="849" x="4096"/>
                  <a:pt y="845" x="4111"/>
                  <a:pt y="838" x="4125"/>
                </a:cubicBezTo>
                <a:cubicBezTo>
                  <a:pt y="832" x="4140"/>
                  <a:pt y="823" x="4154"/>
                  <a:pt y="813" x="4168"/>
                </a:cubicBezTo>
                <a:cubicBezTo>
                  <a:pt y="802" x="4181"/>
                  <a:pt y="790" x="4193"/>
                  <a:pt y="775" x="4203"/>
                </a:cubicBezTo>
                <a:cubicBezTo>
                  <a:pt y="760" x="4214"/>
                  <a:pt y="743" x="4222"/>
                  <a:pt y="723" x="4228"/>
                </a:cubicBezTo>
                <a:cubicBezTo>
                  <a:pt y="704" x="4234"/>
                  <a:pt y="682" x="4237"/>
                  <a:pt y="658" x="4237"/>
                </a:cubicBezTo>
                <a:lnTo>
                  <a:pt y="486" x="4237"/>
                </a:lnTo>
                <a:cubicBezTo>
                  <a:pt y="466" x="4237"/>
                  <a:pt y="445" x="4234"/>
                  <a:pt y="422" x="4227"/>
                </a:cubicBezTo>
                <a:cubicBezTo>
                  <a:pt y="399" x="4220"/>
                  <a:pt y="377" x="4208"/>
                  <a:pt y="357" x="4193"/>
                </a:cubicBezTo>
                <a:cubicBezTo>
                  <a:pt y="337" x="4177"/>
                  <a:pt y="321" x="4156"/>
                  <a:pt y="307" x="4131"/>
                </a:cubicBezTo>
                <a:cubicBezTo>
                  <a:pt y="294" x="4105"/>
                  <a:pt y="288" x="4074"/>
                  <a:pt y="288" x="4038"/>
                </a:cubicBezTo>
                <a:close/>
                <a:moveTo>
                  <a:pt y="288" x="4388"/>
                </a:moveTo>
                <a:cubicBezTo>
                  <a:pt y="288" x="4377"/>
                  <a:pt y="290" x="4366"/>
                  <a:pt y="294" x="4356"/>
                </a:cubicBezTo>
                <a:cubicBezTo>
                  <a:pt y="298" x="4345"/>
                  <a:pt y="304" x="4336"/>
                  <a:pt y="312" x="4328"/>
                </a:cubicBezTo>
                <a:cubicBezTo>
                  <a:pt y="319" x="4321"/>
                  <a:pt y="328" x="4315"/>
                  <a:pt y="339" x="4310"/>
                </a:cubicBezTo>
                <a:cubicBezTo>
                  <a:pt y="349" x="4306"/>
                  <a:pt y="360" x="4304"/>
                  <a:pt y="371" x="4304"/>
                </a:cubicBezTo>
                <a:lnTo>
                  <a:pt y="857" x="4304"/>
                </a:lnTo>
                <a:lnTo>
                  <a:pt y="857" x="4472"/>
                </a:lnTo>
                <a:lnTo>
                  <a:pt y="456" x="4472"/>
                </a:lnTo>
                <a:lnTo>
                  <a:pt y="456" x="4674"/>
                </a:lnTo>
                <a:cubicBezTo>
                  <a:pt y="456" x="4686"/>
                  <a:pt y="458" x="4698"/>
                  <a:pt y="462" x="4709"/>
                </a:cubicBezTo>
                <a:cubicBezTo>
                  <a:pt y="467" x="4719"/>
                  <a:pt y="472" x="4729"/>
                  <a:pt y="480" x="4736"/>
                </a:cubicBezTo>
                <a:cubicBezTo>
                  <a:pt y="487" x="4744"/>
                  <a:pt y="496" x="4750"/>
                  <a:pt y="507" x="4755"/>
                </a:cubicBezTo>
                <a:cubicBezTo>
                  <a:pt y="518" x="4759"/>
                  <a:pt y="530" x="4762"/>
                  <a:pt y="543" x="4762"/>
                </a:cubicBezTo>
                <a:lnTo>
                  <a:pt y="857" x="4762"/>
                </a:lnTo>
                <a:lnTo>
                  <a:pt y="857" x="4930"/>
                </a:lnTo>
                <a:lnTo>
                  <a:pt y="543" x="4930"/>
                </a:lnTo>
                <a:cubicBezTo>
                  <a:pt y="512" x="4930"/>
                  <a:pt y="485" x="4926"/>
                  <a:pt y="460" x="4919"/>
                </a:cubicBezTo>
                <a:cubicBezTo>
                  <a:pt y="435" x="4911"/>
                  <a:pt y="413" x="4900"/>
                  <a:pt y="394" x="4887"/>
                </a:cubicBezTo>
                <a:cubicBezTo>
                  <a:pt y="375" x="4873"/>
                  <a:pt y="359" x="4858"/>
                  <a:pt y="345" x="4841"/>
                </a:cubicBezTo>
                <a:cubicBezTo>
                  <a:pt y="332" x="4824"/>
                  <a:pt y="321" x="4805"/>
                  <a:pt y="312" x="4787"/>
                </a:cubicBezTo>
                <a:cubicBezTo>
                  <a:pt y="303" x="4768"/>
                  <a:pt y="297" x="4749"/>
                  <a:pt y="293" x="4729"/>
                </a:cubicBezTo>
                <a:cubicBezTo>
                  <a:pt y="290" x="4710"/>
                  <a:pt y="288" x="4692"/>
                  <a:pt y="288" x="467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61" name="Shape 61"/>
          <p:cNvSpPr/>
          <p:nvPr/>
        </p:nvSpPr>
        <p:spPr>
          <a:xfrm>
            <a:off y="1503500" x="969300"/>
            <a:ext cy="3552000" cx="24338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/>
        </p:nvSpPr>
        <p:spPr>
          <a:xfrm>
            <a:off y="1895850" x="1234850"/>
            <a:ext cy="3000000" cx="2378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600 		0.00088</a:t>
            </a:r>
          </a:p>
          <a:p>
            <a:pPr rtl="0" lvl="0">
              <a:buNone/>
            </a:pPr>
            <a:r>
              <a:rPr lang="es"/>
              <a:t>1200	 	0.003472</a:t>
            </a:r>
          </a:p>
          <a:p>
            <a:pPr rtl="0" lvl="0">
              <a:buNone/>
            </a:pPr>
            <a:r>
              <a:rPr lang="es"/>
              <a:t>1800 		0.007789</a:t>
            </a:r>
          </a:p>
          <a:p>
            <a:pPr rtl="0" lvl="0">
              <a:buNone/>
            </a:pPr>
            <a:r>
              <a:rPr lang="es"/>
              <a:t>2400 		0.013842</a:t>
            </a:r>
          </a:p>
          <a:p>
            <a:pPr rtl="0" lvl="0">
              <a:buNone/>
            </a:pPr>
            <a:r>
              <a:rPr lang="es"/>
              <a:t>3000 		0.018642</a:t>
            </a:r>
          </a:p>
          <a:p>
            <a:pPr rtl="0" lvl="0">
              <a:buNone/>
            </a:pPr>
            <a:r>
              <a:rPr lang="es"/>
              <a:t>3600 		0.022943</a:t>
            </a:r>
          </a:p>
          <a:p>
            <a:pPr rtl="0" lvl="0">
              <a:buNone/>
            </a:pPr>
            <a:r>
              <a:rPr lang="es"/>
              <a:t>4200 		0.029178</a:t>
            </a:r>
          </a:p>
          <a:p>
            <a:pPr rtl="0" lvl="0">
              <a:buNone/>
            </a:pPr>
            <a:r>
              <a:rPr lang="es"/>
              <a:t>4800	 	0.035708</a:t>
            </a:r>
          </a:p>
          <a:p>
            <a:pPr rtl="0" lvl="0">
              <a:buNone/>
            </a:pPr>
            <a:r>
              <a:rPr lang="es"/>
              <a:t>5400 		0.041007</a:t>
            </a:r>
          </a:p>
          <a:p>
            <a:pPr rtl="0" lvl="0">
              <a:buNone/>
            </a:pPr>
            <a:r>
              <a:rPr lang="es"/>
              <a:t>6000 		0.051903</a:t>
            </a:r>
          </a:p>
          <a:p>
            <a:pPr rtl="0" lvl="0">
              <a:buNone/>
            </a:pPr>
            <a:r>
              <a:rPr lang="es"/>
              <a:t>6600 		0.061196</a:t>
            </a:r>
          </a:p>
          <a:p>
            <a:pPr rtl="0" lvl="0">
              <a:buNone/>
            </a:pPr>
            <a:r>
              <a:rPr lang="es"/>
              <a:t>7200 		0.069388</a:t>
            </a:r>
          </a:p>
          <a:p>
            <a:pPr rtl="0" lvl="0">
              <a:buNone/>
            </a:pPr>
            <a:r>
              <a:rPr lang="es"/>
              <a:t>7800 		0.08015</a:t>
            </a:r>
          </a:p>
          <a:p>
            <a:pPr rtl="0" lvl="0">
              <a:buNone/>
            </a:pPr>
            <a:r>
              <a:rPr lang="es"/>
              <a:t>8400 		0.091969</a:t>
            </a:r>
          </a:p>
          <a:p>
            <a:pPr rtl="0" lvl="0">
              <a:buNone/>
            </a:pPr>
            <a:r>
              <a:rPr lang="es"/>
              <a:t>9000 		0.105092</a:t>
            </a:r>
          </a:p>
          <a:p>
            <a:pPr rtl="0" lvl="0">
              <a:buNone/>
            </a:pPr>
            <a:r>
              <a:rPr lang="es"/>
              <a:t>9600 		0.119297</a:t>
            </a:r>
          </a:p>
          <a:p>
            <a:pPr rtl="0" lvl="0">
              <a:buNone/>
            </a:pPr>
            <a:r>
              <a:rPr lang="es"/>
              <a:t>10200 	0.131466</a:t>
            </a:r>
          </a:p>
          <a:p>
            <a:r>
              <a:t/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1617100" x="1234850"/>
            <a:ext cy="3000000" cx="1861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10800 	0.148152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11400 	0.164586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12000 	0.176822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12600 	0.193317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13200 	0.211673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13800 	0.232976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14400 	0.258382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15000 	0.277048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15600 	0.298904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16200 	0.321721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16800 	0.347671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17400 	0.371444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18000 	0.392745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03662" x="4314650"/>
            <a:ext cy="2826874" cx="47114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y="1503500" x="4343600"/>
            <a:ext cy="3067200" cx="4711500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/>
        </p:nvSpPr>
        <p:spPr>
          <a:xfrm>
            <a:off y="111450" x="280975"/>
            <a:ext cy="692575" cx="5985963"/>
          </a:xfrm>
          <a:custGeom>
            <a:pathLst>
              <a:path w="11133" extrusionOk="0" h="1079">
                <a:moveTo>
                  <a:pt y="57" x="3977"/>
                </a:moveTo>
                <a:lnTo>
                  <a:pt y="213" x="3977"/>
                </a:lnTo>
                <a:lnTo>
                  <a:pt y="213" x="4146"/>
                </a:lnTo>
                <a:lnTo>
                  <a:pt y="57" x="4146"/>
                </a:lnTo>
                <a:close/>
                <a:moveTo>
                  <a:pt y="276" x="1483"/>
                </a:moveTo>
                <a:lnTo>
                  <a:pt y="509" x="1483"/>
                </a:lnTo>
                <a:lnTo>
                  <a:pt y="509" x="1079"/>
                </a:lnTo>
                <a:lnTo>
                  <a:pt y="478" x="1079"/>
                </a:lnTo>
                <a:cubicBezTo>
                  <a:pt y="446" x="1079"/>
                  <a:pt y="418" x="1083"/>
                  <a:pt y="395" x="1092"/>
                </a:cubicBezTo>
                <a:cubicBezTo>
                  <a:pt y="373" x="1101"/>
                  <a:pt y="354" x="1112"/>
                  <a:pt y="340" x="1126"/>
                </a:cubicBezTo>
                <a:cubicBezTo>
                  <a:pt y="325" x="1140"/>
                  <a:pt y="313" x="1155"/>
                  <a:pt y="305" x="1171"/>
                </a:cubicBezTo>
                <a:cubicBezTo>
                  <a:pt y="296" x="1188"/>
                  <a:pt y="290" x="1203"/>
                  <a:pt y="286" x="1219"/>
                </a:cubicBezTo>
                <a:cubicBezTo>
                  <a:pt y="281" x="1234"/>
                  <a:pt y="279" x="1247"/>
                  <a:pt y="278" x="1259"/>
                </a:cubicBezTo>
                <a:cubicBezTo>
                  <a:pt y="277" x="1270"/>
                  <a:pt y="276" x="1278"/>
                  <a:pt y="276" x="1281"/>
                </a:cubicBezTo>
                <a:close/>
                <a:moveTo>
                  <a:pt y="106" x="9751"/>
                </a:moveTo>
                <a:cubicBezTo>
                  <a:pt y="106" x="9728"/>
                  <a:pt y="115" x="9708"/>
                  <a:pt y="134" x="9692"/>
                </a:cubicBezTo>
                <a:lnTo>
                  <a:pt y="316" x="9533"/>
                </a:lnTo>
                <a:lnTo>
                  <a:pt y="543" x="9533"/>
                </a:lnTo>
                <a:lnTo>
                  <a:pt y="293" x="9751"/>
                </a:lnTo>
                <a:lnTo>
                  <a:pt y="543" x="9976"/>
                </a:lnTo>
                <a:lnTo>
                  <a:pt y="319" x="9976"/>
                </a:lnTo>
                <a:lnTo>
                  <a:pt y="132" x="9810"/>
                </a:lnTo>
                <a:cubicBezTo>
                  <a:pt y="124" x="9802"/>
                  <a:pt y="118" x="9793"/>
                  <a:pt y="113" x="9783"/>
                </a:cubicBezTo>
                <a:cubicBezTo>
                  <a:pt y="109" x="9773"/>
                  <a:pt y="106" x="9762"/>
                  <a:pt y="106" x="9751"/>
                </a:cubicBezTo>
                <a:close/>
                <a:moveTo>
                  <a:pt y="448" x="3164"/>
                </a:moveTo>
                <a:cubicBezTo>
                  <a:pt y="448" x="3175"/>
                  <a:pt y="451" x="3183"/>
                  <a:pt y="455" x="3188"/>
                </a:cubicBezTo>
                <a:cubicBezTo>
                  <a:pt y="460" x="3192"/>
                  <a:pt y="468" x="3195"/>
                  <a:pt y="479" x="3195"/>
                </a:cubicBezTo>
                <a:lnTo>
                  <a:pt y="650" x="3195"/>
                </a:lnTo>
                <a:cubicBezTo>
                  <a:pt y="661" x="3195"/>
                  <a:pt y="669" x="3193"/>
                  <a:pt y="674" x="3188"/>
                </a:cubicBezTo>
                <a:cubicBezTo>
                  <a:pt y="678" x="3184"/>
                  <a:pt y="681" x="3176"/>
                  <a:pt y="681" x="3164"/>
                </a:cubicBezTo>
                <a:lnTo>
                  <a:pt y="681" x="2936"/>
                </a:lnTo>
                <a:cubicBezTo>
                  <a:pt y="681" x="2925"/>
                  <a:pt y="678" x="2917"/>
                  <a:pt y="674" x="2912"/>
                </a:cubicBezTo>
                <a:cubicBezTo>
                  <a:pt y="669" x="2908"/>
                  <a:pt y="661" x="2905"/>
                  <a:pt y="650" x="2905"/>
                </a:cubicBezTo>
                <a:lnTo>
                  <a:pt y="478" x="2905"/>
                </a:lnTo>
                <a:cubicBezTo>
                  <a:pt y="468" x="2905"/>
                  <a:pt y="460" x="2908"/>
                  <a:pt y="455" x="2912"/>
                </a:cubicBezTo>
                <a:cubicBezTo>
                  <a:pt y="451" x="2917"/>
                  <a:pt y="448" x="2925"/>
                  <a:pt y="448" x="2936"/>
                </a:cubicBezTo>
                <a:close/>
                <a:moveTo>
                  <a:pt y="448" x="6079"/>
                </a:moveTo>
                <a:cubicBezTo>
                  <a:pt y="448" x="6090"/>
                  <a:pt y="451" x="6098"/>
                  <a:pt y="455" x="6103"/>
                </a:cubicBezTo>
                <a:cubicBezTo>
                  <a:pt y="460" x="6108"/>
                  <a:pt y="468" x="6110"/>
                  <a:pt y="479" x="6110"/>
                </a:cubicBezTo>
                <a:lnTo>
                  <a:pt y="650" x="6110"/>
                </a:lnTo>
                <a:cubicBezTo>
                  <a:pt y="661" x="6110"/>
                  <a:pt y="669" x="6108"/>
                  <a:pt y="674" x="6103"/>
                </a:cubicBezTo>
                <a:cubicBezTo>
                  <a:pt y="678" x="6099"/>
                  <a:pt y="681" x="6091"/>
                  <a:pt y="681" x="6079"/>
                </a:cubicBezTo>
                <a:lnTo>
                  <a:pt y="681" x="5851"/>
                </a:lnTo>
                <a:cubicBezTo>
                  <a:pt y="681" x="5840"/>
                  <a:pt y="678" x="5832"/>
                  <a:pt y="674" x="5827"/>
                </a:cubicBezTo>
                <a:cubicBezTo>
                  <a:pt y="669" x="5823"/>
                  <a:pt y="661" x="5820"/>
                  <a:pt y="650" x="5820"/>
                </a:cubicBezTo>
                <a:lnTo>
                  <a:pt y="478" x="5820"/>
                </a:lnTo>
                <a:cubicBezTo>
                  <a:pt y="468" x="5820"/>
                  <a:pt y="460" x="5823"/>
                  <a:pt y="455" x="5827"/>
                </a:cubicBezTo>
                <a:cubicBezTo>
                  <a:pt y="451" x="5832"/>
                  <a:pt y="448" x="5840"/>
                  <a:pt y="448" x="5851"/>
                </a:cubicBezTo>
                <a:close/>
                <a:moveTo>
                  <a:pt y="266" x="7747"/>
                </a:moveTo>
                <a:cubicBezTo>
                  <a:pt y="266" x="7769"/>
                  <a:pt y="270" x="7788"/>
                  <a:pt y="277" x="7806"/>
                </a:cubicBezTo>
                <a:cubicBezTo>
                  <a:pt y="284" x="7824"/>
                  <a:pt y="293" x="7839"/>
                  <a:pt y="306" x="7851"/>
                </a:cubicBezTo>
                <a:cubicBezTo>
                  <a:pt y="318" x="7864"/>
                  <a:pt y="333" x="7874"/>
                  <a:pt y="351" x="7881"/>
                </a:cubicBezTo>
                <a:cubicBezTo>
                  <a:pt y="369" x="7888"/>
                  <a:pt y="389" x="7891"/>
                  <a:pt y="411" x="7891"/>
                </a:cubicBezTo>
                <a:lnTo>
                  <a:pt y="545" x="7891"/>
                </a:lnTo>
                <a:cubicBezTo>
                  <a:pt y="568" x="7891"/>
                  <a:pt y="588" x="7888"/>
                  <a:pt y="606" x="7881"/>
                </a:cubicBezTo>
                <a:cubicBezTo>
                  <a:pt y="623" x="7874"/>
                  <a:pt y="638" x="7864"/>
                  <a:pt y="651" x="7851"/>
                </a:cubicBezTo>
                <a:cubicBezTo>
                  <a:pt y="663" x="7839"/>
                  <a:pt y="673" x="7824"/>
                  <a:pt y="680" x="7806"/>
                </a:cubicBezTo>
                <a:cubicBezTo>
                  <a:pt y="687" x="7788"/>
                  <a:pt y="690" x="7768"/>
                  <a:pt y="690" x="7746"/>
                </a:cubicBezTo>
                <a:lnTo>
                  <a:pt y="690" x="7575"/>
                </a:lnTo>
                <a:cubicBezTo>
                  <a:pt y="690" x="7553"/>
                  <a:pt y="687" x="7533"/>
                  <a:pt y="680" x="7515"/>
                </a:cubicBezTo>
                <a:cubicBezTo>
                  <a:pt y="673" x="7497"/>
                  <a:pt y="663" x="7482"/>
                  <a:pt y="651" x="7470"/>
                </a:cubicBezTo>
                <a:cubicBezTo>
                  <a:pt y="638" x="7457"/>
                  <a:pt y="623" x="7447"/>
                  <a:pt y="606" x="7440"/>
                </a:cubicBezTo>
                <a:cubicBezTo>
                  <a:pt y="588" x="7433"/>
                  <a:pt y="568" x="7430"/>
                  <a:pt y="545" x="7430"/>
                </a:cubicBezTo>
                <a:lnTo>
                  <a:pt y="411" x="7430"/>
                </a:lnTo>
                <a:cubicBezTo>
                  <a:pt y="389" x="7430"/>
                  <a:pt y="369" x="7433"/>
                  <a:pt y="351" x="7440"/>
                </a:cubicBezTo>
                <a:cubicBezTo>
                  <a:pt y="333" x="7447"/>
                  <a:pt y="318" x="7457"/>
                  <a:pt y="306" x="7470"/>
                </a:cubicBezTo>
                <a:cubicBezTo>
                  <a:pt y="293" x="7482"/>
                  <a:pt y="284" x="7497"/>
                  <a:pt y="277" x="7515"/>
                </a:cubicBezTo>
                <a:cubicBezTo>
                  <a:pt y="270" x="7533"/>
                  <a:pt y="266" x="7553"/>
                  <a:pt y="266" x="7575"/>
                </a:cubicBezTo>
                <a:close/>
                <a:moveTo>
                  <a:pt y="681" x="443"/>
                </a:moveTo>
                <a:cubicBezTo>
                  <a:pt y="681" x="431"/>
                  <a:pt y="683" x="420"/>
                  <a:pt y="687" x="410"/>
                </a:cubicBezTo>
                <a:cubicBezTo>
                  <a:pt y="692" x="400"/>
                  <a:pt y="698" x="391"/>
                  <a:pt y="706" x="383"/>
                </a:cubicBezTo>
                <a:cubicBezTo>
                  <a:pt y="713" x="376"/>
                  <a:pt y="722" x="370"/>
                  <a:pt y="732" x="365"/>
                </a:cubicBezTo>
                <a:cubicBezTo>
                  <a:pt y="742" x="361"/>
                  <a:pt y="753" x="359"/>
                  <a:pt y="764" x="359"/>
                </a:cubicBezTo>
                <a:cubicBezTo>
                  <a:pt y="776" x="359"/>
                  <a:pt y="787" x="361"/>
                  <a:pt y="797" x="365"/>
                </a:cubicBezTo>
                <a:cubicBezTo>
                  <a:pt y="807" x="370"/>
                  <a:pt y="816" x="376"/>
                  <a:pt y="824" x="383"/>
                </a:cubicBezTo>
                <a:cubicBezTo>
                  <a:pt y="831" x="391"/>
                  <a:pt y="837" x="400"/>
                  <a:pt y="842" x="410"/>
                </a:cubicBezTo>
                <a:cubicBezTo>
                  <a:pt y="846" x="420"/>
                  <a:pt y="848" x="431"/>
                  <a:pt y="848" x="443"/>
                </a:cubicBezTo>
                <a:cubicBezTo>
                  <a:pt y="848" x="454"/>
                  <a:pt y="846" x="465"/>
                  <a:pt y="842" x="475"/>
                </a:cubicBezTo>
                <a:cubicBezTo>
                  <a:pt y="837" x="485"/>
                  <a:pt y="832" x="494"/>
                  <a:pt y="824" x="501"/>
                </a:cubicBezTo>
                <a:cubicBezTo>
                  <a:pt y="816" x="509"/>
                  <a:pt y="808" x="515"/>
                  <a:pt y="797" x="520"/>
                </a:cubicBezTo>
                <a:cubicBezTo>
                  <a:pt y="787" x="524"/>
                  <a:pt y="776" x="527"/>
                  <a:pt y="764" x="527"/>
                </a:cubicBezTo>
                <a:cubicBezTo>
                  <a:pt y="753" x="527"/>
                  <a:pt y="742" x="524"/>
                  <a:pt y="732" x="520"/>
                </a:cubicBezTo>
                <a:cubicBezTo>
                  <a:pt y="722" x="515"/>
                  <a:pt y="713" x="509"/>
                  <a:pt y="706" x="502"/>
                </a:cubicBezTo>
                <a:cubicBezTo>
                  <a:pt y="698" x="494"/>
                  <a:pt y="692" x="485"/>
                  <a:pt y="687" x="475"/>
                </a:cubicBezTo>
                <a:cubicBezTo>
                  <a:pt y="683" x="465"/>
                  <a:pt y="681" x="454"/>
                  <a:pt y="681" x="443"/>
                </a:cubicBezTo>
                <a:close/>
                <a:moveTo>
                  <a:pt y="107" x="0"/>
                </a:moveTo>
                <a:lnTo>
                  <a:pt y="276" x="0"/>
                </a:lnTo>
                <a:lnTo>
                  <a:pt y="276" x="114"/>
                </a:lnTo>
                <a:lnTo>
                  <a:pt y="849" x="114"/>
                </a:lnTo>
                <a:lnTo>
                  <a:pt y="849" x="283"/>
                </a:lnTo>
                <a:lnTo>
                  <a:pt y="107" x="283"/>
                </a:lnTo>
                <a:close/>
                <a:moveTo>
                  <a:pt y="107" x="1281"/>
                </a:moveTo>
                <a:cubicBezTo>
                  <a:pt y="107" x="1228"/>
                  <a:pt y="117" x="1179"/>
                  <a:pt y="135" x="1133"/>
                </a:cubicBezTo>
                <a:cubicBezTo>
                  <a:pt y="153" x="1088"/>
                  <a:pt y="179" x="1049"/>
                  <a:pt y="212" x="1016"/>
                </a:cubicBezTo>
                <a:cubicBezTo>
                  <a:pt y="244" x="983"/>
                  <a:pt y="284" x="957"/>
                  <a:pt y="329" x="938"/>
                </a:cubicBezTo>
                <a:cubicBezTo>
                  <a:pt y="375" x="919"/>
                  <a:pt y="425" x="910"/>
                  <a:pt y="478" x="910"/>
                </a:cubicBezTo>
                <a:lnTo>
                  <a:pt y="849" x="910"/>
                </a:lnTo>
                <a:lnTo>
                  <a:pt y="849" x="1079"/>
                </a:lnTo>
                <a:lnTo>
                  <a:pt y="677" x="1079"/>
                </a:lnTo>
                <a:lnTo>
                  <a:pt y="677" x="1483"/>
                </a:lnTo>
                <a:lnTo>
                  <a:pt y="849" x="1483"/>
                </a:lnTo>
                <a:lnTo>
                  <a:pt y="849" x="1652"/>
                </a:lnTo>
                <a:lnTo>
                  <a:pt y="192" x="1652"/>
                </a:lnTo>
                <a:cubicBezTo>
                  <a:pt y="181" x="1652"/>
                  <a:pt y="170" x="1650"/>
                  <a:pt y="159" x="1645"/>
                </a:cubicBezTo>
                <a:cubicBezTo>
                  <a:pt y="149" x="1641"/>
                  <a:pt y="140" x="1635"/>
                  <a:pt y="132" x="1627"/>
                </a:cubicBezTo>
                <a:cubicBezTo>
                  <a:pt y="124" x="1619"/>
                  <a:pt y="118" x="1610"/>
                  <a:pt y="114" x="1600"/>
                </a:cubicBezTo>
                <a:cubicBezTo>
                  <a:pt y="110" x="1590"/>
                  <a:pt y="107" x="1579"/>
                  <a:pt y="107" x="1567"/>
                </a:cubicBezTo>
                <a:close/>
                <a:moveTo>
                  <a:pt y="57" x="1741"/>
                </a:moveTo>
                <a:lnTo>
                  <a:pt y="650" x="1741"/>
                </a:lnTo>
                <a:cubicBezTo>
                  <a:pt y="686" x="1741"/>
                  <a:pt y="717" x="1747"/>
                  <a:pt y="743" x="1760"/>
                </a:cubicBezTo>
                <a:cubicBezTo>
                  <a:pt y="768" x="1774"/>
                  <a:pt y="789" x="1790"/>
                  <a:pt y="805" x="1810"/>
                </a:cubicBezTo>
                <a:cubicBezTo>
                  <a:pt y="821" x="1831"/>
                  <a:pt y="832" x="1852"/>
                  <a:pt y="839" x="1875"/>
                </a:cubicBezTo>
                <a:cubicBezTo>
                  <a:pt y="846" x="1898"/>
                  <a:pt y="849" x="1919"/>
                  <a:pt y="849" x="1940"/>
                </a:cubicBezTo>
                <a:lnTo>
                  <a:pt y="849" x="2017"/>
                </a:lnTo>
                <a:lnTo>
                  <a:pt y="681" x="2017"/>
                </a:lnTo>
                <a:lnTo>
                  <a:pt y="681" x="1940"/>
                </a:lnTo>
                <a:cubicBezTo>
                  <a:pt y="681" x="1931"/>
                  <a:pt y="678" x="1923"/>
                  <a:pt y="673" x="1918"/>
                </a:cubicBezTo>
                <a:cubicBezTo>
                  <a:pt y="667" x="1912"/>
                  <a:pt y="660" x="1909"/>
                  <a:pt y="650" x="1909"/>
                </a:cubicBezTo>
                <a:lnTo>
                  <a:pt y="57" x="1909"/>
                </a:lnTo>
                <a:close/>
                <a:moveTo>
                  <a:pt y="280" x="2935"/>
                </a:moveTo>
                <a:cubicBezTo>
                  <a:pt y="280" x="2916"/>
                  <a:pt y="283" x="2894"/>
                  <a:pt y="290" x="2871"/>
                </a:cubicBezTo>
                <a:cubicBezTo>
                  <a:pt y="297" x="2848"/>
                  <a:pt y="308" x="2827"/>
                  <a:pt y="324" x="2807"/>
                </a:cubicBezTo>
                <a:cubicBezTo>
                  <a:pt y="340" x="2787"/>
                  <a:pt y="361" x="2770"/>
                  <a:pt y="386" x="2757"/>
                </a:cubicBezTo>
                <a:cubicBezTo>
                  <a:pt y="412" x="2743"/>
                  <a:pt y="442" x="2737"/>
                  <a:pt y="478" x="2737"/>
                </a:cubicBezTo>
                <a:lnTo>
                  <a:pt y="650" x="2737"/>
                </a:lnTo>
                <a:cubicBezTo>
                  <a:pt y="687" x="2737"/>
                  <a:pt y="717" x="2743"/>
                  <a:pt y="743" x="2757"/>
                </a:cubicBezTo>
                <a:cubicBezTo>
                  <a:pt y="768" x="2770"/>
                  <a:pt y="789" x="2787"/>
                  <a:pt y="805" x="2807"/>
                </a:cubicBezTo>
                <a:cubicBezTo>
                  <a:pt y="821" x="2827"/>
                  <a:pt y="832" x="2848"/>
                  <a:pt y="839" x="2871"/>
                </a:cubicBezTo>
                <a:cubicBezTo>
                  <a:pt y="846" x="2894"/>
                  <a:pt y="849" x="2916"/>
                  <a:pt y="849" x="2935"/>
                </a:cubicBezTo>
                <a:lnTo>
                  <a:pt y="849" x="3164"/>
                </a:lnTo>
                <a:cubicBezTo>
                  <a:pt y="849" x="3178"/>
                  <a:pt y="848" x="3192"/>
                  <a:pt y="845" x="3207"/>
                </a:cubicBezTo>
                <a:cubicBezTo>
                  <a:pt y="842" x="3222"/>
                  <a:pt y="837" x="3237"/>
                  <a:pt y="830" x="3251"/>
                </a:cubicBezTo>
                <a:cubicBezTo>
                  <a:pt y="824" x="3266"/>
                  <a:pt y="815" x="3280"/>
                  <a:pt y="805" x="3294"/>
                </a:cubicBezTo>
                <a:cubicBezTo>
                  <a:pt y="795" x="3307"/>
                  <a:pt y="782" x="3319"/>
                  <a:pt y="767" x="3329"/>
                </a:cubicBezTo>
                <a:cubicBezTo>
                  <a:pt y="752" x="3340"/>
                  <a:pt y="735" x="3348"/>
                  <a:pt y="715" x="3354"/>
                </a:cubicBezTo>
                <a:cubicBezTo>
                  <a:pt y="696" x="3360"/>
                  <a:pt y="674" x="3363"/>
                  <a:pt y="650" x="3363"/>
                </a:cubicBezTo>
                <a:lnTo>
                  <a:pt y="478" x="3363"/>
                </a:lnTo>
                <a:cubicBezTo>
                  <a:pt y="458" x="3363"/>
                  <a:pt y="437" x="3360"/>
                  <a:pt y="414" x="3353"/>
                </a:cubicBezTo>
                <a:cubicBezTo>
                  <a:pt y="391" x="3346"/>
                  <a:pt y="369" x="3334"/>
                  <a:pt y="349" x="3319"/>
                </a:cubicBezTo>
                <a:cubicBezTo>
                  <a:pt y="329" x="3303"/>
                  <a:pt y="313" x="3282"/>
                  <a:pt y="300" x="3257"/>
                </a:cubicBezTo>
                <a:cubicBezTo>
                  <a:pt y="286" x="3231"/>
                  <a:pt y="280" x="3200"/>
                  <a:pt y="280" x="3164"/>
                </a:cubicBezTo>
                <a:close/>
                <a:moveTo>
                  <a:pt y="280" x="3626"/>
                </a:moveTo>
                <a:cubicBezTo>
                  <a:pt y="280" x="3613"/>
                  <a:pt y="281" x="3599"/>
                  <a:pt y="284" x="3584"/>
                </a:cubicBezTo>
                <a:cubicBezTo>
                  <a:pt y="287" x="3569"/>
                  <a:pt y="292" x="3554"/>
                  <a:pt y="299" x="3539"/>
                </a:cubicBezTo>
                <a:cubicBezTo>
                  <a:pt y="305" x="3525"/>
                  <a:pt y="314" x="3511"/>
                  <a:pt y="324" x="3497"/>
                </a:cubicBezTo>
                <a:cubicBezTo>
                  <a:pt y="335" x="3484"/>
                  <a:pt y="347" x="3472"/>
                  <a:pt y="362" x="3461"/>
                </a:cubicBezTo>
                <a:cubicBezTo>
                  <a:pt y="377" x="3451"/>
                  <a:pt y="394" x="3442"/>
                  <a:pt y="414" x="3436"/>
                </a:cubicBezTo>
                <a:cubicBezTo>
                  <a:pt y="433" x="3430"/>
                  <a:pt y="454" x="3427"/>
                  <a:pt y="478" x="3427"/>
                </a:cubicBezTo>
                <a:lnTo>
                  <a:pt y="849" x="3427"/>
                </a:lnTo>
                <a:lnTo>
                  <a:pt y="849" x="3595"/>
                </a:lnTo>
                <a:lnTo>
                  <a:pt y="478" x="3595"/>
                </a:lnTo>
                <a:cubicBezTo>
                  <a:pt y="468" x="3595"/>
                  <a:pt y="460" x="3598"/>
                  <a:pt y="455" x="3602"/>
                </a:cubicBezTo>
                <a:cubicBezTo>
                  <a:pt y="451" x="3607"/>
                  <a:pt y="448" x="3615"/>
                  <a:pt y="448" x="3627"/>
                </a:cubicBezTo>
                <a:lnTo>
                  <a:pt y="448" x="3933"/>
                </a:lnTo>
                <a:lnTo>
                  <a:pt y="280" x="3933"/>
                </a:lnTo>
                <a:close/>
                <a:moveTo>
                  <a:pt y="280" x="3977"/>
                </a:moveTo>
                <a:lnTo>
                  <a:pt y="849" x="3977"/>
                </a:lnTo>
                <a:lnTo>
                  <a:pt y="849" x="4146"/>
                </a:lnTo>
                <a:lnTo>
                  <a:pt y="280" x="4146"/>
                </a:lnTo>
                <a:close/>
                <a:moveTo>
                  <a:pt y="107" x="4355"/>
                </a:moveTo>
                <a:lnTo>
                  <a:pt y="280" x="4355"/>
                </a:lnTo>
                <a:lnTo>
                  <a:pt y="280" x="4190"/>
                </a:lnTo>
                <a:lnTo>
                  <a:pt y="448" x="4190"/>
                </a:lnTo>
                <a:lnTo>
                  <a:pt y="448" x="4355"/>
                </a:lnTo>
                <a:lnTo>
                  <a:pt y="849" x="4355"/>
                </a:lnTo>
                <a:lnTo>
                  <a:pt y="849" x="4526"/>
                </a:lnTo>
                <a:lnTo>
                  <a:pt y="448" x="4526"/>
                </a:lnTo>
                <a:lnTo>
                  <a:pt y="448" x="4747"/>
                </a:lnTo>
                <a:lnTo>
                  <a:pt y="280" x="4747"/>
                </a:lnTo>
                <a:lnTo>
                  <a:pt y="280" x="4526"/>
                </a:lnTo>
                <a:lnTo>
                  <a:pt y="107" x="4526"/>
                </a:lnTo>
                <a:close/>
                <a:moveTo>
                  <a:pt y="280" x="4874"/>
                </a:moveTo>
                <a:cubicBezTo>
                  <a:pt y="280" x="4862"/>
                  <a:pt y="282" x="4851"/>
                  <a:pt y="286" x="4841"/>
                </a:cubicBezTo>
                <a:cubicBezTo>
                  <a:pt y="291" x="4831"/>
                  <a:pt y="296" x="4822"/>
                  <a:pt y="304" x="4814"/>
                </a:cubicBezTo>
                <a:cubicBezTo>
                  <a:pt y="312" x="4806"/>
                  <a:pt y="321" x="4800"/>
                  <a:pt y="331" x="4796"/>
                </a:cubicBezTo>
                <a:cubicBezTo>
                  <a:pt y="341" x="4791"/>
                  <a:pt y="352" x="4789"/>
                  <a:pt y="364" x="4789"/>
                </a:cubicBezTo>
                <a:lnTo>
                  <a:pt y="849" x="4789"/>
                </a:lnTo>
                <a:lnTo>
                  <a:pt y="849" x="4958"/>
                </a:lnTo>
                <a:lnTo>
                  <a:pt y="448" x="4958"/>
                </a:lnTo>
                <a:lnTo>
                  <a:pt y="448" x="5102"/>
                </a:lnTo>
                <a:cubicBezTo>
                  <a:pt y="448" x="5113"/>
                  <a:pt y="451" x="5122"/>
                  <a:pt y="455" x="5126"/>
                </a:cubicBezTo>
                <a:cubicBezTo>
                  <a:pt y="460" x="5131"/>
                  <a:pt y="468" x="5133"/>
                  <a:pt y="478" x="5133"/>
                </a:cubicBezTo>
                <a:lnTo>
                  <a:pt y="849" x="5133"/>
                </a:lnTo>
                <a:lnTo>
                  <a:pt y="849" x="5302"/>
                </a:lnTo>
                <a:lnTo>
                  <a:pt y="478" x="5302"/>
                </a:lnTo>
                <a:cubicBezTo>
                  <a:pt y="458" x="5302"/>
                  <a:pt y="448" x="5302"/>
                  <a:pt y="448" x="5302"/>
                </a:cubicBezTo>
                <a:cubicBezTo>
                  <a:pt y="448" x="5302"/>
                  <a:pt y="448" x="5302"/>
                  <a:pt y="448" x="5302"/>
                </a:cubicBezTo>
                <a:lnTo>
                  <a:pt y="448" x="5389"/>
                </a:lnTo>
                <a:cubicBezTo>
                  <a:pt y="448" x="5400"/>
                  <a:pt y="451" x="5408"/>
                  <a:pt y="455" x="5412"/>
                </a:cubicBezTo>
                <a:cubicBezTo>
                  <a:pt y="460" x="5417"/>
                  <a:pt y="467" x="5419"/>
                  <a:pt y="478" x="5419"/>
                </a:cubicBezTo>
                <a:lnTo>
                  <a:pt y="849" x="5419"/>
                </a:lnTo>
                <a:lnTo>
                  <a:pt y="849" x="5588"/>
                </a:lnTo>
                <a:lnTo>
                  <a:pt y="478" x="5588"/>
                </a:lnTo>
                <a:cubicBezTo>
                  <a:pt y="454" x="5588"/>
                  <a:pt y="433" x="5584"/>
                  <a:pt y="414" x="5578"/>
                </a:cubicBezTo>
                <a:cubicBezTo>
                  <a:pt y="394" x="5572"/>
                  <a:pt y="377" x="5564"/>
                  <a:pt y="362" x="5554"/>
                </a:cubicBezTo>
                <a:cubicBezTo>
                  <a:pt y="347" x="5543"/>
                  <a:pt y="334" x="5531"/>
                  <a:pt y="324" x="5518"/>
                </a:cubicBezTo>
                <a:cubicBezTo>
                  <a:pt y="314" x="5504"/>
                  <a:pt y="305" x="5490"/>
                  <a:pt y="299" x="5475"/>
                </a:cubicBezTo>
                <a:cubicBezTo>
                  <a:pt y="292" x="5461"/>
                  <a:pt y="287" x="5446"/>
                  <a:pt y="284" x="5431"/>
                </a:cubicBezTo>
                <a:cubicBezTo>
                  <a:pt y="281" x="5417"/>
                  <a:pt y="280" x="5402"/>
                  <a:pt y="280" x="5389"/>
                </a:cubicBezTo>
                <a:lnTo>
                  <a:pt y="280" x="5196"/>
                </a:lnTo>
                <a:lnTo>
                  <a:pt y="298" x="5196"/>
                </a:lnTo>
                <a:cubicBezTo>
                  <a:pt y="298" x="5197"/>
                  <a:pt y="298" x="5197"/>
                  <a:pt y="298" x="5196"/>
                </a:cubicBezTo>
                <a:cubicBezTo>
                  <a:pt y="298" x="5194"/>
                  <a:pt y="296" x="5184"/>
                  <a:pt y="290" x="5166"/>
                </a:cubicBezTo>
                <a:cubicBezTo>
                  <a:pt y="283" x="5143"/>
                  <a:pt y="280" x="5122"/>
                  <a:pt y="280" x="5103"/>
                </a:cubicBezTo>
                <a:close/>
                <a:moveTo>
                  <a:pt y="280" x="5850"/>
                </a:moveTo>
                <a:cubicBezTo>
                  <a:pt y="280" x="5831"/>
                  <a:pt y="283" x="5809"/>
                  <a:pt y="290" x="5786"/>
                </a:cubicBezTo>
                <a:cubicBezTo>
                  <a:pt y="297" x="5763"/>
                  <a:pt y="308" x="5742"/>
                  <a:pt y="324" x="5722"/>
                </a:cubicBezTo>
                <a:cubicBezTo>
                  <a:pt y="340" x="5702"/>
                  <a:pt y="361" x="5685"/>
                  <a:pt y="386" x="5672"/>
                </a:cubicBezTo>
                <a:cubicBezTo>
                  <a:pt y="412" x="5659"/>
                  <a:pt y="442" x="5652"/>
                  <a:pt y="478" x="5652"/>
                </a:cubicBezTo>
                <a:lnTo>
                  <a:pt y="650" x="5652"/>
                </a:lnTo>
                <a:cubicBezTo>
                  <a:pt y="687" x="5652"/>
                  <a:pt y="717" x="5659"/>
                  <a:pt y="743" x="5672"/>
                </a:cubicBezTo>
                <a:cubicBezTo>
                  <a:pt y="768" x="5685"/>
                  <a:pt y="789" x="5702"/>
                  <a:pt y="805" x="5722"/>
                </a:cubicBezTo>
                <a:cubicBezTo>
                  <a:pt y="821" x="5742"/>
                  <a:pt y="832" x="5763"/>
                  <a:pt y="839" x="5786"/>
                </a:cubicBezTo>
                <a:cubicBezTo>
                  <a:pt y="846" x="5809"/>
                  <a:pt y="849" x="5831"/>
                  <a:pt y="849" x="5850"/>
                </a:cubicBezTo>
                <a:lnTo>
                  <a:pt y="849" x="6079"/>
                </a:lnTo>
                <a:cubicBezTo>
                  <a:pt y="849" x="6093"/>
                  <a:pt y="848" x="6107"/>
                  <a:pt y="845" x="6122"/>
                </a:cubicBezTo>
                <a:cubicBezTo>
                  <a:pt y="842" x="6137"/>
                  <a:pt y="837" x="6152"/>
                  <a:pt y="830" x="6166"/>
                </a:cubicBezTo>
                <a:cubicBezTo>
                  <a:pt y="824" x="6181"/>
                  <a:pt y="815" x="6195"/>
                  <a:pt y="805" x="6209"/>
                </a:cubicBezTo>
                <a:cubicBezTo>
                  <a:pt y="795" x="6222"/>
                  <a:pt y="782" x="6234"/>
                  <a:pt y="767" x="6244"/>
                </a:cubicBezTo>
                <a:cubicBezTo>
                  <a:pt y="752" x="6255"/>
                  <a:pt y="735" x="6263"/>
                  <a:pt y="715" x="6269"/>
                </a:cubicBezTo>
                <a:cubicBezTo>
                  <a:pt y="696" x="6275"/>
                  <a:pt y="674" x="6278"/>
                  <a:pt y="650" x="6278"/>
                </a:cubicBezTo>
                <a:lnTo>
                  <a:pt y="478" x="6278"/>
                </a:lnTo>
                <a:cubicBezTo>
                  <a:pt y="458" x="6278"/>
                  <a:pt y="437" x="6275"/>
                  <a:pt y="414" x="6268"/>
                </a:cubicBezTo>
                <a:cubicBezTo>
                  <a:pt y="391" x="6261"/>
                  <a:pt y="369" x="6249"/>
                  <a:pt y="349" x="6234"/>
                </a:cubicBezTo>
                <a:cubicBezTo>
                  <a:pt y="329" x="6218"/>
                  <a:pt y="313" x="6197"/>
                  <a:pt y="300" x="6172"/>
                </a:cubicBezTo>
                <a:cubicBezTo>
                  <a:pt y="286" x="6146"/>
                  <a:pt y="280" x="6115"/>
                  <a:pt y="280" x="6079"/>
                </a:cubicBezTo>
                <a:close/>
                <a:moveTo>
                  <a:pt y="280" x="6501"/>
                </a:moveTo>
                <a:cubicBezTo>
                  <a:pt y="280" x="6483"/>
                  <a:pt y="283" x="6464"/>
                  <a:pt y="289" x="6444"/>
                </a:cubicBezTo>
                <a:cubicBezTo>
                  <a:pt y="295" x="6424"/>
                  <a:pt y="305" x="6405"/>
                  <a:pt y="319" x="6388"/>
                </a:cubicBezTo>
                <a:cubicBezTo>
                  <a:pt y="332" x="6370"/>
                  <a:pt y="350" x="6356"/>
                  <a:pt y="373" x="6344"/>
                </a:cubicBezTo>
                <a:cubicBezTo>
                  <a:pt y="395" x="6332"/>
                  <a:pt y="422" x="6327"/>
                  <a:pt y="453" x="6327"/>
                </a:cubicBezTo>
                <a:cubicBezTo>
                  <a:pt y="470" x="6327"/>
                  <a:pt y="488" x="6330"/>
                  <a:pt y="507" x="6336"/>
                </a:cubicBezTo>
                <a:cubicBezTo>
                  <a:pt y="527" x="6342"/>
                  <a:pt y="545" x="6352"/>
                  <a:pt y="562" x="6366"/>
                </a:cubicBezTo>
                <a:cubicBezTo>
                  <a:pt y="578" x="6380"/>
                  <a:pt y="592" x="6398"/>
                  <a:pt y="604" x="6420"/>
                </a:cubicBezTo>
                <a:cubicBezTo>
                  <a:pt y="615" x="6443"/>
                  <a:pt y="620" x="6470"/>
                  <a:pt y="620" x="6501"/>
                </a:cubicBezTo>
                <a:lnTo>
                  <a:pt y="620" x="6698"/>
                </a:lnTo>
                <a:cubicBezTo>
                  <a:pt y="620" x="6717"/>
                  <a:pt y="630" x="6727"/>
                  <a:pt y="651" x="6728"/>
                </a:cubicBezTo>
                <a:cubicBezTo>
                  <a:pt y="661" x="6728"/>
                  <a:pt y="669" x="6726"/>
                  <a:pt y="674" x="6721"/>
                </a:cubicBezTo>
                <a:cubicBezTo>
                  <a:pt y="678" x="6716"/>
                  <a:pt y="681" x="6708"/>
                  <a:pt y="681" x="6697"/>
                </a:cubicBezTo>
                <a:lnTo>
                  <a:pt y="681" x="6333"/>
                </a:lnTo>
                <a:lnTo>
                  <a:pt y="849" x="6333"/>
                </a:lnTo>
                <a:lnTo>
                  <a:pt y="849" x="6698"/>
                </a:lnTo>
                <a:cubicBezTo>
                  <a:pt y="849" x="6711"/>
                  <a:pt y="848" x="6725"/>
                  <a:pt y="845" x="6740"/>
                </a:cubicBezTo>
                <a:cubicBezTo>
                  <a:pt y="842" x="6755"/>
                  <a:pt y="837" x="6770"/>
                  <a:pt y="830" x="6784"/>
                </a:cubicBezTo>
                <a:cubicBezTo>
                  <a:pt y="824" x="6799"/>
                  <a:pt y="815" x="6813"/>
                  <a:pt y="805" x="6827"/>
                </a:cubicBezTo>
                <a:cubicBezTo>
                  <a:pt y="795" x="6840"/>
                  <a:pt y="782" x="6852"/>
                  <a:pt y="767" x="6863"/>
                </a:cubicBezTo>
                <a:cubicBezTo>
                  <a:pt y="752" x="6873"/>
                  <a:pt y="735" x="6881"/>
                  <a:pt y="715" x="6887"/>
                </a:cubicBezTo>
                <a:cubicBezTo>
                  <a:pt y="696" x="6894"/>
                  <a:pt y="674" x="6897"/>
                  <a:pt y="650" x="6897"/>
                </a:cubicBezTo>
                <a:cubicBezTo>
                  <a:pt y="630" x="6897"/>
                  <a:pt y="609" x="6893"/>
                  <a:pt y="586" x="6886"/>
                </a:cubicBezTo>
                <a:cubicBezTo>
                  <a:pt y="563" x="6879"/>
                  <a:pt y="541" x="6868"/>
                  <a:pt y="521" x="6852"/>
                </a:cubicBezTo>
                <a:cubicBezTo>
                  <a:pt y="501" x="6836"/>
                  <a:pt y="485" x="6815"/>
                  <a:pt y="472" x="6790"/>
                </a:cubicBezTo>
                <a:cubicBezTo>
                  <a:pt y="458" x="6764"/>
                  <a:pt y="452" x="6733"/>
                  <a:pt y="452" x="6698"/>
                </a:cubicBezTo>
                <a:lnTo>
                  <a:pt y="452" x="6495"/>
                </a:lnTo>
                <a:cubicBezTo>
                  <a:pt y="451" x="6495"/>
                  <a:pt y="451" x="6495"/>
                  <a:pt y="451" x="6495"/>
                </a:cubicBezTo>
                <a:cubicBezTo>
                  <a:pt y="450" x="6495"/>
                  <a:pt y="449" x="6495"/>
                  <a:pt y="449" x="6495"/>
                </a:cubicBezTo>
                <a:lnTo>
                  <a:pt y="449" x="6495"/>
                </a:lnTo>
                <a:cubicBezTo>
                  <a:pt y="448" x="6496"/>
                  <a:pt y="448" x="6498"/>
                  <a:pt y="448" x="6502"/>
                </a:cubicBezTo>
                <a:lnTo>
                  <a:pt y="448" x="6834"/>
                </a:lnTo>
                <a:lnTo>
                  <a:pt y="280" x="6834"/>
                </a:lnTo>
                <a:close/>
                <a:moveTo>
                  <a:pt y="280" x="8967"/>
                </a:moveTo>
                <a:cubicBezTo>
                  <a:pt y="280" x="8955"/>
                  <a:pt y="282" x="8944"/>
                  <a:pt y="286" x="8934"/>
                </a:cubicBezTo>
                <a:cubicBezTo>
                  <a:pt y="291" x="8923"/>
                  <a:pt y="296" x="8914"/>
                  <a:pt y="304" x="8907"/>
                </a:cubicBezTo>
                <a:cubicBezTo>
                  <a:pt y="312" x="8899"/>
                  <a:pt y="321" x="8893"/>
                  <a:pt y="331" x="8888"/>
                </a:cubicBezTo>
                <a:cubicBezTo>
                  <a:pt y="341" x="8884"/>
                  <a:pt y="352" x="8882"/>
                  <a:pt y="364" x="8882"/>
                </a:cubicBezTo>
                <a:lnTo>
                  <a:pt y="849" x="8882"/>
                </a:lnTo>
                <a:lnTo>
                  <a:pt y="849" x="9050"/>
                </a:lnTo>
                <a:lnTo>
                  <a:pt y="448" x="9050"/>
                </a:lnTo>
                <a:lnTo>
                  <a:pt y="448" x="9252"/>
                </a:lnTo>
                <a:cubicBezTo>
                  <a:pt y="448" x="9264"/>
                  <a:pt y="450" x="9276"/>
                  <a:pt y="455" x="9287"/>
                </a:cubicBezTo>
                <a:cubicBezTo>
                  <a:pt y="459" x="9298"/>
                  <a:pt y="465" x="9307"/>
                  <a:pt y="472" x="9314"/>
                </a:cubicBezTo>
                <a:cubicBezTo>
                  <a:pt y="479" x="9322"/>
                  <a:pt y="489" x="9328"/>
                  <a:pt y="499" x="9333"/>
                </a:cubicBezTo>
                <a:cubicBezTo>
                  <a:pt y="510" x="9337"/>
                  <a:pt y="522" x="9340"/>
                  <a:pt y="535" x="9340"/>
                </a:cubicBezTo>
                <a:lnTo>
                  <a:pt y="849" x="9340"/>
                </a:lnTo>
                <a:lnTo>
                  <a:pt y="849" x="9508"/>
                </a:lnTo>
                <a:lnTo>
                  <a:pt y="535" x="9508"/>
                </a:lnTo>
                <a:cubicBezTo>
                  <a:pt y="505" x="9508"/>
                  <a:pt y="477" x="9505"/>
                  <a:pt y="452" x="9497"/>
                </a:cubicBezTo>
                <a:cubicBezTo>
                  <a:pt y="427" x="9489"/>
                  <a:pt y="405" x="9478"/>
                  <a:pt y="386" x="9465"/>
                </a:cubicBezTo>
                <a:cubicBezTo>
                  <a:pt y="367" x="9451"/>
                  <a:pt y="351" x="9436"/>
                  <a:pt y="337" x="9419"/>
                </a:cubicBezTo>
                <a:cubicBezTo>
                  <a:pt y="324" x="9402"/>
                  <a:pt y="313" x="9384"/>
                  <a:pt y="304" x="9365"/>
                </a:cubicBezTo>
                <a:cubicBezTo>
                  <a:pt y="296" x="9346"/>
                  <a:pt y="289" x="9327"/>
                  <a:pt y="286" x="9308"/>
                </a:cubicBezTo>
                <a:cubicBezTo>
                  <a:pt y="282" x="9288"/>
                  <a:pt y="280" x="9270"/>
                  <a:pt y="280" x="9253"/>
                </a:cubicBezTo>
                <a:close/>
                <a:moveTo>
                  <a:pt y="107" x="10058"/>
                </a:moveTo>
                <a:lnTo>
                  <a:pt y="276" x="10058"/>
                </a:lnTo>
                <a:lnTo>
                  <a:pt y="276" x="10486"/>
                </a:lnTo>
                <a:cubicBezTo>
                  <a:pt y="276" x="10497"/>
                  <a:pt y="278" x="10504"/>
                  <a:pt y="283" x="10508"/>
                </a:cubicBezTo>
                <a:cubicBezTo>
                  <a:pt y="288" x="10513"/>
                  <a:pt y="296" x="10515"/>
                  <a:pt y="307" x="10515"/>
                </a:cubicBezTo>
                <a:lnTo>
                  <a:pt y="364" x="10515"/>
                </a:lnTo>
                <a:cubicBezTo>
                  <a:pt y="375" x="10515"/>
                  <a:pt y="382" x="10513"/>
                  <a:pt y="387" x="10509"/>
                </a:cubicBezTo>
                <a:cubicBezTo>
                  <a:pt y="391" x="10504"/>
                  <a:pt y="394" x="10497"/>
                  <a:pt y="394" x="10485"/>
                </a:cubicBezTo>
                <a:lnTo>
                  <a:pt y="394" x="10199"/>
                </a:lnTo>
                <a:cubicBezTo>
                  <a:pt y="394" x="10175"/>
                  <a:pt y="397" x="10153"/>
                  <a:pt y="403" x="10134"/>
                </a:cubicBezTo>
                <a:cubicBezTo>
                  <a:pt y="409" x="10115"/>
                  <a:pt y="418" x="10098"/>
                  <a:pt y="428" x="10083"/>
                </a:cubicBezTo>
                <a:cubicBezTo>
                  <a:pt y="438" x="10068"/>
                  <a:pt y="450" x="10055"/>
                  <a:pt y="464" x="10045"/>
                </a:cubicBezTo>
                <a:cubicBezTo>
                  <a:pt y="477" x="10034"/>
                  <a:pt y="492" x="10026"/>
                  <a:pt y="506" x="10019"/>
                </a:cubicBezTo>
                <a:cubicBezTo>
                  <a:pt y="521" x="10013"/>
                  <a:pt y="536" x="10008"/>
                  <a:pt y="551" x="10005"/>
                </a:cubicBezTo>
                <a:cubicBezTo>
                  <a:pt y="566" x="10002"/>
                  <a:pt y="580" x="10000"/>
                  <a:pt y="594" x="10000"/>
                </a:cubicBezTo>
                <a:lnTo>
                  <a:pt y="849" x="10000"/>
                </a:lnTo>
                <a:lnTo>
                  <a:pt y="849" x="10685"/>
                </a:lnTo>
                <a:lnTo>
                  <a:pt y="681" x="10685"/>
                </a:lnTo>
                <a:lnTo>
                  <a:pt y="681" x="10169"/>
                </a:lnTo>
                <a:lnTo>
                  <a:pt y="595" x="10169"/>
                </a:lnTo>
                <a:cubicBezTo>
                  <a:pt y="591" x="10170"/>
                  <a:pt y="586" x="10171"/>
                  <a:pt y="582" x="10172"/>
                </a:cubicBezTo>
                <a:cubicBezTo>
                  <a:pt y="577" x="10173"/>
                  <a:pt y="574" x="10175"/>
                  <a:pt y="571" x="10176"/>
                </a:cubicBezTo>
                <a:cubicBezTo>
                  <a:pt y="569" x="10178"/>
                  <a:pt y="567" x="10180"/>
                  <a:pt y="565" x="10183"/>
                </a:cubicBezTo>
                <a:cubicBezTo>
                  <a:pt y="564" x="10187"/>
                  <a:pt y="563" x="10192"/>
                  <a:pt y="563" x="10199"/>
                </a:cubicBezTo>
                <a:lnTo>
                  <a:pt y="563" x="10486"/>
                </a:lnTo>
                <a:cubicBezTo>
                  <a:pt y="563" x="10506"/>
                  <a:pt y="560" x="10528"/>
                  <a:pt y="553" x="10550"/>
                </a:cubicBezTo>
                <a:cubicBezTo>
                  <a:pt y="546" x="10573"/>
                  <a:pt y="534" x="10595"/>
                  <a:pt y="518" x="10615"/>
                </a:cubicBezTo>
                <a:cubicBezTo>
                  <a:pt y="502" x="10635"/>
                  <a:pt y="482" x="10652"/>
                  <a:pt y="456" x="10665"/>
                </a:cubicBezTo>
                <a:cubicBezTo>
                  <a:pt y="431" x="10679"/>
                  <a:pt y="400" x="10685"/>
                  <a:pt y="364" x="10685"/>
                </a:cubicBezTo>
                <a:lnTo>
                  <a:pt y="306" x="10685"/>
                </a:lnTo>
                <a:cubicBezTo>
                  <a:pt y="293" x="10685"/>
                  <a:pt y="279" x="10684"/>
                  <a:pt y="264" x="10681"/>
                </a:cubicBezTo>
                <a:cubicBezTo>
                  <a:pt y="249" x="10678"/>
                  <a:pt y="235" x="10673"/>
                  <a:pt y="220" x="10666"/>
                </a:cubicBezTo>
                <a:cubicBezTo>
                  <a:pt y="205" x="10659"/>
                  <a:pt y="191" x="10651"/>
                  <a:pt y="178" x="10640"/>
                </a:cubicBezTo>
                <a:cubicBezTo>
                  <a:pt y="164" x="10629"/>
                  <a:pt y="152" x="10617"/>
                  <a:pt y="142" x="10602"/>
                </a:cubicBezTo>
                <a:cubicBezTo>
                  <a:pt y="131" x="10587"/>
                  <a:pt y="123" x="10570"/>
                  <a:pt y="117" x="10550"/>
                </a:cubicBezTo>
                <a:cubicBezTo>
                  <a:pt y="111" x="10531"/>
                  <a:pt y="107" x="10510"/>
                  <a:pt y="107" x="10486"/>
                </a:cubicBezTo>
                <a:close/>
                <a:moveTo>
                  <a:pt y="98" x="7575"/>
                </a:moveTo>
                <a:cubicBezTo>
                  <a:pt y="98" x="7530"/>
                  <a:pt y="106" x="7489"/>
                  <a:pt y="121" x="7450"/>
                </a:cubicBezTo>
                <a:cubicBezTo>
                  <a:pt y="137" x="7412"/>
                  <a:pt y="159" x="7379"/>
                  <a:pt y="187" x="7351"/>
                </a:cubicBezTo>
                <a:cubicBezTo>
                  <a:pt y="214" x="7323"/>
                  <a:pt y="247" x="7301"/>
                  <a:pt y="286" x="7285"/>
                </a:cubicBezTo>
                <a:cubicBezTo>
                  <a:pt y="325" x="7269"/>
                  <a:pt y="366" x="7261"/>
                  <a:pt y="411" x="7261"/>
                </a:cubicBezTo>
                <a:lnTo>
                  <a:pt y="545" x="7261"/>
                </a:lnTo>
                <a:cubicBezTo>
                  <a:pt y="591" x="7261"/>
                  <a:pt y="633" x="7269"/>
                  <a:pt y="671" x="7285"/>
                </a:cubicBezTo>
                <a:cubicBezTo>
                  <a:pt y="709" x="7301"/>
                  <a:pt y="743" x="7323"/>
                  <a:pt y="770" x="7351"/>
                </a:cubicBezTo>
                <a:cubicBezTo>
                  <a:pt y="798" x="7379"/>
                  <a:pt y="820" x="7412"/>
                  <a:pt y="836" x="7450"/>
                </a:cubicBezTo>
                <a:cubicBezTo>
                  <a:pt y="851" x="7489"/>
                  <a:pt y="859" x="7530"/>
                  <a:pt y="859" x="7575"/>
                </a:cubicBezTo>
                <a:lnTo>
                  <a:pt y="859" x="7747"/>
                </a:lnTo>
                <a:cubicBezTo>
                  <a:pt y="859" x="7792"/>
                  <a:pt y="851" x="7833"/>
                  <a:pt y="836" x="7871"/>
                </a:cubicBezTo>
                <a:cubicBezTo>
                  <a:pt y="820" x="7909"/>
                  <a:pt y="798" x="7943"/>
                  <a:pt y="770" x="7971"/>
                </a:cubicBezTo>
                <a:cubicBezTo>
                  <a:pt y="743" x="7999"/>
                  <a:pt y="709" x="8020"/>
                  <a:pt y="671" x="8036"/>
                </a:cubicBezTo>
                <a:cubicBezTo>
                  <a:pt y="632" x="8052"/>
                  <a:pt y="591" x="8060"/>
                  <a:pt y="545" x="8060"/>
                </a:cubicBezTo>
                <a:lnTo>
                  <a:pt y="411" x="8060"/>
                </a:lnTo>
                <a:cubicBezTo>
                  <a:pt y="366" x="8060"/>
                  <a:pt y="325" x="8052"/>
                  <a:pt y="286" x="8036"/>
                </a:cubicBezTo>
                <a:cubicBezTo>
                  <a:pt y="247" x="8020"/>
                  <a:pt y="214" x="7999"/>
                  <a:pt y="187" x="7971"/>
                </a:cubicBezTo>
                <a:cubicBezTo>
                  <a:pt y="159" x="7943"/>
                  <a:pt y="137" x="7909"/>
                  <a:pt y="121" x="7871"/>
                </a:cubicBezTo>
                <a:cubicBezTo>
                  <a:pt y="106" x="7833"/>
                  <a:pt y="98" x="7792"/>
                  <a:pt y="98" x="7747"/>
                </a:cubicBezTo>
                <a:close/>
                <a:moveTo>
                  <a:pt y="0" x="8651"/>
                </a:moveTo>
                <a:cubicBezTo>
                  <a:pt y="18" x="8635"/>
                  <a:pt y="37" x="8619"/>
                  <a:pt y="57" x="8604"/>
                </a:cubicBezTo>
                <a:cubicBezTo>
                  <a:pt y="76" x="8589"/>
                  <a:pt y="98" x="8574"/>
                  <a:pt y="122" x="8558"/>
                </a:cubicBezTo>
                <a:cubicBezTo>
                  <a:pt y="146" x="8542"/>
                  <a:pt y="171" x="8527"/>
                  <a:pt y="199" x="8512"/>
                </a:cubicBezTo>
                <a:cubicBezTo>
                  <a:pt y="226" x="8497"/>
                  <a:pt y="255" x="8484"/>
                  <a:pt y="286" x="8472"/>
                </a:cubicBezTo>
                <a:cubicBezTo>
                  <a:pt y="316" x="8460"/>
                  <a:pt y="347" x="8451"/>
                  <a:pt y="380" x="8444"/>
                </a:cubicBezTo>
                <a:cubicBezTo>
                  <a:pt y="412" x="8436"/>
                  <a:pt y="445" x="8433"/>
                  <a:pt y="478" x="8433"/>
                </a:cubicBezTo>
                <a:cubicBezTo>
                  <a:pt y="512" x="8433"/>
                  <a:pt y="545" x="8436"/>
                  <a:pt y="577" x="8444"/>
                </a:cubicBezTo>
                <a:cubicBezTo>
                  <a:pt y="609" x="8451"/>
                  <a:pt y="641" x="8460"/>
                  <a:pt y="671" x="8472"/>
                </a:cubicBezTo>
                <a:cubicBezTo>
                  <a:pt y="701" x="8484"/>
                  <a:pt y="730" x="8497"/>
                  <a:pt y="758" x="8512"/>
                </a:cubicBezTo>
                <a:cubicBezTo>
                  <a:pt y="785" x="8527"/>
                  <a:pt y="811" x="8542"/>
                  <a:pt y="835" x="8558"/>
                </a:cubicBezTo>
                <a:cubicBezTo>
                  <a:pt y="859" x="8574"/>
                  <a:pt y="880" x="8589"/>
                  <a:pt y="900" x="8604"/>
                </a:cubicBezTo>
                <a:cubicBezTo>
                  <a:pt y="919" x="8619"/>
                  <a:pt y="938" x="8635"/>
                  <a:pt y="957" x="8651"/>
                </a:cubicBezTo>
                <a:lnTo>
                  <a:pt y="957" x="8887"/>
                </a:lnTo>
                <a:lnTo>
                  <a:pt y="877" x="8806"/>
                </a:lnTo>
                <a:cubicBezTo>
                  <a:pt y="877" x="8806"/>
                  <a:pt y="871" x="8801"/>
                  <a:pt y="860" x="8790"/>
                </a:cubicBezTo>
                <a:cubicBezTo>
                  <a:pt y="849" x="8780"/>
                  <a:pt y="834" x="8767"/>
                  <a:pt y="815" x="8752"/>
                </a:cubicBezTo>
                <a:cubicBezTo>
                  <a:pt y="796" x="8737"/>
                  <a:pt y="773" x="8720"/>
                  <a:pt y="748" x="8702"/>
                </a:cubicBezTo>
                <a:cubicBezTo>
                  <a:pt y="722" x="8685"/>
                  <a:pt y="694" x="8668"/>
                  <a:pt y="665" x="8653"/>
                </a:cubicBezTo>
                <a:cubicBezTo>
                  <a:pt y="635" x="8638"/>
                  <a:pt y="605" x="8626"/>
                  <a:pt y="573" x="8616"/>
                </a:cubicBezTo>
                <a:cubicBezTo>
                  <a:pt y="541" x="8606"/>
                  <a:pt y="510" x="8601"/>
                  <a:pt y="478" x="8601"/>
                </a:cubicBezTo>
                <a:cubicBezTo>
                  <a:pt y="447" x="8601"/>
                  <a:pt y="416" x="8606"/>
                  <a:pt y="384" x="8616"/>
                </a:cubicBezTo>
                <a:cubicBezTo>
                  <a:pt y="352" x="8626"/>
                  <a:pt y="322" x="8638"/>
                  <a:pt y="292" x="8653"/>
                </a:cubicBezTo>
                <a:cubicBezTo>
                  <a:pt y="263" x="8668"/>
                  <a:pt y="235" x="8685"/>
                  <a:pt y="209" x="8702"/>
                </a:cubicBezTo>
                <a:cubicBezTo>
                  <a:pt y="183" x="8720"/>
                  <a:pt y="161" x="8737"/>
                  <a:pt y="142" x="8752"/>
                </a:cubicBezTo>
                <a:cubicBezTo>
                  <a:pt y="123" x="8767"/>
                  <a:pt y="108" x="8780"/>
                  <a:pt y="97" x="8790"/>
                </a:cubicBezTo>
                <a:cubicBezTo>
                  <a:pt y="86" x="8801"/>
                  <a:pt y="80" x="8806"/>
                  <a:pt y="80" x="8806"/>
                </a:cubicBezTo>
                <a:lnTo>
                  <a:pt y="0" x="8887"/>
                </a:lnTo>
                <a:close/>
                <a:moveTo>
                  <a:pt y="0" x="10679"/>
                </a:moveTo>
                <a:lnTo>
                  <a:pt y="80" x="10759"/>
                </a:lnTo>
                <a:cubicBezTo>
                  <a:pt y="80" x="10759"/>
                  <a:pt y="86" x="10764"/>
                  <a:pt y="97" x="10774"/>
                </a:cubicBezTo>
                <a:cubicBezTo>
                  <a:pt y="108" x="10785"/>
                  <a:pt y="123" x="10797"/>
                  <a:pt y="142" x="10813"/>
                </a:cubicBezTo>
                <a:cubicBezTo>
                  <a:pt y="161" x="10828"/>
                  <a:pt y="183" x="10844"/>
                  <a:pt y="209" x="10862"/>
                </a:cubicBezTo>
                <a:cubicBezTo>
                  <a:pt y="235" x="10880"/>
                  <a:pt y="262" x="10896"/>
                  <a:pt y="292" x="10911"/>
                </a:cubicBezTo>
                <a:cubicBezTo>
                  <a:pt y="321" x="10926"/>
                  <a:pt y="352" x="10938"/>
                  <a:pt y="384" x="10948"/>
                </a:cubicBezTo>
                <a:cubicBezTo>
                  <a:pt y="416" x="10958"/>
                  <a:pt y="447" x="10963"/>
                  <a:pt y="478" x="10963"/>
                </a:cubicBezTo>
                <a:cubicBezTo>
                  <a:pt y="509" x="10963"/>
                  <a:pt y="541" x="10958"/>
                  <a:pt y="573" x="10948"/>
                </a:cubicBezTo>
                <a:cubicBezTo>
                  <a:pt y="605" x="10938"/>
                  <a:pt y="635" x="10926"/>
                  <a:pt y="665" x="10911"/>
                </a:cubicBezTo>
                <a:cubicBezTo>
                  <a:pt y="694" x="10896"/>
                  <a:pt y="722" x="10880"/>
                  <a:pt y="748" x="10862"/>
                </a:cubicBezTo>
                <a:cubicBezTo>
                  <a:pt y="773" x="10844"/>
                  <a:pt y="796" x="10828"/>
                  <a:pt y="815" x="10813"/>
                </a:cubicBezTo>
                <a:cubicBezTo>
                  <a:pt y="834" x="10797"/>
                  <a:pt y="849" x="10785"/>
                  <a:pt y="860" x="10774"/>
                </a:cubicBezTo>
                <a:cubicBezTo>
                  <a:pt y="871" x="10764"/>
                  <a:pt y="877" x="10759"/>
                  <a:pt y="877" x="10759"/>
                </a:cubicBezTo>
                <a:lnTo>
                  <a:pt y="957" x="10679"/>
                </a:lnTo>
                <a:lnTo>
                  <a:pt y="957" x="10914"/>
                </a:lnTo>
                <a:cubicBezTo>
                  <a:pt y="938" x="10930"/>
                  <a:pt y="919" x="10946"/>
                  <a:pt y="900" x="10961"/>
                </a:cubicBezTo>
                <a:cubicBezTo>
                  <a:pt y="880" x="10976"/>
                  <a:pt y="859" x="10991"/>
                  <a:pt y="835" x="11007"/>
                </a:cubicBezTo>
                <a:cubicBezTo>
                  <a:pt y="811" x="11023"/>
                  <a:pt y="785" x="11038"/>
                  <a:pt y="758" x="11053"/>
                </a:cubicBezTo>
                <a:cubicBezTo>
                  <a:pt y="730" x="11068"/>
                  <a:pt y="701" x="11081"/>
                  <a:pt y="671" x="11093"/>
                </a:cubicBezTo>
                <a:cubicBezTo>
                  <a:pt y="641" x="11105"/>
                  <a:pt y="609" x="11114"/>
                  <a:pt y="577" x="11121"/>
                </a:cubicBezTo>
                <a:cubicBezTo>
                  <a:pt y="545" x="11129"/>
                  <a:pt y="512" x="11132"/>
                  <a:pt y="478" x="11132"/>
                </a:cubicBezTo>
                <a:cubicBezTo>
                  <a:pt y="445" x="11132"/>
                  <a:pt y="412" x="11129"/>
                  <a:pt y="380" x="11121"/>
                </a:cubicBezTo>
                <a:cubicBezTo>
                  <a:pt y="347" x="11114"/>
                  <a:pt y="316" x="11105"/>
                  <a:pt y="286" x="11093"/>
                </a:cubicBezTo>
                <a:cubicBezTo>
                  <a:pt y="255" x="11081"/>
                  <a:pt y="226" x="11068"/>
                  <a:pt y="199" x="11053"/>
                </a:cubicBezTo>
                <a:cubicBezTo>
                  <a:pt y="171" x="11038"/>
                  <a:pt y="146" x="11023"/>
                  <a:pt y="122" x="11007"/>
                </a:cubicBezTo>
                <a:cubicBezTo>
                  <a:pt y="98" x="10991"/>
                  <a:pt y="76" x="10976"/>
                  <a:pt y="57" x="10961"/>
                </a:cubicBezTo>
                <a:cubicBezTo>
                  <a:pt y="37" x="10946"/>
                  <a:pt y="18" x="10930"/>
                  <a:pt y="0" x="10914"/>
                </a:cubicBezTo>
                <a:close/>
                <a:moveTo>
                  <a:pt y="280" x="2245"/>
                </a:moveTo>
                <a:cubicBezTo>
                  <a:pt y="280" x="2221"/>
                  <a:pt y="283" x="2199"/>
                  <a:pt y="289" x="2180"/>
                </a:cubicBezTo>
                <a:cubicBezTo>
                  <a:pt y="295" x="2161"/>
                  <a:pt y="303" x="2144"/>
                  <a:pt y="314" x="2129"/>
                </a:cubicBezTo>
                <a:cubicBezTo>
                  <a:pt y="324" x="2114"/>
                  <a:pt y="336" x="2101"/>
                  <a:pt y="350" x="2091"/>
                </a:cubicBezTo>
                <a:cubicBezTo>
                  <a:pt y="363" x="2080"/>
                  <a:pt y="377" x="2072"/>
                  <a:pt y="392" x="2065"/>
                </a:cubicBezTo>
                <a:cubicBezTo>
                  <a:pt y="406" x="2059"/>
                  <a:pt y="421" x="2054"/>
                  <a:pt y="436" x="2051"/>
                </a:cubicBezTo>
                <a:cubicBezTo>
                  <a:pt y="451" x="2048"/>
                  <a:pt y="465" x="2046"/>
                  <a:pt y="478" x="2046"/>
                </a:cubicBezTo>
                <a:lnTo>
                  <a:pt y="650" x="2046"/>
                </a:lnTo>
                <a:cubicBezTo>
                  <a:pt y="674" x="2046"/>
                  <a:pt y="696" x="2049"/>
                  <a:pt y="715" x="2056"/>
                </a:cubicBezTo>
                <a:cubicBezTo>
                  <a:pt y="735" x="2062"/>
                  <a:pt y="752" x="2070"/>
                  <a:pt y="767" x="2080"/>
                </a:cubicBezTo>
                <a:cubicBezTo>
                  <a:pt y="782" x="2091"/>
                  <a:pt y="795" x="2103"/>
                  <a:pt y="805" x="2116"/>
                </a:cubicBezTo>
                <a:cubicBezTo>
                  <a:pt y="815" x="2130"/>
                  <a:pt y="824" x="2144"/>
                  <a:pt y="830" x="2158"/>
                </a:cubicBezTo>
                <a:cubicBezTo>
                  <a:pt y="837" x="2173"/>
                  <a:pt y="842" x="2188"/>
                  <a:pt y="845" x="2202"/>
                </a:cubicBezTo>
                <a:cubicBezTo>
                  <a:pt y="848" x="2217"/>
                  <a:pt y="849" x="2231"/>
                  <a:pt y="849" x="2245"/>
                </a:cubicBezTo>
                <a:lnTo>
                  <a:pt y="849" x="2495"/>
                </a:lnTo>
                <a:lnTo>
                  <a:pt y="681" x="2495"/>
                </a:lnTo>
                <a:lnTo>
                  <a:pt y="681" x="2246"/>
                </a:lnTo>
                <a:cubicBezTo>
                  <a:pt y="681" x="2235"/>
                  <a:pt y="678" x="2227"/>
                  <a:pt y="674" x="2222"/>
                </a:cubicBezTo>
                <a:cubicBezTo>
                  <a:pt y="669" x="2217"/>
                  <a:pt y="661" x="2215"/>
                  <a:pt y="650" x="2215"/>
                </a:cubicBezTo>
                <a:lnTo>
                  <a:pt y="478" x="2215"/>
                </a:lnTo>
                <a:cubicBezTo>
                  <a:pt y="469" x="2215"/>
                  <a:pt y="462" x="2218"/>
                  <a:pt y="457" x="2223"/>
                </a:cubicBezTo>
                <a:cubicBezTo>
                  <a:pt y="451" x="2228"/>
                  <a:pt y="448" x="2235"/>
                  <a:pt y="448" x="2245"/>
                </a:cubicBezTo>
                <a:lnTo>
                  <a:pt y="448" x="2474"/>
                </a:lnTo>
                <a:cubicBezTo>
                  <a:pt y="448" x="2485"/>
                  <a:pt y="451" x="2493"/>
                  <a:pt y="455" x="2498"/>
                </a:cubicBezTo>
                <a:cubicBezTo>
                  <a:pt y="460" x="2502"/>
                  <a:pt y="467" x="2504"/>
                  <a:pt y="478" x="2504"/>
                </a:cubicBezTo>
                <a:lnTo>
                  <a:pt y="879" x="2504"/>
                </a:lnTo>
                <a:cubicBezTo>
                  <a:pt y="890" x="2504"/>
                  <a:pt y="898" x="2502"/>
                  <a:pt y="903" x="2498"/>
                </a:cubicBezTo>
                <a:cubicBezTo>
                  <a:pt y="907" x="2493"/>
                  <a:pt y="910" x="2485"/>
                  <a:pt y="910" x="2474"/>
                </a:cubicBezTo>
                <a:lnTo>
                  <a:pt y="910" x="2224"/>
                </a:lnTo>
                <a:lnTo>
                  <a:pt y="1078" x="2224"/>
                </a:lnTo>
                <a:lnTo>
                  <a:pt y="1078" x="2474"/>
                </a:lnTo>
                <a:cubicBezTo>
                  <a:pt y="1078" x="2487"/>
                  <a:pt y="1077" x="2502"/>
                  <a:pt y="1074" x="2516"/>
                </a:cubicBezTo>
                <a:cubicBezTo>
                  <a:pt y="1071" x="2531"/>
                  <a:pt y="1066" x="2546"/>
                  <a:pt y="1059" x="2561"/>
                </a:cubicBezTo>
                <a:cubicBezTo>
                  <a:pt y="1053" x="2576"/>
                  <a:pt y="1044" x="2590"/>
                  <a:pt y="1034" x="2603"/>
                </a:cubicBezTo>
                <a:cubicBezTo>
                  <a:pt y="1024" x="2617"/>
                  <a:pt y="1011" x="2629"/>
                  <a:pt y="996" x="2639"/>
                </a:cubicBezTo>
                <a:cubicBezTo>
                  <a:pt y="981" x="2649"/>
                  <a:pt y="964" x="2658"/>
                  <a:pt y="944" x="2664"/>
                </a:cubicBezTo>
                <a:cubicBezTo>
                  <a:pt y="925" x="2670"/>
                  <a:pt y="903" x="2673"/>
                  <a:pt y="879" x="2673"/>
                </a:cubicBezTo>
                <a:lnTo>
                  <a:pt y="478" x="2673"/>
                </a:lnTo>
                <a:cubicBezTo>
                  <a:pt y="454" x="2673"/>
                  <a:pt y="433" x="2670"/>
                  <a:pt y="414" x="2664"/>
                </a:cubicBezTo>
                <a:cubicBezTo>
                  <a:pt y="394" x="2658"/>
                  <a:pt y="377" x="2649"/>
                  <a:pt y="362" x="2639"/>
                </a:cubicBezTo>
                <a:cubicBezTo>
                  <a:pt y="347" x="2629"/>
                  <a:pt y="334" x="2617"/>
                  <a:pt y="324" x="2603"/>
                </a:cubicBezTo>
                <a:cubicBezTo>
                  <a:pt y="314" x="2590"/>
                  <a:pt y="305" x="2576"/>
                  <a:pt y="299" x="2561"/>
                </a:cubicBezTo>
                <a:cubicBezTo>
                  <a:pt y="292" x="2546"/>
                  <a:pt y="287" x="2531"/>
                  <a:pt y="284" x="2516"/>
                </a:cubicBezTo>
                <a:cubicBezTo>
                  <a:pt y="281" x="2502"/>
                  <a:pt y="280" x="2487"/>
                  <a:pt y="280" x="2474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/>
          <p:nvPr/>
        </p:nvSpPr>
        <p:spPr>
          <a:xfrm>
            <a:off y="726912" x="6736575"/>
            <a:ext cy="425327" cx="2165605"/>
          </a:xfrm>
          <a:custGeom>
            <a:pathLst>
              <a:path w="5203" extrusionOk="0" h="858">
                <a:moveTo>
                  <a:pt y="64" x="3645"/>
                </a:moveTo>
                <a:lnTo>
                  <a:pt y="221" x="3645"/>
                </a:lnTo>
                <a:lnTo>
                  <a:pt y="221" x="3814"/>
                </a:lnTo>
                <a:lnTo>
                  <a:pt y="64" x="3814"/>
                </a:lnTo>
                <a:close/>
                <a:moveTo>
                  <a:pt y="0" x="4407"/>
                </a:moveTo>
                <a:lnTo>
                  <a:pt y="157" x="4136"/>
                </a:lnTo>
                <a:lnTo>
                  <a:pt y="265" x="4186"/>
                </a:lnTo>
                <a:lnTo>
                  <a:pt y="160" x="4480"/>
                </a:lnTo>
                <a:lnTo>
                  <a:pt y="0" x="4407"/>
                </a:lnTo>
                <a:close/>
                <a:moveTo>
                  <a:pt y="456" x="4310"/>
                </a:moveTo>
                <a:cubicBezTo>
                  <a:pt y="456" x="4321"/>
                  <a:pt y="458" x="4329"/>
                  <a:pt y="463" x="4334"/>
                </a:cubicBezTo>
                <a:cubicBezTo>
                  <a:pt y="467" x="4338"/>
                  <a:pt y="475" x="4341"/>
                  <a:pt y="487" x="4341"/>
                </a:cubicBezTo>
                <a:lnTo>
                  <a:pt y="658" x="4341"/>
                </a:lnTo>
                <a:cubicBezTo>
                  <a:pt y="669" x="4341"/>
                  <a:pt y="677" x="4339"/>
                  <a:pt y="681" x="4334"/>
                </a:cubicBezTo>
                <a:cubicBezTo>
                  <a:pt y="686" x="4330"/>
                  <a:pt y="688" x="4322"/>
                  <a:pt y="688" x="4310"/>
                </a:cubicBezTo>
                <a:lnTo>
                  <a:pt y="688" x="4082"/>
                </a:lnTo>
                <a:cubicBezTo>
                  <a:pt y="688" x="4071"/>
                  <a:pt y="686" x="4063"/>
                  <a:pt y="681" x="4058"/>
                </a:cubicBezTo>
                <a:cubicBezTo>
                  <a:pt y="677" x="4054"/>
                  <a:pt y="669" x="4051"/>
                  <a:pt y="658" x="4051"/>
                </a:cubicBezTo>
                <a:lnTo>
                  <a:pt y="486" x="4051"/>
                </a:lnTo>
                <a:cubicBezTo>
                  <a:pt y="475" x="4051"/>
                  <a:pt y="468" x="4054"/>
                  <a:pt y="463" x="4058"/>
                </a:cubicBezTo>
                <a:cubicBezTo>
                  <a:pt y="459" x="4063"/>
                  <a:pt y="456" x="4071"/>
                  <a:pt y="456" x="4082"/>
                </a:cubicBezTo>
                <a:close/>
                <a:moveTo>
                  <a:pt y="115" x="224"/>
                </a:moveTo>
                <a:cubicBezTo>
                  <a:pt y="115" x="201"/>
                  <a:pt y="119" x="177"/>
                  <a:pt y="127" x="151"/>
                </a:cubicBezTo>
                <a:cubicBezTo>
                  <a:pt y="135" x="125"/>
                  <a:pt y="148" x="101"/>
                  <a:pt y="167" x="78"/>
                </a:cubicBezTo>
                <a:cubicBezTo>
                  <a:pt y="185" x="56"/>
                  <a:pt y="208" x="37"/>
                  <a:pt y="237" x="22"/>
                </a:cubicBezTo>
                <a:cubicBezTo>
                  <a:pt y="266" x="7"/>
                  <a:pt y="302" x="0"/>
                  <a:pt y="343" x="0"/>
                </a:cubicBezTo>
                <a:cubicBezTo>
                  <a:pt y="385" x="0"/>
                  <a:pt y="420" x="7"/>
                  <a:pt y="449" x="22"/>
                </a:cubicBezTo>
                <a:cubicBezTo>
                  <a:pt y="478" x="37"/>
                  <a:pt y="502" x="56"/>
                  <a:pt y="520" x="78"/>
                </a:cubicBezTo>
                <a:cubicBezTo>
                  <a:pt y="538" x="101"/>
                  <a:pt y="551" x="125"/>
                  <a:pt y="559" x="151"/>
                </a:cubicBezTo>
                <a:cubicBezTo>
                  <a:pt y="567" x="177"/>
                  <a:pt y="571" x="201"/>
                  <a:pt y="571" x="224"/>
                </a:cubicBezTo>
                <a:lnTo>
                  <a:pt y="571" x="516"/>
                </a:lnTo>
                <a:cubicBezTo>
                  <a:pt y="571" x="525"/>
                  <a:pt y="572" x="533"/>
                  <a:pt y="575" x="540"/>
                </a:cubicBezTo>
                <a:cubicBezTo>
                  <a:pt y="578" x="547"/>
                  <a:pt y="582" x="553"/>
                  <a:pt y="587" x="557"/>
                </a:cubicBezTo>
                <a:cubicBezTo>
                  <a:pt y="592" x="562"/>
                  <a:pt y="598" x="565"/>
                  <a:pt y="605" x="568"/>
                </a:cubicBezTo>
                <a:cubicBezTo>
                  <a:pt y="613" x="571"/>
                  <a:pt y="621" x="572"/>
                  <a:pt y="630" x="572"/>
                </a:cubicBezTo>
                <a:cubicBezTo>
                  <a:pt y="649" x="572"/>
                  <a:pt y="663" x="567"/>
                  <a:pt y="673" x="558"/>
                </a:cubicBezTo>
                <a:cubicBezTo>
                  <a:pt y="683" x="548"/>
                  <a:pt y="688" x="534"/>
                  <a:pt y="688" x="516"/>
                </a:cubicBezTo>
                <a:lnTo>
                  <a:pt y="688" x="5"/>
                </a:lnTo>
                <a:lnTo>
                  <a:pt y="857" x="5"/>
                </a:lnTo>
                <a:lnTo>
                  <a:pt y="857" x="516"/>
                </a:lnTo>
                <a:cubicBezTo>
                  <a:pt y="857" x="531"/>
                  <a:pt y="855" x="547"/>
                  <a:pt y="852" x="564"/>
                </a:cubicBezTo>
                <a:cubicBezTo>
                  <a:pt y="848" x="581"/>
                  <a:pt y="843" x="598"/>
                  <a:pt y="835" x="614"/>
                </a:cubicBezTo>
                <a:cubicBezTo>
                  <a:pt y="828" x="630"/>
                  <a:pt y="818" x="646"/>
                  <a:pt y="806" x="662"/>
                </a:cubicBezTo>
                <a:cubicBezTo>
                  <a:pt y="794" x="677"/>
                  <a:pt y="780" x="691"/>
                  <a:pt y="763" x="702"/>
                </a:cubicBezTo>
                <a:cubicBezTo>
                  <a:pt y="746" x="714"/>
                  <a:pt y="726" x="723"/>
                  <a:pt y="704" x="730"/>
                </a:cubicBezTo>
                <a:cubicBezTo>
                  <a:pt y="682" x="737"/>
                  <a:pt y="657" x="741"/>
                  <a:pt y="630" x="741"/>
                </a:cubicBezTo>
                <a:cubicBezTo>
                  <a:pt y="603" x="741"/>
                  <a:pt y="579" x="737"/>
                  <a:pt y="557" x="731"/>
                </a:cubicBezTo>
                <a:cubicBezTo>
                  <a:pt y="535" x="724"/>
                  <a:pt y="515" x="714"/>
                  <a:pt y="498" x="703"/>
                </a:cubicBezTo>
                <a:cubicBezTo>
                  <a:pt y="481" x="691"/>
                  <a:pt y="467" x="678"/>
                  <a:pt y="455" x="662"/>
                </a:cubicBezTo>
                <a:cubicBezTo>
                  <a:pt y="443" x="647"/>
                  <a:pt y="433" x="631"/>
                  <a:pt y="425" x="615"/>
                </a:cubicBezTo>
                <a:cubicBezTo>
                  <a:pt y="417" x="598"/>
                  <a:pt y="411" x="582"/>
                  <a:pt y="408" x="565"/>
                </a:cubicBezTo>
                <a:cubicBezTo>
                  <a:pt y="404" x="548"/>
                  <a:pt y="402" x="532"/>
                  <a:pt y="401" x="517"/>
                </a:cubicBezTo>
                <a:lnTo>
                  <a:pt y="401" x="224"/>
                </a:lnTo>
                <a:cubicBezTo>
                  <a:pt y="401" x="206"/>
                  <a:pt y="396" x="192"/>
                  <a:pt y="386" x="182"/>
                </a:cubicBezTo>
                <a:cubicBezTo>
                  <a:pt y="376" x="173"/>
                  <a:pt y="362" x="168"/>
                  <a:pt y="343" x="168"/>
                </a:cubicBezTo>
                <a:cubicBezTo>
                  <a:pt y="324" x="168"/>
                  <a:pt y="310" x="173"/>
                  <a:pt y="299" x="182"/>
                </a:cubicBezTo>
                <a:cubicBezTo>
                  <a:pt y="289" x="192"/>
                  <a:pt y="284" x="206"/>
                  <a:pt y="284" x="224"/>
                </a:cubicBezTo>
                <a:lnTo>
                  <a:pt y="284" x="677"/>
                </a:lnTo>
                <a:lnTo>
                  <a:pt y="115" x="677"/>
                </a:lnTo>
                <a:close/>
                <a:moveTo>
                  <a:pt y="288" x="975"/>
                </a:moveTo>
                <a:cubicBezTo>
                  <a:pt y="288" x="940"/>
                  <a:pt y="294" x="910"/>
                  <a:pt y="307" x="885"/>
                </a:cubicBezTo>
                <a:cubicBezTo>
                  <a:pt y="321" x="860"/>
                  <a:pt y="337" x="839"/>
                  <a:pt y="357" x="824"/>
                </a:cubicBezTo>
                <a:cubicBezTo>
                  <a:pt y="376" x="808"/>
                  <a:pt y="397" x="797"/>
                  <a:pt y="420" x="790"/>
                </a:cubicBezTo>
                <a:cubicBezTo>
                  <a:pt y="442" x="783"/>
                  <a:pt y="464" x="780"/>
                  <a:pt y="483" x="780"/>
                </a:cubicBezTo>
                <a:lnTo>
                  <a:pt y="661" x="780"/>
                </a:lnTo>
                <a:cubicBezTo>
                  <a:pt y="697" x="780"/>
                  <a:pt y="727" x="786"/>
                  <a:pt y="752" x="799"/>
                </a:cubicBezTo>
                <a:cubicBezTo>
                  <a:pt y="777" x="813"/>
                  <a:pt y="798" x="829"/>
                  <a:pt y="813" x="849"/>
                </a:cubicBezTo>
                <a:cubicBezTo>
                  <a:pt y="829" x="868"/>
                  <a:pt y="840" x="890"/>
                  <a:pt y="847" x="912"/>
                </a:cubicBezTo>
                <a:cubicBezTo>
                  <a:pt y="854" x="935"/>
                  <a:pt y="857" x="956"/>
                  <a:pt y="857" x="975"/>
                </a:cubicBezTo>
                <a:lnTo>
                  <a:pt y="857" x="1225"/>
                </a:lnTo>
                <a:lnTo>
                  <a:pt y="694" x="1225"/>
                </a:lnTo>
                <a:lnTo>
                  <a:pt y="694" x="976"/>
                </a:lnTo>
                <a:cubicBezTo>
                  <a:pt y="694" x="966"/>
                  <a:pt y="692" x="958"/>
                  <a:pt y="686" x="951"/>
                </a:cubicBezTo>
                <a:cubicBezTo>
                  <a:pt y="680" x="945"/>
                  <a:pt y="672" x="942"/>
                  <a:pt y="661" x="942"/>
                </a:cubicBezTo>
                <a:lnTo>
                  <a:pt y="484" x="942"/>
                </a:lnTo>
                <a:cubicBezTo>
                  <a:pt y="474" x="942"/>
                  <a:pt y="466" x="945"/>
                  <a:pt y="459" x="950"/>
                </a:cubicBezTo>
                <a:cubicBezTo>
                  <a:pt y="453" x="956"/>
                  <a:pt y="450" x="964"/>
                  <a:pt y="450" x="975"/>
                </a:cubicBezTo>
                <a:lnTo>
                  <a:pt y="450" x="1204"/>
                </a:lnTo>
                <a:cubicBezTo>
                  <a:pt y="450" x="1214"/>
                  <a:pt y="453" x="1222"/>
                  <a:pt y="458" x="1228"/>
                </a:cubicBezTo>
                <a:cubicBezTo>
                  <a:pt y="464" x="1235"/>
                  <a:pt y="472" x="1238"/>
                  <a:pt y="482" x="1238"/>
                </a:cubicBezTo>
                <a:cubicBezTo>
                  <a:pt y="493" x="1238"/>
                  <a:pt y="501" x="1235"/>
                  <a:pt y="507" x="1229"/>
                </a:cubicBezTo>
                <a:cubicBezTo>
                  <a:pt y="513" x="1224"/>
                  <a:pt y="517" x="1215"/>
                  <a:pt y="517" x="1204"/>
                </a:cubicBezTo>
                <a:lnTo>
                  <a:pt y="517" x="955"/>
                </a:lnTo>
                <a:lnTo>
                  <a:pt y="679" x="955"/>
                </a:lnTo>
                <a:lnTo>
                  <a:pt y="679" x="1204"/>
                </a:lnTo>
                <a:cubicBezTo>
                  <a:pt y="679" x="1240"/>
                  <a:pt y="672" x="1270"/>
                  <a:pt y="659" x="1295"/>
                </a:cubicBezTo>
                <a:cubicBezTo>
                  <a:pt y="646" x="1320"/>
                  <a:pt y="629" x="1341"/>
                  <a:pt y="610" x="1356"/>
                </a:cubicBezTo>
                <a:cubicBezTo>
                  <a:pt y="590" x="1372"/>
                  <a:pt y="569" x="1383"/>
                  <a:pt y="547" x="1390"/>
                </a:cubicBezTo>
                <a:cubicBezTo>
                  <a:pt y="524" x="1397"/>
                  <a:pt y="503" x="1400"/>
                  <a:pt y="483" x="1400"/>
                </a:cubicBezTo>
                <a:cubicBezTo>
                  <a:pt y="448" x="1400"/>
                  <a:pt y="418" x="1393"/>
                  <a:pt y="393" x="1380"/>
                </a:cubicBezTo>
                <a:cubicBezTo>
                  <a:pt y="367" x="1367"/>
                  <a:pt y="347" x="1351"/>
                  <a:pt y="332" x="1331"/>
                </a:cubicBezTo>
                <a:cubicBezTo>
                  <a:pt y="316" x="1311"/>
                  <a:pt y="305" x="1290"/>
                  <a:pt y="298" x="1268"/>
                </a:cubicBezTo>
                <a:cubicBezTo>
                  <a:pt y="291" x="1245"/>
                  <a:pt y="288" x="1224"/>
                  <a:pt y="288" x="1204"/>
                </a:cubicBezTo>
                <a:close/>
                <a:moveTo>
                  <a:pt y="64" x="1441"/>
                </a:moveTo>
                <a:lnTo>
                  <a:pt y="658" x="1441"/>
                </a:lnTo>
                <a:cubicBezTo>
                  <a:pt y="694" x="1441"/>
                  <a:pt y="725" x="1447"/>
                  <a:pt y="751" x="1461"/>
                </a:cubicBezTo>
                <a:cubicBezTo>
                  <a:pt y="776" x="1474"/>
                  <a:pt y="797" x="1490"/>
                  <a:pt y="813" x="1511"/>
                </a:cubicBezTo>
                <a:cubicBezTo>
                  <a:pt y="828" x="1531"/>
                  <a:pt y="840" x="1552"/>
                  <a:pt y="847" x="1575"/>
                </a:cubicBezTo>
                <a:cubicBezTo>
                  <a:pt y="854" x="1598"/>
                  <a:pt y="857" x="1620"/>
                  <a:pt y="857" x="1640"/>
                </a:cubicBezTo>
                <a:lnTo>
                  <a:pt y="857" x="1717"/>
                </a:lnTo>
                <a:lnTo>
                  <a:pt y="688" x="1717"/>
                </a:lnTo>
                <a:lnTo>
                  <a:pt y="688" x="1640"/>
                </a:lnTo>
                <a:cubicBezTo>
                  <a:pt y="688" x="1631"/>
                  <a:pt y="686" x="1623"/>
                  <a:pt y="680" x="1618"/>
                </a:cubicBezTo>
                <a:cubicBezTo>
                  <a:pt y="675" x="1612"/>
                  <a:pt y="668" x="1610"/>
                  <a:pt y="658" x="1610"/>
                </a:cubicBezTo>
                <a:lnTo>
                  <a:pt y="64" x="1610"/>
                </a:lnTo>
                <a:close/>
                <a:moveTo>
                  <a:pt y="288" x="1942"/>
                </a:moveTo>
                <a:cubicBezTo>
                  <a:pt y="288" x="1907"/>
                  <a:pt y="294" x="1877"/>
                  <a:pt y="307" x="1851"/>
                </a:cubicBezTo>
                <a:cubicBezTo>
                  <a:pt y="321" x="1826"/>
                  <a:pt y="337" x="1806"/>
                  <a:pt y="357" x="1791"/>
                </a:cubicBezTo>
                <a:cubicBezTo>
                  <a:pt y="376" x="1775"/>
                  <a:pt y="397" x="1764"/>
                  <a:pt y="420" x="1757"/>
                </a:cubicBezTo>
                <a:cubicBezTo>
                  <a:pt y="442" x="1750"/>
                  <a:pt y="464" x="1747"/>
                  <a:pt y="483" x="1747"/>
                </a:cubicBezTo>
                <a:lnTo>
                  <a:pt y="661" x="1747"/>
                </a:lnTo>
                <a:cubicBezTo>
                  <a:pt y="697" x="1747"/>
                  <a:pt y="727" x="1753"/>
                  <a:pt y="752" x="1766"/>
                </a:cubicBezTo>
                <a:cubicBezTo>
                  <a:pt y="777" x="1780"/>
                  <a:pt y="798" x="1796"/>
                  <a:pt y="813" x="1816"/>
                </a:cubicBezTo>
                <a:cubicBezTo>
                  <a:pt y="829" x="1835"/>
                  <a:pt y="840" x="1856"/>
                  <a:pt y="847" x="1879"/>
                </a:cubicBezTo>
                <a:cubicBezTo>
                  <a:pt y="854" x="1901"/>
                  <a:pt y="857" x="1923"/>
                  <a:pt y="857" x="1942"/>
                </a:cubicBezTo>
                <a:lnTo>
                  <a:pt y="857" x="2192"/>
                </a:lnTo>
                <a:lnTo>
                  <a:pt y="694" x="2192"/>
                </a:lnTo>
                <a:lnTo>
                  <a:pt y="694" x="1943"/>
                </a:lnTo>
                <a:cubicBezTo>
                  <a:pt y="694" x="1933"/>
                  <a:pt y="692" x="1925"/>
                  <a:pt y="686" x="1918"/>
                </a:cubicBezTo>
                <a:cubicBezTo>
                  <a:pt y="680" x="1912"/>
                  <a:pt y="672" x="1909"/>
                  <a:pt y="661" x="1909"/>
                </a:cubicBezTo>
                <a:lnTo>
                  <a:pt y="484" x="1909"/>
                </a:lnTo>
                <a:cubicBezTo>
                  <a:pt y="474" x="1909"/>
                  <a:pt y="466" x="1912"/>
                  <a:pt y="459" x="1917"/>
                </a:cubicBezTo>
                <a:cubicBezTo>
                  <a:pt y="453" x="1923"/>
                  <a:pt y="450" x="1931"/>
                  <a:pt y="450" x="1942"/>
                </a:cubicBezTo>
                <a:lnTo>
                  <a:pt y="450" x="2171"/>
                </a:lnTo>
                <a:cubicBezTo>
                  <a:pt y="450" x="2181"/>
                  <a:pt y="453" x="2189"/>
                  <a:pt y="458" x="2195"/>
                </a:cubicBezTo>
                <a:cubicBezTo>
                  <a:pt y="464" x="2201"/>
                  <a:pt y="472" x="2205"/>
                  <a:pt y="482" x="2205"/>
                </a:cubicBezTo>
                <a:cubicBezTo>
                  <a:pt y="493" x="2205"/>
                  <a:pt y="501" x="2202"/>
                  <a:pt y="507" x="2196"/>
                </a:cubicBezTo>
                <a:cubicBezTo>
                  <a:pt y="513" x="2191"/>
                  <a:pt y="517" x="2182"/>
                  <a:pt y="517" x="2171"/>
                </a:cubicBezTo>
                <a:lnTo>
                  <a:pt y="517" x="1921"/>
                </a:lnTo>
                <a:lnTo>
                  <a:pt y="679" x="1921"/>
                </a:lnTo>
                <a:lnTo>
                  <a:pt y="679" x="2171"/>
                </a:lnTo>
                <a:cubicBezTo>
                  <a:pt y="679" x="2207"/>
                  <a:pt y="672" x="2237"/>
                  <a:pt y="659" x="2262"/>
                </a:cubicBezTo>
                <a:cubicBezTo>
                  <a:pt y="646" x="2287"/>
                  <a:pt y="629" x="2307"/>
                  <a:pt y="610" x="2323"/>
                </a:cubicBezTo>
                <a:cubicBezTo>
                  <a:pt y="590" x="2338"/>
                  <a:pt y="569" x="2350"/>
                  <a:pt y="547" x="2356"/>
                </a:cubicBezTo>
                <a:cubicBezTo>
                  <a:pt y="524" x="2363"/>
                  <a:pt y="503" x="2367"/>
                  <a:pt y="483" x="2367"/>
                </a:cubicBezTo>
                <a:cubicBezTo>
                  <a:pt y="448" x="2367"/>
                  <a:pt y="418" x="2360"/>
                  <a:pt y="393" x="2347"/>
                </a:cubicBezTo>
                <a:cubicBezTo>
                  <a:pt y="367" x="2334"/>
                  <a:pt y="347" x="2317"/>
                  <a:pt y="332" x="2298"/>
                </a:cubicBezTo>
                <a:cubicBezTo>
                  <a:pt y="316" x="2278"/>
                  <a:pt y="305" x="2257"/>
                  <a:pt y="298" x="2235"/>
                </a:cubicBezTo>
                <a:cubicBezTo>
                  <a:pt y="291" x="2212"/>
                  <a:pt y="288" x="2191"/>
                  <a:pt y="288" x="2171"/>
                </a:cubicBezTo>
                <a:close/>
                <a:moveTo>
                  <a:pt y="288" x="2598"/>
                </a:moveTo>
                <a:cubicBezTo>
                  <a:pt y="288" x="2574"/>
                  <a:pt y="291" x="2553"/>
                  <a:pt y="297" x="2534"/>
                </a:cubicBezTo>
                <a:cubicBezTo>
                  <a:pt y="303" x="2514"/>
                  <a:pt y="311" x="2497"/>
                  <a:pt y="322" x="2482"/>
                </a:cubicBezTo>
                <a:cubicBezTo>
                  <a:pt y="332" x="2467"/>
                  <a:pt y="344" x="2455"/>
                  <a:pt y="357" x="2444"/>
                </a:cubicBezTo>
                <a:cubicBezTo>
                  <a:pt y="371" x="2434"/>
                  <a:pt y="385" x="2425"/>
                  <a:pt y="400" x="2419"/>
                </a:cubicBezTo>
                <a:cubicBezTo>
                  <a:pt y="414" x="2412"/>
                  <a:pt y="429" x="2407"/>
                  <a:pt y="444" x="2404"/>
                </a:cubicBezTo>
                <a:cubicBezTo>
                  <a:pt y="459" x="2401"/>
                  <a:pt y="473" x="2400"/>
                  <a:pt y="486" x="2400"/>
                </a:cubicBezTo>
                <a:lnTo>
                  <a:pt y="658" x="2400"/>
                </a:lnTo>
                <a:cubicBezTo>
                  <a:pt y="694" x="2400"/>
                  <a:pt y="725" x="2407"/>
                  <a:pt y="751" x="2420"/>
                </a:cubicBezTo>
                <a:cubicBezTo>
                  <a:pt y="776" x="2433"/>
                  <a:pt y="797" x="2450"/>
                  <a:pt y="813" x="2470"/>
                </a:cubicBezTo>
                <a:cubicBezTo>
                  <a:pt y="828" x="2490"/>
                  <a:pt y="840" x="2511"/>
                  <a:pt y="847" x="2534"/>
                </a:cubicBezTo>
                <a:cubicBezTo>
                  <a:pt y="854" x="2557"/>
                  <a:pt y="857" x="2579"/>
                  <a:pt y="857" x="2598"/>
                </a:cubicBezTo>
                <a:lnTo>
                  <a:pt y="857" x="2964"/>
                </a:lnTo>
                <a:lnTo>
                  <a:pt y="688" x="2964"/>
                </a:lnTo>
                <a:lnTo>
                  <a:pt y="688" x="2599"/>
                </a:lnTo>
                <a:cubicBezTo>
                  <a:pt y="688" x="2588"/>
                  <a:pt y="686" x="2580"/>
                  <a:pt y="681" x="2576"/>
                </a:cubicBezTo>
                <a:cubicBezTo>
                  <a:pt y="677" x="2571"/>
                  <a:pt y="669" x="2569"/>
                  <a:pt y="658" x="2569"/>
                </a:cubicBezTo>
                <a:lnTo>
                  <a:pt y="487" x="2569"/>
                </a:lnTo>
                <a:cubicBezTo>
                  <a:pt y="475" x="2569"/>
                  <a:pt y="467" x="2571"/>
                  <a:pt y="463" x="2575"/>
                </a:cubicBezTo>
                <a:cubicBezTo>
                  <a:pt y="458" x="2580"/>
                  <a:pt y="456" x="2587"/>
                  <a:pt y="456" x="2598"/>
                </a:cubicBezTo>
                <a:lnTo>
                  <a:pt y="456" x="2964"/>
                </a:lnTo>
                <a:lnTo>
                  <a:pt y="288" x="2964"/>
                </a:lnTo>
                <a:close/>
                <a:moveTo>
                  <a:pt y="288" x="3215"/>
                </a:moveTo>
                <a:cubicBezTo>
                  <a:pt y="288" x="3191"/>
                  <a:pt y="291" x="3169"/>
                  <a:pt y="297" x="3150"/>
                </a:cubicBezTo>
                <a:cubicBezTo>
                  <a:pt y="303" x="3131"/>
                  <a:pt y="311" x="3113"/>
                  <a:pt y="322" x="3098"/>
                </a:cubicBezTo>
                <a:cubicBezTo>
                  <a:pt y="332" x="3083"/>
                  <a:pt y="344" x="3071"/>
                  <a:pt y="357" x="3060"/>
                </a:cubicBezTo>
                <a:cubicBezTo>
                  <a:pt y="371" x="3050"/>
                  <a:pt y="385" x="3041"/>
                  <a:pt y="400" x="3035"/>
                </a:cubicBezTo>
                <a:cubicBezTo>
                  <a:pt y="414" x="3028"/>
                  <a:pt y="429" x="3024"/>
                  <a:pt y="444" x="3021"/>
                </a:cubicBezTo>
                <a:cubicBezTo>
                  <a:pt y="459" x="3018"/>
                  <a:pt y="473" x="3016"/>
                  <a:pt y="486" x="3016"/>
                </a:cubicBezTo>
                <a:lnTo>
                  <a:pt y="658" x="3016"/>
                </a:lnTo>
                <a:cubicBezTo>
                  <a:pt y="694" x="3016"/>
                  <a:pt y="725" x="3023"/>
                  <a:pt y="751" x="3036"/>
                </a:cubicBezTo>
                <a:cubicBezTo>
                  <a:pt y="776" x="3049"/>
                  <a:pt y="797" x="3066"/>
                  <a:pt y="813" x="3086"/>
                </a:cubicBezTo>
                <a:cubicBezTo>
                  <a:pt y="828" x="3106"/>
                  <a:pt y="840" x="3128"/>
                  <a:pt y="847" x="3151"/>
                </a:cubicBezTo>
                <a:cubicBezTo>
                  <a:pt y="854" x="3174"/>
                  <a:pt y="857" x="3195"/>
                  <a:pt y="857" x="3215"/>
                </a:cubicBezTo>
                <a:lnTo>
                  <a:pt y="857" x="3580"/>
                </a:lnTo>
                <a:lnTo>
                  <a:pt y="688" x="3580"/>
                </a:lnTo>
                <a:lnTo>
                  <a:pt y="688" x="3216"/>
                </a:lnTo>
                <a:cubicBezTo>
                  <a:pt y="688" x="3204"/>
                  <a:pt y="686" x="3196"/>
                  <a:pt y="681" x="3192"/>
                </a:cubicBezTo>
                <a:cubicBezTo>
                  <a:pt y="677" x="3187"/>
                  <a:pt y="669" x="3185"/>
                  <a:pt y="658" x="3185"/>
                </a:cubicBezTo>
                <a:lnTo>
                  <a:pt y="487" x="3185"/>
                </a:lnTo>
                <a:cubicBezTo>
                  <a:pt y="475" x="3185"/>
                  <a:pt y="467" x="3187"/>
                  <a:pt y="463" x="3191"/>
                </a:cubicBezTo>
                <a:cubicBezTo>
                  <a:pt y="458" x="3196"/>
                  <a:pt y="456" x="3204"/>
                  <a:pt y="456" x="3215"/>
                </a:cubicBezTo>
                <a:lnTo>
                  <a:pt y="456" x="3580"/>
                </a:lnTo>
                <a:lnTo>
                  <a:pt y="288" x="3580"/>
                </a:lnTo>
                <a:close/>
                <a:moveTo>
                  <a:pt y="288" x="3645"/>
                </a:moveTo>
                <a:lnTo>
                  <a:pt y="857" x="3645"/>
                </a:lnTo>
                <a:lnTo>
                  <a:pt y="857" x="3814"/>
                </a:lnTo>
                <a:lnTo>
                  <a:pt y="288" x="3814"/>
                </a:lnTo>
                <a:close/>
                <a:moveTo>
                  <a:pt y="288" x="4081"/>
                </a:moveTo>
                <a:cubicBezTo>
                  <a:pt y="288" x="4062"/>
                  <a:pt y="291" x="4040"/>
                  <a:pt y="298" x="4017"/>
                </a:cubicBezTo>
                <a:cubicBezTo>
                  <a:pt y="305" x="3994"/>
                  <a:pt y="316" x="3973"/>
                  <a:pt y="332" x="3953"/>
                </a:cubicBezTo>
                <a:cubicBezTo>
                  <a:pt y="348" x="3933"/>
                  <a:pt y="369" x="3916"/>
                  <a:pt y="394" x="3903"/>
                </a:cubicBezTo>
                <a:cubicBezTo>
                  <a:pt y="419" x="3889"/>
                  <a:pt y="450" x="3883"/>
                  <a:pt y="486" x="3883"/>
                </a:cubicBezTo>
                <a:lnTo>
                  <a:pt y="658" x="3883"/>
                </a:lnTo>
                <a:cubicBezTo>
                  <a:pt y="694" x="3883"/>
                  <a:pt y="725" x="3889"/>
                  <a:pt y="751" x="3903"/>
                </a:cubicBezTo>
                <a:cubicBezTo>
                  <a:pt y="776" x="3916"/>
                  <a:pt y="797" x="3933"/>
                  <a:pt y="813" x="3953"/>
                </a:cubicBezTo>
                <a:cubicBezTo>
                  <a:pt y="828" x="3973"/>
                  <a:pt y="840" x="3994"/>
                  <a:pt y="847" x="4017"/>
                </a:cubicBezTo>
                <a:cubicBezTo>
                  <a:pt y="854" x="4040"/>
                  <a:pt y="857" x="4062"/>
                  <a:pt y="857" x="4081"/>
                </a:cubicBezTo>
                <a:lnTo>
                  <a:pt y="857" x="4310"/>
                </a:lnTo>
                <a:cubicBezTo>
                  <a:pt y="857" x="4324"/>
                  <a:pt y="856" x="4338"/>
                  <a:pt y="853" x="4353"/>
                </a:cubicBezTo>
                <a:cubicBezTo>
                  <a:pt y="849" x="4368"/>
                  <a:pt y="845" x="4383"/>
                  <a:pt y="838" x="4397"/>
                </a:cubicBezTo>
                <a:cubicBezTo>
                  <a:pt y="832" x="4412"/>
                  <a:pt y="823" x="4426"/>
                  <a:pt y="813" x="4440"/>
                </a:cubicBezTo>
                <a:cubicBezTo>
                  <a:pt y="802" x="4453"/>
                  <a:pt y="790" x="4465"/>
                  <a:pt y="775" x="4475"/>
                </a:cubicBezTo>
                <a:cubicBezTo>
                  <a:pt y="760" x="4486"/>
                  <a:pt y="743" x="4494"/>
                  <a:pt y="723" x="4500"/>
                </a:cubicBezTo>
                <a:cubicBezTo>
                  <a:pt y="704" x="4506"/>
                  <a:pt y="682" x="4509"/>
                  <a:pt y="658" x="4509"/>
                </a:cubicBezTo>
                <a:lnTo>
                  <a:pt y="486" x="4509"/>
                </a:lnTo>
                <a:cubicBezTo>
                  <a:pt y="466" x="4509"/>
                  <a:pt y="445" x="4506"/>
                  <a:pt y="422" x="4499"/>
                </a:cubicBezTo>
                <a:cubicBezTo>
                  <a:pt y="399" x="4492"/>
                  <a:pt y="377" x="4480"/>
                  <a:pt y="357" x="4465"/>
                </a:cubicBezTo>
                <a:cubicBezTo>
                  <a:pt y="337" x="4449"/>
                  <a:pt y="321" x="4428"/>
                  <a:pt y="307" x="4403"/>
                </a:cubicBezTo>
                <a:cubicBezTo>
                  <a:pt y="294" x="4377"/>
                  <a:pt y="288" x="4346"/>
                  <a:pt y="288" x="4310"/>
                </a:cubicBezTo>
                <a:close/>
                <a:moveTo>
                  <a:pt y="288" x="4660"/>
                </a:moveTo>
                <a:cubicBezTo>
                  <a:pt y="288" x="4649"/>
                  <a:pt y="290" x="4638"/>
                  <a:pt y="294" x="4628"/>
                </a:cubicBezTo>
                <a:cubicBezTo>
                  <a:pt y="298" x="4617"/>
                  <a:pt y="304" x="4608"/>
                  <a:pt y="312" x="4600"/>
                </a:cubicBezTo>
                <a:cubicBezTo>
                  <a:pt y="319" x="4593"/>
                  <a:pt y="328" x="4587"/>
                  <a:pt y="339" x="4582"/>
                </a:cubicBezTo>
                <a:cubicBezTo>
                  <a:pt y="349" x="4578"/>
                  <a:pt y="360" x="4576"/>
                  <a:pt y="371" x="4576"/>
                </a:cubicBezTo>
                <a:lnTo>
                  <a:pt y="857" x="4576"/>
                </a:lnTo>
                <a:lnTo>
                  <a:pt y="857" x="4744"/>
                </a:lnTo>
                <a:lnTo>
                  <a:pt y="456" x="4744"/>
                </a:lnTo>
                <a:lnTo>
                  <a:pt y="456" x="4946"/>
                </a:lnTo>
                <a:cubicBezTo>
                  <a:pt y="456" x="4958"/>
                  <a:pt y="458" x="4970"/>
                  <a:pt y="462" x="4981"/>
                </a:cubicBezTo>
                <a:cubicBezTo>
                  <a:pt y="467" x="4991"/>
                  <a:pt y="472" x="5001"/>
                  <a:pt y="480" x="5008"/>
                </a:cubicBezTo>
                <a:cubicBezTo>
                  <a:pt y="487" x="5016"/>
                  <a:pt y="496" x="5022"/>
                  <a:pt y="507" x="5027"/>
                </a:cubicBezTo>
                <a:cubicBezTo>
                  <a:pt y="518" x="5031"/>
                  <a:pt y="530" x="5034"/>
                  <a:pt y="543" x="5034"/>
                </a:cubicBezTo>
                <a:lnTo>
                  <a:pt y="857" x="5034"/>
                </a:lnTo>
                <a:lnTo>
                  <a:pt y="857" x="5202"/>
                </a:lnTo>
                <a:lnTo>
                  <a:pt y="543" x="5202"/>
                </a:lnTo>
                <a:cubicBezTo>
                  <a:pt y="512" x="5202"/>
                  <a:pt y="485" x="5198"/>
                  <a:pt y="460" x="5191"/>
                </a:cubicBezTo>
                <a:cubicBezTo>
                  <a:pt y="435" x="5183"/>
                  <a:pt y="413" x="5172"/>
                  <a:pt y="394" x="5159"/>
                </a:cubicBezTo>
                <a:cubicBezTo>
                  <a:pt y="375" x="5145"/>
                  <a:pt y="359" x="5130"/>
                  <a:pt y="345" x="5113"/>
                </a:cubicBezTo>
                <a:cubicBezTo>
                  <a:pt y="332" x="5095"/>
                  <a:pt y="321" x="5077"/>
                  <a:pt y="312" x="5059"/>
                </a:cubicBezTo>
                <a:cubicBezTo>
                  <a:pt y="303" x="5040"/>
                  <a:pt y="297" x="5021"/>
                  <a:pt y="293" x="5001"/>
                </a:cubicBezTo>
                <a:cubicBezTo>
                  <a:pt y="290" x="4982"/>
                  <a:pt y="288" x="4964"/>
                  <a:pt y="288" x="4947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/>
          <p:nvPr/>
        </p:nvSpPr>
        <p:spPr>
          <a:xfrm>
            <a:off y="1541950" x="4471650"/>
            <a:ext cy="3028800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77" name="Shape 77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8" name="Shape 78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79" name="Shape 79"/>
          <p:cNvSpPr/>
          <p:nvPr/>
        </p:nvSpPr>
        <p:spPr>
          <a:xfrm>
            <a:off y="1503500" x="969300"/>
            <a:ext cy="3552000" cx="24338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 txBox="1"/>
          <p:nvPr/>
        </p:nvSpPr>
        <p:spPr>
          <a:xfrm>
            <a:off y="1935850" x="11778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600 		0.00106</a:t>
            </a:r>
          </a:p>
          <a:p>
            <a:pPr rtl="0" lvl="0">
              <a:buNone/>
            </a:pPr>
            <a:r>
              <a:rPr lang="es"/>
              <a:t>1200 		0.004108</a:t>
            </a:r>
          </a:p>
          <a:p>
            <a:pPr rtl="0" lvl="0">
              <a:buNone/>
            </a:pPr>
            <a:r>
              <a:rPr lang="es"/>
              <a:t>1800 		0.009173</a:t>
            </a:r>
          </a:p>
          <a:p>
            <a:pPr rtl="0" lvl="0">
              <a:buNone/>
            </a:pPr>
            <a:r>
              <a:rPr lang="es"/>
              <a:t>2400 		0.01279</a:t>
            </a:r>
          </a:p>
          <a:p>
            <a:pPr rtl="0" lvl="0">
              <a:buNone/>
            </a:pPr>
            <a:r>
              <a:rPr lang="es"/>
              <a:t>3000 		0.021651</a:t>
            </a:r>
          </a:p>
          <a:p>
            <a:pPr rtl="0" lvl="0">
              <a:buNone/>
            </a:pPr>
            <a:r>
              <a:rPr lang="es"/>
              <a:t>3600 		0.022833</a:t>
            </a:r>
          </a:p>
          <a:p>
            <a:pPr rtl="0" lvl="0">
              <a:buNone/>
            </a:pPr>
            <a:r>
              <a:rPr lang="es"/>
              <a:t>4200 		0.029475</a:t>
            </a:r>
          </a:p>
          <a:p>
            <a:pPr rtl="0" lvl="0">
              <a:buNone/>
            </a:pPr>
            <a:r>
              <a:rPr lang="es"/>
              <a:t>4800 		0.035496</a:t>
            </a:r>
          </a:p>
          <a:p>
            <a:pPr rtl="0" lvl="0">
              <a:buNone/>
            </a:pPr>
            <a:r>
              <a:rPr lang="es"/>
              <a:t>5400 		0.042734</a:t>
            </a:r>
          </a:p>
          <a:p>
            <a:pPr rtl="0" lvl="0">
              <a:buNone/>
            </a:pPr>
            <a:r>
              <a:rPr lang="es"/>
              <a:t>6000 		0.052437</a:t>
            </a:r>
          </a:p>
          <a:p>
            <a:pPr rtl="0" lvl="0">
              <a:buNone/>
            </a:pPr>
            <a:r>
              <a:rPr lang="es"/>
              <a:t>6600 		0.062053</a:t>
            </a:r>
          </a:p>
          <a:p>
            <a:pPr rtl="0" lvl="0">
              <a:buNone/>
            </a:pPr>
            <a:r>
              <a:rPr lang="es"/>
              <a:t>7200 		0.075544</a:t>
            </a:r>
          </a:p>
          <a:p>
            <a:pPr rtl="0" lvl="0">
              <a:buNone/>
            </a:pPr>
            <a:r>
              <a:rPr lang="es"/>
              <a:t>7800 		0.088085</a:t>
            </a:r>
          </a:p>
          <a:p>
            <a:pPr rtl="0" lvl="0">
              <a:buNone/>
            </a:pPr>
            <a:r>
              <a:rPr lang="es"/>
              <a:t>8400 		0.104864</a:t>
            </a:r>
          </a:p>
          <a:p>
            <a:pPr rtl="0" lvl="0">
              <a:buNone/>
            </a:pPr>
            <a:r>
              <a:rPr lang="es"/>
              <a:t>9000 		0.11895</a:t>
            </a:r>
          </a:p>
          <a:p>
            <a:pPr rtl="0" lvl="0">
              <a:buNone/>
            </a:pPr>
            <a:r>
              <a:rPr lang="es"/>
              <a:t>9600 		0.135256</a:t>
            </a:r>
          </a:p>
          <a:p>
            <a:r>
              <a:t/>
            </a:r>
          </a:p>
        </p:txBody>
      </p:sp>
      <p:sp>
        <p:nvSpPr>
          <p:cNvPr id="81" name="Shape 81"/>
          <p:cNvSpPr txBox="1"/>
          <p:nvPr/>
        </p:nvSpPr>
        <p:spPr>
          <a:xfrm>
            <a:off y="1807725" x="11778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10200 	0.150376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10800 	0.166775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11400 	0.180581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12000 	0.199393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12600 	0.219266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13200	0.240365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13800 	0.261795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14400 	0.286097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15000 	0.308235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15600 	0.333488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16200 	0.360024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16800 	0.388219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17400 	0.41434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18000 	0.444877</a:t>
            </a:r>
          </a:p>
        </p:txBody>
      </p:sp>
      <p:sp>
        <p:nvSpPr>
          <p:cNvPr id="82" name="Shape 82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83" name="Shape 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18462" x="4262075"/>
            <a:ext cy="2875774" cx="4792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/>
        </p:nvSpPr>
        <p:spPr>
          <a:xfrm>
            <a:off y="111450" x="280975"/>
            <a:ext cy="619402" cx="7927516"/>
          </a:xfrm>
          <a:custGeom>
            <a:pathLst>
              <a:path w="14744" extrusionOk="0" h="965">
                <a:moveTo>
                  <a:pt y="64" x="2776"/>
                </a:moveTo>
                <a:lnTo>
                  <a:pt y="221" x="2776"/>
                </a:lnTo>
                <a:lnTo>
                  <a:pt y="221" x="2945"/>
                </a:lnTo>
                <a:lnTo>
                  <a:pt y="64" x="2945"/>
                </a:lnTo>
                <a:close/>
                <a:moveTo>
                  <a:pt y="64" x="3643"/>
                </a:moveTo>
                <a:lnTo>
                  <a:pt y="221" x="3643"/>
                </a:lnTo>
                <a:lnTo>
                  <a:pt y="221" x="3812"/>
                </a:lnTo>
                <a:lnTo>
                  <a:pt y="64" x="3812"/>
                </a:lnTo>
                <a:close/>
                <a:moveTo>
                  <a:pt y="64" x="5859"/>
                </a:moveTo>
                <a:lnTo>
                  <a:pt y="221" x="5859"/>
                </a:lnTo>
                <a:lnTo>
                  <a:pt y="221" x="6028"/>
                </a:lnTo>
                <a:lnTo>
                  <a:pt y="64" x="6028"/>
                </a:lnTo>
                <a:close/>
                <a:moveTo>
                  <a:pt y="64" x="9278"/>
                </a:moveTo>
                <a:lnTo>
                  <a:pt y="221" x="9278"/>
                </a:lnTo>
                <a:lnTo>
                  <a:pt y="221" x="9446"/>
                </a:lnTo>
                <a:lnTo>
                  <a:pt y="64" x="9446"/>
                </a:lnTo>
                <a:close/>
                <a:moveTo>
                  <a:pt y="288" x="2404"/>
                </a:moveTo>
                <a:lnTo>
                  <a:pt y="456" x="2404"/>
                </a:lnTo>
                <a:lnTo>
                  <a:pt y="456" x="2733"/>
                </a:lnTo>
                <a:lnTo>
                  <a:pt y="288" x="2733"/>
                </a:lnTo>
                <a:close/>
                <a:moveTo>
                  <a:pt y="114" x="13362"/>
                </a:moveTo>
                <a:cubicBezTo>
                  <a:pt y="114" x="13338"/>
                  <a:pt y="123" x="13319"/>
                  <a:pt y="141" x="13303"/>
                </a:cubicBezTo>
                <a:lnTo>
                  <a:pt y="324" x="13144"/>
                </a:lnTo>
                <a:lnTo>
                  <a:pt y="551" x="13144"/>
                </a:lnTo>
                <a:lnTo>
                  <a:pt y="301" x="13362"/>
                </a:lnTo>
                <a:lnTo>
                  <a:pt y="551" x="13587"/>
                </a:lnTo>
                <a:lnTo>
                  <a:pt y="326" x="13587"/>
                </a:lnTo>
                <a:lnTo>
                  <a:pt y="140" x="13420"/>
                </a:lnTo>
                <a:cubicBezTo>
                  <a:pt y="132" x="13413"/>
                  <a:pt y="126" x="13404"/>
                  <a:pt y="121" x="13394"/>
                </a:cubicBezTo>
                <a:cubicBezTo>
                  <a:pt y="117" x="13383"/>
                  <a:pt y="114" x="13373"/>
                  <a:pt y="114" x="13362"/>
                </a:cubicBezTo>
                <a:close/>
                <a:moveTo>
                  <a:pt y="401" x="1658"/>
                </a:moveTo>
                <a:lnTo>
                  <a:pt y="571" x="1658"/>
                </a:lnTo>
                <a:lnTo>
                  <a:pt y="571" x="2100"/>
                </a:lnTo>
                <a:lnTo>
                  <a:pt y="401" x="2100"/>
                </a:lnTo>
                <a:close/>
                <a:moveTo>
                  <a:pt y="274" x="11683"/>
                </a:moveTo>
                <a:cubicBezTo>
                  <a:pt y="274" x="11705"/>
                  <a:pt y="278" x="11724"/>
                  <a:pt y="285" x="11742"/>
                </a:cubicBezTo>
                <a:cubicBezTo>
                  <a:pt y="292" x="11760"/>
                  <a:pt y="301" x="11775"/>
                  <a:pt y="314" x="11787"/>
                </a:cubicBezTo>
                <a:cubicBezTo>
                  <a:pt y="326" x="11800"/>
                  <a:pt y="341" x="11810"/>
                  <a:pt y="359" x="11817"/>
                </a:cubicBezTo>
                <a:cubicBezTo>
                  <a:pt y="377" x="11824"/>
                  <a:pt y="397" x="11827"/>
                  <a:pt y="419" x="11827"/>
                </a:cubicBezTo>
                <a:lnTo>
                  <a:pt y="553" x="11827"/>
                </a:lnTo>
                <a:cubicBezTo>
                  <a:pt y="576" x="11827"/>
                  <a:pt y="596" x="11824"/>
                  <a:pt y="613" x="11817"/>
                </a:cubicBezTo>
                <a:cubicBezTo>
                  <a:pt y="631" x="11810"/>
                  <a:pt y="646" x="11800"/>
                  <a:pt y="659" x="11787"/>
                </a:cubicBezTo>
                <a:cubicBezTo>
                  <a:pt y="671" x="11775"/>
                  <a:pt y="681" x="11760"/>
                  <a:pt y="688" x="11742"/>
                </a:cubicBezTo>
                <a:cubicBezTo>
                  <a:pt y="695" x="11724"/>
                  <a:pt y="698" x="11704"/>
                  <a:pt y="698" x="11682"/>
                </a:cubicBezTo>
                <a:lnTo>
                  <a:pt y="698" x="11511"/>
                </a:lnTo>
                <a:cubicBezTo>
                  <a:pt y="698" x="11489"/>
                  <a:pt y="695" x="11469"/>
                  <a:pt y="688" x="11451"/>
                </a:cubicBezTo>
                <a:cubicBezTo>
                  <a:pt y="681" x="11433"/>
                  <a:pt y="671" x="11418"/>
                  <a:pt y="659" x="11406"/>
                </a:cubicBezTo>
                <a:cubicBezTo>
                  <a:pt y="646" x="11393"/>
                  <a:pt y="631" x="11383"/>
                  <a:pt y="613" x="11376"/>
                </a:cubicBezTo>
                <a:cubicBezTo>
                  <a:pt y="596" x="11369"/>
                  <a:pt y="576" x="11366"/>
                  <a:pt y="553" x="11366"/>
                </a:cubicBezTo>
                <a:lnTo>
                  <a:pt y="419" x="11366"/>
                </a:lnTo>
                <a:cubicBezTo>
                  <a:pt y="397" x="11366"/>
                  <a:pt y="377" x="11369"/>
                  <a:pt y="359" x="11376"/>
                </a:cubicBezTo>
                <a:cubicBezTo>
                  <a:pt y="341" x="11383"/>
                  <a:pt y="326" x="11393"/>
                  <a:pt y="314" x="11406"/>
                </a:cubicBezTo>
                <a:cubicBezTo>
                  <a:pt y="301" x="11418"/>
                  <a:pt y="292" x="11433"/>
                  <a:pt y="285" x="11451"/>
                </a:cubicBezTo>
                <a:cubicBezTo>
                  <a:pt y="278" x="11469"/>
                  <a:pt y="274" x="11489"/>
                  <a:pt y="274" x="11511"/>
                </a:cubicBezTo>
                <a:close/>
                <a:moveTo>
                  <a:pt y="688" x="443"/>
                </a:moveTo>
                <a:cubicBezTo>
                  <a:pt y="688" x="431"/>
                  <a:pt y="691" x="420"/>
                  <a:pt y="695" x="410"/>
                </a:cubicBezTo>
                <a:cubicBezTo>
                  <a:pt y="700" x="400"/>
                  <a:pt y="706" x="391"/>
                  <a:pt y="714" x="383"/>
                </a:cubicBezTo>
                <a:cubicBezTo>
                  <a:pt y="721" x="376"/>
                  <a:pt y="730" x="370"/>
                  <a:pt y="740" x="365"/>
                </a:cubicBezTo>
                <a:cubicBezTo>
                  <a:pt y="750" x="361"/>
                  <a:pt y="761" x="359"/>
                  <a:pt y="772" x="359"/>
                </a:cubicBezTo>
                <a:cubicBezTo>
                  <a:pt y="784" x="359"/>
                  <a:pt y="795" x="361"/>
                  <a:pt y="805" x="365"/>
                </a:cubicBezTo>
                <a:cubicBezTo>
                  <a:pt y="815" x="370"/>
                  <a:pt y="824" x="376"/>
                  <a:pt y="832" x="383"/>
                </a:cubicBezTo>
                <a:cubicBezTo>
                  <a:pt y="839" x="391"/>
                  <a:pt y="845" x="400"/>
                  <a:pt y="850" x="410"/>
                </a:cubicBezTo>
                <a:cubicBezTo>
                  <a:pt y="854" x="420"/>
                  <a:pt y="856" x="431"/>
                  <a:pt y="856" x="443"/>
                </a:cubicBezTo>
                <a:cubicBezTo>
                  <a:pt y="856" x="454"/>
                  <a:pt y="854" x="465"/>
                  <a:pt y="850" x="475"/>
                </a:cubicBezTo>
                <a:cubicBezTo>
                  <a:pt y="845" x="485"/>
                  <a:pt y="839" x="494"/>
                  <a:pt y="832" x="501"/>
                </a:cubicBezTo>
                <a:cubicBezTo>
                  <a:pt y="824" x="509"/>
                  <a:pt y="815" x="515"/>
                  <a:pt y="805" x="520"/>
                </a:cubicBezTo>
                <a:cubicBezTo>
                  <a:pt y="795" x="524"/>
                  <a:pt y="784" x="527"/>
                  <a:pt y="772" x="527"/>
                </a:cubicBezTo>
                <a:cubicBezTo>
                  <a:pt y="761" x="527"/>
                  <a:pt y="750" x="524"/>
                  <a:pt y="740" x="520"/>
                </a:cubicBezTo>
                <a:cubicBezTo>
                  <a:pt y="730" x="515"/>
                  <a:pt y="721" x="509"/>
                  <a:pt y="713" x="502"/>
                </a:cubicBezTo>
                <a:cubicBezTo>
                  <a:pt y="706" x="494"/>
                  <a:pt y="700" x="485"/>
                  <a:pt y="695" x="475"/>
                </a:cubicBezTo>
                <a:cubicBezTo>
                  <a:pt y="691" x="465"/>
                  <a:pt y="688" x="454"/>
                  <a:pt y="688" x="443"/>
                </a:cubicBezTo>
                <a:close/>
                <a:moveTo>
                  <a:pt y="688" x="1002"/>
                </a:moveTo>
                <a:cubicBezTo>
                  <a:pt y="688" x="991"/>
                  <a:pt y="691" x="980"/>
                  <a:pt y="695" x="969"/>
                </a:cubicBezTo>
                <a:cubicBezTo>
                  <a:pt y="700" x="959"/>
                  <a:pt y="706" x="950"/>
                  <a:pt y="714" x="943"/>
                </a:cubicBezTo>
                <a:cubicBezTo>
                  <a:pt y="721" x="935"/>
                  <a:pt y="730" x="929"/>
                  <a:pt y="740" x="925"/>
                </a:cubicBezTo>
                <a:cubicBezTo>
                  <a:pt y="750" x="921"/>
                  <a:pt y="761" x="918"/>
                  <a:pt y="772" x="918"/>
                </a:cubicBezTo>
                <a:cubicBezTo>
                  <a:pt y="784" x="918"/>
                  <a:pt y="795" x="921"/>
                  <a:pt y="805" x="925"/>
                </a:cubicBezTo>
                <a:cubicBezTo>
                  <a:pt y="815" x="929"/>
                  <a:pt y="824" x="935"/>
                  <a:pt y="832" x="943"/>
                </a:cubicBezTo>
                <a:cubicBezTo>
                  <a:pt y="839" x="950"/>
                  <a:pt y="845" x="959"/>
                  <a:pt y="850" x="970"/>
                </a:cubicBezTo>
                <a:cubicBezTo>
                  <a:pt y="854" x="980"/>
                  <a:pt y="856" x="991"/>
                  <a:pt y="856" x="1002"/>
                </a:cubicBezTo>
                <a:cubicBezTo>
                  <a:pt y="856" x="1014"/>
                  <a:pt y="854" x="1024"/>
                  <a:pt y="850" x="1034"/>
                </a:cubicBezTo>
                <a:cubicBezTo>
                  <a:pt y="845" x="1045"/>
                  <a:pt y="839" x="1054"/>
                  <a:pt y="832" x="1061"/>
                </a:cubicBezTo>
                <a:cubicBezTo>
                  <a:pt y="824" x="1069"/>
                  <a:pt y="815" x="1075"/>
                  <a:pt y="805" x="1079"/>
                </a:cubicBezTo>
                <a:cubicBezTo>
                  <a:pt y="795" x="1084"/>
                  <a:pt y="784" x="1086"/>
                  <a:pt y="772" x="1086"/>
                </a:cubicBezTo>
                <a:cubicBezTo>
                  <a:pt y="761" x="1086"/>
                  <a:pt y="750" x="1084"/>
                  <a:pt y="740" x="1079"/>
                </a:cubicBezTo>
                <a:cubicBezTo>
                  <a:pt y="730" x="1075"/>
                  <a:pt y="721" x="1069"/>
                  <a:pt y="713" x="1061"/>
                </a:cubicBezTo>
                <a:cubicBezTo>
                  <a:pt y="706" x="1054"/>
                  <a:pt y="700" x="1045"/>
                  <a:pt y="695" x="1035"/>
                </a:cubicBezTo>
                <a:cubicBezTo>
                  <a:pt y="691" x="1024"/>
                  <a:pt y="688" x="1014"/>
                  <a:pt y="688" x="1002"/>
                </a:cubicBezTo>
                <a:close/>
                <a:moveTo>
                  <a:pt y="115" x="0"/>
                </a:moveTo>
                <a:lnTo>
                  <a:pt y="284" x="0"/>
                </a:lnTo>
                <a:lnTo>
                  <a:pt y="284" x="114"/>
                </a:lnTo>
                <a:lnTo>
                  <a:pt y="857" x="114"/>
                </a:lnTo>
                <a:lnTo>
                  <a:pt y="857" x="283"/>
                </a:lnTo>
                <a:lnTo>
                  <a:pt y="115" x="283"/>
                </a:lnTo>
                <a:close/>
                <a:moveTo>
                  <a:pt y="115" x="559"/>
                </a:moveTo>
                <a:lnTo>
                  <a:pt y="284" x="559"/>
                </a:lnTo>
                <a:lnTo>
                  <a:pt y="284" x="674"/>
                </a:lnTo>
                <a:lnTo>
                  <a:pt y="857" x="674"/>
                </a:lnTo>
                <a:lnTo>
                  <a:pt y="857" x="843"/>
                </a:lnTo>
                <a:lnTo>
                  <a:pt y="115" x="843"/>
                </a:lnTo>
                <a:close/>
                <a:moveTo>
                  <a:pt y="115" x="1565"/>
                </a:moveTo>
                <a:cubicBezTo>
                  <a:pt y="115" x="1553"/>
                  <a:pt y="117" x="1542"/>
                  <a:pt y="122" x="1531"/>
                </a:cubicBezTo>
                <a:cubicBezTo>
                  <a:pt y="126" x="1521"/>
                  <a:pt y="132" x="1512"/>
                  <a:pt y="140" x="1504"/>
                </a:cubicBezTo>
                <a:cubicBezTo>
                  <a:pt y="148" x="1497"/>
                  <a:pt y="157" x="1491"/>
                  <a:pt y="167" x="1486"/>
                </a:cubicBezTo>
                <a:cubicBezTo>
                  <a:pt y="177" x="1482"/>
                  <a:pt y="188" x="1480"/>
                  <a:pt y="200" x="1480"/>
                </a:cubicBezTo>
                <a:lnTo>
                  <a:pt y="658" x="1480"/>
                </a:lnTo>
                <a:cubicBezTo>
                  <a:pt y="694" x="1480"/>
                  <a:pt y="725" x="1487"/>
                  <a:pt y="751" x="1500"/>
                </a:cubicBezTo>
                <a:cubicBezTo>
                  <a:pt y="776" x="1513"/>
                  <a:pt y="797" x="1530"/>
                  <a:pt y="813" x="1550"/>
                </a:cubicBezTo>
                <a:cubicBezTo>
                  <a:pt y="828" x="1570"/>
                  <a:pt y="840" x="1591"/>
                  <a:pt y="847" x="1614"/>
                </a:cubicBezTo>
                <a:cubicBezTo>
                  <a:pt y="854" x="1638"/>
                  <a:pt y="857" x="1659"/>
                  <a:pt y="857" x="1679"/>
                </a:cubicBezTo>
                <a:lnTo>
                  <a:pt y="857" x="2157"/>
                </a:lnTo>
                <a:lnTo>
                  <a:pt y="688" x="2157"/>
                </a:lnTo>
                <a:lnTo>
                  <a:pt y="688" x="1680"/>
                </a:lnTo>
                <a:cubicBezTo>
                  <a:pt y="688" x="1668"/>
                  <a:pt y="686" x="1660"/>
                  <a:pt y="681" x="1656"/>
                </a:cubicBezTo>
                <a:cubicBezTo>
                  <a:pt y="677" x="1651"/>
                  <a:pt y="669" x="1649"/>
                  <a:pt y="658" x="1649"/>
                </a:cubicBezTo>
                <a:lnTo>
                  <a:pt y="284" x="1649"/>
                </a:lnTo>
                <a:lnTo>
                  <a:pt y="284" x="2157"/>
                </a:lnTo>
                <a:lnTo>
                  <a:pt y="115" x="2157"/>
                </a:lnTo>
                <a:close/>
                <a:moveTo>
                  <a:pt y="59" x="2425"/>
                </a:moveTo>
                <a:cubicBezTo>
                  <a:pt y="59" x="2412"/>
                  <a:pt y="60" x="2398"/>
                  <a:pt y="63" x="2383"/>
                </a:cubicBezTo>
                <a:cubicBezTo>
                  <a:pt y="66" x="2368"/>
                  <a:pt y="71" x="2353"/>
                  <a:pt y="77" x="2339"/>
                </a:cubicBezTo>
                <a:cubicBezTo>
                  <a:pt y="84" x="2324"/>
                  <a:pt y="92" x="2310"/>
                  <a:pt y="103" x="2296"/>
                </a:cubicBezTo>
                <a:cubicBezTo>
                  <a:pt y="113" x="2283"/>
                  <a:pt y="126" x="2271"/>
                  <a:pt y="141" x="2260"/>
                </a:cubicBezTo>
                <a:cubicBezTo>
                  <a:pt y="156" x="2250"/>
                  <a:pt y="173" x="2242"/>
                  <a:pt y="192" x="2235"/>
                </a:cubicBezTo>
                <a:cubicBezTo>
                  <a:pt y="212" x="2229"/>
                  <a:pt y="233" x="2226"/>
                  <a:pt y="257" x="2226"/>
                </a:cubicBezTo>
                <a:lnTo>
                  <a:pt y="857" x="2226"/>
                </a:lnTo>
                <a:lnTo>
                  <a:pt y="857" x="2395"/>
                </a:lnTo>
                <a:lnTo>
                  <a:pt y="257" x="2395"/>
                </a:lnTo>
                <a:cubicBezTo>
                  <a:pt y="246" x="2395"/>
                  <a:pt y="239" x="2397"/>
                  <a:pt y="234" x="2402"/>
                </a:cubicBezTo>
                <a:cubicBezTo>
                  <a:pt y="230" x="2406"/>
                  <a:pt y="227" x="2414"/>
                  <a:pt y="227" x="2426"/>
                </a:cubicBezTo>
                <a:lnTo>
                  <a:pt y="227" x="2733"/>
                </a:lnTo>
                <a:lnTo>
                  <a:pt y="59" x="2733"/>
                </a:lnTo>
                <a:close/>
                <a:moveTo>
                  <a:pt y="288" x="2776"/>
                </a:moveTo>
                <a:lnTo>
                  <a:pt y="857" x="2776"/>
                </a:lnTo>
                <a:lnTo>
                  <a:pt y="857" x="2945"/>
                </a:lnTo>
                <a:lnTo>
                  <a:pt y="288" x="2945"/>
                </a:lnTo>
                <a:close/>
                <a:moveTo>
                  <a:pt y="288" x="3213"/>
                </a:moveTo>
                <a:cubicBezTo>
                  <a:pt y="288" x="3189"/>
                  <a:pt y="291" x="3167"/>
                  <a:pt y="297" x="3148"/>
                </a:cubicBezTo>
                <a:cubicBezTo>
                  <a:pt y="303" x="3129"/>
                  <a:pt y="311" x="3111"/>
                  <a:pt y="322" x="3097"/>
                </a:cubicBezTo>
                <a:cubicBezTo>
                  <a:pt y="332" x="3082"/>
                  <a:pt y="344" x="3069"/>
                  <a:pt y="357" x="3058"/>
                </a:cubicBezTo>
                <a:cubicBezTo>
                  <a:pt y="371" x="3048"/>
                  <a:pt y="385" x="3040"/>
                  <a:pt y="400" x="3033"/>
                </a:cubicBezTo>
                <a:cubicBezTo>
                  <a:pt y="414" x="3027"/>
                  <a:pt y="429" x="3022"/>
                  <a:pt y="444" x="3019"/>
                </a:cubicBezTo>
                <a:cubicBezTo>
                  <a:pt y="459" x="3016"/>
                  <a:pt y="473" x="3014"/>
                  <a:pt y="486" x="3014"/>
                </a:cubicBezTo>
                <a:lnTo>
                  <a:pt y="658" x="3014"/>
                </a:lnTo>
                <a:cubicBezTo>
                  <a:pt y="694" x="3014"/>
                  <a:pt y="725" x="3021"/>
                  <a:pt y="751" x="3034"/>
                </a:cubicBezTo>
                <a:cubicBezTo>
                  <a:pt y="776" x="3048"/>
                  <a:pt y="797" x="3064"/>
                  <a:pt y="813" x="3084"/>
                </a:cubicBezTo>
                <a:cubicBezTo>
                  <a:pt y="828" x="3104"/>
                  <a:pt y="840" x="3126"/>
                  <a:pt y="847" x="3149"/>
                </a:cubicBezTo>
                <a:cubicBezTo>
                  <a:pt y="854" x="3172"/>
                  <a:pt y="857" x="3193"/>
                  <a:pt y="857" x="3213"/>
                </a:cubicBezTo>
                <a:lnTo>
                  <a:pt y="857" x="3578"/>
                </a:lnTo>
                <a:lnTo>
                  <a:pt y="688" x="3578"/>
                </a:lnTo>
                <a:lnTo>
                  <a:pt y="688" x="3214"/>
                </a:lnTo>
                <a:cubicBezTo>
                  <a:pt y="688" x="3203"/>
                  <a:pt y="686" x="3195"/>
                  <a:pt y="681" x="3190"/>
                </a:cubicBezTo>
                <a:cubicBezTo>
                  <a:pt y="677" x="3185"/>
                  <a:pt y="669" x="3183"/>
                  <a:pt y="658" x="3183"/>
                </a:cubicBezTo>
                <a:lnTo>
                  <a:pt y="487" x="3183"/>
                </a:lnTo>
                <a:cubicBezTo>
                  <a:pt y="475" x="3183"/>
                  <a:pt y="467" x="3185"/>
                  <a:pt y="463" x="3189"/>
                </a:cubicBezTo>
                <a:cubicBezTo>
                  <a:pt y="458" x="3194"/>
                  <a:pt y="456" x="3202"/>
                  <a:pt y="456" x="3213"/>
                </a:cubicBezTo>
                <a:lnTo>
                  <a:pt y="456" x="3578"/>
                </a:lnTo>
                <a:lnTo>
                  <a:pt y="288" x="3578"/>
                </a:lnTo>
                <a:close/>
                <a:moveTo>
                  <a:pt y="288" x="3643"/>
                </a:moveTo>
                <a:lnTo>
                  <a:pt y="857" x="3643"/>
                </a:lnTo>
                <a:lnTo>
                  <a:pt y="857" x="3812"/>
                </a:lnTo>
                <a:lnTo>
                  <a:pt y="288" x="3812"/>
                </a:lnTo>
                <a:close/>
                <a:moveTo>
                  <a:pt y="288" x="4076"/>
                </a:moveTo>
                <a:cubicBezTo>
                  <a:pt y="288" x="4041"/>
                  <a:pt y="294" x="4011"/>
                  <a:pt y="307" x="3986"/>
                </a:cubicBezTo>
                <a:cubicBezTo>
                  <a:pt y="321" x="3961"/>
                  <a:pt y="337" x="3940"/>
                  <a:pt y="357" x="3925"/>
                </a:cubicBezTo>
                <a:cubicBezTo>
                  <a:pt y="376" x="3909"/>
                  <a:pt y="397" x="3898"/>
                  <a:pt y="420" x="3891"/>
                </a:cubicBezTo>
                <a:cubicBezTo>
                  <a:pt y="442" x="3884"/>
                  <a:pt y="464" x="3881"/>
                  <a:pt y="483" x="3881"/>
                </a:cubicBezTo>
                <a:lnTo>
                  <a:pt y="661" x="3881"/>
                </a:lnTo>
                <a:cubicBezTo>
                  <a:pt y="697" x="3881"/>
                  <a:pt y="727" x="3887"/>
                  <a:pt y="752" x="3901"/>
                </a:cubicBezTo>
                <a:cubicBezTo>
                  <a:pt y="777" x="3914"/>
                  <a:pt y="798" x="3930"/>
                  <a:pt y="813" x="3950"/>
                </a:cubicBezTo>
                <a:cubicBezTo>
                  <a:pt y="829" x="3969"/>
                  <a:pt y="840" x="3991"/>
                  <a:pt y="847" x="4013"/>
                </a:cubicBezTo>
                <a:cubicBezTo>
                  <a:pt y="854" x="4036"/>
                  <a:pt y="857" x="4057"/>
                  <a:pt y="857" x="4076"/>
                </a:cubicBezTo>
                <a:lnTo>
                  <a:pt y="857" x="4326"/>
                </a:lnTo>
                <a:lnTo>
                  <a:pt y="694" x="4326"/>
                </a:lnTo>
                <a:lnTo>
                  <a:pt y="694" x="4077"/>
                </a:lnTo>
                <a:cubicBezTo>
                  <a:pt y="694" x="4067"/>
                  <a:pt y="692" x="4059"/>
                  <a:pt y="686" x="4053"/>
                </a:cubicBezTo>
                <a:cubicBezTo>
                  <a:pt y="680" x="4046"/>
                  <a:pt y="672" x="4043"/>
                  <a:pt y="661" x="4043"/>
                </a:cubicBezTo>
                <a:lnTo>
                  <a:pt y="484" x="4043"/>
                </a:lnTo>
                <a:cubicBezTo>
                  <a:pt y="474" x="4043"/>
                  <a:pt y="466" x="4046"/>
                  <a:pt y="459" x="4051"/>
                </a:cubicBezTo>
                <a:cubicBezTo>
                  <a:pt y="453" x="4057"/>
                  <a:pt y="450" x="4065"/>
                  <a:pt y="450" x="4076"/>
                </a:cubicBezTo>
                <a:lnTo>
                  <a:pt y="450" x="4305"/>
                </a:lnTo>
                <a:cubicBezTo>
                  <a:pt y="450" x="4315"/>
                  <a:pt y="453" x="4323"/>
                  <a:pt y="458" x="4329"/>
                </a:cubicBezTo>
                <a:cubicBezTo>
                  <a:pt y="464" x="4336"/>
                  <a:pt y="472" x="4339"/>
                  <a:pt y="482" x="4339"/>
                </a:cubicBezTo>
                <a:cubicBezTo>
                  <a:pt y="493" x="4339"/>
                  <a:pt y="501" x="4336"/>
                  <a:pt y="507" x="4330"/>
                </a:cubicBezTo>
                <a:cubicBezTo>
                  <a:pt y="513" x="4325"/>
                  <a:pt y="517" x="4317"/>
                  <a:pt y="517" x="4305"/>
                </a:cubicBezTo>
                <a:lnTo>
                  <a:pt y="517" x="4056"/>
                </a:lnTo>
                <a:lnTo>
                  <a:pt y="679" x="4056"/>
                </a:lnTo>
                <a:lnTo>
                  <a:pt y="679" x="4305"/>
                </a:lnTo>
                <a:cubicBezTo>
                  <a:pt y="679" x="4341"/>
                  <a:pt y="672" x="4371"/>
                  <a:pt y="659" x="4396"/>
                </a:cubicBezTo>
                <a:cubicBezTo>
                  <a:pt y="646" x="4421"/>
                  <a:pt y="629" x="4442"/>
                  <a:pt y="610" x="4457"/>
                </a:cubicBezTo>
                <a:cubicBezTo>
                  <a:pt y="590" x="4473"/>
                  <a:pt y="569" x="4484"/>
                  <a:pt y="547" x="4491"/>
                </a:cubicBezTo>
                <a:cubicBezTo>
                  <a:pt y="524" x="4498"/>
                  <a:pt y="503" x="4501"/>
                  <a:pt y="483" x="4501"/>
                </a:cubicBezTo>
                <a:cubicBezTo>
                  <a:pt y="448" x="4501"/>
                  <a:pt y="418" x="4495"/>
                  <a:pt y="393" x="4481"/>
                </a:cubicBezTo>
                <a:cubicBezTo>
                  <a:pt y="367" x="4468"/>
                  <a:pt y="347" x="4452"/>
                  <a:pt y="332" x="4432"/>
                </a:cubicBezTo>
                <a:cubicBezTo>
                  <a:pt y="316" x="4412"/>
                  <a:pt y="305" x="4391"/>
                  <a:pt y="298" x="4369"/>
                </a:cubicBezTo>
                <a:cubicBezTo>
                  <a:pt y="291" x="4346"/>
                  <a:pt y="288" x="4325"/>
                  <a:pt y="288" x="4305"/>
                </a:cubicBezTo>
                <a:close/>
                <a:moveTo>
                  <a:pt y="288" x="4630"/>
                </a:moveTo>
                <a:cubicBezTo>
                  <a:pt y="288" x="4618"/>
                  <a:pt y="290" x="4607"/>
                  <a:pt y="294" x="4597"/>
                </a:cubicBezTo>
                <a:cubicBezTo>
                  <a:pt y="298" x="4587"/>
                  <a:pt y="304" x="4577"/>
                  <a:pt y="312" x="4570"/>
                </a:cubicBezTo>
                <a:cubicBezTo>
                  <a:pt y="319" x="4562"/>
                  <a:pt y="328" x="4556"/>
                  <a:pt y="339" x="4551"/>
                </a:cubicBezTo>
                <a:cubicBezTo>
                  <a:pt y="349" x="4547"/>
                  <a:pt y="360" x="4545"/>
                  <a:pt y="371" x="4545"/>
                </a:cubicBezTo>
                <a:lnTo>
                  <a:pt y="857" x="4545"/>
                </a:lnTo>
                <a:lnTo>
                  <a:pt y="857" x="4714"/>
                </a:lnTo>
                <a:lnTo>
                  <a:pt y="456" x="4714"/>
                </a:lnTo>
                <a:lnTo>
                  <a:pt y="456" x="4915"/>
                </a:lnTo>
                <a:cubicBezTo>
                  <a:pt y="456" x="4928"/>
                  <a:pt y="458" x="4939"/>
                  <a:pt y="462" x="4950"/>
                </a:cubicBezTo>
                <a:cubicBezTo>
                  <a:pt y="467" x="4961"/>
                  <a:pt y="472" x="4970"/>
                  <a:pt y="480" x="4978"/>
                </a:cubicBezTo>
                <a:cubicBezTo>
                  <a:pt y="487" x="4985"/>
                  <a:pt y="496" x="4991"/>
                  <a:pt y="507" x="4996"/>
                </a:cubicBezTo>
                <a:cubicBezTo>
                  <a:pt y="518" x="5001"/>
                  <a:pt y="530" x="5003"/>
                  <a:pt y="543" x="5003"/>
                </a:cubicBezTo>
                <a:lnTo>
                  <a:pt y="857" x="5003"/>
                </a:lnTo>
                <a:lnTo>
                  <a:pt y="857" x="5172"/>
                </a:lnTo>
                <a:lnTo>
                  <a:pt y="543" x="5172"/>
                </a:lnTo>
                <a:cubicBezTo>
                  <a:pt y="512" x="5172"/>
                  <a:pt y="485" x="5168"/>
                  <a:pt y="460" x="5160"/>
                </a:cubicBezTo>
                <a:cubicBezTo>
                  <a:pt y="435" x="5152"/>
                  <a:pt y="413" x="5141"/>
                  <a:pt y="394" x="5128"/>
                </a:cubicBezTo>
                <a:cubicBezTo>
                  <a:pt y="375" x="5114"/>
                  <a:pt y="359" x="5099"/>
                  <a:pt y="345" x="5082"/>
                </a:cubicBezTo>
                <a:cubicBezTo>
                  <a:pt y="332" x="5065"/>
                  <a:pt y="321" x="5047"/>
                  <a:pt y="312" x="5028"/>
                </a:cubicBezTo>
                <a:cubicBezTo>
                  <a:pt y="303" x="5009"/>
                  <a:pt y="297" x="4990"/>
                  <a:pt y="293" x="4971"/>
                </a:cubicBezTo>
                <a:cubicBezTo>
                  <a:pt y="290" x="4951"/>
                  <a:pt y="288" x="4933"/>
                  <a:pt y="288" x="4916"/>
                </a:cubicBezTo>
                <a:close/>
                <a:moveTo>
                  <a:pt y="288" x="5429"/>
                </a:moveTo>
                <a:cubicBezTo>
                  <a:pt y="288" x="5405"/>
                  <a:pt y="291" x="5383"/>
                  <a:pt y="297" x="5364"/>
                </a:cubicBezTo>
                <a:cubicBezTo>
                  <a:pt y="303" x="5345"/>
                  <a:pt y="311" x="5328"/>
                  <a:pt y="322" x="5313"/>
                </a:cubicBezTo>
                <a:cubicBezTo>
                  <a:pt y="332" x="5298"/>
                  <a:pt y="344" x="5285"/>
                  <a:pt y="357" x="5275"/>
                </a:cubicBezTo>
                <a:cubicBezTo>
                  <a:pt y="371" x="5264"/>
                  <a:pt y="385" x="5256"/>
                  <a:pt y="400" x="5249"/>
                </a:cubicBezTo>
                <a:cubicBezTo>
                  <a:pt y="414" x="5243"/>
                  <a:pt y="429" x="5238"/>
                  <a:pt y="444" x="5235"/>
                </a:cubicBezTo>
                <a:cubicBezTo>
                  <a:pt y="459" x="5232"/>
                  <a:pt y="473" x="5230"/>
                  <a:pt y="486" x="5230"/>
                </a:cubicBezTo>
                <a:lnTo>
                  <a:pt y="658" x="5230"/>
                </a:lnTo>
                <a:cubicBezTo>
                  <a:pt y="694" x="5230"/>
                  <a:pt y="725" x="5237"/>
                  <a:pt y="751" x="5250"/>
                </a:cubicBezTo>
                <a:cubicBezTo>
                  <a:pt y="776" x="5264"/>
                  <a:pt y="797" x="5280"/>
                  <a:pt y="813" x="5300"/>
                </a:cubicBezTo>
                <a:cubicBezTo>
                  <a:pt y="828" x="5320"/>
                  <a:pt y="840" x="5342"/>
                  <a:pt y="847" x="5365"/>
                </a:cubicBezTo>
                <a:cubicBezTo>
                  <a:pt y="854" x="5388"/>
                  <a:pt y="857" x="5409"/>
                  <a:pt y="857" x="5429"/>
                </a:cubicBezTo>
                <a:lnTo>
                  <a:pt y="857" x="5794"/>
                </a:lnTo>
                <a:lnTo>
                  <a:pt y="688" x="5794"/>
                </a:lnTo>
                <a:lnTo>
                  <a:pt y="688" x="5430"/>
                </a:lnTo>
                <a:cubicBezTo>
                  <a:pt y="688" x="5419"/>
                  <a:pt y="686" x="5411"/>
                  <a:pt y="681" x="5406"/>
                </a:cubicBezTo>
                <a:cubicBezTo>
                  <a:pt y="677" x="5401"/>
                  <a:pt y="669" x="5399"/>
                  <a:pt y="658" x="5399"/>
                </a:cubicBezTo>
                <a:lnTo>
                  <a:pt y="487" x="5399"/>
                </a:lnTo>
                <a:cubicBezTo>
                  <a:pt y="475" x="5399"/>
                  <a:pt y="467" x="5401"/>
                  <a:pt y="463" x="5406"/>
                </a:cubicBezTo>
                <a:cubicBezTo>
                  <a:pt y="458" x="5410"/>
                  <a:pt y="456" x="5418"/>
                  <a:pt y="456" x="5429"/>
                </a:cubicBezTo>
                <a:lnTo>
                  <a:pt y="456" x="5794"/>
                </a:lnTo>
                <a:lnTo>
                  <a:pt y="288" x="5794"/>
                </a:lnTo>
                <a:close/>
                <a:moveTo>
                  <a:pt y="288" x="5859"/>
                </a:moveTo>
                <a:lnTo>
                  <a:pt y="857" x="5859"/>
                </a:lnTo>
                <a:lnTo>
                  <a:pt y="857" x="6028"/>
                </a:lnTo>
                <a:lnTo>
                  <a:pt y="288" x="6028"/>
                </a:lnTo>
                <a:close/>
                <a:moveTo>
                  <a:pt y="288" x="6199"/>
                </a:moveTo>
                <a:lnTo>
                  <a:pt y="450" x="6199"/>
                </a:lnTo>
                <a:lnTo>
                  <a:pt y="450" x="6499"/>
                </a:lnTo>
                <a:cubicBezTo>
                  <a:pt y="450" x="6509"/>
                  <a:pt y="453" x="6517"/>
                  <a:pt y="459" x="6523"/>
                </a:cubicBezTo>
                <a:cubicBezTo>
                  <a:pt y="464" x="6529"/>
                  <a:pt y="473" x="6532"/>
                  <a:pt y="483" x="6532"/>
                </a:cubicBezTo>
                <a:lnTo>
                  <a:pt y="660" x="6532"/>
                </a:lnTo>
                <a:cubicBezTo>
                  <a:pt y="671" x="6532"/>
                  <a:pt y="679" x="6529"/>
                  <a:pt y="685" x="6524"/>
                </a:cubicBezTo>
                <a:cubicBezTo>
                  <a:pt y="691" x="6518"/>
                  <a:pt y="694" x="6510"/>
                  <a:pt y="694" x="6499"/>
                </a:cubicBezTo>
                <a:lnTo>
                  <a:pt y="694" x="6271"/>
                </a:lnTo>
                <a:cubicBezTo>
                  <a:pt y="694" x="6261"/>
                  <a:pt y="692" x="6253"/>
                  <a:pt y="686" x="6246"/>
                </a:cubicBezTo>
                <a:cubicBezTo>
                  <a:pt y="680" x="6240"/>
                  <a:pt y="673" x="6236"/>
                  <a:pt y="662" x="6236"/>
                </a:cubicBezTo>
                <a:cubicBezTo>
                  <a:pt y="652" x="6236"/>
                  <a:pt y="644" x="6239"/>
                  <a:pt y="638" x="6245"/>
                </a:cubicBezTo>
                <a:cubicBezTo>
                  <a:pt y="631" x="6250"/>
                  <a:pt y="628" x="6259"/>
                  <a:pt y="628" x="6270"/>
                </a:cubicBezTo>
                <a:lnTo>
                  <a:pt y="628" x="6520"/>
                </a:lnTo>
                <a:lnTo>
                  <a:pt y="465" x="6520"/>
                </a:lnTo>
                <a:lnTo>
                  <a:pt y="465" x="6270"/>
                </a:lnTo>
                <a:cubicBezTo>
                  <a:pt y="465" x="6234"/>
                  <a:pt y="472" x="6204"/>
                  <a:pt y="485" x="6179"/>
                </a:cubicBezTo>
                <a:cubicBezTo>
                  <a:pt y="498" x="6154"/>
                  <a:pt y="515" x="6134"/>
                  <a:pt y="534" x="6118"/>
                </a:cubicBezTo>
                <a:cubicBezTo>
                  <a:pt y="554" x="6103"/>
                  <a:pt y="575" x="6091"/>
                  <a:pt y="598" x="6084"/>
                </a:cubicBezTo>
                <a:cubicBezTo>
                  <a:pt y="621" x="6078"/>
                  <a:pt y="642" x="6074"/>
                  <a:pt y="661" x="6074"/>
                </a:cubicBezTo>
                <a:cubicBezTo>
                  <a:pt y="697" x="6074"/>
                  <a:pt y="727" x="6081"/>
                  <a:pt y="752" x="6094"/>
                </a:cubicBezTo>
                <a:cubicBezTo>
                  <a:pt y="777" x="6107"/>
                  <a:pt y="798" x="6124"/>
                  <a:pt y="813" x="6143"/>
                </a:cubicBezTo>
                <a:cubicBezTo>
                  <a:pt y="829" x="6163"/>
                  <a:pt y="840" x="6184"/>
                  <a:pt y="847" x="6207"/>
                </a:cubicBezTo>
                <a:cubicBezTo>
                  <a:pt y="854" x="6229"/>
                  <a:pt y="857" x="6250"/>
                  <a:pt y="857" x="6270"/>
                </a:cubicBezTo>
                <a:lnTo>
                  <a:pt y="857" x="6499"/>
                </a:lnTo>
                <a:cubicBezTo>
                  <a:pt y="857" x="6534"/>
                  <a:pt y="851" x="6564"/>
                  <a:pt y="837" x="6590"/>
                </a:cubicBezTo>
                <a:cubicBezTo>
                  <a:pt y="824" x="6615"/>
                  <a:pt y="808" x="6635"/>
                  <a:pt y="788" x="6651"/>
                </a:cubicBezTo>
                <a:cubicBezTo>
                  <a:pt y="768" x="6666"/>
                  <a:pt y="747" x="6677"/>
                  <a:pt y="725" x="6684"/>
                </a:cubicBezTo>
                <a:cubicBezTo>
                  <a:pt y="702" x="6691"/>
                  <a:pt y="681" x="6694"/>
                  <a:pt y="661" x="6694"/>
                </a:cubicBezTo>
                <a:lnTo>
                  <a:pt y="483" x="6694"/>
                </a:lnTo>
                <a:cubicBezTo>
                  <a:pt y="448" x="6694"/>
                  <a:pt y="418" x="6688"/>
                  <a:pt y="393" x="6675"/>
                </a:cubicBezTo>
                <a:cubicBezTo>
                  <a:pt y="367" x="6662"/>
                  <a:pt y="347" x="6645"/>
                  <a:pt y="332" x="6625"/>
                </a:cubicBezTo>
                <a:cubicBezTo>
                  <a:pt y="316" x="6606"/>
                  <a:pt y="305" x="6585"/>
                  <a:pt y="298" x="6562"/>
                </a:cubicBezTo>
                <a:cubicBezTo>
                  <a:pt y="291" x="6540"/>
                  <a:pt y="288" x="6518"/>
                  <a:pt y="288" x="6499"/>
                </a:cubicBezTo>
                <a:close/>
                <a:moveTo>
                  <a:pt y="64" x="7088"/>
                </a:moveTo>
                <a:lnTo>
                  <a:pt y="857" x="7088"/>
                </a:lnTo>
                <a:lnTo>
                  <a:pt y="857" x="7257"/>
                </a:lnTo>
                <a:lnTo>
                  <a:pt y="64" x="7257"/>
                </a:lnTo>
                <a:close/>
                <a:moveTo>
                  <a:pt y="288" x="7267"/>
                </a:moveTo>
                <a:lnTo>
                  <a:pt y="456" x="7267"/>
                </a:lnTo>
                <a:lnTo>
                  <a:pt y="456" x="7516"/>
                </a:lnTo>
                <a:cubicBezTo>
                  <a:pt y="456" x="7527"/>
                  <a:pt y="458" x="7535"/>
                  <a:pt y="463" x="7540"/>
                </a:cubicBezTo>
                <a:cubicBezTo>
                  <a:pt y="467" x="7544"/>
                  <a:pt y="475" x="7546"/>
                  <a:pt y="486" x="7546"/>
                </a:cubicBezTo>
                <a:lnTo>
                  <a:pt y="857" x="7546"/>
                </a:lnTo>
                <a:lnTo>
                  <a:pt y="857" x="7715"/>
                </a:lnTo>
                <a:lnTo>
                  <a:pt y="486" x="7715"/>
                </a:lnTo>
                <a:cubicBezTo>
                  <a:pt y="462" x="7715"/>
                  <a:pt y="441" x="7712"/>
                  <a:pt y="421" x="7706"/>
                </a:cubicBezTo>
                <a:cubicBezTo>
                  <a:pt y="402" x="7700"/>
                  <a:pt y="385" x="7691"/>
                  <a:pt y="370" x="7681"/>
                </a:cubicBezTo>
                <a:cubicBezTo>
                  <a:pt y="355" x="7671"/>
                  <a:pt y="342" x="7659"/>
                  <a:pt y="332" x="7645"/>
                </a:cubicBezTo>
                <a:cubicBezTo>
                  <a:pt y="321" x="7632"/>
                  <a:pt y="313" x="7618"/>
                  <a:pt y="306" x="7603"/>
                </a:cubicBezTo>
                <a:cubicBezTo>
                  <a:pt y="300" x="7588"/>
                  <a:pt y="295" x="7574"/>
                  <a:pt y="292" x="7559"/>
                </a:cubicBezTo>
                <a:cubicBezTo>
                  <a:pt y="289" x="7544"/>
                  <a:pt y="288" x="7530"/>
                  <a:pt y="288" x="7516"/>
                </a:cubicBezTo>
                <a:close/>
                <a:moveTo>
                  <a:pt y="288" x="7791"/>
                </a:moveTo>
                <a:lnTo>
                  <a:pt y="857" x="7791"/>
                </a:lnTo>
                <a:lnTo>
                  <a:pt y="857" x="7960"/>
                </a:lnTo>
                <a:lnTo>
                  <a:pt y="288" x="7960"/>
                </a:lnTo>
                <a:close/>
                <a:moveTo>
                  <a:pt y="0" x="8095"/>
                </a:moveTo>
                <a:lnTo>
                  <a:pt y="157" x="7824"/>
                </a:lnTo>
                <a:lnTo>
                  <a:pt y="265" x="7874"/>
                </a:lnTo>
                <a:lnTo>
                  <a:pt y="207" x="8037"/>
                </a:lnTo>
                <a:lnTo>
                  <a:pt y="658" x="8037"/>
                </a:lnTo>
                <a:cubicBezTo>
                  <a:pt y="682" x="8037"/>
                  <a:pt y="704" x="8040"/>
                  <a:pt y="723" x="8046"/>
                </a:cubicBezTo>
                <a:cubicBezTo>
                  <a:pt y="743" x="8053"/>
                  <a:pt y="760" x="8061"/>
                  <a:pt y="775" x="8071"/>
                </a:cubicBezTo>
                <a:cubicBezTo>
                  <a:pt y="790" x="8082"/>
                  <a:pt y="802" x="8094"/>
                  <a:pt y="813" x="8107"/>
                </a:cubicBezTo>
                <a:cubicBezTo>
                  <a:pt y="823" x="8121"/>
                  <a:pt y="832" x="8135"/>
                  <a:pt y="838" x="8150"/>
                </a:cubicBezTo>
                <a:cubicBezTo>
                  <a:pt y="845" x="8164"/>
                  <a:pt y="849" x="8179"/>
                  <a:pt y="853" x="8194"/>
                </a:cubicBezTo>
                <a:cubicBezTo>
                  <a:pt y="856" x="8209"/>
                  <a:pt y="857" x="8223"/>
                  <a:pt y="857" x="8236"/>
                </a:cubicBezTo>
                <a:lnTo>
                  <a:pt y="857" x="8465"/>
                </a:lnTo>
                <a:cubicBezTo>
                  <a:pt y="857" x="8489"/>
                  <a:pt y="854" x="8511"/>
                  <a:pt y="848" x="8530"/>
                </a:cubicBezTo>
                <a:cubicBezTo>
                  <a:pt y="842" x="8549"/>
                  <a:pt y="833" x="8566"/>
                  <a:pt y="823" x="8581"/>
                </a:cubicBezTo>
                <a:cubicBezTo>
                  <a:pt y="812" x="8596"/>
                  <a:pt y="800" x="8609"/>
                  <a:pt y="787" x="8619"/>
                </a:cubicBezTo>
                <a:cubicBezTo>
                  <a:pt y="773" x="8630"/>
                  <a:pt y="759" x="8638"/>
                  <a:pt y="745" x="8645"/>
                </a:cubicBezTo>
                <a:cubicBezTo>
                  <a:pt y="730" x="8651"/>
                  <a:pt y="715" x="8656"/>
                  <a:pt y="701" x="8659"/>
                </a:cubicBezTo>
                <a:cubicBezTo>
                  <a:pt y="686" x="8662"/>
                  <a:pt y="671" x="8664"/>
                  <a:pt y="658" x="8664"/>
                </a:cubicBezTo>
                <a:lnTo>
                  <a:pt y="486" x="8664"/>
                </a:lnTo>
                <a:cubicBezTo>
                  <a:pt y="462" x="8664"/>
                  <a:pt y="441" x="8661"/>
                  <a:pt y="421" x="8654"/>
                </a:cubicBezTo>
                <a:cubicBezTo>
                  <a:pt y="402" x="8648"/>
                  <a:pt y="385" x="8640"/>
                  <a:pt y="370" x="8630"/>
                </a:cubicBezTo>
                <a:cubicBezTo>
                  <a:pt y="355" x="8619"/>
                  <a:pt y="342" x="8607"/>
                  <a:pt y="332" x="8594"/>
                </a:cubicBezTo>
                <a:cubicBezTo>
                  <a:pt y="321" x="8580"/>
                  <a:pt y="313" x="8566"/>
                  <a:pt y="306" x="8552"/>
                </a:cubicBezTo>
                <a:cubicBezTo>
                  <a:pt y="300" x="8537"/>
                  <a:pt y="295" x="8522"/>
                  <a:pt y="292" x="8507"/>
                </a:cubicBezTo>
                <a:cubicBezTo>
                  <a:pt y="289" x="8493"/>
                  <a:pt y="288" x="8479"/>
                  <a:pt y="288" x="8465"/>
                </a:cubicBezTo>
                <a:lnTo>
                  <a:pt y="288" x="8215"/>
                </a:lnTo>
                <a:lnTo>
                  <a:pt y="456" x="8215"/>
                </a:lnTo>
                <a:lnTo>
                  <a:pt y="456" x="8465"/>
                </a:lnTo>
                <a:cubicBezTo>
                  <a:pt y="456" x="8475"/>
                  <a:pt y="459" x="8482"/>
                  <a:pt y="464" x="8487"/>
                </a:cubicBezTo>
                <a:cubicBezTo>
                  <a:pt y="469" x="8492"/>
                  <a:pt y="476" x="8495"/>
                  <a:pt y="486" x="8495"/>
                </a:cubicBezTo>
                <a:lnTo>
                  <a:pt y="658" x="8495"/>
                </a:lnTo>
                <a:cubicBezTo>
                  <a:pt y="668" x="8495"/>
                  <a:pt y="675" x="8493"/>
                  <a:pt y="681" x="8488"/>
                </a:cubicBezTo>
                <a:cubicBezTo>
                  <a:pt y="686" x="8483"/>
                  <a:pt y="688" x="8475"/>
                  <a:pt y="688" x="8465"/>
                </a:cubicBezTo>
                <a:lnTo>
                  <a:pt y="688" x="8236"/>
                </a:lnTo>
                <a:cubicBezTo>
                  <a:pt y="688" x="8227"/>
                  <a:pt y="686" x="8220"/>
                  <a:pt y="680" x="8214"/>
                </a:cubicBezTo>
                <a:cubicBezTo>
                  <a:pt y="675" x="8208"/>
                  <a:pt y="668" x="8206"/>
                  <a:pt y="658" x="8206"/>
                </a:cubicBezTo>
                <a:lnTo>
                  <a:pt y="64" x="8206"/>
                </a:lnTo>
                <a:lnTo>
                  <a:pt y="64" x="8124"/>
                </a:lnTo>
                <a:lnTo>
                  <a:pt y="0" x="8095"/>
                </a:lnTo>
                <a:close/>
                <a:moveTo>
                  <a:pt y="288" x="8927"/>
                </a:moveTo>
                <a:cubicBezTo>
                  <a:pt y="288" x="8913"/>
                  <a:pt y="289" x="8899"/>
                  <a:pt y="292" x="8884"/>
                </a:cubicBezTo>
                <a:cubicBezTo>
                  <a:pt y="295" x="8870"/>
                  <a:pt y="300" x="8855"/>
                  <a:pt y="306" x="8840"/>
                </a:cubicBezTo>
                <a:cubicBezTo>
                  <a:pt y="313" x="8826"/>
                  <a:pt y="321" x="8811"/>
                  <a:pt y="332" x="8798"/>
                </a:cubicBezTo>
                <a:cubicBezTo>
                  <a:pt y="342" x="8784"/>
                  <a:pt y="355" x="8772"/>
                  <a:pt y="370" x="8762"/>
                </a:cubicBezTo>
                <a:cubicBezTo>
                  <a:pt y="385" x="8751"/>
                  <a:pt y="402" x="8743"/>
                  <a:pt y="421" x="8737"/>
                </a:cubicBezTo>
                <a:cubicBezTo>
                  <a:pt y="441" x="8731"/>
                  <a:pt y="462" x="8728"/>
                  <a:pt y="486" x="8728"/>
                </a:cubicBezTo>
                <a:lnTo>
                  <a:pt y="857" x="8728"/>
                </a:lnTo>
                <a:lnTo>
                  <a:pt y="857" x="8896"/>
                </a:lnTo>
                <a:lnTo>
                  <a:pt y="486" x="8896"/>
                </a:lnTo>
                <a:cubicBezTo>
                  <a:pt y="475" x="8896"/>
                  <a:pt y="468" x="8898"/>
                  <a:pt y="463" x="8903"/>
                </a:cubicBezTo>
                <a:cubicBezTo>
                  <a:pt y="459" x="8908"/>
                  <a:pt y="456" x="8916"/>
                  <a:pt y="456" x="8928"/>
                </a:cubicBezTo>
                <a:lnTo>
                  <a:pt y="456" x="9234"/>
                </a:lnTo>
                <a:lnTo>
                  <a:pt y="288" x="9234"/>
                </a:lnTo>
                <a:close/>
                <a:moveTo>
                  <a:pt y="288" x="9278"/>
                </a:moveTo>
                <a:lnTo>
                  <a:pt y="857" x="9278"/>
                </a:lnTo>
                <a:lnTo>
                  <a:pt y="857" x="9446"/>
                </a:lnTo>
                <a:lnTo>
                  <a:pt y="288" x="9446"/>
                </a:lnTo>
                <a:close/>
                <a:moveTo>
                  <a:pt y="64" x="9979"/>
                </a:moveTo>
                <a:lnTo>
                  <a:pt y="658" x="9979"/>
                </a:lnTo>
                <a:cubicBezTo>
                  <a:pt y="669" x="9979"/>
                  <a:pt y="677" x="9976"/>
                  <a:pt y="681" x="9972"/>
                </a:cubicBezTo>
                <a:cubicBezTo>
                  <a:pt y="686" x="9967"/>
                  <a:pt y="688" x="9959"/>
                  <a:pt y="688" x="9948"/>
                </a:cubicBezTo>
                <a:lnTo>
                  <a:pt y="688" x="9719"/>
                </a:lnTo>
                <a:cubicBezTo>
                  <a:pt y="688" x="9708"/>
                  <a:pt y="686" x="9701"/>
                  <a:pt y="681" x="9696"/>
                </a:cubicBezTo>
                <a:cubicBezTo>
                  <a:pt y="677" x="9691"/>
                  <a:pt y="669" x="9689"/>
                  <a:pt y="657" x="9689"/>
                </a:cubicBezTo>
                <a:lnTo>
                  <a:pt y="486" x="9689"/>
                </a:lnTo>
                <a:cubicBezTo>
                  <a:pt y="475" x="9689"/>
                  <a:pt y="468" x="9691"/>
                  <a:pt y="463" x="9696"/>
                </a:cubicBezTo>
                <a:cubicBezTo>
                  <a:pt y="459" x="9701"/>
                  <a:pt y="456" x="9709"/>
                  <a:pt y="456" x="9720"/>
                </a:cubicBezTo>
                <a:lnTo>
                  <a:pt y="456" x="9969"/>
                </a:lnTo>
                <a:lnTo>
                  <a:pt y="288" x="9969"/>
                </a:lnTo>
                <a:lnTo>
                  <a:pt y="288" x="9719"/>
                </a:lnTo>
                <a:cubicBezTo>
                  <a:pt y="288" x="9699"/>
                  <a:pt y="291" x="9678"/>
                  <a:pt y="298" x="9655"/>
                </a:cubicBezTo>
                <a:cubicBezTo>
                  <a:pt y="305" x="9632"/>
                  <a:pt y="316" x="9610"/>
                  <a:pt y="332" x="9590"/>
                </a:cubicBezTo>
                <a:cubicBezTo>
                  <a:pt y="348" x="9571"/>
                  <a:pt y="369" x="9554"/>
                  <a:pt y="394" x="9541"/>
                </a:cubicBezTo>
                <a:cubicBezTo>
                  <a:pt y="419" x="9527"/>
                  <a:pt y="450" x="9520"/>
                  <a:pt y="486" x="9520"/>
                </a:cubicBezTo>
                <a:lnTo>
                  <a:pt y="658" x="9520"/>
                </a:lnTo>
                <a:cubicBezTo>
                  <a:pt y="671" x="9520"/>
                  <a:pt y="685" x="9522"/>
                  <a:pt y="700" x="9525"/>
                </a:cubicBezTo>
                <a:cubicBezTo>
                  <a:pt y="715" x="9528"/>
                  <a:pt y="730" x="9533"/>
                  <a:pt y="744" x="9539"/>
                </a:cubicBezTo>
                <a:cubicBezTo>
                  <a:pt y="759" x="9546"/>
                  <a:pt y="773" x="9554"/>
                  <a:pt y="787" x="9565"/>
                </a:cubicBezTo>
                <a:cubicBezTo>
                  <a:pt y="800" x="9575"/>
                  <a:pt y="812" x="9588"/>
                  <a:pt y="823" x="9603"/>
                </a:cubicBezTo>
                <a:cubicBezTo>
                  <a:pt y="833" x="9618"/>
                  <a:pt y="842" x="9635"/>
                  <a:pt y="848" x="9654"/>
                </a:cubicBezTo>
                <a:cubicBezTo>
                  <a:pt y="854" x="9673"/>
                  <a:pt y="857" x="9695"/>
                  <a:pt y="857" x="9719"/>
                </a:cubicBezTo>
                <a:lnTo>
                  <a:pt y="857" x="9948"/>
                </a:lnTo>
                <a:cubicBezTo>
                  <a:pt y="857" x="9962"/>
                  <a:pt y="856" x="9976"/>
                  <a:pt y="853" x="9991"/>
                </a:cubicBezTo>
                <a:cubicBezTo>
                  <a:pt y="849" x="10006"/>
                  <a:pt y="845" x="10020"/>
                  <a:pt y="838" x="10035"/>
                </a:cubicBezTo>
                <a:cubicBezTo>
                  <a:pt y="832" x="10050"/>
                  <a:pt y="823" x="10064"/>
                  <a:pt y="813" x="10077"/>
                </a:cubicBezTo>
                <a:cubicBezTo>
                  <a:pt y="802" x="10091"/>
                  <a:pt y="790" x="10103"/>
                  <a:pt y="775" x="10113"/>
                </a:cubicBezTo>
                <a:cubicBezTo>
                  <a:pt y="760" x="10123"/>
                  <a:pt y="743" x="10132"/>
                  <a:pt y="723" x="10138"/>
                </a:cubicBezTo>
                <a:cubicBezTo>
                  <a:pt y="704" x="10144"/>
                  <a:pt y="682" x="10147"/>
                  <a:pt y="658" x="10147"/>
                </a:cubicBezTo>
                <a:lnTo>
                  <a:pt y="64" x="10147"/>
                </a:lnTo>
                <a:close/>
                <a:moveTo>
                  <a:pt y="288" x="10318"/>
                </a:moveTo>
                <a:lnTo>
                  <a:pt y="450" x="10318"/>
                </a:lnTo>
                <a:lnTo>
                  <a:pt y="450" x="10618"/>
                </a:lnTo>
                <a:cubicBezTo>
                  <a:pt y="450" x="10628"/>
                  <a:pt y="453" x="10636"/>
                  <a:pt y="459" x="10642"/>
                </a:cubicBezTo>
                <a:cubicBezTo>
                  <a:pt y="464" x="10648"/>
                  <a:pt y="473" x="10651"/>
                  <a:pt y="483" x="10651"/>
                </a:cubicBezTo>
                <a:lnTo>
                  <a:pt y="660" x="10651"/>
                </a:lnTo>
                <a:cubicBezTo>
                  <a:pt y="671" x="10651"/>
                  <a:pt y="679" x="10648"/>
                  <a:pt y="685" x="10642"/>
                </a:cubicBezTo>
                <a:cubicBezTo>
                  <a:pt y="691" x="10637"/>
                  <a:pt y="694" x="10629"/>
                  <a:pt y="694" x="10618"/>
                </a:cubicBezTo>
                <a:lnTo>
                  <a:pt y="694" x="10389"/>
                </a:lnTo>
                <a:cubicBezTo>
                  <a:pt y="694" x="10380"/>
                  <a:pt y="692" x="10371"/>
                  <a:pt y="686" x="10365"/>
                </a:cubicBezTo>
                <a:cubicBezTo>
                  <a:pt y="680" x="10358"/>
                  <a:pt y="673" x="10355"/>
                  <a:pt y="662" x="10355"/>
                </a:cubicBezTo>
                <a:cubicBezTo>
                  <a:pt y="652" x="10355"/>
                  <a:pt y="644" x="10358"/>
                  <a:pt y="638" x="10363"/>
                </a:cubicBezTo>
                <a:cubicBezTo>
                  <a:pt y="631" x="10369"/>
                  <a:pt y="628" x="10377"/>
                  <a:pt y="628" x="10388"/>
                </a:cubicBezTo>
                <a:lnTo>
                  <a:pt y="628" x="10638"/>
                </a:lnTo>
                <a:lnTo>
                  <a:pt y="465" x="10638"/>
                </a:lnTo>
                <a:lnTo>
                  <a:pt y="465" x="10388"/>
                </a:lnTo>
                <a:cubicBezTo>
                  <a:pt y="465" x="10353"/>
                  <a:pt y="472" x="10323"/>
                  <a:pt y="485" x="10298"/>
                </a:cubicBezTo>
                <a:cubicBezTo>
                  <a:pt y="498" x="10273"/>
                  <a:pt y="515" x="10252"/>
                  <a:pt y="534" x="10237"/>
                </a:cubicBezTo>
                <a:cubicBezTo>
                  <a:pt y="554" x="10221"/>
                  <a:pt y="575" x="10210"/>
                  <a:pt y="598" x="10203"/>
                </a:cubicBezTo>
                <a:cubicBezTo>
                  <a:pt y="621" x="10196"/>
                  <a:pt y="642" x="10193"/>
                  <a:pt y="661" x="10193"/>
                </a:cubicBezTo>
                <a:cubicBezTo>
                  <a:pt y="697" x="10193"/>
                  <a:pt y="727" x="10199"/>
                  <a:pt y="752" x="10213"/>
                </a:cubicBezTo>
                <a:cubicBezTo>
                  <a:pt y="777" x="10226"/>
                  <a:pt y="798" x="10242"/>
                  <a:pt y="813" x="10262"/>
                </a:cubicBezTo>
                <a:cubicBezTo>
                  <a:pt y="829" x="10282"/>
                  <a:pt y="840" x="10303"/>
                  <a:pt y="847" x="10325"/>
                </a:cubicBezTo>
                <a:cubicBezTo>
                  <a:pt y="854" x="10348"/>
                  <a:pt y="857" x="10369"/>
                  <a:pt y="857" x="10388"/>
                </a:cubicBezTo>
                <a:lnTo>
                  <a:pt y="857" x="10618"/>
                </a:lnTo>
                <a:cubicBezTo>
                  <a:pt y="857" x="10653"/>
                  <a:pt y="851" x="10683"/>
                  <a:pt y="837" x="10708"/>
                </a:cubicBezTo>
                <a:cubicBezTo>
                  <a:pt y="824" x="10733"/>
                  <a:pt y="808" x="10754"/>
                  <a:pt y="788" x="10769"/>
                </a:cubicBezTo>
                <a:cubicBezTo>
                  <a:pt y="768" x="10785"/>
                  <a:pt y="747" x="10796"/>
                  <a:pt y="725" x="10803"/>
                </a:cubicBezTo>
                <a:cubicBezTo>
                  <a:pt y="702" x="10810"/>
                  <a:pt y="681" x="10813"/>
                  <a:pt y="661" x="10813"/>
                </a:cubicBezTo>
                <a:lnTo>
                  <a:pt y="483" x="10813"/>
                </a:lnTo>
                <a:cubicBezTo>
                  <a:pt y="448" x="10813"/>
                  <a:pt y="418" x="10807"/>
                  <a:pt y="393" x="10793"/>
                </a:cubicBezTo>
                <a:cubicBezTo>
                  <a:pt y="367" x="10780"/>
                  <a:pt y="347" x="10764"/>
                  <a:pt y="332" x="10744"/>
                </a:cubicBezTo>
                <a:cubicBezTo>
                  <a:pt y="316" x="10724"/>
                  <a:pt y="305" x="10703"/>
                  <a:pt y="298" x="10681"/>
                </a:cubicBezTo>
                <a:cubicBezTo>
                  <a:pt y="291" x="10658"/>
                  <a:pt y="288" x="10637"/>
                  <a:pt y="288" x="10618"/>
                </a:cubicBezTo>
                <a:close/>
                <a:moveTo>
                  <a:pt y="288" x="12577"/>
                </a:moveTo>
                <a:cubicBezTo>
                  <a:pt y="288" x="12566"/>
                  <a:pt y="290" x="12555"/>
                  <a:pt y="294" x="12545"/>
                </a:cubicBezTo>
                <a:cubicBezTo>
                  <a:pt y="298" x="12534"/>
                  <a:pt y="304" x="12525"/>
                  <a:pt y="312" x="12517"/>
                </a:cubicBezTo>
                <a:cubicBezTo>
                  <a:pt y="319" x="12510"/>
                  <a:pt y="328" x="12504"/>
                  <a:pt y="339" x="12499"/>
                </a:cubicBezTo>
                <a:cubicBezTo>
                  <a:pt y="349" x="12495"/>
                  <a:pt y="360" x="12493"/>
                  <a:pt y="371" x="12493"/>
                </a:cubicBezTo>
                <a:lnTo>
                  <a:pt y="857" x="12493"/>
                </a:lnTo>
                <a:lnTo>
                  <a:pt y="857" x="12661"/>
                </a:lnTo>
                <a:lnTo>
                  <a:pt y="456" x="12661"/>
                </a:lnTo>
                <a:lnTo>
                  <a:pt y="456" x="12863"/>
                </a:lnTo>
                <a:cubicBezTo>
                  <a:pt y="456" x="12875"/>
                  <a:pt y="458" x="12887"/>
                  <a:pt y="462" x="12898"/>
                </a:cubicBezTo>
                <a:cubicBezTo>
                  <a:pt y="467" x="12908"/>
                  <a:pt y="472" x="12918"/>
                  <a:pt y="480" x="12925"/>
                </a:cubicBezTo>
                <a:cubicBezTo>
                  <a:pt y="487" x="12933"/>
                  <a:pt y="496" x="12939"/>
                  <a:pt y="507" x="12944"/>
                </a:cubicBezTo>
                <a:cubicBezTo>
                  <a:pt y="518" x="12948"/>
                  <a:pt y="530" x="12951"/>
                  <a:pt y="543" x="12951"/>
                </a:cubicBezTo>
                <a:lnTo>
                  <a:pt y="857" x="12951"/>
                </a:lnTo>
                <a:lnTo>
                  <a:pt y="857" x="13119"/>
                </a:lnTo>
                <a:lnTo>
                  <a:pt y="543" x="13119"/>
                </a:lnTo>
                <a:cubicBezTo>
                  <a:pt y="512" x="13119"/>
                  <a:pt y="485" x="13115"/>
                  <a:pt y="460" x="13108"/>
                </a:cubicBezTo>
                <a:cubicBezTo>
                  <a:pt y="435" x="13100"/>
                  <a:pt y="413" x="13089"/>
                  <a:pt y="394" x="13076"/>
                </a:cubicBezTo>
                <a:cubicBezTo>
                  <a:pt y="375" x="13062"/>
                  <a:pt y="359" x="13047"/>
                  <a:pt y="345" x="13030"/>
                </a:cubicBezTo>
                <a:cubicBezTo>
                  <a:pt y="332" x="13012"/>
                  <a:pt y="321" x="12994"/>
                  <a:pt y="312" x="12976"/>
                </a:cubicBezTo>
                <a:cubicBezTo>
                  <a:pt y="303" x="12957"/>
                  <a:pt y="297" x="12938"/>
                  <a:pt y="293" x="12918"/>
                </a:cubicBezTo>
                <a:cubicBezTo>
                  <a:pt y="290" x="12899"/>
                  <a:pt y="288" x="12881"/>
                  <a:pt y="288" x="12864"/>
                </a:cubicBezTo>
                <a:close/>
                <a:moveTo>
                  <a:pt y="115" x="13668"/>
                </a:moveTo>
                <a:lnTo>
                  <a:pt y="284" x="13668"/>
                </a:lnTo>
                <a:lnTo>
                  <a:pt y="284" x="14097"/>
                </a:lnTo>
                <a:cubicBezTo>
                  <a:pt y="284" x="14107"/>
                  <a:pt y="286" x="14115"/>
                  <a:pt y="291" x="14119"/>
                </a:cubicBezTo>
                <a:cubicBezTo>
                  <a:pt y="296" x="14124"/>
                  <a:pt y="304" x="14126"/>
                  <a:pt y="315" x="14126"/>
                </a:cubicBezTo>
                <a:lnTo>
                  <a:pt y="371" x="14126"/>
                </a:lnTo>
                <a:cubicBezTo>
                  <a:pt y="382" x="14126"/>
                  <a:pt y="390" x="14124"/>
                  <a:pt y="395" x="14119"/>
                </a:cubicBezTo>
                <a:cubicBezTo>
                  <a:pt y="399" x="14115"/>
                  <a:pt y="401" x="14107"/>
                  <a:pt y="401" x="14096"/>
                </a:cubicBezTo>
                <a:lnTo>
                  <a:pt y="401" x="13810"/>
                </a:lnTo>
                <a:cubicBezTo>
                  <a:pt y="401" x="13786"/>
                  <a:pt y="405" x="13764"/>
                  <a:pt y="411" x="13745"/>
                </a:cubicBezTo>
                <a:cubicBezTo>
                  <a:pt y="417" x="13726"/>
                  <a:pt y="425" x="13709"/>
                  <a:pt y="436" x="13694"/>
                </a:cubicBezTo>
                <a:cubicBezTo>
                  <a:pt y="446" x="13679"/>
                  <a:pt y="458" x="13666"/>
                  <a:pt y="472" x="13656"/>
                </a:cubicBezTo>
                <a:cubicBezTo>
                  <a:pt y="485" x="13645"/>
                  <a:pt y="499" x="13637"/>
                  <a:pt y="514" x="13630"/>
                </a:cubicBezTo>
                <a:cubicBezTo>
                  <a:pt y="529" x="13624"/>
                  <a:pt y="544" x="13619"/>
                  <a:pt y="559" x="13616"/>
                </a:cubicBezTo>
                <a:cubicBezTo>
                  <a:pt y="574" x="13613"/>
                  <a:pt y="588" x="13611"/>
                  <a:pt y="601" x="13611"/>
                </a:cubicBezTo>
                <a:lnTo>
                  <a:pt y="857" x="13611"/>
                </a:lnTo>
                <a:lnTo>
                  <a:pt y="857" x="14296"/>
                </a:lnTo>
                <a:lnTo>
                  <a:pt y="688" x="14296"/>
                </a:lnTo>
                <a:lnTo>
                  <a:pt y="688" x="13780"/>
                </a:lnTo>
                <a:lnTo>
                  <a:pt y="603" x="13780"/>
                </a:lnTo>
                <a:cubicBezTo>
                  <a:pt y="599" x="13781"/>
                  <a:pt y="594" x="13782"/>
                  <a:pt y="590" x="13783"/>
                </a:cubicBezTo>
                <a:cubicBezTo>
                  <a:pt y="585" x="13784"/>
                  <a:pt y="581" x="13785"/>
                  <a:pt y="579" x="13787"/>
                </a:cubicBezTo>
                <a:cubicBezTo>
                  <a:pt y="577" x="13789"/>
                  <a:pt y="575" x="13791"/>
                  <a:pt y="573" x="13794"/>
                </a:cubicBezTo>
                <a:cubicBezTo>
                  <a:pt y="572" x="13797"/>
                  <a:pt y="571" x="13803"/>
                  <a:pt y="571" x="13810"/>
                </a:cubicBezTo>
                <a:lnTo>
                  <a:pt y="571" x="14097"/>
                </a:lnTo>
                <a:cubicBezTo>
                  <a:pt y="571" x="14117"/>
                  <a:pt y="567" x="14138"/>
                  <a:pt y="560" x="14161"/>
                </a:cubicBezTo>
                <a:cubicBezTo>
                  <a:pt y="553" x="14184"/>
                  <a:pt y="542" x="14206"/>
                  <a:pt y="526" x="14226"/>
                </a:cubicBezTo>
                <a:cubicBezTo>
                  <a:pt y="510" x="14246"/>
                  <a:pt y="490" x="14263"/>
                  <a:pt y="464" x="14276"/>
                </a:cubicBezTo>
                <a:cubicBezTo>
                  <a:pt y="439" x="14289"/>
                  <a:pt y="408" x="14296"/>
                  <a:pt y="371" x="14296"/>
                </a:cubicBezTo>
                <a:lnTo>
                  <a:pt y="314" x="14296"/>
                </a:lnTo>
                <a:cubicBezTo>
                  <a:pt y="301" x="14296"/>
                  <a:pt y="287" x="14295"/>
                  <a:pt y="272" x="14291"/>
                </a:cubicBezTo>
                <a:cubicBezTo>
                  <a:pt y="257" x="14288"/>
                  <a:pt y="242" x="14284"/>
                  <a:pt y="228" x="14277"/>
                </a:cubicBezTo>
                <a:cubicBezTo>
                  <a:pt y="213" x="14270"/>
                  <a:pt y="199" x="14261"/>
                  <a:pt y="186" x="14251"/>
                </a:cubicBezTo>
                <a:cubicBezTo>
                  <a:pt y="172" x="14240"/>
                  <a:pt y="160" x="14228"/>
                  <a:pt y="150" x="14213"/>
                </a:cubicBezTo>
                <a:cubicBezTo>
                  <a:pt y="139" x="14198"/>
                  <a:pt y="131" x="14181"/>
                  <a:pt y="125" x="14161"/>
                </a:cubicBezTo>
                <a:cubicBezTo>
                  <a:pt y="118" x="14142"/>
                  <a:pt y="115" x="14121"/>
                  <a:pt y="115" x="14097"/>
                </a:cubicBezTo>
                <a:close/>
                <a:moveTo>
                  <a:pt y="105" x="11511"/>
                </a:moveTo>
                <a:cubicBezTo>
                  <a:pt y="105" x="11466"/>
                  <a:pt y="113" x="11425"/>
                  <a:pt y="129" x="11386"/>
                </a:cubicBezTo>
                <a:cubicBezTo>
                  <a:pt y="145" x="11348"/>
                  <a:pt y="166" x="11315"/>
                  <a:pt y="194" x="11287"/>
                </a:cubicBezTo>
                <a:cubicBezTo>
                  <a:pt y="222" x="11259"/>
                  <a:pt y="255" x="11237"/>
                  <a:pt y="294" x="11221"/>
                </a:cubicBezTo>
                <a:cubicBezTo>
                  <a:pt y="332" x="11205"/>
                  <a:pt y="374" x="11197"/>
                  <a:pt y="419" x="11197"/>
                </a:cubicBezTo>
                <a:lnTo>
                  <a:pt y="553" x="11197"/>
                </a:lnTo>
                <a:cubicBezTo>
                  <a:pt y="599" x="11197"/>
                  <a:pt y="640" x="11205"/>
                  <a:pt y="679" x="11221"/>
                </a:cubicBezTo>
                <a:cubicBezTo>
                  <a:pt y="717" x="11237"/>
                  <a:pt y="750" x="11259"/>
                  <a:pt y="778" x="11287"/>
                </a:cubicBezTo>
                <a:cubicBezTo>
                  <a:pt y="806" x="11315"/>
                  <a:pt y="828" x="11348"/>
                  <a:pt y="844" x="11386"/>
                </a:cubicBezTo>
                <a:cubicBezTo>
                  <a:pt y="859" x="11425"/>
                  <a:pt y="867" x="11466"/>
                  <a:pt y="867" x="11511"/>
                </a:cubicBezTo>
                <a:lnTo>
                  <a:pt y="867" x="11683"/>
                </a:lnTo>
                <a:cubicBezTo>
                  <a:pt y="867" x="11728"/>
                  <a:pt y="859" x="11769"/>
                  <a:pt y="844" x="11807"/>
                </a:cubicBezTo>
                <a:cubicBezTo>
                  <a:pt y="828" x="11845"/>
                  <a:pt y="806" x="11879"/>
                  <a:pt y="778" x="11907"/>
                </a:cubicBezTo>
                <a:cubicBezTo>
                  <a:pt y="750" x="11935"/>
                  <a:pt y="717" x="11957"/>
                  <a:pt y="679" x="11972"/>
                </a:cubicBezTo>
                <a:cubicBezTo>
                  <a:pt y="640" x="11988"/>
                  <a:pt y="598" x="11996"/>
                  <a:pt y="553" x="11996"/>
                </a:cubicBezTo>
                <a:lnTo>
                  <a:pt y="419" x="11996"/>
                </a:lnTo>
                <a:cubicBezTo>
                  <a:pt y="374" x="11996"/>
                  <a:pt y="332" x="11988"/>
                  <a:pt y="294" x="11972"/>
                </a:cubicBezTo>
                <a:cubicBezTo>
                  <a:pt y="255" x="11957"/>
                  <a:pt y="222" x="11935"/>
                  <a:pt y="194" x="11907"/>
                </a:cubicBezTo>
                <a:cubicBezTo>
                  <a:pt y="166" x="11879"/>
                  <a:pt y="145" x="11845"/>
                  <a:pt y="129" x="11807"/>
                </a:cubicBezTo>
                <a:cubicBezTo>
                  <a:pt y="113" x="11769"/>
                  <a:pt y="105" x="11728"/>
                  <a:pt y="105" x="11683"/>
                </a:cubicBezTo>
                <a:close/>
                <a:moveTo>
                  <a:pt y="7" x="12262"/>
                </a:moveTo>
                <a:cubicBezTo>
                  <a:pt y="26" x="12246"/>
                  <a:pt y="45" x="12230"/>
                  <a:pt y="65" x="12215"/>
                </a:cubicBezTo>
                <a:cubicBezTo>
                  <a:pt y="84" x="12200"/>
                  <a:pt y="106" x="12185"/>
                  <a:pt y="130" x="12169"/>
                </a:cubicBezTo>
                <a:cubicBezTo>
                  <a:pt y="153" x="12153"/>
                  <a:pt y="179" x="12138"/>
                  <a:pt y="207" x="12123"/>
                </a:cubicBezTo>
                <a:cubicBezTo>
                  <a:pt y="234" x="12108"/>
                  <a:pt y="263" x="12095"/>
                  <a:pt y="293" x="12083"/>
                </a:cubicBezTo>
                <a:cubicBezTo>
                  <a:pt y="324" x="12071"/>
                  <a:pt y="355" x="12062"/>
                  <a:pt y="388" x="12054"/>
                </a:cubicBezTo>
                <a:cubicBezTo>
                  <a:pt y="420" x="12047"/>
                  <a:pt y="453" x="12043"/>
                  <a:pt y="486" x="12043"/>
                </a:cubicBezTo>
                <a:cubicBezTo>
                  <a:pt y="520" x="12043"/>
                  <a:pt y="552" x="12047"/>
                  <a:pt y="585" x="12054"/>
                </a:cubicBezTo>
                <a:cubicBezTo>
                  <a:pt y="617" x="12062"/>
                  <a:pt y="648" x="12071"/>
                  <a:pt y="679" x="12083"/>
                </a:cubicBezTo>
                <a:cubicBezTo>
                  <a:pt y="709" x="12095"/>
                  <a:pt y="738" x="12108"/>
                  <a:pt y="766" x="12123"/>
                </a:cubicBezTo>
                <a:cubicBezTo>
                  <a:pt y="793" x="12138"/>
                  <a:pt y="819" x="12153"/>
                  <a:pt y="843" x="12169"/>
                </a:cubicBezTo>
                <a:cubicBezTo>
                  <a:pt y="867" x="12185"/>
                  <a:pt y="888" x="12200"/>
                  <a:pt y="908" x="12215"/>
                </a:cubicBezTo>
                <a:cubicBezTo>
                  <a:pt y="927" x="12230"/>
                  <a:pt y="946" x="12246"/>
                  <a:pt y="965" x="12262"/>
                </a:cubicBezTo>
                <a:lnTo>
                  <a:pt y="965" x="12497"/>
                </a:lnTo>
                <a:lnTo>
                  <a:pt y="884" x="12417"/>
                </a:lnTo>
                <a:cubicBezTo>
                  <a:pt y="884" x="12417"/>
                  <a:pt y="879" x="12412"/>
                  <a:pt y="868" x="12401"/>
                </a:cubicBezTo>
                <a:cubicBezTo>
                  <a:pt y="857" x="12391"/>
                  <a:pt y="842" x="12378"/>
                  <a:pt y="823" x="12363"/>
                </a:cubicBezTo>
                <a:cubicBezTo>
                  <a:pt y="804" x="12347"/>
                  <a:pt y="781" x="12331"/>
                  <a:pt y="755" x="12313"/>
                </a:cubicBezTo>
                <a:cubicBezTo>
                  <a:pt y="730" x="12296"/>
                  <a:pt y="702" x="12279"/>
                  <a:pt y="673" x="12264"/>
                </a:cubicBezTo>
                <a:cubicBezTo>
                  <a:pt y="643" x="12249"/>
                  <a:pt y="612" x="12236"/>
                  <a:pt y="581" x="12227"/>
                </a:cubicBezTo>
                <a:cubicBezTo>
                  <a:pt y="549" x="12217"/>
                  <a:pt y="518" x="12212"/>
                  <a:pt y="486" x="12212"/>
                </a:cubicBezTo>
                <a:cubicBezTo>
                  <a:pt y="455" x="12212"/>
                  <a:pt y="424" x="12217"/>
                  <a:pt y="392" x="12227"/>
                </a:cubicBezTo>
                <a:cubicBezTo>
                  <a:pt y="360" x="12236"/>
                  <a:pt y="329" x="12249"/>
                  <a:pt y="300" x="12264"/>
                </a:cubicBezTo>
                <a:cubicBezTo>
                  <a:pt y="270" x="12279"/>
                  <a:pt y="243" x="12296"/>
                  <a:pt y="217" x="12313"/>
                </a:cubicBezTo>
                <a:cubicBezTo>
                  <a:pt y="191" x="12331"/>
                  <a:pt y="169" x="12347"/>
                  <a:pt y="150" x="12363"/>
                </a:cubicBezTo>
                <a:cubicBezTo>
                  <a:pt y="130" x="12378"/>
                  <a:pt y="115" x="12391"/>
                  <a:pt y="104" x="12401"/>
                </a:cubicBezTo>
                <a:cubicBezTo>
                  <a:pt y="94" x="12412"/>
                  <a:pt y="88" x="12417"/>
                  <a:pt y="88" x="12417"/>
                </a:cubicBezTo>
                <a:lnTo>
                  <a:pt y="7" x="12497"/>
                </a:lnTo>
                <a:close/>
                <a:moveTo>
                  <a:pt y="7" x="14289"/>
                </a:moveTo>
                <a:lnTo>
                  <a:pt y="88" x="14370"/>
                </a:lnTo>
                <a:cubicBezTo>
                  <a:pt y="88" x="14370"/>
                  <a:pt y="94" x="14375"/>
                  <a:pt y="104" x="14385"/>
                </a:cubicBezTo>
                <a:cubicBezTo>
                  <a:pt y="115" x="14395"/>
                  <a:pt y="130" x="14408"/>
                  <a:pt y="150" x="14423"/>
                </a:cubicBezTo>
                <a:cubicBezTo>
                  <a:pt y="169" x="14439"/>
                  <a:pt y="191" x="14455"/>
                  <a:pt y="217" x="14473"/>
                </a:cubicBezTo>
                <a:cubicBezTo>
                  <a:pt y="243" x="14491"/>
                  <a:pt y="270" x="14507"/>
                  <a:pt y="300" x="14522"/>
                </a:cubicBezTo>
                <a:cubicBezTo>
                  <a:pt y="329" x="14537"/>
                  <a:pt y="360" x="14549"/>
                  <a:pt y="392" x="14559"/>
                </a:cubicBezTo>
                <a:cubicBezTo>
                  <a:pt y="424" x="14569"/>
                  <a:pt y="455" x="14574"/>
                  <a:pt y="486" x="14574"/>
                </a:cubicBezTo>
                <a:cubicBezTo>
                  <a:pt y="517" x="14574"/>
                  <a:pt y="549" x="14569"/>
                  <a:pt y="581" x="14559"/>
                </a:cubicBezTo>
                <a:cubicBezTo>
                  <a:pt y="612" x="14549"/>
                  <a:pt y="643" x="14537"/>
                  <a:pt y="673" x="14522"/>
                </a:cubicBezTo>
                <a:cubicBezTo>
                  <a:pt y="702" x="14507"/>
                  <a:pt y="730" x="14491"/>
                  <a:pt y="756" x="14473"/>
                </a:cubicBezTo>
                <a:cubicBezTo>
                  <a:pt y="781" x="14455"/>
                  <a:pt y="804" x="14439"/>
                  <a:pt y="823" x="14423"/>
                </a:cubicBezTo>
                <a:cubicBezTo>
                  <a:pt y="842" x="14408"/>
                  <a:pt y="857" x="14395"/>
                  <a:pt y="868" x="14385"/>
                </a:cubicBezTo>
                <a:cubicBezTo>
                  <a:pt y="879" x="14375"/>
                  <a:pt y="884" x="14370"/>
                  <a:pt y="884" x="14370"/>
                </a:cubicBezTo>
                <a:lnTo>
                  <a:pt y="965" x="14289"/>
                </a:lnTo>
                <a:lnTo>
                  <a:pt y="965" x="14525"/>
                </a:lnTo>
                <a:cubicBezTo>
                  <a:pt y="946" x="14541"/>
                  <a:pt y="927" x="14557"/>
                  <a:pt y="908" x="14571"/>
                </a:cubicBezTo>
                <a:cubicBezTo>
                  <a:pt y="888" x="14586"/>
                  <a:pt y="867" x="14602"/>
                  <a:pt y="843" x="14618"/>
                </a:cubicBezTo>
                <a:cubicBezTo>
                  <a:pt y="819" x="14633"/>
                  <a:pt y="793" x="14649"/>
                  <a:pt y="766" x="14664"/>
                </a:cubicBezTo>
                <a:cubicBezTo>
                  <a:pt y="738" x="14679"/>
                  <a:pt y="709" x="14692"/>
                  <a:pt y="679" x="14704"/>
                </a:cubicBezTo>
                <a:cubicBezTo>
                  <a:pt y="648" x="14715"/>
                  <a:pt y="617" x="14725"/>
                  <a:pt y="585" x="14732"/>
                </a:cubicBezTo>
                <a:cubicBezTo>
                  <a:pt y="552" x="14740"/>
                  <a:pt y="520" x="14743"/>
                  <a:pt y="486" x="14743"/>
                </a:cubicBezTo>
                <a:cubicBezTo>
                  <a:pt y="453" x="14743"/>
                  <a:pt y="420" x="14740"/>
                  <a:pt y="388" x="14732"/>
                </a:cubicBezTo>
                <a:cubicBezTo>
                  <a:pt y="355" x="14725"/>
                  <a:pt y="324" x="14715"/>
                  <a:pt y="293" x="14704"/>
                </a:cubicBezTo>
                <a:cubicBezTo>
                  <a:pt y="263" x="14692"/>
                  <a:pt y="234" x="14679"/>
                  <a:pt y="207" x="14664"/>
                </a:cubicBezTo>
                <a:cubicBezTo>
                  <a:pt y="179" x="14649"/>
                  <a:pt y="153" x="14633"/>
                  <a:pt y="130" x="14618"/>
                </a:cubicBezTo>
                <a:cubicBezTo>
                  <a:pt y="106" x="14602"/>
                  <a:pt y="84" x="14586"/>
                  <a:pt y="65" x="14571"/>
                </a:cubicBezTo>
                <a:cubicBezTo>
                  <a:pt y="45" x="14557"/>
                  <a:pt y="26" x="14541"/>
                  <a:pt y="7" x="145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cxnSp>
        <p:nvCxnSpPr>
          <p:cNvPr id="89" name="Shape 89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0" name="Shape 90"/>
          <p:cNvSpPr/>
          <p:nvPr/>
        </p:nvSpPr>
        <p:spPr>
          <a:xfrm>
            <a:off y="817023" x="5707550"/>
            <a:ext cy="350450" cx="3125489"/>
          </a:xfrm>
          <a:custGeom>
            <a:pathLst>
              <a:path w="11891" extrusionOk="0" h="958">
                <a:moveTo>
                  <a:pt y="286" x="2323"/>
                </a:moveTo>
                <a:lnTo>
                  <a:pt y="442" x="2323"/>
                </a:lnTo>
                <a:lnTo>
                  <a:pt y="442" x="2823"/>
                </a:lnTo>
                <a:lnTo>
                  <a:pt y="286" x="2823"/>
                </a:lnTo>
                <a:close/>
                <a:moveTo>
                  <a:pt y="106" x="6050"/>
                </a:moveTo>
                <a:cubicBezTo>
                  <a:pt y="106" x="6027"/>
                  <a:pt y="115" x="6007"/>
                  <a:pt y="134" x="5992"/>
                </a:cubicBezTo>
                <a:lnTo>
                  <a:pt y="316" x="5833"/>
                </a:lnTo>
                <a:lnTo>
                  <a:pt y="543" x="5833"/>
                </a:lnTo>
                <a:lnTo>
                  <a:pt y="293" x="6050"/>
                </a:lnTo>
                <a:lnTo>
                  <a:pt y="543" x="6275"/>
                </a:lnTo>
                <a:lnTo>
                  <a:pt y="319" x="6275"/>
                </a:lnTo>
                <a:lnTo>
                  <a:pt y="132" x="6109"/>
                </a:lnTo>
                <a:cubicBezTo>
                  <a:pt y="124" x="6101"/>
                  <a:pt y="118" x="6092"/>
                  <a:pt y="113" x="6082"/>
                </a:cubicBezTo>
                <a:cubicBezTo>
                  <a:pt y="109" x="6072"/>
                  <a:pt y="106" x="6061"/>
                  <a:pt y="106" x="6050"/>
                </a:cubicBezTo>
                <a:close/>
                <a:moveTo>
                  <a:pt y="276" x="11345"/>
                </a:moveTo>
                <a:cubicBezTo>
                  <a:pt y="276" x="11346"/>
                  <a:pt y="276" x="11347"/>
                  <a:pt y="276" x="11348"/>
                </a:cubicBezTo>
                <a:lnTo>
                  <a:pt y="276" x="11577"/>
                </a:lnTo>
                <a:cubicBezTo>
                  <a:pt y="276" x="11578"/>
                  <a:pt y="276" x="11579"/>
                  <a:pt y="276" x="11580"/>
                </a:cubicBezTo>
                <a:cubicBezTo>
                  <a:pt y="276" x="11593"/>
                  <a:pt y="278" x="11606"/>
                  <a:pt y="281" x="11618"/>
                </a:cubicBezTo>
                <a:lnTo>
                  <a:pt y="281" x="11618"/>
                </a:lnTo>
                <a:cubicBezTo>
                  <a:pt y="283" x="11607"/>
                  <a:pt y="288" x="11597"/>
                  <a:pt y="294" x="11587"/>
                </a:cubicBezTo>
                <a:lnTo>
                  <a:pt y="523" x="11244"/>
                </a:lnTo>
                <a:cubicBezTo>
                  <a:pt y="529" x="11234"/>
                  <a:pt y="537" x="11226"/>
                  <a:pt y="547" x="11220"/>
                </a:cubicBezTo>
                <a:cubicBezTo>
                  <a:pt y="556" x="11214"/>
                  <a:pt y="565" x="11210"/>
                  <a:pt y="576" x="11208"/>
                </a:cubicBezTo>
                <a:lnTo>
                  <a:pt y="576" x="11208"/>
                </a:lnTo>
                <a:cubicBezTo>
                  <a:pt y="563" x="11204"/>
                  <a:pt y="550" x="11203"/>
                  <a:pt y="535" x="11203"/>
                </a:cubicBezTo>
                <a:lnTo>
                  <a:pt y="421" x="11203"/>
                </a:lnTo>
                <a:cubicBezTo>
                  <a:pt y="399" x="11203"/>
                  <a:pt y="379" x="11207"/>
                  <a:pt y="361" x="11215"/>
                </a:cubicBezTo>
                <a:cubicBezTo>
                  <a:pt y="342" x="11223"/>
                  <a:pt y="327" x="11234"/>
                  <a:pt y="315" x="11247"/>
                </a:cubicBezTo>
                <a:cubicBezTo>
                  <a:pt y="302" x="11261"/>
                  <a:pt y="292" x="11276"/>
                  <a:pt y="286" x="11294"/>
                </a:cubicBezTo>
                <a:cubicBezTo>
                  <a:pt y="279" x="11310"/>
                  <a:pt y="276" x="11328"/>
                  <a:pt y="276" x="11345"/>
                </a:cubicBezTo>
                <a:close/>
                <a:moveTo>
                  <a:pt y="107" x="4800"/>
                </a:moveTo>
                <a:lnTo>
                  <a:pt y="214" x="4800"/>
                </a:lnTo>
                <a:lnTo>
                  <a:pt y="155" x="4719"/>
                </a:lnTo>
                <a:lnTo>
                  <a:pt y="272" x="4635"/>
                </a:lnTo>
                <a:lnTo>
                  <a:pt y="353" x="4748"/>
                </a:lnTo>
                <a:lnTo>
                  <a:pt y="435" x="4635"/>
                </a:lnTo>
                <a:lnTo>
                  <a:pt y="551" x="4719"/>
                </a:lnTo>
                <a:lnTo>
                  <a:pt y="494" x="4800"/>
                </a:lnTo>
                <a:lnTo>
                  <a:pt y="599" x="4800"/>
                </a:lnTo>
                <a:lnTo>
                  <a:pt y="599" x="4944"/>
                </a:lnTo>
                <a:lnTo>
                  <a:pt y="494" x="4944"/>
                </a:lnTo>
                <a:lnTo>
                  <a:pt y="551" x="5023"/>
                </a:lnTo>
                <a:lnTo>
                  <a:pt y="435" x="5108"/>
                </a:lnTo>
                <a:lnTo>
                  <a:pt y="353" x="4994"/>
                </a:lnTo>
                <a:lnTo>
                  <a:pt y="272" x="5108"/>
                </a:lnTo>
                <a:lnTo>
                  <a:pt y="155" x="5023"/>
                </a:lnTo>
                <a:lnTo>
                  <a:pt y="213" x="4944"/>
                </a:lnTo>
                <a:lnTo>
                  <a:pt y="107" x="4944"/>
                </a:lnTo>
                <a:close/>
                <a:moveTo>
                  <a:pt y="107" x="8768"/>
                </a:moveTo>
                <a:lnTo>
                  <a:pt y="214" x="8768"/>
                </a:lnTo>
                <a:lnTo>
                  <a:pt y="155" x="8687"/>
                </a:lnTo>
                <a:lnTo>
                  <a:pt y="272" x="8604"/>
                </a:lnTo>
                <a:lnTo>
                  <a:pt y="353" x="8716"/>
                </a:lnTo>
                <a:lnTo>
                  <a:pt y="435" x="8604"/>
                </a:lnTo>
                <a:lnTo>
                  <a:pt y="551" x="8687"/>
                </a:lnTo>
                <a:lnTo>
                  <a:pt y="494" x="8768"/>
                </a:lnTo>
                <a:lnTo>
                  <a:pt y="599" x="8768"/>
                </a:lnTo>
                <a:lnTo>
                  <a:pt y="599" x="8912"/>
                </a:lnTo>
                <a:lnTo>
                  <a:pt y="494" x="8912"/>
                </a:lnTo>
                <a:lnTo>
                  <a:pt y="551" x="8991"/>
                </a:lnTo>
                <a:lnTo>
                  <a:pt y="435" x="9076"/>
                </a:lnTo>
                <a:lnTo>
                  <a:pt y="353" x="8963"/>
                </a:lnTo>
                <a:lnTo>
                  <a:pt y="272" x="9076"/>
                </a:lnTo>
                <a:lnTo>
                  <a:pt y="155" x="8991"/>
                </a:lnTo>
                <a:lnTo>
                  <a:pt y="213" x="8912"/>
                </a:lnTo>
                <a:lnTo>
                  <a:pt y="107" x="8912"/>
                </a:lnTo>
                <a:close/>
                <a:moveTo>
                  <a:pt y="515" x="2323"/>
                </a:moveTo>
                <a:lnTo>
                  <a:pt y="671" x="2323"/>
                </a:lnTo>
                <a:lnTo>
                  <a:pt y="671" x="2823"/>
                </a:lnTo>
                <a:lnTo>
                  <a:pt y="515" x="2823"/>
                </a:lnTo>
                <a:close/>
                <a:moveTo>
                  <a:pt y="383" x="11717"/>
                </a:moveTo>
                <a:lnTo>
                  <a:pt y="383" x="11717"/>
                </a:lnTo>
                <a:cubicBezTo>
                  <a:pt y="395" x="11720"/>
                  <a:pt y="408" x="11721"/>
                  <a:pt y="421" x="11721"/>
                </a:cubicBezTo>
                <a:lnTo>
                  <a:pt y="535" x="11721"/>
                </a:lnTo>
                <a:cubicBezTo>
                  <a:pt y="557" x="11721"/>
                  <a:pt y="577" x="11718"/>
                  <a:pt y="594" x="11711"/>
                </a:cubicBezTo>
                <a:cubicBezTo>
                  <a:pt y="612" x="11704"/>
                  <a:pt y="627" x="11694"/>
                  <a:pt y="640" x="11682"/>
                </a:cubicBezTo>
                <a:cubicBezTo>
                  <a:pt y="653" x="11670"/>
                  <a:pt y="662" x="11655"/>
                  <a:pt y="670" x="11637"/>
                </a:cubicBezTo>
                <a:cubicBezTo>
                  <a:pt y="677" x="11619"/>
                  <a:pt y="681" x="11599"/>
                  <a:pt y="681" x="11577"/>
                </a:cubicBezTo>
                <a:lnTo>
                  <a:pt y="681" x="11348"/>
                </a:lnTo>
                <a:cubicBezTo>
                  <a:pt y="681" x="11347"/>
                  <a:pt y="681" x="11346"/>
                  <a:pt y="681" x="11345"/>
                </a:cubicBezTo>
                <a:cubicBezTo>
                  <a:pt y="681" x="11332"/>
                  <a:pt y="679" x="11320"/>
                  <a:pt y="676" x="11308"/>
                </a:cubicBezTo>
                <a:lnTo>
                  <a:pt y="676" x="11308"/>
                </a:lnTo>
                <a:cubicBezTo>
                  <a:pt y="675" x="11310"/>
                  <a:pt y="675" x="11312"/>
                  <a:pt y="674" x="11315"/>
                </a:cubicBezTo>
                <a:cubicBezTo>
                  <a:pt y="672" x="11323"/>
                  <a:pt y="668" x="11331"/>
                  <a:pt y="662" x="11338"/>
                </a:cubicBezTo>
                <a:lnTo>
                  <a:pt y="434" x="11680"/>
                </a:lnTo>
                <a:cubicBezTo>
                  <a:pt y="427" x="11690"/>
                  <a:pt y="420" x="11698"/>
                  <a:pt y="410" x="11704"/>
                </a:cubicBezTo>
                <a:cubicBezTo>
                  <a:pt y="402" x="11710"/>
                  <a:pt y="392" x="11714"/>
                  <a:pt y="383" x="11717"/>
                </a:cubicBezTo>
                <a:close/>
                <a:moveTo>
                  <a:pt y="229" x="7213"/>
                </a:moveTo>
                <a:lnTo>
                  <a:pt y="400" x="7213"/>
                </a:lnTo>
                <a:lnTo>
                  <a:pt y="400" x="7041"/>
                </a:lnTo>
                <a:lnTo>
                  <a:pt y="556" x="7041"/>
                </a:lnTo>
                <a:lnTo>
                  <a:pt y="556" x="7213"/>
                </a:lnTo>
                <a:lnTo>
                  <a:pt y="728" x="7213"/>
                </a:lnTo>
                <a:lnTo>
                  <a:pt y="728" x="7369"/>
                </a:lnTo>
                <a:lnTo>
                  <a:pt y="556" x="7369"/>
                </a:lnTo>
                <a:lnTo>
                  <a:pt y="556" x="7541"/>
                </a:lnTo>
                <a:lnTo>
                  <a:pt y="400" x="7541"/>
                </a:lnTo>
                <a:lnTo>
                  <a:pt y="400" x="7369"/>
                </a:lnTo>
                <a:lnTo>
                  <a:pt y="229" x="7369"/>
                </a:lnTo>
                <a:close/>
                <a:moveTo>
                  <a:pt y="229" x="9999"/>
                </a:moveTo>
                <a:lnTo>
                  <a:pt y="400" x="9999"/>
                </a:lnTo>
                <a:lnTo>
                  <a:pt y="400" x="9827"/>
                </a:lnTo>
                <a:lnTo>
                  <a:pt y="556" x="9827"/>
                </a:lnTo>
                <a:lnTo>
                  <a:pt y="556" x="9999"/>
                </a:lnTo>
                <a:lnTo>
                  <a:pt y="728" x="9999"/>
                </a:lnTo>
                <a:lnTo>
                  <a:pt y="728" x="10154"/>
                </a:lnTo>
                <a:lnTo>
                  <a:pt y="556" x="10154"/>
                </a:lnTo>
                <a:lnTo>
                  <a:pt y="556" x="10326"/>
                </a:lnTo>
                <a:lnTo>
                  <a:pt y="400" x="10326"/>
                </a:lnTo>
                <a:lnTo>
                  <a:pt y="400" x="10154"/>
                </a:lnTo>
                <a:lnTo>
                  <a:pt y="229" x="10154"/>
                </a:lnTo>
                <a:close/>
                <a:moveTo>
                  <a:pt y="107" x="0"/>
                </a:moveTo>
                <a:lnTo>
                  <a:pt y="276" x="0"/>
                </a:lnTo>
                <a:lnTo>
                  <a:pt y="276" x="280"/>
                </a:lnTo>
                <a:lnTo>
                  <a:pt y="849" x="280"/>
                </a:lnTo>
                <a:lnTo>
                  <a:pt y="849" x="448"/>
                </a:lnTo>
                <a:lnTo>
                  <a:pt y="276" x="448"/>
                </a:lnTo>
                <a:lnTo>
                  <a:pt y="276" x="728"/>
                </a:lnTo>
                <a:lnTo>
                  <a:pt y="107" x="728"/>
                </a:lnTo>
                <a:close/>
                <a:moveTo>
                  <a:pt y="280" x="1278"/>
                </a:moveTo>
                <a:cubicBezTo>
                  <a:pt y="280" x="1266"/>
                  <a:pt y="282" x="1255"/>
                  <a:pt y="286" x="1245"/>
                </a:cubicBezTo>
                <a:cubicBezTo>
                  <a:pt y="291" x="1234"/>
                  <a:pt y="296" x="1225"/>
                  <a:pt y="304" x="1218"/>
                </a:cubicBezTo>
                <a:cubicBezTo>
                  <a:pt y="312" x="1210"/>
                  <a:pt y="321" x="1204"/>
                  <a:pt y="331" x="1199"/>
                </a:cubicBezTo>
                <a:cubicBezTo>
                  <a:pt y="341" x="1195"/>
                  <a:pt y="352" x="1193"/>
                  <a:pt y="364" x="1193"/>
                </a:cubicBezTo>
                <a:lnTo>
                  <a:pt y="849" x="1193"/>
                </a:lnTo>
                <a:lnTo>
                  <a:pt y="849" x="1361"/>
                </a:lnTo>
                <a:lnTo>
                  <a:pt y="448" x="1361"/>
                </a:lnTo>
                <a:lnTo>
                  <a:pt y="448" x="1563"/>
                </a:lnTo>
                <a:cubicBezTo>
                  <a:pt y="448" x="1576"/>
                  <a:pt y="450" x="1587"/>
                  <a:pt y="455" x="1598"/>
                </a:cubicBezTo>
                <a:cubicBezTo>
                  <a:pt y="459" x="1609"/>
                  <a:pt y="465" x="1618"/>
                  <a:pt y="472" x="1625"/>
                </a:cubicBezTo>
                <a:cubicBezTo>
                  <a:pt y="479" x="1633"/>
                  <a:pt y="489" x="1639"/>
                  <a:pt y="499" x="1644"/>
                </a:cubicBezTo>
                <a:cubicBezTo>
                  <a:pt y="510" x="1649"/>
                  <a:pt y="522" x="1651"/>
                  <a:pt y="535" x="1651"/>
                </a:cubicBezTo>
                <a:lnTo>
                  <a:pt y="849" x="1651"/>
                </a:lnTo>
                <a:lnTo>
                  <a:pt y="849" x="1819"/>
                </a:lnTo>
                <a:lnTo>
                  <a:pt y="535" x="1819"/>
                </a:lnTo>
                <a:cubicBezTo>
                  <a:pt y="505" x="1819"/>
                  <a:pt y="477" x="1816"/>
                  <a:pt y="452" x="1808"/>
                </a:cubicBezTo>
                <a:cubicBezTo>
                  <a:pt y="427" x="1800"/>
                  <a:pt y="405" x="1789"/>
                  <a:pt y="386" x="1776"/>
                </a:cubicBezTo>
                <a:cubicBezTo>
                  <a:pt y="367" x="1762"/>
                  <a:pt y="351" x="1747"/>
                  <a:pt y="337" x="1730"/>
                </a:cubicBezTo>
                <a:cubicBezTo>
                  <a:pt y="324" x="1713"/>
                  <a:pt y="313" x="1695"/>
                  <a:pt y="304" x="1676"/>
                </a:cubicBezTo>
                <a:cubicBezTo>
                  <a:pt y="296" x="1657"/>
                  <a:pt y="289" x="1638"/>
                  <a:pt y="286" x="1619"/>
                </a:cubicBezTo>
                <a:cubicBezTo>
                  <a:pt y="282" x="1599"/>
                  <a:pt y="280" x="1581"/>
                  <a:pt y="280" x="1564"/>
                </a:cubicBezTo>
                <a:close/>
                <a:moveTo>
                  <a:pt y="280" x="3324"/>
                </a:moveTo>
                <a:lnTo>
                  <a:pt y="442" x="3324"/>
                </a:lnTo>
                <a:lnTo>
                  <a:pt y="442" x="3624"/>
                </a:lnTo>
                <a:cubicBezTo>
                  <a:pt y="442" x="3634"/>
                  <a:pt y="445" x="3642"/>
                  <a:pt y="451" x="3648"/>
                </a:cubicBezTo>
                <a:cubicBezTo>
                  <a:pt y="457" x="3654"/>
                  <a:pt y="465" x="3657"/>
                  <a:pt y="475" x="3657"/>
                </a:cubicBezTo>
                <a:lnTo>
                  <a:pt y="653" x="3657"/>
                </a:lnTo>
                <a:cubicBezTo>
                  <a:pt y="663" x="3657"/>
                  <a:pt y="671" x="3654"/>
                  <a:pt y="677" x="3649"/>
                </a:cubicBezTo>
                <a:cubicBezTo>
                  <a:pt y="683" x="3643"/>
                  <a:pt y="687" x="3635"/>
                  <a:pt y="687" x="3624"/>
                </a:cubicBezTo>
                <a:lnTo>
                  <a:pt y="687" x="3396"/>
                </a:lnTo>
                <a:cubicBezTo>
                  <a:pt y="687" x="3386"/>
                  <a:pt y="684" x="3378"/>
                  <a:pt y="678" x="3371"/>
                </a:cubicBezTo>
                <a:cubicBezTo>
                  <a:pt y="673" x="3365"/>
                  <a:pt y="665" x="3361"/>
                  <a:pt y="655" x="3361"/>
                </a:cubicBezTo>
                <a:cubicBezTo>
                  <a:pt y="644" x="3361"/>
                  <a:pt y="636" x="3364"/>
                  <a:pt y="630" x="3370"/>
                </a:cubicBezTo>
                <a:cubicBezTo>
                  <a:pt y="623" x="3375"/>
                  <a:pt y="620" x="3384"/>
                  <a:pt y="620" x="3395"/>
                </a:cubicBezTo>
                <a:lnTo>
                  <a:pt y="620" x="3645"/>
                </a:lnTo>
                <a:lnTo>
                  <a:pt y="458" x="3645"/>
                </a:lnTo>
                <a:lnTo>
                  <a:pt y="458" x="3395"/>
                </a:lnTo>
                <a:cubicBezTo>
                  <a:pt y="458" x="3359"/>
                  <a:pt y="464" x="3329"/>
                  <a:pt y="477" x="3304"/>
                </a:cubicBezTo>
                <a:cubicBezTo>
                  <a:pt y="490" x="3279"/>
                  <a:pt y="507" x="3259"/>
                  <a:pt y="527" x="3243"/>
                </a:cubicBezTo>
                <a:cubicBezTo>
                  <a:pt y="546" x="3228"/>
                  <a:pt y="567" x="3216"/>
                  <a:pt y="590" x="3209"/>
                </a:cubicBezTo>
                <a:cubicBezTo>
                  <a:pt y="613" x="3203"/>
                  <a:pt y="634" x="3199"/>
                  <a:pt y="654" x="3199"/>
                </a:cubicBezTo>
                <a:cubicBezTo>
                  <a:pt y="689" x="3199"/>
                  <a:pt y="719" x="3206"/>
                  <a:pt y="744" x="3219"/>
                </a:cubicBezTo>
                <a:cubicBezTo>
                  <a:pt y="770" x="3232"/>
                  <a:pt y="790" x="3249"/>
                  <a:pt y="805" x="3268"/>
                </a:cubicBezTo>
                <a:cubicBezTo>
                  <a:pt y="821" x="3288"/>
                  <a:pt y="832" x="3309"/>
                  <a:pt y="839" x="3332"/>
                </a:cubicBezTo>
                <a:cubicBezTo>
                  <a:pt y="846" x="3354"/>
                  <a:pt y="849" x="3375"/>
                  <a:pt y="849" x="3395"/>
                </a:cubicBezTo>
                <a:lnTo>
                  <a:pt y="849" x="3624"/>
                </a:lnTo>
                <a:cubicBezTo>
                  <a:pt y="849" x="3659"/>
                  <a:pt y="843" x="3689"/>
                  <a:pt y="830" x="3715"/>
                </a:cubicBezTo>
                <a:cubicBezTo>
                  <a:pt y="816" x="3740"/>
                  <a:pt y="800" x="3760"/>
                  <a:pt y="780" x="3776"/>
                </a:cubicBezTo>
                <a:cubicBezTo>
                  <a:pt y="761" x="3791"/>
                  <a:pt y="740" x="3802"/>
                  <a:pt y="717" x="3809"/>
                </a:cubicBezTo>
                <a:cubicBezTo>
                  <a:pt y="694" x="3816"/>
                  <a:pt y="673" x="3819"/>
                  <a:pt y="654" x="3819"/>
                </a:cubicBezTo>
                <a:lnTo>
                  <a:pt y="475" x="3819"/>
                </a:lnTo>
                <a:cubicBezTo>
                  <a:pt y="440" x="3819"/>
                  <a:pt y="410" x="3813"/>
                  <a:pt y="385" x="3800"/>
                </a:cubicBezTo>
                <a:cubicBezTo>
                  <a:pt y="360" x="3787"/>
                  <a:pt y="339" x="3770"/>
                  <a:pt y="324" x="3750"/>
                </a:cubicBezTo>
                <a:cubicBezTo>
                  <a:pt y="308" x="3731"/>
                  <a:pt y="297" x="3710"/>
                  <a:pt y="290" x="3687"/>
                </a:cubicBezTo>
                <a:cubicBezTo>
                  <a:pt y="283" x="3665"/>
                  <a:pt y="280" x="3643"/>
                  <a:pt y="280" x="3624"/>
                </a:cubicBezTo>
                <a:close/>
                <a:moveTo>
                  <a:pt y="107" x="3936"/>
                </a:moveTo>
                <a:lnTo>
                  <a:pt y="276" x="3936"/>
                </a:lnTo>
                <a:lnTo>
                  <a:pt y="276" x="4364"/>
                </a:lnTo>
                <a:cubicBezTo>
                  <a:pt y="276" x="4375"/>
                  <a:pt y="278" x="4382"/>
                  <a:pt y="283" x="4386"/>
                </a:cubicBezTo>
                <a:cubicBezTo>
                  <a:pt y="288" x="4391"/>
                  <a:pt y="296" x="4393"/>
                  <a:pt y="307" x="4393"/>
                </a:cubicBezTo>
                <a:lnTo>
                  <a:pt y="364" x="4393"/>
                </a:lnTo>
                <a:cubicBezTo>
                  <a:pt y="375" x="4393"/>
                  <a:pt y="382" x="4391"/>
                  <a:pt y="387" x="4387"/>
                </a:cubicBezTo>
                <a:cubicBezTo>
                  <a:pt y="391" x="4382"/>
                  <a:pt y="394" x="4375"/>
                  <a:pt y="394" x="4363"/>
                </a:cubicBezTo>
                <a:lnTo>
                  <a:pt y="394" x="4077"/>
                </a:lnTo>
                <a:cubicBezTo>
                  <a:pt y="394" x="4053"/>
                  <a:pt y="397" x="4031"/>
                  <a:pt y="403" x="4012"/>
                </a:cubicBezTo>
                <a:cubicBezTo>
                  <a:pt y="409" x="3993"/>
                  <a:pt y="418" x="3976"/>
                  <a:pt y="428" x="3961"/>
                </a:cubicBezTo>
                <a:cubicBezTo>
                  <a:pt y="438" x="3946"/>
                  <a:pt y="450" x="3933"/>
                  <a:pt y="464" x="3923"/>
                </a:cubicBezTo>
                <a:cubicBezTo>
                  <a:pt y="477" x="3912"/>
                  <a:pt y="492" x="3904"/>
                  <a:pt y="506" x="3897"/>
                </a:cubicBezTo>
                <a:cubicBezTo>
                  <a:pt y="521" x="3891"/>
                  <a:pt y="536" x="3886"/>
                  <a:pt y="551" x="3883"/>
                </a:cubicBezTo>
                <a:cubicBezTo>
                  <a:pt y="566" x="3880"/>
                  <a:pt y="580" x="3878"/>
                  <a:pt y="594" x="3878"/>
                </a:cubicBezTo>
                <a:lnTo>
                  <a:pt y="849" x="3878"/>
                </a:lnTo>
                <a:lnTo>
                  <a:pt y="849" x="4563"/>
                </a:lnTo>
                <a:lnTo>
                  <a:pt y="681" x="4563"/>
                </a:lnTo>
                <a:lnTo>
                  <a:pt y="681" x="4047"/>
                </a:lnTo>
                <a:lnTo>
                  <a:pt y="595" x="4047"/>
                </a:lnTo>
                <a:cubicBezTo>
                  <a:pt y="591" x="4048"/>
                  <a:pt y="586" x="4049"/>
                  <a:pt y="582" x="4050"/>
                </a:cubicBezTo>
                <a:cubicBezTo>
                  <a:pt y="577" x="4051"/>
                  <a:pt y="574" x="4053"/>
                  <a:pt y="571" x="4054"/>
                </a:cubicBezTo>
                <a:cubicBezTo>
                  <a:pt y="569" x="4056"/>
                  <a:pt y="567" x="4058"/>
                  <a:pt y="565" x="4061"/>
                </a:cubicBezTo>
                <a:cubicBezTo>
                  <a:pt y="564" x="4064"/>
                  <a:pt y="563" x="4070"/>
                  <a:pt y="563" x="4077"/>
                </a:cubicBezTo>
                <a:lnTo>
                  <a:pt y="563" x="4364"/>
                </a:lnTo>
                <a:cubicBezTo>
                  <a:pt y="563" x="4384"/>
                  <a:pt y="560" x="4405"/>
                  <a:pt y="553" x="4428"/>
                </a:cubicBezTo>
                <a:cubicBezTo>
                  <a:pt y="546" x="4451"/>
                  <a:pt y="534" x="4473"/>
                  <a:pt y="518" x="4493"/>
                </a:cubicBezTo>
                <a:cubicBezTo>
                  <a:pt y="502" x="4513"/>
                  <a:pt y="482" x="4530"/>
                  <a:pt y="456" x="4543"/>
                </a:cubicBezTo>
                <a:cubicBezTo>
                  <a:pt y="431" x="4556"/>
                  <a:pt y="400" x="4563"/>
                  <a:pt y="364" x="4563"/>
                </a:cubicBezTo>
                <a:lnTo>
                  <a:pt y="306" x="4563"/>
                </a:lnTo>
                <a:cubicBezTo>
                  <a:pt y="293" x="4563"/>
                  <a:pt y="279" x="4562"/>
                  <a:pt y="264" x="4559"/>
                </a:cubicBezTo>
                <a:cubicBezTo>
                  <a:pt y="249" x="4556"/>
                  <a:pt y="235" x="4551"/>
                  <a:pt y="220" x="4544"/>
                </a:cubicBezTo>
                <a:cubicBezTo>
                  <a:pt y="205" x="4537"/>
                  <a:pt y="191" x="4529"/>
                  <a:pt y="178" x="4518"/>
                </a:cubicBezTo>
                <a:cubicBezTo>
                  <a:pt y="164" x="4507"/>
                  <a:pt y="152" x="4495"/>
                  <a:pt y="142" x="4480"/>
                </a:cubicBezTo>
                <a:cubicBezTo>
                  <a:pt y="131" x="4465"/>
                  <a:pt y="123" x="4448"/>
                  <a:pt y="117" x="4428"/>
                </a:cubicBezTo>
                <a:cubicBezTo>
                  <a:pt y="111" x="4409"/>
                  <a:pt y="107" x="4388"/>
                  <a:pt y="107" x="4364"/>
                </a:cubicBezTo>
                <a:close/>
                <a:moveTo>
                  <a:pt y="280" x="5266"/>
                </a:moveTo>
                <a:cubicBezTo>
                  <a:pt y="280" x="5254"/>
                  <a:pt y="282" x="5243"/>
                  <a:pt y="286" x="5233"/>
                </a:cubicBezTo>
                <a:cubicBezTo>
                  <a:pt y="291" x="5223"/>
                  <a:pt y="296" x="5214"/>
                  <a:pt y="304" x="5206"/>
                </a:cubicBezTo>
                <a:cubicBezTo>
                  <a:pt y="312" x="5198"/>
                  <a:pt y="321" x="5192"/>
                  <a:pt y="331" x="5188"/>
                </a:cubicBezTo>
                <a:cubicBezTo>
                  <a:pt y="341" x="5183"/>
                  <a:pt y="352" x="5181"/>
                  <a:pt y="364" x="5181"/>
                </a:cubicBezTo>
                <a:lnTo>
                  <a:pt y="849" x="5181"/>
                </a:lnTo>
                <a:lnTo>
                  <a:pt y="849" x="5350"/>
                </a:lnTo>
                <a:lnTo>
                  <a:pt y="448" x="5350"/>
                </a:lnTo>
                <a:lnTo>
                  <a:pt y="448" x="5551"/>
                </a:lnTo>
                <a:cubicBezTo>
                  <a:pt y="448" x="5564"/>
                  <a:pt y="450" x="5575"/>
                  <a:pt y="455" x="5586"/>
                </a:cubicBezTo>
                <a:cubicBezTo>
                  <a:pt y="459" x="5597"/>
                  <a:pt y="465" x="5606"/>
                  <a:pt y="472" x="5614"/>
                </a:cubicBezTo>
                <a:cubicBezTo>
                  <a:pt y="479" x="5621"/>
                  <a:pt y="489" x="5628"/>
                  <a:pt y="499" x="5632"/>
                </a:cubicBezTo>
                <a:cubicBezTo>
                  <a:pt y="510" x="5637"/>
                  <a:pt y="522" x="5639"/>
                  <a:pt y="535" x="5639"/>
                </a:cubicBezTo>
                <a:lnTo>
                  <a:pt y="849" x="5639"/>
                </a:lnTo>
                <a:lnTo>
                  <a:pt y="849" x="5808"/>
                </a:lnTo>
                <a:lnTo>
                  <a:pt y="535" x="5808"/>
                </a:lnTo>
                <a:cubicBezTo>
                  <a:pt y="505" x="5808"/>
                  <a:pt y="477" x="5804"/>
                  <a:pt y="452" x="5796"/>
                </a:cubicBezTo>
                <a:cubicBezTo>
                  <a:pt y="427" x="5788"/>
                  <a:pt y="405" x="5778"/>
                  <a:pt y="386" x="5764"/>
                </a:cubicBezTo>
                <a:cubicBezTo>
                  <a:pt y="367" x="5751"/>
                  <a:pt y="351" x="5735"/>
                  <a:pt y="337" x="5718"/>
                </a:cubicBezTo>
                <a:cubicBezTo>
                  <a:pt y="324" x="5701"/>
                  <a:pt y="313" x="5683"/>
                  <a:pt y="304" x="5664"/>
                </a:cubicBezTo>
                <a:cubicBezTo>
                  <a:pt y="296" x="5645"/>
                  <a:pt y="289" x="5626"/>
                  <a:pt y="286" x="5607"/>
                </a:cubicBezTo>
                <a:cubicBezTo>
                  <a:pt y="282" x="5588"/>
                  <a:pt y="280" x="5569"/>
                  <a:pt y="280" x="5552"/>
                </a:cubicBezTo>
                <a:close/>
                <a:moveTo>
                  <a:pt y="107" x="6357"/>
                </a:moveTo>
                <a:lnTo>
                  <a:pt y="276" x="6357"/>
                </a:lnTo>
                <a:lnTo>
                  <a:pt y="276" x="6785"/>
                </a:lnTo>
                <a:cubicBezTo>
                  <a:pt y="276" x="6796"/>
                  <a:pt y="278" x="6803"/>
                  <a:pt y="283" x="6808"/>
                </a:cubicBezTo>
                <a:cubicBezTo>
                  <a:pt y="288" x="6812"/>
                  <a:pt y="296" x="6814"/>
                  <a:pt y="307" x="6814"/>
                </a:cubicBezTo>
                <a:lnTo>
                  <a:pt y="364" x="6814"/>
                </a:lnTo>
                <a:cubicBezTo>
                  <a:pt y="375" x="6814"/>
                  <a:pt y="382" x="6812"/>
                  <a:pt y="387" x="6808"/>
                </a:cubicBezTo>
                <a:cubicBezTo>
                  <a:pt y="391" x="6804"/>
                  <a:pt y="394" x="6796"/>
                  <a:pt y="394" x="6784"/>
                </a:cubicBezTo>
                <a:lnTo>
                  <a:pt y="394" x="6498"/>
                </a:lnTo>
                <a:cubicBezTo>
                  <a:pt y="394" x="6474"/>
                  <a:pt y="397" x="6453"/>
                  <a:pt y="403" x="6433"/>
                </a:cubicBezTo>
                <a:cubicBezTo>
                  <a:pt y="409" x="6414"/>
                  <a:pt y="418" x="6397"/>
                  <a:pt y="428" x="6382"/>
                </a:cubicBezTo>
                <a:cubicBezTo>
                  <a:pt y="438" x="6367"/>
                  <a:pt y="450" x="6355"/>
                  <a:pt y="464" x="6344"/>
                </a:cubicBezTo>
                <a:cubicBezTo>
                  <a:pt y="477" x="6334"/>
                  <a:pt y="492" x="6325"/>
                  <a:pt y="506" x="6319"/>
                </a:cubicBezTo>
                <a:cubicBezTo>
                  <a:pt y="521" x="6312"/>
                  <a:pt y="536" x="6307"/>
                  <a:pt y="551" x="6304"/>
                </a:cubicBezTo>
                <a:cubicBezTo>
                  <a:pt y="566" x="6301"/>
                  <a:pt y="580" x="6300"/>
                  <a:pt y="594" x="6300"/>
                </a:cubicBezTo>
                <a:lnTo>
                  <a:pt y="849" x="6300"/>
                </a:lnTo>
                <a:lnTo>
                  <a:pt y="849" x="6985"/>
                </a:lnTo>
                <a:lnTo>
                  <a:pt y="681" x="6985"/>
                </a:lnTo>
                <a:lnTo>
                  <a:pt y="681" x="6468"/>
                </a:lnTo>
                <a:lnTo>
                  <a:pt y="595" x="6468"/>
                </a:lnTo>
                <a:cubicBezTo>
                  <a:pt y="591" x="6469"/>
                  <a:pt y="586" x="6470"/>
                  <a:pt y="582" x="6471"/>
                </a:cubicBezTo>
                <a:cubicBezTo>
                  <a:pt y="577" x="6472"/>
                  <a:pt y="574" x="6474"/>
                  <a:pt y="571" x="6476"/>
                </a:cubicBezTo>
                <a:cubicBezTo>
                  <a:pt y="569" x="6477"/>
                  <a:pt y="567" x="6480"/>
                  <a:pt y="565" x="6483"/>
                </a:cubicBezTo>
                <a:cubicBezTo>
                  <a:pt y="564" x="6486"/>
                  <a:pt y="563" x="6491"/>
                  <a:pt y="563" x="6498"/>
                </a:cubicBezTo>
                <a:lnTo>
                  <a:pt y="563" x="6785"/>
                </a:lnTo>
                <a:cubicBezTo>
                  <a:pt y="563" x="6805"/>
                  <a:pt y="560" x="6827"/>
                  <a:pt y="553" x="6850"/>
                </a:cubicBezTo>
                <a:cubicBezTo>
                  <a:pt y="546" x="6873"/>
                  <a:pt y="534" x="6894"/>
                  <a:pt y="518" x="6914"/>
                </a:cubicBezTo>
                <a:cubicBezTo>
                  <a:pt y="502" x="6934"/>
                  <a:pt y="482" x="6951"/>
                  <a:pt y="456" x="6965"/>
                </a:cubicBezTo>
                <a:cubicBezTo>
                  <a:pt y="431" x="6978"/>
                  <a:pt y="400" x="6985"/>
                  <a:pt y="364" x="6985"/>
                </a:cubicBezTo>
                <a:lnTo>
                  <a:pt y="306" x="6985"/>
                </a:lnTo>
                <a:cubicBezTo>
                  <a:pt y="293" x="6985"/>
                  <a:pt y="279" x="6983"/>
                  <a:pt y="264" x="6980"/>
                </a:cubicBezTo>
                <a:cubicBezTo>
                  <a:pt y="249" x="6977"/>
                  <a:pt y="235" x="6972"/>
                  <a:pt y="220" x="6965"/>
                </a:cubicBezTo>
                <a:cubicBezTo>
                  <a:pt y="205" x="6959"/>
                  <a:pt y="191" x="6950"/>
                  <a:pt y="178" x="6939"/>
                </a:cubicBezTo>
                <a:cubicBezTo>
                  <a:pt y="164" x="6929"/>
                  <a:pt y="152" x="6916"/>
                  <a:pt y="142" x="6901"/>
                </a:cubicBezTo>
                <a:cubicBezTo>
                  <a:pt y="131" x="6886"/>
                  <a:pt y="123" x="6869"/>
                  <a:pt y="117" x="6850"/>
                </a:cubicBezTo>
                <a:cubicBezTo>
                  <a:pt y="111" x="6831"/>
                  <a:pt y="107" x="6809"/>
                  <a:pt y="107" x="6785"/>
                </a:cubicBezTo>
                <a:close/>
                <a:moveTo>
                  <a:pt y="280" x="7690"/>
                </a:moveTo>
                <a:lnTo>
                  <a:pt y="442" x="7690"/>
                </a:lnTo>
                <a:lnTo>
                  <a:pt y="442" x="7990"/>
                </a:lnTo>
                <a:cubicBezTo>
                  <a:pt y="442" x="8000"/>
                  <a:pt y="445" x="8008"/>
                  <a:pt y="451" x="8014"/>
                </a:cubicBezTo>
                <a:cubicBezTo>
                  <a:pt y="457" x="8020"/>
                  <a:pt y="465" x="8023"/>
                  <a:pt y="475" x="8023"/>
                </a:cubicBezTo>
                <a:lnTo>
                  <a:pt y="653" x="8023"/>
                </a:lnTo>
                <a:cubicBezTo>
                  <a:pt y="663" x="8023"/>
                  <a:pt y="671" x="8021"/>
                  <a:pt y="677" x="8015"/>
                </a:cubicBezTo>
                <a:cubicBezTo>
                  <a:pt y="683" x="8009"/>
                  <a:pt y="687" x="8001"/>
                  <a:pt y="687" x="7990"/>
                </a:cubicBezTo>
                <a:lnTo>
                  <a:pt y="687" x="7762"/>
                </a:lnTo>
                <a:cubicBezTo>
                  <a:pt y="687" x="7752"/>
                  <a:pt y="684" x="7744"/>
                  <a:pt y="678" x="7737"/>
                </a:cubicBezTo>
                <a:cubicBezTo>
                  <a:pt y="673" x="7731"/>
                  <a:pt y="665" x="7728"/>
                  <a:pt y="655" x="7728"/>
                </a:cubicBezTo>
                <a:cubicBezTo>
                  <a:pt y="644" x="7728"/>
                  <a:pt y="636" x="7730"/>
                  <a:pt y="630" x="7736"/>
                </a:cubicBezTo>
                <a:cubicBezTo>
                  <a:pt y="623" x="7742"/>
                  <a:pt y="620" x="7750"/>
                  <a:pt y="620" x="7761"/>
                </a:cubicBezTo>
                <a:lnTo>
                  <a:pt y="620" x="8011"/>
                </a:lnTo>
                <a:lnTo>
                  <a:pt y="458" x="8011"/>
                </a:lnTo>
                <a:lnTo>
                  <a:pt y="458" x="7761"/>
                </a:lnTo>
                <a:cubicBezTo>
                  <a:pt y="458" x="7726"/>
                  <a:pt y="464" x="7695"/>
                  <a:pt y="477" x="7670"/>
                </a:cubicBezTo>
                <a:cubicBezTo>
                  <a:pt y="490" x="7645"/>
                  <a:pt y="507" x="7625"/>
                  <a:pt y="527" x="7609"/>
                </a:cubicBezTo>
                <a:cubicBezTo>
                  <a:pt y="546" x="7594"/>
                  <a:pt y="567" x="7583"/>
                  <a:pt y="590" x="7576"/>
                </a:cubicBezTo>
                <a:cubicBezTo>
                  <a:pt y="613" x="7569"/>
                  <a:pt y="634" x="7565"/>
                  <a:pt y="654" x="7565"/>
                </a:cubicBezTo>
                <a:cubicBezTo>
                  <a:pt y="689" x="7565"/>
                  <a:pt y="719" x="7572"/>
                  <a:pt y="744" x="7585"/>
                </a:cubicBezTo>
                <a:cubicBezTo>
                  <a:pt y="770" x="7598"/>
                  <a:pt y="790" x="7615"/>
                  <a:pt y="805" x="7634"/>
                </a:cubicBezTo>
                <a:cubicBezTo>
                  <a:pt y="821" x="7654"/>
                  <a:pt y="832" x="7675"/>
                  <a:pt y="839" x="7698"/>
                </a:cubicBezTo>
                <a:cubicBezTo>
                  <a:pt y="846" x="7720"/>
                  <a:pt y="849" x="7741"/>
                  <a:pt y="849" x="7761"/>
                </a:cubicBezTo>
                <a:lnTo>
                  <a:pt y="849" x="7990"/>
                </a:lnTo>
                <a:cubicBezTo>
                  <a:pt y="849" x="8025"/>
                  <a:pt y="843" x="8056"/>
                  <a:pt y="830" x="8081"/>
                </a:cubicBezTo>
                <a:cubicBezTo>
                  <a:pt y="816" x="8106"/>
                  <a:pt y="800" x="8126"/>
                  <a:pt y="780" x="8142"/>
                </a:cubicBezTo>
                <a:cubicBezTo>
                  <a:pt y="761" x="8157"/>
                  <a:pt y="740" x="8168"/>
                  <a:pt y="717" x="8175"/>
                </a:cubicBezTo>
                <a:cubicBezTo>
                  <a:pt y="694" x="8182"/>
                  <a:pt y="673" x="8186"/>
                  <a:pt y="654" x="8186"/>
                </a:cubicBezTo>
                <a:lnTo>
                  <a:pt y="475" x="8186"/>
                </a:lnTo>
                <a:cubicBezTo>
                  <a:pt y="440" x="8186"/>
                  <a:pt y="410" x="8179"/>
                  <a:pt y="385" x="8166"/>
                </a:cubicBezTo>
                <a:cubicBezTo>
                  <a:pt y="360" x="8153"/>
                  <a:pt y="339" x="8136"/>
                  <a:pt y="324" x="8117"/>
                </a:cubicBezTo>
                <a:cubicBezTo>
                  <a:pt y="308" x="8097"/>
                  <a:pt y="297" x="8076"/>
                  <a:pt y="290" x="8053"/>
                </a:cubicBezTo>
                <a:cubicBezTo>
                  <a:pt y="283" x="8031"/>
                  <a:pt y="280" x="8010"/>
                  <a:pt y="280" x="7990"/>
                </a:cubicBezTo>
                <a:close/>
                <a:moveTo>
                  <a:pt y="107" x="8228"/>
                </a:moveTo>
                <a:lnTo>
                  <a:pt y="276" x="8228"/>
                </a:lnTo>
                <a:lnTo>
                  <a:pt y="276" x="8342"/>
                </a:lnTo>
                <a:lnTo>
                  <a:pt y="849" x="8342"/>
                </a:lnTo>
                <a:lnTo>
                  <a:pt y="849" x="8511"/>
                </a:lnTo>
                <a:lnTo>
                  <a:pt y="107" x="8511"/>
                </a:lnTo>
                <a:close/>
                <a:moveTo>
                  <a:pt y="280" x="9234"/>
                </a:moveTo>
                <a:cubicBezTo>
                  <a:pt y="280" x="9223"/>
                  <a:pt y="282" x="9212"/>
                  <a:pt y="286" x="9201"/>
                </a:cubicBezTo>
                <a:cubicBezTo>
                  <a:pt y="291" x="9191"/>
                  <a:pt y="296" x="9182"/>
                  <a:pt y="304" x="9174"/>
                </a:cubicBezTo>
                <a:cubicBezTo>
                  <a:pt y="312" x="9166"/>
                  <a:pt y="321" x="9160"/>
                  <a:pt y="331" x="9156"/>
                </a:cubicBezTo>
                <a:cubicBezTo>
                  <a:pt y="341" x="9152"/>
                  <a:pt y="352" x="9149"/>
                  <a:pt y="364" x="9149"/>
                </a:cubicBezTo>
                <a:lnTo>
                  <a:pt y="849" x="9149"/>
                </a:lnTo>
                <a:lnTo>
                  <a:pt y="849" x="9318"/>
                </a:lnTo>
                <a:lnTo>
                  <a:pt y="448" x="9318"/>
                </a:lnTo>
                <a:lnTo>
                  <a:pt y="448" x="9519"/>
                </a:lnTo>
                <a:cubicBezTo>
                  <a:pt y="448" x="9532"/>
                  <a:pt y="450" x="9544"/>
                  <a:pt y="455" x="9554"/>
                </a:cubicBezTo>
                <a:cubicBezTo>
                  <a:pt y="459" x="9565"/>
                  <a:pt y="465" x="9574"/>
                  <a:pt y="472" x="9582"/>
                </a:cubicBezTo>
                <a:cubicBezTo>
                  <a:pt y="479" x="9590"/>
                  <a:pt y="489" x="9596"/>
                  <a:pt y="499" x="9600"/>
                </a:cubicBezTo>
                <a:cubicBezTo>
                  <a:pt y="510" x="9605"/>
                  <a:pt y="522" x="9607"/>
                  <a:pt y="535" x="9607"/>
                </a:cubicBezTo>
                <a:lnTo>
                  <a:pt y="849" x="9607"/>
                </a:lnTo>
                <a:lnTo>
                  <a:pt y="849" x="9776"/>
                </a:lnTo>
                <a:lnTo>
                  <a:pt y="535" x="9776"/>
                </a:lnTo>
                <a:cubicBezTo>
                  <a:pt y="505" x="9776"/>
                  <a:pt y="477" x="9772"/>
                  <a:pt y="452" x="9764"/>
                </a:cubicBezTo>
                <a:cubicBezTo>
                  <a:pt y="427" x="9757"/>
                  <a:pt y="405" x="9746"/>
                  <a:pt y="386" x="9732"/>
                </a:cubicBezTo>
                <a:cubicBezTo>
                  <a:pt y="367" x="9719"/>
                  <a:pt y="351" x="9704"/>
                  <a:pt y="337" x="9686"/>
                </a:cubicBezTo>
                <a:cubicBezTo>
                  <a:pt y="324" x="9669"/>
                  <a:pt y="313" x="9651"/>
                  <a:pt y="304" x="9632"/>
                </a:cubicBezTo>
                <a:cubicBezTo>
                  <a:pt y="296" x="9613"/>
                  <a:pt y="289" x="9594"/>
                  <a:pt y="286" x="9575"/>
                </a:cubicBezTo>
                <a:cubicBezTo>
                  <a:pt y="282" x="9556"/>
                  <a:pt y="280" x="9538"/>
                  <a:pt y="280" x="9520"/>
                </a:cubicBezTo>
                <a:close/>
                <a:moveTo>
                  <a:pt y="280" x="10476"/>
                </a:moveTo>
                <a:lnTo>
                  <a:pt y="442" x="10476"/>
                </a:lnTo>
                <a:lnTo>
                  <a:pt y="442" x="10776"/>
                </a:lnTo>
                <a:cubicBezTo>
                  <a:pt y="442" x="10786"/>
                  <a:pt y="445" x="10794"/>
                  <a:pt y="451" x="10800"/>
                </a:cubicBezTo>
                <a:cubicBezTo>
                  <a:pt y="457" x="10806"/>
                  <a:pt y="465" x="10809"/>
                  <a:pt y="475" x="10809"/>
                </a:cubicBezTo>
                <a:lnTo>
                  <a:pt y="653" x="10809"/>
                </a:lnTo>
                <a:cubicBezTo>
                  <a:pt y="663" x="10809"/>
                  <a:pt y="671" x="10806"/>
                  <a:pt y="677" x="10801"/>
                </a:cubicBezTo>
                <a:cubicBezTo>
                  <a:pt y="683" x="10795"/>
                  <a:pt y="687" x="10787"/>
                  <a:pt y="687" x="10776"/>
                </a:cubicBezTo>
                <a:lnTo>
                  <a:pt y="687" x="10548"/>
                </a:lnTo>
                <a:cubicBezTo>
                  <a:pt y="687" x="10538"/>
                  <a:pt y="684" x="10530"/>
                  <a:pt y="678" x="10523"/>
                </a:cubicBezTo>
                <a:cubicBezTo>
                  <a:pt y="673" x="10517"/>
                  <a:pt y="665" x="10513"/>
                  <a:pt y="655" x="10513"/>
                </a:cubicBezTo>
                <a:cubicBezTo>
                  <a:pt y="644" x="10513"/>
                  <a:pt y="636" x="10516"/>
                  <a:pt y="630" x="10522"/>
                </a:cubicBezTo>
                <a:cubicBezTo>
                  <a:pt y="623" x="10527"/>
                  <a:pt y="620" x="10536"/>
                  <a:pt y="620" x="10547"/>
                </a:cubicBezTo>
                <a:lnTo>
                  <a:pt y="620" x="10797"/>
                </a:lnTo>
                <a:lnTo>
                  <a:pt y="458" x="10797"/>
                </a:lnTo>
                <a:lnTo>
                  <a:pt y="458" x="10547"/>
                </a:lnTo>
                <a:cubicBezTo>
                  <a:pt y="458" x="10511"/>
                  <a:pt y="464" x="10481"/>
                  <a:pt y="477" x="10456"/>
                </a:cubicBezTo>
                <a:cubicBezTo>
                  <a:pt y="490" x="10431"/>
                  <a:pt y="507" x="10411"/>
                  <a:pt y="527" x="10395"/>
                </a:cubicBezTo>
                <a:cubicBezTo>
                  <a:pt y="546" x="10379"/>
                  <a:pt y="567" x="10368"/>
                  <a:pt y="590" x="10361"/>
                </a:cubicBezTo>
                <a:cubicBezTo>
                  <a:pt y="613" x="10354"/>
                  <a:pt y="634" x="10351"/>
                  <a:pt y="654" x="10351"/>
                </a:cubicBezTo>
                <a:cubicBezTo>
                  <a:pt y="689" x="10351"/>
                  <a:pt y="719" x="10358"/>
                  <a:pt y="744" x="10371"/>
                </a:cubicBezTo>
                <a:cubicBezTo>
                  <a:pt y="770" x="10384"/>
                  <a:pt y="790" x="10400"/>
                  <a:pt y="805" x="10420"/>
                </a:cubicBezTo>
                <a:cubicBezTo>
                  <a:pt y="821" x="10440"/>
                  <a:pt y="832" x="10461"/>
                  <a:pt y="839" x="10483"/>
                </a:cubicBezTo>
                <a:cubicBezTo>
                  <a:pt y="846" x="10506"/>
                  <a:pt y="849" x="10527"/>
                  <a:pt y="849" x="10547"/>
                </a:cubicBezTo>
                <a:lnTo>
                  <a:pt y="849" x="10776"/>
                </a:lnTo>
                <a:cubicBezTo>
                  <a:pt y="849" x="10811"/>
                  <a:pt y="843" x="10841"/>
                  <a:pt y="830" x="10866"/>
                </a:cubicBezTo>
                <a:cubicBezTo>
                  <a:pt y="816" x="10892"/>
                  <a:pt y="800" x="10912"/>
                  <a:pt y="780" x="10927"/>
                </a:cubicBezTo>
                <a:cubicBezTo>
                  <a:pt y="761" x="10943"/>
                  <a:pt y="740" x="10954"/>
                  <a:pt y="717" x="10961"/>
                </a:cubicBezTo>
                <a:cubicBezTo>
                  <a:pt y="694" x="10968"/>
                  <a:pt y="673" x="10971"/>
                  <a:pt y="654" x="10971"/>
                </a:cubicBezTo>
                <a:lnTo>
                  <a:pt y="475" x="10971"/>
                </a:lnTo>
                <a:cubicBezTo>
                  <a:pt y="440" x="10971"/>
                  <a:pt y="410" x="10965"/>
                  <a:pt y="385" x="10951"/>
                </a:cubicBezTo>
                <a:cubicBezTo>
                  <a:pt y="360" x="10938"/>
                  <a:pt y="339" x="10922"/>
                  <a:pt y="324" x="10902"/>
                </a:cubicBezTo>
                <a:cubicBezTo>
                  <a:pt y="308" x="10883"/>
                  <a:pt y="297" x="10862"/>
                  <a:pt y="290" x="10839"/>
                </a:cubicBezTo>
                <a:cubicBezTo>
                  <a:pt y="283" x="10816"/>
                  <a:pt y="280" x="10795"/>
                  <a:pt y="280" x="10776"/>
                </a:cubicBezTo>
                <a:close/>
                <a:moveTo>
                  <a:pt y="107" x="11348"/>
                </a:moveTo>
                <a:cubicBezTo>
                  <a:pt y="107" x="11307"/>
                  <a:pt y="115" x="11267"/>
                  <a:pt y="131" x="11229"/>
                </a:cubicBezTo>
                <a:cubicBezTo>
                  <a:pt y="146" x="11192"/>
                  <a:pt y="168" x="11158"/>
                  <a:pt y="196" x="11129"/>
                </a:cubicBezTo>
                <a:cubicBezTo>
                  <a:pt y="223" x="11101"/>
                  <a:pt y="256" x="11077"/>
                  <a:pt y="295" x="11060"/>
                </a:cubicBezTo>
                <a:cubicBezTo>
                  <a:pt y="333" x="11043"/>
                  <a:pt y="375" x="11034"/>
                  <a:pt y="421" x="11034"/>
                </a:cubicBezTo>
                <a:lnTo>
                  <a:pt y="535" x="11034"/>
                </a:lnTo>
                <a:cubicBezTo>
                  <a:pt y="566" x="11034"/>
                  <a:pt y="595" x="11038"/>
                  <a:pt y="623" x="11046"/>
                </a:cubicBezTo>
                <a:cubicBezTo>
                  <a:pt y="650" x="11054"/>
                  <a:pt y="675" x="11065"/>
                  <a:pt y="699" x="11079"/>
                </a:cubicBezTo>
                <a:cubicBezTo>
                  <a:pt y="722" x="11093"/>
                  <a:pt y="743" x="11110"/>
                  <a:pt y="762" x="11129"/>
                </a:cubicBezTo>
                <a:cubicBezTo>
                  <a:pt y="780" x="11149"/>
                  <a:pt y="796" x="11170"/>
                  <a:pt y="809" x="11193"/>
                </a:cubicBezTo>
                <a:cubicBezTo>
                  <a:pt y="822" x="11217"/>
                  <a:pt y="832" x="11241"/>
                  <a:pt y="839" x="11267"/>
                </a:cubicBezTo>
                <a:cubicBezTo>
                  <a:pt y="846" x="11294"/>
                  <a:pt y="849" x="11320"/>
                  <a:pt y="849" x="11348"/>
                </a:cubicBezTo>
                <a:lnTo>
                  <a:pt y="849" x="11577"/>
                </a:lnTo>
                <a:cubicBezTo>
                  <a:pt y="849" x="11604"/>
                  <a:pt y="846" x="11631"/>
                  <a:pt y="839" x="11657"/>
                </a:cubicBezTo>
                <a:cubicBezTo>
                  <a:pt y="832" x="11683"/>
                  <a:pt y="822" x="11708"/>
                  <a:pt y="809" x="11731"/>
                </a:cubicBezTo>
                <a:cubicBezTo>
                  <a:pt y="796" x="11754"/>
                  <a:pt y="780" x="11775"/>
                  <a:pt y="762" x="11795"/>
                </a:cubicBezTo>
                <a:cubicBezTo>
                  <a:pt y="743" x="11814"/>
                  <a:pt y="722" x="11831"/>
                  <a:pt y="699" x="11846"/>
                </a:cubicBezTo>
                <a:cubicBezTo>
                  <a:pt y="675" x="11860"/>
                  <a:pt y="650" x="11871"/>
                  <a:pt y="623" x="11879"/>
                </a:cubicBezTo>
                <a:cubicBezTo>
                  <a:pt y="595" x="11887"/>
                  <a:pt y="566" x="11891"/>
                  <a:pt y="535" x="11891"/>
                </a:cubicBezTo>
                <a:lnTo>
                  <a:pt y="421" x="11891"/>
                </a:lnTo>
                <a:cubicBezTo>
                  <a:pt y="391" x="11891"/>
                  <a:pt y="362" x="11887"/>
                  <a:pt y="334" x="11879"/>
                </a:cubicBezTo>
                <a:cubicBezTo>
                  <a:pt y="307" x="11871"/>
                  <a:pt y="281" x="11860"/>
                  <a:pt y="258" x="11846"/>
                </a:cubicBezTo>
                <a:cubicBezTo>
                  <a:pt y="235" x="11831"/>
                  <a:pt y="214" x="11814"/>
                  <a:pt y="195" x="11795"/>
                </a:cubicBezTo>
                <a:cubicBezTo>
                  <a:pt y="177" x="11775"/>
                  <a:pt y="161" x="11754"/>
                  <a:pt y="148" x="11731"/>
                </a:cubicBezTo>
                <a:cubicBezTo>
                  <a:pt y="135" x="11708"/>
                  <a:pt y="125" x="11683"/>
                  <a:pt y="118" x="11657"/>
                </a:cubicBezTo>
                <a:cubicBezTo>
                  <a:pt y="111" x="11631"/>
                  <a:pt y="107" x="11604"/>
                  <a:pt y="107" x="11577"/>
                </a:cubicBezTo>
                <a:close/>
                <a:moveTo>
                  <a:pt y="0" x="962"/>
                </a:moveTo>
                <a:cubicBezTo>
                  <a:pt y="18" x="946"/>
                  <a:pt y="37" x="930"/>
                  <a:pt y="57" x="915"/>
                </a:cubicBezTo>
                <a:cubicBezTo>
                  <a:pt y="76" x="900"/>
                  <a:pt y="98" x="885"/>
                  <a:pt y="122" x="869"/>
                </a:cubicBezTo>
                <a:cubicBezTo>
                  <a:pt y="146" x="854"/>
                  <a:pt y="171" x="838"/>
                  <a:pt y="199" x="823"/>
                </a:cubicBezTo>
                <a:cubicBezTo>
                  <a:pt y="226" x="808"/>
                  <a:pt y="255" x="795"/>
                  <a:pt y="286" x="783"/>
                </a:cubicBezTo>
                <a:cubicBezTo>
                  <a:pt y="316" x="771"/>
                  <a:pt y="347" x="762"/>
                  <a:pt y="380" x="755"/>
                </a:cubicBezTo>
                <a:cubicBezTo>
                  <a:pt y="412" x="747"/>
                  <a:pt y="445" x="744"/>
                  <a:pt y="478" x="744"/>
                </a:cubicBezTo>
                <a:cubicBezTo>
                  <a:pt y="512" x="744"/>
                  <a:pt y="545" x="747"/>
                  <a:pt y="577" x="755"/>
                </a:cubicBezTo>
                <a:cubicBezTo>
                  <a:pt y="609" x="762"/>
                  <a:pt y="641" x="771"/>
                  <a:pt y="671" x="783"/>
                </a:cubicBezTo>
                <a:cubicBezTo>
                  <a:pt y="701" x="795"/>
                  <a:pt y="730" x="808"/>
                  <a:pt y="758" x="823"/>
                </a:cubicBezTo>
                <a:cubicBezTo>
                  <a:pt y="785" x="838"/>
                  <a:pt y="811" x="854"/>
                  <a:pt y="835" x="869"/>
                </a:cubicBezTo>
                <a:cubicBezTo>
                  <a:pt y="859" x="885"/>
                  <a:pt y="880" x="900"/>
                  <a:pt y="900" x="915"/>
                </a:cubicBezTo>
                <a:cubicBezTo>
                  <a:pt y="919" x="930"/>
                  <a:pt y="938" x="946"/>
                  <a:pt y="957" x="962"/>
                </a:cubicBezTo>
                <a:lnTo>
                  <a:pt y="957" x="1198"/>
                </a:lnTo>
                <a:lnTo>
                  <a:pt y="877" x="1117"/>
                </a:lnTo>
                <a:cubicBezTo>
                  <a:pt y="877" x="1117"/>
                  <a:pt y="871" x="1112"/>
                  <a:pt y="860" x="1101"/>
                </a:cubicBezTo>
                <a:cubicBezTo>
                  <a:pt y="849" x="1091"/>
                  <a:pt y="834" x="1078"/>
                  <a:pt y="815" x="1063"/>
                </a:cubicBezTo>
                <a:cubicBezTo>
                  <a:pt y="796" x="1048"/>
                  <a:pt y="773" x="1031"/>
                  <a:pt y="748" x="1013"/>
                </a:cubicBezTo>
                <a:cubicBezTo>
                  <a:pt y="722" x="996"/>
                  <a:pt y="694" x="979"/>
                  <a:pt y="665" x="964"/>
                </a:cubicBezTo>
                <a:cubicBezTo>
                  <a:pt y="635" x="949"/>
                  <a:pt y="605" x="937"/>
                  <a:pt y="573" x="927"/>
                </a:cubicBezTo>
                <a:cubicBezTo>
                  <a:pt y="541" x="917"/>
                  <a:pt y="510" x="912"/>
                  <a:pt y="478" x="912"/>
                </a:cubicBezTo>
                <a:cubicBezTo>
                  <a:pt y="447" x="912"/>
                  <a:pt y="416" x="917"/>
                  <a:pt y="384" x="927"/>
                </a:cubicBezTo>
                <a:cubicBezTo>
                  <a:pt y="352" x="937"/>
                  <a:pt y="322" x="949"/>
                  <a:pt y="292" x="964"/>
                </a:cubicBezTo>
                <a:cubicBezTo>
                  <a:pt y="263" x="979"/>
                  <a:pt y="235" x="996"/>
                  <a:pt y="209" x="1013"/>
                </a:cubicBezTo>
                <a:cubicBezTo>
                  <a:pt y="183" x="1031"/>
                  <a:pt y="161" x="1048"/>
                  <a:pt y="142" x="1063"/>
                </a:cubicBezTo>
                <a:cubicBezTo>
                  <a:pt y="123" x="1078"/>
                  <a:pt y="108" x="1091"/>
                  <a:pt y="97" x="1101"/>
                </a:cubicBezTo>
                <a:cubicBezTo>
                  <a:pt y="86" x="1112"/>
                  <a:pt y="80" x="1117"/>
                  <a:pt y="80" x="1117"/>
                </a:cubicBezTo>
                <a:lnTo>
                  <a:pt y="0" x="1198"/>
                </a:lnTo>
                <a:close/>
                <a:moveTo>
                  <a:pt y="0" x="1807"/>
                </a:moveTo>
                <a:lnTo>
                  <a:pt y="80" x="1887"/>
                </a:lnTo>
                <a:cubicBezTo>
                  <a:pt y="80" x="1888"/>
                  <a:pt y="86" x="1893"/>
                  <a:pt y="97" x="1903"/>
                </a:cubicBezTo>
                <a:cubicBezTo>
                  <a:pt y="108" x="1913"/>
                  <a:pt y="123" x="1926"/>
                  <a:pt y="142" x="1941"/>
                </a:cubicBezTo>
                <a:cubicBezTo>
                  <a:pt y="161" x="1956"/>
                  <a:pt y="183" x="1973"/>
                  <a:pt y="209" x="1991"/>
                </a:cubicBezTo>
                <a:cubicBezTo>
                  <a:pt y="235" x="2008"/>
                  <a:pt y="262" x="2025"/>
                  <a:pt y="292" x="2040"/>
                </a:cubicBezTo>
                <a:cubicBezTo>
                  <a:pt y="321" x="2055"/>
                  <a:pt y="352" x="2067"/>
                  <a:pt y="384" x="2077"/>
                </a:cubicBezTo>
                <a:cubicBezTo>
                  <a:pt y="416" x="2086"/>
                  <a:pt y="447" x="2091"/>
                  <a:pt y="478" x="2091"/>
                </a:cubicBezTo>
                <a:cubicBezTo>
                  <a:pt y="509" x="2091"/>
                  <a:pt y="541" x="2086"/>
                  <a:pt y="573" x="2077"/>
                </a:cubicBezTo>
                <a:cubicBezTo>
                  <a:pt y="605" x="2067"/>
                  <a:pt y="635" x="2055"/>
                  <a:pt y="665" x="2040"/>
                </a:cubicBezTo>
                <a:cubicBezTo>
                  <a:pt y="694" x="2025"/>
                  <a:pt y="722" x="2008"/>
                  <a:pt y="748" x="1991"/>
                </a:cubicBezTo>
                <a:cubicBezTo>
                  <a:pt y="773" x="1973"/>
                  <a:pt y="796" x="1956"/>
                  <a:pt y="815" x="1941"/>
                </a:cubicBezTo>
                <a:cubicBezTo>
                  <a:pt y="834" x="1926"/>
                  <a:pt y="849" x="1913"/>
                  <a:pt y="860" x="1903"/>
                </a:cubicBezTo>
                <a:cubicBezTo>
                  <a:pt y="871" x="1893"/>
                  <a:pt y="877" x="1888"/>
                  <a:pt y="877" x="1887"/>
                </a:cubicBezTo>
                <a:lnTo>
                  <a:pt y="957" x="1807"/>
                </a:lnTo>
                <a:lnTo>
                  <a:pt y="957" x="2043"/>
                </a:lnTo>
                <a:cubicBezTo>
                  <a:pt y="938" x="2059"/>
                  <a:pt y="919" x="2074"/>
                  <a:pt y="900" x="2089"/>
                </a:cubicBezTo>
                <a:cubicBezTo>
                  <a:pt y="880" x="2104"/>
                  <a:pt y="859" x="2119"/>
                  <a:pt y="835" x="2135"/>
                </a:cubicBezTo>
                <a:cubicBezTo>
                  <a:pt y="811" x="2151"/>
                  <a:pt y="785" x="2166"/>
                  <a:pt y="758" x="2181"/>
                </a:cubicBezTo>
                <a:cubicBezTo>
                  <a:pt y="730" x="2196"/>
                  <a:pt y="701" x="2210"/>
                  <a:pt y="671" x="2221"/>
                </a:cubicBezTo>
                <a:cubicBezTo>
                  <a:pt y="641" x="2233"/>
                  <a:pt y="609" x="2243"/>
                  <a:pt y="577" x="2250"/>
                </a:cubicBezTo>
                <a:cubicBezTo>
                  <a:pt y="545" x="2257"/>
                  <a:pt y="512" x="2261"/>
                  <a:pt y="478" x="2261"/>
                </a:cubicBezTo>
                <a:cubicBezTo>
                  <a:pt y="445" x="2261"/>
                  <a:pt y="412" x="2257"/>
                  <a:pt y="380" x="2250"/>
                </a:cubicBezTo>
                <a:cubicBezTo>
                  <a:pt y="347" x="2243"/>
                  <a:pt y="316" x="2233"/>
                  <a:pt y="286" x="2221"/>
                </a:cubicBezTo>
                <a:cubicBezTo>
                  <a:pt y="255" x="2210"/>
                  <a:pt y="226" x="2196"/>
                  <a:pt y="199" x="2181"/>
                </a:cubicBezTo>
                <a:cubicBezTo>
                  <a:pt y="171" x="2166"/>
                  <a:pt y="146" x="2151"/>
                  <a:pt y="122" x="2135"/>
                </a:cubicBezTo>
                <a:cubicBezTo>
                  <a:pt y="98" x="2119"/>
                  <a:pt y="76" x="2104"/>
                  <a:pt y="57" x="2089"/>
                </a:cubicBezTo>
                <a:cubicBezTo>
                  <a:pt y="37" x="2074"/>
                  <a:pt y="18" x="2059"/>
                  <a:pt y="0" x="204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/>
          <p:nvPr/>
        </p:nvSpPr>
        <p:spPr>
          <a:xfrm>
            <a:off y="2323450" x="6301000"/>
            <a:ext cy="655988" cx="2291043"/>
          </a:xfrm>
          <a:custGeom>
            <a:pathLst>
              <a:path w="4261" extrusionOk="0" h="1022">
                <a:moveTo>
                  <a:pt y="0" x="3426"/>
                </a:moveTo>
                <a:lnTo>
                  <a:pt y="156" x="3426"/>
                </a:lnTo>
                <a:lnTo>
                  <a:pt y="156" x="3594"/>
                </a:lnTo>
                <a:lnTo>
                  <a:pt y="0" x="3594"/>
                </a:lnTo>
                <a:close/>
                <a:moveTo>
                  <a:pt y="219" x="509"/>
                </a:moveTo>
                <a:cubicBezTo>
                  <a:pt y="219" x="513"/>
                  <a:pt y="221" x="515"/>
                  <a:pt y="225" x="515"/>
                </a:cubicBezTo>
                <a:lnTo>
                  <a:pt y="249" x="515"/>
                </a:lnTo>
                <a:cubicBezTo>
                  <a:pt y="263" x="515"/>
                  <a:pt y="276" x="513"/>
                  <a:pt y="286" x="508"/>
                </a:cubicBezTo>
                <a:cubicBezTo>
                  <a:pt y="297" x="504"/>
                  <a:pt y="306" x="499"/>
                  <a:pt y="313" x="491"/>
                </a:cubicBezTo>
                <a:cubicBezTo>
                  <a:pt y="321" x="484"/>
                  <a:pt y="326" x="475"/>
                  <a:pt y="330" x="464"/>
                </a:cubicBezTo>
                <a:cubicBezTo>
                  <a:pt y="334" x="454"/>
                  <a:pt y="336" x="441"/>
                  <a:pt y="336" x="427"/>
                </a:cubicBezTo>
                <a:lnTo>
                  <a:pt y="336" x="177"/>
                </a:lnTo>
                <a:lnTo>
                  <a:pt y="506" x="177"/>
                </a:lnTo>
                <a:lnTo>
                  <a:pt y="506" x="484"/>
                </a:lnTo>
                <a:cubicBezTo>
                  <a:pt y="506" x="498"/>
                  <a:pt y="508" x="511"/>
                  <a:pt y="512" x="521"/>
                </a:cubicBezTo>
                <a:cubicBezTo>
                  <a:pt y="516" x="532"/>
                  <a:pt y="522" x="541"/>
                  <a:pt y="529" x="548"/>
                </a:cubicBezTo>
                <a:cubicBezTo>
                  <a:pt y="537" x="556"/>
                  <a:pt y="546" x="562"/>
                  <a:pt y="556" x="566"/>
                </a:cubicBezTo>
                <a:cubicBezTo>
                  <a:pt y="567" x="570"/>
                  <a:pt y="579" x="572"/>
                  <a:pt y="593" x="572"/>
                </a:cubicBezTo>
                <a:lnTo>
                  <a:pt y="617" x="572"/>
                </a:lnTo>
                <a:cubicBezTo>
                  <a:pt y="620" x="572"/>
                  <a:pt y="622" x="572"/>
                  <a:pt y="623" x="572"/>
                </a:cubicBezTo>
                <a:cubicBezTo>
                  <a:pt y="623" x="572"/>
                  <a:pt y="623" x="572"/>
                  <a:pt y="623" x="572"/>
                </a:cubicBezTo>
                <a:lnTo>
                  <a:pt y="623" x="572"/>
                </a:lnTo>
                <a:cubicBezTo>
                  <a:pt y="623" x="572"/>
                  <a:pt y="623" x="572"/>
                  <a:pt y="623" x="571"/>
                </a:cubicBezTo>
                <a:cubicBezTo>
                  <a:pt y="623" x="571"/>
                  <a:pt y="623" x="571"/>
                  <a:pt y="623" x="571"/>
                </a:cubicBezTo>
                <a:cubicBezTo>
                  <a:pt y="623" x="569"/>
                  <a:pt y="624" x="568"/>
                  <a:pt y="624" x="566"/>
                </a:cubicBezTo>
                <a:lnTo>
                  <a:pt y="624" x="168"/>
                </a:lnTo>
                <a:lnTo>
                  <a:pt y="219" x="168"/>
                </a:lnTo>
                <a:close/>
                <a:moveTo>
                  <a:pt y="50" x="84"/>
                </a:moveTo>
                <a:cubicBezTo>
                  <a:pt y="50" x="72"/>
                  <a:pt y="52" x="61"/>
                  <a:pt y="57" x="51"/>
                </a:cubicBezTo>
                <a:cubicBezTo>
                  <a:pt y="61" x="40"/>
                  <a:pt y="67" x="31"/>
                  <a:pt y="75" x="24"/>
                </a:cubicBezTo>
                <a:cubicBezTo>
                  <a:pt y="83" x="16"/>
                  <a:pt y="92" x="10"/>
                  <a:pt y="102" x="6"/>
                </a:cubicBezTo>
                <a:cubicBezTo>
                  <a:pt y="113" x="2"/>
                  <a:pt y="123" x="0"/>
                  <a:pt y="135" x="0"/>
                </a:cubicBezTo>
                <a:lnTo>
                  <a:pt y="707" x="0"/>
                </a:lnTo>
                <a:cubicBezTo>
                  <a:pt y="719" x="0"/>
                  <a:pt y="730" x="2"/>
                  <a:pt y="741" x="6"/>
                </a:cubicBezTo>
                <a:cubicBezTo>
                  <a:pt y="751" x="10"/>
                  <a:pt y="760" x="16"/>
                  <a:pt y="768" x="24"/>
                </a:cubicBezTo>
                <a:cubicBezTo>
                  <a:pt y="775" x="32"/>
                  <a:pt y="781" x="41"/>
                  <a:pt y="786" x="51"/>
                </a:cubicBezTo>
                <a:cubicBezTo>
                  <a:pt y="790" x="61"/>
                  <a:pt y="792" x="72"/>
                  <a:pt y="792" x="84"/>
                </a:cubicBezTo>
                <a:lnTo>
                  <a:pt y="792" x="566"/>
                </a:lnTo>
                <a:cubicBezTo>
                  <a:pt y="792" x="598"/>
                  <a:pt y="786" x="625"/>
                  <a:pt y="775" x="647"/>
                </a:cubicBezTo>
                <a:cubicBezTo>
                  <a:pt y="763" x="670"/>
                  <a:pt y="748" x="688"/>
                  <a:pt y="731" x="702"/>
                </a:cubicBezTo>
                <a:cubicBezTo>
                  <a:pt y="713" x="716"/>
                  <a:pt y="694" x="726"/>
                  <a:pt y="674" x="732"/>
                </a:cubicBezTo>
                <a:cubicBezTo>
                  <a:pt y="654" x="738"/>
                  <a:pt y="635" x="741"/>
                  <a:pt y="618" x="741"/>
                </a:cubicBezTo>
                <a:lnTo>
                  <a:pt y="593" x="741"/>
                </a:lnTo>
                <a:cubicBezTo>
                  <a:pt y="567" x="741"/>
                  <a:pt y="542" x="738"/>
                  <a:pt y="520" x="732"/>
                </a:cubicBezTo>
                <a:cubicBezTo>
                  <a:pt y="497" x="726"/>
                  <a:pt y="477" x="718"/>
                  <a:pt y="460" x="707"/>
                </a:cubicBezTo>
                <a:cubicBezTo>
                  <a:pt y="442" x="697"/>
                  <a:pt y="426" x="685"/>
                  <a:pt y="412" x="671"/>
                </a:cubicBezTo>
                <a:cubicBezTo>
                  <a:pt y="399" x="657"/>
                  <a:pt y="391" x="649"/>
                  <a:pt y="389" x="646"/>
                </a:cubicBezTo>
                <a:cubicBezTo>
                  <a:pt y="376" x="655"/>
                  <a:pt y="356" x="664"/>
                  <a:pt y="328" x="672"/>
                </a:cubicBezTo>
                <a:cubicBezTo>
                  <a:pt y="300" x="680"/>
                  <a:pt y="274" x="684"/>
                  <a:pt y="249" x="684"/>
                </a:cubicBezTo>
                <a:lnTo>
                  <a:pt y="225" x="684"/>
                </a:lnTo>
                <a:cubicBezTo>
                  <a:pt y="194" x="684"/>
                  <a:pt y="167" x="678"/>
                  <a:pt y="144" x="667"/>
                </a:cubicBezTo>
                <a:cubicBezTo>
                  <a:pt y="122" x="655"/>
                  <a:pt y="104" x="640"/>
                  <a:pt y="90" x="623"/>
                </a:cubicBezTo>
                <a:cubicBezTo>
                  <a:pt y="76" x="605"/>
                  <a:pt y="66" x="586"/>
                  <a:pt y="60" x="566"/>
                </a:cubicBezTo>
                <a:cubicBezTo>
                  <a:pt y="53" x="546"/>
                  <a:pt y="50" x="527"/>
                  <a:pt y="50" x="509"/>
                </a:cubicBezTo>
                <a:close/>
                <a:moveTo>
                  <a:pt y="223" x="788"/>
                </a:moveTo>
                <a:lnTo>
                  <a:pt y="536" x="788"/>
                </a:lnTo>
                <a:cubicBezTo>
                  <a:pt y="567" x="788"/>
                  <a:pt y="595" x="792"/>
                  <a:pt y="620" x="799"/>
                </a:cubicBezTo>
                <a:cubicBezTo>
                  <a:pt y="645" x="807"/>
                  <a:pt y="667" x="818"/>
                  <a:pt y="686" x="831"/>
                </a:cubicBezTo>
                <a:cubicBezTo>
                  <a:pt y="705" x="845"/>
                  <a:pt y="721" x="860"/>
                  <a:pt y="735" x="878"/>
                </a:cubicBezTo>
                <a:cubicBezTo>
                  <a:pt y="748" x="895"/>
                  <a:pt y="759" x="913"/>
                  <a:pt y="768" x="932"/>
                </a:cubicBezTo>
                <a:cubicBezTo>
                  <a:pt y="776" x="951"/>
                  <a:pt y="783" x="970"/>
                  <a:pt y="786" x="989"/>
                </a:cubicBezTo>
                <a:cubicBezTo>
                  <a:pt y="790" x="1008"/>
                  <a:pt y="792" x="1026"/>
                  <a:pt y="792" x="1043"/>
                </a:cubicBezTo>
                <a:lnTo>
                  <a:pt y="792" x="1330"/>
                </a:lnTo>
                <a:cubicBezTo>
                  <a:pt y="792" x="1342"/>
                  <a:pt y="790" x="1353"/>
                  <a:pt y="786" x="1363"/>
                </a:cubicBezTo>
                <a:cubicBezTo>
                  <a:pt y="781" x="1373"/>
                  <a:pt y="775" x="1382"/>
                  <a:pt y="768" x="1390"/>
                </a:cubicBezTo>
                <a:cubicBezTo>
                  <a:pt y="760" x="1397"/>
                  <a:pt y="751" x="1403"/>
                  <a:pt y="741" x="1408"/>
                </a:cubicBezTo>
                <a:cubicBezTo>
                  <a:pt y="730" x="1412"/>
                  <a:pt y="719" x="1414"/>
                  <a:pt y="707" x="1414"/>
                </a:cubicBezTo>
                <a:lnTo>
                  <a:pt y="223" x="1414"/>
                </a:lnTo>
                <a:lnTo>
                  <a:pt y="223" x="1246"/>
                </a:lnTo>
                <a:lnTo>
                  <a:pt y="624" x="1246"/>
                </a:lnTo>
                <a:lnTo>
                  <a:pt y="624" x="1044"/>
                </a:lnTo>
                <a:cubicBezTo>
                  <a:pt y="624" x="1032"/>
                  <a:pt y="621" x="1020"/>
                  <a:pt y="617" x="1009"/>
                </a:cubicBezTo>
                <a:cubicBezTo>
                  <a:pt y="613" x="998"/>
                  <a:pt y="607" x="989"/>
                  <a:pt y="600" x="982"/>
                </a:cubicBezTo>
                <a:cubicBezTo>
                  <a:pt y="592" x="974"/>
                  <a:pt y="583" x="968"/>
                  <a:pt y="573" x="963"/>
                </a:cubicBezTo>
                <a:cubicBezTo>
                  <a:pt y="562" x="958"/>
                  <a:pt y="550" x="956"/>
                  <a:pt y="536" x="956"/>
                </a:cubicBezTo>
                <a:lnTo>
                  <a:pt y="223" x="956"/>
                </a:lnTo>
                <a:close/>
                <a:moveTo>
                  <a:pt y="223" x="1688"/>
                </a:moveTo>
                <a:cubicBezTo>
                  <a:pt y="223" x="1675"/>
                  <a:pt y="224" x="1661"/>
                  <a:pt y="227" x="1646"/>
                </a:cubicBezTo>
                <a:cubicBezTo>
                  <a:pt y="230" x="1631"/>
                  <a:pt y="235" x="1616"/>
                  <a:pt y="242" x="1601"/>
                </a:cubicBezTo>
                <a:cubicBezTo>
                  <a:pt y="248" x="1587"/>
                  <a:pt y="257" x="1573"/>
                  <a:pt y="267" x="1559"/>
                </a:cubicBezTo>
                <a:cubicBezTo>
                  <a:pt y="277" x="1546"/>
                  <a:pt y="290" x="1534"/>
                  <a:pt y="305" x="1523"/>
                </a:cubicBezTo>
                <a:cubicBezTo>
                  <a:pt y="320" x="1513"/>
                  <a:pt y="337" x="1504"/>
                  <a:pt y="356" x="1498"/>
                </a:cubicBezTo>
                <a:cubicBezTo>
                  <a:pt y="376" x="1492"/>
                  <a:pt y="397" x="1489"/>
                  <a:pt y="421" x="1489"/>
                </a:cubicBezTo>
                <a:lnTo>
                  <a:pt y="792" x="1489"/>
                </a:lnTo>
                <a:lnTo>
                  <a:pt y="792" x="1657"/>
                </a:lnTo>
                <a:lnTo>
                  <a:pt y="421" x="1657"/>
                </a:lnTo>
                <a:cubicBezTo>
                  <a:pt y="410" x="1657"/>
                  <a:pt y="403" x="1660"/>
                  <a:pt y="398" x="1664"/>
                </a:cubicBezTo>
                <a:cubicBezTo>
                  <a:pt y="394" x="1669"/>
                  <a:pt y="391" x="1677"/>
                  <a:pt y="391" x="1689"/>
                </a:cubicBezTo>
                <a:lnTo>
                  <a:pt y="391" x="1995"/>
                </a:lnTo>
                <a:lnTo>
                  <a:pt y="223" x="1995"/>
                </a:lnTo>
                <a:close/>
                <a:moveTo>
                  <a:pt y="0" x="2034"/>
                </a:moveTo>
                <a:lnTo>
                  <a:pt y="593" x="2034"/>
                </a:lnTo>
                <a:cubicBezTo>
                  <a:pt y="617" x="2034"/>
                  <a:pt y="639" x="2037"/>
                  <a:pt y="658" x="2043"/>
                </a:cubicBezTo>
                <a:cubicBezTo>
                  <a:pt y="678" x="2050"/>
                  <a:pt y="695" x="2058"/>
                  <a:pt y="710" x="2069"/>
                </a:cubicBezTo>
                <a:cubicBezTo>
                  <a:pt y="725" x="2079"/>
                  <a:pt y="737" x="2091"/>
                  <a:pt y="748" x="2104"/>
                </a:cubicBezTo>
                <a:cubicBezTo>
                  <a:pt y="758" x="2118"/>
                  <a:pt y="767" x="2132"/>
                  <a:pt y="773" x="2147"/>
                </a:cubicBezTo>
                <a:cubicBezTo>
                  <a:pt y="780" x="2161"/>
                  <a:pt y="785" x="2176"/>
                  <a:pt y="788" x="2191"/>
                </a:cubicBezTo>
                <a:cubicBezTo>
                  <a:pt y="791" x="2206"/>
                  <a:pt y="792" x="2220"/>
                  <a:pt y="792" x="2233"/>
                </a:cubicBezTo>
                <a:lnTo>
                  <a:pt y="792" x="2462"/>
                </a:lnTo>
                <a:cubicBezTo>
                  <a:pt y="792" x="2486"/>
                  <a:pt y="789" x="2508"/>
                  <a:pt y="783" x="2527"/>
                </a:cubicBezTo>
                <a:cubicBezTo>
                  <a:pt y="777" x="2546"/>
                  <a:pt y="768" x="2563"/>
                  <a:pt y="758" x="2578"/>
                </a:cubicBezTo>
                <a:cubicBezTo>
                  <a:pt y="747" x="2593"/>
                  <a:pt y="735" x="2606"/>
                  <a:pt y="722" x="2616"/>
                </a:cubicBezTo>
                <a:cubicBezTo>
                  <a:pt y="708" x="2627"/>
                  <a:pt y="694" x="2635"/>
                  <a:pt y="680" x="2642"/>
                </a:cubicBezTo>
                <a:cubicBezTo>
                  <a:pt y="665" x="2648"/>
                  <a:pt y="650" x="2653"/>
                  <a:pt y="636" x="2656"/>
                </a:cubicBezTo>
                <a:cubicBezTo>
                  <a:pt y="621" x="2659"/>
                  <a:pt y="607" x="2661"/>
                  <a:pt y="593" x="2661"/>
                </a:cubicBezTo>
                <a:lnTo>
                  <a:pt y="421" x="2661"/>
                </a:lnTo>
                <a:cubicBezTo>
                  <a:pt y="397" x="2661"/>
                  <a:pt y="376" x="2658"/>
                  <a:pt y="356" x="2652"/>
                </a:cubicBezTo>
                <a:cubicBezTo>
                  <a:pt y="337" x="2645"/>
                  <a:pt y="320" x="2637"/>
                  <a:pt y="305" x="2627"/>
                </a:cubicBezTo>
                <a:cubicBezTo>
                  <a:pt y="290" x="2616"/>
                  <a:pt y="277" x="2605"/>
                  <a:pt y="267" x="2591"/>
                </a:cubicBezTo>
                <a:cubicBezTo>
                  <a:pt y="256" x="2577"/>
                  <a:pt y="248" x="2563"/>
                  <a:pt y="242" x="2549"/>
                </a:cubicBezTo>
                <a:cubicBezTo>
                  <a:pt y="235" x="2534"/>
                  <a:pt y="230" x="2519"/>
                  <a:pt y="227" x="2505"/>
                </a:cubicBezTo>
                <a:cubicBezTo>
                  <a:pt y="224" x="2490"/>
                  <a:pt y="223" x="2476"/>
                  <a:pt y="223" x="2462"/>
                </a:cubicBezTo>
                <a:lnTo>
                  <a:pt y="223" x="2212"/>
                </a:lnTo>
                <a:lnTo>
                  <a:pt y="391" x="2212"/>
                </a:lnTo>
                <a:lnTo>
                  <a:pt y="391" x="2462"/>
                </a:lnTo>
                <a:cubicBezTo>
                  <a:pt y="391" x="2472"/>
                  <a:pt y="394" x="2479"/>
                  <a:pt y="399" x="2484"/>
                </a:cubicBezTo>
                <a:cubicBezTo>
                  <a:pt y="404" x="2490"/>
                  <a:pt y="411" x="2492"/>
                  <a:pt y="421" x="2492"/>
                </a:cubicBezTo>
                <a:lnTo>
                  <a:pt y="593" x="2492"/>
                </a:lnTo>
                <a:cubicBezTo>
                  <a:pt y="603" x="2492"/>
                  <a:pt y="610" x="2490"/>
                  <a:pt y="616" x="2485"/>
                </a:cubicBezTo>
                <a:cubicBezTo>
                  <a:pt y="621" x="2480"/>
                  <a:pt y="624" x="2472"/>
                  <a:pt y="624" x="2462"/>
                </a:cubicBezTo>
                <a:lnTo>
                  <a:pt y="624" x="2233"/>
                </a:lnTo>
                <a:cubicBezTo>
                  <a:pt y="624" x="2224"/>
                  <a:pt y="621" x="2217"/>
                  <a:pt y="616" x="2211"/>
                </a:cubicBezTo>
                <a:cubicBezTo>
                  <a:pt y="610" x="2206"/>
                  <a:pt y="603" x="2203"/>
                  <a:pt y="593" x="2203"/>
                </a:cubicBezTo>
                <a:lnTo>
                  <a:pt y="0" x="2203"/>
                </a:lnTo>
                <a:close/>
                <a:moveTo>
                  <a:pt y="223" x="2720"/>
                </a:moveTo>
                <a:lnTo>
                  <a:pt y="536" x="2720"/>
                </a:lnTo>
                <a:cubicBezTo>
                  <a:pt y="567" x="2720"/>
                  <a:pt y="595" x="2724"/>
                  <a:pt y="620" x="2732"/>
                </a:cubicBezTo>
                <a:cubicBezTo>
                  <a:pt y="645" x="2740"/>
                  <a:pt y="667" x="2750"/>
                  <a:pt y="686" x="2763"/>
                </a:cubicBezTo>
                <a:cubicBezTo>
                  <a:pt y="705" x="2777"/>
                  <a:pt y="721" x="2792"/>
                  <a:pt y="735" x="2810"/>
                </a:cubicBezTo>
                <a:cubicBezTo>
                  <a:pt y="748" x="2827"/>
                  <a:pt y="759" x="2846"/>
                  <a:pt y="768" x="2864"/>
                </a:cubicBezTo>
                <a:cubicBezTo>
                  <a:pt y="776" x="2883"/>
                  <a:pt y="783" x="2902"/>
                  <a:pt y="786" x="2921"/>
                </a:cubicBezTo>
                <a:cubicBezTo>
                  <a:pt y="790" x="2940"/>
                  <a:pt y="792" x="2958"/>
                  <a:pt y="792" x="2975"/>
                </a:cubicBezTo>
                <a:lnTo>
                  <a:pt y="792" x="3263"/>
                </a:lnTo>
                <a:cubicBezTo>
                  <a:pt y="792" x="3274"/>
                  <a:pt y="790" x="3285"/>
                  <a:pt y="786" x="3295"/>
                </a:cubicBezTo>
                <a:cubicBezTo>
                  <a:pt y="781" x="3305"/>
                  <a:pt y="775" x="3314"/>
                  <a:pt y="768" x="3322"/>
                </a:cubicBezTo>
                <a:cubicBezTo>
                  <a:pt y="760" x="3330"/>
                  <a:pt y="751" x="3335"/>
                  <a:pt y="741" x="3340"/>
                </a:cubicBezTo>
                <a:cubicBezTo>
                  <a:pt y="730" x="3344"/>
                  <a:pt y="719" x="3346"/>
                  <a:pt y="707" x="3346"/>
                </a:cubicBezTo>
                <a:lnTo>
                  <a:pt y="223" x="3346"/>
                </a:lnTo>
                <a:lnTo>
                  <a:pt y="223" x="3178"/>
                </a:lnTo>
                <a:lnTo>
                  <a:pt y="624" x="3178"/>
                </a:lnTo>
                <a:lnTo>
                  <a:pt y="624" x="2976"/>
                </a:lnTo>
                <a:cubicBezTo>
                  <a:pt y="624" x="2964"/>
                  <a:pt y="621" x="2952"/>
                  <a:pt y="617" x="2941"/>
                </a:cubicBezTo>
                <a:cubicBezTo>
                  <a:pt y="613" x="2931"/>
                  <a:pt y="607" x="2921"/>
                  <a:pt y="600" x="2914"/>
                </a:cubicBezTo>
                <a:cubicBezTo>
                  <a:pt y="592" x="2906"/>
                  <a:pt y="583" x="2900"/>
                  <a:pt y="573" x="2895"/>
                </a:cubicBezTo>
                <a:cubicBezTo>
                  <a:pt y="562" x="2891"/>
                  <a:pt y="550" x="2888"/>
                  <a:pt y="536" x="2888"/>
                </a:cubicBezTo>
                <a:lnTo>
                  <a:pt y="223" x="2888"/>
                </a:lnTo>
                <a:close/>
                <a:moveTo>
                  <a:pt y="223" x="3766"/>
                </a:moveTo>
                <a:lnTo>
                  <a:pt y="385" x="3766"/>
                </a:lnTo>
                <a:lnTo>
                  <a:pt y="385" x="4065"/>
                </a:lnTo>
                <a:cubicBezTo>
                  <a:pt y="385" x="4075"/>
                  <a:pt y="388" x="4083"/>
                  <a:pt y="394" x="4090"/>
                </a:cubicBezTo>
                <a:cubicBezTo>
                  <a:pt y="399" x="4096"/>
                  <a:pt y="408" x="4099"/>
                  <a:pt y="418" x="4099"/>
                </a:cubicBezTo>
                <a:lnTo>
                  <a:pt y="596" x="4099"/>
                </a:lnTo>
                <a:cubicBezTo>
                  <a:pt y="606" x="4099"/>
                  <a:pt y="614" x="4096"/>
                  <a:pt y="620" x="4090"/>
                </a:cubicBezTo>
                <a:cubicBezTo>
                  <a:pt y="626" x="4085"/>
                  <a:pt y="629" x="4076"/>
                  <a:pt y="629" x="4065"/>
                </a:cubicBezTo>
                <a:lnTo>
                  <a:pt y="629" x="3837"/>
                </a:lnTo>
                <a:cubicBezTo>
                  <a:pt y="629" x="3827"/>
                  <a:pt y="627" x="3819"/>
                  <a:pt y="621" x="3813"/>
                </a:cubicBezTo>
                <a:cubicBezTo>
                  <a:pt y="616" x="3806"/>
                  <a:pt y="608" x="3803"/>
                  <a:pt y="597" x="3803"/>
                </a:cubicBezTo>
                <a:cubicBezTo>
                  <a:pt y="587" x="3803"/>
                  <a:pt y="579" x="3806"/>
                  <a:pt y="573" x="3811"/>
                </a:cubicBezTo>
                <a:cubicBezTo>
                  <a:pt y="566" x="3817"/>
                  <a:pt y="563" x="3825"/>
                  <a:pt y="563" x="3836"/>
                </a:cubicBezTo>
                <a:lnTo>
                  <a:pt y="563" x="4086"/>
                </a:lnTo>
                <a:lnTo>
                  <a:pt y="400" x="4086"/>
                </a:lnTo>
                <a:lnTo>
                  <a:pt y="400" x="3836"/>
                </a:lnTo>
                <a:cubicBezTo>
                  <a:pt y="400" x="3801"/>
                  <a:pt y="407" x="3771"/>
                  <a:pt y="420" x="3745"/>
                </a:cubicBezTo>
                <a:cubicBezTo>
                  <a:pt y="433" x="3720"/>
                  <a:pt y="450" x="3700"/>
                  <a:pt y="469" x="3685"/>
                </a:cubicBezTo>
                <a:cubicBezTo>
                  <a:pt y="489" x="3669"/>
                  <a:pt y="510" x="3658"/>
                  <a:pt y="533" x="3651"/>
                </a:cubicBezTo>
                <a:cubicBezTo>
                  <a:pt y="556" x="3644"/>
                  <a:pt y="577" x="3641"/>
                  <a:pt y="597" x="3641"/>
                </a:cubicBezTo>
                <a:cubicBezTo>
                  <a:pt y="632" x="3641"/>
                  <a:pt y="662" x="3647"/>
                  <a:pt y="687" x="3660"/>
                </a:cubicBezTo>
                <a:cubicBezTo>
                  <a:pt y="712" x="3674"/>
                  <a:pt y="733" x="3690"/>
                  <a:pt y="748" x="3710"/>
                </a:cubicBezTo>
                <a:cubicBezTo>
                  <a:pt y="764" x="3729"/>
                  <a:pt y="775" x="3750"/>
                  <a:pt y="782" x="3773"/>
                </a:cubicBezTo>
                <a:cubicBezTo>
                  <a:pt y="789" x="3796"/>
                  <a:pt y="792" x="3817"/>
                  <a:pt y="792" x="3836"/>
                </a:cubicBezTo>
                <a:lnTo>
                  <a:pt y="792" x="4065"/>
                </a:lnTo>
                <a:cubicBezTo>
                  <a:pt y="792" x="4101"/>
                  <a:pt y="786" x="4131"/>
                  <a:pt y="772" x="4156"/>
                </a:cubicBezTo>
                <a:cubicBezTo>
                  <a:pt y="759" x="4181"/>
                  <a:pt y="743" x="4201"/>
                  <a:pt y="723" x="4217"/>
                </a:cubicBezTo>
                <a:cubicBezTo>
                  <a:pt y="703" x="4232"/>
                  <a:pt y="682" x="4244"/>
                  <a:pt y="660" x="4250"/>
                </a:cubicBezTo>
                <a:cubicBezTo>
                  <a:pt y="637" x="4257"/>
                  <a:pt y="616" x="4261"/>
                  <a:pt y="597" x="4261"/>
                </a:cubicBezTo>
                <a:lnTo>
                  <a:pt y="418" x="4261"/>
                </a:lnTo>
                <a:cubicBezTo>
                  <a:pt y="383" x="4261"/>
                  <a:pt y="353" x="4254"/>
                  <a:pt y="328" x="4241"/>
                </a:cubicBezTo>
                <a:cubicBezTo>
                  <a:pt y="302" x="4228"/>
                  <a:pt y="282" x="4212"/>
                  <a:pt y="267" x="4192"/>
                </a:cubicBezTo>
                <a:cubicBezTo>
                  <a:pt y="251" x="4172"/>
                  <a:pt y="240" x="4151"/>
                  <a:pt y="233" x="4129"/>
                </a:cubicBezTo>
                <a:cubicBezTo>
                  <a:pt y="226" x="4106"/>
                  <a:pt y="223" x="4085"/>
                  <a:pt y="223" x="4065"/>
                </a:cubicBezTo>
                <a:close/>
                <a:moveTo>
                  <a:pt y="223" x="3426"/>
                </a:moveTo>
                <a:lnTo>
                  <a:pt y="822" x="3426"/>
                </a:lnTo>
                <a:cubicBezTo>
                  <a:pt y="833" x="3426"/>
                  <a:pt y="841" x="3424"/>
                  <a:pt y="846" x="3419"/>
                </a:cubicBezTo>
                <a:cubicBezTo>
                  <a:pt y="850" x="3415"/>
                  <a:pt y="853" x="3407"/>
                  <a:pt y="853" x="3396"/>
                </a:cubicBezTo>
                <a:lnTo>
                  <a:pt y="853" x="3146"/>
                </a:lnTo>
                <a:lnTo>
                  <a:pt y="1021" x="3146"/>
                </a:lnTo>
                <a:lnTo>
                  <a:pt y="1021" x="3396"/>
                </a:lnTo>
                <a:cubicBezTo>
                  <a:pt y="1021" x="3409"/>
                  <a:pt y="1020" x="3423"/>
                  <a:pt y="1017" x="3438"/>
                </a:cubicBezTo>
                <a:cubicBezTo>
                  <a:pt y="1014" x="3453"/>
                  <a:pt y="1009" x="3468"/>
                  <a:pt y="1002" x="3482"/>
                </a:cubicBezTo>
                <a:cubicBezTo>
                  <a:pt y="996" x="3497"/>
                  <a:pt y="987" x="3511"/>
                  <a:pt y="977" x="3525"/>
                </a:cubicBezTo>
                <a:cubicBezTo>
                  <a:pt y="966" x="3538"/>
                  <a:pt y="954" x="3550"/>
                  <a:pt y="939" x="3560"/>
                </a:cubicBezTo>
                <a:cubicBezTo>
                  <a:pt y="924" x="3571"/>
                  <a:pt y="907" x="3579"/>
                  <a:pt y="887" x="3585"/>
                </a:cubicBezTo>
                <a:cubicBezTo>
                  <a:pt y="868" x="3591"/>
                  <a:pt y="846" x="3594"/>
                  <a:pt y="822" x="3594"/>
                </a:cubicBezTo>
                <a:lnTo>
                  <a:pt y="223" x="3594"/>
                </a:ln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/>
          <p:nvPr/>
        </p:nvSpPr>
        <p:spPr>
          <a:xfrm rot="-5400000" flipH="1">
            <a:off y="2729411" x="6023678"/>
            <a:ext cy="1854600" cx="1354499"/>
          </a:xfrm>
          <a:prstGeom prst="bentUpArrow">
            <a:avLst>
              <a:gd fmla="val 19342" name="adj1"/>
              <a:gd fmla="val 24692" name="adj2"/>
              <a:gd fmla="val 42894" name="adj3"/>
            </a:avLst>
          </a:pr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3" name="Shape 93"/>
          <p:cNvSpPr/>
          <p:nvPr/>
        </p:nvSpPr>
        <p:spPr>
          <a:xfrm>
            <a:off y="2376087" x="6120875"/>
            <a:ext cy="550722" cx="2651287"/>
          </a:xfrm>
          <a:custGeom>
            <a:pathLst>
              <a:path w="4931" extrusionOk="0" h="858">
                <a:moveTo>
                  <a:pt y="64" x="3373"/>
                </a:moveTo>
                <a:lnTo>
                  <a:pt y="221" x="3373"/>
                </a:lnTo>
                <a:lnTo>
                  <a:pt y="221" x="3542"/>
                </a:lnTo>
                <a:lnTo>
                  <a:pt y="64" x="3542"/>
                </a:lnTo>
                <a:close/>
                <a:moveTo>
                  <a:pt y="0" x="4135"/>
                </a:moveTo>
                <a:lnTo>
                  <a:pt y="157" x="3864"/>
                </a:lnTo>
                <a:lnTo>
                  <a:pt y="265" x="3914"/>
                </a:lnTo>
                <a:lnTo>
                  <a:pt y="160" x="4208"/>
                </a:lnTo>
                <a:lnTo>
                  <a:pt y="0" x="4135"/>
                </a:lnTo>
                <a:close/>
                <a:moveTo>
                  <a:pt y="456" x="4038"/>
                </a:moveTo>
                <a:cubicBezTo>
                  <a:pt y="456" x="4049"/>
                  <a:pt y="458" x="4057"/>
                  <a:pt y="463" x="4062"/>
                </a:cubicBezTo>
                <a:cubicBezTo>
                  <a:pt y="467" x="4067"/>
                  <a:pt y="475" x="4069"/>
                  <a:pt y="487" x="4069"/>
                </a:cubicBezTo>
                <a:lnTo>
                  <a:pt y="658" x="4069"/>
                </a:lnTo>
                <a:cubicBezTo>
                  <a:pt y="669" x="4069"/>
                  <a:pt y="677" x="4067"/>
                  <a:pt y="681" x="4062"/>
                </a:cubicBezTo>
                <a:cubicBezTo>
                  <a:pt y="686" x="4058"/>
                  <a:pt y="688" x="4050"/>
                  <a:pt y="688" x="4038"/>
                </a:cubicBezTo>
                <a:lnTo>
                  <a:pt y="688" x="3810"/>
                </a:lnTo>
                <a:cubicBezTo>
                  <a:pt y="688" x="3799"/>
                  <a:pt y="686" x="3791"/>
                  <a:pt y="681" x="3786"/>
                </a:cubicBezTo>
                <a:cubicBezTo>
                  <a:pt y="677" x="3782"/>
                  <a:pt y="669" x="3779"/>
                  <a:pt y="658" x="3779"/>
                </a:cubicBezTo>
                <a:lnTo>
                  <a:pt y="486" x="3779"/>
                </a:lnTo>
                <a:cubicBezTo>
                  <a:pt y="475" x="3779"/>
                  <a:pt y="468" x="3782"/>
                  <a:pt y="463" x="3786"/>
                </a:cubicBezTo>
                <a:cubicBezTo>
                  <a:pt y="459" x="3791"/>
                  <a:pt y="456" x="3799"/>
                  <a:pt y="456" x="3810"/>
                </a:cubicBezTo>
                <a:close/>
                <a:moveTo>
                  <a:pt y="115" x="0"/>
                </a:moveTo>
                <a:lnTo>
                  <a:pt y="857" x="0"/>
                </a:lnTo>
                <a:lnTo>
                  <a:pt y="857" x="168"/>
                </a:lnTo>
                <a:lnTo>
                  <a:pt y="115" x="168"/>
                </a:lnTo>
                <a:close/>
                <a:moveTo>
                  <a:pt y="288" x="346"/>
                </a:moveTo>
                <a:cubicBezTo>
                  <a:pt y="288" x="334"/>
                  <a:pt y="290" x="323"/>
                  <a:pt y="294" x="313"/>
                </a:cubicBezTo>
                <a:cubicBezTo>
                  <a:pt y="298" x="302"/>
                  <a:pt y="304" x="293"/>
                  <a:pt y="312" x="285"/>
                </a:cubicBezTo>
                <a:cubicBezTo>
                  <a:pt y="319" x="278"/>
                  <a:pt y="328" x="272"/>
                  <a:pt y="339" x="267"/>
                </a:cubicBezTo>
                <a:cubicBezTo>
                  <a:pt y="349" x="263"/>
                  <a:pt y="360" x="261"/>
                  <a:pt y="371" x="261"/>
                </a:cubicBezTo>
                <a:lnTo>
                  <a:pt y="857" x="261"/>
                </a:lnTo>
                <a:lnTo>
                  <a:pt y="857" x="429"/>
                </a:lnTo>
                <a:lnTo>
                  <a:pt y="456" x="429"/>
                </a:lnTo>
                <a:lnTo>
                  <a:pt y="456" x="631"/>
                </a:lnTo>
                <a:cubicBezTo>
                  <a:pt y="456" x="643"/>
                  <a:pt y="458" x="655"/>
                  <a:pt y="462" x="666"/>
                </a:cubicBezTo>
                <a:cubicBezTo>
                  <a:pt y="467" x="676"/>
                  <a:pt y="472" x="686"/>
                  <a:pt y="480" x="693"/>
                </a:cubicBezTo>
                <a:cubicBezTo>
                  <a:pt y="487" x="701"/>
                  <a:pt y="496" x="707"/>
                  <a:pt y="507" x="712"/>
                </a:cubicBezTo>
                <a:cubicBezTo>
                  <a:pt y="518" x="716"/>
                  <a:pt y="530" x="719"/>
                  <a:pt y="543" x="719"/>
                </a:cubicBezTo>
                <a:lnTo>
                  <a:pt y="857" x="719"/>
                </a:lnTo>
                <a:lnTo>
                  <a:pt y="857" x="887"/>
                </a:lnTo>
                <a:lnTo>
                  <a:pt y="543" x="887"/>
                </a:lnTo>
                <a:cubicBezTo>
                  <a:pt y="512" x="887"/>
                  <a:pt y="485" x="883"/>
                  <a:pt y="460" x="876"/>
                </a:cubicBezTo>
                <a:cubicBezTo>
                  <a:pt y="435" x="868"/>
                  <a:pt y="413" x="857"/>
                  <a:pt y="394" x="844"/>
                </a:cubicBezTo>
                <a:cubicBezTo>
                  <a:pt y="375" x="830"/>
                  <a:pt y="359" x="815"/>
                  <a:pt y="345" x="798"/>
                </a:cubicBezTo>
                <a:cubicBezTo>
                  <a:pt y="332" x="781"/>
                  <a:pt y="321" x="763"/>
                  <a:pt y="312" x="744"/>
                </a:cubicBezTo>
                <a:cubicBezTo>
                  <a:pt y="303" x="725"/>
                  <a:pt y="297" x="706"/>
                  <a:pt y="293" x="687"/>
                </a:cubicBezTo>
                <a:cubicBezTo>
                  <a:pt y="290" x="667"/>
                  <a:pt y="288" x="649"/>
                  <a:pt y="288" x="632"/>
                </a:cubicBezTo>
                <a:close/>
                <a:moveTo>
                  <a:pt y="288" x="1113"/>
                </a:moveTo>
                <a:cubicBezTo>
                  <a:pt y="288" x="1095"/>
                  <a:pt y="291" x="1076"/>
                  <a:pt y="297" x="1056"/>
                </a:cubicBezTo>
                <a:cubicBezTo>
                  <a:pt y="303" x="1036"/>
                  <a:pt y="313" x="1017"/>
                  <a:pt y="326" x="1000"/>
                </a:cubicBezTo>
                <a:cubicBezTo>
                  <a:pt y="340" x="982"/>
                  <a:pt y="358" x="968"/>
                  <a:pt y="380" x="956"/>
                </a:cubicBezTo>
                <a:cubicBezTo>
                  <a:pt y="403" x="945"/>
                  <a:pt y="430" x="939"/>
                  <a:pt y="461" x="939"/>
                </a:cubicBezTo>
                <a:cubicBezTo>
                  <a:pt y="478" x="939"/>
                  <a:pt y="496" x="942"/>
                  <a:pt y="515" x="948"/>
                </a:cubicBezTo>
                <a:cubicBezTo>
                  <a:pt y="534" x="954"/>
                  <a:pt y="553" x="964"/>
                  <a:pt y="569" x="978"/>
                </a:cubicBezTo>
                <a:cubicBezTo>
                  <a:pt y="586" x="992"/>
                  <a:pt y="600" x="1010"/>
                  <a:pt y="611" x="1033"/>
                </a:cubicBezTo>
                <a:cubicBezTo>
                  <a:pt y="623" x="1055"/>
                  <a:pt y="628" x="1082"/>
                  <a:pt y="628" x="1113"/>
                </a:cubicBezTo>
                <a:lnTo>
                  <a:pt y="628" x="1310"/>
                </a:lnTo>
                <a:cubicBezTo>
                  <a:pt y="628" x="1329"/>
                  <a:pt y="638" x="1339"/>
                  <a:pt y="659" x="1340"/>
                </a:cubicBezTo>
                <a:cubicBezTo>
                  <a:pt y="669" x="1340"/>
                  <a:pt y="677" x="1338"/>
                  <a:pt y="681" x="1333"/>
                </a:cubicBezTo>
                <a:cubicBezTo>
                  <a:pt y="686" x="1328"/>
                  <a:pt y="688" x="1320"/>
                  <a:pt y="688" x="1309"/>
                </a:cubicBezTo>
                <a:lnTo>
                  <a:pt y="688" x="945"/>
                </a:lnTo>
                <a:lnTo>
                  <a:pt y="857" x="945"/>
                </a:lnTo>
                <a:lnTo>
                  <a:pt y="857" x="1310"/>
                </a:lnTo>
                <a:cubicBezTo>
                  <a:pt y="857" x="1323"/>
                  <a:pt y="856" x="1337"/>
                  <a:pt y="853" x="1352"/>
                </a:cubicBezTo>
                <a:cubicBezTo>
                  <a:pt y="849" x="1367"/>
                  <a:pt y="845" x="1382"/>
                  <a:pt y="838" x="1397"/>
                </a:cubicBezTo>
                <a:cubicBezTo>
                  <a:pt y="832" x="1411"/>
                  <a:pt y="823" x="1426"/>
                  <a:pt y="813" x="1439"/>
                </a:cubicBezTo>
                <a:cubicBezTo>
                  <a:pt y="802" x="1453"/>
                  <a:pt y="790" x="1465"/>
                  <a:pt y="775" x="1475"/>
                </a:cubicBezTo>
                <a:cubicBezTo>
                  <a:pt y="760" x="1485"/>
                  <a:pt y="743" x="1493"/>
                  <a:pt y="723" x="1500"/>
                </a:cubicBezTo>
                <a:cubicBezTo>
                  <a:pt y="704" x="1506"/>
                  <a:pt y="682" x="1509"/>
                  <a:pt y="658" x="1509"/>
                </a:cubicBezTo>
                <a:cubicBezTo>
                  <a:pt y="638" x="1509"/>
                  <a:pt y="617" x="1505"/>
                  <a:pt y="594" x="1498"/>
                </a:cubicBezTo>
                <a:cubicBezTo>
                  <a:pt y="570" x="1491"/>
                  <a:pt y="549" x="1480"/>
                  <a:pt y="529" x="1464"/>
                </a:cubicBezTo>
                <a:cubicBezTo>
                  <a:pt y="509" x="1448"/>
                  <a:pt y="492" x="1428"/>
                  <a:pt y="479" x="1402"/>
                </a:cubicBezTo>
                <a:cubicBezTo>
                  <a:pt y="466" x="1377"/>
                  <a:pt y="459" x="1346"/>
                  <a:pt y="459" x="1310"/>
                </a:cubicBezTo>
                <a:lnTo>
                  <a:pt y="459" x="1108"/>
                </a:lnTo>
                <a:cubicBezTo>
                  <a:pt y="459" x="1108"/>
                  <a:pt y="459" x="1108"/>
                  <a:pt y="459" x="1108"/>
                </a:cubicBezTo>
                <a:cubicBezTo>
                  <a:pt y="458" x="1108"/>
                  <a:pt y="457" x="1108"/>
                  <a:pt y="456" x="1108"/>
                </a:cubicBezTo>
                <a:lnTo>
                  <a:pt y="456" x="1108"/>
                </a:lnTo>
                <a:cubicBezTo>
                  <a:pt y="456" x="1109"/>
                  <a:pt y="456" x="1111"/>
                  <a:pt y="456" x="1114"/>
                </a:cubicBezTo>
                <a:lnTo>
                  <a:pt y="456" x="1446"/>
                </a:lnTo>
                <a:lnTo>
                  <a:pt y="288" x="1446"/>
                </a:lnTo>
                <a:close/>
                <a:moveTo>
                  <a:pt y="288" x="1741"/>
                </a:moveTo>
                <a:cubicBezTo>
                  <a:pt y="288" x="1706"/>
                  <a:pt y="294" x="1675"/>
                  <a:pt y="307" x="1650"/>
                </a:cubicBezTo>
                <a:cubicBezTo>
                  <a:pt y="321" x="1625"/>
                  <a:pt y="337" x="1605"/>
                  <a:pt y="357" x="1589"/>
                </a:cubicBezTo>
                <a:cubicBezTo>
                  <a:pt y="376" x="1574"/>
                  <a:pt y="397" x="1563"/>
                  <a:pt y="420" x="1556"/>
                </a:cubicBezTo>
                <a:cubicBezTo>
                  <a:pt y="442" x="1549"/>
                  <a:pt y="464" x="1545"/>
                  <a:pt y="483" x="1545"/>
                </a:cubicBezTo>
                <a:lnTo>
                  <a:pt y="661" x="1545"/>
                </a:lnTo>
                <a:cubicBezTo>
                  <a:pt y="697" x="1545"/>
                  <a:pt y="727" x="1552"/>
                  <a:pt y="752" x="1565"/>
                </a:cubicBezTo>
                <a:cubicBezTo>
                  <a:pt y="777" x="1578"/>
                  <a:pt y="798" x="1595"/>
                  <a:pt y="813" x="1614"/>
                </a:cubicBezTo>
                <a:cubicBezTo>
                  <a:pt y="829" x="1634"/>
                  <a:pt y="840" x="1655"/>
                  <a:pt y="847" x="1678"/>
                </a:cubicBezTo>
                <a:cubicBezTo>
                  <a:pt y="854" x="1700"/>
                  <a:pt y="857" x="1721"/>
                  <a:pt y="857" x="1741"/>
                </a:cubicBezTo>
                <a:lnTo>
                  <a:pt y="857" x="1991"/>
                </a:lnTo>
                <a:lnTo>
                  <a:pt y="694" x="1991"/>
                </a:lnTo>
                <a:lnTo>
                  <a:pt y="694" x="1742"/>
                </a:lnTo>
                <a:cubicBezTo>
                  <a:pt y="694" x="1732"/>
                  <a:pt y="692" x="1723"/>
                  <a:pt y="686" x="1717"/>
                </a:cubicBezTo>
                <a:cubicBezTo>
                  <a:pt y="680" x="1711"/>
                  <a:pt y="672" x="1708"/>
                  <a:pt y="661" x="1708"/>
                </a:cubicBezTo>
                <a:lnTo>
                  <a:pt y="484" x="1708"/>
                </a:lnTo>
                <a:cubicBezTo>
                  <a:pt y="474" x="1708"/>
                  <a:pt y="466" x="1710"/>
                  <a:pt y="459" x="1716"/>
                </a:cubicBezTo>
                <a:cubicBezTo>
                  <a:pt y="453" x="1722"/>
                  <a:pt y="450" x="1730"/>
                  <a:pt y="450" x="1741"/>
                </a:cubicBezTo>
                <a:lnTo>
                  <a:pt y="450" x="1970"/>
                </a:lnTo>
                <a:cubicBezTo>
                  <a:pt y="450" x="1980"/>
                  <a:pt y="453" x="1988"/>
                  <a:pt y="458" x="1994"/>
                </a:cubicBezTo>
                <a:cubicBezTo>
                  <a:pt y="464" x="2000"/>
                  <a:pt y="472" x="2003"/>
                  <a:pt y="482" x="2003"/>
                </a:cubicBezTo>
                <a:cubicBezTo>
                  <a:pt y="493" x="2003"/>
                  <a:pt y="501" x="2001"/>
                  <a:pt y="507" x="1995"/>
                </a:cubicBezTo>
                <a:cubicBezTo>
                  <a:pt y="513" x="1989"/>
                  <a:pt y="517" x="1981"/>
                  <a:pt y="517" x="1970"/>
                </a:cubicBezTo>
                <a:lnTo>
                  <a:pt y="517" x="1720"/>
                </a:lnTo>
                <a:lnTo>
                  <a:pt y="679" x="1720"/>
                </a:lnTo>
                <a:lnTo>
                  <a:pt y="679" x="1970"/>
                </a:lnTo>
                <a:cubicBezTo>
                  <a:pt y="679" x="2005"/>
                  <a:pt y="672" x="2036"/>
                  <a:pt y="659" x="2061"/>
                </a:cubicBezTo>
                <a:cubicBezTo>
                  <a:pt y="646" x="2086"/>
                  <a:pt y="629" x="2106"/>
                  <a:pt y="610" x="2122"/>
                </a:cubicBezTo>
                <a:cubicBezTo>
                  <a:pt y="590" x="2137"/>
                  <a:pt y="569" x="2148"/>
                  <a:pt y="547" x="2155"/>
                </a:cubicBezTo>
                <a:cubicBezTo>
                  <a:pt y="524" x="2162"/>
                  <a:pt y="503" x="2166"/>
                  <a:pt y="483" x="2166"/>
                </a:cubicBezTo>
                <a:cubicBezTo>
                  <a:pt y="448" x="2166"/>
                  <a:pt y="418" x="2159"/>
                  <a:pt y="393" x="2146"/>
                </a:cubicBezTo>
                <a:cubicBezTo>
                  <a:pt y="367" x="2133"/>
                  <a:pt y="347" x="2116"/>
                  <a:pt y="332" x="2097"/>
                </a:cubicBezTo>
                <a:cubicBezTo>
                  <a:pt y="316" x="2077"/>
                  <a:pt y="305" x="2056"/>
                  <a:pt y="298" x="2033"/>
                </a:cubicBezTo>
                <a:cubicBezTo>
                  <a:pt y="291" x="2011"/>
                  <a:pt y="288" x="1990"/>
                  <a:pt y="288" x="1970"/>
                </a:cubicBezTo>
                <a:close/>
                <a:moveTo>
                  <a:pt y="288" x="2406"/>
                </a:moveTo>
                <a:cubicBezTo>
                  <a:pt y="288" x="2392"/>
                  <a:pt y="289" x="2378"/>
                  <a:pt y="292" x="2363"/>
                </a:cubicBezTo>
                <a:cubicBezTo>
                  <a:pt y="295" x="2349"/>
                  <a:pt y="300" x="2334"/>
                  <a:pt y="306" x="2319"/>
                </a:cubicBezTo>
                <a:cubicBezTo>
                  <a:pt y="313" x="2305"/>
                  <a:pt y="321" x="2290"/>
                  <a:pt y="332" x="2277"/>
                </a:cubicBezTo>
                <a:cubicBezTo>
                  <a:pt y="342" x="2263"/>
                  <a:pt y="355" x="2251"/>
                  <a:pt y="370" x="2241"/>
                </a:cubicBezTo>
                <a:cubicBezTo>
                  <a:pt y="385" x="2230"/>
                  <a:pt y="402" x="2222"/>
                  <a:pt y="421" x="2216"/>
                </a:cubicBezTo>
                <a:cubicBezTo>
                  <a:pt y="441" x="2210"/>
                  <a:pt y="462" x="2207"/>
                  <a:pt y="486" x="2207"/>
                </a:cubicBezTo>
                <a:lnTo>
                  <a:pt y="857" x="2207"/>
                </a:lnTo>
                <a:lnTo>
                  <a:pt y="857" x="2375"/>
                </a:lnTo>
                <a:lnTo>
                  <a:pt y="486" x="2375"/>
                </a:lnTo>
                <a:cubicBezTo>
                  <a:pt y="475" x="2375"/>
                  <a:pt y="468" x="2377"/>
                  <a:pt y="463" x="2382"/>
                </a:cubicBezTo>
                <a:cubicBezTo>
                  <a:pt y="459" x="2387"/>
                  <a:pt y="456" x="2395"/>
                  <a:pt y="456" x="2407"/>
                </a:cubicBezTo>
                <a:lnTo>
                  <a:pt y="456" x="2713"/>
                </a:lnTo>
                <a:lnTo>
                  <a:pt y="288" x="2713"/>
                </a:lnTo>
                <a:close/>
                <a:moveTo>
                  <a:pt y="288" x="2943"/>
                </a:moveTo>
                <a:cubicBezTo>
                  <a:pt y="288" x="2919"/>
                  <a:pt y="291" x="2897"/>
                  <a:pt y="297" x="2878"/>
                </a:cubicBezTo>
                <a:cubicBezTo>
                  <a:pt y="303" x="2859"/>
                  <a:pt y="311" x="2841"/>
                  <a:pt y="322" x="2826"/>
                </a:cubicBezTo>
                <a:cubicBezTo>
                  <a:pt y="332" x="2812"/>
                  <a:pt y="344" x="2799"/>
                  <a:pt y="357" x="2788"/>
                </a:cubicBezTo>
                <a:cubicBezTo>
                  <a:pt y="371" x="2778"/>
                  <a:pt y="385" x="2770"/>
                  <a:pt y="400" x="2763"/>
                </a:cubicBezTo>
                <a:cubicBezTo>
                  <a:pt y="414" x="2756"/>
                  <a:pt y="429" x="2752"/>
                  <a:pt y="444" x="2749"/>
                </a:cubicBezTo>
                <a:cubicBezTo>
                  <a:pt y="459" x="2746"/>
                  <a:pt y="473" x="2744"/>
                  <a:pt y="486" x="2744"/>
                </a:cubicBezTo>
                <a:lnTo>
                  <a:pt y="658" x="2744"/>
                </a:lnTo>
                <a:cubicBezTo>
                  <a:pt y="694" x="2744"/>
                  <a:pt y="725" x="2751"/>
                  <a:pt y="751" x="2764"/>
                </a:cubicBezTo>
                <a:cubicBezTo>
                  <a:pt y="776" x="2777"/>
                  <a:pt y="797" x="2794"/>
                  <a:pt y="813" x="2814"/>
                </a:cubicBezTo>
                <a:cubicBezTo>
                  <a:pt y="828" x="2834"/>
                  <a:pt y="840" x="2856"/>
                  <a:pt y="847" x="2879"/>
                </a:cubicBezTo>
                <a:cubicBezTo>
                  <a:pt y="854" x="2902"/>
                  <a:pt y="857" x="2923"/>
                  <a:pt y="857" x="2943"/>
                </a:cubicBezTo>
                <a:lnTo>
                  <a:pt y="857" x="3308"/>
                </a:lnTo>
                <a:lnTo>
                  <a:pt y="688" x="3308"/>
                </a:lnTo>
                <a:lnTo>
                  <a:pt y="688" x="2944"/>
                </a:lnTo>
                <a:cubicBezTo>
                  <a:pt y="688" x="2932"/>
                  <a:pt y="686" x="2925"/>
                  <a:pt y="681" x="2920"/>
                </a:cubicBezTo>
                <a:cubicBezTo>
                  <a:pt y="677" x="2915"/>
                  <a:pt y="669" x="2913"/>
                  <a:pt y="658" x="2913"/>
                </a:cubicBezTo>
                <a:lnTo>
                  <a:pt y="487" x="2913"/>
                </a:lnTo>
                <a:cubicBezTo>
                  <a:pt y="475" x="2913"/>
                  <a:pt y="467" x="2915"/>
                  <a:pt y="463" x="2919"/>
                </a:cubicBezTo>
                <a:cubicBezTo>
                  <a:pt y="458" x="2924"/>
                  <a:pt y="456" x="2932"/>
                  <a:pt y="456" x="2943"/>
                </a:cubicBezTo>
                <a:lnTo>
                  <a:pt y="456" x="3308"/>
                </a:lnTo>
                <a:lnTo>
                  <a:pt y="288" x="3308"/>
                </a:lnTo>
                <a:close/>
                <a:moveTo>
                  <a:pt y="288" x="3373"/>
                </a:moveTo>
                <a:lnTo>
                  <a:pt y="857" x="3373"/>
                </a:lnTo>
                <a:lnTo>
                  <a:pt y="857" x="3542"/>
                </a:lnTo>
                <a:lnTo>
                  <a:pt y="288" x="3542"/>
                </a:lnTo>
                <a:close/>
                <a:moveTo>
                  <a:pt y="288" x="3809"/>
                </a:moveTo>
                <a:cubicBezTo>
                  <a:pt y="288" x="3790"/>
                  <a:pt y="291" x="3768"/>
                  <a:pt y="298" x="3745"/>
                </a:cubicBezTo>
                <a:cubicBezTo>
                  <a:pt y="305" x="3722"/>
                  <a:pt y="316" x="3701"/>
                  <a:pt y="332" x="3681"/>
                </a:cubicBezTo>
                <a:cubicBezTo>
                  <a:pt y="348" x="3661"/>
                  <a:pt y="369" x="3644"/>
                  <a:pt y="394" x="3631"/>
                </a:cubicBezTo>
                <a:cubicBezTo>
                  <a:pt y="419" x="3618"/>
                  <a:pt y="450" x="3611"/>
                  <a:pt y="486" x="3611"/>
                </a:cubicBezTo>
                <a:lnTo>
                  <a:pt y="658" x="3611"/>
                </a:lnTo>
                <a:cubicBezTo>
                  <a:pt y="694" x="3611"/>
                  <a:pt y="725" x="3618"/>
                  <a:pt y="751" x="3631"/>
                </a:cubicBezTo>
                <a:cubicBezTo>
                  <a:pt y="776" x="3644"/>
                  <a:pt y="797" x="3661"/>
                  <a:pt y="813" x="3681"/>
                </a:cubicBezTo>
                <a:cubicBezTo>
                  <a:pt y="828" x="3701"/>
                  <a:pt y="840" x="3722"/>
                  <a:pt y="847" x="3745"/>
                </a:cubicBezTo>
                <a:cubicBezTo>
                  <a:pt y="854" x="3768"/>
                  <a:pt y="857" x="3790"/>
                  <a:pt y="857" x="3809"/>
                </a:cubicBezTo>
                <a:lnTo>
                  <a:pt y="857" x="4038"/>
                </a:lnTo>
                <a:cubicBezTo>
                  <a:pt y="857" x="4052"/>
                  <a:pt y="856" x="4066"/>
                  <a:pt y="853" x="4081"/>
                </a:cubicBezTo>
                <a:cubicBezTo>
                  <a:pt y="849" x="4096"/>
                  <a:pt y="845" x="4111"/>
                  <a:pt y="838" x="4125"/>
                </a:cubicBezTo>
                <a:cubicBezTo>
                  <a:pt y="832" x="4140"/>
                  <a:pt y="823" x="4154"/>
                  <a:pt y="813" x="4168"/>
                </a:cubicBezTo>
                <a:cubicBezTo>
                  <a:pt y="802" x="4181"/>
                  <a:pt y="790" x="4193"/>
                  <a:pt y="775" x="4203"/>
                </a:cubicBezTo>
                <a:cubicBezTo>
                  <a:pt y="760" x="4214"/>
                  <a:pt y="743" x="4222"/>
                  <a:pt y="723" x="4228"/>
                </a:cubicBezTo>
                <a:cubicBezTo>
                  <a:pt y="704" x="4234"/>
                  <a:pt y="682" x="4237"/>
                  <a:pt y="658" x="4237"/>
                </a:cubicBezTo>
                <a:lnTo>
                  <a:pt y="486" x="4237"/>
                </a:lnTo>
                <a:cubicBezTo>
                  <a:pt y="466" x="4237"/>
                  <a:pt y="445" x="4234"/>
                  <a:pt y="422" x="4227"/>
                </a:cubicBezTo>
                <a:cubicBezTo>
                  <a:pt y="399" x="4220"/>
                  <a:pt y="377" x="4208"/>
                  <a:pt y="357" x="4193"/>
                </a:cubicBezTo>
                <a:cubicBezTo>
                  <a:pt y="337" x="4177"/>
                  <a:pt y="321" x="4156"/>
                  <a:pt y="307" x="4131"/>
                </a:cubicBezTo>
                <a:cubicBezTo>
                  <a:pt y="294" x="4105"/>
                  <a:pt y="288" x="4074"/>
                  <a:pt y="288" x="4038"/>
                </a:cubicBezTo>
                <a:close/>
                <a:moveTo>
                  <a:pt y="288" x="4388"/>
                </a:moveTo>
                <a:cubicBezTo>
                  <a:pt y="288" x="4377"/>
                  <a:pt y="290" x="4366"/>
                  <a:pt y="294" x="4356"/>
                </a:cubicBezTo>
                <a:cubicBezTo>
                  <a:pt y="298" x="4345"/>
                  <a:pt y="304" x="4336"/>
                  <a:pt y="312" x="4328"/>
                </a:cubicBezTo>
                <a:cubicBezTo>
                  <a:pt y="319" x="4321"/>
                  <a:pt y="328" x="4315"/>
                  <a:pt y="339" x="4310"/>
                </a:cubicBezTo>
                <a:cubicBezTo>
                  <a:pt y="349" x="4306"/>
                  <a:pt y="360" x="4304"/>
                  <a:pt y="371" x="4304"/>
                </a:cubicBezTo>
                <a:lnTo>
                  <a:pt y="857" x="4304"/>
                </a:lnTo>
                <a:lnTo>
                  <a:pt y="857" x="4472"/>
                </a:lnTo>
                <a:lnTo>
                  <a:pt y="456" x="4472"/>
                </a:lnTo>
                <a:lnTo>
                  <a:pt y="456" x="4674"/>
                </a:lnTo>
                <a:cubicBezTo>
                  <a:pt y="456" x="4686"/>
                  <a:pt y="458" x="4698"/>
                  <a:pt y="462" x="4709"/>
                </a:cubicBezTo>
                <a:cubicBezTo>
                  <a:pt y="467" x="4719"/>
                  <a:pt y="472" x="4729"/>
                  <a:pt y="480" x="4736"/>
                </a:cubicBezTo>
                <a:cubicBezTo>
                  <a:pt y="487" x="4744"/>
                  <a:pt y="496" x="4750"/>
                  <a:pt y="507" x="4755"/>
                </a:cubicBezTo>
                <a:cubicBezTo>
                  <a:pt y="518" x="4759"/>
                  <a:pt y="530" x="4762"/>
                  <a:pt y="543" x="4762"/>
                </a:cubicBezTo>
                <a:lnTo>
                  <a:pt y="857" x="4762"/>
                </a:lnTo>
                <a:lnTo>
                  <a:pt y="857" x="4930"/>
                </a:lnTo>
                <a:lnTo>
                  <a:pt y="543" x="4930"/>
                </a:lnTo>
                <a:cubicBezTo>
                  <a:pt y="512" x="4930"/>
                  <a:pt y="485" x="4926"/>
                  <a:pt y="460" x="4919"/>
                </a:cubicBezTo>
                <a:cubicBezTo>
                  <a:pt y="435" x="4911"/>
                  <a:pt y="413" x="4900"/>
                  <a:pt y="394" x="4887"/>
                </a:cubicBezTo>
                <a:cubicBezTo>
                  <a:pt y="375" x="4873"/>
                  <a:pt y="359" x="4858"/>
                  <a:pt y="345" x="4841"/>
                </a:cubicBezTo>
                <a:cubicBezTo>
                  <a:pt y="332" x="4824"/>
                  <a:pt y="321" x="4805"/>
                  <a:pt y="312" x="4787"/>
                </a:cubicBezTo>
                <a:cubicBezTo>
                  <a:pt y="303" x="4768"/>
                  <a:pt y="297" x="4749"/>
                  <a:pt y="293" x="4729"/>
                </a:cubicBezTo>
                <a:cubicBezTo>
                  <a:pt y="290" x="4710"/>
                  <a:pt y="288" x="4692"/>
                  <a:pt y="288" x="467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/>
          <p:nvPr/>
        </p:nvSpPr>
        <p:spPr>
          <a:xfrm>
            <a:off y="2376087" x="6120875"/>
            <a:ext cy="550722" cx="2797535"/>
          </a:xfrm>
          <a:custGeom>
            <a:pathLst>
              <a:path w="5203" extrusionOk="0" h="858">
                <a:moveTo>
                  <a:pt y="64" x="3645"/>
                </a:moveTo>
                <a:lnTo>
                  <a:pt y="221" x="3645"/>
                </a:lnTo>
                <a:lnTo>
                  <a:pt y="221" x="3814"/>
                </a:lnTo>
                <a:lnTo>
                  <a:pt y="64" x="3814"/>
                </a:lnTo>
                <a:close/>
                <a:moveTo>
                  <a:pt y="0" x="4407"/>
                </a:moveTo>
                <a:lnTo>
                  <a:pt y="157" x="4136"/>
                </a:lnTo>
                <a:lnTo>
                  <a:pt y="265" x="4186"/>
                </a:lnTo>
                <a:lnTo>
                  <a:pt y="160" x="4480"/>
                </a:lnTo>
                <a:lnTo>
                  <a:pt y="0" x="4407"/>
                </a:lnTo>
                <a:close/>
                <a:moveTo>
                  <a:pt y="456" x="4310"/>
                </a:moveTo>
                <a:cubicBezTo>
                  <a:pt y="456" x="4321"/>
                  <a:pt y="458" x="4329"/>
                  <a:pt y="463" x="4334"/>
                </a:cubicBezTo>
                <a:cubicBezTo>
                  <a:pt y="467" x="4338"/>
                  <a:pt y="475" x="4341"/>
                  <a:pt y="487" x="4341"/>
                </a:cubicBezTo>
                <a:lnTo>
                  <a:pt y="658" x="4341"/>
                </a:lnTo>
                <a:cubicBezTo>
                  <a:pt y="669" x="4341"/>
                  <a:pt y="677" x="4339"/>
                  <a:pt y="681" x="4334"/>
                </a:cubicBezTo>
                <a:cubicBezTo>
                  <a:pt y="686" x="4330"/>
                  <a:pt y="688" x="4322"/>
                  <a:pt y="688" x="4310"/>
                </a:cubicBezTo>
                <a:lnTo>
                  <a:pt y="688" x="4082"/>
                </a:lnTo>
                <a:cubicBezTo>
                  <a:pt y="688" x="4071"/>
                  <a:pt y="686" x="4063"/>
                  <a:pt y="681" x="4058"/>
                </a:cubicBezTo>
                <a:cubicBezTo>
                  <a:pt y="677" x="4054"/>
                  <a:pt y="669" x="4051"/>
                  <a:pt y="658" x="4051"/>
                </a:cubicBezTo>
                <a:lnTo>
                  <a:pt y="486" x="4051"/>
                </a:lnTo>
                <a:cubicBezTo>
                  <a:pt y="475" x="4051"/>
                  <a:pt y="468" x="4054"/>
                  <a:pt y="463" x="4058"/>
                </a:cubicBezTo>
                <a:cubicBezTo>
                  <a:pt y="459" x="4063"/>
                  <a:pt y="456" x="4071"/>
                  <a:pt y="456" x="4082"/>
                </a:cubicBezTo>
                <a:close/>
                <a:moveTo>
                  <a:pt y="115" x="224"/>
                </a:moveTo>
                <a:cubicBezTo>
                  <a:pt y="115" x="201"/>
                  <a:pt y="119" x="177"/>
                  <a:pt y="127" x="151"/>
                </a:cubicBezTo>
                <a:cubicBezTo>
                  <a:pt y="135" x="125"/>
                  <a:pt y="148" x="101"/>
                  <a:pt y="167" x="78"/>
                </a:cubicBezTo>
                <a:cubicBezTo>
                  <a:pt y="185" x="56"/>
                  <a:pt y="208" x="37"/>
                  <a:pt y="237" x="22"/>
                </a:cubicBezTo>
                <a:cubicBezTo>
                  <a:pt y="266" x="7"/>
                  <a:pt y="302" x="0"/>
                  <a:pt y="343" x="0"/>
                </a:cubicBezTo>
                <a:cubicBezTo>
                  <a:pt y="385" x="0"/>
                  <a:pt y="420" x="7"/>
                  <a:pt y="449" x="22"/>
                </a:cubicBezTo>
                <a:cubicBezTo>
                  <a:pt y="478" x="37"/>
                  <a:pt y="502" x="56"/>
                  <a:pt y="520" x="78"/>
                </a:cubicBezTo>
                <a:cubicBezTo>
                  <a:pt y="538" x="101"/>
                  <a:pt y="551" x="125"/>
                  <a:pt y="559" x="151"/>
                </a:cubicBezTo>
                <a:cubicBezTo>
                  <a:pt y="567" x="177"/>
                  <a:pt y="571" x="201"/>
                  <a:pt y="571" x="224"/>
                </a:cubicBezTo>
                <a:lnTo>
                  <a:pt y="571" x="516"/>
                </a:lnTo>
                <a:cubicBezTo>
                  <a:pt y="571" x="525"/>
                  <a:pt y="572" x="533"/>
                  <a:pt y="575" x="540"/>
                </a:cubicBezTo>
                <a:cubicBezTo>
                  <a:pt y="578" x="547"/>
                  <a:pt y="582" x="553"/>
                  <a:pt y="587" x="557"/>
                </a:cubicBezTo>
                <a:cubicBezTo>
                  <a:pt y="592" x="562"/>
                  <a:pt y="598" x="565"/>
                  <a:pt y="605" x="568"/>
                </a:cubicBezTo>
                <a:cubicBezTo>
                  <a:pt y="613" x="571"/>
                  <a:pt y="621" x="572"/>
                  <a:pt y="630" x="572"/>
                </a:cubicBezTo>
                <a:cubicBezTo>
                  <a:pt y="649" x="572"/>
                  <a:pt y="663" x="567"/>
                  <a:pt y="673" x="558"/>
                </a:cubicBezTo>
                <a:cubicBezTo>
                  <a:pt y="683" x="548"/>
                  <a:pt y="688" x="534"/>
                  <a:pt y="688" x="516"/>
                </a:cubicBezTo>
                <a:lnTo>
                  <a:pt y="688" x="5"/>
                </a:lnTo>
                <a:lnTo>
                  <a:pt y="857" x="5"/>
                </a:lnTo>
                <a:lnTo>
                  <a:pt y="857" x="516"/>
                </a:lnTo>
                <a:cubicBezTo>
                  <a:pt y="857" x="531"/>
                  <a:pt y="855" x="547"/>
                  <a:pt y="852" x="564"/>
                </a:cubicBezTo>
                <a:cubicBezTo>
                  <a:pt y="848" x="581"/>
                  <a:pt y="843" x="598"/>
                  <a:pt y="835" x="614"/>
                </a:cubicBezTo>
                <a:cubicBezTo>
                  <a:pt y="828" x="630"/>
                  <a:pt y="818" x="646"/>
                  <a:pt y="806" x="662"/>
                </a:cubicBezTo>
                <a:cubicBezTo>
                  <a:pt y="794" x="677"/>
                  <a:pt y="780" x="691"/>
                  <a:pt y="763" x="702"/>
                </a:cubicBezTo>
                <a:cubicBezTo>
                  <a:pt y="746" x="714"/>
                  <a:pt y="726" x="723"/>
                  <a:pt y="704" x="730"/>
                </a:cubicBezTo>
                <a:cubicBezTo>
                  <a:pt y="682" x="737"/>
                  <a:pt y="657" x="741"/>
                  <a:pt y="630" x="741"/>
                </a:cubicBezTo>
                <a:cubicBezTo>
                  <a:pt y="603" x="741"/>
                  <a:pt y="579" x="737"/>
                  <a:pt y="557" x="731"/>
                </a:cubicBezTo>
                <a:cubicBezTo>
                  <a:pt y="535" x="724"/>
                  <a:pt y="515" x="714"/>
                  <a:pt y="498" x="703"/>
                </a:cubicBezTo>
                <a:cubicBezTo>
                  <a:pt y="481" x="691"/>
                  <a:pt y="467" x="678"/>
                  <a:pt y="455" x="662"/>
                </a:cubicBezTo>
                <a:cubicBezTo>
                  <a:pt y="443" x="647"/>
                  <a:pt y="433" x="631"/>
                  <a:pt y="425" x="615"/>
                </a:cubicBezTo>
                <a:cubicBezTo>
                  <a:pt y="417" x="598"/>
                  <a:pt y="411" x="582"/>
                  <a:pt y="408" x="565"/>
                </a:cubicBezTo>
                <a:cubicBezTo>
                  <a:pt y="404" x="548"/>
                  <a:pt y="402" x="532"/>
                  <a:pt y="401" x="517"/>
                </a:cubicBezTo>
                <a:lnTo>
                  <a:pt y="401" x="224"/>
                </a:lnTo>
                <a:cubicBezTo>
                  <a:pt y="401" x="206"/>
                  <a:pt y="396" x="192"/>
                  <a:pt y="386" x="182"/>
                </a:cubicBezTo>
                <a:cubicBezTo>
                  <a:pt y="376" x="173"/>
                  <a:pt y="362" x="168"/>
                  <a:pt y="343" x="168"/>
                </a:cubicBezTo>
                <a:cubicBezTo>
                  <a:pt y="324" x="168"/>
                  <a:pt y="310" x="173"/>
                  <a:pt y="299" x="182"/>
                </a:cubicBezTo>
                <a:cubicBezTo>
                  <a:pt y="289" x="192"/>
                  <a:pt y="284" x="206"/>
                  <a:pt y="284" x="224"/>
                </a:cubicBezTo>
                <a:lnTo>
                  <a:pt y="284" x="677"/>
                </a:lnTo>
                <a:lnTo>
                  <a:pt y="115" x="677"/>
                </a:lnTo>
                <a:close/>
                <a:moveTo>
                  <a:pt y="288" x="975"/>
                </a:moveTo>
                <a:cubicBezTo>
                  <a:pt y="288" x="940"/>
                  <a:pt y="294" x="910"/>
                  <a:pt y="307" x="885"/>
                </a:cubicBezTo>
                <a:cubicBezTo>
                  <a:pt y="321" x="860"/>
                  <a:pt y="337" x="839"/>
                  <a:pt y="357" x="824"/>
                </a:cubicBezTo>
                <a:cubicBezTo>
                  <a:pt y="376" x="808"/>
                  <a:pt y="397" x="797"/>
                  <a:pt y="420" x="790"/>
                </a:cubicBezTo>
                <a:cubicBezTo>
                  <a:pt y="442" x="783"/>
                  <a:pt y="464" x="780"/>
                  <a:pt y="483" x="780"/>
                </a:cubicBezTo>
                <a:lnTo>
                  <a:pt y="661" x="780"/>
                </a:lnTo>
                <a:cubicBezTo>
                  <a:pt y="697" x="780"/>
                  <a:pt y="727" x="786"/>
                  <a:pt y="752" x="799"/>
                </a:cubicBezTo>
                <a:cubicBezTo>
                  <a:pt y="777" x="813"/>
                  <a:pt y="798" x="829"/>
                  <a:pt y="813" x="849"/>
                </a:cubicBezTo>
                <a:cubicBezTo>
                  <a:pt y="829" x="868"/>
                  <a:pt y="840" x="890"/>
                  <a:pt y="847" x="912"/>
                </a:cubicBezTo>
                <a:cubicBezTo>
                  <a:pt y="854" x="935"/>
                  <a:pt y="857" x="956"/>
                  <a:pt y="857" x="975"/>
                </a:cubicBezTo>
                <a:lnTo>
                  <a:pt y="857" x="1225"/>
                </a:lnTo>
                <a:lnTo>
                  <a:pt y="694" x="1225"/>
                </a:lnTo>
                <a:lnTo>
                  <a:pt y="694" x="976"/>
                </a:lnTo>
                <a:cubicBezTo>
                  <a:pt y="694" x="966"/>
                  <a:pt y="692" x="958"/>
                  <a:pt y="686" x="951"/>
                </a:cubicBezTo>
                <a:cubicBezTo>
                  <a:pt y="680" x="945"/>
                  <a:pt y="672" x="942"/>
                  <a:pt y="661" x="942"/>
                </a:cubicBezTo>
                <a:lnTo>
                  <a:pt y="484" x="942"/>
                </a:lnTo>
                <a:cubicBezTo>
                  <a:pt y="474" x="942"/>
                  <a:pt y="466" x="945"/>
                  <a:pt y="459" x="950"/>
                </a:cubicBezTo>
                <a:cubicBezTo>
                  <a:pt y="453" x="956"/>
                  <a:pt y="450" x="964"/>
                  <a:pt y="450" x="975"/>
                </a:cubicBezTo>
                <a:lnTo>
                  <a:pt y="450" x="1204"/>
                </a:lnTo>
                <a:cubicBezTo>
                  <a:pt y="450" x="1214"/>
                  <a:pt y="453" x="1222"/>
                  <a:pt y="458" x="1228"/>
                </a:cubicBezTo>
                <a:cubicBezTo>
                  <a:pt y="464" x="1235"/>
                  <a:pt y="472" x="1238"/>
                  <a:pt y="482" x="1238"/>
                </a:cubicBezTo>
                <a:cubicBezTo>
                  <a:pt y="493" x="1238"/>
                  <a:pt y="501" x="1235"/>
                  <a:pt y="507" x="1229"/>
                </a:cubicBezTo>
                <a:cubicBezTo>
                  <a:pt y="513" x="1224"/>
                  <a:pt y="517" x="1215"/>
                  <a:pt y="517" x="1204"/>
                </a:cubicBezTo>
                <a:lnTo>
                  <a:pt y="517" x="955"/>
                </a:lnTo>
                <a:lnTo>
                  <a:pt y="679" x="955"/>
                </a:lnTo>
                <a:lnTo>
                  <a:pt y="679" x="1204"/>
                </a:lnTo>
                <a:cubicBezTo>
                  <a:pt y="679" x="1240"/>
                  <a:pt y="672" x="1270"/>
                  <a:pt y="659" x="1295"/>
                </a:cubicBezTo>
                <a:cubicBezTo>
                  <a:pt y="646" x="1320"/>
                  <a:pt y="629" x="1341"/>
                  <a:pt y="610" x="1356"/>
                </a:cubicBezTo>
                <a:cubicBezTo>
                  <a:pt y="590" x="1372"/>
                  <a:pt y="569" x="1383"/>
                  <a:pt y="547" x="1390"/>
                </a:cubicBezTo>
                <a:cubicBezTo>
                  <a:pt y="524" x="1397"/>
                  <a:pt y="503" x="1400"/>
                  <a:pt y="483" x="1400"/>
                </a:cubicBezTo>
                <a:cubicBezTo>
                  <a:pt y="448" x="1400"/>
                  <a:pt y="418" x="1393"/>
                  <a:pt y="393" x="1380"/>
                </a:cubicBezTo>
                <a:cubicBezTo>
                  <a:pt y="367" x="1367"/>
                  <a:pt y="347" x="1351"/>
                  <a:pt y="332" x="1331"/>
                </a:cubicBezTo>
                <a:cubicBezTo>
                  <a:pt y="316" x="1311"/>
                  <a:pt y="305" x="1290"/>
                  <a:pt y="298" x="1268"/>
                </a:cubicBezTo>
                <a:cubicBezTo>
                  <a:pt y="291" x="1245"/>
                  <a:pt y="288" x="1224"/>
                  <a:pt y="288" x="1204"/>
                </a:cubicBezTo>
                <a:close/>
                <a:moveTo>
                  <a:pt y="64" x="1441"/>
                </a:moveTo>
                <a:lnTo>
                  <a:pt y="658" x="1441"/>
                </a:lnTo>
                <a:cubicBezTo>
                  <a:pt y="694" x="1441"/>
                  <a:pt y="725" x="1447"/>
                  <a:pt y="751" x="1461"/>
                </a:cubicBezTo>
                <a:cubicBezTo>
                  <a:pt y="776" x="1474"/>
                  <a:pt y="797" x="1490"/>
                  <a:pt y="813" x="1511"/>
                </a:cubicBezTo>
                <a:cubicBezTo>
                  <a:pt y="828" x="1531"/>
                  <a:pt y="840" x="1552"/>
                  <a:pt y="847" x="1575"/>
                </a:cubicBezTo>
                <a:cubicBezTo>
                  <a:pt y="854" x="1598"/>
                  <a:pt y="857" x="1620"/>
                  <a:pt y="857" x="1640"/>
                </a:cubicBezTo>
                <a:lnTo>
                  <a:pt y="857" x="1717"/>
                </a:lnTo>
                <a:lnTo>
                  <a:pt y="688" x="1717"/>
                </a:lnTo>
                <a:lnTo>
                  <a:pt y="688" x="1640"/>
                </a:lnTo>
                <a:cubicBezTo>
                  <a:pt y="688" x="1631"/>
                  <a:pt y="686" x="1623"/>
                  <a:pt y="680" x="1618"/>
                </a:cubicBezTo>
                <a:cubicBezTo>
                  <a:pt y="675" x="1612"/>
                  <a:pt y="668" x="1610"/>
                  <a:pt y="658" x="1610"/>
                </a:cubicBezTo>
                <a:lnTo>
                  <a:pt y="64" x="1610"/>
                </a:lnTo>
                <a:close/>
                <a:moveTo>
                  <a:pt y="288" x="1942"/>
                </a:moveTo>
                <a:cubicBezTo>
                  <a:pt y="288" x="1907"/>
                  <a:pt y="294" x="1877"/>
                  <a:pt y="307" x="1851"/>
                </a:cubicBezTo>
                <a:cubicBezTo>
                  <a:pt y="321" x="1826"/>
                  <a:pt y="337" x="1806"/>
                  <a:pt y="357" x="1791"/>
                </a:cubicBezTo>
                <a:cubicBezTo>
                  <a:pt y="376" x="1775"/>
                  <a:pt y="397" x="1764"/>
                  <a:pt y="420" x="1757"/>
                </a:cubicBezTo>
                <a:cubicBezTo>
                  <a:pt y="442" x="1750"/>
                  <a:pt y="464" x="1747"/>
                  <a:pt y="483" x="1747"/>
                </a:cubicBezTo>
                <a:lnTo>
                  <a:pt y="661" x="1747"/>
                </a:lnTo>
                <a:cubicBezTo>
                  <a:pt y="697" x="1747"/>
                  <a:pt y="727" x="1753"/>
                  <a:pt y="752" x="1766"/>
                </a:cubicBezTo>
                <a:cubicBezTo>
                  <a:pt y="777" x="1780"/>
                  <a:pt y="798" x="1796"/>
                  <a:pt y="813" x="1816"/>
                </a:cubicBezTo>
                <a:cubicBezTo>
                  <a:pt y="829" x="1835"/>
                  <a:pt y="840" x="1856"/>
                  <a:pt y="847" x="1879"/>
                </a:cubicBezTo>
                <a:cubicBezTo>
                  <a:pt y="854" x="1901"/>
                  <a:pt y="857" x="1923"/>
                  <a:pt y="857" x="1942"/>
                </a:cubicBezTo>
                <a:lnTo>
                  <a:pt y="857" x="2192"/>
                </a:lnTo>
                <a:lnTo>
                  <a:pt y="694" x="2192"/>
                </a:lnTo>
                <a:lnTo>
                  <a:pt y="694" x="1943"/>
                </a:lnTo>
                <a:cubicBezTo>
                  <a:pt y="694" x="1933"/>
                  <a:pt y="692" x="1925"/>
                  <a:pt y="686" x="1918"/>
                </a:cubicBezTo>
                <a:cubicBezTo>
                  <a:pt y="680" x="1912"/>
                  <a:pt y="672" x="1909"/>
                  <a:pt y="661" x="1909"/>
                </a:cubicBezTo>
                <a:lnTo>
                  <a:pt y="484" x="1909"/>
                </a:lnTo>
                <a:cubicBezTo>
                  <a:pt y="474" x="1909"/>
                  <a:pt y="466" x="1912"/>
                  <a:pt y="459" x="1917"/>
                </a:cubicBezTo>
                <a:cubicBezTo>
                  <a:pt y="453" x="1923"/>
                  <a:pt y="450" x="1931"/>
                  <a:pt y="450" x="1942"/>
                </a:cubicBezTo>
                <a:lnTo>
                  <a:pt y="450" x="2171"/>
                </a:lnTo>
                <a:cubicBezTo>
                  <a:pt y="450" x="2181"/>
                  <a:pt y="453" x="2189"/>
                  <a:pt y="458" x="2195"/>
                </a:cubicBezTo>
                <a:cubicBezTo>
                  <a:pt y="464" x="2201"/>
                  <a:pt y="472" x="2205"/>
                  <a:pt y="482" x="2205"/>
                </a:cubicBezTo>
                <a:cubicBezTo>
                  <a:pt y="493" x="2205"/>
                  <a:pt y="501" x="2202"/>
                  <a:pt y="507" x="2196"/>
                </a:cubicBezTo>
                <a:cubicBezTo>
                  <a:pt y="513" x="2191"/>
                  <a:pt y="517" x="2182"/>
                  <a:pt y="517" x="2171"/>
                </a:cubicBezTo>
                <a:lnTo>
                  <a:pt y="517" x="1921"/>
                </a:lnTo>
                <a:lnTo>
                  <a:pt y="679" x="1921"/>
                </a:lnTo>
                <a:lnTo>
                  <a:pt y="679" x="2171"/>
                </a:lnTo>
                <a:cubicBezTo>
                  <a:pt y="679" x="2207"/>
                  <a:pt y="672" x="2237"/>
                  <a:pt y="659" x="2262"/>
                </a:cubicBezTo>
                <a:cubicBezTo>
                  <a:pt y="646" x="2287"/>
                  <a:pt y="629" x="2307"/>
                  <a:pt y="610" x="2323"/>
                </a:cubicBezTo>
                <a:cubicBezTo>
                  <a:pt y="590" x="2338"/>
                  <a:pt y="569" x="2350"/>
                  <a:pt y="547" x="2356"/>
                </a:cubicBezTo>
                <a:cubicBezTo>
                  <a:pt y="524" x="2363"/>
                  <a:pt y="503" x="2367"/>
                  <a:pt y="483" x="2367"/>
                </a:cubicBezTo>
                <a:cubicBezTo>
                  <a:pt y="448" x="2367"/>
                  <a:pt y="418" x="2360"/>
                  <a:pt y="393" x="2347"/>
                </a:cubicBezTo>
                <a:cubicBezTo>
                  <a:pt y="367" x="2334"/>
                  <a:pt y="347" x="2317"/>
                  <a:pt y="332" x="2298"/>
                </a:cubicBezTo>
                <a:cubicBezTo>
                  <a:pt y="316" x="2278"/>
                  <a:pt y="305" x="2257"/>
                  <a:pt y="298" x="2235"/>
                </a:cubicBezTo>
                <a:cubicBezTo>
                  <a:pt y="291" x="2212"/>
                  <a:pt y="288" x="2191"/>
                  <a:pt y="288" x="2171"/>
                </a:cubicBezTo>
                <a:close/>
                <a:moveTo>
                  <a:pt y="288" x="2598"/>
                </a:moveTo>
                <a:cubicBezTo>
                  <a:pt y="288" x="2574"/>
                  <a:pt y="291" x="2553"/>
                  <a:pt y="297" x="2534"/>
                </a:cubicBezTo>
                <a:cubicBezTo>
                  <a:pt y="303" x="2514"/>
                  <a:pt y="311" x="2497"/>
                  <a:pt y="322" x="2482"/>
                </a:cubicBezTo>
                <a:cubicBezTo>
                  <a:pt y="332" x="2467"/>
                  <a:pt y="344" x="2455"/>
                  <a:pt y="357" x="2444"/>
                </a:cubicBezTo>
                <a:cubicBezTo>
                  <a:pt y="371" x="2434"/>
                  <a:pt y="385" x="2425"/>
                  <a:pt y="400" x="2419"/>
                </a:cubicBezTo>
                <a:cubicBezTo>
                  <a:pt y="414" x="2412"/>
                  <a:pt y="429" x="2407"/>
                  <a:pt y="444" x="2404"/>
                </a:cubicBezTo>
                <a:cubicBezTo>
                  <a:pt y="459" x="2401"/>
                  <a:pt y="473" x="2400"/>
                  <a:pt y="486" x="2400"/>
                </a:cubicBezTo>
                <a:lnTo>
                  <a:pt y="658" x="2400"/>
                </a:lnTo>
                <a:cubicBezTo>
                  <a:pt y="694" x="2400"/>
                  <a:pt y="725" x="2407"/>
                  <a:pt y="751" x="2420"/>
                </a:cubicBezTo>
                <a:cubicBezTo>
                  <a:pt y="776" x="2433"/>
                  <a:pt y="797" x="2450"/>
                  <a:pt y="813" x="2470"/>
                </a:cubicBezTo>
                <a:cubicBezTo>
                  <a:pt y="828" x="2490"/>
                  <a:pt y="840" x="2511"/>
                  <a:pt y="847" x="2534"/>
                </a:cubicBezTo>
                <a:cubicBezTo>
                  <a:pt y="854" x="2557"/>
                  <a:pt y="857" x="2579"/>
                  <a:pt y="857" x="2598"/>
                </a:cubicBezTo>
                <a:lnTo>
                  <a:pt y="857" x="2964"/>
                </a:lnTo>
                <a:lnTo>
                  <a:pt y="688" x="2964"/>
                </a:lnTo>
                <a:lnTo>
                  <a:pt y="688" x="2599"/>
                </a:lnTo>
                <a:cubicBezTo>
                  <a:pt y="688" x="2588"/>
                  <a:pt y="686" x="2580"/>
                  <a:pt y="681" x="2576"/>
                </a:cubicBezTo>
                <a:cubicBezTo>
                  <a:pt y="677" x="2571"/>
                  <a:pt y="669" x="2569"/>
                  <a:pt y="658" x="2569"/>
                </a:cubicBezTo>
                <a:lnTo>
                  <a:pt y="487" x="2569"/>
                </a:lnTo>
                <a:cubicBezTo>
                  <a:pt y="475" x="2569"/>
                  <a:pt y="467" x="2571"/>
                  <a:pt y="463" x="2575"/>
                </a:cubicBezTo>
                <a:cubicBezTo>
                  <a:pt y="458" x="2580"/>
                  <a:pt y="456" x="2587"/>
                  <a:pt y="456" x="2598"/>
                </a:cubicBezTo>
                <a:lnTo>
                  <a:pt y="456" x="2964"/>
                </a:lnTo>
                <a:lnTo>
                  <a:pt y="288" x="2964"/>
                </a:lnTo>
                <a:close/>
                <a:moveTo>
                  <a:pt y="288" x="3215"/>
                </a:moveTo>
                <a:cubicBezTo>
                  <a:pt y="288" x="3191"/>
                  <a:pt y="291" x="3169"/>
                  <a:pt y="297" x="3150"/>
                </a:cubicBezTo>
                <a:cubicBezTo>
                  <a:pt y="303" x="3131"/>
                  <a:pt y="311" x="3113"/>
                  <a:pt y="322" x="3098"/>
                </a:cubicBezTo>
                <a:cubicBezTo>
                  <a:pt y="332" x="3083"/>
                  <a:pt y="344" x="3071"/>
                  <a:pt y="357" x="3060"/>
                </a:cubicBezTo>
                <a:cubicBezTo>
                  <a:pt y="371" x="3050"/>
                  <a:pt y="385" x="3041"/>
                  <a:pt y="400" x="3035"/>
                </a:cubicBezTo>
                <a:cubicBezTo>
                  <a:pt y="414" x="3028"/>
                  <a:pt y="429" x="3024"/>
                  <a:pt y="444" x="3021"/>
                </a:cubicBezTo>
                <a:cubicBezTo>
                  <a:pt y="459" x="3018"/>
                  <a:pt y="473" x="3016"/>
                  <a:pt y="486" x="3016"/>
                </a:cubicBezTo>
                <a:lnTo>
                  <a:pt y="658" x="3016"/>
                </a:lnTo>
                <a:cubicBezTo>
                  <a:pt y="694" x="3016"/>
                  <a:pt y="725" x="3023"/>
                  <a:pt y="751" x="3036"/>
                </a:cubicBezTo>
                <a:cubicBezTo>
                  <a:pt y="776" x="3049"/>
                  <a:pt y="797" x="3066"/>
                  <a:pt y="813" x="3086"/>
                </a:cubicBezTo>
                <a:cubicBezTo>
                  <a:pt y="828" x="3106"/>
                  <a:pt y="840" x="3128"/>
                  <a:pt y="847" x="3151"/>
                </a:cubicBezTo>
                <a:cubicBezTo>
                  <a:pt y="854" x="3174"/>
                  <a:pt y="857" x="3195"/>
                  <a:pt y="857" x="3215"/>
                </a:cubicBezTo>
                <a:lnTo>
                  <a:pt y="857" x="3580"/>
                </a:lnTo>
                <a:lnTo>
                  <a:pt y="688" x="3580"/>
                </a:lnTo>
                <a:lnTo>
                  <a:pt y="688" x="3216"/>
                </a:lnTo>
                <a:cubicBezTo>
                  <a:pt y="688" x="3204"/>
                  <a:pt y="686" x="3196"/>
                  <a:pt y="681" x="3192"/>
                </a:cubicBezTo>
                <a:cubicBezTo>
                  <a:pt y="677" x="3187"/>
                  <a:pt y="669" x="3185"/>
                  <a:pt y="658" x="3185"/>
                </a:cubicBezTo>
                <a:lnTo>
                  <a:pt y="487" x="3185"/>
                </a:lnTo>
                <a:cubicBezTo>
                  <a:pt y="475" x="3185"/>
                  <a:pt y="467" x="3187"/>
                  <a:pt y="463" x="3191"/>
                </a:cubicBezTo>
                <a:cubicBezTo>
                  <a:pt y="458" x="3196"/>
                  <a:pt y="456" x="3204"/>
                  <a:pt y="456" x="3215"/>
                </a:cubicBezTo>
                <a:lnTo>
                  <a:pt y="456" x="3580"/>
                </a:lnTo>
                <a:lnTo>
                  <a:pt y="288" x="3580"/>
                </a:lnTo>
                <a:close/>
                <a:moveTo>
                  <a:pt y="288" x="3645"/>
                </a:moveTo>
                <a:lnTo>
                  <a:pt y="857" x="3645"/>
                </a:lnTo>
                <a:lnTo>
                  <a:pt y="857" x="3814"/>
                </a:lnTo>
                <a:lnTo>
                  <a:pt y="288" x="3814"/>
                </a:lnTo>
                <a:close/>
                <a:moveTo>
                  <a:pt y="288" x="4081"/>
                </a:moveTo>
                <a:cubicBezTo>
                  <a:pt y="288" x="4062"/>
                  <a:pt y="291" x="4040"/>
                  <a:pt y="298" x="4017"/>
                </a:cubicBezTo>
                <a:cubicBezTo>
                  <a:pt y="305" x="3994"/>
                  <a:pt y="316" x="3973"/>
                  <a:pt y="332" x="3953"/>
                </a:cubicBezTo>
                <a:cubicBezTo>
                  <a:pt y="348" x="3933"/>
                  <a:pt y="369" x="3916"/>
                  <a:pt y="394" x="3903"/>
                </a:cubicBezTo>
                <a:cubicBezTo>
                  <a:pt y="419" x="3889"/>
                  <a:pt y="450" x="3883"/>
                  <a:pt y="486" x="3883"/>
                </a:cubicBezTo>
                <a:lnTo>
                  <a:pt y="658" x="3883"/>
                </a:lnTo>
                <a:cubicBezTo>
                  <a:pt y="694" x="3883"/>
                  <a:pt y="725" x="3889"/>
                  <a:pt y="751" x="3903"/>
                </a:cubicBezTo>
                <a:cubicBezTo>
                  <a:pt y="776" x="3916"/>
                  <a:pt y="797" x="3933"/>
                  <a:pt y="813" x="3953"/>
                </a:cubicBezTo>
                <a:cubicBezTo>
                  <a:pt y="828" x="3973"/>
                  <a:pt y="840" x="3994"/>
                  <a:pt y="847" x="4017"/>
                </a:cubicBezTo>
                <a:cubicBezTo>
                  <a:pt y="854" x="4040"/>
                  <a:pt y="857" x="4062"/>
                  <a:pt y="857" x="4081"/>
                </a:cubicBezTo>
                <a:lnTo>
                  <a:pt y="857" x="4310"/>
                </a:lnTo>
                <a:cubicBezTo>
                  <a:pt y="857" x="4324"/>
                  <a:pt y="856" x="4338"/>
                  <a:pt y="853" x="4353"/>
                </a:cubicBezTo>
                <a:cubicBezTo>
                  <a:pt y="849" x="4368"/>
                  <a:pt y="845" x="4383"/>
                  <a:pt y="838" x="4397"/>
                </a:cubicBezTo>
                <a:cubicBezTo>
                  <a:pt y="832" x="4412"/>
                  <a:pt y="823" x="4426"/>
                  <a:pt y="813" x="4440"/>
                </a:cubicBezTo>
                <a:cubicBezTo>
                  <a:pt y="802" x="4453"/>
                  <a:pt y="790" x="4465"/>
                  <a:pt y="775" x="4475"/>
                </a:cubicBezTo>
                <a:cubicBezTo>
                  <a:pt y="760" x="4486"/>
                  <a:pt y="743" x="4494"/>
                  <a:pt y="723" x="4500"/>
                </a:cubicBezTo>
                <a:cubicBezTo>
                  <a:pt y="704" x="4506"/>
                  <a:pt y="682" x="4509"/>
                  <a:pt y="658" x="4509"/>
                </a:cubicBezTo>
                <a:lnTo>
                  <a:pt y="486" x="4509"/>
                </a:lnTo>
                <a:cubicBezTo>
                  <a:pt y="466" x="4509"/>
                  <a:pt y="445" x="4506"/>
                  <a:pt y="422" x="4499"/>
                </a:cubicBezTo>
                <a:cubicBezTo>
                  <a:pt y="399" x="4492"/>
                  <a:pt y="377" x="4480"/>
                  <a:pt y="357" x="4465"/>
                </a:cubicBezTo>
                <a:cubicBezTo>
                  <a:pt y="337" x="4449"/>
                  <a:pt y="321" x="4428"/>
                  <a:pt y="307" x="4403"/>
                </a:cubicBezTo>
                <a:cubicBezTo>
                  <a:pt y="294" x="4377"/>
                  <a:pt y="288" x="4346"/>
                  <a:pt y="288" x="4310"/>
                </a:cubicBezTo>
                <a:close/>
                <a:moveTo>
                  <a:pt y="288" x="4660"/>
                </a:moveTo>
                <a:cubicBezTo>
                  <a:pt y="288" x="4649"/>
                  <a:pt y="290" x="4638"/>
                  <a:pt y="294" x="4628"/>
                </a:cubicBezTo>
                <a:cubicBezTo>
                  <a:pt y="298" x="4617"/>
                  <a:pt y="304" x="4608"/>
                  <a:pt y="312" x="4600"/>
                </a:cubicBezTo>
                <a:cubicBezTo>
                  <a:pt y="319" x="4593"/>
                  <a:pt y="328" x="4587"/>
                  <a:pt y="339" x="4582"/>
                </a:cubicBezTo>
                <a:cubicBezTo>
                  <a:pt y="349" x="4578"/>
                  <a:pt y="360" x="4576"/>
                  <a:pt y="371" x="4576"/>
                </a:cubicBezTo>
                <a:lnTo>
                  <a:pt y="857" x="4576"/>
                </a:lnTo>
                <a:lnTo>
                  <a:pt y="857" x="4744"/>
                </a:lnTo>
                <a:lnTo>
                  <a:pt y="456" x="4744"/>
                </a:lnTo>
                <a:lnTo>
                  <a:pt y="456" x="4946"/>
                </a:lnTo>
                <a:cubicBezTo>
                  <a:pt y="456" x="4958"/>
                  <a:pt y="458" x="4970"/>
                  <a:pt y="462" x="4981"/>
                </a:cubicBezTo>
                <a:cubicBezTo>
                  <a:pt y="467" x="4991"/>
                  <a:pt y="472" x="5001"/>
                  <a:pt y="480" x="5008"/>
                </a:cubicBezTo>
                <a:cubicBezTo>
                  <a:pt y="487" x="5016"/>
                  <a:pt y="496" x="5022"/>
                  <a:pt y="507" x="5027"/>
                </a:cubicBezTo>
                <a:cubicBezTo>
                  <a:pt y="518" x="5031"/>
                  <a:pt y="530" x="5034"/>
                  <a:pt y="543" x="5034"/>
                </a:cubicBezTo>
                <a:lnTo>
                  <a:pt y="857" x="5034"/>
                </a:lnTo>
                <a:lnTo>
                  <a:pt y="857" x="5202"/>
                </a:lnTo>
                <a:lnTo>
                  <a:pt y="543" x="5202"/>
                </a:lnTo>
                <a:cubicBezTo>
                  <a:pt y="512" x="5202"/>
                  <a:pt y="485" x="5198"/>
                  <a:pt y="460" x="5191"/>
                </a:cubicBezTo>
                <a:cubicBezTo>
                  <a:pt y="435" x="5183"/>
                  <a:pt y="413" x="5172"/>
                  <a:pt y="394" x="5159"/>
                </a:cubicBezTo>
                <a:cubicBezTo>
                  <a:pt y="375" x="5145"/>
                  <a:pt y="359" x="5130"/>
                  <a:pt y="345" x="5113"/>
                </a:cubicBezTo>
                <a:cubicBezTo>
                  <a:pt y="332" x="5095"/>
                  <a:pt y="321" x="5077"/>
                  <a:pt y="312" x="5059"/>
                </a:cubicBezTo>
                <a:cubicBezTo>
                  <a:pt y="303" x="5040"/>
                  <a:pt y="297" x="5021"/>
                  <a:pt y="293" x="5001"/>
                </a:cubicBezTo>
                <a:cubicBezTo>
                  <a:pt y="290" x="4982"/>
                  <a:pt y="288" x="4964"/>
                  <a:pt y="288" x="4947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44575" x="524900"/>
            <a:ext cy="3672200" cx="48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244575" x="524900"/>
            <a:ext cy="3672200" cx="4896275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  <p:pic>
        <p:nvPicPr>
          <p:cNvPr id="97" name="Shape 9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244575" x="524900"/>
            <a:ext cy="3672206" cx="4896275"/>
          </a:xfrm>
          <a:prstGeom prst="rect">
            <a:avLst/>
          </a:prstGeom>
          <a:noFill/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/>
        </p:nvSpPr>
        <p:spPr>
          <a:xfrm>
            <a:off y="111450" x="280975"/>
            <a:ext cy="692575" cx="7411884"/>
          </a:xfrm>
          <a:custGeom>
            <a:pathLst>
              <a:path w="13785" extrusionOk="0" h="1079">
                <a:moveTo>
                  <a:pt y="57" x="4358"/>
                </a:moveTo>
                <a:lnTo>
                  <a:pt y="213" x="4358"/>
                </a:lnTo>
                <a:lnTo>
                  <a:pt y="213" x="4527"/>
                </a:lnTo>
                <a:lnTo>
                  <a:pt y="57" x="4527"/>
                </a:lnTo>
                <a:close/>
                <a:moveTo>
                  <a:pt y="276" x="1864"/>
                </a:moveTo>
                <a:lnTo>
                  <a:pt y="509" x="1864"/>
                </a:lnTo>
                <a:lnTo>
                  <a:pt y="509" x="1460"/>
                </a:lnTo>
                <a:lnTo>
                  <a:pt y="478" x="1460"/>
                </a:lnTo>
                <a:cubicBezTo>
                  <a:pt y="446" x="1460"/>
                  <a:pt y="418" x="1464"/>
                  <a:pt y="395" x="1473"/>
                </a:cubicBezTo>
                <a:cubicBezTo>
                  <a:pt y="373" x="1482"/>
                  <a:pt y="354" x="1493"/>
                  <a:pt y="340" x="1507"/>
                </a:cubicBezTo>
                <a:cubicBezTo>
                  <a:pt y="325" x="1520"/>
                  <a:pt y="313" x="1536"/>
                  <a:pt y="305" x="1552"/>
                </a:cubicBezTo>
                <a:cubicBezTo>
                  <a:pt y="296" x="1569"/>
                  <a:pt y="290" x="1584"/>
                  <a:pt y="286" x="1599"/>
                </a:cubicBezTo>
                <a:cubicBezTo>
                  <a:pt y="281" x="1615"/>
                  <a:pt y="279" x="1628"/>
                  <a:pt y="278" x="1640"/>
                </a:cubicBezTo>
                <a:cubicBezTo>
                  <a:pt y="277" x="1651"/>
                  <a:pt y="276" x="1659"/>
                  <a:pt y="276" x="1662"/>
                </a:cubicBezTo>
                <a:close/>
                <a:moveTo>
                  <a:pt y="107" x="9795"/>
                </a:moveTo>
                <a:lnTo>
                  <a:pt y="214" x="9795"/>
                </a:lnTo>
                <a:lnTo>
                  <a:pt y="155" x="9714"/>
                </a:lnTo>
                <a:lnTo>
                  <a:pt y="272" x="9631"/>
                </a:lnTo>
                <a:lnTo>
                  <a:pt y="353" x="9743"/>
                </a:lnTo>
                <a:lnTo>
                  <a:pt y="435" x="9631"/>
                </a:lnTo>
                <a:lnTo>
                  <a:pt y="551" x="9714"/>
                </a:lnTo>
                <a:lnTo>
                  <a:pt y="494" x="9795"/>
                </a:lnTo>
                <a:lnTo>
                  <a:pt y="599" x="9795"/>
                </a:lnTo>
                <a:lnTo>
                  <a:pt y="599" x="9939"/>
                </a:lnTo>
                <a:lnTo>
                  <a:pt y="494" x="9939"/>
                </a:lnTo>
                <a:lnTo>
                  <a:pt y="551" x="10018"/>
                </a:lnTo>
                <a:lnTo>
                  <a:pt y="435" x="10103"/>
                </a:lnTo>
                <a:lnTo>
                  <a:pt y="353" x="9990"/>
                </a:lnTo>
                <a:lnTo>
                  <a:pt y="272" x="10103"/>
                </a:lnTo>
                <a:lnTo>
                  <a:pt y="155" x="10018"/>
                </a:lnTo>
                <a:lnTo>
                  <a:pt y="213" x="9939"/>
                </a:lnTo>
                <a:lnTo>
                  <a:pt y="107" x="9939"/>
                </a:lnTo>
                <a:close/>
                <a:moveTo>
                  <a:pt y="448" x="3545"/>
                </a:moveTo>
                <a:cubicBezTo>
                  <a:pt y="448" x="3556"/>
                  <a:pt y="451" x="3564"/>
                  <a:pt y="455" x="3569"/>
                </a:cubicBezTo>
                <a:cubicBezTo>
                  <a:pt y="460" x="3573"/>
                  <a:pt y="468" x="3576"/>
                  <a:pt y="479" x="3576"/>
                </a:cubicBezTo>
                <a:lnTo>
                  <a:pt y="650" x="3576"/>
                </a:lnTo>
                <a:cubicBezTo>
                  <a:pt y="661" x="3576"/>
                  <a:pt y="669" x="3573"/>
                  <a:pt y="674" x="3569"/>
                </a:cubicBezTo>
                <a:cubicBezTo>
                  <a:pt y="678" x="3565"/>
                  <a:pt y="681" x="3557"/>
                  <a:pt y="681" x="3545"/>
                </a:cubicBezTo>
                <a:lnTo>
                  <a:pt y="681" x="3317"/>
                </a:lnTo>
                <a:cubicBezTo>
                  <a:pt y="681" x="3306"/>
                  <a:pt y="678" x="3298"/>
                  <a:pt y="674" x="3293"/>
                </a:cubicBezTo>
                <a:cubicBezTo>
                  <a:pt y="669" x="3289"/>
                  <a:pt y="661" x="3286"/>
                  <a:pt y="650" x="3286"/>
                </a:cubicBezTo>
                <a:lnTo>
                  <a:pt y="478" x="3286"/>
                </a:lnTo>
                <a:cubicBezTo>
                  <a:pt y="468" x="3286"/>
                  <a:pt y="460" x="3289"/>
                  <a:pt y="455" x="3293"/>
                </a:cubicBezTo>
                <a:cubicBezTo>
                  <a:pt y="451" x="3298"/>
                  <a:pt y="448" x="3306"/>
                  <a:pt y="448" x="3317"/>
                </a:cubicBezTo>
                <a:close/>
                <a:moveTo>
                  <a:pt y="448" x="6460"/>
                </a:moveTo>
                <a:cubicBezTo>
                  <a:pt y="448" x="6471"/>
                  <a:pt y="451" x="6479"/>
                  <a:pt y="455" x="6484"/>
                </a:cubicBezTo>
                <a:cubicBezTo>
                  <a:pt y="460" x="6488"/>
                  <a:pt y="468" x="6491"/>
                  <a:pt y="479" x="6491"/>
                </a:cubicBezTo>
                <a:lnTo>
                  <a:pt y="650" x="6491"/>
                </a:lnTo>
                <a:cubicBezTo>
                  <a:pt y="661" x="6491"/>
                  <a:pt y="669" x="6488"/>
                  <a:pt y="674" x="6484"/>
                </a:cubicBezTo>
                <a:cubicBezTo>
                  <a:pt y="678" x="6480"/>
                  <a:pt y="681" x="6472"/>
                  <a:pt y="681" x="6460"/>
                </a:cubicBezTo>
                <a:lnTo>
                  <a:pt y="681" x="6232"/>
                </a:lnTo>
                <a:cubicBezTo>
                  <a:pt y="681" x="6221"/>
                  <a:pt y="678" x="6213"/>
                  <a:pt y="674" x="6208"/>
                </a:cubicBezTo>
                <a:cubicBezTo>
                  <a:pt y="669" x="6204"/>
                  <a:pt y="661" x="6201"/>
                  <a:pt y="650" x="6201"/>
                </a:cubicBezTo>
                <a:lnTo>
                  <a:pt y="478" x="6201"/>
                </a:lnTo>
                <a:cubicBezTo>
                  <a:pt y="468" x="6201"/>
                  <a:pt y="460" x="6204"/>
                  <a:pt y="455" x="6208"/>
                </a:cubicBezTo>
                <a:cubicBezTo>
                  <a:pt y="451" x="6213"/>
                  <a:pt y="448" x="6221"/>
                  <a:pt y="448" x="6232"/>
                </a:cubicBezTo>
                <a:close/>
                <a:moveTo>
                  <a:pt y="448" x="10907"/>
                </a:moveTo>
                <a:cubicBezTo>
                  <a:pt y="448" x="10918"/>
                  <a:pt y="451" x="10925"/>
                  <a:pt y="455" x="10930"/>
                </a:cubicBezTo>
                <a:cubicBezTo>
                  <a:pt y="460" x="10935"/>
                  <a:pt y="468" x="10937"/>
                  <a:pt y="479" x="10937"/>
                </a:cubicBezTo>
                <a:lnTo>
                  <a:pt y="650" x="10937"/>
                </a:lnTo>
                <a:cubicBezTo>
                  <a:pt y="661" x="10937"/>
                  <a:pt y="669" x="10935"/>
                  <a:pt y="674" x="10930"/>
                </a:cubicBezTo>
                <a:cubicBezTo>
                  <a:pt y="678" x="10926"/>
                  <a:pt y="681" x="10918"/>
                  <a:pt y="681" x="10907"/>
                </a:cubicBezTo>
                <a:lnTo>
                  <a:pt y="681" x="10679"/>
                </a:lnTo>
                <a:cubicBezTo>
                  <a:pt y="681" x="10667"/>
                  <a:pt y="678" x="10659"/>
                  <a:pt y="674" x="10655"/>
                </a:cubicBezTo>
                <a:cubicBezTo>
                  <a:pt y="669" x="10650"/>
                  <a:pt y="661" x="10648"/>
                  <a:pt y="650" x="10648"/>
                </a:cubicBezTo>
                <a:lnTo>
                  <a:pt y="478" x="10648"/>
                </a:lnTo>
                <a:cubicBezTo>
                  <a:pt y="468" x="10648"/>
                  <a:pt y="460" x="10650"/>
                  <a:pt y="455" x="10655"/>
                </a:cubicBezTo>
                <a:cubicBezTo>
                  <a:pt y="451" x="10659"/>
                  <a:pt y="448" x="10667"/>
                  <a:pt y="448" x="10679"/>
                </a:cubicBezTo>
                <a:close/>
                <a:moveTo>
                  <a:pt y="266" x="8128"/>
                </a:moveTo>
                <a:cubicBezTo>
                  <a:pt y="266" x="8150"/>
                  <a:pt y="270" x="8169"/>
                  <a:pt y="277" x="8187"/>
                </a:cubicBezTo>
                <a:cubicBezTo>
                  <a:pt y="284" x="8205"/>
                  <a:pt y="293" x="8220"/>
                  <a:pt y="306" x="8232"/>
                </a:cubicBezTo>
                <a:cubicBezTo>
                  <a:pt y="318" x="8245"/>
                  <a:pt y="333" x="8254"/>
                  <a:pt y="351" x="8261"/>
                </a:cubicBezTo>
                <a:cubicBezTo>
                  <a:pt y="369" x="8268"/>
                  <a:pt y="389" x="8272"/>
                  <a:pt y="411" x="8272"/>
                </a:cubicBezTo>
                <a:lnTo>
                  <a:pt y="545" x="8272"/>
                </a:lnTo>
                <a:cubicBezTo>
                  <a:pt y="568" x="8272"/>
                  <a:pt y="588" x="8268"/>
                  <a:pt y="606" x="8262"/>
                </a:cubicBezTo>
                <a:cubicBezTo>
                  <a:pt y="623" x="8255"/>
                  <a:pt y="638" x="8245"/>
                  <a:pt y="651" x="8232"/>
                </a:cubicBezTo>
                <a:cubicBezTo>
                  <a:pt y="663" x="8220"/>
                  <a:pt y="673" x="8204"/>
                  <a:pt y="680" x="8187"/>
                </a:cubicBezTo>
                <a:cubicBezTo>
                  <a:pt y="687" x="8169"/>
                  <a:pt y="690" x="8149"/>
                  <a:pt y="690" x="8127"/>
                </a:cubicBezTo>
                <a:lnTo>
                  <a:pt y="690" x="7956"/>
                </a:lnTo>
                <a:cubicBezTo>
                  <a:pt y="690" x="7934"/>
                  <a:pt y="687" x="7914"/>
                  <a:pt y="680" x="7896"/>
                </a:cubicBezTo>
                <a:cubicBezTo>
                  <a:pt y="673" x="7878"/>
                  <a:pt y="663" x="7863"/>
                  <a:pt y="651" x="7850"/>
                </a:cubicBezTo>
                <a:cubicBezTo>
                  <a:pt y="638" x="7838"/>
                  <a:pt y="623" x="7828"/>
                  <a:pt y="606" x="7821"/>
                </a:cubicBezTo>
                <a:cubicBezTo>
                  <a:pt y="588" x="7814"/>
                  <a:pt y="568" x="7811"/>
                  <a:pt y="545" x="7811"/>
                </a:cubicBezTo>
                <a:lnTo>
                  <a:pt y="411" x="7811"/>
                </a:lnTo>
                <a:cubicBezTo>
                  <a:pt y="389" x="7811"/>
                  <a:pt y="369" x="7814"/>
                  <a:pt y="351" x="7821"/>
                </a:cubicBezTo>
                <a:cubicBezTo>
                  <a:pt y="333" x="7828"/>
                  <a:pt y="318" x="7838"/>
                  <a:pt y="306" x="7850"/>
                </a:cubicBezTo>
                <a:cubicBezTo>
                  <a:pt y="293" x="7863"/>
                  <a:pt y="284" x="7878"/>
                  <a:pt y="277" x="7896"/>
                </a:cubicBezTo>
                <a:cubicBezTo>
                  <a:pt y="270" x="7914"/>
                  <a:pt y="266" x="7934"/>
                  <a:pt y="266" x="7956"/>
                </a:cubicBezTo>
                <a:close/>
                <a:moveTo>
                  <a:pt y="681" x="824"/>
                </a:moveTo>
                <a:cubicBezTo>
                  <a:pt y="681" x="812"/>
                  <a:pt y="683" x="801"/>
                  <a:pt y="687" x="791"/>
                </a:cubicBezTo>
                <a:cubicBezTo>
                  <a:pt y="692" x="780"/>
                  <a:pt y="698" x="772"/>
                  <a:pt y="706" x="764"/>
                </a:cubicBezTo>
                <a:cubicBezTo>
                  <a:pt y="713" x="756"/>
                  <a:pt y="722" x="751"/>
                  <a:pt y="732" x="746"/>
                </a:cubicBezTo>
                <a:cubicBezTo>
                  <a:pt y="742" x="742"/>
                  <a:pt y="753" x="740"/>
                  <a:pt y="764" x="740"/>
                </a:cubicBezTo>
                <a:cubicBezTo>
                  <a:pt y="776" x="740"/>
                  <a:pt y="787" x="742"/>
                  <a:pt y="797" x="746"/>
                </a:cubicBezTo>
                <a:cubicBezTo>
                  <a:pt y="807" x="751"/>
                  <a:pt y="816" x="757"/>
                  <a:pt y="824" x="764"/>
                </a:cubicBezTo>
                <a:cubicBezTo>
                  <a:pt y="831" x="772"/>
                  <a:pt y="837" x="781"/>
                  <a:pt y="842" x="791"/>
                </a:cubicBezTo>
                <a:cubicBezTo>
                  <a:pt y="846" x="801"/>
                  <a:pt y="848" x="812"/>
                  <a:pt y="848" x="824"/>
                </a:cubicBezTo>
                <a:cubicBezTo>
                  <a:pt y="848" x="835"/>
                  <a:pt y="846" x="846"/>
                  <a:pt y="842" x="856"/>
                </a:cubicBezTo>
                <a:cubicBezTo>
                  <a:pt y="837" x="866"/>
                  <a:pt y="832" x="875"/>
                  <a:pt y="824" x="882"/>
                </a:cubicBezTo>
                <a:cubicBezTo>
                  <a:pt y="816" x="890"/>
                  <a:pt y="808" x="896"/>
                  <a:pt y="797" x="901"/>
                </a:cubicBezTo>
                <a:cubicBezTo>
                  <a:pt y="787" x="905"/>
                  <a:pt y="776" x="907"/>
                  <a:pt y="764" x="907"/>
                </a:cubicBezTo>
                <a:cubicBezTo>
                  <a:pt y="753" x="907"/>
                  <a:pt y="742" x="905"/>
                  <a:pt y="732" x="901"/>
                </a:cubicBezTo>
                <a:cubicBezTo>
                  <a:pt y="722" x="896"/>
                  <a:pt y="713" x="890"/>
                  <a:pt y="706" x="882"/>
                </a:cubicBezTo>
                <a:cubicBezTo>
                  <a:pt y="698" x="875"/>
                  <a:pt y="692" x="866"/>
                  <a:pt y="687" x="856"/>
                </a:cubicBezTo>
                <a:cubicBezTo>
                  <a:pt y="683" x="846"/>
                  <a:pt y="681" x="835"/>
                  <a:pt y="681" x="824"/>
                </a:cubicBezTo>
                <a:close/>
                <a:moveTo>
                  <a:pt y="107" x="57"/>
                </a:moveTo>
                <a:lnTo>
                  <a:pt y="276" x="57"/>
                </a:lnTo>
                <a:lnTo>
                  <a:pt y="276" x="485"/>
                </a:lnTo>
                <a:cubicBezTo>
                  <a:pt y="276" x="496"/>
                  <a:pt y="278" x="503"/>
                  <a:pt y="283" x="507"/>
                </a:cubicBezTo>
                <a:cubicBezTo>
                  <a:pt y="288" x="512"/>
                  <a:pt y="296" x="514"/>
                  <a:pt y="307" x="514"/>
                </a:cubicBezTo>
                <a:lnTo>
                  <a:pt y="364" x="514"/>
                </a:lnTo>
                <a:cubicBezTo>
                  <a:pt y="375" x="514"/>
                  <a:pt y="382" x="512"/>
                  <a:pt y="387" x="508"/>
                </a:cubicBezTo>
                <a:cubicBezTo>
                  <a:pt y="391" x="503"/>
                  <a:pt y="394" x="496"/>
                  <a:pt y="394" x="484"/>
                </a:cubicBezTo>
                <a:lnTo>
                  <a:pt y="394" x="198"/>
                </a:lnTo>
                <a:cubicBezTo>
                  <a:pt y="394" x="174"/>
                  <a:pt y="397" x="152"/>
                  <a:pt y="403" x="133"/>
                </a:cubicBezTo>
                <a:cubicBezTo>
                  <a:pt y="409" x="114"/>
                  <a:pt y="418" x="97"/>
                  <a:pt y="428" x="82"/>
                </a:cubicBezTo>
                <a:cubicBezTo>
                  <a:pt y="438" x="67"/>
                  <a:pt y="450" x="54"/>
                  <a:pt y="464" x="44"/>
                </a:cubicBezTo>
                <a:cubicBezTo>
                  <a:pt y="477" x="33"/>
                  <a:pt y="492" x="25"/>
                  <a:pt y="506" x="18"/>
                </a:cubicBezTo>
                <a:cubicBezTo>
                  <a:pt y="521" x="12"/>
                  <a:pt y="536" x="7"/>
                  <a:pt y="551" x="4"/>
                </a:cubicBezTo>
                <a:cubicBezTo>
                  <a:pt y="566" x="1"/>
                  <a:pt y="580" x="0"/>
                  <a:pt y="594" x="0"/>
                </a:cubicBezTo>
                <a:lnTo>
                  <a:pt y="849" x="0"/>
                </a:lnTo>
                <a:lnTo>
                  <a:pt y="849" x="684"/>
                </a:lnTo>
                <a:lnTo>
                  <a:pt y="681" x="684"/>
                </a:lnTo>
                <a:lnTo>
                  <a:pt y="681" x="168"/>
                </a:lnTo>
                <a:lnTo>
                  <a:pt y="595" x="168"/>
                </a:lnTo>
                <a:cubicBezTo>
                  <a:pt y="591" x="169"/>
                  <a:pt y="586" x="170"/>
                  <a:pt y="582" x="171"/>
                </a:cubicBezTo>
                <a:cubicBezTo>
                  <a:pt y="577" x="172"/>
                  <a:pt y="574" x="174"/>
                  <a:pt y="571" x="175"/>
                </a:cubicBezTo>
                <a:cubicBezTo>
                  <a:pt y="569" x="177"/>
                  <a:pt y="567" x="179"/>
                  <a:pt y="565" x="182"/>
                </a:cubicBezTo>
                <a:cubicBezTo>
                  <a:pt y="564" x="186"/>
                  <a:pt y="563" x="191"/>
                  <a:pt y="563" x="198"/>
                </a:cubicBezTo>
                <a:lnTo>
                  <a:pt y="563" x="485"/>
                </a:lnTo>
                <a:cubicBezTo>
                  <a:pt y="563" x="505"/>
                  <a:pt y="560" x="527"/>
                  <a:pt y="553" x="549"/>
                </a:cubicBezTo>
                <a:cubicBezTo>
                  <a:pt y="546" x="572"/>
                  <a:pt y="534" x="594"/>
                  <a:pt y="518" x="614"/>
                </a:cubicBezTo>
                <a:cubicBezTo>
                  <a:pt y="502" x="634"/>
                  <a:pt y="482" x="651"/>
                  <a:pt y="456" x="664"/>
                </a:cubicBezTo>
                <a:cubicBezTo>
                  <a:pt y="431" x="678"/>
                  <a:pt y="400" x="684"/>
                  <a:pt y="364" x="684"/>
                </a:cubicBezTo>
                <a:lnTo>
                  <a:pt y="306" x="684"/>
                </a:lnTo>
                <a:cubicBezTo>
                  <a:pt y="293" x="684"/>
                  <a:pt y="279" x="683"/>
                  <a:pt y="264" x="680"/>
                </a:cubicBezTo>
                <a:cubicBezTo>
                  <a:pt y="249" x="677"/>
                  <a:pt y="235" x="672"/>
                  <a:pt y="220" x="665"/>
                </a:cubicBezTo>
                <a:cubicBezTo>
                  <a:pt y="205" x="658"/>
                  <a:pt y="191" x="650"/>
                  <a:pt y="178" x="639"/>
                </a:cubicBezTo>
                <a:cubicBezTo>
                  <a:pt y="164" x="628"/>
                  <a:pt y="152" x="616"/>
                  <a:pt y="142" x="601"/>
                </a:cubicBezTo>
                <a:cubicBezTo>
                  <a:pt y="131" x="586"/>
                  <a:pt y="123" x="569"/>
                  <a:pt y="117" x="549"/>
                </a:cubicBezTo>
                <a:cubicBezTo>
                  <a:pt y="111" x="530"/>
                  <a:pt y="107" x="509"/>
                  <a:pt y="107" x="485"/>
                </a:cubicBezTo>
                <a:close/>
                <a:moveTo>
                  <a:pt y="107" x="1662"/>
                </a:moveTo>
                <a:cubicBezTo>
                  <a:pt y="107" x="1609"/>
                  <a:pt y="117" x="1560"/>
                  <a:pt y="135" x="1514"/>
                </a:cubicBezTo>
                <a:cubicBezTo>
                  <a:pt y="153" x="1469"/>
                  <a:pt y="179" x="1430"/>
                  <a:pt y="212" x="1397"/>
                </a:cubicBezTo>
                <a:cubicBezTo>
                  <a:pt y="244" x="1363"/>
                  <a:pt y="284" x="1337"/>
                  <a:pt y="329" x="1319"/>
                </a:cubicBezTo>
                <a:cubicBezTo>
                  <a:pt y="375" x="1300"/>
                  <a:pt y="425" x="1291"/>
                  <a:pt y="478" x="1291"/>
                </a:cubicBezTo>
                <a:lnTo>
                  <a:pt y="849" x="1291"/>
                </a:lnTo>
                <a:lnTo>
                  <a:pt y="849" x="1460"/>
                </a:lnTo>
                <a:lnTo>
                  <a:pt y="677" x="1460"/>
                </a:lnTo>
                <a:lnTo>
                  <a:pt y="677" x="1864"/>
                </a:lnTo>
                <a:lnTo>
                  <a:pt y="849" x="1864"/>
                </a:lnTo>
                <a:lnTo>
                  <a:pt y="849" x="2033"/>
                </a:lnTo>
                <a:lnTo>
                  <a:pt y="192" x="2033"/>
                </a:lnTo>
                <a:cubicBezTo>
                  <a:pt y="181" x="2033"/>
                  <a:pt y="170" x="2031"/>
                  <a:pt y="159" x="2026"/>
                </a:cubicBezTo>
                <a:cubicBezTo>
                  <a:pt y="149" x="2022"/>
                  <a:pt y="140" x="2016"/>
                  <a:pt y="132" x="2008"/>
                </a:cubicBezTo>
                <a:cubicBezTo>
                  <a:pt y="124" x="2000"/>
                  <a:pt y="118" x="1991"/>
                  <a:pt y="114" x="1981"/>
                </a:cubicBezTo>
                <a:cubicBezTo>
                  <a:pt y="110" x="1971"/>
                  <a:pt y="107" x="1960"/>
                  <a:pt y="107" x="1948"/>
                </a:cubicBezTo>
                <a:close/>
                <a:moveTo>
                  <a:pt y="57" x="2122"/>
                </a:moveTo>
                <a:lnTo>
                  <a:pt y="650" x="2122"/>
                </a:lnTo>
                <a:cubicBezTo>
                  <a:pt y="686" x="2122"/>
                  <a:pt y="717" x="2128"/>
                  <a:pt y="743" x="2141"/>
                </a:cubicBezTo>
                <a:cubicBezTo>
                  <a:pt y="768" x="2155"/>
                  <a:pt y="789" x="2171"/>
                  <a:pt y="805" x="2191"/>
                </a:cubicBezTo>
                <a:cubicBezTo>
                  <a:pt y="821" x="2211"/>
                  <a:pt y="832" x="2233"/>
                  <a:pt y="839" x="2256"/>
                </a:cubicBezTo>
                <a:cubicBezTo>
                  <a:pt y="846" x="2279"/>
                  <a:pt y="849" x="2300"/>
                  <a:pt y="849" x="2321"/>
                </a:cubicBezTo>
                <a:lnTo>
                  <a:pt y="849" x="2398"/>
                </a:lnTo>
                <a:lnTo>
                  <a:pt y="681" x="2398"/>
                </a:lnTo>
                <a:lnTo>
                  <a:pt y="681" x="2321"/>
                </a:lnTo>
                <a:cubicBezTo>
                  <a:pt y="681" x="2312"/>
                  <a:pt y="678" x="2304"/>
                  <a:pt y="673" x="2298"/>
                </a:cubicBezTo>
                <a:cubicBezTo>
                  <a:pt y="667" x="2293"/>
                  <a:pt y="660" x="2290"/>
                  <a:pt y="650" x="2290"/>
                </a:cubicBezTo>
                <a:lnTo>
                  <a:pt y="57" x="2290"/>
                </a:lnTo>
                <a:close/>
                <a:moveTo>
                  <a:pt y="280" x="3316"/>
                </a:moveTo>
                <a:cubicBezTo>
                  <a:pt y="280" x="3297"/>
                  <a:pt y="283" x="3275"/>
                  <a:pt y="290" x="3252"/>
                </a:cubicBezTo>
                <a:cubicBezTo>
                  <a:pt y="297" x="3229"/>
                  <a:pt y="308" x="3208"/>
                  <a:pt y="324" x="3188"/>
                </a:cubicBezTo>
                <a:cubicBezTo>
                  <a:pt y="340" x="3168"/>
                  <a:pt y="361" x="3151"/>
                  <a:pt y="386" x="3138"/>
                </a:cubicBezTo>
                <a:cubicBezTo>
                  <a:pt y="412" x="3124"/>
                  <a:pt y="442" x="3118"/>
                  <a:pt y="478" x="3118"/>
                </a:cubicBezTo>
                <a:lnTo>
                  <a:pt y="650" x="3118"/>
                </a:lnTo>
                <a:cubicBezTo>
                  <a:pt y="687" x="3118"/>
                  <a:pt y="717" x="3124"/>
                  <a:pt y="743" x="3138"/>
                </a:cubicBezTo>
                <a:cubicBezTo>
                  <a:pt y="768" x="3151"/>
                  <a:pt y="789" x="3168"/>
                  <a:pt y="805" x="3188"/>
                </a:cubicBezTo>
                <a:cubicBezTo>
                  <a:pt y="821" x="3208"/>
                  <a:pt y="832" x="3229"/>
                  <a:pt y="839" x="3252"/>
                </a:cubicBezTo>
                <a:cubicBezTo>
                  <a:pt y="846" x="3275"/>
                  <a:pt y="849" x="3297"/>
                  <a:pt y="849" x="3316"/>
                </a:cubicBezTo>
                <a:lnTo>
                  <a:pt y="849" x="3545"/>
                </a:lnTo>
                <a:cubicBezTo>
                  <a:pt y="849" x="3559"/>
                  <a:pt y="848" x="3573"/>
                  <a:pt y="845" x="3588"/>
                </a:cubicBezTo>
                <a:cubicBezTo>
                  <a:pt y="842" x="3603"/>
                  <a:pt y="837" x="3618"/>
                  <a:pt y="830" x="3632"/>
                </a:cubicBezTo>
                <a:cubicBezTo>
                  <a:pt y="824" x="3647"/>
                  <a:pt y="815" x="3661"/>
                  <a:pt y="805" x="3674"/>
                </a:cubicBezTo>
                <a:cubicBezTo>
                  <a:pt y="795" x="3688"/>
                  <a:pt y="782" x="3700"/>
                  <a:pt y="767" x="3710"/>
                </a:cubicBezTo>
                <a:cubicBezTo>
                  <a:pt y="752" x="3721"/>
                  <a:pt y="735" x="3729"/>
                  <a:pt y="715" x="3735"/>
                </a:cubicBezTo>
                <a:cubicBezTo>
                  <a:pt y="696" x="3741"/>
                  <a:pt y="674" x="3744"/>
                  <a:pt y="650" x="3744"/>
                </a:cubicBezTo>
                <a:lnTo>
                  <a:pt y="478" x="3744"/>
                </a:lnTo>
                <a:cubicBezTo>
                  <a:pt y="458" x="3744"/>
                  <a:pt y="437" x="3741"/>
                  <a:pt y="414" x="3734"/>
                </a:cubicBezTo>
                <a:cubicBezTo>
                  <a:pt y="391" x="3727"/>
                  <a:pt y="369" x="3715"/>
                  <a:pt y="349" x="3700"/>
                </a:cubicBezTo>
                <a:cubicBezTo>
                  <a:pt y="329" x="3684"/>
                  <a:pt y="313" x="3663"/>
                  <a:pt y="300" x="3638"/>
                </a:cubicBezTo>
                <a:cubicBezTo>
                  <a:pt y="286" x="3612"/>
                  <a:pt y="280" x="3581"/>
                  <a:pt y="280" x="3545"/>
                </a:cubicBezTo>
                <a:close/>
                <a:moveTo>
                  <a:pt y="280" x="4007"/>
                </a:moveTo>
                <a:cubicBezTo>
                  <a:pt y="280" x="3994"/>
                  <a:pt y="281" x="3979"/>
                  <a:pt y="284" x="3965"/>
                </a:cubicBezTo>
                <a:cubicBezTo>
                  <a:pt y="287" x="3950"/>
                  <a:pt y="292" x="3935"/>
                  <a:pt y="299" x="3920"/>
                </a:cubicBezTo>
                <a:cubicBezTo>
                  <a:pt y="305" x="3906"/>
                  <a:pt y="314" x="3891"/>
                  <a:pt y="324" x="3878"/>
                </a:cubicBezTo>
                <a:cubicBezTo>
                  <a:pt y="335" x="3864"/>
                  <a:pt y="347" x="3852"/>
                  <a:pt y="362" x="3842"/>
                </a:cubicBezTo>
                <a:cubicBezTo>
                  <a:pt y="377" x="3832"/>
                  <a:pt y="394" x="3823"/>
                  <a:pt y="414" x="3817"/>
                </a:cubicBezTo>
                <a:cubicBezTo>
                  <a:pt y="433" x="3811"/>
                  <a:pt y="454" x="3808"/>
                  <a:pt y="478" x="3808"/>
                </a:cubicBezTo>
                <a:lnTo>
                  <a:pt y="849" x="3808"/>
                </a:lnTo>
                <a:lnTo>
                  <a:pt y="849" x="3976"/>
                </a:lnTo>
                <a:lnTo>
                  <a:pt y="478" x="3976"/>
                </a:lnTo>
                <a:cubicBezTo>
                  <a:pt y="468" x="3976"/>
                  <a:pt y="460" x="3979"/>
                  <a:pt y="455" x="3983"/>
                </a:cubicBezTo>
                <a:cubicBezTo>
                  <a:pt y="451" x="3988"/>
                  <a:pt y="448" x="3996"/>
                  <a:pt y="448" x="4008"/>
                </a:cubicBezTo>
                <a:lnTo>
                  <a:pt y="448" x="4314"/>
                </a:lnTo>
                <a:lnTo>
                  <a:pt y="280" x="4314"/>
                </a:lnTo>
                <a:close/>
                <a:moveTo>
                  <a:pt y="280" x="4358"/>
                </a:moveTo>
                <a:lnTo>
                  <a:pt y="849" x="4358"/>
                </a:lnTo>
                <a:lnTo>
                  <a:pt y="849" x="4527"/>
                </a:lnTo>
                <a:lnTo>
                  <a:pt y="280" x="4527"/>
                </a:lnTo>
                <a:close/>
                <a:moveTo>
                  <a:pt y="107" x="4736"/>
                </a:moveTo>
                <a:lnTo>
                  <a:pt y="280" x="4736"/>
                </a:lnTo>
                <a:lnTo>
                  <a:pt y="280" x="4571"/>
                </a:lnTo>
                <a:lnTo>
                  <a:pt y="448" x="4571"/>
                </a:lnTo>
                <a:lnTo>
                  <a:pt y="448" x="4736"/>
                </a:lnTo>
                <a:lnTo>
                  <a:pt y="849" x="4736"/>
                </a:lnTo>
                <a:lnTo>
                  <a:pt y="849" x="4906"/>
                </a:lnTo>
                <a:lnTo>
                  <a:pt y="448" x="4906"/>
                </a:lnTo>
                <a:lnTo>
                  <a:pt y="448" x="5128"/>
                </a:lnTo>
                <a:lnTo>
                  <a:pt y="280" x="5128"/>
                </a:lnTo>
                <a:lnTo>
                  <a:pt y="280" x="4906"/>
                </a:lnTo>
                <a:lnTo>
                  <a:pt y="107" x="4906"/>
                </a:lnTo>
                <a:close/>
                <a:moveTo>
                  <a:pt y="280" x="5255"/>
                </a:moveTo>
                <a:cubicBezTo>
                  <a:pt y="280" x="5243"/>
                  <a:pt y="282" x="5232"/>
                  <a:pt y="286" x="5222"/>
                </a:cubicBezTo>
                <a:cubicBezTo>
                  <a:pt y="291" x="5212"/>
                  <a:pt y="296" x="5202"/>
                  <a:pt y="304" x="5195"/>
                </a:cubicBezTo>
                <a:cubicBezTo>
                  <a:pt y="312" x="5187"/>
                  <a:pt y="321" x="5181"/>
                  <a:pt y="331" x="5176"/>
                </a:cubicBezTo>
                <a:cubicBezTo>
                  <a:pt y="341" x="5172"/>
                  <a:pt y="352" x="5170"/>
                  <a:pt y="364" x="5170"/>
                </a:cubicBezTo>
                <a:lnTo>
                  <a:pt y="849" x="5170"/>
                </a:lnTo>
                <a:lnTo>
                  <a:pt y="849" x="5339"/>
                </a:lnTo>
                <a:lnTo>
                  <a:pt y="448" x="5339"/>
                </a:lnTo>
                <a:lnTo>
                  <a:pt y="448" x="5483"/>
                </a:lnTo>
                <a:cubicBezTo>
                  <a:pt y="448" x="5494"/>
                  <a:pt y="451" x="5502"/>
                  <a:pt y="455" x="5507"/>
                </a:cubicBezTo>
                <a:cubicBezTo>
                  <a:pt y="460" x="5512"/>
                  <a:pt y="468" x="5514"/>
                  <a:pt y="478" x="5514"/>
                </a:cubicBezTo>
                <a:lnTo>
                  <a:pt y="849" x="5514"/>
                </a:lnTo>
                <a:lnTo>
                  <a:pt y="849" x="5683"/>
                </a:lnTo>
                <a:lnTo>
                  <a:pt y="478" x="5683"/>
                </a:lnTo>
                <a:cubicBezTo>
                  <a:pt y="458" x="5683"/>
                  <a:pt y="448" x="5683"/>
                  <a:pt y="448" x="5683"/>
                </a:cubicBezTo>
                <a:cubicBezTo>
                  <a:pt y="448" x="5683"/>
                  <a:pt y="448" x="5683"/>
                  <a:pt y="448" x="5683"/>
                </a:cubicBezTo>
                <a:lnTo>
                  <a:pt y="448" x="5770"/>
                </a:lnTo>
                <a:cubicBezTo>
                  <a:pt y="448" x="5781"/>
                  <a:pt y="451" x="5789"/>
                  <a:pt y="455" x="5793"/>
                </a:cubicBezTo>
                <a:cubicBezTo>
                  <a:pt y="460" x="5798"/>
                  <a:pt y="467" x="5800"/>
                  <a:pt y="478" x="5800"/>
                </a:cubicBezTo>
                <a:lnTo>
                  <a:pt y="849" x="5800"/>
                </a:lnTo>
                <a:lnTo>
                  <a:pt y="849" x="5968"/>
                </a:lnTo>
                <a:lnTo>
                  <a:pt y="478" x="5968"/>
                </a:lnTo>
                <a:cubicBezTo>
                  <a:pt y="454" x="5968"/>
                  <a:pt y="433" x="5965"/>
                  <a:pt y="414" x="5959"/>
                </a:cubicBezTo>
                <a:cubicBezTo>
                  <a:pt y="394" x="5953"/>
                  <a:pt y="377" x="5945"/>
                  <a:pt y="362" x="5934"/>
                </a:cubicBezTo>
                <a:cubicBezTo>
                  <a:pt y="347" x="5924"/>
                  <a:pt y="334" x="5912"/>
                  <a:pt y="324" x="5899"/>
                </a:cubicBezTo>
                <a:cubicBezTo>
                  <a:pt y="314" x="5885"/>
                  <a:pt y="305" x="5871"/>
                  <a:pt y="299" x="5856"/>
                </a:cubicBezTo>
                <a:cubicBezTo>
                  <a:pt y="292" x="5842"/>
                  <a:pt y="287" x="5827"/>
                  <a:pt y="284" x="5812"/>
                </a:cubicBezTo>
                <a:cubicBezTo>
                  <a:pt y="281" x="5797"/>
                  <a:pt y="280" x="5783"/>
                  <a:pt y="280" x="5770"/>
                </a:cubicBezTo>
                <a:lnTo>
                  <a:pt y="280" x="5577"/>
                </a:lnTo>
                <a:lnTo>
                  <a:pt y="298" x="5577"/>
                </a:lnTo>
                <a:cubicBezTo>
                  <a:pt y="298" x="5578"/>
                  <a:pt y="298" x="5577"/>
                  <a:pt y="298" x="5577"/>
                </a:cubicBezTo>
                <a:cubicBezTo>
                  <a:pt y="298" x="5575"/>
                  <a:pt y="296" x="5565"/>
                  <a:pt y="290" x="5547"/>
                </a:cubicBezTo>
                <a:cubicBezTo>
                  <a:pt y="283" x="5524"/>
                  <a:pt y="280" x="5503"/>
                  <a:pt y="280" x="5484"/>
                </a:cubicBezTo>
                <a:close/>
                <a:moveTo>
                  <a:pt y="280" x="6231"/>
                </a:moveTo>
                <a:cubicBezTo>
                  <a:pt y="280" x="6212"/>
                  <a:pt y="283" x="6190"/>
                  <a:pt y="290" x="6167"/>
                </a:cubicBezTo>
                <a:cubicBezTo>
                  <a:pt y="297" x="6144"/>
                  <a:pt y="308" x="6123"/>
                  <a:pt y="324" x="6103"/>
                </a:cubicBezTo>
                <a:cubicBezTo>
                  <a:pt y="340" x="6083"/>
                  <a:pt y="361" x="6066"/>
                  <a:pt y="386" x="6053"/>
                </a:cubicBezTo>
                <a:cubicBezTo>
                  <a:pt y="412" x="6039"/>
                  <a:pt y="442" x="6033"/>
                  <a:pt y="478" x="6033"/>
                </a:cubicBezTo>
                <a:lnTo>
                  <a:pt y="650" x="6033"/>
                </a:lnTo>
                <a:cubicBezTo>
                  <a:pt y="687" x="6033"/>
                  <a:pt y="717" x="6039"/>
                  <a:pt y="743" x="6053"/>
                </a:cubicBezTo>
                <a:cubicBezTo>
                  <a:pt y="768" x="6066"/>
                  <a:pt y="789" x="6083"/>
                  <a:pt y="805" x="6103"/>
                </a:cubicBezTo>
                <a:cubicBezTo>
                  <a:pt y="821" x="6123"/>
                  <a:pt y="832" x="6144"/>
                  <a:pt y="839" x="6167"/>
                </a:cubicBezTo>
                <a:cubicBezTo>
                  <a:pt y="846" x="6190"/>
                  <a:pt y="849" x="6212"/>
                  <a:pt y="849" x="6231"/>
                </a:cubicBezTo>
                <a:lnTo>
                  <a:pt y="849" x="6460"/>
                </a:lnTo>
                <a:cubicBezTo>
                  <a:pt y="849" x="6474"/>
                  <a:pt y="848" x="6488"/>
                  <a:pt y="845" x="6503"/>
                </a:cubicBezTo>
                <a:cubicBezTo>
                  <a:pt y="842" x="6518"/>
                  <a:pt y="837" x="6533"/>
                  <a:pt y="830" x="6547"/>
                </a:cubicBezTo>
                <a:cubicBezTo>
                  <a:pt y="824" x="6562"/>
                  <a:pt y="815" x="6576"/>
                  <a:pt y="805" x="6590"/>
                </a:cubicBezTo>
                <a:cubicBezTo>
                  <a:pt y="795" x="6603"/>
                  <a:pt y="782" x="6615"/>
                  <a:pt y="767" x="6625"/>
                </a:cubicBezTo>
                <a:cubicBezTo>
                  <a:pt y="752" x="6636"/>
                  <a:pt y="735" x="6644"/>
                  <a:pt y="715" x="6650"/>
                </a:cubicBezTo>
                <a:cubicBezTo>
                  <a:pt y="696" x="6656"/>
                  <a:pt y="674" x="6659"/>
                  <a:pt y="650" x="6659"/>
                </a:cubicBezTo>
                <a:lnTo>
                  <a:pt y="478" x="6659"/>
                </a:lnTo>
                <a:cubicBezTo>
                  <a:pt y="458" x="6659"/>
                  <a:pt y="437" x="6656"/>
                  <a:pt y="414" x="6649"/>
                </a:cubicBezTo>
                <a:cubicBezTo>
                  <a:pt y="391" x="6642"/>
                  <a:pt y="369" x="6630"/>
                  <a:pt y="349" x="6615"/>
                </a:cubicBezTo>
                <a:cubicBezTo>
                  <a:pt y="329" x="6599"/>
                  <a:pt y="313" x="6578"/>
                  <a:pt y="300" x="6553"/>
                </a:cubicBezTo>
                <a:cubicBezTo>
                  <a:pt y="286" x="6527"/>
                  <a:pt y="280" x="6496"/>
                  <a:pt y="280" x="6460"/>
                </a:cubicBezTo>
                <a:close/>
                <a:moveTo>
                  <a:pt y="280" x="6882"/>
                </a:moveTo>
                <a:cubicBezTo>
                  <a:pt y="280" x="6864"/>
                  <a:pt y="283" x="6845"/>
                  <a:pt y="289" x="6825"/>
                </a:cubicBezTo>
                <a:cubicBezTo>
                  <a:pt y="295" x="6805"/>
                  <a:pt y="305" x="6786"/>
                  <a:pt y="319" x="6768"/>
                </a:cubicBezTo>
                <a:cubicBezTo>
                  <a:pt y="332" x="6751"/>
                  <a:pt y="350" x="6736"/>
                  <a:pt y="373" x="6725"/>
                </a:cubicBezTo>
                <a:cubicBezTo>
                  <a:pt y="395" x="6713"/>
                  <a:pt y="422" x="6708"/>
                  <a:pt y="453" x="6708"/>
                </a:cubicBezTo>
                <a:cubicBezTo>
                  <a:pt y="470" x="6708"/>
                  <a:pt y="488" x="6711"/>
                  <a:pt y="507" x="6717"/>
                </a:cubicBezTo>
                <a:cubicBezTo>
                  <a:pt y="527" x="6723"/>
                  <a:pt y="545" x="6733"/>
                  <a:pt y="562" x="6747"/>
                </a:cubicBezTo>
                <a:cubicBezTo>
                  <a:pt y="578" x="6761"/>
                  <a:pt y="592" x="6779"/>
                  <a:pt y="604" x="6801"/>
                </a:cubicBezTo>
                <a:cubicBezTo>
                  <a:pt y="615" x="6824"/>
                  <a:pt y="620" x="6850"/>
                  <a:pt y="620" x="6882"/>
                </a:cubicBezTo>
                <a:lnTo>
                  <a:pt y="620" x="7078"/>
                </a:lnTo>
                <a:cubicBezTo>
                  <a:pt y="620" x="7098"/>
                  <a:pt y="630" x="7108"/>
                  <a:pt y="651" x="7109"/>
                </a:cubicBezTo>
                <a:cubicBezTo>
                  <a:pt y="661" x="7109"/>
                  <a:pt y="669" x="7106"/>
                  <a:pt y="674" x="7102"/>
                </a:cubicBezTo>
                <a:cubicBezTo>
                  <a:pt y="678" x="7097"/>
                  <a:pt y="681" x="7089"/>
                  <a:pt y="681" x="7077"/>
                </a:cubicBezTo>
                <a:lnTo>
                  <a:pt y="681" x="6714"/>
                </a:lnTo>
                <a:lnTo>
                  <a:pt y="849" x="6714"/>
                </a:lnTo>
                <a:lnTo>
                  <a:pt y="849" x="7078"/>
                </a:lnTo>
                <a:cubicBezTo>
                  <a:pt y="849" x="7092"/>
                  <a:pt y="848" x="7106"/>
                  <a:pt y="845" x="7121"/>
                </a:cubicBezTo>
                <a:cubicBezTo>
                  <a:pt y="842" x="7136"/>
                  <a:pt y="837" x="7151"/>
                  <a:pt y="830" x="7165"/>
                </a:cubicBezTo>
                <a:cubicBezTo>
                  <a:pt y="824" x="7180"/>
                  <a:pt y="815" x="7194"/>
                  <a:pt y="805" x="7208"/>
                </a:cubicBezTo>
                <a:cubicBezTo>
                  <a:pt y="795" x="7221"/>
                  <a:pt y="782" x="7233"/>
                  <a:pt y="767" x="7243"/>
                </a:cubicBezTo>
                <a:cubicBezTo>
                  <a:pt y="752" x="7254"/>
                  <a:pt y="735" x="7262"/>
                  <a:pt y="715" x="7268"/>
                </a:cubicBezTo>
                <a:cubicBezTo>
                  <a:pt y="696" x="7274"/>
                  <a:pt y="674" x="7277"/>
                  <a:pt y="650" x="7277"/>
                </a:cubicBezTo>
                <a:cubicBezTo>
                  <a:pt y="630" x="7277"/>
                  <a:pt y="609" x="7274"/>
                  <a:pt y="586" x="7267"/>
                </a:cubicBezTo>
                <a:cubicBezTo>
                  <a:pt y="563" x="7260"/>
                  <a:pt y="541" x="7248"/>
                  <a:pt y="521" x="7233"/>
                </a:cubicBezTo>
                <a:cubicBezTo>
                  <a:pt y="501" x="7217"/>
                  <a:pt y="485" x="7196"/>
                  <a:pt y="472" x="7171"/>
                </a:cubicBezTo>
                <a:cubicBezTo>
                  <a:pt y="458" x="7145"/>
                  <a:pt y="452" x="7114"/>
                  <a:pt y="452" x="7078"/>
                </a:cubicBezTo>
                <a:lnTo>
                  <a:pt y="452" x="6876"/>
                </a:lnTo>
                <a:cubicBezTo>
                  <a:pt y="451" x="6876"/>
                  <a:pt y="451" x="6876"/>
                  <a:pt y="451" x="6876"/>
                </a:cubicBezTo>
                <a:cubicBezTo>
                  <a:pt y="450" x="6876"/>
                  <a:pt y="449" x="6876"/>
                  <a:pt y="449" x="6876"/>
                </a:cubicBezTo>
                <a:lnTo>
                  <a:pt y="449" x="6876"/>
                </a:lnTo>
                <a:cubicBezTo>
                  <a:pt y="448" x="6877"/>
                  <a:pt y="448" x="6879"/>
                  <a:pt y="448" x="6883"/>
                </a:cubicBezTo>
                <a:lnTo>
                  <a:pt y="448" x="7215"/>
                </a:lnTo>
                <a:lnTo>
                  <a:pt y="280" x="7215"/>
                </a:lnTo>
                <a:close/>
                <a:moveTo>
                  <a:pt y="280" x="9022"/>
                </a:moveTo>
                <a:cubicBezTo>
                  <a:pt y="280" x="9011"/>
                  <a:pt y="282" x="9000"/>
                  <a:pt y="286" x="8989"/>
                </a:cubicBezTo>
                <a:cubicBezTo>
                  <a:pt y="291" x="8979"/>
                  <a:pt y="296" x="8970"/>
                  <a:pt y="304" x="8962"/>
                </a:cubicBezTo>
                <a:cubicBezTo>
                  <a:pt y="312" x="8954"/>
                  <a:pt y="321" x="8948"/>
                  <a:pt y="331" x="8944"/>
                </a:cubicBezTo>
                <a:cubicBezTo>
                  <a:pt y="341" x="8940"/>
                  <a:pt y="352" x="8937"/>
                  <a:pt y="364" x="8937"/>
                </a:cubicBezTo>
                <a:lnTo>
                  <a:pt y="849" x="8937"/>
                </a:lnTo>
                <a:lnTo>
                  <a:pt y="849" x="9106"/>
                </a:lnTo>
                <a:lnTo>
                  <a:pt y="448" x="9106"/>
                </a:lnTo>
                <a:lnTo>
                  <a:pt y="448" x="9307"/>
                </a:lnTo>
                <a:cubicBezTo>
                  <a:pt y="448" x="9320"/>
                  <a:pt y="450" x="9332"/>
                  <a:pt y="455" x="9342"/>
                </a:cubicBezTo>
                <a:cubicBezTo>
                  <a:pt y="459" x="9353"/>
                  <a:pt y="465" x="9362"/>
                  <a:pt y="472" x="9370"/>
                </a:cubicBezTo>
                <a:cubicBezTo>
                  <a:pt y="479" x="9378"/>
                  <a:pt y="489" x="9384"/>
                  <a:pt y="499" x="9388"/>
                </a:cubicBezTo>
                <a:cubicBezTo>
                  <a:pt y="510" x="9393"/>
                  <a:pt y="522" x="9395"/>
                  <a:pt y="535" x="9395"/>
                </a:cubicBezTo>
                <a:lnTo>
                  <a:pt y="849" x="9395"/>
                </a:lnTo>
                <a:lnTo>
                  <a:pt y="849" x="9564"/>
                </a:lnTo>
                <a:lnTo>
                  <a:pt y="535" x="9564"/>
                </a:lnTo>
                <a:cubicBezTo>
                  <a:pt y="505" x="9564"/>
                  <a:pt y="477" x="9560"/>
                  <a:pt y="452" x="9552"/>
                </a:cubicBezTo>
                <a:cubicBezTo>
                  <a:pt y="427" x="9545"/>
                  <a:pt y="405" x="9534"/>
                  <a:pt y="386" x="9520"/>
                </a:cubicBezTo>
                <a:cubicBezTo>
                  <a:pt y="367" x="9507"/>
                  <a:pt y="351" x="9492"/>
                  <a:pt y="337" x="9474"/>
                </a:cubicBezTo>
                <a:cubicBezTo>
                  <a:pt y="324" x="9457"/>
                  <a:pt y="313" x="9439"/>
                  <a:pt y="304" x="9420"/>
                </a:cubicBezTo>
                <a:cubicBezTo>
                  <a:pt y="296" x="9402"/>
                  <a:pt y="289" x="9382"/>
                  <a:pt y="286" x="9363"/>
                </a:cubicBezTo>
                <a:cubicBezTo>
                  <a:pt y="282" x="9344"/>
                  <a:pt y="280" x="9326"/>
                  <a:pt y="280" x="9308"/>
                </a:cubicBezTo>
                <a:close/>
                <a:moveTo>
                  <a:pt y="57" x="10173"/>
                </a:moveTo>
                <a:lnTo>
                  <a:pt y="650" x="10173"/>
                </a:lnTo>
                <a:cubicBezTo>
                  <a:pt y="686" x="10173"/>
                  <a:pt y="717" x="10180"/>
                  <a:pt y="743" x="10193"/>
                </a:cubicBezTo>
                <a:cubicBezTo>
                  <a:pt y="768" x="10206"/>
                  <a:pt y="789" x="10223"/>
                  <a:pt y="805" x="10243"/>
                </a:cubicBezTo>
                <a:cubicBezTo>
                  <a:pt y="821" x="10263"/>
                  <a:pt y="832" x="10285"/>
                  <a:pt y="839" x="10308"/>
                </a:cubicBezTo>
                <a:cubicBezTo>
                  <a:pt y="846" x="10331"/>
                  <a:pt y="849" x="10352"/>
                  <a:pt y="849" x="10372"/>
                </a:cubicBezTo>
                <a:lnTo>
                  <a:pt y="849" x="10450"/>
                </a:lnTo>
                <a:lnTo>
                  <a:pt y="681" x="10450"/>
                </a:lnTo>
                <a:lnTo>
                  <a:pt y="681" x="10372"/>
                </a:lnTo>
                <a:cubicBezTo>
                  <a:pt y="681" x="10363"/>
                  <a:pt y="678" x="10356"/>
                  <a:pt y="673" x="10350"/>
                </a:cubicBezTo>
                <a:cubicBezTo>
                  <a:pt y="667" x="10345"/>
                  <a:pt y="660" x="10342"/>
                  <a:pt y="650" x="10342"/>
                </a:cubicBezTo>
                <a:lnTo>
                  <a:pt y="57" x="10342"/>
                </a:lnTo>
                <a:close/>
                <a:moveTo>
                  <a:pt y="280" x="10678"/>
                </a:moveTo>
                <a:cubicBezTo>
                  <a:pt y="280" x="10658"/>
                  <a:pt y="283" x="10637"/>
                  <a:pt y="290" x="10613"/>
                </a:cubicBezTo>
                <a:cubicBezTo>
                  <a:pt y="297" x="10590"/>
                  <a:pt y="308" x="10569"/>
                  <a:pt y="324" x="10549"/>
                </a:cubicBezTo>
                <a:cubicBezTo>
                  <a:pt y="340" x="10529"/>
                  <a:pt y="361" x="10512"/>
                  <a:pt y="386" x="10499"/>
                </a:cubicBezTo>
                <a:cubicBezTo>
                  <a:pt y="412" x="10486"/>
                  <a:pt y="442" x="10479"/>
                  <a:pt y="478" x="10479"/>
                </a:cubicBezTo>
                <a:lnTo>
                  <a:pt y="650" x="10479"/>
                </a:lnTo>
                <a:cubicBezTo>
                  <a:pt y="687" x="10479"/>
                  <a:pt y="717" x="10486"/>
                  <a:pt y="743" x="10499"/>
                </a:cubicBezTo>
                <a:cubicBezTo>
                  <a:pt y="768" x="10512"/>
                  <a:pt y="789" x="10529"/>
                  <a:pt y="805" x="10549"/>
                </a:cubicBezTo>
                <a:cubicBezTo>
                  <a:pt y="821" x="10569"/>
                  <a:pt y="832" x="10590"/>
                  <a:pt y="839" x="10613"/>
                </a:cubicBezTo>
                <a:cubicBezTo>
                  <a:pt y="846" x="10637"/>
                  <a:pt y="849" x="10658"/>
                  <a:pt y="849" x="10678"/>
                </a:cubicBezTo>
                <a:lnTo>
                  <a:pt y="849" x="10907"/>
                </a:lnTo>
                <a:cubicBezTo>
                  <a:pt y="849" x="10920"/>
                  <a:pt y="848" x="10934"/>
                  <a:pt y="845" x="10949"/>
                </a:cubicBezTo>
                <a:cubicBezTo>
                  <a:pt y="842" x="10964"/>
                  <a:pt y="837" x="10979"/>
                  <a:pt y="830" x="10993"/>
                </a:cubicBezTo>
                <a:cubicBezTo>
                  <a:pt y="824" x="11008"/>
                  <a:pt y="815" x="11022"/>
                  <a:pt y="805" x="11036"/>
                </a:cubicBezTo>
                <a:cubicBezTo>
                  <a:pt y="795" x="11049"/>
                  <a:pt y="782" x="11061"/>
                  <a:pt y="767" x="11072"/>
                </a:cubicBezTo>
                <a:cubicBezTo>
                  <a:pt y="752" x="11082"/>
                  <a:pt y="735" x="11090"/>
                  <a:pt y="715" x="11096"/>
                </a:cubicBezTo>
                <a:cubicBezTo>
                  <a:pt y="696" x="11103"/>
                  <a:pt y="674" x="11106"/>
                  <a:pt y="650" x="11106"/>
                </a:cubicBezTo>
                <a:lnTo>
                  <a:pt y="478" x="11106"/>
                </a:lnTo>
                <a:cubicBezTo>
                  <a:pt y="458" x="11106"/>
                  <a:pt y="437" x="11102"/>
                  <a:pt y="414" x="11095"/>
                </a:cubicBezTo>
                <a:cubicBezTo>
                  <a:pt y="391" x="11088"/>
                  <a:pt y="369" x="11077"/>
                  <a:pt y="349" x="11061"/>
                </a:cubicBezTo>
                <a:cubicBezTo>
                  <a:pt y="329" x="11045"/>
                  <a:pt y="313" x="11024"/>
                  <a:pt y="300" x="10999"/>
                </a:cubicBezTo>
                <a:cubicBezTo>
                  <a:pt y="286" x="10973"/>
                  <a:pt y="280" x="10942"/>
                  <a:pt y="280" x="10907"/>
                </a:cubicBezTo>
                <a:close/>
                <a:moveTo>
                  <a:pt y="280" x="12374"/>
                </a:moveTo>
                <a:cubicBezTo>
                  <a:pt y="280" x="12363"/>
                  <a:pt y="282" x="12352"/>
                  <a:pt y="286" x="12341"/>
                </a:cubicBezTo>
                <a:cubicBezTo>
                  <a:pt y="291" x="12331"/>
                  <a:pt y="296" x="12322"/>
                  <a:pt y="304" x="12314"/>
                </a:cubicBezTo>
                <a:cubicBezTo>
                  <a:pt y="312" x="12306"/>
                  <a:pt y="321" x="12300"/>
                  <a:pt y="331" x="12296"/>
                </a:cubicBezTo>
                <a:cubicBezTo>
                  <a:pt y="341" x="12292"/>
                  <a:pt y="352" x="12290"/>
                  <a:pt y="364" x="12290"/>
                </a:cubicBezTo>
                <a:lnTo>
                  <a:pt y="849" x="12290"/>
                </a:lnTo>
                <a:lnTo>
                  <a:pt y="849" x="12458"/>
                </a:lnTo>
                <a:lnTo>
                  <a:pt y="448" x="12458"/>
                </a:lnTo>
                <a:lnTo>
                  <a:pt y="448" x="12659"/>
                </a:lnTo>
                <a:cubicBezTo>
                  <a:pt y="448" x="12672"/>
                  <a:pt y="450" x="12684"/>
                  <a:pt y="455" x="12694"/>
                </a:cubicBezTo>
                <a:cubicBezTo>
                  <a:pt y="459" x="12705"/>
                  <a:pt y="465" x="12714"/>
                  <a:pt y="472" x="12722"/>
                </a:cubicBezTo>
                <a:cubicBezTo>
                  <a:pt y="479" x="12730"/>
                  <a:pt y="489" x="12736"/>
                  <a:pt y="499" x="12741"/>
                </a:cubicBezTo>
                <a:cubicBezTo>
                  <a:pt y="510" x="12745"/>
                  <a:pt y="522" x="12748"/>
                  <a:pt y="535" x="12748"/>
                </a:cubicBezTo>
                <a:lnTo>
                  <a:pt y="849" x="12748"/>
                </a:lnTo>
                <a:lnTo>
                  <a:pt y="849" x="12916"/>
                </a:lnTo>
                <a:lnTo>
                  <a:pt y="535" x="12916"/>
                </a:lnTo>
                <a:cubicBezTo>
                  <a:pt y="505" x="12916"/>
                  <a:pt y="477" x="12912"/>
                  <a:pt y="452" x="12904"/>
                </a:cubicBezTo>
                <a:cubicBezTo>
                  <a:pt y="427" x="12897"/>
                  <a:pt y="405" x="12886"/>
                  <a:pt y="386" x="12873"/>
                </a:cubicBezTo>
                <a:cubicBezTo>
                  <a:pt y="367" x="12859"/>
                  <a:pt y="351" x="12844"/>
                  <a:pt y="337" x="12826"/>
                </a:cubicBezTo>
                <a:cubicBezTo>
                  <a:pt y="324" x="12809"/>
                  <a:pt y="313" x="12791"/>
                  <a:pt y="304" x="12772"/>
                </a:cubicBezTo>
                <a:cubicBezTo>
                  <a:pt y="296" x="12754"/>
                  <a:pt y="289" x="12735"/>
                  <a:pt y="286" x="12715"/>
                </a:cubicBezTo>
                <a:cubicBezTo>
                  <a:pt y="282" x="12696"/>
                  <a:pt y="280" x="12678"/>
                  <a:pt y="280" x="12660"/>
                </a:cubicBezTo>
                <a:close/>
                <a:moveTo>
                  <a:pt y="98" x="7956"/>
                </a:moveTo>
                <a:cubicBezTo>
                  <a:pt y="98" x="7911"/>
                  <a:pt y="106" x="7870"/>
                  <a:pt y="121" x="7831"/>
                </a:cubicBezTo>
                <a:cubicBezTo>
                  <a:pt y="137" x="7793"/>
                  <a:pt y="159" x="7760"/>
                  <a:pt y="187" x="7732"/>
                </a:cubicBezTo>
                <a:cubicBezTo>
                  <a:pt y="214" x="7704"/>
                  <a:pt y="247" x="7682"/>
                  <a:pt y="286" x="7666"/>
                </a:cubicBezTo>
                <a:cubicBezTo>
                  <a:pt y="325" x="7650"/>
                  <a:pt y="366" x="7642"/>
                  <a:pt y="411" x="7642"/>
                </a:cubicBezTo>
                <a:lnTo>
                  <a:pt y="545" x="7642"/>
                </a:lnTo>
                <a:cubicBezTo>
                  <a:pt y="591" x="7642"/>
                  <a:pt y="633" x="7650"/>
                  <a:pt y="671" x="7666"/>
                </a:cubicBezTo>
                <a:cubicBezTo>
                  <a:pt y="709" x="7682"/>
                  <a:pt y="743" x="7704"/>
                  <a:pt y="770" x="7732"/>
                </a:cubicBezTo>
                <a:cubicBezTo>
                  <a:pt y="798" x="7760"/>
                  <a:pt y="820" x="7793"/>
                  <a:pt y="836" x="7831"/>
                </a:cubicBezTo>
                <a:cubicBezTo>
                  <a:pt y="851" x="7870"/>
                  <a:pt y="859" x="7911"/>
                  <a:pt y="859" x="7956"/>
                </a:cubicBezTo>
                <a:lnTo>
                  <a:pt y="859" x="8128"/>
                </a:lnTo>
                <a:cubicBezTo>
                  <a:pt y="859" x="8172"/>
                  <a:pt y="851" x="8214"/>
                  <a:pt y="836" x="8252"/>
                </a:cubicBezTo>
                <a:cubicBezTo>
                  <a:pt y="820" x="8290"/>
                  <a:pt y="798" x="8323"/>
                  <a:pt y="770" x="8351"/>
                </a:cubicBezTo>
                <a:cubicBezTo>
                  <a:pt y="743" x="8379"/>
                  <a:pt y="709" x="8401"/>
                  <a:pt y="671" x="8417"/>
                </a:cubicBezTo>
                <a:cubicBezTo>
                  <a:pt y="632" x="8433"/>
                  <a:pt y="591" x="8441"/>
                  <a:pt y="545" x="8441"/>
                </a:cubicBezTo>
                <a:lnTo>
                  <a:pt y="411" x="8441"/>
                </a:lnTo>
                <a:cubicBezTo>
                  <a:pt y="366" x="8441"/>
                  <a:pt y="325" x="8433"/>
                  <a:pt y="286" x="8417"/>
                </a:cubicBezTo>
                <a:cubicBezTo>
                  <a:pt y="247" x="8401"/>
                  <a:pt y="214" x="8379"/>
                  <a:pt y="187" x="8351"/>
                </a:cubicBezTo>
                <a:cubicBezTo>
                  <a:pt y="159" x="8323"/>
                  <a:pt y="137" x="8290"/>
                  <a:pt y="121" x="8252"/>
                </a:cubicBezTo>
                <a:cubicBezTo>
                  <a:pt y="106" x="8214"/>
                  <a:pt y="98" x="8172"/>
                  <a:pt y="98" x="8128"/>
                </a:cubicBezTo>
                <a:close/>
                <a:moveTo>
                  <a:pt y="0" x="8707"/>
                </a:moveTo>
                <a:cubicBezTo>
                  <a:pt y="18" x="8690"/>
                  <a:pt y="37" x="8675"/>
                  <a:pt y="57" x="8660"/>
                </a:cubicBezTo>
                <a:cubicBezTo>
                  <a:pt y="76" x="8645"/>
                  <a:pt y="98" x="8629"/>
                  <a:pt y="122" x="8614"/>
                </a:cubicBezTo>
                <a:cubicBezTo>
                  <a:pt y="146" x="8598"/>
                  <a:pt y="171" x="8583"/>
                  <a:pt y="199" x="8568"/>
                </a:cubicBezTo>
                <a:cubicBezTo>
                  <a:pt y="226" x="8553"/>
                  <a:pt y="255" x="8540"/>
                  <a:pt y="286" x="8528"/>
                </a:cubicBezTo>
                <a:cubicBezTo>
                  <a:pt y="316" x="8516"/>
                  <a:pt y="347" x="8507"/>
                  <a:pt y="380" x="8499"/>
                </a:cubicBezTo>
                <a:cubicBezTo>
                  <a:pt y="412" x="8492"/>
                  <a:pt y="445" x="8488"/>
                  <a:pt y="478" x="8488"/>
                </a:cubicBezTo>
                <a:cubicBezTo>
                  <a:pt y="512" x="8488"/>
                  <a:pt y="545" x="8492"/>
                  <a:pt y="577" x="8499"/>
                </a:cubicBezTo>
                <a:cubicBezTo>
                  <a:pt y="609" x="8507"/>
                  <a:pt y="641" x="8516"/>
                  <a:pt y="671" x="8528"/>
                </a:cubicBezTo>
                <a:cubicBezTo>
                  <a:pt y="701" x="8540"/>
                  <a:pt y="730" x="8553"/>
                  <a:pt y="758" x="8568"/>
                </a:cubicBezTo>
                <a:cubicBezTo>
                  <a:pt y="785" x="8583"/>
                  <a:pt y="811" x="8598"/>
                  <a:pt y="835" x="8614"/>
                </a:cubicBezTo>
                <a:cubicBezTo>
                  <a:pt y="859" x="8629"/>
                  <a:pt y="880" x="8645"/>
                  <a:pt y="900" x="8660"/>
                </a:cubicBezTo>
                <a:cubicBezTo>
                  <a:pt y="919" x="8675"/>
                  <a:pt y="938" x="8690"/>
                  <a:pt y="957" x="8707"/>
                </a:cubicBezTo>
                <a:lnTo>
                  <a:pt y="957" x="8942"/>
                </a:lnTo>
                <a:lnTo>
                  <a:pt y="877" x="8862"/>
                </a:lnTo>
                <a:cubicBezTo>
                  <a:pt y="877" x="8862"/>
                  <a:pt y="871" x="8856"/>
                  <a:pt y="860" x="8846"/>
                </a:cubicBezTo>
                <a:cubicBezTo>
                  <a:pt y="849" x="8836"/>
                  <a:pt y="834" x="8823"/>
                  <a:pt y="815" x="8808"/>
                </a:cubicBezTo>
                <a:cubicBezTo>
                  <a:pt y="796" x="8792"/>
                  <a:pt y="773" x="8776"/>
                  <a:pt y="748" x="8758"/>
                </a:cubicBezTo>
                <a:cubicBezTo>
                  <a:pt y="722" x="8740"/>
                  <a:pt y="694" x="8724"/>
                  <a:pt y="665" x="8709"/>
                </a:cubicBezTo>
                <a:cubicBezTo>
                  <a:pt y="635" x="8694"/>
                  <a:pt y="605" x="8681"/>
                  <a:pt y="573" x="8672"/>
                </a:cubicBezTo>
                <a:cubicBezTo>
                  <a:pt y="541" x="8662"/>
                  <a:pt y="510" x="8657"/>
                  <a:pt y="478" x="8657"/>
                </a:cubicBezTo>
                <a:cubicBezTo>
                  <a:pt y="447" x="8657"/>
                  <a:pt y="416" x="8662"/>
                  <a:pt y="384" x="8672"/>
                </a:cubicBezTo>
                <a:cubicBezTo>
                  <a:pt y="352" x="8681"/>
                  <a:pt y="322" x="8694"/>
                  <a:pt y="292" x="8709"/>
                </a:cubicBezTo>
                <a:cubicBezTo>
                  <a:pt y="263" x="8724"/>
                  <a:pt y="235" x="8740"/>
                  <a:pt y="209" x="8758"/>
                </a:cubicBezTo>
                <a:cubicBezTo>
                  <a:pt y="183" x="8776"/>
                  <a:pt y="161" x="8792"/>
                  <a:pt y="142" x="8808"/>
                </a:cubicBezTo>
                <a:cubicBezTo>
                  <a:pt y="123" x="8823"/>
                  <a:pt y="108" x="8836"/>
                  <a:pt y="97" x="8846"/>
                </a:cubicBezTo>
                <a:cubicBezTo>
                  <a:pt y="86" x="8856"/>
                  <a:pt y="80" x="8862"/>
                  <a:pt y="80" x="8862"/>
                </a:cubicBezTo>
                <a:lnTo>
                  <a:pt y="0" x="8942"/>
                </a:lnTo>
                <a:close/>
                <a:moveTo>
                  <a:pt y="0" x="12059"/>
                </a:moveTo>
                <a:cubicBezTo>
                  <a:pt y="18" x="12043"/>
                  <a:pt y="37" x="12027"/>
                  <a:pt y="57" x="12012"/>
                </a:cubicBezTo>
                <a:cubicBezTo>
                  <a:pt y="76" x="11997"/>
                  <a:pt y="98" x="11981"/>
                  <a:pt y="122" x="11966"/>
                </a:cubicBezTo>
                <a:cubicBezTo>
                  <a:pt y="146" x="11950"/>
                  <a:pt y="171" x="11935"/>
                  <a:pt y="199" x="11920"/>
                </a:cubicBezTo>
                <a:cubicBezTo>
                  <a:pt y="226" x="11905"/>
                  <a:pt y="255" x="11892"/>
                  <a:pt y="286" x="11880"/>
                </a:cubicBezTo>
                <a:cubicBezTo>
                  <a:pt y="316" x="11868"/>
                  <a:pt y="347" x="11859"/>
                  <a:pt y="380" x="11851"/>
                </a:cubicBezTo>
                <a:cubicBezTo>
                  <a:pt y="412" x="11844"/>
                  <a:pt y="445" x="11840"/>
                  <a:pt y="478" x="11840"/>
                </a:cubicBezTo>
                <a:cubicBezTo>
                  <a:pt y="512" x="11840"/>
                  <a:pt y="545" x="11844"/>
                  <a:pt y="577" x="11851"/>
                </a:cubicBezTo>
                <a:cubicBezTo>
                  <a:pt y="609" x="11859"/>
                  <a:pt y="641" x="11868"/>
                  <a:pt y="671" x="11880"/>
                </a:cubicBezTo>
                <a:cubicBezTo>
                  <a:pt y="701" x="11892"/>
                  <a:pt y="730" x="11905"/>
                  <a:pt y="758" x="11920"/>
                </a:cubicBezTo>
                <a:cubicBezTo>
                  <a:pt y="785" x="11935"/>
                  <a:pt y="811" x="11950"/>
                  <a:pt y="835" x="11966"/>
                </a:cubicBezTo>
                <a:cubicBezTo>
                  <a:pt y="859" x="11981"/>
                  <a:pt y="880" x="11997"/>
                  <a:pt y="900" x="12012"/>
                </a:cubicBezTo>
                <a:cubicBezTo>
                  <a:pt y="919" x="12027"/>
                  <a:pt y="938" x="12043"/>
                  <a:pt y="957" x="12059"/>
                </a:cubicBezTo>
                <a:lnTo>
                  <a:pt y="957" x="12294"/>
                </a:lnTo>
                <a:lnTo>
                  <a:pt y="877" x="12214"/>
                </a:lnTo>
                <a:cubicBezTo>
                  <a:pt y="877" x="12214"/>
                  <a:pt y="871" x="12208"/>
                  <a:pt y="860" x="12198"/>
                </a:cubicBezTo>
                <a:cubicBezTo>
                  <a:pt y="849" x="12188"/>
                  <a:pt y="834" x="12175"/>
                  <a:pt y="815" x="12160"/>
                </a:cubicBezTo>
                <a:cubicBezTo>
                  <a:pt y="796" x="12144"/>
                  <a:pt y="773" x="12128"/>
                  <a:pt y="748" x="12110"/>
                </a:cubicBezTo>
                <a:cubicBezTo>
                  <a:pt y="722" x="12092"/>
                  <a:pt y="694" x="12076"/>
                  <a:pt y="665" x="12061"/>
                </a:cubicBezTo>
                <a:cubicBezTo>
                  <a:pt y="635" x="12046"/>
                  <a:pt y="605" x="12033"/>
                  <a:pt y="573" x="12024"/>
                </a:cubicBezTo>
                <a:cubicBezTo>
                  <a:pt y="541" x="12014"/>
                  <a:pt y="510" x="12009"/>
                  <a:pt y="478" x="12009"/>
                </a:cubicBezTo>
                <a:cubicBezTo>
                  <a:pt y="447" x="12009"/>
                  <a:pt y="416" x="12014"/>
                  <a:pt y="384" x="12024"/>
                </a:cubicBezTo>
                <a:cubicBezTo>
                  <a:pt y="352" x="12033"/>
                  <a:pt y="322" x="12046"/>
                  <a:pt y="292" x="12061"/>
                </a:cubicBezTo>
                <a:cubicBezTo>
                  <a:pt y="263" x="12076"/>
                  <a:pt y="235" x="12092"/>
                  <a:pt y="209" x="12110"/>
                </a:cubicBezTo>
                <a:cubicBezTo>
                  <a:pt y="183" x="12128"/>
                  <a:pt y="161" x="12144"/>
                  <a:pt y="142" x="12160"/>
                </a:cubicBezTo>
                <a:cubicBezTo>
                  <a:pt y="123" x="12175"/>
                  <a:pt y="108" x="12188"/>
                  <a:pt y="97" x="12198"/>
                </a:cubicBezTo>
                <a:cubicBezTo>
                  <a:pt y="86" x="12208"/>
                  <a:pt y="80" x="12214"/>
                  <a:pt y="80" x="12214"/>
                </a:cubicBezTo>
                <a:lnTo>
                  <a:pt y="0" x="12294"/>
                </a:lnTo>
                <a:close/>
                <a:moveTo>
                  <a:pt y="0" x="12904"/>
                </a:moveTo>
                <a:lnTo>
                  <a:pt y="80" x="12984"/>
                </a:lnTo>
                <a:cubicBezTo>
                  <a:pt y="80" x="12984"/>
                  <a:pt y="86" x="12989"/>
                  <a:pt y="97" x="13000"/>
                </a:cubicBezTo>
                <a:cubicBezTo>
                  <a:pt y="108" x="13010"/>
                  <a:pt y="123" x="13022"/>
                  <a:pt y="142" x="13038"/>
                </a:cubicBezTo>
                <a:cubicBezTo>
                  <a:pt y="161" x="13053"/>
                  <a:pt y="183" x="13070"/>
                  <a:pt y="209" x="13087"/>
                </a:cubicBezTo>
                <a:cubicBezTo>
                  <a:pt y="235" x="13105"/>
                  <a:pt y="262" x="13121"/>
                  <a:pt y="292" x="13136"/>
                </a:cubicBezTo>
                <a:cubicBezTo>
                  <a:pt y="321" x="13151"/>
                  <a:pt y="352" x="13164"/>
                  <a:pt y="384" x="13173"/>
                </a:cubicBezTo>
                <a:cubicBezTo>
                  <a:pt y="416" x="13183"/>
                  <a:pt y="447" x="13188"/>
                  <a:pt y="478" x="13188"/>
                </a:cubicBezTo>
                <a:cubicBezTo>
                  <a:pt y="509" x="13188"/>
                  <a:pt y="541" x="13183"/>
                  <a:pt y="573" x="13173"/>
                </a:cubicBezTo>
                <a:cubicBezTo>
                  <a:pt y="605" x="13164"/>
                  <a:pt y="635" x="13151"/>
                  <a:pt y="665" x="13136"/>
                </a:cubicBezTo>
                <a:cubicBezTo>
                  <a:pt y="694" x="13121"/>
                  <a:pt y="722" x="13105"/>
                  <a:pt y="748" x="13087"/>
                </a:cubicBezTo>
                <a:cubicBezTo>
                  <a:pt y="773" x="13070"/>
                  <a:pt y="796" x="13053"/>
                  <a:pt y="815" x="13038"/>
                </a:cubicBezTo>
                <a:cubicBezTo>
                  <a:pt y="834" x="13022"/>
                  <a:pt y="849" x="13010"/>
                  <a:pt y="860" x="13000"/>
                </a:cubicBezTo>
                <a:cubicBezTo>
                  <a:pt y="871" x="12989"/>
                  <a:pt y="877" x="12984"/>
                  <a:pt y="877" x="12984"/>
                </a:cubicBezTo>
                <a:lnTo>
                  <a:pt y="957" x="12904"/>
                </a:lnTo>
                <a:lnTo>
                  <a:pt y="957" x="13139"/>
                </a:lnTo>
                <a:cubicBezTo>
                  <a:pt y="938" x="13155"/>
                  <a:pt y="919" x="13171"/>
                  <a:pt y="900" x="13186"/>
                </a:cubicBezTo>
                <a:cubicBezTo>
                  <a:pt y="880" x="13201"/>
                  <a:pt y="859" x="13216"/>
                  <a:pt y="835" x="13232"/>
                </a:cubicBezTo>
                <a:cubicBezTo>
                  <a:pt y="811" x="13248"/>
                  <a:pt y="785" x="13263"/>
                  <a:pt y="758" x="13278"/>
                </a:cubicBezTo>
                <a:cubicBezTo>
                  <a:pt y="730" x="13293"/>
                  <a:pt y="701" x="13306"/>
                  <a:pt y="671" x="13318"/>
                </a:cubicBezTo>
                <a:cubicBezTo>
                  <a:pt y="641" x="13330"/>
                  <a:pt y="609" x="13339"/>
                  <a:pt y="577" x="13347"/>
                </a:cubicBezTo>
                <a:cubicBezTo>
                  <a:pt y="545" x="13354"/>
                  <a:pt y="512" x="13358"/>
                  <a:pt y="478" x="13358"/>
                </a:cubicBezTo>
                <a:cubicBezTo>
                  <a:pt y="445" x="13358"/>
                  <a:pt y="412" x="13354"/>
                  <a:pt y="380" x="13347"/>
                </a:cubicBezTo>
                <a:cubicBezTo>
                  <a:pt y="347" x="13339"/>
                  <a:pt y="316" x="13330"/>
                  <a:pt y="286" x="13318"/>
                </a:cubicBezTo>
                <a:cubicBezTo>
                  <a:pt y="255" x="13306"/>
                  <a:pt y="226" x="13293"/>
                  <a:pt y="199" x="13278"/>
                </a:cubicBezTo>
                <a:cubicBezTo>
                  <a:pt y="171" x="13263"/>
                  <a:pt y="146" x="13248"/>
                  <a:pt y="122" x="13232"/>
                </a:cubicBezTo>
                <a:cubicBezTo>
                  <a:pt y="98" x="13216"/>
                  <a:pt y="76" x="13201"/>
                  <a:pt y="57" x="13186"/>
                </a:cubicBezTo>
                <a:cubicBezTo>
                  <a:pt y="37" x="13171"/>
                  <a:pt y="18" x="13155"/>
                  <a:pt y="0" x="13139"/>
                </a:cubicBezTo>
                <a:close/>
                <a:moveTo>
                  <a:pt y="0" x="13331"/>
                </a:moveTo>
                <a:lnTo>
                  <a:pt y="80" x="13411"/>
                </a:lnTo>
                <a:cubicBezTo>
                  <a:pt y="80" x="13412"/>
                  <a:pt y="86" x="13417"/>
                  <a:pt y="97" x="13427"/>
                </a:cubicBezTo>
                <a:cubicBezTo>
                  <a:pt y="108" x="13437"/>
                  <a:pt y="123" x="13450"/>
                  <a:pt y="142" x="13465"/>
                </a:cubicBezTo>
                <a:cubicBezTo>
                  <a:pt y="161" x="13480"/>
                  <a:pt y="183" x="13497"/>
                  <a:pt y="209" x="13514"/>
                </a:cubicBezTo>
                <a:cubicBezTo>
                  <a:pt y="235" x="13532"/>
                  <a:pt y="262" x="13548"/>
                  <a:pt y="292" x="13563"/>
                </a:cubicBezTo>
                <a:cubicBezTo>
                  <a:pt y="321" x="13578"/>
                  <a:pt y="352" x="13591"/>
                  <a:pt y="384" x="13601"/>
                </a:cubicBezTo>
                <a:cubicBezTo>
                  <a:pt y="416" x="13610"/>
                  <a:pt y="447" x="13615"/>
                  <a:pt y="478" x="13615"/>
                </a:cubicBezTo>
                <a:cubicBezTo>
                  <a:pt y="509" x="13615"/>
                  <a:pt y="541" x="13610"/>
                  <a:pt y="573" x="13601"/>
                </a:cubicBezTo>
                <a:cubicBezTo>
                  <a:pt y="605" x="13591"/>
                  <a:pt y="635" x="13578"/>
                  <a:pt y="665" x="13563"/>
                </a:cubicBezTo>
                <a:cubicBezTo>
                  <a:pt y="694" x="13548"/>
                  <a:pt y="722" x="13532"/>
                  <a:pt y="748" x="13514"/>
                </a:cubicBezTo>
                <a:cubicBezTo>
                  <a:pt y="773" x="13497"/>
                  <a:pt y="796" x="13480"/>
                  <a:pt y="815" x="13465"/>
                </a:cubicBezTo>
                <a:cubicBezTo>
                  <a:pt y="834" x="13450"/>
                  <a:pt y="849" x="13437"/>
                  <a:pt y="860" x="13427"/>
                </a:cubicBezTo>
                <a:cubicBezTo>
                  <a:pt y="871" x="13417"/>
                  <a:pt y="877" x="13412"/>
                  <a:pt y="877" x="13411"/>
                </a:cubicBezTo>
                <a:lnTo>
                  <a:pt y="957" x="13331"/>
                </a:lnTo>
                <a:lnTo>
                  <a:pt y="957" x="13567"/>
                </a:lnTo>
                <a:cubicBezTo>
                  <a:pt y="938" x="13583"/>
                  <a:pt y="919" x="13598"/>
                  <a:pt y="900" x="13613"/>
                </a:cubicBezTo>
                <a:cubicBezTo>
                  <a:pt y="880" x="13628"/>
                  <a:pt y="859" x="13643"/>
                  <a:pt y="835" x="13659"/>
                </a:cubicBezTo>
                <a:cubicBezTo>
                  <a:pt y="811" x="13675"/>
                  <a:pt y="785" x="13690"/>
                  <a:pt y="758" x="13705"/>
                </a:cubicBezTo>
                <a:cubicBezTo>
                  <a:pt y="730" x="13720"/>
                  <a:pt y="701" x="13734"/>
                  <a:pt y="671" x="13745"/>
                </a:cubicBezTo>
                <a:cubicBezTo>
                  <a:pt y="641" x="13757"/>
                  <a:pt y="609" x="13766"/>
                  <a:pt y="577" x="13774"/>
                </a:cubicBezTo>
                <a:cubicBezTo>
                  <a:pt y="545" x="13781"/>
                  <a:pt y="512" x="13785"/>
                  <a:pt y="478" x="13785"/>
                </a:cubicBezTo>
                <a:cubicBezTo>
                  <a:pt y="445" x="13785"/>
                  <a:pt y="412" x="13781"/>
                  <a:pt y="380" x="13774"/>
                </a:cubicBezTo>
                <a:cubicBezTo>
                  <a:pt y="347" x="13766"/>
                  <a:pt y="316" x="13757"/>
                  <a:pt y="286" x="13745"/>
                </a:cubicBezTo>
                <a:cubicBezTo>
                  <a:pt y="255" x="13734"/>
                  <a:pt y="226" x="13720"/>
                  <a:pt y="199" x="13705"/>
                </a:cubicBezTo>
                <a:cubicBezTo>
                  <a:pt y="171" x="13690"/>
                  <a:pt y="146" x="13675"/>
                  <a:pt y="122" x="13659"/>
                </a:cubicBezTo>
                <a:cubicBezTo>
                  <a:pt y="98" x="13643"/>
                  <a:pt y="76" x="13628"/>
                  <a:pt y="57" x="13613"/>
                </a:cubicBezTo>
                <a:cubicBezTo>
                  <a:pt y="37" x="13598"/>
                  <a:pt y="18" x="13583"/>
                  <a:pt y="0" x="13567"/>
                </a:cubicBezTo>
                <a:close/>
                <a:moveTo>
                  <a:pt y="280" x="2626"/>
                </a:moveTo>
                <a:cubicBezTo>
                  <a:pt y="280" x="2602"/>
                  <a:pt y="283" x="2580"/>
                  <a:pt y="289" x="2561"/>
                </a:cubicBezTo>
                <a:cubicBezTo>
                  <a:pt y="295" x="2542"/>
                  <a:pt y="303" x="2525"/>
                  <a:pt y="314" x="2510"/>
                </a:cubicBezTo>
                <a:cubicBezTo>
                  <a:pt y="324" x="2495"/>
                  <a:pt y="336" x="2482"/>
                  <a:pt y="350" x="2472"/>
                </a:cubicBezTo>
                <a:cubicBezTo>
                  <a:pt y="363" x="2461"/>
                  <a:pt y="377" x="2453"/>
                  <a:pt y="392" x="2446"/>
                </a:cubicBezTo>
                <a:cubicBezTo>
                  <a:pt y="406" x="2440"/>
                  <a:pt y="421" x="2435"/>
                  <a:pt y="436" x="2432"/>
                </a:cubicBezTo>
                <a:cubicBezTo>
                  <a:pt y="451" x="2429"/>
                  <a:pt y="465" x="2427"/>
                  <a:pt y="478" x="2427"/>
                </a:cubicBezTo>
                <a:lnTo>
                  <a:pt y="650" x="2427"/>
                </a:lnTo>
                <a:cubicBezTo>
                  <a:pt y="674" x="2427"/>
                  <a:pt y="696" x="2430"/>
                  <a:pt y="715" x="2437"/>
                </a:cubicBezTo>
                <a:cubicBezTo>
                  <a:pt y="735" x="2443"/>
                  <a:pt y="752" x="2451"/>
                  <a:pt y="767" x="2461"/>
                </a:cubicBezTo>
                <a:cubicBezTo>
                  <a:pt y="782" x="2472"/>
                  <a:pt y="795" x="2483"/>
                  <a:pt y="805" x="2497"/>
                </a:cubicBezTo>
                <a:cubicBezTo>
                  <a:pt y="815" x="2511"/>
                  <a:pt y="824" x="2525"/>
                  <a:pt y="830" x="2539"/>
                </a:cubicBezTo>
                <a:cubicBezTo>
                  <a:pt y="837" x="2554"/>
                  <a:pt y="842" x="2569"/>
                  <a:pt y="845" x="2583"/>
                </a:cubicBezTo>
                <a:cubicBezTo>
                  <a:pt y="848" x="2598"/>
                  <a:pt y="849" x="2612"/>
                  <a:pt y="849" x="2626"/>
                </a:cubicBezTo>
                <a:lnTo>
                  <a:pt y="849" x="2876"/>
                </a:lnTo>
                <a:lnTo>
                  <a:pt y="681" x="2876"/>
                </a:lnTo>
                <a:lnTo>
                  <a:pt y="681" x="2627"/>
                </a:lnTo>
                <a:cubicBezTo>
                  <a:pt y="681" x="2616"/>
                  <a:pt y="678" x="2608"/>
                  <a:pt y="674" x="2603"/>
                </a:cubicBezTo>
                <a:cubicBezTo>
                  <a:pt y="669" x="2598"/>
                  <a:pt y="661" x="2596"/>
                  <a:pt y="650" x="2596"/>
                </a:cubicBezTo>
                <a:lnTo>
                  <a:pt y="478" x="2596"/>
                </a:lnTo>
                <a:cubicBezTo>
                  <a:pt y="469" x="2596"/>
                  <a:pt y="462" x="2598"/>
                  <a:pt y="457" x="2604"/>
                </a:cubicBezTo>
                <a:cubicBezTo>
                  <a:pt y="451" x="2609"/>
                  <a:pt y="448" x="2616"/>
                  <a:pt y="448" x="2626"/>
                </a:cubicBezTo>
                <a:lnTo>
                  <a:pt y="448" x="2855"/>
                </a:lnTo>
                <a:cubicBezTo>
                  <a:pt y="448" x="2866"/>
                  <a:pt y="451" x="2874"/>
                  <a:pt y="455" x="2879"/>
                </a:cubicBezTo>
                <a:cubicBezTo>
                  <a:pt y="460" x="2883"/>
                  <a:pt y="467" x="2885"/>
                  <a:pt y="478" x="2885"/>
                </a:cubicBezTo>
                <a:lnTo>
                  <a:pt y="879" x="2885"/>
                </a:lnTo>
                <a:cubicBezTo>
                  <a:pt y="890" x="2885"/>
                  <a:pt y="898" x="2883"/>
                  <a:pt y="903" x="2879"/>
                </a:cubicBezTo>
                <a:cubicBezTo>
                  <a:pt y="907" x="2874"/>
                  <a:pt y="910" x="2866"/>
                  <a:pt y="910" x="2855"/>
                </a:cubicBezTo>
                <a:lnTo>
                  <a:pt y="910" x="2605"/>
                </a:lnTo>
                <a:lnTo>
                  <a:pt y="1078" x="2605"/>
                </a:lnTo>
                <a:lnTo>
                  <a:pt y="1078" x="2855"/>
                </a:lnTo>
                <a:cubicBezTo>
                  <a:pt y="1078" x="2868"/>
                  <a:pt y="1077" x="2882"/>
                  <a:pt y="1074" x="2897"/>
                </a:cubicBezTo>
                <a:cubicBezTo>
                  <a:pt y="1071" x="2912"/>
                  <a:pt y="1066" x="2927"/>
                  <a:pt y="1059" x="2942"/>
                </a:cubicBezTo>
                <a:cubicBezTo>
                  <a:pt y="1053" x="2956"/>
                  <a:pt y="1044" x="2970"/>
                  <a:pt y="1034" x="2984"/>
                </a:cubicBezTo>
                <a:cubicBezTo>
                  <a:pt y="1024" x="2998"/>
                  <a:pt y="1011" x="3010"/>
                  <a:pt y="996" x="3020"/>
                </a:cubicBezTo>
                <a:cubicBezTo>
                  <a:pt y="981" x="3030"/>
                  <a:pt y="964" x="3038"/>
                  <a:pt y="944" x="3045"/>
                </a:cubicBezTo>
                <a:cubicBezTo>
                  <a:pt y="925" x="3051"/>
                  <a:pt y="903" x="3054"/>
                  <a:pt y="879" x="3054"/>
                </a:cubicBezTo>
                <a:lnTo>
                  <a:pt y="478" x="3054"/>
                </a:lnTo>
                <a:cubicBezTo>
                  <a:pt y="454" x="3054"/>
                  <a:pt y="433" x="3051"/>
                  <a:pt y="414" x="3045"/>
                </a:cubicBezTo>
                <a:cubicBezTo>
                  <a:pt y="394" x="3038"/>
                  <a:pt y="377" x="3030"/>
                  <a:pt y="362" x="3020"/>
                </a:cubicBezTo>
                <a:cubicBezTo>
                  <a:pt y="347" x="3010"/>
                  <a:pt y="334" x="2998"/>
                  <a:pt y="324" x="2984"/>
                </a:cubicBezTo>
                <a:cubicBezTo>
                  <a:pt y="314" x="2970"/>
                  <a:pt y="305" x="2956"/>
                  <a:pt y="299" x="2942"/>
                </a:cubicBezTo>
                <a:cubicBezTo>
                  <a:pt y="292" x="2927"/>
                  <a:pt y="287" x="2912"/>
                  <a:pt y="284" x="2897"/>
                </a:cubicBezTo>
                <a:cubicBezTo>
                  <a:pt y="281" x="2882"/>
                  <a:pt y="280" x="2868"/>
                  <a:pt y="280" x="2855"/>
                </a:cubicBezTo>
                <a:close/>
                <a:moveTo>
                  <a:pt y="280" x="11360"/>
                </a:moveTo>
                <a:cubicBezTo>
                  <a:pt y="280" x="11336"/>
                  <a:pt y="283" x="11314"/>
                  <a:pt y="289" x="11295"/>
                </a:cubicBezTo>
                <a:cubicBezTo>
                  <a:pt y="295" x="11276"/>
                  <a:pt y="303" x="11258"/>
                  <a:pt y="314" x="11243"/>
                </a:cubicBezTo>
                <a:cubicBezTo>
                  <a:pt y="324" x="11229"/>
                  <a:pt y="336" x="11216"/>
                  <a:pt y="350" x="11205"/>
                </a:cubicBezTo>
                <a:cubicBezTo>
                  <a:pt y="363" x="11195"/>
                  <a:pt y="377" x="11187"/>
                  <a:pt y="392" x="11180"/>
                </a:cubicBezTo>
                <a:cubicBezTo>
                  <a:pt y="406" x="11173"/>
                  <a:pt y="421" x="11169"/>
                  <a:pt y="436" x="11166"/>
                </a:cubicBezTo>
                <a:cubicBezTo>
                  <a:pt y="451" x="11163"/>
                  <a:pt y="465" x="11161"/>
                  <a:pt y="478" x="11161"/>
                </a:cubicBezTo>
                <a:lnTo>
                  <a:pt y="650" x="11161"/>
                </a:lnTo>
                <a:cubicBezTo>
                  <a:pt y="674" x="11161"/>
                  <a:pt y="696" x="11164"/>
                  <a:pt y="715" x="11170"/>
                </a:cubicBezTo>
                <a:cubicBezTo>
                  <a:pt y="735" x="11177"/>
                  <a:pt y="752" x="11185"/>
                  <a:pt y="767" x="11195"/>
                </a:cubicBezTo>
                <a:cubicBezTo>
                  <a:pt y="782" x="11205"/>
                  <a:pt y="795" x="11217"/>
                  <a:pt y="805" x="11231"/>
                </a:cubicBezTo>
                <a:cubicBezTo>
                  <a:pt y="815" x="11245"/>
                  <a:pt y="824" x="11259"/>
                  <a:pt y="830" x="11273"/>
                </a:cubicBezTo>
                <a:cubicBezTo>
                  <a:pt y="837" x="11288"/>
                  <a:pt y="842" x="11302"/>
                  <a:pt y="845" x="11317"/>
                </a:cubicBezTo>
                <a:cubicBezTo>
                  <a:pt y="848" x="11332"/>
                  <a:pt y="849" x="11346"/>
                  <a:pt y="849" x="11360"/>
                </a:cubicBezTo>
                <a:lnTo>
                  <a:pt y="849" x="11610"/>
                </a:lnTo>
                <a:lnTo>
                  <a:pt y="681" x="11610"/>
                </a:lnTo>
                <a:lnTo>
                  <a:pt y="681" x="11361"/>
                </a:lnTo>
                <a:cubicBezTo>
                  <a:pt y="681" x="11349"/>
                  <a:pt y="678" x="11342"/>
                  <a:pt y="674" x="11337"/>
                </a:cubicBezTo>
                <a:cubicBezTo>
                  <a:pt y="669" x="11332"/>
                  <a:pt y="661" x="11330"/>
                  <a:pt y="650" x="11330"/>
                </a:cubicBezTo>
                <a:lnTo>
                  <a:pt y="478" x="11330"/>
                </a:lnTo>
                <a:cubicBezTo>
                  <a:pt y="469" x="11330"/>
                  <a:pt y="462" x="11332"/>
                  <a:pt y="457" x="11337"/>
                </a:cubicBezTo>
                <a:cubicBezTo>
                  <a:pt y="451" x="11343"/>
                  <a:pt y="448" x="11350"/>
                  <a:pt y="448" x="11360"/>
                </a:cubicBezTo>
                <a:lnTo>
                  <a:pt y="448" x="11589"/>
                </a:lnTo>
                <a:cubicBezTo>
                  <a:pt y="448" x="11600"/>
                  <a:pt y="451" x="11608"/>
                  <a:pt y="455" x="11612"/>
                </a:cubicBezTo>
                <a:cubicBezTo>
                  <a:pt y="460" x="11617"/>
                  <a:pt y="467" x="11619"/>
                  <a:pt y="478" x="11619"/>
                </a:cubicBezTo>
                <a:lnTo>
                  <a:pt y="879" x="11619"/>
                </a:lnTo>
                <a:cubicBezTo>
                  <a:pt y="890" x="11619"/>
                  <a:pt y="898" x="11617"/>
                  <a:pt y="903" x="11612"/>
                </a:cubicBezTo>
                <a:cubicBezTo>
                  <a:pt y="907" x="11608"/>
                  <a:pt y="910" x="11600"/>
                  <a:pt y="910" x="11589"/>
                </a:cubicBezTo>
                <a:lnTo>
                  <a:pt y="910" x="11339"/>
                </a:lnTo>
                <a:lnTo>
                  <a:pt y="1078" x="11339"/>
                </a:lnTo>
                <a:lnTo>
                  <a:pt y="1078" x="11589"/>
                </a:lnTo>
                <a:cubicBezTo>
                  <a:pt y="1078" x="11602"/>
                  <a:pt y="1077" x="11616"/>
                  <a:pt y="1074" x="11631"/>
                </a:cubicBezTo>
                <a:cubicBezTo>
                  <a:pt y="1071" x="11646"/>
                  <a:pt y="1066" x="11661"/>
                  <a:pt y="1059" x="11676"/>
                </a:cubicBezTo>
                <a:cubicBezTo>
                  <a:pt y="1053" x="11690"/>
                  <a:pt y="1044" x="11704"/>
                  <a:pt y="1034" x="11718"/>
                </a:cubicBezTo>
                <a:cubicBezTo>
                  <a:pt y="1024" x="11731"/>
                  <a:pt y="1011" x="11743"/>
                  <a:pt y="996" x="11754"/>
                </a:cubicBezTo>
                <a:cubicBezTo>
                  <a:pt y="981" x="11764"/>
                  <a:pt y="964" x="11772"/>
                  <a:pt y="944" x="11778"/>
                </a:cubicBezTo>
                <a:cubicBezTo>
                  <a:pt y="925" x="11785"/>
                  <a:pt y="903" x="11788"/>
                  <a:pt y="879" x="11788"/>
                </a:cubicBezTo>
                <a:lnTo>
                  <a:pt y="478" x="11788"/>
                </a:lnTo>
                <a:cubicBezTo>
                  <a:pt y="454" x="11788"/>
                  <a:pt y="433" x="11785"/>
                  <a:pt y="414" x="11778"/>
                </a:cubicBezTo>
                <a:cubicBezTo>
                  <a:pt y="394" x="11772"/>
                  <a:pt y="377" x="11764"/>
                  <a:pt y="362" x="11754"/>
                </a:cubicBezTo>
                <a:cubicBezTo>
                  <a:pt y="347" x="11743"/>
                  <a:pt y="334" x="11731"/>
                  <a:pt y="324" x="11718"/>
                </a:cubicBezTo>
                <a:cubicBezTo>
                  <a:pt y="314" x="11704"/>
                  <a:pt y="305" x="11690"/>
                  <a:pt y="299" x="11676"/>
                </a:cubicBezTo>
                <a:cubicBezTo>
                  <a:pt y="292" x="11661"/>
                  <a:pt y="287" x="11646"/>
                  <a:pt y="284" x="11631"/>
                </a:cubicBezTo>
                <a:cubicBezTo>
                  <a:pt y="281" x="11616"/>
                  <a:pt y="280" x="11602"/>
                  <a:pt y="280" x="11589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3" name="Shape 103"/>
          <p:cNvSpPr/>
          <p:nvPr/>
        </p:nvSpPr>
        <p:spPr>
          <a:xfrm>
            <a:off y="726925" x="6736575"/>
            <a:ext cy="486298" cx="2318477"/>
          </a:xfrm>
          <a:custGeom>
            <a:pathLst>
              <a:path w="5839" extrusionOk="0" h="981">
                <a:moveTo>
                  <a:pt y="350" x="4506"/>
                </a:moveTo>
                <a:cubicBezTo>
                  <a:pt y="350" x="4517"/>
                  <a:pt y="353" x="4525"/>
                  <a:pt y="357" x="4530"/>
                </a:cubicBezTo>
                <a:cubicBezTo>
                  <a:pt y="362" x="4534"/>
                  <a:pt y="370" x="4537"/>
                  <a:pt y="381" x="4537"/>
                </a:cubicBezTo>
                <a:lnTo>
                  <a:pt y="552" x="4537"/>
                </a:lnTo>
                <a:cubicBezTo>
                  <a:pt y="563" x="4537"/>
                  <a:pt y="571" x="4534"/>
                  <a:pt y="576" x="4530"/>
                </a:cubicBezTo>
                <a:cubicBezTo>
                  <a:pt y="580" x="4525"/>
                  <a:pt y="583" x="4518"/>
                  <a:pt y="583" x="4506"/>
                </a:cubicBezTo>
                <a:lnTo>
                  <a:pt y="583" x="4278"/>
                </a:lnTo>
                <a:cubicBezTo>
                  <a:pt y="583" x="4267"/>
                  <a:pt y="580" x="4259"/>
                  <a:pt y="576" x="4254"/>
                </a:cubicBezTo>
                <a:cubicBezTo>
                  <a:pt y="571" x="4250"/>
                  <a:pt y="563" x="4247"/>
                  <a:pt y="552" x="4247"/>
                </a:cubicBezTo>
                <a:lnTo>
                  <a:pt y="380" x="4247"/>
                </a:lnTo>
                <a:cubicBezTo>
                  <a:pt y="370" x="4247"/>
                  <a:pt y="362" x="4250"/>
                  <a:pt y="357" x="4254"/>
                </a:cubicBezTo>
                <a:cubicBezTo>
                  <a:pt y="353" x="4259"/>
                  <a:pt y="350" x="4267"/>
                  <a:pt y="350" x="4278"/>
                </a:cubicBezTo>
                <a:close/>
                <a:moveTo>
                  <a:pt y="182" x="1133"/>
                </a:moveTo>
                <a:cubicBezTo>
                  <a:pt y="182" x="1097"/>
                  <a:pt y="188" x="1067"/>
                  <a:pt y="202" x="1042"/>
                </a:cubicBezTo>
                <a:cubicBezTo>
                  <a:pt y="215" x="1017"/>
                  <a:pt y="231" x="996"/>
                  <a:pt y="251" x="981"/>
                </a:cubicBezTo>
                <a:cubicBezTo>
                  <a:pt y="270" x="965"/>
                  <a:pt y="292" x="954"/>
                  <a:pt y="314" x="947"/>
                </a:cubicBezTo>
                <a:cubicBezTo>
                  <a:pt y="337" x="940"/>
                  <a:pt y="358" x="937"/>
                  <a:pt y="377" x="937"/>
                </a:cubicBezTo>
                <a:lnTo>
                  <a:pt y="556" x="937"/>
                </a:lnTo>
                <a:cubicBezTo>
                  <a:pt y="591" x="937"/>
                  <a:pt y="621" x="944"/>
                  <a:pt y="647" x="957"/>
                </a:cubicBezTo>
                <a:cubicBezTo>
                  <a:pt y="672" x="970"/>
                  <a:pt y="692" x="986"/>
                  <a:pt y="707" x="1006"/>
                </a:cubicBezTo>
                <a:cubicBezTo>
                  <a:pt y="723" x="1026"/>
                  <a:pt y="734" x="1047"/>
                  <a:pt y="741" x="1069"/>
                </a:cubicBezTo>
                <a:cubicBezTo>
                  <a:pt y="748" x="1092"/>
                  <a:pt y="751" x="1113"/>
                  <a:pt y="751" x="1133"/>
                </a:cubicBezTo>
                <a:lnTo>
                  <a:pt y="751" x="1382"/>
                </a:lnTo>
                <a:lnTo>
                  <a:pt y="589" x="1382"/>
                </a:lnTo>
                <a:lnTo>
                  <a:pt y="589" x="1134"/>
                </a:lnTo>
                <a:cubicBezTo>
                  <a:pt y="589" x="1123"/>
                  <a:pt y="586" x="1115"/>
                  <a:pt y="580" x="1109"/>
                </a:cubicBezTo>
                <a:cubicBezTo>
                  <a:pt y="575" x="1102"/>
                  <a:pt y="566" x="1099"/>
                  <a:pt y="556" x="1099"/>
                </a:cubicBezTo>
                <a:lnTo>
                  <a:pt y="378" x="1099"/>
                </a:lnTo>
                <a:cubicBezTo>
                  <a:pt y="368" x="1099"/>
                  <a:pt y="360" x="1102"/>
                  <a:pt y="354" x="1108"/>
                </a:cubicBezTo>
                <a:cubicBezTo>
                  <a:pt y="347" x="1113"/>
                  <a:pt y="344" x="1122"/>
                  <a:pt y="344" x="1133"/>
                </a:cubicBezTo>
                <a:lnTo>
                  <a:pt y="344" x="1362"/>
                </a:lnTo>
                <a:cubicBezTo>
                  <a:pt y="344" x="1371"/>
                  <a:pt y="347" x="1379"/>
                  <a:pt y="353" x="1386"/>
                </a:cubicBezTo>
                <a:cubicBezTo>
                  <a:pt y="358" x="1392"/>
                  <a:pt y="366" x="1395"/>
                  <a:pt y="376" x="1395"/>
                </a:cubicBezTo>
                <a:cubicBezTo>
                  <a:pt y="387" x="1395"/>
                  <a:pt y="395" x="1392"/>
                  <a:pt y="401" x="1387"/>
                </a:cubicBezTo>
                <a:cubicBezTo>
                  <a:pt y="408" x="1381"/>
                  <a:pt y="411" x="1373"/>
                  <a:pt y="411" x="1362"/>
                </a:cubicBezTo>
                <a:lnTo>
                  <a:pt y="411" x="1112"/>
                </a:lnTo>
                <a:lnTo>
                  <a:pt y="573" x="1112"/>
                </a:lnTo>
                <a:lnTo>
                  <a:pt y="573" x="1362"/>
                </a:lnTo>
                <a:cubicBezTo>
                  <a:pt y="573" x="1397"/>
                  <a:pt y="567" x="1427"/>
                  <a:pt y="553" x="1452"/>
                </a:cubicBezTo>
                <a:cubicBezTo>
                  <a:pt y="540" x="1477"/>
                  <a:pt y="524" x="1498"/>
                  <a:pt y="504" x="1513"/>
                </a:cubicBezTo>
                <a:cubicBezTo>
                  <a:pt y="484" x="1529"/>
                  <a:pt y="463" x="1540"/>
                  <a:pt y="441" x="1547"/>
                </a:cubicBezTo>
                <a:cubicBezTo>
                  <a:pt y="418" x="1554"/>
                  <a:pt y="397" x="1557"/>
                  <a:pt y="377" x="1557"/>
                </a:cubicBezTo>
                <a:cubicBezTo>
                  <a:pt y="342" x="1557"/>
                  <a:pt y="312" x="1551"/>
                  <a:pt y="287" x="1537"/>
                </a:cubicBezTo>
                <a:cubicBezTo>
                  <a:pt y="262" x="1524"/>
                  <a:pt y="241" x="1508"/>
                  <a:pt y="226" x="1488"/>
                </a:cubicBezTo>
                <a:cubicBezTo>
                  <a:pt y="210" x="1469"/>
                  <a:pt y="199" x="1448"/>
                  <a:pt y="192" x="1425"/>
                </a:cubicBezTo>
                <a:cubicBezTo>
                  <a:pt y="185" x="1402"/>
                  <a:pt y="182" x="1381"/>
                  <a:pt y="182" x="1362"/>
                </a:cubicBezTo>
                <a:close/>
                <a:moveTo>
                  <a:pt y="182" x="1797"/>
                </a:moveTo>
                <a:cubicBezTo>
                  <a:pt y="182" x="1784"/>
                  <a:pt y="183" x="1770"/>
                  <a:pt y="186" x="1755"/>
                </a:cubicBezTo>
                <a:cubicBezTo>
                  <a:pt y="189" x="1740"/>
                  <a:pt y="194" x="1725"/>
                  <a:pt y="201" x="1711"/>
                </a:cubicBezTo>
                <a:cubicBezTo>
                  <a:pt y="207" x="1696"/>
                  <a:pt y="216" x="1682"/>
                  <a:pt y="226" x="1668"/>
                </a:cubicBezTo>
                <a:cubicBezTo>
                  <a:pt y="237" x="1655"/>
                  <a:pt y="249" x="1643"/>
                  <a:pt y="264" x="1632"/>
                </a:cubicBezTo>
                <a:cubicBezTo>
                  <a:pt y="279" x="1622"/>
                  <a:pt y="296" x="1614"/>
                  <a:pt y="316" x="1607"/>
                </a:cubicBezTo>
                <a:cubicBezTo>
                  <a:pt y="335" x="1601"/>
                  <a:pt y="356" x="1598"/>
                  <a:pt y="380" x="1598"/>
                </a:cubicBezTo>
                <a:lnTo>
                  <a:pt y="751" x="1598"/>
                </a:lnTo>
                <a:lnTo>
                  <a:pt y="751" x="1767"/>
                </a:lnTo>
                <a:lnTo>
                  <a:pt y="380" x="1767"/>
                </a:lnTo>
                <a:cubicBezTo>
                  <a:pt y="370" x="1767"/>
                  <a:pt y="362" x="1769"/>
                  <a:pt y="357" x="1774"/>
                </a:cubicBezTo>
                <a:cubicBezTo>
                  <a:pt y="353" x="1778"/>
                  <a:pt y="350" x="1787"/>
                  <a:pt y="350" x="1798"/>
                </a:cubicBezTo>
                <a:lnTo>
                  <a:pt y="350" x="2105"/>
                </a:lnTo>
                <a:lnTo>
                  <a:pt y="182" x="2105"/>
                </a:lnTo>
                <a:close/>
                <a:moveTo>
                  <a:pt y="182" x="3022"/>
                </a:moveTo>
                <a:cubicBezTo>
                  <a:pt y="182" x="2986"/>
                  <a:pt y="188" x="2956"/>
                  <a:pt y="202" x="2931"/>
                </a:cubicBezTo>
                <a:cubicBezTo>
                  <a:pt y="215" x="2906"/>
                  <a:pt y="231" x="2886"/>
                  <a:pt y="251" x="2870"/>
                </a:cubicBezTo>
                <a:cubicBezTo>
                  <a:pt y="270" x="2855"/>
                  <a:pt y="292" x="2843"/>
                  <a:pt y="314" x="2836"/>
                </a:cubicBezTo>
                <a:cubicBezTo>
                  <a:pt y="337" x="2830"/>
                  <a:pt y="358" x="2826"/>
                  <a:pt y="377" x="2826"/>
                </a:cubicBezTo>
                <a:lnTo>
                  <a:pt y="556" x="2826"/>
                </a:lnTo>
                <a:cubicBezTo>
                  <a:pt y="591" x="2826"/>
                  <a:pt y="621" x="2833"/>
                  <a:pt y="647" x="2846"/>
                </a:cubicBezTo>
                <a:cubicBezTo>
                  <a:pt y="672" x="2859"/>
                  <a:pt y="692" x="2876"/>
                  <a:pt y="707" x="2895"/>
                </a:cubicBezTo>
                <a:cubicBezTo>
                  <a:pt y="723" x="2915"/>
                  <a:pt y="734" x="2936"/>
                  <a:pt y="741" x="2958"/>
                </a:cubicBezTo>
                <a:cubicBezTo>
                  <a:pt y="748" x="2981"/>
                  <a:pt y="751" x="3002"/>
                  <a:pt y="751" x="3022"/>
                </a:cubicBezTo>
                <a:lnTo>
                  <a:pt y="751" x="3272"/>
                </a:lnTo>
                <a:lnTo>
                  <a:pt y="589" x="3272"/>
                </a:lnTo>
                <a:lnTo>
                  <a:pt y="589" x="3023"/>
                </a:lnTo>
                <a:cubicBezTo>
                  <a:pt y="589" x="3012"/>
                  <a:pt y="586" x="3004"/>
                  <a:pt y="580" x="2998"/>
                </a:cubicBezTo>
                <a:cubicBezTo>
                  <a:pt y="575" x="2992"/>
                  <a:pt y="566" x="2988"/>
                  <a:pt y="556" x="2988"/>
                </a:cubicBezTo>
                <a:lnTo>
                  <a:pt y="378" x="2988"/>
                </a:lnTo>
                <a:cubicBezTo>
                  <a:pt y="368" x="2988"/>
                  <a:pt y="360" x="2991"/>
                  <a:pt y="354" x="2997"/>
                </a:cubicBezTo>
                <a:cubicBezTo>
                  <a:pt y="347" x="3002"/>
                  <a:pt y="344" x="3011"/>
                  <a:pt y="344" x="3022"/>
                </a:cubicBezTo>
                <a:lnTo>
                  <a:pt y="344" x="3251"/>
                </a:lnTo>
                <a:cubicBezTo>
                  <a:pt y="344" x="3260"/>
                  <a:pt y="347" x="3268"/>
                  <a:pt y="353" x="3275"/>
                </a:cubicBezTo>
                <a:cubicBezTo>
                  <a:pt y="358" x="3281"/>
                  <a:pt y="366" x="3284"/>
                  <a:pt y="376" x="3284"/>
                </a:cubicBezTo>
                <a:cubicBezTo>
                  <a:pt y="387" x="3284"/>
                  <a:pt y="395" x="3281"/>
                  <a:pt y="401" x="3276"/>
                </a:cubicBezTo>
                <a:cubicBezTo>
                  <a:pt y="408" x="3270"/>
                  <a:pt y="411" x="3262"/>
                  <a:pt y="411" x="3251"/>
                </a:cubicBezTo>
                <a:lnTo>
                  <a:pt y="411" x="3001"/>
                </a:lnTo>
                <a:lnTo>
                  <a:pt y="573" x="3001"/>
                </a:lnTo>
                <a:lnTo>
                  <a:pt y="573" x="3251"/>
                </a:lnTo>
                <a:cubicBezTo>
                  <a:pt y="573" x="3286"/>
                  <a:pt y="567" x="3316"/>
                  <a:pt y="553" x="3341"/>
                </a:cubicBezTo>
                <a:cubicBezTo>
                  <a:pt y="540" x="3367"/>
                  <a:pt y="524" x="3387"/>
                  <a:pt y="504" x="3402"/>
                </a:cubicBezTo>
                <a:cubicBezTo>
                  <a:pt y="484" x="3418"/>
                  <a:pt y="463" x="3429"/>
                  <a:pt y="441" x="3436"/>
                </a:cubicBezTo>
                <a:cubicBezTo>
                  <a:pt y="418" x="3443"/>
                  <a:pt y="397" x="3446"/>
                  <a:pt y="377" x="3446"/>
                </a:cubicBezTo>
                <a:cubicBezTo>
                  <a:pt y="342" x="3446"/>
                  <a:pt y="312" x="3440"/>
                  <a:pt y="287" x="3427"/>
                </a:cubicBezTo>
                <a:cubicBezTo>
                  <a:pt y="262" x="3413"/>
                  <a:pt y="241" x="3397"/>
                  <a:pt y="226" x="3377"/>
                </a:cubicBezTo>
                <a:cubicBezTo>
                  <a:pt y="210" x="3358"/>
                  <a:pt y="199" x="3337"/>
                  <a:pt y="192" x="3314"/>
                </a:cubicBezTo>
                <a:cubicBezTo>
                  <a:pt y="185" x="3292"/>
                  <a:pt y="182" x="3270"/>
                  <a:pt y="182" x="3251"/>
                </a:cubicBezTo>
                <a:close/>
                <a:moveTo>
                  <a:pt y="182" x="3646"/>
                </a:moveTo>
                <a:cubicBezTo>
                  <a:pt y="182" x="3629"/>
                  <a:pt y="185" x="3610"/>
                  <a:pt y="191" x="3590"/>
                </a:cubicBezTo>
                <a:cubicBezTo>
                  <a:pt y="197" x="3569"/>
                  <a:pt y="207" x="3551"/>
                  <a:pt y="221" x="3533"/>
                </a:cubicBezTo>
                <a:cubicBezTo>
                  <a:pt y="234" x="3516"/>
                  <a:pt y="252" x="3501"/>
                  <a:pt y="275" x="3489"/>
                </a:cubicBezTo>
                <a:cubicBezTo>
                  <a:pt y="297" x="3478"/>
                  <a:pt y="324" x="3472"/>
                  <a:pt y="356" x="3472"/>
                </a:cubicBezTo>
                <a:cubicBezTo>
                  <a:pt y="372" x="3472"/>
                  <a:pt y="390" x="3475"/>
                  <a:pt y="410" x="3481"/>
                </a:cubicBezTo>
                <a:cubicBezTo>
                  <a:pt y="429" x="3487"/>
                  <a:pt y="447" x="3498"/>
                  <a:pt y="464" x="3512"/>
                </a:cubicBezTo>
                <a:cubicBezTo>
                  <a:pt y="481" x="3526"/>
                  <a:pt y="495" x="3544"/>
                  <a:pt y="506" x="3566"/>
                </a:cubicBezTo>
                <a:cubicBezTo>
                  <a:pt y="517" x="3588"/>
                  <a:pt y="522" x="3615"/>
                  <a:pt y="522" x="3646"/>
                </a:cubicBezTo>
                <a:lnTo>
                  <a:pt y="522" x="3843"/>
                </a:lnTo>
                <a:cubicBezTo>
                  <a:pt y="522" x="3862"/>
                  <a:pt y="532" x="3873"/>
                  <a:pt y="553" x="3874"/>
                </a:cubicBezTo>
                <a:cubicBezTo>
                  <a:pt y="563" x="3874"/>
                  <a:pt y="571" x="3871"/>
                  <a:pt y="576" x="3866"/>
                </a:cubicBezTo>
                <a:cubicBezTo>
                  <a:pt y="580" x="3862"/>
                  <a:pt y="583" x="3854"/>
                  <a:pt y="583" x="3842"/>
                </a:cubicBezTo>
                <a:lnTo>
                  <a:pt y="583" x="3479"/>
                </a:lnTo>
                <a:lnTo>
                  <a:pt y="751" x="3479"/>
                </a:lnTo>
                <a:lnTo>
                  <a:pt y="751" x="3843"/>
                </a:lnTo>
                <a:cubicBezTo>
                  <a:pt y="751" x="3857"/>
                  <a:pt y="750" x="3871"/>
                  <a:pt y="747" x="3886"/>
                </a:cubicBezTo>
                <a:cubicBezTo>
                  <a:pt y="744" x="3901"/>
                  <a:pt y="739" x="3915"/>
                  <a:pt y="732" x="3930"/>
                </a:cubicBezTo>
                <a:cubicBezTo>
                  <a:pt y="726" x="3945"/>
                  <a:pt y="717" x="3959"/>
                  <a:pt y="707" x="3972"/>
                </a:cubicBezTo>
                <a:cubicBezTo>
                  <a:pt y="697" x="3986"/>
                  <a:pt y="684" x="3998"/>
                  <a:pt y="669" x="4008"/>
                </a:cubicBezTo>
                <a:cubicBezTo>
                  <a:pt y="654" x="4018"/>
                  <a:pt y="637" x="4027"/>
                  <a:pt y="617" x="4033"/>
                </a:cubicBezTo>
                <a:cubicBezTo>
                  <a:pt y="598" x="4039"/>
                  <a:pt y="576" x="4042"/>
                  <a:pt y="552" x="4042"/>
                </a:cubicBezTo>
                <a:cubicBezTo>
                  <a:pt y="532" x="4042"/>
                  <a:pt y="511" x="4039"/>
                  <a:pt y="488" x="4032"/>
                </a:cubicBezTo>
                <a:cubicBezTo>
                  <a:pt y="465" x="4025"/>
                  <a:pt y="443" x="4013"/>
                  <a:pt y="423" x="3997"/>
                </a:cubicBezTo>
                <a:cubicBezTo>
                  <a:pt y="403" x="3982"/>
                  <a:pt y="387" x="3961"/>
                  <a:pt y="374" x="3935"/>
                </a:cubicBezTo>
                <a:cubicBezTo>
                  <a:pt y="360" x="3910"/>
                  <a:pt y="354" x="3879"/>
                  <a:pt y="354" x="3843"/>
                </a:cubicBezTo>
                <a:lnTo>
                  <a:pt y="354" x="3641"/>
                </a:lnTo>
                <a:cubicBezTo>
                  <a:pt y="353" x="3641"/>
                  <a:pt y="353" x="3641"/>
                  <a:pt y="353" x="3641"/>
                </a:cubicBezTo>
                <a:cubicBezTo>
                  <a:pt y="352" x="3641"/>
                  <a:pt y="351" x="3641"/>
                  <a:pt y="351" x="3641"/>
                </a:cubicBezTo>
                <a:lnTo>
                  <a:pt y="351" x="3641"/>
                </a:lnTo>
                <a:cubicBezTo>
                  <a:pt y="351" x="3642"/>
                  <a:pt y="350" x="3644"/>
                  <a:pt y="350" x="3647"/>
                </a:cubicBezTo>
                <a:lnTo>
                  <a:pt y="350" x="3979"/>
                </a:lnTo>
                <a:lnTo>
                  <a:pt y="182" x="3979"/>
                </a:lnTo>
                <a:close/>
                <a:moveTo>
                  <a:pt y="182" x="4277"/>
                </a:moveTo>
                <a:cubicBezTo>
                  <a:pt y="182" x="4258"/>
                  <a:pt y="185" x="4236"/>
                  <a:pt y="192" x="4213"/>
                </a:cubicBezTo>
                <a:cubicBezTo>
                  <a:pt y="199" x="4190"/>
                  <a:pt y="210" x="4169"/>
                  <a:pt y="226" x="4149"/>
                </a:cubicBezTo>
                <a:cubicBezTo>
                  <a:pt y="242" x="4129"/>
                  <a:pt y="263" x="4112"/>
                  <a:pt y="288" x="4099"/>
                </a:cubicBezTo>
                <a:cubicBezTo>
                  <a:pt y="314" x="4085"/>
                  <a:pt y="344" x="4079"/>
                  <a:pt y="380" x="4079"/>
                </a:cubicBezTo>
                <a:lnTo>
                  <a:pt y="552" x="4079"/>
                </a:lnTo>
                <a:cubicBezTo>
                  <a:pt y="589" x="4079"/>
                  <a:pt y="620" x="4085"/>
                  <a:pt y="645" x="4099"/>
                </a:cubicBezTo>
                <a:cubicBezTo>
                  <a:pt y="670" x="4112"/>
                  <a:pt y="691" x="4129"/>
                  <a:pt y="707" x="4149"/>
                </a:cubicBezTo>
                <a:cubicBezTo>
                  <a:pt y="723" x="4169"/>
                  <a:pt y="734" x="4190"/>
                  <a:pt y="741" x="4213"/>
                </a:cubicBezTo>
                <a:cubicBezTo>
                  <a:pt y="748" x="4236"/>
                  <a:pt y="751" x="4258"/>
                  <a:pt y="751" x="4277"/>
                </a:cubicBezTo>
                <a:lnTo>
                  <a:pt y="751" x="4506"/>
                </a:lnTo>
                <a:cubicBezTo>
                  <a:pt y="751" x="4520"/>
                  <a:pt y="750" x="4534"/>
                  <a:pt y="747" x="4549"/>
                </a:cubicBezTo>
                <a:cubicBezTo>
                  <a:pt y="744" x="4564"/>
                  <a:pt y="739" x="4578"/>
                  <a:pt y="732" x="4593"/>
                </a:cubicBezTo>
                <a:cubicBezTo>
                  <a:pt y="726" x="4608"/>
                  <a:pt y="717" x="4622"/>
                  <a:pt y="707" x="4635"/>
                </a:cubicBezTo>
                <a:cubicBezTo>
                  <a:pt y="697" x="4649"/>
                  <a:pt y="684" x="4661"/>
                  <a:pt y="669" x="4671"/>
                </a:cubicBezTo>
                <a:cubicBezTo>
                  <a:pt y="654" x="4682"/>
                  <a:pt y="637" x="4690"/>
                  <a:pt y="617" x="4696"/>
                </a:cubicBezTo>
                <a:cubicBezTo>
                  <a:pt y="598" x="4702"/>
                  <a:pt y="576" x="4705"/>
                  <a:pt y="552" x="4705"/>
                </a:cubicBezTo>
                <a:lnTo>
                  <a:pt y="380" x="4705"/>
                </a:lnTo>
                <a:cubicBezTo>
                  <a:pt y="360" x="4705"/>
                  <a:pt y="339" x="4702"/>
                  <a:pt y="316" x="4695"/>
                </a:cubicBezTo>
                <a:cubicBezTo>
                  <a:pt y="293" x="4688"/>
                  <a:pt y="271" x="4676"/>
                  <a:pt y="251" x="4660"/>
                </a:cubicBezTo>
                <a:cubicBezTo>
                  <a:pt y="231" x="4645"/>
                  <a:pt y="215" x="4624"/>
                  <a:pt y="202" x="4598"/>
                </a:cubicBezTo>
                <a:cubicBezTo>
                  <a:pt y="188" x="4573"/>
                  <a:pt y="182" x="4542"/>
                  <a:pt y="182" x="4506"/>
                </a:cubicBezTo>
                <a:close/>
                <a:moveTo>
                  <a:pt y="182" x="4968"/>
                </a:moveTo>
                <a:cubicBezTo>
                  <a:pt y="182" x="4954"/>
                  <a:pt y="183" x="4940"/>
                  <a:pt y="186" x="4925"/>
                </a:cubicBezTo>
                <a:cubicBezTo>
                  <a:pt y="189" x="4911"/>
                  <a:pt y="194" x="4896"/>
                  <a:pt y="201" x="4881"/>
                </a:cubicBezTo>
                <a:cubicBezTo>
                  <a:pt y="207" x="4867"/>
                  <a:pt y="216" x="4852"/>
                  <a:pt y="226" x="4839"/>
                </a:cubicBezTo>
                <a:cubicBezTo>
                  <a:pt y="237" x="4825"/>
                  <a:pt y="249" x="4813"/>
                  <a:pt y="264" x="4803"/>
                </a:cubicBezTo>
                <a:cubicBezTo>
                  <a:pt y="279" x="4792"/>
                  <a:pt y="296" x="4784"/>
                  <a:pt y="316" x="4778"/>
                </a:cubicBezTo>
                <a:cubicBezTo>
                  <a:pt y="335" x="4772"/>
                  <a:pt y="356" x="4769"/>
                  <a:pt y="380" x="4769"/>
                </a:cubicBezTo>
                <a:lnTo>
                  <a:pt y="751" x="4769"/>
                </a:lnTo>
                <a:lnTo>
                  <a:pt y="751" x="4937"/>
                </a:lnTo>
                <a:lnTo>
                  <a:pt y="380" x="4937"/>
                </a:lnTo>
                <a:cubicBezTo>
                  <a:pt y="370" x="4937"/>
                  <a:pt y="362" x="4939"/>
                  <a:pt y="357" x="4944"/>
                </a:cubicBezTo>
                <a:cubicBezTo>
                  <a:pt y="353" x="4949"/>
                  <a:pt y="350" x="4957"/>
                  <a:pt y="350" x="4969"/>
                </a:cubicBezTo>
                <a:lnTo>
                  <a:pt y="350" x="5275"/>
                </a:lnTo>
                <a:lnTo>
                  <a:pt y="182" x="5275"/>
                </a:lnTo>
                <a:close/>
                <a:moveTo>
                  <a:pt y="9" x="5447"/>
                </a:moveTo>
                <a:lnTo>
                  <a:pt y="182" x="5447"/>
                </a:lnTo>
                <a:lnTo>
                  <a:pt y="182" x="5282"/>
                </a:lnTo>
                <a:lnTo>
                  <a:pt y="350" x="5282"/>
                </a:lnTo>
                <a:lnTo>
                  <a:pt y="350" x="5447"/>
                </a:lnTo>
                <a:lnTo>
                  <a:pt y="751" x="5447"/>
                </a:lnTo>
                <a:lnTo>
                  <a:pt y="751" x="5617"/>
                </a:lnTo>
                <a:lnTo>
                  <a:pt y="350" x="5617"/>
                </a:lnTo>
                <a:lnTo>
                  <a:pt y="350" x="5839"/>
                </a:lnTo>
                <a:lnTo>
                  <a:pt y="182" x="5839"/>
                </a:lnTo>
                <a:lnTo>
                  <a:pt y="182" x="5617"/>
                </a:lnTo>
                <a:lnTo>
                  <a:pt y="9" x="5617"/>
                </a:lnTo>
                <a:close/>
                <a:moveTo>
                  <a:pt y="0" x="771"/>
                </a:moveTo>
                <a:cubicBezTo>
                  <a:pt y="0" x="760"/>
                  <a:pt y="2" x="750"/>
                  <a:pt y="6" x="739"/>
                </a:cubicBezTo>
                <a:cubicBezTo>
                  <a:pt y="13" x="722"/>
                  <a:pt y="24" x="708"/>
                  <a:pt y="41" x="698"/>
                </a:cubicBezTo>
                <a:lnTo>
                  <a:pt y="512" x="427"/>
                </a:lnTo>
                <a:lnTo>
                  <a:pt y="41" x="156"/>
                </a:lnTo>
                <a:cubicBezTo>
                  <a:pt y="33" x="151"/>
                  <a:pt y="26" x="145"/>
                  <a:pt y="20" x="138"/>
                </a:cubicBezTo>
                <a:cubicBezTo>
                  <a:pt y="14" x="131"/>
                  <a:pt y="9" x="124"/>
                  <a:pt y="6" x="115"/>
                </a:cubicBezTo>
                <a:cubicBezTo>
                  <a:pt y="3" x="107"/>
                  <a:pt y="1" x="98"/>
                  <a:pt y="0" x="89"/>
                </a:cubicBezTo>
                <a:cubicBezTo>
                  <a:pt y="0" x="87"/>
                  <a:pt y="0" x="85"/>
                  <a:pt y="0" x="82"/>
                </a:cubicBezTo>
                <a:cubicBezTo>
                  <a:pt y="0" x="76"/>
                  <a:pt y="1" x="69"/>
                  <a:pt y="2" x="62"/>
                </a:cubicBezTo>
                <a:cubicBezTo>
                  <a:pt y="8" x="43"/>
                  <a:pt y="18" x="28"/>
                  <a:pt y="33" x="17"/>
                </a:cubicBezTo>
                <a:cubicBezTo>
                  <a:pt y="48" x="5"/>
                  <a:pt y="65" x="0"/>
                  <a:pt y="85" x="0"/>
                </a:cubicBezTo>
                <a:lnTo>
                  <a:pt y="751" x="0"/>
                </a:lnTo>
                <a:lnTo>
                  <a:pt y="751" x="168"/>
                </a:lnTo>
                <a:lnTo>
                  <a:pt y="392" x="168"/>
                </a:lnTo>
                <a:lnTo>
                  <a:pt y="720" x="355"/>
                </a:lnTo>
                <a:cubicBezTo>
                  <a:pt y="733" x="363"/>
                  <a:pt y="743" x="373"/>
                  <a:pt y="751" x="386"/>
                </a:cubicBezTo>
                <a:cubicBezTo>
                  <a:pt y="758" x="399"/>
                  <a:pt y="761" x="413"/>
                  <a:pt y="761" x="427"/>
                </a:cubicBezTo>
                <a:cubicBezTo>
                  <a:pt y="761" x="442"/>
                  <a:pt y="758" x="456"/>
                  <a:pt y="751" x="469"/>
                </a:cubicBezTo>
                <a:cubicBezTo>
                  <a:pt y="744" x="483"/>
                  <a:pt y="733" x="493"/>
                  <a:pt y="720" x="500"/>
                </a:cubicBezTo>
                <a:lnTo>
                  <a:pt y="392" x="687"/>
                </a:lnTo>
                <a:lnTo>
                  <a:pt y="751" x="687"/>
                </a:lnTo>
                <a:lnTo>
                  <a:pt y="751" x="856"/>
                </a:lnTo>
                <a:lnTo>
                  <a:pt y="85" x="856"/>
                </a:lnTo>
                <a:cubicBezTo>
                  <a:pt y="65" x="856"/>
                  <a:pt y="48" x="850"/>
                  <a:pt y="33" x="839"/>
                </a:cubicBezTo>
                <a:cubicBezTo>
                  <a:pt y="18" x="827"/>
                  <a:pt y="8" x="812"/>
                  <a:pt y="2" x="794"/>
                </a:cubicBezTo>
                <a:cubicBezTo>
                  <a:pt y="0" x="786"/>
                  <a:pt y="0" x="779"/>
                  <a:pt y="0" x="771"/>
                </a:cubicBezTo>
                <a:close/>
                <a:moveTo>
                  <a:pt y="182" x="2334"/>
                </a:moveTo>
                <a:cubicBezTo>
                  <a:pt y="182" x="2310"/>
                  <a:pt y="185" x="2289"/>
                  <a:pt y="191" x="2269"/>
                </a:cubicBezTo>
                <a:cubicBezTo>
                  <a:pt y="197" x="2250"/>
                  <a:pt y="206" x="2233"/>
                  <a:pt y="216" x="2218"/>
                </a:cubicBezTo>
                <a:cubicBezTo>
                  <a:pt y="226" x="2203"/>
                  <a:pt y="238" x="2190"/>
                  <a:pt y="252" x="2180"/>
                </a:cubicBezTo>
                <a:cubicBezTo>
                  <a:pt y="265" x="2170"/>
                  <a:pt y="279" x="2161"/>
                  <a:pt y="294" x="2155"/>
                </a:cubicBezTo>
                <a:cubicBezTo>
                  <a:pt y="309" x="2148"/>
                  <a:pt y="323" x="2143"/>
                  <a:pt y="338" x="2140"/>
                </a:cubicBezTo>
                <a:cubicBezTo>
                  <a:pt y="353" x="2137"/>
                  <a:pt y="367" x="2136"/>
                  <a:pt y="380" x="2136"/>
                </a:cubicBezTo>
                <a:lnTo>
                  <a:pt y="552" x="2136"/>
                </a:lnTo>
                <a:cubicBezTo>
                  <a:pt y="576" x="2136"/>
                  <a:pt y="598" x="2139"/>
                  <a:pt y="617" x="2145"/>
                </a:cubicBezTo>
                <a:cubicBezTo>
                  <a:pt y="637" x="2151"/>
                  <a:pt y="654" x="2159"/>
                  <a:pt y="669" x="2170"/>
                </a:cubicBezTo>
                <a:cubicBezTo>
                  <a:pt y="684" x="2180"/>
                  <a:pt y="697" x="2192"/>
                  <a:pt y="707" x="2206"/>
                </a:cubicBezTo>
                <a:cubicBezTo>
                  <a:pt y="717" x="2219"/>
                  <a:pt y="726" x="2233"/>
                  <a:pt y="732" x="2248"/>
                </a:cubicBezTo>
                <a:cubicBezTo>
                  <a:pt y="739" x="2262"/>
                  <a:pt y="744" x="2277"/>
                  <a:pt y="747" x="2292"/>
                </a:cubicBezTo>
                <a:cubicBezTo>
                  <a:pt y="750" x="2307"/>
                  <a:pt y="751" x="2321"/>
                  <a:pt y="751" x="2334"/>
                </a:cubicBezTo>
                <a:lnTo>
                  <a:pt y="751" x="2584"/>
                </a:lnTo>
                <a:lnTo>
                  <a:pt y="583" x="2584"/>
                </a:lnTo>
                <a:lnTo>
                  <a:pt y="583" x="2335"/>
                </a:lnTo>
                <a:cubicBezTo>
                  <a:pt y="583" x="2324"/>
                  <a:pt y="580" x="2316"/>
                  <a:pt y="576" x="2311"/>
                </a:cubicBezTo>
                <a:cubicBezTo>
                  <a:pt y="571" x="2307"/>
                  <a:pt y="563" x="2304"/>
                  <a:pt y="552" x="2304"/>
                </a:cubicBezTo>
                <a:lnTo>
                  <a:pt y="380" x="2304"/>
                </a:lnTo>
                <a:cubicBezTo>
                  <a:pt y="371" x="2304"/>
                  <a:pt y="364" x="2307"/>
                  <a:pt y="359" x="2312"/>
                </a:cubicBezTo>
                <a:cubicBezTo>
                  <a:pt y="353" x="2317"/>
                  <a:pt y="350" x="2325"/>
                  <a:pt y="350" x="2334"/>
                </a:cubicBezTo>
                <a:lnTo>
                  <a:pt y="350" x="2563"/>
                </a:lnTo>
                <a:cubicBezTo>
                  <a:pt y="350" x="2575"/>
                  <a:pt y="353" x="2583"/>
                  <a:pt y="357" x="2587"/>
                </a:cubicBezTo>
                <a:cubicBezTo>
                  <a:pt y="362" x="2592"/>
                  <a:pt y="369" x="2594"/>
                  <a:pt y="380" x="2594"/>
                </a:cubicBezTo>
                <a:lnTo>
                  <a:pt y="781" x="2594"/>
                </a:lnTo>
                <a:cubicBezTo>
                  <a:pt y="792" x="2594"/>
                  <a:pt y="800" x="2592"/>
                  <a:pt y="805" x="2587"/>
                </a:cubicBezTo>
                <a:cubicBezTo>
                  <a:pt y="809" x="2583"/>
                  <a:pt y="812" x="2575"/>
                  <a:pt y="812" x="2563"/>
                </a:cubicBezTo>
                <a:lnTo>
                  <a:pt y="812" x="2313"/>
                </a:lnTo>
                <a:lnTo>
                  <a:pt y="980" x="2313"/>
                </a:lnTo>
                <a:lnTo>
                  <a:pt y="980" x="2563"/>
                </a:lnTo>
                <a:cubicBezTo>
                  <a:pt y="980" x="2577"/>
                  <a:pt y="979" x="2591"/>
                  <a:pt y="976" x="2606"/>
                </a:cubicBezTo>
                <a:cubicBezTo>
                  <a:pt y="973" x="2621"/>
                  <a:pt y="968" x="2636"/>
                  <a:pt y="961" x="2650"/>
                </a:cubicBezTo>
                <a:cubicBezTo>
                  <a:pt y="955" x="2665"/>
                  <a:pt y="946" x="2679"/>
                  <a:pt y="936" x="2693"/>
                </a:cubicBezTo>
                <a:cubicBezTo>
                  <a:pt y="926" x="2706"/>
                  <a:pt y="913" x="2718"/>
                  <a:pt y="898" x="2728"/>
                </a:cubicBezTo>
                <a:cubicBezTo>
                  <a:pt y="883" x="2739"/>
                  <a:pt y="866" x="2747"/>
                  <a:pt y="846" x="2753"/>
                </a:cubicBezTo>
                <a:cubicBezTo>
                  <a:pt y="827" x="2759"/>
                  <a:pt y="805" x="2762"/>
                  <a:pt y="781" x="2762"/>
                </a:cubicBezTo>
                <a:lnTo>
                  <a:pt y="380" x="2762"/>
                </a:lnTo>
                <a:cubicBezTo>
                  <a:pt y="356" x="2762"/>
                  <a:pt y="335" x="2759"/>
                  <a:pt y="316" x="2753"/>
                </a:cubicBezTo>
                <a:cubicBezTo>
                  <a:pt y="296" x="2747"/>
                  <a:pt y="279" x="2739"/>
                  <a:pt y="264" x="2728"/>
                </a:cubicBezTo>
                <a:cubicBezTo>
                  <a:pt y="249" x="2718"/>
                  <a:pt y="237" x="2706"/>
                  <a:pt y="226" x="2693"/>
                </a:cubicBezTo>
                <a:cubicBezTo>
                  <a:pt y="216" x="2679"/>
                  <a:pt y="207" x="2665"/>
                  <a:pt y="201" x="2650"/>
                </a:cubicBezTo>
                <a:cubicBezTo>
                  <a:pt y="194" x="2636"/>
                  <a:pt y="189" x="2621"/>
                  <a:pt y="186" x="2606"/>
                </a:cubicBezTo>
                <a:cubicBezTo>
                  <a:pt y="183" x="2591"/>
                  <a:pt y="182" x="2577"/>
                  <a:pt y="182" x="2563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6" name="Shape 106"/>
          <p:cNvSpPr/>
          <p:nvPr/>
        </p:nvSpPr>
        <p:spPr>
          <a:xfrm>
            <a:off y="1541950" x="4471650"/>
            <a:ext cy="3326100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07" name="Shape 107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08" name="Shape 108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109" name="Shape 109"/>
          <p:cNvSpPr/>
          <p:nvPr/>
        </p:nvSpPr>
        <p:spPr>
          <a:xfrm>
            <a:off y="1503500" x="969300"/>
            <a:ext cy="3552000" cx="24338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0" name="Shape 110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1" name="Shape 111"/>
          <p:cNvSpPr txBox="1"/>
          <p:nvPr/>
        </p:nvSpPr>
        <p:spPr>
          <a:xfrm>
            <a:off y="1807725" x="1208637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
</a:t>
            </a:r>
            <a:r>
              <a:rPr lang="es"/>
              <a:t>440000 	0.117216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880000	 0.247595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1320000 	0.423726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1760000 	0.527631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2200000 	0.691052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2640000 	0.878596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3080000	1.10718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3520000 	1.07859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3960000 	1.26248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4400000 	1.43233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4840000 	1.63946</a:t>
            </a:r>
          </a:p>
          <a:p>
            <a:pPr rtl="0" lvl="0"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5280000 	1.82988</a:t>
            </a:r>
          </a:p>
          <a:p>
            <a:r>
              <a:t/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14612" x="4671925"/>
            <a:ext cy="2941774" cx="419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y="1730625" x="12086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5720000 	2.04043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6160000 	2.31724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6600000 	2.18719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7040000 	2.26642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7480000	 2.44213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7920000 	2.69676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8360000 	2.93796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8800000 	3.06547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9240000 	3.27539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9680000 	3.38329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10120000 	3.59226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10560000 	3.76451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18" name="Shape 118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19" name="Shape 119"/>
          <p:cNvSpPr/>
          <p:nvPr/>
        </p:nvSpPr>
        <p:spPr>
          <a:xfrm>
            <a:off y="111450" x="280975"/>
            <a:ext cy="692575" cx="7411884"/>
          </a:xfrm>
          <a:custGeom>
            <a:pathLst>
              <a:path w="13785" extrusionOk="0" h="1079">
                <a:moveTo>
                  <a:pt y="57" x="4358"/>
                </a:moveTo>
                <a:lnTo>
                  <a:pt y="213" x="4358"/>
                </a:lnTo>
                <a:lnTo>
                  <a:pt y="213" x="4527"/>
                </a:lnTo>
                <a:lnTo>
                  <a:pt y="57" x="4527"/>
                </a:lnTo>
                <a:close/>
                <a:moveTo>
                  <a:pt y="276" x="1864"/>
                </a:moveTo>
                <a:lnTo>
                  <a:pt y="509" x="1864"/>
                </a:lnTo>
                <a:lnTo>
                  <a:pt y="509" x="1460"/>
                </a:lnTo>
                <a:lnTo>
                  <a:pt y="478" x="1460"/>
                </a:lnTo>
                <a:cubicBezTo>
                  <a:pt y="446" x="1460"/>
                  <a:pt y="418" x="1464"/>
                  <a:pt y="395" x="1473"/>
                </a:cubicBezTo>
                <a:cubicBezTo>
                  <a:pt y="373" x="1482"/>
                  <a:pt y="354" x="1493"/>
                  <a:pt y="340" x="1507"/>
                </a:cubicBezTo>
                <a:cubicBezTo>
                  <a:pt y="325" x="1520"/>
                  <a:pt y="313" x="1536"/>
                  <a:pt y="305" x="1552"/>
                </a:cubicBezTo>
                <a:cubicBezTo>
                  <a:pt y="296" x="1569"/>
                  <a:pt y="290" x="1584"/>
                  <a:pt y="286" x="1599"/>
                </a:cubicBezTo>
                <a:cubicBezTo>
                  <a:pt y="281" x="1615"/>
                  <a:pt y="279" x="1628"/>
                  <a:pt y="278" x="1640"/>
                </a:cubicBezTo>
                <a:cubicBezTo>
                  <a:pt y="277" x="1651"/>
                  <a:pt y="276" x="1659"/>
                  <a:pt y="276" x="1662"/>
                </a:cubicBezTo>
                <a:close/>
                <a:moveTo>
                  <a:pt y="107" x="9795"/>
                </a:moveTo>
                <a:lnTo>
                  <a:pt y="214" x="9795"/>
                </a:lnTo>
                <a:lnTo>
                  <a:pt y="155" x="9714"/>
                </a:lnTo>
                <a:lnTo>
                  <a:pt y="272" x="9631"/>
                </a:lnTo>
                <a:lnTo>
                  <a:pt y="353" x="9743"/>
                </a:lnTo>
                <a:lnTo>
                  <a:pt y="435" x="9631"/>
                </a:lnTo>
                <a:lnTo>
                  <a:pt y="551" x="9714"/>
                </a:lnTo>
                <a:lnTo>
                  <a:pt y="494" x="9795"/>
                </a:lnTo>
                <a:lnTo>
                  <a:pt y="599" x="9795"/>
                </a:lnTo>
                <a:lnTo>
                  <a:pt y="599" x="9939"/>
                </a:lnTo>
                <a:lnTo>
                  <a:pt y="494" x="9939"/>
                </a:lnTo>
                <a:lnTo>
                  <a:pt y="551" x="10018"/>
                </a:lnTo>
                <a:lnTo>
                  <a:pt y="435" x="10103"/>
                </a:lnTo>
                <a:lnTo>
                  <a:pt y="353" x="9990"/>
                </a:lnTo>
                <a:lnTo>
                  <a:pt y="272" x="10103"/>
                </a:lnTo>
                <a:lnTo>
                  <a:pt y="155" x="10018"/>
                </a:lnTo>
                <a:lnTo>
                  <a:pt y="213" x="9939"/>
                </a:lnTo>
                <a:lnTo>
                  <a:pt y="107" x="9939"/>
                </a:lnTo>
                <a:close/>
                <a:moveTo>
                  <a:pt y="448" x="3545"/>
                </a:moveTo>
                <a:cubicBezTo>
                  <a:pt y="448" x="3556"/>
                  <a:pt y="451" x="3564"/>
                  <a:pt y="455" x="3569"/>
                </a:cubicBezTo>
                <a:cubicBezTo>
                  <a:pt y="460" x="3573"/>
                  <a:pt y="468" x="3576"/>
                  <a:pt y="479" x="3576"/>
                </a:cubicBezTo>
                <a:lnTo>
                  <a:pt y="650" x="3576"/>
                </a:lnTo>
                <a:cubicBezTo>
                  <a:pt y="661" x="3576"/>
                  <a:pt y="669" x="3573"/>
                  <a:pt y="674" x="3569"/>
                </a:cubicBezTo>
                <a:cubicBezTo>
                  <a:pt y="678" x="3565"/>
                  <a:pt y="681" x="3557"/>
                  <a:pt y="681" x="3545"/>
                </a:cubicBezTo>
                <a:lnTo>
                  <a:pt y="681" x="3317"/>
                </a:lnTo>
                <a:cubicBezTo>
                  <a:pt y="681" x="3306"/>
                  <a:pt y="678" x="3298"/>
                  <a:pt y="674" x="3293"/>
                </a:cubicBezTo>
                <a:cubicBezTo>
                  <a:pt y="669" x="3289"/>
                  <a:pt y="661" x="3286"/>
                  <a:pt y="650" x="3286"/>
                </a:cubicBezTo>
                <a:lnTo>
                  <a:pt y="478" x="3286"/>
                </a:lnTo>
                <a:cubicBezTo>
                  <a:pt y="468" x="3286"/>
                  <a:pt y="460" x="3289"/>
                  <a:pt y="455" x="3293"/>
                </a:cubicBezTo>
                <a:cubicBezTo>
                  <a:pt y="451" x="3298"/>
                  <a:pt y="448" x="3306"/>
                  <a:pt y="448" x="3317"/>
                </a:cubicBezTo>
                <a:close/>
                <a:moveTo>
                  <a:pt y="448" x="6460"/>
                </a:moveTo>
                <a:cubicBezTo>
                  <a:pt y="448" x="6471"/>
                  <a:pt y="451" x="6479"/>
                  <a:pt y="455" x="6484"/>
                </a:cubicBezTo>
                <a:cubicBezTo>
                  <a:pt y="460" x="6488"/>
                  <a:pt y="468" x="6491"/>
                  <a:pt y="479" x="6491"/>
                </a:cubicBezTo>
                <a:lnTo>
                  <a:pt y="650" x="6491"/>
                </a:lnTo>
                <a:cubicBezTo>
                  <a:pt y="661" x="6491"/>
                  <a:pt y="669" x="6488"/>
                  <a:pt y="674" x="6484"/>
                </a:cubicBezTo>
                <a:cubicBezTo>
                  <a:pt y="678" x="6480"/>
                  <a:pt y="681" x="6472"/>
                  <a:pt y="681" x="6460"/>
                </a:cubicBezTo>
                <a:lnTo>
                  <a:pt y="681" x="6232"/>
                </a:lnTo>
                <a:cubicBezTo>
                  <a:pt y="681" x="6221"/>
                  <a:pt y="678" x="6213"/>
                  <a:pt y="674" x="6208"/>
                </a:cubicBezTo>
                <a:cubicBezTo>
                  <a:pt y="669" x="6204"/>
                  <a:pt y="661" x="6201"/>
                  <a:pt y="650" x="6201"/>
                </a:cubicBezTo>
                <a:lnTo>
                  <a:pt y="478" x="6201"/>
                </a:lnTo>
                <a:cubicBezTo>
                  <a:pt y="468" x="6201"/>
                  <a:pt y="460" x="6204"/>
                  <a:pt y="455" x="6208"/>
                </a:cubicBezTo>
                <a:cubicBezTo>
                  <a:pt y="451" x="6213"/>
                  <a:pt y="448" x="6221"/>
                  <a:pt y="448" x="6232"/>
                </a:cubicBezTo>
                <a:close/>
                <a:moveTo>
                  <a:pt y="448" x="10907"/>
                </a:moveTo>
                <a:cubicBezTo>
                  <a:pt y="448" x="10918"/>
                  <a:pt y="451" x="10925"/>
                  <a:pt y="455" x="10930"/>
                </a:cubicBezTo>
                <a:cubicBezTo>
                  <a:pt y="460" x="10935"/>
                  <a:pt y="468" x="10937"/>
                  <a:pt y="479" x="10937"/>
                </a:cubicBezTo>
                <a:lnTo>
                  <a:pt y="650" x="10937"/>
                </a:lnTo>
                <a:cubicBezTo>
                  <a:pt y="661" x="10937"/>
                  <a:pt y="669" x="10935"/>
                  <a:pt y="674" x="10930"/>
                </a:cubicBezTo>
                <a:cubicBezTo>
                  <a:pt y="678" x="10926"/>
                  <a:pt y="681" x="10918"/>
                  <a:pt y="681" x="10907"/>
                </a:cubicBezTo>
                <a:lnTo>
                  <a:pt y="681" x="10679"/>
                </a:lnTo>
                <a:cubicBezTo>
                  <a:pt y="681" x="10667"/>
                  <a:pt y="678" x="10659"/>
                  <a:pt y="674" x="10655"/>
                </a:cubicBezTo>
                <a:cubicBezTo>
                  <a:pt y="669" x="10650"/>
                  <a:pt y="661" x="10648"/>
                  <a:pt y="650" x="10648"/>
                </a:cubicBezTo>
                <a:lnTo>
                  <a:pt y="478" x="10648"/>
                </a:lnTo>
                <a:cubicBezTo>
                  <a:pt y="468" x="10648"/>
                  <a:pt y="460" x="10650"/>
                  <a:pt y="455" x="10655"/>
                </a:cubicBezTo>
                <a:cubicBezTo>
                  <a:pt y="451" x="10659"/>
                  <a:pt y="448" x="10667"/>
                  <a:pt y="448" x="10679"/>
                </a:cubicBezTo>
                <a:close/>
                <a:moveTo>
                  <a:pt y="266" x="8128"/>
                </a:moveTo>
                <a:cubicBezTo>
                  <a:pt y="266" x="8150"/>
                  <a:pt y="270" x="8169"/>
                  <a:pt y="277" x="8187"/>
                </a:cubicBezTo>
                <a:cubicBezTo>
                  <a:pt y="284" x="8205"/>
                  <a:pt y="293" x="8220"/>
                  <a:pt y="306" x="8232"/>
                </a:cubicBezTo>
                <a:cubicBezTo>
                  <a:pt y="318" x="8245"/>
                  <a:pt y="333" x="8254"/>
                  <a:pt y="351" x="8261"/>
                </a:cubicBezTo>
                <a:cubicBezTo>
                  <a:pt y="369" x="8268"/>
                  <a:pt y="389" x="8272"/>
                  <a:pt y="411" x="8272"/>
                </a:cubicBezTo>
                <a:lnTo>
                  <a:pt y="545" x="8272"/>
                </a:lnTo>
                <a:cubicBezTo>
                  <a:pt y="568" x="8272"/>
                  <a:pt y="588" x="8268"/>
                  <a:pt y="606" x="8262"/>
                </a:cubicBezTo>
                <a:cubicBezTo>
                  <a:pt y="623" x="8255"/>
                  <a:pt y="638" x="8245"/>
                  <a:pt y="651" x="8232"/>
                </a:cubicBezTo>
                <a:cubicBezTo>
                  <a:pt y="663" x="8220"/>
                  <a:pt y="673" x="8204"/>
                  <a:pt y="680" x="8187"/>
                </a:cubicBezTo>
                <a:cubicBezTo>
                  <a:pt y="687" x="8169"/>
                  <a:pt y="690" x="8149"/>
                  <a:pt y="690" x="8127"/>
                </a:cubicBezTo>
                <a:lnTo>
                  <a:pt y="690" x="7956"/>
                </a:lnTo>
                <a:cubicBezTo>
                  <a:pt y="690" x="7934"/>
                  <a:pt y="687" x="7914"/>
                  <a:pt y="680" x="7896"/>
                </a:cubicBezTo>
                <a:cubicBezTo>
                  <a:pt y="673" x="7878"/>
                  <a:pt y="663" x="7863"/>
                  <a:pt y="651" x="7850"/>
                </a:cubicBezTo>
                <a:cubicBezTo>
                  <a:pt y="638" x="7838"/>
                  <a:pt y="623" x="7828"/>
                  <a:pt y="606" x="7821"/>
                </a:cubicBezTo>
                <a:cubicBezTo>
                  <a:pt y="588" x="7814"/>
                  <a:pt y="568" x="7811"/>
                  <a:pt y="545" x="7811"/>
                </a:cubicBezTo>
                <a:lnTo>
                  <a:pt y="411" x="7811"/>
                </a:lnTo>
                <a:cubicBezTo>
                  <a:pt y="389" x="7811"/>
                  <a:pt y="369" x="7814"/>
                  <a:pt y="351" x="7821"/>
                </a:cubicBezTo>
                <a:cubicBezTo>
                  <a:pt y="333" x="7828"/>
                  <a:pt y="318" x="7838"/>
                  <a:pt y="306" x="7850"/>
                </a:cubicBezTo>
                <a:cubicBezTo>
                  <a:pt y="293" x="7863"/>
                  <a:pt y="284" x="7878"/>
                  <a:pt y="277" x="7896"/>
                </a:cubicBezTo>
                <a:cubicBezTo>
                  <a:pt y="270" x="7914"/>
                  <a:pt y="266" x="7934"/>
                  <a:pt y="266" x="7956"/>
                </a:cubicBezTo>
                <a:close/>
                <a:moveTo>
                  <a:pt y="681" x="824"/>
                </a:moveTo>
                <a:cubicBezTo>
                  <a:pt y="681" x="812"/>
                  <a:pt y="683" x="801"/>
                  <a:pt y="687" x="791"/>
                </a:cubicBezTo>
                <a:cubicBezTo>
                  <a:pt y="692" x="780"/>
                  <a:pt y="698" x="772"/>
                  <a:pt y="706" x="764"/>
                </a:cubicBezTo>
                <a:cubicBezTo>
                  <a:pt y="713" x="756"/>
                  <a:pt y="722" x="751"/>
                  <a:pt y="732" x="746"/>
                </a:cubicBezTo>
                <a:cubicBezTo>
                  <a:pt y="742" x="742"/>
                  <a:pt y="753" x="740"/>
                  <a:pt y="764" x="740"/>
                </a:cubicBezTo>
                <a:cubicBezTo>
                  <a:pt y="776" x="740"/>
                  <a:pt y="787" x="742"/>
                  <a:pt y="797" x="746"/>
                </a:cubicBezTo>
                <a:cubicBezTo>
                  <a:pt y="807" x="751"/>
                  <a:pt y="816" x="757"/>
                  <a:pt y="824" x="764"/>
                </a:cubicBezTo>
                <a:cubicBezTo>
                  <a:pt y="831" x="772"/>
                  <a:pt y="837" x="781"/>
                  <a:pt y="842" x="791"/>
                </a:cubicBezTo>
                <a:cubicBezTo>
                  <a:pt y="846" x="801"/>
                  <a:pt y="848" x="812"/>
                  <a:pt y="848" x="824"/>
                </a:cubicBezTo>
                <a:cubicBezTo>
                  <a:pt y="848" x="835"/>
                  <a:pt y="846" x="846"/>
                  <a:pt y="842" x="856"/>
                </a:cubicBezTo>
                <a:cubicBezTo>
                  <a:pt y="837" x="866"/>
                  <a:pt y="832" x="875"/>
                  <a:pt y="824" x="882"/>
                </a:cubicBezTo>
                <a:cubicBezTo>
                  <a:pt y="816" x="890"/>
                  <a:pt y="808" x="896"/>
                  <a:pt y="797" x="901"/>
                </a:cubicBezTo>
                <a:cubicBezTo>
                  <a:pt y="787" x="905"/>
                  <a:pt y="776" x="907"/>
                  <a:pt y="764" x="907"/>
                </a:cubicBezTo>
                <a:cubicBezTo>
                  <a:pt y="753" x="907"/>
                  <a:pt y="742" x="905"/>
                  <a:pt y="732" x="901"/>
                </a:cubicBezTo>
                <a:cubicBezTo>
                  <a:pt y="722" x="896"/>
                  <a:pt y="713" x="890"/>
                  <a:pt y="706" x="882"/>
                </a:cubicBezTo>
                <a:cubicBezTo>
                  <a:pt y="698" x="875"/>
                  <a:pt y="692" x="866"/>
                  <a:pt y="687" x="856"/>
                </a:cubicBezTo>
                <a:cubicBezTo>
                  <a:pt y="683" x="846"/>
                  <a:pt y="681" x="835"/>
                  <a:pt y="681" x="824"/>
                </a:cubicBezTo>
                <a:close/>
                <a:moveTo>
                  <a:pt y="107" x="57"/>
                </a:moveTo>
                <a:lnTo>
                  <a:pt y="276" x="57"/>
                </a:lnTo>
                <a:lnTo>
                  <a:pt y="276" x="485"/>
                </a:lnTo>
                <a:cubicBezTo>
                  <a:pt y="276" x="496"/>
                  <a:pt y="278" x="503"/>
                  <a:pt y="283" x="507"/>
                </a:cubicBezTo>
                <a:cubicBezTo>
                  <a:pt y="288" x="512"/>
                  <a:pt y="296" x="514"/>
                  <a:pt y="307" x="514"/>
                </a:cubicBezTo>
                <a:lnTo>
                  <a:pt y="364" x="514"/>
                </a:lnTo>
                <a:cubicBezTo>
                  <a:pt y="375" x="514"/>
                  <a:pt y="382" x="512"/>
                  <a:pt y="387" x="508"/>
                </a:cubicBezTo>
                <a:cubicBezTo>
                  <a:pt y="391" x="503"/>
                  <a:pt y="394" x="496"/>
                  <a:pt y="394" x="484"/>
                </a:cubicBezTo>
                <a:lnTo>
                  <a:pt y="394" x="198"/>
                </a:lnTo>
                <a:cubicBezTo>
                  <a:pt y="394" x="174"/>
                  <a:pt y="397" x="152"/>
                  <a:pt y="403" x="133"/>
                </a:cubicBezTo>
                <a:cubicBezTo>
                  <a:pt y="409" x="114"/>
                  <a:pt y="418" x="97"/>
                  <a:pt y="428" x="82"/>
                </a:cubicBezTo>
                <a:cubicBezTo>
                  <a:pt y="438" x="67"/>
                  <a:pt y="450" x="54"/>
                  <a:pt y="464" x="44"/>
                </a:cubicBezTo>
                <a:cubicBezTo>
                  <a:pt y="477" x="33"/>
                  <a:pt y="492" x="25"/>
                  <a:pt y="506" x="18"/>
                </a:cubicBezTo>
                <a:cubicBezTo>
                  <a:pt y="521" x="12"/>
                  <a:pt y="536" x="7"/>
                  <a:pt y="551" x="4"/>
                </a:cubicBezTo>
                <a:cubicBezTo>
                  <a:pt y="566" x="1"/>
                  <a:pt y="580" x="0"/>
                  <a:pt y="594" x="0"/>
                </a:cubicBezTo>
                <a:lnTo>
                  <a:pt y="849" x="0"/>
                </a:lnTo>
                <a:lnTo>
                  <a:pt y="849" x="684"/>
                </a:lnTo>
                <a:lnTo>
                  <a:pt y="681" x="684"/>
                </a:lnTo>
                <a:lnTo>
                  <a:pt y="681" x="168"/>
                </a:lnTo>
                <a:lnTo>
                  <a:pt y="595" x="168"/>
                </a:lnTo>
                <a:cubicBezTo>
                  <a:pt y="591" x="169"/>
                  <a:pt y="586" x="170"/>
                  <a:pt y="582" x="171"/>
                </a:cubicBezTo>
                <a:cubicBezTo>
                  <a:pt y="577" x="172"/>
                  <a:pt y="574" x="174"/>
                  <a:pt y="571" x="175"/>
                </a:cubicBezTo>
                <a:cubicBezTo>
                  <a:pt y="569" x="177"/>
                  <a:pt y="567" x="179"/>
                  <a:pt y="565" x="182"/>
                </a:cubicBezTo>
                <a:cubicBezTo>
                  <a:pt y="564" x="186"/>
                  <a:pt y="563" x="191"/>
                  <a:pt y="563" x="198"/>
                </a:cubicBezTo>
                <a:lnTo>
                  <a:pt y="563" x="485"/>
                </a:lnTo>
                <a:cubicBezTo>
                  <a:pt y="563" x="505"/>
                  <a:pt y="560" x="527"/>
                  <a:pt y="553" x="549"/>
                </a:cubicBezTo>
                <a:cubicBezTo>
                  <a:pt y="546" x="572"/>
                  <a:pt y="534" x="594"/>
                  <a:pt y="518" x="614"/>
                </a:cubicBezTo>
                <a:cubicBezTo>
                  <a:pt y="502" x="634"/>
                  <a:pt y="482" x="651"/>
                  <a:pt y="456" x="664"/>
                </a:cubicBezTo>
                <a:cubicBezTo>
                  <a:pt y="431" x="678"/>
                  <a:pt y="400" x="684"/>
                  <a:pt y="364" x="684"/>
                </a:cubicBezTo>
                <a:lnTo>
                  <a:pt y="306" x="684"/>
                </a:lnTo>
                <a:cubicBezTo>
                  <a:pt y="293" x="684"/>
                  <a:pt y="279" x="683"/>
                  <a:pt y="264" x="680"/>
                </a:cubicBezTo>
                <a:cubicBezTo>
                  <a:pt y="249" x="677"/>
                  <a:pt y="235" x="672"/>
                  <a:pt y="220" x="665"/>
                </a:cubicBezTo>
                <a:cubicBezTo>
                  <a:pt y="205" x="658"/>
                  <a:pt y="191" x="650"/>
                  <a:pt y="178" x="639"/>
                </a:cubicBezTo>
                <a:cubicBezTo>
                  <a:pt y="164" x="628"/>
                  <a:pt y="152" x="616"/>
                  <a:pt y="142" x="601"/>
                </a:cubicBezTo>
                <a:cubicBezTo>
                  <a:pt y="131" x="586"/>
                  <a:pt y="123" x="569"/>
                  <a:pt y="117" x="549"/>
                </a:cubicBezTo>
                <a:cubicBezTo>
                  <a:pt y="111" x="530"/>
                  <a:pt y="107" x="509"/>
                  <a:pt y="107" x="485"/>
                </a:cubicBezTo>
                <a:close/>
                <a:moveTo>
                  <a:pt y="107" x="1662"/>
                </a:moveTo>
                <a:cubicBezTo>
                  <a:pt y="107" x="1609"/>
                  <a:pt y="117" x="1560"/>
                  <a:pt y="135" x="1514"/>
                </a:cubicBezTo>
                <a:cubicBezTo>
                  <a:pt y="153" x="1469"/>
                  <a:pt y="179" x="1430"/>
                  <a:pt y="212" x="1397"/>
                </a:cubicBezTo>
                <a:cubicBezTo>
                  <a:pt y="244" x="1363"/>
                  <a:pt y="284" x="1337"/>
                  <a:pt y="329" x="1319"/>
                </a:cubicBezTo>
                <a:cubicBezTo>
                  <a:pt y="375" x="1300"/>
                  <a:pt y="425" x="1291"/>
                  <a:pt y="478" x="1291"/>
                </a:cubicBezTo>
                <a:lnTo>
                  <a:pt y="849" x="1291"/>
                </a:lnTo>
                <a:lnTo>
                  <a:pt y="849" x="1460"/>
                </a:lnTo>
                <a:lnTo>
                  <a:pt y="677" x="1460"/>
                </a:lnTo>
                <a:lnTo>
                  <a:pt y="677" x="1864"/>
                </a:lnTo>
                <a:lnTo>
                  <a:pt y="849" x="1864"/>
                </a:lnTo>
                <a:lnTo>
                  <a:pt y="849" x="2033"/>
                </a:lnTo>
                <a:lnTo>
                  <a:pt y="192" x="2033"/>
                </a:lnTo>
                <a:cubicBezTo>
                  <a:pt y="181" x="2033"/>
                  <a:pt y="170" x="2031"/>
                  <a:pt y="159" x="2026"/>
                </a:cubicBezTo>
                <a:cubicBezTo>
                  <a:pt y="149" x="2022"/>
                  <a:pt y="140" x="2016"/>
                  <a:pt y="132" x="2008"/>
                </a:cubicBezTo>
                <a:cubicBezTo>
                  <a:pt y="124" x="2000"/>
                  <a:pt y="118" x="1991"/>
                  <a:pt y="114" x="1981"/>
                </a:cubicBezTo>
                <a:cubicBezTo>
                  <a:pt y="110" x="1971"/>
                  <a:pt y="107" x="1960"/>
                  <a:pt y="107" x="1948"/>
                </a:cubicBezTo>
                <a:close/>
                <a:moveTo>
                  <a:pt y="57" x="2122"/>
                </a:moveTo>
                <a:lnTo>
                  <a:pt y="650" x="2122"/>
                </a:lnTo>
                <a:cubicBezTo>
                  <a:pt y="686" x="2122"/>
                  <a:pt y="717" x="2128"/>
                  <a:pt y="743" x="2141"/>
                </a:cubicBezTo>
                <a:cubicBezTo>
                  <a:pt y="768" x="2155"/>
                  <a:pt y="789" x="2171"/>
                  <a:pt y="805" x="2191"/>
                </a:cubicBezTo>
                <a:cubicBezTo>
                  <a:pt y="821" x="2211"/>
                  <a:pt y="832" x="2233"/>
                  <a:pt y="839" x="2256"/>
                </a:cubicBezTo>
                <a:cubicBezTo>
                  <a:pt y="846" x="2279"/>
                  <a:pt y="849" x="2300"/>
                  <a:pt y="849" x="2321"/>
                </a:cubicBezTo>
                <a:lnTo>
                  <a:pt y="849" x="2398"/>
                </a:lnTo>
                <a:lnTo>
                  <a:pt y="681" x="2398"/>
                </a:lnTo>
                <a:lnTo>
                  <a:pt y="681" x="2321"/>
                </a:lnTo>
                <a:cubicBezTo>
                  <a:pt y="681" x="2312"/>
                  <a:pt y="678" x="2304"/>
                  <a:pt y="673" x="2298"/>
                </a:cubicBezTo>
                <a:cubicBezTo>
                  <a:pt y="667" x="2293"/>
                  <a:pt y="660" x="2290"/>
                  <a:pt y="650" x="2290"/>
                </a:cubicBezTo>
                <a:lnTo>
                  <a:pt y="57" x="2290"/>
                </a:lnTo>
                <a:close/>
                <a:moveTo>
                  <a:pt y="280" x="3316"/>
                </a:moveTo>
                <a:cubicBezTo>
                  <a:pt y="280" x="3297"/>
                  <a:pt y="283" x="3275"/>
                  <a:pt y="290" x="3252"/>
                </a:cubicBezTo>
                <a:cubicBezTo>
                  <a:pt y="297" x="3229"/>
                  <a:pt y="308" x="3208"/>
                  <a:pt y="324" x="3188"/>
                </a:cubicBezTo>
                <a:cubicBezTo>
                  <a:pt y="340" x="3168"/>
                  <a:pt y="361" x="3151"/>
                  <a:pt y="386" x="3138"/>
                </a:cubicBezTo>
                <a:cubicBezTo>
                  <a:pt y="412" x="3124"/>
                  <a:pt y="442" x="3118"/>
                  <a:pt y="478" x="3118"/>
                </a:cubicBezTo>
                <a:lnTo>
                  <a:pt y="650" x="3118"/>
                </a:lnTo>
                <a:cubicBezTo>
                  <a:pt y="687" x="3118"/>
                  <a:pt y="717" x="3124"/>
                  <a:pt y="743" x="3138"/>
                </a:cubicBezTo>
                <a:cubicBezTo>
                  <a:pt y="768" x="3151"/>
                  <a:pt y="789" x="3168"/>
                  <a:pt y="805" x="3188"/>
                </a:cubicBezTo>
                <a:cubicBezTo>
                  <a:pt y="821" x="3208"/>
                  <a:pt y="832" x="3229"/>
                  <a:pt y="839" x="3252"/>
                </a:cubicBezTo>
                <a:cubicBezTo>
                  <a:pt y="846" x="3275"/>
                  <a:pt y="849" x="3297"/>
                  <a:pt y="849" x="3316"/>
                </a:cubicBezTo>
                <a:lnTo>
                  <a:pt y="849" x="3545"/>
                </a:lnTo>
                <a:cubicBezTo>
                  <a:pt y="849" x="3559"/>
                  <a:pt y="848" x="3573"/>
                  <a:pt y="845" x="3588"/>
                </a:cubicBezTo>
                <a:cubicBezTo>
                  <a:pt y="842" x="3603"/>
                  <a:pt y="837" x="3618"/>
                  <a:pt y="830" x="3632"/>
                </a:cubicBezTo>
                <a:cubicBezTo>
                  <a:pt y="824" x="3647"/>
                  <a:pt y="815" x="3661"/>
                  <a:pt y="805" x="3674"/>
                </a:cubicBezTo>
                <a:cubicBezTo>
                  <a:pt y="795" x="3688"/>
                  <a:pt y="782" x="3700"/>
                  <a:pt y="767" x="3710"/>
                </a:cubicBezTo>
                <a:cubicBezTo>
                  <a:pt y="752" x="3721"/>
                  <a:pt y="735" x="3729"/>
                  <a:pt y="715" x="3735"/>
                </a:cubicBezTo>
                <a:cubicBezTo>
                  <a:pt y="696" x="3741"/>
                  <a:pt y="674" x="3744"/>
                  <a:pt y="650" x="3744"/>
                </a:cubicBezTo>
                <a:lnTo>
                  <a:pt y="478" x="3744"/>
                </a:lnTo>
                <a:cubicBezTo>
                  <a:pt y="458" x="3744"/>
                  <a:pt y="437" x="3741"/>
                  <a:pt y="414" x="3734"/>
                </a:cubicBezTo>
                <a:cubicBezTo>
                  <a:pt y="391" x="3727"/>
                  <a:pt y="369" x="3715"/>
                  <a:pt y="349" x="3700"/>
                </a:cubicBezTo>
                <a:cubicBezTo>
                  <a:pt y="329" x="3684"/>
                  <a:pt y="313" x="3663"/>
                  <a:pt y="300" x="3638"/>
                </a:cubicBezTo>
                <a:cubicBezTo>
                  <a:pt y="286" x="3612"/>
                  <a:pt y="280" x="3581"/>
                  <a:pt y="280" x="3545"/>
                </a:cubicBezTo>
                <a:close/>
                <a:moveTo>
                  <a:pt y="280" x="4007"/>
                </a:moveTo>
                <a:cubicBezTo>
                  <a:pt y="280" x="3994"/>
                  <a:pt y="281" x="3979"/>
                  <a:pt y="284" x="3965"/>
                </a:cubicBezTo>
                <a:cubicBezTo>
                  <a:pt y="287" x="3950"/>
                  <a:pt y="292" x="3935"/>
                  <a:pt y="299" x="3920"/>
                </a:cubicBezTo>
                <a:cubicBezTo>
                  <a:pt y="305" x="3906"/>
                  <a:pt y="314" x="3891"/>
                  <a:pt y="324" x="3878"/>
                </a:cubicBezTo>
                <a:cubicBezTo>
                  <a:pt y="335" x="3864"/>
                  <a:pt y="347" x="3852"/>
                  <a:pt y="362" x="3842"/>
                </a:cubicBezTo>
                <a:cubicBezTo>
                  <a:pt y="377" x="3832"/>
                  <a:pt y="394" x="3823"/>
                  <a:pt y="414" x="3817"/>
                </a:cubicBezTo>
                <a:cubicBezTo>
                  <a:pt y="433" x="3811"/>
                  <a:pt y="454" x="3808"/>
                  <a:pt y="478" x="3808"/>
                </a:cubicBezTo>
                <a:lnTo>
                  <a:pt y="849" x="3808"/>
                </a:lnTo>
                <a:lnTo>
                  <a:pt y="849" x="3976"/>
                </a:lnTo>
                <a:lnTo>
                  <a:pt y="478" x="3976"/>
                </a:lnTo>
                <a:cubicBezTo>
                  <a:pt y="468" x="3976"/>
                  <a:pt y="460" x="3979"/>
                  <a:pt y="455" x="3983"/>
                </a:cubicBezTo>
                <a:cubicBezTo>
                  <a:pt y="451" x="3988"/>
                  <a:pt y="448" x="3996"/>
                  <a:pt y="448" x="4008"/>
                </a:cubicBezTo>
                <a:lnTo>
                  <a:pt y="448" x="4314"/>
                </a:lnTo>
                <a:lnTo>
                  <a:pt y="280" x="4314"/>
                </a:lnTo>
                <a:close/>
                <a:moveTo>
                  <a:pt y="280" x="4358"/>
                </a:moveTo>
                <a:lnTo>
                  <a:pt y="849" x="4358"/>
                </a:lnTo>
                <a:lnTo>
                  <a:pt y="849" x="4527"/>
                </a:lnTo>
                <a:lnTo>
                  <a:pt y="280" x="4527"/>
                </a:lnTo>
                <a:close/>
                <a:moveTo>
                  <a:pt y="107" x="4736"/>
                </a:moveTo>
                <a:lnTo>
                  <a:pt y="280" x="4736"/>
                </a:lnTo>
                <a:lnTo>
                  <a:pt y="280" x="4571"/>
                </a:lnTo>
                <a:lnTo>
                  <a:pt y="448" x="4571"/>
                </a:lnTo>
                <a:lnTo>
                  <a:pt y="448" x="4736"/>
                </a:lnTo>
                <a:lnTo>
                  <a:pt y="849" x="4736"/>
                </a:lnTo>
                <a:lnTo>
                  <a:pt y="849" x="4906"/>
                </a:lnTo>
                <a:lnTo>
                  <a:pt y="448" x="4906"/>
                </a:lnTo>
                <a:lnTo>
                  <a:pt y="448" x="5128"/>
                </a:lnTo>
                <a:lnTo>
                  <a:pt y="280" x="5128"/>
                </a:lnTo>
                <a:lnTo>
                  <a:pt y="280" x="4906"/>
                </a:lnTo>
                <a:lnTo>
                  <a:pt y="107" x="4906"/>
                </a:lnTo>
                <a:close/>
                <a:moveTo>
                  <a:pt y="280" x="5255"/>
                </a:moveTo>
                <a:cubicBezTo>
                  <a:pt y="280" x="5243"/>
                  <a:pt y="282" x="5232"/>
                  <a:pt y="286" x="5222"/>
                </a:cubicBezTo>
                <a:cubicBezTo>
                  <a:pt y="291" x="5212"/>
                  <a:pt y="296" x="5202"/>
                  <a:pt y="304" x="5195"/>
                </a:cubicBezTo>
                <a:cubicBezTo>
                  <a:pt y="312" x="5187"/>
                  <a:pt y="321" x="5181"/>
                  <a:pt y="331" x="5176"/>
                </a:cubicBezTo>
                <a:cubicBezTo>
                  <a:pt y="341" x="5172"/>
                  <a:pt y="352" x="5170"/>
                  <a:pt y="364" x="5170"/>
                </a:cubicBezTo>
                <a:lnTo>
                  <a:pt y="849" x="5170"/>
                </a:lnTo>
                <a:lnTo>
                  <a:pt y="849" x="5339"/>
                </a:lnTo>
                <a:lnTo>
                  <a:pt y="448" x="5339"/>
                </a:lnTo>
                <a:lnTo>
                  <a:pt y="448" x="5483"/>
                </a:lnTo>
                <a:cubicBezTo>
                  <a:pt y="448" x="5494"/>
                  <a:pt y="451" x="5502"/>
                  <a:pt y="455" x="5507"/>
                </a:cubicBezTo>
                <a:cubicBezTo>
                  <a:pt y="460" x="5512"/>
                  <a:pt y="468" x="5514"/>
                  <a:pt y="478" x="5514"/>
                </a:cubicBezTo>
                <a:lnTo>
                  <a:pt y="849" x="5514"/>
                </a:lnTo>
                <a:lnTo>
                  <a:pt y="849" x="5683"/>
                </a:lnTo>
                <a:lnTo>
                  <a:pt y="478" x="5683"/>
                </a:lnTo>
                <a:cubicBezTo>
                  <a:pt y="458" x="5683"/>
                  <a:pt y="448" x="5683"/>
                  <a:pt y="448" x="5683"/>
                </a:cubicBezTo>
                <a:cubicBezTo>
                  <a:pt y="448" x="5683"/>
                  <a:pt y="448" x="5683"/>
                  <a:pt y="448" x="5683"/>
                </a:cubicBezTo>
                <a:lnTo>
                  <a:pt y="448" x="5770"/>
                </a:lnTo>
                <a:cubicBezTo>
                  <a:pt y="448" x="5781"/>
                  <a:pt y="451" x="5789"/>
                  <a:pt y="455" x="5793"/>
                </a:cubicBezTo>
                <a:cubicBezTo>
                  <a:pt y="460" x="5798"/>
                  <a:pt y="467" x="5800"/>
                  <a:pt y="478" x="5800"/>
                </a:cubicBezTo>
                <a:lnTo>
                  <a:pt y="849" x="5800"/>
                </a:lnTo>
                <a:lnTo>
                  <a:pt y="849" x="5968"/>
                </a:lnTo>
                <a:lnTo>
                  <a:pt y="478" x="5968"/>
                </a:lnTo>
                <a:cubicBezTo>
                  <a:pt y="454" x="5968"/>
                  <a:pt y="433" x="5965"/>
                  <a:pt y="414" x="5959"/>
                </a:cubicBezTo>
                <a:cubicBezTo>
                  <a:pt y="394" x="5953"/>
                  <a:pt y="377" x="5945"/>
                  <a:pt y="362" x="5934"/>
                </a:cubicBezTo>
                <a:cubicBezTo>
                  <a:pt y="347" x="5924"/>
                  <a:pt y="334" x="5912"/>
                  <a:pt y="324" x="5899"/>
                </a:cubicBezTo>
                <a:cubicBezTo>
                  <a:pt y="314" x="5885"/>
                  <a:pt y="305" x="5871"/>
                  <a:pt y="299" x="5856"/>
                </a:cubicBezTo>
                <a:cubicBezTo>
                  <a:pt y="292" x="5842"/>
                  <a:pt y="287" x="5827"/>
                  <a:pt y="284" x="5812"/>
                </a:cubicBezTo>
                <a:cubicBezTo>
                  <a:pt y="281" x="5797"/>
                  <a:pt y="280" x="5783"/>
                  <a:pt y="280" x="5770"/>
                </a:cubicBezTo>
                <a:lnTo>
                  <a:pt y="280" x="5577"/>
                </a:lnTo>
                <a:lnTo>
                  <a:pt y="298" x="5577"/>
                </a:lnTo>
                <a:cubicBezTo>
                  <a:pt y="298" x="5578"/>
                  <a:pt y="298" x="5577"/>
                  <a:pt y="298" x="5577"/>
                </a:cubicBezTo>
                <a:cubicBezTo>
                  <a:pt y="298" x="5575"/>
                  <a:pt y="296" x="5565"/>
                  <a:pt y="290" x="5547"/>
                </a:cubicBezTo>
                <a:cubicBezTo>
                  <a:pt y="283" x="5524"/>
                  <a:pt y="280" x="5503"/>
                  <a:pt y="280" x="5484"/>
                </a:cubicBezTo>
                <a:close/>
                <a:moveTo>
                  <a:pt y="280" x="6231"/>
                </a:moveTo>
                <a:cubicBezTo>
                  <a:pt y="280" x="6212"/>
                  <a:pt y="283" x="6190"/>
                  <a:pt y="290" x="6167"/>
                </a:cubicBezTo>
                <a:cubicBezTo>
                  <a:pt y="297" x="6144"/>
                  <a:pt y="308" x="6123"/>
                  <a:pt y="324" x="6103"/>
                </a:cubicBezTo>
                <a:cubicBezTo>
                  <a:pt y="340" x="6083"/>
                  <a:pt y="361" x="6066"/>
                  <a:pt y="386" x="6053"/>
                </a:cubicBezTo>
                <a:cubicBezTo>
                  <a:pt y="412" x="6039"/>
                  <a:pt y="442" x="6033"/>
                  <a:pt y="478" x="6033"/>
                </a:cubicBezTo>
                <a:lnTo>
                  <a:pt y="650" x="6033"/>
                </a:lnTo>
                <a:cubicBezTo>
                  <a:pt y="687" x="6033"/>
                  <a:pt y="717" x="6039"/>
                  <a:pt y="743" x="6053"/>
                </a:cubicBezTo>
                <a:cubicBezTo>
                  <a:pt y="768" x="6066"/>
                  <a:pt y="789" x="6083"/>
                  <a:pt y="805" x="6103"/>
                </a:cubicBezTo>
                <a:cubicBezTo>
                  <a:pt y="821" x="6123"/>
                  <a:pt y="832" x="6144"/>
                  <a:pt y="839" x="6167"/>
                </a:cubicBezTo>
                <a:cubicBezTo>
                  <a:pt y="846" x="6190"/>
                  <a:pt y="849" x="6212"/>
                  <a:pt y="849" x="6231"/>
                </a:cubicBezTo>
                <a:lnTo>
                  <a:pt y="849" x="6460"/>
                </a:lnTo>
                <a:cubicBezTo>
                  <a:pt y="849" x="6474"/>
                  <a:pt y="848" x="6488"/>
                  <a:pt y="845" x="6503"/>
                </a:cubicBezTo>
                <a:cubicBezTo>
                  <a:pt y="842" x="6518"/>
                  <a:pt y="837" x="6533"/>
                  <a:pt y="830" x="6547"/>
                </a:cubicBezTo>
                <a:cubicBezTo>
                  <a:pt y="824" x="6562"/>
                  <a:pt y="815" x="6576"/>
                  <a:pt y="805" x="6590"/>
                </a:cubicBezTo>
                <a:cubicBezTo>
                  <a:pt y="795" x="6603"/>
                  <a:pt y="782" x="6615"/>
                  <a:pt y="767" x="6625"/>
                </a:cubicBezTo>
                <a:cubicBezTo>
                  <a:pt y="752" x="6636"/>
                  <a:pt y="735" x="6644"/>
                  <a:pt y="715" x="6650"/>
                </a:cubicBezTo>
                <a:cubicBezTo>
                  <a:pt y="696" x="6656"/>
                  <a:pt y="674" x="6659"/>
                  <a:pt y="650" x="6659"/>
                </a:cubicBezTo>
                <a:lnTo>
                  <a:pt y="478" x="6659"/>
                </a:lnTo>
                <a:cubicBezTo>
                  <a:pt y="458" x="6659"/>
                  <a:pt y="437" x="6656"/>
                  <a:pt y="414" x="6649"/>
                </a:cubicBezTo>
                <a:cubicBezTo>
                  <a:pt y="391" x="6642"/>
                  <a:pt y="369" x="6630"/>
                  <a:pt y="349" x="6615"/>
                </a:cubicBezTo>
                <a:cubicBezTo>
                  <a:pt y="329" x="6599"/>
                  <a:pt y="313" x="6578"/>
                  <a:pt y="300" x="6553"/>
                </a:cubicBezTo>
                <a:cubicBezTo>
                  <a:pt y="286" x="6527"/>
                  <a:pt y="280" x="6496"/>
                  <a:pt y="280" x="6460"/>
                </a:cubicBezTo>
                <a:close/>
                <a:moveTo>
                  <a:pt y="280" x="6882"/>
                </a:moveTo>
                <a:cubicBezTo>
                  <a:pt y="280" x="6864"/>
                  <a:pt y="283" x="6845"/>
                  <a:pt y="289" x="6825"/>
                </a:cubicBezTo>
                <a:cubicBezTo>
                  <a:pt y="295" x="6805"/>
                  <a:pt y="305" x="6786"/>
                  <a:pt y="319" x="6768"/>
                </a:cubicBezTo>
                <a:cubicBezTo>
                  <a:pt y="332" x="6751"/>
                  <a:pt y="350" x="6736"/>
                  <a:pt y="373" x="6725"/>
                </a:cubicBezTo>
                <a:cubicBezTo>
                  <a:pt y="395" x="6713"/>
                  <a:pt y="422" x="6708"/>
                  <a:pt y="453" x="6708"/>
                </a:cubicBezTo>
                <a:cubicBezTo>
                  <a:pt y="470" x="6708"/>
                  <a:pt y="488" x="6711"/>
                  <a:pt y="507" x="6717"/>
                </a:cubicBezTo>
                <a:cubicBezTo>
                  <a:pt y="527" x="6723"/>
                  <a:pt y="545" x="6733"/>
                  <a:pt y="562" x="6747"/>
                </a:cubicBezTo>
                <a:cubicBezTo>
                  <a:pt y="578" x="6761"/>
                  <a:pt y="592" x="6779"/>
                  <a:pt y="604" x="6801"/>
                </a:cubicBezTo>
                <a:cubicBezTo>
                  <a:pt y="615" x="6824"/>
                  <a:pt y="620" x="6850"/>
                  <a:pt y="620" x="6882"/>
                </a:cubicBezTo>
                <a:lnTo>
                  <a:pt y="620" x="7078"/>
                </a:lnTo>
                <a:cubicBezTo>
                  <a:pt y="620" x="7098"/>
                  <a:pt y="630" x="7108"/>
                  <a:pt y="651" x="7109"/>
                </a:cubicBezTo>
                <a:cubicBezTo>
                  <a:pt y="661" x="7109"/>
                  <a:pt y="669" x="7106"/>
                  <a:pt y="674" x="7102"/>
                </a:cubicBezTo>
                <a:cubicBezTo>
                  <a:pt y="678" x="7097"/>
                  <a:pt y="681" x="7089"/>
                  <a:pt y="681" x="7077"/>
                </a:cubicBezTo>
                <a:lnTo>
                  <a:pt y="681" x="6714"/>
                </a:lnTo>
                <a:lnTo>
                  <a:pt y="849" x="6714"/>
                </a:lnTo>
                <a:lnTo>
                  <a:pt y="849" x="7078"/>
                </a:lnTo>
                <a:cubicBezTo>
                  <a:pt y="849" x="7092"/>
                  <a:pt y="848" x="7106"/>
                  <a:pt y="845" x="7121"/>
                </a:cubicBezTo>
                <a:cubicBezTo>
                  <a:pt y="842" x="7136"/>
                  <a:pt y="837" x="7151"/>
                  <a:pt y="830" x="7165"/>
                </a:cubicBezTo>
                <a:cubicBezTo>
                  <a:pt y="824" x="7180"/>
                  <a:pt y="815" x="7194"/>
                  <a:pt y="805" x="7208"/>
                </a:cubicBezTo>
                <a:cubicBezTo>
                  <a:pt y="795" x="7221"/>
                  <a:pt y="782" x="7233"/>
                  <a:pt y="767" x="7243"/>
                </a:cubicBezTo>
                <a:cubicBezTo>
                  <a:pt y="752" x="7254"/>
                  <a:pt y="735" x="7262"/>
                  <a:pt y="715" x="7268"/>
                </a:cubicBezTo>
                <a:cubicBezTo>
                  <a:pt y="696" x="7274"/>
                  <a:pt y="674" x="7277"/>
                  <a:pt y="650" x="7277"/>
                </a:cubicBezTo>
                <a:cubicBezTo>
                  <a:pt y="630" x="7277"/>
                  <a:pt y="609" x="7274"/>
                  <a:pt y="586" x="7267"/>
                </a:cubicBezTo>
                <a:cubicBezTo>
                  <a:pt y="563" x="7260"/>
                  <a:pt y="541" x="7248"/>
                  <a:pt y="521" x="7233"/>
                </a:cubicBezTo>
                <a:cubicBezTo>
                  <a:pt y="501" x="7217"/>
                  <a:pt y="485" x="7196"/>
                  <a:pt y="472" x="7171"/>
                </a:cubicBezTo>
                <a:cubicBezTo>
                  <a:pt y="458" x="7145"/>
                  <a:pt y="452" x="7114"/>
                  <a:pt y="452" x="7078"/>
                </a:cubicBezTo>
                <a:lnTo>
                  <a:pt y="452" x="6876"/>
                </a:lnTo>
                <a:cubicBezTo>
                  <a:pt y="451" x="6876"/>
                  <a:pt y="451" x="6876"/>
                  <a:pt y="451" x="6876"/>
                </a:cubicBezTo>
                <a:cubicBezTo>
                  <a:pt y="450" x="6876"/>
                  <a:pt y="449" x="6876"/>
                  <a:pt y="449" x="6876"/>
                </a:cubicBezTo>
                <a:lnTo>
                  <a:pt y="449" x="6876"/>
                </a:lnTo>
                <a:cubicBezTo>
                  <a:pt y="448" x="6877"/>
                  <a:pt y="448" x="6879"/>
                  <a:pt y="448" x="6883"/>
                </a:cubicBezTo>
                <a:lnTo>
                  <a:pt y="448" x="7215"/>
                </a:lnTo>
                <a:lnTo>
                  <a:pt y="280" x="7215"/>
                </a:lnTo>
                <a:close/>
                <a:moveTo>
                  <a:pt y="280" x="9022"/>
                </a:moveTo>
                <a:cubicBezTo>
                  <a:pt y="280" x="9011"/>
                  <a:pt y="282" x="9000"/>
                  <a:pt y="286" x="8989"/>
                </a:cubicBezTo>
                <a:cubicBezTo>
                  <a:pt y="291" x="8979"/>
                  <a:pt y="296" x="8970"/>
                  <a:pt y="304" x="8962"/>
                </a:cubicBezTo>
                <a:cubicBezTo>
                  <a:pt y="312" x="8954"/>
                  <a:pt y="321" x="8948"/>
                  <a:pt y="331" x="8944"/>
                </a:cubicBezTo>
                <a:cubicBezTo>
                  <a:pt y="341" x="8940"/>
                  <a:pt y="352" x="8937"/>
                  <a:pt y="364" x="8937"/>
                </a:cubicBezTo>
                <a:lnTo>
                  <a:pt y="849" x="8937"/>
                </a:lnTo>
                <a:lnTo>
                  <a:pt y="849" x="9106"/>
                </a:lnTo>
                <a:lnTo>
                  <a:pt y="448" x="9106"/>
                </a:lnTo>
                <a:lnTo>
                  <a:pt y="448" x="9307"/>
                </a:lnTo>
                <a:cubicBezTo>
                  <a:pt y="448" x="9320"/>
                  <a:pt y="450" x="9332"/>
                  <a:pt y="455" x="9342"/>
                </a:cubicBezTo>
                <a:cubicBezTo>
                  <a:pt y="459" x="9353"/>
                  <a:pt y="465" x="9362"/>
                  <a:pt y="472" x="9370"/>
                </a:cubicBezTo>
                <a:cubicBezTo>
                  <a:pt y="479" x="9378"/>
                  <a:pt y="489" x="9384"/>
                  <a:pt y="499" x="9388"/>
                </a:cubicBezTo>
                <a:cubicBezTo>
                  <a:pt y="510" x="9393"/>
                  <a:pt y="522" x="9395"/>
                  <a:pt y="535" x="9395"/>
                </a:cubicBezTo>
                <a:lnTo>
                  <a:pt y="849" x="9395"/>
                </a:lnTo>
                <a:lnTo>
                  <a:pt y="849" x="9564"/>
                </a:lnTo>
                <a:lnTo>
                  <a:pt y="535" x="9564"/>
                </a:lnTo>
                <a:cubicBezTo>
                  <a:pt y="505" x="9564"/>
                  <a:pt y="477" x="9560"/>
                  <a:pt y="452" x="9552"/>
                </a:cubicBezTo>
                <a:cubicBezTo>
                  <a:pt y="427" x="9545"/>
                  <a:pt y="405" x="9534"/>
                  <a:pt y="386" x="9520"/>
                </a:cubicBezTo>
                <a:cubicBezTo>
                  <a:pt y="367" x="9507"/>
                  <a:pt y="351" x="9492"/>
                  <a:pt y="337" x="9474"/>
                </a:cubicBezTo>
                <a:cubicBezTo>
                  <a:pt y="324" x="9457"/>
                  <a:pt y="313" x="9439"/>
                  <a:pt y="304" x="9420"/>
                </a:cubicBezTo>
                <a:cubicBezTo>
                  <a:pt y="296" x="9402"/>
                  <a:pt y="289" x="9382"/>
                  <a:pt y="286" x="9363"/>
                </a:cubicBezTo>
                <a:cubicBezTo>
                  <a:pt y="282" x="9344"/>
                  <a:pt y="280" x="9326"/>
                  <a:pt y="280" x="9308"/>
                </a:cubicBezTo>
                <a:close/>
                <a:moveTo>
                  <a:pt y="57" x="10173"/>
                </a:moveTo>
                <a:lnTo>
                  <a:pt y="650" x="10173"/>
                </a:lnTo>
                <a:cubicBezTo>
                  <a:pt y="686" x="10173"/>
                  <a:pt y="717" x="10180"/>
                  <a:pt y="743" x="10193"/>
                </a:cubicBezTo>
                <a:cubicBezTo>
                  <a:pt y="768" x="10206"/>
                  <a:pt y="789" x="10223"/>
                  <a:pt y="805" x="10243"/>
                </a:cubicBezTo>
                <a:cubicBezTo>
                  <a:pt y="821" x="10263"/>
                  <a:pt y="832" x="10285"/>
                  <a:pt y="839" x="10308"/>
                </a:cubicBezTo>
                <a:cubicBezTo>
                  <a:pt y="846" x="10331"/>
                  <a:pt y="849" x="10352"/>
                  <a:pt y="849" x="10372"/>
                </a:cubicBezTo>
                <a:lnTo>
                  <a:pt y="849" x="10450"/>
                </a:lnTo>
                <a:lnTo>
                  <a:pt y="681" x="10450"/>
                </a:lnTo>
                <a:lnTo>
                  <a:pt y="681" x="10372"/>
                </a:lnTo>
                <a:cubicBezTo>
                  <a:pt y="681" x="10363"/>
                  <a:pt y="678" x="10356"/>
                  <a:pt y="673" x="10350"/>
                </a:cubicBezTo>
                <a:cubicBezTo>
                  <a:pt y="667" x="10345"/>
                  <a:pt y="660" x="10342"/>
                  <a:pt y="650" x="10342"/>
                </a:cubicBezTo>
                <a:lnTo>
                  <a:pt y="57" x="10342"/>
                </a:lnTo>
                <a:close/>
                <a:moveTo>
                  <a:pt y="280" x="10678"/>
                </a:moveTo>
                <a:cubicBezTo>
                  <a:pt y="280" x="10658"/>
                  <a:pt y="283" x="10637"/>
                  <a:pt y="290" x="10613"/>
                </a:cubicBezTo>
                <a:cubicBezTo>
                  <a:pt y="297" x="10590"/>
                  <a:pt y="308" x="10569"/>
                  <a:pt y="324" x="10549"/>
                </a:cubicBezTo>
                <a:cubicBezTo>
                  <a:pt y="340" x="10529"/>
                  <a:pt y="361" x="10512"/>
                  <a:pt y="386" x="10499"/>
                </a:cubicBezTo>
                <a:cubicBezTo>
                  <a:pt y="412" x="10486"/>
                  <a:pt y="442" x="10479"/>
                  <a:pt y="478" x="10479"/>
                </a:cubicBezTo>
                <a:lnTo>
                  <a:pt y="650" x="10479"/>
                </a:lnTo>
                <a:cubicBezTo>
                  <a:pt y="687" x="10479"/>
                  <a:pt y="717" x="10486"/>
                  <a:pt y="743" x="10499"/>
                </a:cubicBezTo>
                <a:cubicBezTo>
                  <a:pt y="768" x="10512"/>
                  <a:pt y="789" x="10529"/>
                  <a:pt y="805" x="10549"/>
                </a:cubicBezTo>
                <a:cubicBezTo>
                  <a:pt y="821" x="10569"/>
                  <a:pt y="832" x="10590"/>
                  <a:pt y="839" x="10613"/>
                </a:cubicBezTo>
                <a:cubicBezTo>
                  <a:pt y="846" x="10637"/>
                  <a:pt y="849" x="10658"/>
                  <a:pt y="849" x="10678"/>
                </a:cubicBezTo>
                <a:lnTo>
                  <a:pt y="849" x="10907"/>
                </a:lnTo>
                <a:cubicBezTo>
                  <a:pt y="849" x="10920"/>
                  <a:pt y="848" x="10934"/>
                  <a:pt y="845" x="10949"/>
                </a:cubicBezTo>
                <a:cubicBezTo>
                  <a:pt y="842" x="10964"/>
                  <a:pt y="837" x="10979"/>
                  <a:pt y="830" x="10993"/>
                </a:cubicBezTo>
                <a:cubicBezTo>
                  <a:pt y="824" x="11008"/>
                  <a:pt y="815" x="11022"/>
                  <a:pt y="805" x="11036"/>
                </a:cubicBezTo>
                <a:cubicBezTo>
                  <a:pt y="795" x="11049"/>
                  <a:pt y="782" x="11061"/>
                  <a:pt y="767" x="11072"/>
                </a:cubicBezTo>
                <a:cubicBezTo>
                  <a:pt y="752" x="11082"/>
                  <a:pt y="735" x="11090"/>
                  <a:pt y="715" x="11096"/>
                </a:cubicBezTo>
                <a:cubicBezTo>
                  <a:pt y="696" x="11103"/>
                  <a:pt y="674" x="11106"/>
                  <a:pt y="650" x="11106"/>
                </a:cubicBezTo>
                <a:lnTo>
                  <a:pt y="478" x="11106"/>
                </a:lnTo>
                <a:cubicBezTo>
                  <a:pt y="458" x="11106"/>
                  <a:pt y="437" x="11102"/>
                  <a:pt y="414" x="11095"/>
                </a:cubicBezTo>
                <a:cubicBezTo>
                  <a:pt y="391" x="11088"/>
                  <a:pt y="369" x="11077"/>
                  <a:pt y="349" x="11061"/>
                </a:cubicBezTo>
                <a:cubicBezTo>
                  <a:pt y="329" x="11045"/>
                  <a:pt y="313" x="11024"/>
                  <a:pt y="300" x="10999"/>
                </a:cubicBezTo>
                <a:cubicBezTo>
                  <a:pt y="286" x="10973"/>
                  <a:pt y="280" x="10942"/>
                  <a:pt y="280" x="10907"/>
                </a:cubicBezTo>
                <a:close/>
                <a:moveTo>
                  <a:pt y="280" x="12374"/>
                </a:moveTo>
                <a:cubicBezTo>
                  <a:pt y="280" x="12363"/>
                  <a:pt y="282" x="12352"/>
                  <a:pt y="286" x="12341"/>
                </a:cubicBezTo>
                <a:cubicBezTo>
                  <a:pt y="291" x="12331"/>
                  <a:pt y="296" x="12322"/>
                  <a:pt y="304" x="12314"/>
                </a:cubicBezTo>
                <a:cubicBezTo>
                  <a:pt y="312" x="12306"/>
                  <a:pt y="321" x="12300"/>
                  <a:pt y="331" x="12296"/>
                </a:cubicBezTo>
                <a:cubicBezTo>
                  <a:pt y="341" x="12292"/>
                  <a:pt y="352" x="12290"/>
                  <a:pt y="364" x="12290"/>
                </a:cubicBezTo>
                <a:lnTo>
                  <a:pt y="849" x="12290"/>
                </a:lnTo>
                <a:lnTo>
                  <a:pt y="849" x="12458"/>
                </a:lnTo>
                <a:lnTo>
                  <a:pt y="448" x="12458"/>
                </a:lnTo>
                <a:lnTo>
                  <a:pt y="448" x="12659"/>
                </a:lnTo>
                <a:cubicBezTo>
                  <a:pt y="448" x="12672"/>
                  <a:pt y="450" x="12684"/>
                  <a:pt y="455" x="12694"/>
                </a:cubicBezTo>
                <a:cubicBezTo>
                  <a:pt y="459" x="12705"/>
                  <a:pt y="465" x="12714"/>
                  <a:pt y="472" x="12722"/>
                </a:cubicBezTo>
                <a:cubicBezTo>
                  <a:pt y="479" x="12730"/>
                  <a:pt y="489" x="12736"/>
                  <a:pt y="499" x="12741"/>
                </a:cubicBezTo>
                <a:cubicBezTo>
                  <a:pt y="510" x="12745"/>
                  <a:pt y="522" x="12748"/>
                  <a:pt y="535" x="12748"/>
                </a:cubicBezTo>
                <a:lnTo>
                  <a:pt y="849" x="12748"/>
                </a:lnTo>
                <a:lnTo>
                  <a:pt y="849" x="12916"/>
                </a:lnTo>
                <a:lnTo>
                  <a:pt y="535" x="12916"/>
                </a:lnTo>
                <a:cubicBezTo>
                  <a:pt y="505" x="12916"/>
                  <a:pt y="477" x="12912"/>
                  <a:pt y="452" x="12904"/>
                </a:cubicBezTo>
                <a:cubicBezTo>
                  <a:pt y="427" x="12897"/>
                  <a:pt y="405" x="12886"/>
                  <a:pt y="386" x="12873"/>
                </a:cubicBezTo>
                <a:cubicBezTo>
                  <a:pt y="367" x="12859"/>
                  <a:pt y="351" x="12844"/>
                  <a:pt y="337" x="12826"/>
                </a:cubicBezTo>
                <a:cubicBezTo>
                  <a:pt y="324" x="12809"/>
                  <a:pt y="313" x="12791"/>
                  <a:pt y="304" x="12772"/>
                </a:cubicBezTo>
                <a:cubicBezTo>
                  <a:pt y="296" x="12754"/>
                  <a:pt y="289" x="12735"/>
                  <a:pt y="286" x="12715"/>
                </a:cubicBezTo>
                <a:cubicBezTo>
                  <a:pt y="282" x="12696"/>
                  <a:pt y="280" x="12678"/>
                  <a:pt y="280" x="12660"/>
                </a:cubicBezTo>
                <a:close/>
                <a:moveTo>
                  <a:pt y="98" x="7956"/>
                </a:moveTo>
                <a:cubicBezTo>
                  <a:pt y="98" x="7911"/>
                  <a:pt y="106" x="7870"/>
                  <a:pt y="121" x="7831"/>
                </a:cubicBezTo>
                <a:cubicBezTo>
                  <a:pt y="137" x="7793"/>
                  <a:pt y="159" x="7760"/>
                  <a:pt y="187" x="7732"/>
                </a:cubicBezTo>
                <a:cubicBezTo>
                  <a:pt y="214" x="7704"/>
                  <a:pt y="247" x="7682"/>
                  <a:pt y="286" x="7666"/>
                </a:cubicBezTo>
                <a:cubicBezTo>
                  <a:pt y="325" x="7650"/>
                  <a:pt y="366" x="7642"/>
                  <a:pt y="411" x="7642"/>
                </a:cubicBezTo>
                <a:lnTo>
                  <a:pt y="545" x="7642"/>
                </a:lnTo>
                <a:cubicBezTo>
                  <a:pt y="591" x="7642"/>
                  <a:pt y="633" x="7650"/>
                  <a:pt y="671" x="7666"/>
                </a:cubicBezTo>
                <a:cubicBezTo>
                  <a:pt y="709" x="7682"/>
                  <a:pt y="743" x="7704"/>
                  <a:pt y="770" x="7732"/>
                </a:cubicBezTo>
                <a:cubicBezTo>
                  <a:pt y="798" x="7760"/>
                  <a:pt y="820" x="7793"/>
                  <a:pt y="836" x="7831"/>
                </a:cubicBezTo>
                <a:cubicBezTo>
                  <a:pt y="851" x="7870"/>
                  <a:pt y="859" x="7911"/>
                  <a:pt y="859" x="7956"/>
                </a:cubicBezTo>
                <a:lnTo>
                  <a:pt y="859" x="8128"/>
                </a:lnTo>
                <a:cubicBezTo>
                  <a:pt y="859" x="8172"/>
                  <a:pt y="851" x="8214"/>
                  <a:pt y="836" x="8252"/>
                </a:cubicBezTo>
                <a:cubicBezTo>
                  <a:pt y="820" x="8290"/>
                  <a:pt y="798" x="8323"/>
                  <a:pt y="770" x="8351"/>
                </a:cubicBezTo>
                <a:cubicBezTo>
                  <a:pt y="743" x="8379"/>
                  <a:pt y="709" x="8401"/>
                  <a:pt y="671" x="8417"/>
                </a:cubicBezTo>
                <a:cubicBezTo>
                  <a:pt y="632" x="8433"/>
                  <a:pt y="591" x="8441"/>
                  <a:pt y="545" x="8441"/>
                </a:cubicBezTo>
                <a:lnTo>
                  <a:pt y="411" x="8441"/>
                </a:lnTo>
                <a:cubicBezTo>
                  <a:pt y="366" x="8441"/>
                  <a:pt y="325" x="8433"/>
                  <a:pt y="286" x="8417"/>
                </a:cubicBezTo>
                <a:cubicBezTo>
                  <a:pt y="247" x="8401"/>
                  <a:pt y="214" x="8379"/>
                  <a:pt y="187" x="8351"/>
                </a:cubicBezTo>
                <a:cubicBezTo>
                  <a:pt y="159" x="8323"/>
                  <a:pt y="137" x="8290"/>
                  <a:pt y="121" x="8252"/>
                </a:cubicBezTo>
                <a:cubicBezTo>
                  <a:pt y="106" x="8214"/>
                  <a:pt y="98" x="8172"/>
                  <a:pt y="98" x="8128"/>
                </a:cubicBezTo>
                <a:close/>
                <a:moveTo>
                  <a:pt y="0" x="8707"/>
                </a:moveTo>
                <a:cubicBezTo>
                  <a:pt y="18" x="8690"/>
                  <a:pt y="37" x="8675"/>
                  <a:pt y="57" x="8660"/>
                </a:cubicBezTo>
                <a:cubicBezTo>
                  <a:pt y="76" x="8645"/>
                  <a:pt y="98" x="8629"/>
                  <a:pt y="122" x="8614"/>
                </a:cubicBezTo>
                <a:cubicBezTo>
                  <a:pt y="146" x="8598"/>
                  <a:pt y="171" x="8583"/>
                  <a:pt y="199" x="8568"/>
                </a:cubicBezTo>
                <a:cubicBezTo>
                  <a:pt y="226" x="8553"/>
                  <a:pt y="255" x="8540"/>
                  <a:pt y="286" x="8528"/>
                </a:cubicBezTo>
                <a:cubicBezTo>
                  <a:pt y="316" x="8516"/>
                  <a:pt y="347" x="8507"/>
                  <a:pt y="380" x="8499"/>
                </a:cubicBezTo>
                <a:cubicBezTo>
                  <a:pt y="412" x="8492"/>
                  <a:pt y="445" x="8488"/>
                  <a:pt y="478" x="8488"/>
                </a:cubicBezTo>
                <a:cubicBezTo>
                  <a:pt y="512" x="8488"/>
                  <a:pt y="545" x="8492"/>
                  <a:pt y="577" x="8499"/>
                </a:cubicBezTo>
                <a:cubicBezTo>
                  <a:pt y="609" x="8507"/>
                  <a:pt y="641" x="8516"/>
                  <a:pt y="671" x="8528"/>
                </a:cubicBezTo>
                <a:cubicBezTo>
                  <a:pt y="701" x="8540"/>
                  <a:pt y="730" x="8553"/>
                  <a:pt y="758" x="8568"/>
                </a:cubicBezTo>
                <a:cubicBezTo>
                  <a:pt y="785" x="8583"/>
                  <a:pt y="811" x="8598"/>
                  <a:pt y="835" x="8614"/>
                </a:cubicBezTo>
                <a:cubicBezTo>
                  <a:pt y="859" x="8629"/>
                  <a:pt y="880" x="8645"/>
                  <a:pt y="900" x="8660"/>
                </a:cubicBezTo>
                <a:cubicBezTo>
                  <a:pt y="919" x="8675"/>
                  <a:pt y="938" x="8690"/>
                  <a:pt y="957" x="8707"/>
                </a:cubicBezTo>
                <a:lnTo>
                  <a:pt y="957" x="8942"/>
                </a:lnTo>
                <a:lnTo>
                  <a:pt y="877" x="8862"/>
                </a:lnTo>
                <a:cubicBezTo>
                  <a:pt y="877" x="8862"/>
                  <a:pt y="871" x="8856"/>
                  <a:pt y="860" x="8846"/>
                </a:cubicBezTo>
                <a:cubicBezTo>
                  <a:pt y="849" x="8836"/>
                  <a:pt y="834" x="8823"/>
                  <a:pt y="815" x="8808"/>
                </a:cubicBezTo>
                <a:cubicBezTo>
                  <a:pt y="796" x="8792"/>
                  <a:pt y="773" x="8776"/>
                  <a:pt y="748" x="8758"/>
                </a:cubicBezTo>
                <a:cubicBezTo>
                  <a:pt y="722" x="8740"/>
                  <a:pt y="694" x="8724"/>
                  <a:pt y="665" x="8709"/>
                </a:cubicBezTo>
                <a:cubicBezTo>
                  <a:pt y="635" x="8694"/>
                  <a:pt y="605" x="8681"/>
                  <a:pt y="573" x="8672"/>
                </a:cubicBezTo>
                <a:cubicBezTo>
                  <a:pt y="541" x="8662"/>
                  <a:pt y="510" x="8657"/>
                  <a:pt y="478" x="8657"/>
                </a:cubicBezTo>
                <a:cubicBezTo>
                  <a:pt y="447" x="8657"/>
                  <a:pt y="416" x="8662"/>
                  <a:pt y="384" x="8672"/>
                </a:cubicBezTo>
                <a:cubicBezTo>
                  <a:pt y="352" x="8681"/>
                  <a:pt y="322" x="8694"/>
                  <a:pt y="292" x="8709"/>
                </a:cubicBezTo>
                <a:cubicBezTo>
                  <a:pt y="263" x="8724"/>
                  <a:pt y="235" x="8740"/>
                  <a:pt y="209" x="8758"/>
                </a:cubicBezTo>
                <a:cubicBezTo>
                  <a:pt y="183" x="8776"/>
                  <a:pt y="161" x="8792"/>
                  <a:pt y="142" x="8808"/>
                </a:cubicBezTo>
                <a:cubicBezTo>
                  <a:pt y="123" x="8823"/>
                  <a:pt y="108" x="8836"/>
                  <a:pt y="97" x="8846"/>
                </a:cubicBezTo>
                <a:cubicBezTo>
                  <a:pt y="86" x="8856"/>
                  <a:pt y="80" x="8862"/>
                  <a:pt y="80" x="8862"/>
                </a:cubicBezTo>
                <a:lnTo>
                  <a:pt y="0" x="8942"/>
                </a:lnTo>
                <a:close/>
                <a:moveTo>
                  <a:pt y="0" x="12059"/>
                </a:moveTo>
                <a:cubicBezTo>
                  <a:pt y="18" x="12043"/>
                  <a:pt y="37" x="12027"/>
                  <a:pt y="57" x="12012"/>
                </a:cubicBezTo>
                <a:cubicBezTo>
                  <a:pt y="76" x="11997"/>
                  <a:pt y="98" x="11981"/>
                  <a:pt y="122" x="11966"/>
                </a:cubicBezTo>
                <a:cubicBezTo>
                  <a:pt y="146" x="11950"/>
                  <a:pt y="171" x="11935"/>
                  <a:pt y="199" x="11920"/>
                </a:cubicBezTo>
                <a:cubicBezTo>
                  <a:pt y="226" x="11905"/>
                  <a:pt y="255" x="11892"/>
                  <a:pt y="286" x="11880"/>
                </a:cubicBezTo>
                <a:cubicBezTo>
                  <a:pt y="316" x="11868"/>
                  <a:pt y="347" x="11859"/>
                  <a:pt y="380" x="11851"/>
                </a:cubicBezTo>
                <a:cubicBezTo>
                  <a:pt y="412" x="11844"/>
                  <a:pt y="445" x="11840"/>
                  <a:pt y="478" x="11840"/>
                </a:cubicBezTo>
                <a:cubicBezTo>
                  <a:pt y="512" x="11840"/>
                  <a:pt y="545" x="11844"/>
                  <a:pt y="577" x="11851"/>
                </a:cubicBezTo>
                <a:cubicBezTo>
                  <a:pt y="609" x="11859"/>
                  <a:pt y="641" x="11868"/>
                  <a:pt y="671" x="11880"/>
                </a:cubicBezTo>
                <a:cubicBezTo>
                  <a:pt y="701" x="11892"/>
                  <a:pt y="730" x="11905"/>
                  <a:pt y="758" x="11920"/>
                </a:cubicBezTo>
                <a:cubicBezTo>
                  <a:pt y="785" x="11935"/>
                  <a:pt y="811" x="11950"/>
                  <a:pt y="835" x="11966"/>
                </a:cubicBezTo>
                <a:cubicBezTo>
                  <a:pt y="859" x="11981"/>
                  <a:pt y="880" x="11997"/>
                  <a:pt y="900" x="12012"/>
                </a:cubicBezTo>
                <a:cubicBezTo>
                  <a:pt y="919" x="12027"/>
                  <a:pt y="938" x="12043"/>
                  <a:pt y="957" x="12059"/>
                </a:cubicBezTo>
                <a:lnTo>
                  <a:pt y="957" x="12294"/>
                </a:lnTo>
                <a:lnTo>
                  <a:pt y="877" x="12214"/>
                </a:lnTo>
                <a:cubicBezTo>
                  <a:pt y="877" x="12214"/>
                  <a:pt y="871" x="12208"/>
                  <a:pt y="860" x="12198"/>
                </a:cubicBezTo>
                <a:cubicBezTo>
                  <a:pt y="849" x="12188"/>
                  <a:pt y="834" x="12175"/>
                  <a:pt y="815" x="12160"/>
                </a:cubicBezTo>
                <a:cubicBezTo>
                  <a:pt y="796" x="12144"/>
                  <a:pt y="773" x="12128"/>
                  <a:pt y="748" x="12110"/>
                </a:cubicBezTo>
                <a:cubicBezTo>
                  <a:pt y="722" x="12092"/>
                  <a:pt y="694" x="12076"/>
                  <a:pt y="665" x="12061"/>
                </a:cubicBezTo>
                <a:cubicBezTo>
                  <a:pt y="635" x="12046"/>
                  <a:pt y="605" x="12033"/>
                  <a:pt y="573" x="12024"/>
                </a:cubicBezTo>
                <a:cubicBezTo>
                  <a:pt y="541" x="12014"/>
                  <a:pt y="510" x="12009"/>
                  <a:pt y="478" x="12009"/>
                </a:cubicBezTo>
                <a:cubicBezTo>
                  <a:pt y="447" x="12009"/>
                  <a:pt y="416" x="12014"/>
                  <a:pt y="384" x="12024"/>
                </a:cubicBezTo>
                <a:cubicBezTo>
                  <a:pt y="352" x="12033"/>
                  <a:pt y="322" x="12046"/>
                  <a:pt y="292" x="12061"/>
                </a:cubicBezTo>
                <a:cubicBezTo>
                  <a:pt y="263" x="12076"/>
                  <a:pt y="235" x="12092"/>
                  <a:pt y="209" x="12110"/>
                </a:cubicBezTo>
                <a:cubicBezTo>
                  <a:pt y="183" x="12128"/>
                  <a:pt y="161" x="12144"/>
                  <a:pt y="142" x="12160"/>
                </a:cubicBezTo>
                <a:cubicBezTo>
                  <a:pt y="123" x="12175"/>
                  <a:pt y="108" x="12188"/>
                  <a:pt y="97" x="12198"/>
                </a:cubicBezTo>
                <a:cubicBezTo>
                  <a:pt y="86" x="12208"/>
                  <a:pt y="80" x="12214"/>
                  <a:pt y="80" x="12214"/>
                </a:cubicBezTo>
                <a:lnTo>
                  <a:pt y="0" x="12294"/>
                </a:lnTo>
                <a:close/>
                <a:moveTo>
                  <a:pt y="0" x="12904"/>
                </a:moveTo>
                <a:lnTo>
                  <a:pt y="80" x="12984"/>
                </a:lnTo>
                <a:cubicBezTo>
                  <a:pt y="80" x="12984"/>
                  <a:pt y="86" x="12989"/>
                  <a:pt y="97" x="13000"/>
                </a:cubicBezTo>
                <a:cubicBezTo>
                  <a:pt y="108" x="13010"/>
                  <a:pt y="123" x="13022"/>
                  <a:pt y="142" x="13038"/>
                </a:cubicBezTo>
                <a:cubicBezTo>
                  <a:pt y="161" x="13053"/>
                  <a:pt y="183" x="13070"/>
                  <a:pt y="209" x="13087"/>
                </a:cubicBezTo>
                <a:cubicBezTo>
                  <a:pt y="235" x="13105"/>
                  <a:pt y="262" x="13121"/>
                  <a:pt y="292" x="13136"/>
                </a:cubicBezTo>
                <a:cubicBezTo>
                  <a:pt y="321" x="13151"/>
                  <a:pt y="352" x="13164"/>
                  <a:pt y="384" x="13173"/>
                </a:cubicBezTo>
                <a:cubicBezTo>
                  <a:pt y="416" x="13183"/>
                  <a:pt y="447" x="13188"/>
                  <a:pt y="478" x="13188"/>
                </a:cubicBezTo>
                <a:cubicBezTo>
                  <a:pt y="509" x="13188"/>
                  <a:pt y="541" x="13183"/>
                  <a:pt y="573" x="13173"/>
                </a:cubicBezTo>
                <a:cubicBezTo>
                  <a:pt y="605" x="13164"/>
                  <a:pt y="635" x="13151"/>
                  <a:pt y="665" x="13136"/>
                </a:cubicBezTo>
                <a:cubicBezTo>
                  <a:pt y="694" x="13121"/>
                  <a:pt y="722" x="13105"/>
                  <a:pt y="748" x="13087"/>
                </a:cubicBezTo>
                <a:cubicBezTo>
                  <a:pt y="773" x="13070"/>
                  <a:pt y="796" x="13053"/>
                  <a:pt y="815" x="13038"/>
                </a:cubicBezTo>
                <a:cubicBezTo>
                  <a:pt y="834" x="13022"/>
                  <a:pt y="849" x="13010"/>
                  <a:pt y="860" x="13000"/>
                </a:cubicBezTo>
                <a:cubicBezTo>
                  <a:pt y="871" x="12989"/>
                  <a:pt y="877" x="12984"/>
                  <a:pt y="877" x="12984"/>
                </a:cubicBezTo>
                <a:lnTo>
                  <a:pt y="957" x="12904"/>
                </a:lnTo>
                <a:lnTo>
                  <a:pt y="957" x="13139"/>
                </a:lnTo>
                <a:cubicBezTo>
                  <a:pt y="938" x="13155"/>
                  <a:pt y="919" x="13171"/>
                  <a:pt y="900" x="13186"/>
                </a:cubicBezTo>
                <a:cubicBezTo>
                  <a:pt y="880" x="13201"/>
                  <a:pt y="859" x="13216"/>
                  <a:pt y="835" x="13232"/>
                </a:cubicBezTo>
                <a:cubicBezTo>
                  <a:pt y="811" x="13248"/>
                  <a:pt y="785" x="13263"/>
                  <a:pt y="758" x="13278"/>
                </a:cubicBezTo>
                <a:cubicBezTo>
                  <a:pt y="730" x="13293"/>
                  <a:pt y="701" x="13306"/>
                  <a:pt y="671" x="13318"/>
                </a:cubicBezTo>
                <a:cubicBezTo>
                  <a:pt y="641" x="13330"/>
                  <a:pt y="609" x="13339"/>
                  <a:pt y="577" x="13347"/>
                </a:cubicBezTo>
                <a:cubicBezTo>
                  <a:pt y="545" x="13354"/>
                  <a:pt y="512" x="13358"/>
                  <a:pt y="478" x="13358"/>
                </a:cubicBezTo>
                <a:cubicBezTo>
                  <a:pt y="445" x="13358"/>
                  <a:pt y="412" x="13354"/>
                  <a:pt y="380" x="13347"/>
                </a:cubicBezTo>
                <a:cubicBezTo>
                  <a:pt y="347" x="13339"/>
                  <a:pt y="316" x="13330"/>
                  <a:pt y="286" x="13318"/>
                </a:cubicBezTo>
                <a:cubicBezTo>
                  <a:pt y="255" x="13306"/>
                  <a:pt y="226" x="13293"/>
                  <a:pt y="199" x="13278"/>
                </a:cubicBezTo>
                <a:cubicBezTo>
                  <a:pt y="171" x="13263"/>
                  <a:pt y="146" x="13248"/>
                  <a:pt y="122" x="13232"/>
                </a:cubicBezTo>
                <a:cubicBezTo>
                  <a:pt y="98" x="13216"/>
                  <a:pt y="76" x="13201"/>
                  <a:pt y="57" x="13186"/>
                </a:cubicBezTo>
                <a:cubicBezTo>
                  <a:pt y="37" x="13171"/>
                  <a:pt y="18" x="13155"/>
                  <a:pt y="0" x="13139"/>
                </a:cubicBezTo>
                <a:close/>
                <a:moveTo>
                  <a:pt y="0" x="13331"/>
                </a:moveTo>
                <a:lnTo>
                  <a:pt y="80" x="13411"/>
                </a:lnTo>
                <a:cubicBezTo>
                  <a:pt y="80" x="13412"/>
                  <a:pt y="86" x="13417"/>
                  <a:pt y="97" x="13427"/>
                </a:cubicBezTo>
                <a:cubicBezTo>
                  <a:pt y="108" x="13437"/>
                  <a:pt y="123" x="13450"/>
                  <a:pt y="142" x="13465"/>
                </a:cubicBezTo>
                <a:cubicBezTo>
                  <a:pt y="161" x="13480"/>
                  <a:pt y="183" x="13497"/>
                  <a:pt y="209" x="13514"/>
                </a:cubicBezTo>
                <a:cubicBezTo>
                  <a:pt y="235" x="13532"/>
                  <a:pt y="262" x="13548"/>
                  <a:pt y="292" x="13563"/>
                </a:cubicBezTo>
                <a:cubicBezTo>
                  <a:pt y="321" x="13578"/>
                  <a:pt y="352" x="13591"/>
                  <a:pt y="384" x="13601"/>
                </a:cubicBezTo>
                <a:cubicBezTo>
                  <a:pt y="416" x="13610"/>
                  <a:pt y="447" x="13615"/>
                  <a:pt y="478" x="13615"/>
                </a:cubicBezTo>
                <a:cubicBezTo>
                  <a:pt y="509" x="13615"/>
                  <a:pt y="541" x="13610"/>
                  <a:pt y="573" x="13601"/>
                </a:cubicBezTo>
                <a:cubicBezTo>
                  <a:pt y="605" x="13591"/>
                  <a:pt y="635" x="13578"/>
                  <a:pt y="665" x="13563"/>
                </a:cubicBezTo>
                <a:cubicBezTo>
                  <a:pt y="694" x="13548"/>
                  <a:pt y="722" x="13532"/>
                  <a:pt y="748" x="13514"/>
                </a:cubicBezTo>
                <a:cubicBezTo>
                  <a:pt y="773" x="13497"/>
                  <a:pt y="796" x="13480"/>
                  <a:pt y="815" x="13465"/>
                </a:cubicBezTo>
                <a:cubicBezTo>
                  <a:pt y="834" x="13450"/>
                  <a:pt y="849" x="13437"/>
                  <a:pt y="860" x="13427"/>
                </a:cubicBezTo>
                <a:cubicBezTo>
                  <a:pt y="871" x="13417"/>
                  <a:pt y="877" x="13412"/>
                  <a:pt y="877" x="13411"/>
                </a:cubicBezTo>
                <a:lnTo>
                  <a:pt y="957" x="13331"/>
                </a:lnTo>
                <a:lnTo>
                  <a:pt y="957" x="13567"/>
                </a:lnTo>
                <a:cubicBezTo>
                  <a:pt y="938" x="13583"/>
                  <a:pt y="919" x="13598"/>
                  <a:pt y="900" x="13613"/>
                </a:cubicBezTo>
                <a:cubicBezTo>
                  <a:pt y="880" x="13628"/>
                  <a:pt y="859" x="13643"/>
                  <a:pt y="835" x="13659"/>
                </a:cubicBezTo>
                <a:cubicBezTo>
                  <a:pt y="811" x="13675"/>
                  <a:pt y="785" x="13690"/>
                  <a:pt y="758" x="13705"/>
                </a:cubicBezTo>
                <a:cubicBezTo>
                  <a:pt y="730" x="13720"/>
                  <a:pt y="701" x="13734"/>
                  <a:pt y="671" x="13745"/>
                </a:cubicBezTo>
                <a:cubicBezTo>
                  <a:pt y="641" x="13757"/>
                  <a:pt y="609" x="13766"/>
                  <a:pt y="577" x="13774"/>
                </a:cubicBezTo>
                <a:cubicBezTo>
                  <a:pt y="545" x="13781"/>
                  <a:pt y="512" x="13785"/>
                  <a:pt y="478" x="13785"/>
                </a:cubicBezTo>
                <a:cubicBezTo>
                  <a:pt y="445" x="13785"/>
                  <a:pt y="412" x="13781"/>
                  <a:pt y="380" x="13774"/>
                </a:cubicBezTo>
                <a:cubicBezTo>
                  <a:pt y="347" x="13766"/>
                  <a:pt y="316" x="13757"/>
                  <a:pt y="286" x="13745"/>
                </a:cubicBezTo>
                <a:cubicBezTo>
                  <a:pt y="255" x="13734"/>
                  <a:pt y="226" x="13720"/>
                  <a:pt y="199" x="13705"/>
                </a:cubicBezTo>
                <a:cubicBezTo>
                  <a:pt y="171" x="13690"/>
                  <a:pt y="146" x="13675"/>
                  <a:pt y="122" x="13659"/>
                </a:cubicBezTo>
                <a:cubicBezTo>
                  <a:pt y="98" x="13643"/>
                  <a:pt y="76" x="13628"/>
                  <a:pt y="57" x="13613"/>
                </a:cubicBezTo>
                <a:cubicBezTo>
                  <a:pt y="37" x="13598"/>
                  <a:pt y="18" x="13583"/>
                  <a:pt y="0" x="13567"/>
                </a:cubicBezTo>
                <a:close/>
                <a:moveTo>
                  <a:pt y="280" x="2626"/>
                </a:moveTo>
                <a:cubicBezTo>
                  <a:pt y="280" x="2602"/>
                  <a:pt y="283" x="2580"/>
                  <a:pt y="289" x="2561"/>
                </a:cubicBezTo>
                <a:cubicBezTo>
                  <a:pt y="295" x="2542"/>
                  <a:pt y="303" x="2525"/>
                  <a:pt y="314" x="2510"/>
                </a:cubicBezTo>
                <a:cubicBezTo>
                  <a:pt y="324" x="2495"/>
                  <a:pt y="336" x="2482"/>
                  <a:pt y="350" x="2472"/>
                </a:cubicBezTo>
                <a:cubicBezTo>
                  <a:pt y="363" x="2461"/>
                  <a:pt y="377" x="2453"/>
                  <a:pt y="392" x="2446"/>
                </a:cubicBezTo>
                <a:cubicBezTo>
                  <a:pt y="406" x="2440"/>
                  <a:pt y="421" x="2435"/>
                  <a:pt y="436" x="2432"/>
                </a:cubicBezTo>
                <a:cubicBezTo>
                  <a:pt y="451" x="2429"/>
                  <a:pt y="465" x="2427"/>
                  <a:pt y="478" x="2427"/>
                </a:cubicBezTo>
                <a:lnTo>
                  <a:pt y="650" x="2427"/>
                </a:lnTo>
                <a:cubicBezTo>
                  <a:pt y="674" x="2427"/>
                  <a:pt y="696" x="2430"/>
                  <a:pt y="715" x="2437"/>
                </a:cubicBezTo>
                <a:cubicBezTo>
                  <a:pt y="735" x="2443"/>
                  <a:pt y="752" x="2451"/>
                  <a:pt y="767" x="2461"/>
                </a:cubicBezTo>
                <a:cubicBezTo>
                  <a:pt y="782" x="2472"/>
                  <a:pt y="795" x="2483"/>
                  <a:pt y="805" x="2497"/>
                </a:cubicBezTo>
                <a:cubicBezTo>
                  <a:pt y="815" x="2511"/>
                  <a:pt y="824" x="2525"/>
                  <a:pt y="830" x="2539"/>
                </a:cubicBezTo>
                <a:cubicBezTo>
                  <a:pt y="837" x="2554"/>
                  <a:pt y="842" x="2569"/>
                  <a:pt y="845" x="2583"/>
                </a:cubicBezTo>
                <a:cubicBezTo>
                  <a:pt y="848" x="2598"/>
                  <a:pt y="849" x="2612"/>
                  <a:pt y="849" x="2626"/>
                </a:cubicBezTo>
                <a:lnTo>
                  <a:pt y="849" x="2876"/>
                </a:lnTo>
                <a:lnTo>
                  <a:pt y="681" x="2876"/>
                </a:lnTo>
                <a:lnTo>
                  <a:pt y="681" x="2627"/>
                </a:lnTo>
                <a:cubicBezTo>
                  <a:pt y="681" x="2616"/>
                  <a:pt y="678" x="2608"/>
                  <a:pt y="674" x="2603"/>
                </a:cubicBezTo>
                <a:cubicBezTo>
                  <a:pt y="669" x="2598"/>
                  <a:pt y="661" x="2596"/>
                  <a:pt y="650" x="2596"/>
                </a:cubicBezTo>
                <a:lnTo>
                  <a:pt y="478" x="2596"/>
                </a:lnTo>
                <a:cubicBezTo>
                  <a:pt y="469" x="2596"/>
                  <a:pt y="462" x="2598"/>
                  <a:pt y="457" x="2604"/>
                </a:cubicBezTo>
                <a:cubicBezTo>
                  <a:pt y="451" x="2609"/>
                  <a:pt y="448" x="2616"/>
                  <a:pt y="448" x="2626"/>
                </a:cubicBezTo>
                <a:lnTo>
                  <a:pt y="448" x="2855"/>
                </a:lnTo>
                <a:cubicBezTo>
                  <a:pt y="448" x="2866"/>
                  <a:pt y="451" x="2874"/>
                  <a:pt y="455" x="2879"/>
                </a:cubicBezTo>
                <a:cubicBezTo>
                  <a:pt y="460" x="2883"/>
                  <a:pt y="467" x="2885"/>
                  <a:pt y="478" x="2885"/>
                </a:cubicBezTo>
                <a:lnTo>
                  <a:pt y="879" x="2885"/>
                </a:lnTo>
                <a:cubicBezTo>
                  <a:pt y="890" x="2885"/>
                  <a:pt y="898" x="2883"/>
                  <a:pt y="903" x="2879"/>
                </a:cubicBezTo>
                <a:cubicBezTo>
                  <a:pt y="907" x="2874"/>
                  <a:pt y="910" x="2866"/>
                  <a:pt y="910" x="2855"/>
                </a:cubicBezTo>
                <a:lnTo>
                  <a:pt y="910" x="2605"/>
                </a:lnTo>
                <a:lnTo>
                  <a:pt y="1078" x="2605"/>
                </a:lnTo>
                <a:lnTo>
                  <a:pt y="1078" x="2855"/>
                </a:lnTo>
                <a:cubicBezTo>
                  <a:pt y="1078" x="2868"/>
                  <a:pt y="1077" x="2882"/>
                  <a:pt y="1074" x="2897"/>
                </a:cubicBezTo>
                <a:cubicBezTo>
                  <a:pt y="1071" x="2912"/>
                  <a:pt y="1066" x="2927"/>
                  <a:pt y="1059" x="2942"/>
                </a:cubicBezTo>
                <a:cubicBezTo>
                  <a:pt y="1053" x="2956"/>
                  <a:pt y="1044" x="2970"/>
                  <a:pt y="1034" x="2984"/>
                </a:cubicBezTo>
                <a:cubicBezTo>
                  <a:pt y="1024" x="2998"/>
                  <a:pt y="1011" x="3010"/>
                  <a:pt y="996" x="3020"/>
                </a:cubicBezTo>
                <a:cubicBezTo>
                  <a:pt y="981" x="3030"/>
                  <a:pt y="964" x="3038"/>
                  <a:pt y="944" x="3045"/>
                </a:cubicBezTo>
                <a:cubicBezTo>
                  <a:pt y="925" x="3051"/>
                  <a:pt y="903" x="3054"/>
                  <a:pt y="879" x="3054"/>
                </a:cubicBezTo>
                <a:lnTo>
                  <a:pt y="478" x="3054"/>
                </a:lnTo>
                <a:cubicBezTo>
                  <a:pt y="454" x="3054"/>
                  <a:pt y="433" x="3051"/>
                  <a:pt y="414" x="3045"/>
                </a:cubicBezTo>
                <a:cubicBezTo>
                  <a:pt y="394" x="3038"/>
                  <a:pt y="377" x="3030"/>
                  <a:pt y="362" x="3020"/>
                </a:cubicBezTo>
                <a:cubicBezTo>
                  <a:pt y="347" x="3010"/>
                  <a:pt y="334" x="2998"/>
                  <a:pt y="324" x="2984"/>
                </a:cubicBezTo>
                <a:cubicBezTo>
                  <a:pt y="314" x="2970"/>
                  <a:pt y="305" x="2956"/>
                  <a:pt y="299" x="2942"/>
                </a:cubicBezTo>
                <a:cubicBezTo>
                  <a:pt y="292" x="2927"/>
                  <a:pt y="287" x="2912"/>
                  <a:pt y="284" x="2897"/>
                </a:cubicBezTo>
                <a:cubicBezTo>
                  <a:pt y="281" x="2882"/>
                  <a:pt y="280" x="2868"/>
                  <a:pt y="280" x="2855"/>
                </a:cubicBezTo>
                <a:close/>
                <a:moveTo>
                  <a:pt y="280" x="11360"/>
                </a:moveTo>
                <a:cubicBezTo>
                  <a:pt y="280" x="11336"/>
                  <a:pt y="283" x="11314"/>
                  <a:pt y="289" x="11295"/>
                </a:cubicBezTo>
                <a:cubicBezTo>
                  <a:pt y="295" x="11276"/>
                  <a:pt y="303" x="11258"/>
                  <a:pt y="314" x="11243"/>
                </a:cubicBezTo>
                <a:cubicBezTo>
                  <a:pt y="324" x="11229"/>
                  <a:pt y="336" x="11216"/>
                  <a:pt y="350" x="11205"/>
                </a:cubicBezTo>
                <a:cubicBezTo>
                  <a:pt y="363" x="11195"/>
                  <a:pt y="377" x="11187"/>
                  <a:pt y="392" x="11180"/>
                </a:cubicBezTo>
                <a:cubicBezTo>
                  <a:pt y="406" x="11173"/>
                  <a:pt y="421" x="11169"/>
                  <a:pt y="436" x="11166"/>
                </a:cubicBezTo>
                <a:cubicBezTo>
                  <a:pt y="451" x="11163"/>
                  <a:pt y="465" x="11161"/>
                  <a:pt y="478" x="11161"/>
                </a:cubicBezTo>
                <a:lnTo>
                  <a:pt y="650" x="11161"/>
                </a:lnTo>
                <a:cubicBezTo>
                  <a:pt y="674" x="11161"/>
                  <a:pt y="696" x="11164"/>
                  <a:pt y="715" x="11170"/>
                </a:cubicBezTo>
                <a:cubicBezTo>
                  <a:pt y="735" x="11177"/>
                  <a:pt y="752" x="11185"/>
                  <a:pt y="767" x="11195"/>
                </a:cubicBezTo>
                <a:cubicBezTo>
                  <a:pt y="782" x="11205"/>
                  <a:pt y="795" x="11217"/>
                  <a:pt y="805" x="11231"/>
                </a:cubicBezTo>
                <a:cubicBezTo>
                  <a:pt y="815" x="11245"/>
                  <a:pt y="824" x="11259"/>
                  <a:pt y="830" x="11273"/>
                </a:cubicBezTo>
                <a:cubicBezTo>
                  <a:pt y="837" x="11288"/>
                  <a:pt y="842" x="11302"/>
                  <a:pt y="845" x="11317"/>
                </a:cubicBezTo>
                <a:cubicBezTo>
                  <a:pt y="848" x="11332"/>
                  <a:pt y="849" x="11346"/>
                  <a:pt y="849" x="11360"/>
                </a:cubicBezTo>
                <a:lnTo>
                  <a:pt y="849" x="11610"/>
                </a:lnTo>
                <a:lnTo>
                  <a:pt y="681" x="11610"/>
                </a:lnTo>
                <a:lnTo>
                  <a:pt y="681" x="11361"/>
                </a:lnTo>
                <a:cubicBezTo>
                  <a:pt y="681" x="11349"/>
                  <a:pt y="678" x="11342"/>
                  <a:pt y="674" x="11337"/>
                </a:cubicBezTo>
                <a:cubicBezTo>
                  <a:pt y="669" x="11332"/>
                  <a:pt y="661" x="11330"/>
                  <a:pt y="650" x="11330"/>
                </a:cubicBezTo>
                <a:lnTo>
                  <a:pt y="478" x="11330"/>
                </a:lnTo>
                <a:cubicBezTo>
                  <a:pt y="469" x="11330"/>
                  <a:pt y="462" x="11332"/>
                  <a:pt y="457" x="11337"/>
                </a:cubicBezTo>
                <a:cubicBezTo>
                  <a:pt y="451" x="11343"/>
                  <a:pt y="448" x="11350"/>
                  <a:pt y="448" x="11360"/>
                </a:cubicBezTo>
                <a:lnTo>
                  <a:pt y="448" x="11589"/>
                </a:lnTo>
                <a:cubicBezTo>
                  <a:pt y="448" x="11600"/>
                  <a:pt y="451" x="11608"/>
                  <a:pt y="455" x="11612"/>
                </a:cubicBezTo>
                <a:cubicBezTo>
                  <a:pt y="460" x="11617"/>
                  <a:pt y="467" x="11619"/>
                  <a:pt y="478" x="11619"/>
                </a:cubicBezTo>
                <a:lnTo>
                  <a:pt y="879" x="11619"/>
                </a:lnTo>
                <a:cubicBezTo>
                  <a:pt y="890" x="11619"/>
                  <a:pt y="898" x="11617"/>
                  <a:pt y="903" x="11612"/>
                </a:cubicBezTo>
                <a:cubicBezTo>
                  <a:pt y="907" x="11608"/>
                  <a:pt y="910" x="11600"/>
                  <a:pt y="910" x="11589"/>
                </a:cubicBezTo>
                <a:lnTo>
                  <a:pt y="910" x="11339"/>
                </a:lnTo>
                <a:lnTo>
                  <a:pt y="1078" x="11339"/>
                </a:lnTo>
                <a:lnTo>
                  <a:pt y="1078" x="11589"/>
                </a:lnTo>
                <a:cubicBezTo>
                  <a:pt y="1078" x="11602"/>
                  <a:pt y="1077" x="11616"/>
                  <a:pt y="1074" x="11631"/>
                </a:cubicBezTo>
                <a:cubicBezTo>
                  <a:pt y="1071" x="11646"/>
                  <a:pt y="1066" x="11661"/>
                  <a:pt y="1059" x="11676"/>
                </a:cubicBezTo>
                <a:cubicBezTo>
                  <a:pt y="1053" x="11690"/>
                  <a:pt y="1044" x="11704"/>
                  <a:pt y="1034" x="11718"/>
                </a:cubicBezTo>
                <a:cubicBezTo>
                  <a:pt y="1024" x="11731"/>
                  <a:pt y="1011" x="11743"/>
                  <a:pt y="996" x="11754"/>
                </a:cubicBezTo>
                <a:cubicBezTo>
                  <a:pt y="981" x="11764"/>
                  <a:pt y="964" x="11772"/>
                  <a:pt y="944" x="11778"/>
                </a:cubicBezTo>
                <a:cubicBezTo>
                  <a:pt y="925" x="11785"/>
                  <a:pt y="903" x="11788"/>
                  <a:pt y="879" x="11788"/>
                </a:cubicBezTo>
                <a:lnTo>
                  <a:pt y="478" x="11788"/>
                </a:lnTo>
                <a:cubicBezTo>
                  <a:pt y="454" x="11788"/>
                  <a:pt y="433" x="11785"/>
                  <a:pt y="414" x="11778"/>
                </a:cubicBezTo>
                <a:cubicBezTo>
                  <a:pt y="394" x="11772"/>
                  <a:pt y="377" x="11764"/>
                  <a:pt y="362" x="11754"/>
                </a:cubicBezTo>
                <a:cubicBezTo>
                  <a:pt y="347" x="11743"/>
                  <a:pt y="334" x="11731"/>
                  <a:pt y="324" x="11718"/>
                </a:cubicBezTo>
                <a:cubicBezTo>
                  <a:pt y="314" x="11704"/>
                  <a:pt y="305" x="11690"/>
                  <a:pt y="299" x="11676"/>
                </a:cubicBezTo>
                <a:cubicBezTo>
                  <a:pt y="292" x="11661"/>
                  <a:pt y="287" x="11646"/>
                  <a:pt y="284" x="11631"/>
                </a:cubicBezTo>
                <a:cubicBezTo>
                  <a:pt y="281" x="11616"/>
                  <a:pt y="280" x="11602"/>
                  <a:pt y="280" x="11589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/>
          <p:nvPr/>
        </p:nvSpPr>
        <p:spPr>
          <a:xfrm>
            <a:off y="726912" x="6736575"/>
            <a:ext cy="446643" cx="2277153"/>
          </a:xfrm>
          <a:custGeom>
            <a:pathLst>
              <a:path w="5471" extrusionOk="0" h="901">
                <a:moveTo>
                  <a:pt y="0" x="1566"/>
                </a:moveTo>
                <a:lnTo>
                  <a:pt y="156" x="1566"/>
                </a:lnTo>
                <a:lnTo>
                  <a:pt y="156" x="1735"/>
                </a:lnTo>
                <a:lnTo>
                  <a:pt y="0" x="1735"/>
                </a:lnTo>
                <a:close/>
                <a:moveTo>
                  <a:pt y="391" x="4138"/>
                </a:moveTo>
                <a:cubicBezTo>
                  <a:pt y="391" x="4149"/>
                  <a:pt y="393" x="4157"/>
                  <a:pt y="398" x="4161"/>
                </a:cubicBezTo>
                <a:cubicBezTo>
                  <a:pt y="402" x="4166"/>
                  <a:pt y="410" x="4168"/>
                  <a:pt y="422" x="4168"/>
                </a:cubicBezTo>
                <a:lnTo>
                  <a:pt y="593" x="4168"/>
                </a:lnTo>
                <a:cubicBezTo>
                  <a:pt y="604" x="4168"/>
                  <a:pt y="612" x="4166"/>
                  <a:pt y="617" x="4162"/>
                </a:cubicBezTo>
                <a:cubicBezTo>
                  <a:pt y="621" x="4157"/>
                  <a:pt y="624" x="4149"/>
                  <a:pt y="624" x="4138"/>
                </a:cubicBezTo>
                <a:lnTo>
                  <a:pt y="624" x="3910"/>
                </a:lnTo>
                <a:cubicBezTo>
                  <a:pt y="624" x="3899"/>
                  <a:pt y="621" x="3891"/>
                  <a:pt y="617" x="3886"/>
                </a:cubicBezTo>
                <a:cubicBezTo>
                  <a:pt y="612" x="3881"/>
                  <a:pt y="604" x="3879"/>
                  <a:pt y="593" x="3879"/>
                </a:cubicBezTo>
                <a:lnTo>
                  <a:pt y="421" x="3879"/>
                </a:lnTo>
                <a:cubicBezTo>
                  <a:pt y="410" x="3879"/>
                  <a:pt y="403" x="3881"/>
                  <a:pt y="398" x="3886"/>
                </a:cubicBezTo>
                <a:cubicBezTo>
                  <a:pt y="394" x="3891"/>
                  <a:pt y="391" x="3899"/>
                  <a:pt y="391" x="3910"/>
                </a:cubicBezTo>
                <a:close/>
                <a:moveTo>
                  <a:pt y="209" x="485"/>
                </a:moveTo>
                <a:cubicBezTo>
                  <a:pt y="209" x="507"/>
                  <a:pt y="213" x="527"/>
                  <a:pt y="220" x="544"/>
                </a:cubicBezTo>
                <a:cubicBezTo>
                  <a:pt y="227" x="562"/>
                  <a:pt y="236" x="577"/>
                  <a:pt y="249" x="590"/>
                </a:cubicBezTo>
                <a:cubicBezTo>
                  <a:pt y="261" x="602"/>
                  <a:pt y="276" x="612"/>
                  <a:pt y="294" x="619"/>
                </a:cubicBezTo>
                <a:cubicBezTo>
                  <a:pt y="312" x="626"/>
                  <a:pt y="332" x="629"/>
                  <a:pt y="354" x="629"/>
                </a:cubicBezTo>
                <a:lnTo>
                  <a:pt y="488" x="629"/>
                </a:lnTo>
                <a:cubicBezTo>
                  <a:pt y="511" x="629"/>
                  <a:pt y="531" x="626"/>
                  <a:pt y="548" x="619"/>
                </a:cubicBezTo>
                <a:cubicBezTo>
                  <a:pt y="566" x="612"/>
                  <a:pt y="581" x="602"/>
                  <a:pt y="594" x="590"/>
                </a:cubicBezTo>
                <a:cubicBezTo>
                  <a:pt y="606" x="577"/>
                  <a:pt y="616" x="562"/>
                  <a:pt y="623" x="544"/>
                </a:cubicBezTo>
                <a:cubicBezTo>
                  <a:pt y="630" x="526"/>
                  <a:pt y="633" x="506"/>
                  <a:pt y="633" x="484"/>
                </a:cubicBezTo>
                <a:lnTo>
                  <a:pt y="633" x="313"/>
                </a:lnTo>
                <a:cubicBezTo>
                  <a:pt y="633" x="291"/>
                  <a:pt y="630" x="271"/>
                  <a:pt y="623" x="253"/>
                </a:cubicBezTo>
                <a:cubicBezTo>
                  <a:pt y="616" x="236"/>
                  <a:pt y="606" x="220"/>
                  <a:pt y="594" x="208"/>
                </a:cubicBezTo>
                <a:cubicBezTo>
                  <a:pt y="581" x="195"/>
                  <a:pt y="566" x="185"/>
                  <a:pt y="548" x="179"/>
                </a:cubicBezTo>
                <a:cubicBezTo>
                  <a:pt y="531" x="172"/>
                  <a:pt y="511" x="168"/>
                  <a:pt y="488" x="168"/>
                </a:cubicBezTo>
                <a:lnTo>
                  <a:pt y="354" x="168"/>
                </a:lnTo>
                <a:cubicBezTo>
                  <a:pt y="332" x="168"/>
                  <a:pt y="312" x="172"/>
                  <a:pt y="294" x="179"/>
                </a:cubicBezTo>
                <a:cubicBezTo>
                  <a:pt y="276" x="185"/>
                  <a:pt y="261" x="195"/>
                  <a:pt y="249" x="208"/>
                </a:cubicBezTo>
                <a:cubicBezTo>
                  <a:pt y="236" x="220"/>
                  <a:pt y="227" x="236"/>
                  <a:pt y="220" x="253"/>
                </a:cubicBezTo>
                <a:cubicBezTo>
                  <a:pt y="213" x="271"/>
                  <a:pt y="209" x="291"/>
                  <a:pt y="209" x="313"/>
                </a:cubicBezTo>
                <a:close/>
                <a:moveTo>
                  <a:pt y="223" x="860"/>
                </a:moveTo>
                <a:lnTo>
                  <a:pt y="536" x="860"/>
                </a:lnTo>
                <a:cubicBezTo>
                  <a:pt y="567" x="860"/>
                  <a:pt y="595" x="864"/>
                  <a:pt y="620" x="872"/>
                </a:cubicBezTo>
                <a:cubicBezTo>
                  <a:pt y="645" x="880"/>
                  <a:pt y="667" x="890"/>
                  <a:pt y="686" x="904"/>
                </a:cubicBezTo>
                <a:cubicBezTo>
                  <a:pt y="705" x="917"/>
                  <a:pt y="721" x="932"/>
                  <a:pt y="735" x="950"/>
                </a:cubicBezTo>
                <a:cubicBezTo>
                  <a:pt y="748" x="968"/>
                  <a:pt y="759" x="986"/>
                  <a:pt y="768" x="1004"/>
                </a:cubicBezTo>
                <a:cubicBezTo>
                  <a:pt y="776" x="1023"/>
                  <a:pt y="783" x="1042"/>
                  <a:pt y="786" x="1061"/>
                </a:cubicBezTo>
                <a:cubicBezTo>
                  <a:pt y="790" x="1080"/>
                  <a:pt y="792" x="1099"/>
                  <a:pt y="792" x="1116"/>
                </a:cubicBezTo>
                <a:lnTo>
                  <a:pt y="792" x="1403"/>
                </a:lnTo>
                <a:cubicBezTo>
                  <a:pt y="792" x="1414"/>
                  <a:pt y="790" x="1425"/>
                  <a:pt y="786" x="1435"/>
                </a:cubicBezTo>
                <a:cubicBezTo>
                  <a:pt y="781" x="1446"/>
                  <a:pt y="775" x="1454"/>
                  <a:pt y="768" x="1462"/>
                </a:cubicBezTo>
                <a:cubicBezTo>
                  <a:pt y="760" x="1470"/>
                  <a:pt y="751" x="1476"/>
                  <a:pt y="741" x="1480"/>
                </a:cubicBezTo>
                <a:cubicBezTo>
                  <a:pt y="730" x="1484"/>
                  <a:pt y="719" x="1486"/>
                  <a:pt y="707" x="1486"/>
                </a:cubicBezTo>
                <a:lnTo>
                  <a:pt y="223" x="1486"/>
                </a:lnTo>
                <a:lnTo>
                  <a:pt y="223" x="1318"/>
                </a:lnTo>
                <a:lnTo>
                  <a:pt y="624" x="1318"/>
                </a:lnTo>
                <a:lnTo>
                  <a:pt y="624" x="1117"/>
                </a:lnTo>
                <a:cubicBezTo>
                  <a:pt y="624" x="1104"/>
                  <a:pt y="621" x="1092"/>
                  <a:pt y="617" x="1081"/>
                </a:cubicBezTo>
                <a:cubicBezTo>
                  <a:pt y="613" x="1071"/>
                  <a:pt y="607" x="1062"/>
                  <a:pt y="600" x="1054"/>
                </a:cubicBezTo>
                <a:cubicBezTo>
                  <a:pt y="592" x="1046"/>
                  <a:pt y="583" x="1040"/>
                  <a:pt y="573" x="1035"/>
                </a:cubicBezTo>
                <a:cubicBezTo>
                  <a:pt y="562" x="1031"/>
                  <a:pt y="550" x="1028"/>
                  <a:pt y="536" x="1028"/>
                </a:cubicBezTo>
                <a:lnTo>
                  <a:pt y="223" x="1028"/>
                </a:lnTo>
                <a:close/>
                <a:moveTo>
                  <a:pt y="223" x="1566"/>
                </a:moveTo>
                <a:lnTo>
                  <a:pt y="792" x="1566"/>
                </a:lnTo>
                <a:lnTo>
                  <a:pt y="792" x="1735"/>
                </a:lnTo>
                <a:lnTo>
                  <a:pt y="223" x="1735"/>
                </a:lnTo>
                <a:close/>
                <a:moveTo>
                  <a:pt y="223" x="2002"/>
                </a:moveTo>
                <a:cubicBezTo>
                  <a:pt y="223" x="1978"/>
                  <a:pt y="226" x="1957"/>
                  <a:pt y="232" x="1937"/>
                </a:cubicBezTo>
                <a:cubicBezTo>
                  <a:pt y="238" x="1918"/>
                  <a:pt y="246" x="1901"/>
                  <a:pt y="257" x="1886"/>
                </a:cubicBezTo>
                <a:cubicBezTo>
                  <a:pt y="267" x="1871"/>
                  <a:pt y="279" x="1858"/>
                  <a:pt y="292" x="1848"/>
                </a:cubicBezTo>
                <a:cubicBezTo>
                  <a:pt y="306" x="1838"/>
                  <a:pt y="320" x="1829"/>
                  <a:pt y="335" x="1823"/>
                </a:cubicBezTo>
                <a:cubicBezTo>
                  <a:pt y="349" x="1816"/>
                  <a:pt y="364" x="1811"/>
                  <a:pt y="379" x="1808"/>
                </a:cubicBezTo>
                <a:cubicBezTo>
                  <a:pt y="394" x="1805"/>
                  <a:pt y="408" x="1804"/>
                  <a:pt y="421" x="1804"/>
                </a:cubicBezTo>
                <a:lnTo>
                  <a:pt y="593" x="1804"/>
                </a:lnTo>
                <a:cubicBezTo>
                  <a:pt y="629" x="1804"/>
                  <a:pt y="660" x="1810"/>
                  <a:pt y="686" x="1824"/>
                </a:cubicBezTo>
                <a:cubicBezTo>
                  <a:pt y="711" x="1837"/>
                  <a:pt y="732" x="1854"/>
                  <a:pt y="748" x="1874"/>
                </a:cubicBezTo>
                <a:cubicBezTo>
                  <a:pt y="764" x="1894"/>
                  <a:pt y="775" x="1915"/>
                  <a:pt y="782" x="1938"/>
                </a:cubicBezTo>
                <a:cubicBezTo>
                  <a:pt y="789" x="1961"/>
                  <a:pt y="792" x="1983"/>
                  <a:pt y="792" x="2002"/>
                </a:cubicBezTo>
                <a:lnTo>
                  <a:pt y="792" x="2367"/>
                </a:lnTo>
                <a:lnTo>
                  <a:pt y="624" x="2367"/>
                </a:lnTo>
                <a:lnTo>
                  <a:pt y="624" x="2003"/>
                </a:lnTo>
                <a:cubicBezTo>
                  <a:pt y="624" x="1992"/>
                  <a:pt y="621" x="1984"/>
                  <a:pt y="617" x="1979"/>
                </a:cubicBezTo>
                <a:cubicBezTo>
                  <a:pt y="612" x="1975"/>
                  <a:pt y="604" x="1972"/>
                  <a:pt y="593" x="1972"/>
                </a:cubicBezTo>
                <a:lnTo>
                  <a:pt y="422" x="1972"/>
                </a:lnTo>
                <a:cubicBezTo>
                  <a:pt y="410" x="1972"/>
                  <a:pt y="402" x="1975"/>
                  <a:pt y="398" x="1979"/>
                </a:cubicBezTo>
                <a:cubicBezTo>
                  <a:pt y="393" x="1984"/>
                  <a:pt y="391" x="1991"/>
                  <a:pt y="391" x="2002"/>
                </a:cubicBezTo>
                <a:lnTo>
                  <a:pt y="391" x="2367"/>
                </a:lnTo>
                <a:lnTo>
                  <a:pt y="223" x="2367"/>
                </a:lnTo>
                <a:close/>
                <a:moveTo>
                  <a:pt y="0" x="2433"/>
                </a:moveTo>
                <a:lnTo>
                  <a:pt y="792" x="2433"/>
                </a:lnTo>
                <a:lnTo>
                  <a:pt y="792" x="2601"/>
                </a:lnTo>
                <a:lnTo>
                  <a:pt y="518" x="2601"/>
                </a:lnTo>
                <a:lnTo>
                  <a:pt y="518" x="2601"/>
                </a:lnTo>
                <a:cubicBezTo>
                  <a:pt y="526" x="2605"/>
                  <a:pt y="533" x="2611"/>
                  <a:pt y="539" x="2618"/>
                </a:cubicBezTo>
                <a:lnTo>
                  <a:pt y="792" x="2880"/>
                </a:lnTo>
                <a:lnTo>
                  <a:pt y="792" x="3475"/>
                </a:lnTo>
                <a:cubicBezTo>
                  <a:pt y="792" x="3488"/>
                  <a:pt y="791" x="3503"/>
                  <a:pt y="788" x="3517"/>
                </a:cubicBezTo>
                <a:cubicBezTo>
                  <a:pt y="785" x="3532"/>
                  <a:pt y="780" x="3547"/>
                  <a:pt y="773" x="3562"/>
                </a:cubicBezTo>
                <a:cubicBezTo>
                  <a:pt y="767" x="3576"/>
                  <a:pt y="758" x="3591"/>
                  <a:pt y="748" x="3604"/>
                </a:cubicBezTo>
                <a:cubicBezTo>
                  <a:pt y="737" x="3618"/>
                  <a:pt y="725" x="3630"/>
                  <a:pt y="710" x="3640"/>
                </a:cubicBezTo>
                <a:cubicBezTo>
                  <a:pt y="695" x="3650"/>
                  <a:pt y="678" x="3659"/>
                  <a:pt y="658" x="3665"/>
                </a:cubicBezTo>
                <a:cubicBezTo>
                  <a:pt y="639" x="3671"/>
                  <a:pt y="617" x="3674"/>
                  <a:pt y="593" x="3674"/>
                </a:cubicBezTo>
                <a:cubicBezTo>
                  <a:pt y="573" x="3674"/>
                  <a:pt y="552" x="3670"/>
                  <a:pt y="529" x="3663"/>
                </a:cubicBezTo>
                <a:cubicBezTo>
                  <a:pt y="506" x="3656"/>
                  <a:pt y="484" x="3645"/>
                  <a:pt y="464" x="3629"/>
                </a:cubicBezTo>
                <a:cubicBezTo>
                  <a:pt y="444" x="3613"/>
                  <a:pt y="428" x="3593"/>
                  <a:pt y="414" x="3567"/>
                </a:cubicBezTo>
                <a:cubicBezTo>
                  <a:pt y="401" x="3542"/>
                  <a:pt y="395" x="3511"/>
                  <a:pt y="395" x="3475"/>
                </a:cubicBezTo>
                <a:lnTo>
                  <a:pt y="395" x="3273"/>
                </a:lnTo>
                <a:cubicBezTo>
                  <a:pt y="394" x="3273"/>
                  <a:pt y="394" x="3273"/>
                  <a:pt y="394" x="3273"/>
                </a:cubicBezTo>
                <a:cubicBezTo>
                  <a:pt y="393" x="3273"/>
                  <a:pt y="392" x="3273"/>
                  <a:pt y="392" x="3273"/>
                </a:cubicBezTo>
                <a:lnTo>
                  <a:pt y="392" x="3273"/>
                </a:lnTo>
                <a:cubicBezTo>
                  <a:pt y="391" x="3274"/>
                  <a:pt y="391" x="3276"/>
                  <a:pt y="391" x="3279"/>
                </a:cubicBezTo>
                <a:lnTo>
                  <a:pt y="391" x="3611"/>
                </a:lnTo>
                <a:lnTo>
                  <a:pt y="223" x="3611"/>
                </a:lnTo>
                <a:lnTo>
                  <a:pt y="223" x="3278"/>
                </a:lnTo>
                <a:cubicBezTo>
                  <a:pt y="223" x="3260"/>
                  <a:pt y="226" x="3242"/>
                  <a:pt y="232" x="3221"/>
                </a:cubicBezTo>
                <a:cubicBezTo>
                  <a:pt y="238" x="3201"/>
                  <a:pt y="248" x="3182"/>
                  <a:pt y="262" x="3165"/>
                </a:cubicBezTo>
                <a:cubicBezTo>
                  <a:pt y="275" x="3147"/>
                  <a:pt y="293" x="3133"/>
                  <a:pt y="315" x="3121"/>
                </a:cubicBezTo>
                <a:cubicBezTo>
                  <a:pt y="338" x="3110"/>
                  <a:pt y="365" x="3104"/>
                  <a:pt y="396" x="3104"/>
                </a:cubicBezTo>
                <a:cubicBezTo>
                  <a:pt y="413" x="3104"/>
                  <a:pt y="431" x="3107"/>
                  <a:pt y="450" x="3113"/>
                </a:cubicBezTo>
                <a:cubicBezTo>
                  <a:pt y="470" x="3119"/>
                  <a:pt y="488" x="3129"/>
                  <a:pt y="505" x="3143"/>
                </a:cubicBezTo>
                <a:cubicBezTo>
                  <a:pt y="521" x="3157"/>
                  <a:pt y="535" x="3175"/>
                  <a:pt y="547" x="3198"/>
                </a:cubicBezTo>
                <a:cubicBezTo>
                  <a:pt y="558" x="3220"/>
                  <a:pt y="563" x="3247"/>
                  <a:pt y="563" x="3278"/>
                </a:cubicBezTo>
                <a:lnTo>
                  <a:pt y="563" x="3475"/>
                </a:lnTo>
                <a:cubicBezTo>
                  <a:pt y="563" x="3494"/>
                  <a:pt y="573" x="3504"/>
                  <a:pt y="594" x="3505"/>
                </a:cubicBezTo>
                <a:cubicBezTo>
                  <a:pt y="604" x="3505"/>
                  <a:pt y="612" x="3503"/>
                  <a:pt y="617" x="3498"/>
                </a:cubicBezTo>
                <a:cubicBezTo>
                  <a:pt y="621" x="3494"/>
                  <a:pt y="624" x="3485"/>
                  <a:pt y="624" x="3474"/>
                </a:cubicBezTo>
                <a:lnTo>
                  <a:pt y="624" x="3110"/>
                </a:lnTo>
                <a:lnTo>
                  <a:pt y="780" x="3110"/>
                </a:lnTo>
                <a:lnTo>
                  <a:pt y="485" x="2804"/>
                </a:lnTo>
                <a:lnTo>
                  <a:pt y="222" x="3131"/>
                </a:lnTo>
                <a:lnTo>
                  <a:pt y="222" x="2861"/>
                </a:lnTo>
                <a:lnTo>
                  <a:pt y="413" x="2624"/>
                </a:lnTo>
                <a:cubicBezTo>
                  <a:pt y="421" x="2614"/>
                  <a:pt y="429" x="2607"/>
                  <a:pt y="440" x="2601"/>
                </a:cubicBezTo>
                <a:lnTo>
                  <a:pt y="0" x="2601"/>
                </a:lnTo>
                <a:close/>
                <a:moveTo>
                  <a:pt y="223" x="3909"/>
                </a:moveTo>
                <a:cubicBezTo>
                  <a:pt y="223" x="3889"/>
                  <a:pt y="226" x="3868"/>
                  <a:pt y="233" x="3845"/>
                </a:cubicBezTo>
                <a:cubicBezTo>
                  <a:pt y="240" x="3822"/>
                  <a:pt y="251" x="3800"/>
                  <a:pt y="267" x="3780"/>
                </a:cubicBezTo>
                <a:cubicBezTo>
                  <a:pt y="283" x="3760"/>
                  <a:pt y="304" x="3744"/>
                  <a:pt y="329" x="3730"/>
                </a:cubicBezTo>
                <a:cubicBezTo>
                  <a:pt y="354" x="3717"/>
                  <a:pt y="385" x="3710"/>
                  <a:pt y="421" x="3710"/>
                </a:cubicBezTo>
                <a:lnTo>
                  <a:pt y="593" x="3710"/>
                </a:lnTo>
                <a:cubicBezTo>
                  <a:pt y="629" x="3710"/>
                  <a:pt y="660" x="3717"/>
                  <a:pt y="686" x="3730"/>
                </a:cubicBezTo>
                <a:cubicBezTo>
                  <a:pt y="711" x="3744"/>
                  <a:pt y="732" x="3760"/>
                  <a:pt y="748" x="3780"/>
                </a:cubicBezTo>
                <a:cubicBezTo>
                  <a:pt y="764" x="3800"/>
                  <a:pt y="775" x="3822"/>
                  <a:pt y="782" x="3845"/>
                </a:cubicBezTo>
                <a:cubicBezTo>
                  <a:pt y="789" x="3868"/>
                  <a:pt y="792" x="3889"/>
                  <a:pt y="792" x="3909"/>
                </a:cubicBezTo>
                <a:lnTo>
                  <a:pt y="792" x="4138"/>
                </a:lnTo>
                <a:cubicBezTo>
                  <a:pt y="792" x="4151"/>
                  <a:pt y="791" x="4166"/>
                  <a:pt y="788" x="4180"/>
                </a:cubicBezTo>
                <a:cubicBezTo>
                  <a:pt y="785" x="4195"/>
                  <a:pt y="780" x="4210"/>
                  <a:pt y="773" x="4225"/>
                </a:cubicBezTo>
                <a:cubicBezTo>
                  <a:pt y="767" x="4240"/>
                  <a:pt y="758" x="4254"/>
                  <a:pt y="748" x="4267"/>
                </a:cubicBezTo>
                <a:cubicBezTo>
                  <a:pt y="737" x="4281"/>
                  <a:pt y="725" x="4293"/>
                  <a:pt y="710" x="4303"/>
                </a:cubicBezTo>
                <a:cubicBezTo>
                  <a:pt y="695" x="4313"/>
                  <a:pt y="678" x="4322"/>
                  <a:pt y="658" x="4328"/>
                </a:cubicBezTo>
                <a:cubicBezTo>
                  <a:pt y="639" x="4334"/>
                  <a:pt y="617" x="4337"/>
                  <a:pt y="593" x="4337"/>
                </a:cubicBezTo>
                <a:lnTo>
                  <a:pt y="421" x="4337"/>
                </a:lnTo>
                <a:cubicBezTo>
                  <a:pt y="401" x="4337"/>
                  <a:pt y="380" x="4334"/>
                  <a:pt y="357" x="4326"/>
                </a:cubicBezTo>
                <a:cubicBezTo>
                  <a:pt y="334" x="4319"/>
                  <a:pt y="312" x="4308"/>
                  <a:pt y="292" x="4292"/>
                </a:cubicBezTo>
                <a:cubicBezTo>
                  <a:pt y="272" x="4277"/>
                  <a:pt y="256" x="4256"/>
                  <a:pt y="243" x="4230"/>
                </a:cubicBezTo>
                <a:cubicBezTo>
                  <a:pt y="229" x="4205"/>
                  <a:pt y="223" x="4174"/>
                  <a:pt y="223" x="4138"/>
                </a:cubicBezTo>
                <a:close/>
                <a:moveTo>
                  <a:pt y="223" x="4599"/>
                </a:moveTo>
                <a:cubicBezTo>
                  <a:pt y="223" x="4586"/>
                  <a:pt y="224" x="4572"/>
                  <a:pt y="227" x="4557"/>
                </a:cubicBezTo>
                <a:cubicBezTo>
                  <a:pt y="230" x="4542"/>
                  <a:pt y="235" x="4528"/>
                  <a:pt y="242" x="4513"/>
                </a:cubicBezTo>
                <a:cubicBezTo>
                  <a:pt y="248" x="4498"/>
                  <a:pt y="257" x="4484"/>
                  <a:pt y="267" x="4471"/>
                </a:cubicBezTo>
                <a:cubicBezTo>
                  <a:pt y="277" x="4457"/>
                  <a:pt y="290" x="4445"/>
                  <a:pt y="305" x="4435"/>
                </a:cubicBezTo>
                <a:cubicBezTo>
                  <a:pt y="320" x="4424"/>
                  <a:pt y="337" x="4416"/>
                  <a:pt y="356" x="4410"/>
                </a:cubicBezTo>
                <a:cubicBezTo>
                  <a:pt y="376" x="4403"/>
                  <a:pt y="397" x="4400"/>
                  <a:pt y="421" x="4400"/>
                </a:cubicBezTo>
                <a:lnTo>
                  <a:pt y="792" x="4400"/>
                </a:lnTo>
                <a:lnTo>
                  <a:pt y="792" x="4569"/>
                </a:lnTo>
                <a:lnTo>
                  <a:pt y="421" x="4569"/>
                </a:lnTo>
                <a:cubicBezTo>
                  <a:pt y="410" x="4569"/>
                  <a:pt y="403" x="4571"/>
                  <a:pt y="398" x="4576"/>
                </a:cubicBezTo>
                <a:cubicBezTo>
                  <a:pt y="394" x="4581"/>
                  <a:pt y="391" x="4589"/>
                  <a:pt y="391" x="4600"/>
                </a:cubicBezTo>
                <a:lnTo>
                  <a:pt y="391" x="4907"/>
                </a:lnTo>
                <a:lnTo>
                  <a:pt y="223" x="4907"/>
                </a:lnTo>
                <a:close/>
                <a:moveTo>
                  <a:pt y="50" x="5079"/>
                </a:moveTo>
                <a:lnTo>
                  <a:pt y="223" x="5079"/>
                </a:lnTo>
                <a:lnTo>
                  <a:pt y="223" x="4914"/>
                </a:lnTo>
                <a:lnTo>
                  <a:pt y="391" x="4914"/>
                </a:lnTo>
                <a:lnTo>
                  <a:pt y="391" x="5079"/>
                </a:lnTo>
                <a:lnTo>
                  <a:pt y="792" x="5079"/>
                </a:lnTo>
                <a:lnTo>
                  <a:pt y="792" x="5249"/>
                </a:lnTo>
                <a:lnTo>
                  <a:pt y="391" x="5249"/>
                </a:lnTo>
                <a:lnTo>
                  <a:pt y="391" x="5470"/>
                </a:lnTo>
                <a:lnTo>
                  <a:pt y="223" x="5470"/>
                </a:lnTo>
                <a:lnTo>
                  <a:pt y="223" x="5249"/>
                </a:lnTo>
                <a:lnTo>
                  <a:pt y="50" x="5249"/>
                </a:lnTo>
                <a:close/>
                <a:moveTo>
                  <a:pt y="41" x="313"/>
                </a:moveTo>
                <a:cubicBezTo>
                  <a:pt y="41" x="269"/>
                  <a:pt y="48" x="227"/>
                  <a:pt y="64" x="189"/>
                </a:cubicBezTo>
                <a:cubicBezTo>
                  <a:pt y="80" x="150"/>
                  <a:pt y="101" x="117"/>
                  <a:pt y="129" x="89"/>
                </a:cubicBezTo>
                <a:cubicBezTo>
                  <a:pt y="157" x="61"/>
                  <a:pt y="190" x="39"/>
                  <a:pt y="229" x="23"/>
                </a:cubicBezTo>
                <a:cubicBezTo>
                  <a:pt y="268" x="7"/>
                  <a:pt y="309" x="0"/>
                  <a:pt y="354" x="0"/>
                </a:cubicBezTo>
                <a:lnTo>
                  <a:pt y="488" x="0"/>
                </a:lnTo>
                <a:cubicBezTo>
                  <a:pt y="534" x="0"/>
                  <a:pt y="576" x="7"/>
                  <a:pt y="614" x="23"/>
                </a:cubicBezTo>
                <a:cubicBezTo>
                  <a:pt y="652" x="39"/>
                  <a:pt y="685" x="61"/>
                  <a:pt y="713" x="89"/>
                </a:cubicBezTo>
                <a:cubicBezTo>
                  <a:pt y="741" x="117"/>
                  <a:pt y="763" x="150"/>
                  <a:pt y="779" x="189"/>
                </a:cubicBezTo>
                <a:cubicBezTo>
                  <a:pt y="794" x="227"/>
                  <a:pt y="802" x="269"/>
                  <a:pt y="802" x="313"/>
                </a:cubicBezTo>
                <a:lnTo>
                  <a:pt y="802" x="431"/>
                </a:lnTo>
                <a:lnTo>
                  <a:pt y="900" x="553"/>
                </a:lnTo>
                <a:lnTo>
                  <a:pt y="900" x="804"/>
                </a:lnTo>
                <a:lnTo>
                  <a:pt y="768" x="638"/>
                </a:lnTo>
                <a:cubicBezTo>
                  <a:pt y="766" x="644"/>
                  <a:pt y="755" x="659"/>
                  <a:pt y="736" x="683"/>
                </a:cubicBezTo>
                <a:cubicBezTo>
                  <a:pt y="717" x="707"/>
                  <a:pt y="695" x="728"/>
                  <a:pt y="670" x="745"/>
                </a:cubicBezTo>
                <a:cubicBezTo>
                  <a:pt y="645" x="762"/>
                  <a:pt y="617" x="775"/>
                  <a:pt y="586" x="784"/>
                </a:cubicBezTo>
                <a:cubicBezTo>
                  <a:pt y="555" x="793"/>
                  <a:pt y="523" x="798"/>
                  <a:pt y="488" x="798"/>
                </a:cubicBezTo>
                <a:lnTo>
                  <a:pt y="354" x="798"/>
                </a:lnTo>
                <a:cubicBezTo>
                  <a:pt y="309" x="798"/>
                  <a:pt y="268" x="790"/>
                  <a:pt y="229" x="774"/>
                </a:cubicBezTo>
                <a:cubicBezTo>
                  <a:pt y="190" x="759"/>
                  <a:pt y="157" x="737"/>
                  <a:pt y="129" x="709"/>
                </a:cubicBezTo>
                <a:cubicBezTo>
                  <a:pt y="101" x="681"/>
                  <a:pt y="80" x="648"/>
                  <a:pt y="64" x="610"/>
                </a:cubicBezTo>
                <a:cubicBezTo>
                  <a:pt y="48" x="571"/>
                  <a:pt y="41" x="530"/>
                  <a:pt y="41" x="48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3" name="Shape 123"/>
          <p:cNvSpPr/>
          <p:nvPr/>
        </p:nvSpPr>
        <p:spPr>
          <a:xfrm>
            <a:off y="1541950" x="4471650"/>
            <a:ext cy="3348299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4" name="Shape 124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125" name="Shape 125"/>
          <p:cNvSpPr/>
          <p:nvPr/>
        </p:nvSpPr>
        <p:spPr>
          <a:xfrm>
            <a:off y="1503500" x="969300"/>
            <a:ext cy="2817599" cx="24362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27" name="Shape 1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5462" x="4671925"/>
            <a:ext cy="2941275" cx="424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y="1412300" x="1349475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
</a:t>
            </a:r>
            <a:r>
              <a:rPr lang="es"/>
              <a:t>440000 	0.083309</a:t>
            </a:r>
          </a:p>
          <a:p>
            <a:pPr rtl="0" lvl="0">
              <a:buNone/>
            </a:pPr>
            <a:r>
              <a:rPr lang="es"/>
              <a:t>880000 	0.173852</a:t>
            </a:r>
          </a:p>
          <a:p>
            <a:pPr rtl="0" lvl="0">
              <a:buNone/>
            </a:pPr>
            <a:r>
              <a:rPr lang="es"/>
              <a:t>1320000 	0.267762</a:t>
            </a:r>
          </a:p>
          <a:p>
            <a:pPr rtl="0" lvl="0">
              <a:buNone/>
            </a:pPr>
            <a:r>
              <a:rPr lang="es"/>
              <a:t>1760000 	0.364681</a:t>
            </a:r>
          </a:p>
          <a:p>
            <a:pPr rtl="0" lvl="0">
              <a:buNone/>
            </a:pPr>
            <a:r>
              <a:rPr lang="es"/>
              <a:t>2200000 	0.471275</a:t>
            </a:r>
          </a:p>
          <a:p>
            <a:pPr rtl="0" lvl="0">
              <a:buNone/>
            </a:pPr>
            <a:r>
              <a:rPr lang="es"/>
              <a:t>2640000 	0.56256</a:t>
            </a:r>
          </a:p>
          <a:p>
            <a:pPr rtl="0" lvl="0">
              <a:buNone/>
            </a:pPr>
            <a:r>
              <a:rPr lang="es"/>
              <a:t>3080000	0.666503</a:t>
            </a:r>
          </a:p>
          <a:p>
            <a:pPr rtl="0" lvl="0">
              <a:buNone/>
            </a:pPr>
            <a:r>
              <a:rPr lang="es"/>
              <a:t>3520000 	0.750256</a:t>
            </a:r>
          </a:p>
          <a:p>
            <a:pPr rtl="0" lvl="0">
              <a:buNone/>
            </a:pPr>
            <a:r>
              <a:rPr lang="es"/>
              <a:t>3960000 	0.856058</a:t>
            </a:r>
          </a:p>
          <a:p>
            <a:pPr rtl="0" lvl="0">
              <a:buNone/>
            </a:pPr>
            <a:r>
              <a:rPr lang="es"/>
              <a:t>4400000 	0.96754</a:t>
            </a:r>
          </a:p>
          <a:p>
            <a:pPr rtl="0" lvl="0">
              <a:buNone/>
            </a:pPr>
            <a:r>
              <a:rPr lang="es"/>
              <a:t>4840000 	1.07496</a:t>
            </a:r>
          </a:p>
          <a:p>
            <a:pPr rtl="0" lvl="0">
              <a:buNone/>
            </a:pPr>
            <a:r>
              <a:rPr lang="es"/>
              <a:t>5280000 	1.1632</a:t>
            </a:r>
          </a:p>
          <a:p>
            <a:r>
              <a:t/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1412300" x="12086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5720000 	1.31597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6160000 	1.49036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6600000 	1.49915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7040000 	1.61589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7480000 	1.74239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7920000 	1.87777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8360000 	1.90773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8800000 	1.99199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9240000 	2.12387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9680000 	2.21699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10120000 	2.3158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10560000 	2.47077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134" name="Shape 134"/>
          <p:cNvCxnSpPr/>
          <p:nvPr/>
        </p:nvCxnSpPr>
        <p:spPr>
          <a:xfrm>
            <a:off y="726925" x="280975"/>
            <a:ext cy="0" cx="8507999"/>
          </a:xfrm>
          <a:prstGeom prst="straightConnector1">
            <a:avLst/>
          </a:prstGeom>
          <a:noFill/>
          <a:ln w="28575" cap="flat">
            <a:solidFill>
              <a:srgbClr val="073763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5" name="Shape 135"/>
          <p:cNvSpPr/>
          <p:nvPr/>
        </p:nvSpPr>
        <p:spPr>
          <a:xfrm>
            <a:off y="111450" x="280975"/>
            <a:ext cy="692575" cx="7411884"/>
          </a:xfrm>
          <a:custGeom>
            <a:pathLst>
              <a:path w="13785" extrusionOk="0" h="1079">
                <a:moveTo>
                  <a:pt y="57" x="4358"/>
                </a:moveTo>
                <a:lnTo>
                  <a:pt y="213" x="4358"/>
                </a:lnTo>
                <a:lnTo>
                  <a:pt y="213" x="4527"/>
                </a:lnTo>
                <a:lnTo>
                  <a:pt y="57" x="4527"/>
                </a:lnTo>
                <a:close/>
                <a:moveTo>
                  <a:pt y="276" x="1864"/>
                </a:moveTo>
                <a:lnTo>
                  <a:pt y="509" x="1864"/>
                </a:lnTo>
                <a:lnTo>
                  <a:pt y="509" x="1460"/>
                </a:lnTo>
                <a:lnTo>
                  <a:pt y="478" x="1460"/>
                </a:lnTo>
                <a:cubicBezTo>
                  <a:pt y="446" x="1460"/>
                  <a:pt y="418" x="1464"/>
                  <a:pt y="395" x="1473"/>
                </a:cubicBezTo>
                <a:cubicBezTo>
                  <a:pt y="373" x="1482"/>
                  <a:pt y="354" x="1493"/>
                  <a:pt y="340" x="1507"/>
                </a:cubicBezTo>
                <a:cubicBezTo>
                  <a:pt y="325" x="1520"/>
                  <a:pt y="313" x="1536"/>
                  <a:pt y="305" x="1552"/>
                </a:cubicBezTo>
                <a:cubicBezTo>
                  <a:pt y="296" x="1569"/>
                  <a:pt y="290" x="1584"/>
                  <a:pt y="286" x="1599"/>
                </a:cubicBezTo>
                <a:cubicBezTo>
                  <a:pt y="281" x="1615"/>
                  <a:pt y="279" x="1628"/>
                  <a:pt y="278" x="1640"/>
                </a:cubicBezTo>
                <a:cubicBezTo>
                  <a:pt y="277" x="1651"/>
                  <a:pt y="276" x="1659"/>
                  <a:pt y="276" x="1662"/>
                </a:cubicBezTo>
                <a:close/>
                <a:moveTo>
                  <a:pt y="107" x="9795"/>
                </a:moveTo>
                <a:lnTo>
                  <a:pt y="214" x="9795"/>
                </a:lnTo>
                <a:lnTo>
                  <a:pt y="155" x="9714"/>
                </a:lnTo>
                <a:lnTo>
                  <a:pt y="272" x="9631"/>
                </a:lnTo>
                <a:lnTo>
                  <a:pt y="353" x="9743"/>
                </a:lnTo>
                <a:lnTo>
                  <a:pt y="435" x="9631"/>
                </a:lnTo>
                <a:lnTo>
                  <a:pt y="551" x="9714"/>
                </a:lnTo>
                <a:lnTo>
                  <a:pt y="494" x="9795"/>
                </a:lnTo>
                <a:lnTo>
                  <a:pt y="599" x="9795"/>
                </a:lnTo>
                <a:lnTo>
                  <a:pt y="599" x="9939"/>
                </a:lnTo>
                <a:lnTo>
                  <a:pt y="494" x="9939"/>
                </a:lnTo>
                <a:lnTo>
                  <a:pt y="551" x="10018"/>
                </a:lnTo>
                <a:lnTo>
                  <a:pt y="435" x="10103"/>
                </a:lnTo>
                <a:lnTo>
                  <a:pt y="353" x="9990"/>
                </a:lnTo>
                <a:lnTo>
                  <a:pt y="272" x="10103"/>
                </a:lnTo>
                <a:lnTo>
                  <a:pt y="155" x="10018"/>
                </a:lnTo>
                <a:lnTo>
                  <a:pt y="213" x="9939"/>
                </a:lnTo>
                <a:lnTo>
                  <a:pt y="107" x="9939"/>
                </a:lnTo>
                <a:close/>
                <a:moveTo>
                  <a:pt y="448" x="3545"/>
                </a:moveTo>
                <a:cubicBezTo>
                  <a:pt y="448" x="3556"/>
                  <a:pt y="451" x="3564"/>
                  <a:pt y="455" x="3569"/>
                </a:cubicBezTo>
                <a:cubicBezTo>
                  <a:pt y="460" x="3573"/>
                  <a:pt y="468" x="3576"/>
                  <a:pt y="479" x="3576"/>
                </a:cubicBezTo>
                <a:lnTo>
                  <a:pt y="650" x="3576"/>
                </a:lnTo>
                <a:cubicBezTo>
                  <a:pt y="661" x="3576"/>
                  <a:pt y="669" x="3573"/>
                  <a:pt y="674" x="3569"/>
                </a:cubicBezTo>
                <a:cubicBezTo>
                  <a:pt y="678" x="3565"/>
                  <a:pt y="681" x="3557"/>
                  <a:pt y="681" x="3545"/>
                </a:cubicBezTo>
                <a:lnTo>
                  <a:pt y="681" x="3317"/>
                </a:lnTo>
                <a:cubicBezTo>
                  <a:pt y="681" x="3306"/>
                  <a:pt y="678" x="3298"/>
                  <a:pt y="674" x="3293"/>
                </a:cubicBezTo>
                <a:cubicBezTo>
                  <a:pt y="669" x="3289"/>
                  <a:pt y="661" x="3286"/>
                  <a:pt y="650" x="3286"/>
                </a:cubicBezTo>
                <a:lnTo>
                  <a:pt y="478" x="3286"/>
                </a:lnTo>
                <a:cubicBezTo>
                  <a:pt y="468" x="3286"/>
                  <a:pt y="460" x="3289"/>
                  <a:pt y="455" x="3293"/>
                </a:cubicBezTo>
                <a:cubicBezTo>
                  <a:pt y="451" x="3298"/>
                  <a:pt y="448" x="3306"/>
                  <a:pt y="448" x="3317"/>
                </a:cubicBezTo>
                <a:close/>
                <a:moveTo>
                  <a:pt y="448" x="6460"/>
                </a:moveTo>
                <a:cubicBezTo>
                  <a:pt y="448" x="6471"/>
                  <a:pt y="451" x="6479"/>
                  <a:pt y="455" x="6484"/>
                </a:cubicBezTo>
                <a:cubicBezTo>
                  <a:pt y="460" x="6488"/>
                  <a:pt y="468" x="6491"/>
                  <a:pt y="479" x="6491"/>
                </a:cubicBezTo>
                <a:lnTo>
                  <a:pt y="650" x="6491"/>
                </a:lnTo>
                <a:cubicBezTo>
                  <a:pt y="661" x="6491"/>
                  <a:pt y="669" x="6488"/>
                  <a:pt y="674" x="6484"/>
                </a:cubicBezTo>
                <a:cubicBezTo>
                  <a:pt y="678" x="6480"/>
                  <a:pt y="681" x="6472"/>
                  <a:pt y="681" x="6460"/>
                </a:cubicBezTo>
                <a:lnTo>
                  <a:pt y="681" x="6232"/>
                </a:lnTo>
                <a:cubicBezTo>
                  <a:pt y="681" x="6221"/>
                  <a:pt y="678" x="6213"/>
                  <a:pt y="674" x="6208"/>
                </a:cubicBezTo>
                <a:cubicBezTo>
                  <a:pt y="669" x="6204"/>
                  <a:pt y="661" x="6201"/>
                  <a:pt y="650" x="6201"/>
                </a:cubicBezTo>
                <a:lnTo>
                  <a:pt y="478" x="6201"/>
                </a:lnTo>
                <a:cubicBezTo>
                  <a:pt y="468" x="6201"/>
                  <a:pt y="460" x="6204"/>
                  <a:pt y="455" x="6208"/>
                </a:cubicBezTo>
                <a:cubicBezTo>
                  <a:pt y="451" x="6213"/>
                  <a:pt y="448" x="6221"/>
                  <a:pt y="448" x="6232"/>
                </a:cubicBezTo>
                <a:close/>
                <a:moveTo>
                  <a:pt y="448" x="10907"/>
                </a:moveTo>
                <a:cubicBezTo>
                  <a:pt y="448" x="10918"/>
                  <a:pt y="451" x="10925"/>
                  <a:pt y="455" x="10930"/>
                </a:cubicBezTo>
                <a:cubicBezTo>
                  <a:pt y="460" x="10935"/>
                  <a:pt y="468" x="10937"/>
                  <a:pt y="479" x="10937"/>
                </a:cubicBezTo>
                <a:lnTo>
                  <a:pt y="650" x="10937"/>
                </a:lnTo>
                <a:cubicBezTo>
                  <a:pt y="661" x="10937"/>
                  <a:pt y="669" x="10935"/>
                  <a:pt y="674" x="10930"/>
                </a:cubicBezTo>
                <a:cubicBezTo>
                  <a:pt y="678" x="10926"/>
                  <a:pt y="681" x="10918"/>
                  <a:pt y="681" x="10907"/>
                </a:cubicBezTo>
                <a:lnTo>
                  <a:pt y="681" x="10679"/>
                </a:lnTo>
                <a:cubicBezTo>
                  <a:pt y="681" x="10667"/>
                  <a:pt y="678" x="10659"/>
                  <a:pt y="674" x="10655"/>
                </a:cubicBezTo>
                <a:cubicBezTo>
                  <a:pt y="669" x="10650"/>
                  <a:pt y="661" x="10648"/>
                  <a:pt y="650" x="10648"/>
                </a:cubicBezTo>
                <a:lnTo>
                  <a:pt y="478" x="10648"/>
                </a:lnTo>
                <a:cubicBezTo>
                  <a:pt y="468" x="10648"/>
                  <a:pt y="460" x="10650"/>
                  <a:pt y="455" x="10655"/>
                </a:cubicBezTo>
                <a:cubicBezTo>
                  <a:pt y="451" x="10659"/>
                  <a:pt y="448" x="10667"/>
                  <a:pt y="448" x="10679"/>
                </a:cubicBezTo>
                <a:close/>
                <a:moveTo>
                  <a:pt y="266" x="8128"/>
                </a:moveTo>
                <a:cubicBezTo>
                  <a:pt y="266" x="8150"/>
                  <a:pt y="270" x="8169"/>
                  <a:pt y="277" x="8187"/>
                </a:cubicBezTo>
                <a:cubicBezTo>
                  <a:pt y="284" x="8205"/>
                  <a:pt y="293" x="8220"/>
                  <a:pt y="306" x="8232"/>
                </a:cubicBezTo>
                <a:cubicBezTo>
                  <a:pt y="318" x="8245"/>
                  <a:pt y="333" x="8254"/>
                  <a:pt y="351" x="8261"/>
                </a:cubicBezTo>
                <a:cubicBezTo>
                  <a:pt y="369" x="8268"/>
                  <a:pt y="389" x="8272"/>
                  <a:pt y="411" x="8272"/>
                </a:cubicBezTo>
                <a:lnTo>
                  <a:pt y="545" x="8272"/>
                </a:lnTo>
                <a:cubicBezTo>
                  <a:pt y="568" x="8272"/>
                  <a:pt y="588" x="8268"/>
                  <a:pt y="606" x="8262"/>
                </a:cubicBezTo>
                <a:cubicBezTo>
                  <a:pt y="623" x="8255"/>
                  <a:pt y="638" x="8245"/>
                  <a:pt y="651" x="8232"/>
                </a:cubicBezTo>
                <a:cubicBezTo>
                  <a:pt y="663" x="8220"/>
                  <a:pt y="673" x="8204"/>
                  <a:pt y="680" x="8187"/>
                </a:cubicBezTo>
                <a:cubicBezTo>
                  <a:pt y="687" x="8169"/>
                  <a:pt y="690" x="8149"/>
                  <a:pt y="690" x="8127"/>
                </a:cubicBezTo>
                <a:lnTo>
                  <a:pt y="690" x="7956"/>
                </a:lnTo>
                <a:cubicBezTo>
                  <a:pt y="690" x="7934"/>
                  <a:pt y="687" x="7914"/>
                  <a:pt y="680" x="7896"/>
                </a:cubicBezTo>
                <a:cubicBezTo>
                  <a:pt y="673" x="7878"/>
                  <a:pt y="663" x="7863"/>
                  <a:pt y="651" x="7850"/>
                </a:cubicBezTo>
                <a:cubicBezTo>
                  <a:pt y="638" x="7838"/>
                  <a:pt y="623" x="7828"/>
                  <a:pt y="606" x="7821"/>
                </a:cubicBezTo>
                <a:cubicBezTo>
                  <a:pt y="588" x="7814"/>
                  <a:pt y="568" x="7811"/>
                  <a:pt y="545" x="7811"/>
                </a:cubicBezTo>
                <a:lnTo>
                  <a:pt y="411" x="7811"/>
                </a:lnTo>
                <a:cubicBezTo>
                  <a:pt y="389" x="7811"/>
                  <a:pt y="369" x="7814"/>
                  <a:pt y="351" x="7821"/>
                </a:cubicBezTo>
                <a:cubicBezTo>
                  <a:pt y="333" x="7828"/>
                  <a:pt y="318" x="7838"/>
                  <a:pt y="306" x="7850"/>
                </a:cubicBezTo>
                <a:cubicBezTo>
                  <a:pt y="293" x="7863"/>
                  <a:pt y="284" x="7878"/>
                  <a:pt y="277" x="7896"/>
                </a:cubicBezTo>
                <a:cubicBezTo>
                  <a:pt y="270" x="7914"/>
                  <a:pt y="266" x="7934"/>
                  <a:pt y="266" x="7956"/>
                </a:cubicBezTo>
                <a:close/>
                <a:moveTo>
                  <a:pt y="681" x="824"/>
                </a:moveTo>
                <a:cubicBezTo>
                  <a:pt y="681" x="812"/>
                  <a:pt y="683" x="801"/>
                  <a:pt y="687" x="791"/>
                </a:cubicBezTo>
                <a:cubicBezTo>
                  <a:pt y="692" x="780"/>
                  <a:pt y="698" x="772"/>
                  <a:pt y="706" x="764"/>
                </a:cubicBezTo>
                <a:cubicBezTo>
                  <a:pt y="713" x="756"/>
                  <a:pt y="722" x="751"/>
                  <a:pt y="732" x="746"/>
                </a:cubicBezTo>
                <a:cubicBezTo>
                  <a:pt y="742" x="742"/>
                  <a:pt y="753" x="740"/>
                  <a:pt y="764" x="740"/>
                </a:cubicBezTo>
                <a:cubicBezTo>
                  <a:pt y="776" x="740"/>
                  <a:pt y="787" x="742"/>
                  <a:pt y="797" x="746"/>
                </a:cubicBezTo>
                <a:cubicBezTo>
                  <a:pt y="807" x="751"/>
                  <a:pt y="816" x="757"/>
                  <a:pt y="824" x="764"/>
                </a:cubicBezTo>
                <a:cubicBezTo>
                  <a:pt y="831" x="772"/>
                  <a:pt y="837" x="781"/>
                  <a:pt y="842" x="791"/>
                </a:cubicBezTo>
                <a:cubicBezTo>
                  <a:pt y="846" x="801"/>
                  <a:pt y="848" x="812"/>
                  <a:pt y="848" x="824"/>
                </a:cubicBezTo>
                <a:cubicBezTo>
                  <a:pt y="848" x="835"/>
                  <a:pt y="846" x="846"/>
                  <a:pt y="842" x="856"/>
                </a:cubicBezTo>
                <a:cubicBezTo>
                  <a:pt y="837" x="866"/>
                  <a:pt y="832" x="875"/>
                  <a:pt y="824" x="882"/>
                </a:cubicBezTo>
                <a:cubicBezTo>
                  <a:pt y="816" x="890"/>
                  <a:pt y="808" x="896"/>
                  <a:pt y="797" x="901"/>
                </a:cubicBezTo>
                <a:cubicBezTo>
                  <a:pt y="787" x="905"/>
                  <a:pt y="776" x="907"/>
                  <a:pt y="764" x="907"/>
                </a:cubicBezTo>
                <a:cubicBezTo>
                  <a:pt y="753" x="907"/>
                  <a:pt y="742" x="905"/>
                  <a:pt y="732" x="901"/>
                </a:cubicBezTo>
                <a:cubicBezTo>
                  <a:pt y="722" x="896"/>
                  <a:pt y="713" x="890"/>
                  <a:pt y="706" x="882"/>
                </a:cubicBezTo>
                <a:cubicBezTo>
                  <a:pt y="698" x="875"/>
                  <a:pt y="692" x="866"/>
                  <a:pt y="687" x="856"/>
                </a:cubicBezTo>
                <a:cubicBezTo>
                  <a:pt y="683" x="846"/>
                  <a:pt y="681" x="835"/>
                  <a:pt y="681" x="824"/>
                </a:cubicBezTo>
                <a:close/>
                <a:moveTo>
                  <a:pt y="107" x="57"/>
                </a:moveTo>
                <a:lnTo>
                  <a:pt y="276" x="57"/>
                </a:lnTo>
                <a:lnTo>
                  <a:pt y="276" x="485"/>
                </a:lnTo>
                <a:cubicBezTo>
                  <a:pt y="276" x="496"/>
                  <a:pt y="278" x="503"/>
                  <a:pt y="283" x="507"/>
                </a:cubicBezTo>
                <a:cubicBezTo>
                  <a:pt y="288" x="512"/>
                  <a:pt y="296" x="514"/>
                  <a:pt y="307" x="514"/>
                </a:cubicBezTo>
                <a:lnTo>
                  <a:pt y="364" x="514"/>
                </a:lnTo>
                <a:cubicBezTo>
                  <a:pt y="375" x="514"/>
                  <a:pt y="382" x="512"/>
                  <a:pt y="387" x="508"/>
                </a:cubicBezTo>
                <a:cubicBezTo>
                  <a:pt y="391" x="503"/>
                  <a:pt y="394" x="496"/>
                  <a:pt y="394" x="484"/>
                </a:cubicBezTo>
                <a:lnTo>
                  <a:pt y="394" x="198"/>
                </a:lnTo>
                <a:cubicBezTo>
                  <a:pt y="394" x="174"/>
                  <a:pt y="397" x="152"/>
                  <a:pt y="403" x="133"/>
                </a:cubicBezTo>
                <a:cubicBezTo>
                  <a:pt y="409" x="114"/>
                  <a:pt y="418" x="97"/>
                  <a:pt y="428" x="82"/>
                </a:cubicBezTo>
                <a:cubicBezTo>
                  <a:pt y="438" x="67"/>
                  <a:pt y="450" x="54"/>
                  <a:pt y="464" x="44"/>
                </a:cubicBezTo>
                <a:cubicBezTo>
                  <a:pt y="477" x="33"/>
                  <a:pt y="492" x="25"/>
                  <a:pt y="506" x="18"/>
                </a:cubicBezTo>
                <a:cubicBezTo>
                  <a:pt y="521" x="12"/>
                  <a:pt y="536" x="7"/>
                  <a:pt y="551" x="4"/>
                </a:cubicBezTo>
                <a:cubicBezTo>
                  <a:pt y="566" x="1"/>
                  <a:pt y="580" x="0"/>
                  <a:pt y="594" x="0"/>
                </a:cubicBezTo>
                <a:lnTo>
                  <a:pt y="849" x="0"/>
                </a:lnTo>
                <a:lnTo>
                  <a:pt y="849" x="684"/>
                </a:lnTo>
                <a:lnTo>
                  <a:pt y="681" x="684"/>
                </a:lnTo>
                <a:lnTo>
                  <a:pt y="681" x="168"/>
                </a:lnTo>
                <a:lnTo>
                  <a:pt y="595" x="168"/>
                </a:lnTo>
                <a:cubicBezTo>
                  <a:pt y="591" x="169"/>
                  <a:pt y="586" x="170"/>
                  <a:pt y="582" x="171"/>
                </a:cubicBezTo>
                <a:cubicBezTo>
                  <a:pt y="577" x="172"/>
                  <a:pt y="574" x="174"/>
                  <a:pt y="571" x="175"/>
                </a:cubicBezTo>
                <a:cubicBezTo>
                  <a:pt y="569" x="177"/>
                  <a:pt y="567" x="179"/>
                  <a:pt y="565" x="182"/>
                </a:cubicBezTo>
                <a:cubicBezTo>
                  <a:pt y="564" x="186"/>
                  <a:pt y="563" x="191"/>
                  <a:pt y="563" x="198"/>
                </a:cubicBezTo>
                <a:lnTo>
                  <a:pt y="563" x="485"/>
                </a:lnTo>
                <a:cubicBezTo>
                  <a:pt y="563" x="505"/>
                  <a:pt y="560" x="527"/>
                  <a:pt y="553" x="549"/>
                </a:cubicBezTo>
                <a:cubicBezTo>
                  <a:pt y="546" x="572"/>
                  <a:pt y="534" x="594"/>
                  <a:pt y="518" x="614"/>
                </a:cubicBezTo>
                <a:cubicBezTo>
                  <a:pt y="502" x="634"/>
                  <a:pt y="482" x="651"/>
                  <a:pt y="456" x="664"/>
                </a:cubicBezTo>
                <a:cubicBezTo>
                  <a:pt y="431" x="678"/>
                  <a:pt y="400" x="684"/>
                  <a:pt y="364" x="684"/>
                </a:cubicBezTo>
                <a:lnTo>
                  <a:pt y="306" x="684"/>
                </a:lnTo>
                <a:cubicBezTo>
                  <a:pt y="293" x="684"/>
                  <a:pt y="279" x="683"/>
                  <a:pt y="264" x="680"/>
                </a:cubicBezTo>
                <a:cubicBezTo>
                  <a:pt y="249" x="677"/>
                  <a:pt y="235" x="672"/>
                  <a:pt y="220" x="665"/>
                </a:cubicBezTo>
                <a:cubicBezTo>
                  <a:pt y="205" x="658"/>
                  <a:pt y="191" x="650"/>
                  <a:pt y="178" x="639"/>
                </a:cubicBezTo>
                <a:cubicBezTo>
                  <a:pt y="164" x="628"/>
                  <a:pt y="152" x="616"/>
                  <a:pt y="142" x="601"/>
                </a:cubicBezTo>
                <a:cubicBezTo>
                  <a:pt y="131" x="586"/>
                  <a:pt y="123" x="569"/>
                  <a:pt y="117" x="549"/>
                </a:cubicBezTo>
                <a:cubicBezTo>
                  <a:pt y="111" x="530"/>
                  <a:pt y="107" x="509"/>
                  <a:pt y="107" x="485"/>
                </a:cubicBezTo>
                <a:close/>
                <a:moveTo>
                  <a:pt y="107" x="1662"/>
                </a:moveTo>
                <a:cubicBezTo>
                  <a:pt y="107" x="1609"/>
                  <a:pt y="117" x="1560"/>
                  <a:pt y="135" x="1514"/>
                </a:cubicBezTo>
                <a:cubicBezTo>
                  <a:pt y="153" x="1469"/>
                  <a:pt y="179" x="1430"/>
                  <a:pt y="212" x="1397"/>
                </a:cubicBezTo>
                <a:cubicBezTo>
                  <a:pt y="244" x="1363"/>
                  <a:pt y="284" x="1337"/>
                  <a:pt y="329" x="1319"/>
                </a:cubicBezTo>
                <a:cubicBezTo>
                  <a:pt y="375" x="1300"/>
                  <a:pt y="425" x="1291"/>
                  <a:pt y="478" x="1291"/>
                </a:cubicBezTo>
                <a:lnTo>
                  <a:pt y="849" x="1291"/>
                </a:lnTo>
                <a:lnTo>
                  <a:pt y="849" x="1460"/>
                </a:lnTo>
                <a:lnTo>
                  <a:pt y="677" x="1460"/>
                </a:lnTo>
                <a:lnTo>
                  <a:pt y="677" x="1864"/>
                </a:lnTo>
                <a:lnTo>
                  <a:pt y="849" x="1864"/>
                </a:lnTo>
                <a:lnTo>
                  <a:pt y="849" x="2033"/>
                </a:lnTo>
                <a:lnTo>
                  <a:pt y="192" x="2033"/>
                </a:lnTo>
                <a:cubicBezTo>
                  <a:pt y="181" x="2033"/>
                  <a:pt y="170" x="2031"/>
                  <a:pt y="159" x="2026"/>
                </a:cubicBezTo>
                <a:cubicBezTo>
                  <a:pt y="149" x="2022"/>
                  <a:pt y="140" x="2016"/>
                  <a:pt y="132" x="2008"/>
                </a:cubicBezTo>
                <a:cubicBezTo>
                  <a:pt y="124" x="2000"/>
                  <a:pt y="118" x="1991"/>
                  <a:pt y="114" x="1981"/>
                </a:cubicBezTo>
                <a:cubicBezTo>
                  <a:pt y="110" x="1971"/>
                  <a:pt y="107" x="1960"/>
                  <a:pt y="107" x="1948"/>
                </a:cubicBezTo>
                <a:close/>
                <a:moveTo>
                  <a:pt y="57" x="2122"/>
                </a:moveTo>
                <a:lnTo>
                  <a:pt y="650" x="2122"/>
                </a:lnTo>
                <a:cubicBezTo>
                  <a:pt y="686" x="2122"/>
                  <a:pt y="717" x="2128"/>
                  <a:pt y="743" x="2141"/>
                </a:cubicBezTo>
                <a:cubicBezTo>
                  <a:pt y="768" x="2155"/>
                  <a:pt y="789" x="2171"/>
                  <a:pt y="805" x="2191"/>
                </a:cubicBezTo>
                <a:cubicBezTo>
                  <a:pt y="821" x="2211"/>
                  <a:pt y="832" x="2233"/>
                  <a:pt y="839" x="2256"/>
                </a:cubicBezTo>
                <a:cubicBezTo>
                  <a:pt y="846" x="2279"/>
                  <a:pt y="849" x="2300"/>
                  <a:pt y="849" x="2321"/>
                </a:cubicBezTo>
                <a:lnTo>
                  <a:pt y="849" x="2398"/>
                </a:lnTo>
                <a:lnTo>
                  <a:pt y="681" x="2398"/>
                </a:lnTo>
                <a:lnTo>
                  <a:pt y="681" x="2321"/>
                </a:lnTo>
                <a:cubicBezTo>
                  <a:pt y="681" x="2312"/>
                  <a:pt y="678" x="2304"/>
                  <a:pt y="673" x="2298"/>
                </a:cubicBezTo>
                <a:cubicBezTo>
                  <a:pt y="667" x="2293"/>
                  <a:pt y="660" x="2290"/>
                  <a:pt y="650" x="2290"/>
                </a:cubicBezTo>
                <a:lnTo>
                  <a:pt y="57" x="2290"/>
                </a:lnTo>
                <a:close/>
                <a:moveTo>
                  <a:pt y="280" x="3316"/>
                </a:moveTo>
                <a:cubicBezTo>
                  <a:pt y="280" x="3297"/>
                  <a:pt y="283" x="3275"/>
                  <a:pt y="290" x="3252"/>
                </a:cubicBezTo>
                <a:cubicBezTo>
                  <a:pt y="297" x="3229"/>
                  <a:pt y="308" x="3208"/>
                  <a:pt y="324" x="3188"/>
                </a:cubicBezTo>
                <a:cubicBezTo>
                  <a:pt y="340" x="3168"/>
                  <a:pt y="361" x="3151"/>
                  <a:pt y="386" x="3138"/>
                </a:cubicBezTo>
                <a:cubicBezTo>
                  <a:pt y="412" x="3124"/>
                  <a:pt y="442" x="3118"/>
                  <a:pt y="478" x="3118"/>
                </a:cubicBezTo>
                <a:lnTo>
                  <a:pt y="650" x="3118"/>
                </a:lnTo>
                <a:cubicBezTo>
                  <a:pt y="687" x="3118"/>
                  <a:pt y="717" x="3124"/>
                  <a:pt y="743" x="3138"/>
                </a:cubicBezTo>
                <a:cubicBezTo>
                  <a:pt y="768" x="3151"/>
                  <a:pt y="789" x="3168"/>
                  <a:pt y="805" x="3188"/>
                </a:cubicBezTo>
                <a:cubicBezTo>
                  <a:pt y="821" x="3208"/>
                  <a:pt y="832" x="3229"/>
                  <a:pt y="839" x="3252"/>
                </a:cubicBezTo>
                <a:cubicBezTo>
                  <a:pt y="846" x="3275"/>
                  <a:pt y="849" x="3297"/>
                  <a:pt y="849" x="3316"/>
                </a:cubicBezTo>
                <a:lnTo>
                  <a:pt y="849" x="3545"/>
                </a:lnTo>
                <a:cubicBezTo>
                  <a:pt y="849" x="3559"/>
                  <a:pt y="848" x="3573"/>
                  <a:pt y="845" x="3588"/>
                </a:cubicBezTo>
                <a:cubicBezTo>
                  <a:pt y="842" x="3603"/>
                  <a:pt y="837" x="3618"/>
                  <a:pt y="830" x="3632"/>
                </a:cubicBezTo>
                <a:cubicBezTo>
                  <a:pt y="824" x="3647"/>
                  <a:pt y="815" x="3661"/>
                  <a:pt y="805" x="3674"/>
                </a:cubicBezTo>
                <a:cubicBezTo>
                  <a:pt y="795" x="3688"/>
                  <a:pt y="782" x="3700"/>
                  <a:pt y="767" x="3710"/>
                </a:cubicBezTo>
                <a:cubicBezTo>
                  <a:pt y="752" x="3721"/>
                  <a:pt y="735" x="3729"/>
                  <a:pt y="715" x="3735"/>
                </a:cubicBezTo>
                <a:cubicBezTo>
                  <a:pt y="696" x="3741"/>
                  <a:pt y="674" x="3744"/>
                  <a:pt y="650" x="3744"/>
                </a:cubicBezTo>
                <a:lnTo>
                  <a:pt y="478" x="3744"/>
                </a:lnTo>
                <a:cubicBezTo>
                  <a:pt y="458" x="3744"/>
                  <a:pt y="437" x="3741"/>
                  <a:pt y="414" x="3734"/>
                </a:cubicBezTo>
                <a:cubicBezTo>
                  <a:pt y="391" x="3727"/>
                  <a:pt y="369" x="3715"/>
                  <a:pt y="349" x="3700"/>
                </a:cubicBezTo>
                <a:cubicBezTo>
                  <a:pt y="329" x="3684"/>
                  <a:pt y="313" x="3663"/>
                  <a:pt y="300" x="3638"/>
                </a:cubicBezTo>
                <a:cubicBezTo>
                  <a:pt y="286" x="3612"/>
                  <a:pt y="280" x="3581"/>
                  <a:pt y="280" x="3545"/>
                </a:cubicBezTo>
                <a:close/>
                <a:moveTo>
                  <a:pt y="280" x="4007"/>
                </a:moveTo>
                <a:cubicBezTo>
                  <a:pt y="280" x="3994"/>
                  <a:pt y="281" x="3979"/>
                  <a:pt y="284" x="3965"/>
                </a:cubicBezTo>
                <a:cubicBezTo>
                  <a:pt y="287" x="3950"/>
                  <a:pt y="292" x="3935"/>
                  <a:pt y="299" x="3920"/>
                </a:cubicBezTo>
                <a:cubicBezTo>
                  <a:pt y="305" x="3906"/>
                  <a:pt y="314" x="3891"/>
                  <a:pt y="324" x="3878"/>
                </a:cubicBezTo>
                <a:cubicBezTo>
                  <a:pt y="335" x="3864"/>
                  <a:pt y="347" x="3852"/>
                  <a:pt y="362" x="3842"/>
                </a:cubicBezTo>
                <a:cubicBezTo>
                  <a:pt y="377" x="3832"/>
                  <a:pt y="394" x="3823"/>
                  <a:pt y="414" x="3817"/>
                </a:cubicBezTo>
                <a:cubicBezTo>
                  <a:pt y="433" x="3811"/>
                  <a:pt y="454" x="3808"/>
                  <a:pt y="478" x="3808"/>
                </a:cubicBezTo>
                <a:lnTo>
                  <a:pt y="849" x="3808"/>
                </a:lnTo>
                <a:lnTo>
                  <a:pt y="849" x="3976"/>
                </a:lnTo>
                <a:lnTo>
                  <a:pt y="478" x="3976"/>
                </a:lnTo>
                <a:cubicBezTo>
                  <a:pt y="468" x="3976"/>
                  <a:pt y="460" x="3979"/>
                  <a:pt y="455" x="3983"/>
                </a:cubicBezTo>
                <a:cubicBezTo>
                  <a:pt y="451" x="3988"/>
                  <a:pt y="448" x="3996"/>
                  <a:pt y="448" x="4008"/>
                </a:cubicBezTo>
                <a:lnTo>
                  <a:pt y="448" x="4314"/>
                </a:lnTo>
                <a:lnTo>
                  <a:pt y="280" x="4314"/>
                </a:lnTo>
                <a:close/>
                <a:moveTo>
                  <a:pt y="280" x="4358"/>
                </a:moveTo>
                <a:lnTo>
                  <a:pt y="849" x="4358"/>
                </a:lnTo>
                <a:lnTo>
                  <a:pt y="849" x="4527"/>
                </a:lnTo>
                <a:lnTo>
                  <a:pt y="280" x="4527"/>
                </a:lnTo>
                <a:close/>
                <a:moveTo>
                  <a:pt y="107" x="4736"/>
                </a:moveTo>
                <a:lnTo>
                  <a:pt y="280" x="4736"/>
                </a:lnTo>
                <a:lnTo>
                  <a:pt y="280" x="4571"/>
                </a:lnTo>
                <a:lnTo>
                  <a:pt y="448" x="4571"/>
                </a:lnTo>
                <a:lnTo>
                  <a:pt y="448" x="4736"/>
                </a:lnTo>
                <a:lnTo>
                  <a:pt y="849" x="4736"/>
                </a:lnTo>
                <a:lnTo>
                  <a:pt y="849" x="4906"/>
                </a:lnTo>
                <a:lnTo>
                  <a:pt y="448" x="4906"/>
                </a:lnTo>
                <a:lnTo>
                  <a:pt y="448" x="5128"/>
                </a:lnTo>
                <a:lnTo>
                  <a:pt y="280" x="5128"/>
                </a:lnTo>
                <a:lnTo>
                  <a:pt y="280" x="4906"/>
                </a:lnTo>
                <a:lnTo>
                  <a:pt y="107" x="4906"/>
                </a:lnTo>
                <a:close/>
                <a:moveTo>
                  <a:pt y="280" x="5255"/>
                </a:moveTo>
                <a:cubicBezTo>
                  <a:pt y="280" x="5243"/>
                  <a:pt y="282" x="5232"/>
                  <a:pt y="286" x="5222"/>
                </a:cubicBezTo>
                <a:cubicBezTo>
                  <a:pt y="291" x="5212"/>
                  <a:pt y="296" x="5202"/>
                  <a:pt y="304" x="5195"/>
                </a:cubicBezTo>
                <a:cubicBezTo>
                  <a:pt y="312" x="5187"/>
                  <a:pt y="321" x="5181"/>
                  <a:pt y="331" x="5176"/>
                </a:cubicBezTo>
                <a:cubicBezTo>
                  <a:pt y="341" x="5172"/>
                  <a:pt y="352" x="5170"/>
                  <a:pt y="364" x="5170"/>
                </a:cubicBezTo>
                <a:lnTo>
                  <a:pt y="849" x="5170"/>
                </a:lnTo>
                <a:lnTo>
                  <a:pt y="849" x="5339"/>
                </a:lnTo>
                <a:lnTo>
                  <a:pt y="448" x="5339"/>
                </a:lnTo>
                <a:lnTo>
                  <a:pt y="448" x="5483"/>
                </a:lnTo>
                <a:cubicBezTo>
                  <a:pt y="448" x="5494"/>
                  <a:pt y="451" x="5502"/>
                  <a:pt y="455" x="5507"/>
                </a:cubicBezTo>
                <a:cubicBezTo>
                  <a:pt y="460" x="5512"/>
                  <a:pt y="468" x="5514"/>
                  <a:pt y="478" x="5514"/>
                </a:cubicBezTo>
                <a:lnTo>
                  <a:pt y="849" x="5514"/>
                </a:lnTo>
                <a:lnTo>
                  <a:pt y="849" x="5683"/>
                </a:lnTo>
                <a:lnTo>
                  <a:pt y="478" x="5683"/>
                </a:lnTo>
                <a:cubicBezTo>
                  <a:pt y="458" x="5683"/>
                  <a:pt y="448" x="5683"/>
                  <a:pt y="448" x="5683"/>
                </a:cubicBezTo>
                <a:cubicBezTo>
                  <a:pt y="448" x="5683"/>
                  <a:pt y="448" x="5683"/>
                  <a:pt y="448" x="5683"/>
                </a:cubicBezTo>
                <a:lnTo>
                  <a:pt y="448" x="5770"/>
                </a:lnTo>
                <a:cubicBezTo>
                  <a:pt y="448" x="5781"/>
                  <a:pt y="451" x="5789"/>
                  <a:pt y="455" x="5793"/>
                </a:cubicBezTo>
                <a:cubicBezTo>
                  <a:pt y="460" x="5798"/>
                  <a:pt y="467" x="5800"/>
                  <a:pt y="478" x="5800"/>
                </a:cubicBezTo>
                <a:lnTo>
                  <a:pt y="849" x="5800"/>
                </a:lnTo>
                <a:lnTo>
                  <a:pt y="849" x="5968"/>
                </a:lnTo>
                <a:lnTo>
                  <a:pt y="478" x="5968"/>
                </a:lnTo>
                <a:cubicBezTo>
                  <a:pt y="454" x="5968"/>
                  <a:pt y="433" x="5965"/>
                  <a:pt y="414" x="5959"/>
                </a:cubicBezTo>
                <a:cubicBezTo>
                  <a:pt y="394" x="5953"/>
                  <a:pt y="377" x="5945"/>
                  <a:pt y="362" x="5934"/>
                </a:cubicBezTo>
                <a:cubicBezTo>
                  <a:pt y="347" x="5924"/>
                  <a:pt y="334" x="5912"/>
                  <a:pt y="324" x="5899"/>
                </a:cubicBezTo>
                <a:cubicBezTo>
                  <a:pt y="314" x="5885"/>
                  <a:pt y="305" x="5871"/>
                  <a:pt y="299" x="5856"/>
                </a:cubicBezTo>
                <a:cubicBezTo>
                  <a:pt y="292" x="5842"/>
                  <a:pt y="287" x="5827"/>
                  <a:pt y="284" x="5812"/>
                </a:cubicBezTo>
                <a:cubicBezTo>
                  <a:pt y="281" x="5797"/>
                  <a:pt y="280" x="5783"/>
                  <a:pt y="280" x="5770"/>
                </a:cubicBezTo>
                <a:lnTo>
                  <a:pt y="280" x="5577"/>
                </a:lnTo>
                <a:lnTo>
                  <a:pt y="298" x="5577"/>
                </a:lnTo>
                <a:cubicBezTo>
                  <a:pt y="298" x="5578"/>
                  <a:pt y="298" x="5577"/>
                  <a:pt y="298" x="5577"/>
                </a:cubicBezTo>
                <a:cubicBezTo>
                  <a:pt y="298" x="5575"/>
                  <a:pt y="296" x="5565"/>
                  <a:pt y="290" x="5547"/>
                </a:cubicBezTo>
                <a:cubicBezTo>
                  <a:pt y="283" x="5524"/>
                  <a:pt y="280" x="5503"/>
                  <a:pt y="280" x="5484"/>
                </a:cubicBezTo>
                <a:close/>
                <a:moveTo>
                  <a:pt y="280" x="6231"/>
                </a:moveTo>
                <a:cubicBezTo>
                  <a:pt y="280" x="6212"/>
                  <a:pt y="283" x="6190"/>
                  <a:pt y="290" x="6167"/>
                </a:cubicBezTo>
                <a:cubicBezTo>
                  <a:pt y="297" x="6144"/>
                  <a:pt y="308" x="6123"/>
                  <a:pt y="324" x="6103"/>
                </a:cubicBezTo>
                <a:cubicBezTo>
                  <a:pt y="340" x="6083"/>
                  <a:pt y="361" x="6066"/>
                  <a:pt y="386" x="6053"/>
                </a:cubicBezTo>
                <a:cubicBezTo>
                  <a:pt y="412" x="6039"/>
                  <a:pt y="442" x="6033"/>
                  <a:pt y="478" x="6033"/>
                </a:cubicBezTo>
                <a:lnTo>
                  <a:pt y="650" x="6033"/>
                </a:lnTo>
                <a:cubicBezTo>
                  <a:pt y="687" x="6033"/>
                  <a:pt y="717" x="6039"/>
                  <a:pt y="743" x="6053"/>
                </a:cubicBezTo>
                <a:cubicBezTo>
                  <a:pt y="768" x="6066"/>
                  <a:pt y="789" x="6083"/>
                  <a:pt y="805" x="6103"/>
                </a:cubicBezTo>
                <a:cubicBezTo>
                  <a:pt y="821" x="6123"/>
                  <a:pt y="832" x="6144"/>
                  <a:pt y="839" x="6167"/>
                </a:cubicBezTo>
                <a:cubicBezTo>
                  <a:pt y="846" x="6190"/>
                  <a:pt y="849" x="6212"/>
                  <a:pt y="849" x="6231"/>
                </a:cubicBezTo>
                <a:lnTo>
                  <a:pt y="849" x="6460"/>
                </a:lnTo>
                <a:cubicBezTo>
                  <a:pt y="849" x="6474"/>
                  <a:pt y="848" x="6488"/>
                  <a:pt y="845" x="6503"/>
                </a:cubicBezTo>
                <a:cubicBezTo>
                  <a:pt y="842" x="6518"/>
                  <a:pt y="837" x="6533"/>
                  <a:pt y="830" x="6547"/>
                </a:cubicBezTo>
                <a:cubicBezTo>
                  <a:pt y="824" x="6562"/>
                  <a:pt y="815" x="6576"/>
                  <a:pt y="805" x="6590"/>
                </a:cubicBezTo>
                <a:cubicBezTo>
                  <a:pt y="795" x="6603"/>
                  <a:pt y="782" x="6615"/>
                  <a:pt y="767" x="6625"/>
                </a:cubicBezTo>
                <a:cubicBezTo>
                  <a:pt y="752" x="6636"/>
                  <a:pt y="735" x="6644"/>
                  <a:pt y="715" x="6650"/>
                </a:cubicBezTo>
                <a:cubicBezTo>
                  <a:pt y="696" x="6656"/>
                  <a:pt y="674" x="6659"/>
                  <a:pt y="650" x="6659"/>
                </a:cubicBezTo>
                <a:lnTo>
                  <a:pt y="478" x="6659"/>
                </a:lnTo>
                <a:cubicBezTo>
                  <a:pt y="458" x="6659"/>
                  <a:pt y="437" x="6656"/>
                  <a:pt y="414" x="6649"/>
                </a:cubicBezTo>
                <a:cubicBezTo>
                  <a:pt y="391" x="6642"/>
                  <a:pt y="369" x="6630"/>
                  <a:pt y="349" x="6615"/>
                </a:cubicBezTo>
                <a:cubicBezTo>
                  <a:pt y="329" x="6599"/>
                  <a:pt y="313" x="6578"/>
                  <a:pt y="300" x="6553"/>
                </a:cubicBezTo>
                <a:cubicBezTo>
                  <a:pt y="286" x="6527"/>
                  <a:pt y="280" x="6496"/>
                  <a:pt y="280" x="6460"/>
                </a:cubicBezTo>
                <a:close/>
                <a:moveTo>
                  <a:pt y="280" x="6882"/>
                </a:moveTo>
                <a:cubicBezTo>
                  <a:pt y="280" x="6864"/>
                  <a:pt y="283" x="6845"/>
                  <a:pt y="289" x="6825"/>
                </a:cubicBezTo>
                <a:cubicBezTo>
                  <a:pt y="295" x="6805"/>
                  <a:pt y="305" x="6786"/>
                  <a:pt y="319" x="6768"/>
                </a:cubicBezTo>
                <a:cubicBezTo>
                  <a:pt y="332" x="6751"/>
                  <a:pt y="350" x="6736"/>
                  <a:pt y="373" x="6725"/>
                </a:cubicBezTo>
                <a:cubicBezTo>
                  <a:pt y="395" x="6713"/>
                  <a:pt y="422" x="6708"/>
                  <a:pt y="453" x="6708"/>
                </a:cubicBezTo>
                <a:cubicBezTo>
                  <a:pt y="470" x="6708"/>
                  <a:pt y="488" x="6711"/>
                  <a:pt y="507" x="6717"/>
                </a:cubicBezTo>
                <a:cubicBezTo>
                  <a:pt y="527" x="6723"/>
                  <a:pt y="545" x="6733"/>
                  <a:pt y="562" x="6747"/>
                </a:cubicBezTo>
                <a:cubicBezTo>
                  <a:pt y="578" x="6761"/>
                  <a:pt y="592" x="6779"/>
                  <a:pt y="604" x="6801"/>
                </a:cubicBezTo>
                <a:cubicBezTo>
                  <a:pt y="615" x="6824"/>
                  <a:pt y="620" x="6850"/>
                  <a:pt y="620" x="6882"/>
                </a:cubicBezTo>
                <a:lnTo>
                  <a:pt y="620" x="7078"/>
                </a:lnTo>
                <a:cubicBezTo>
                  <a:pt y="620" x="7098"/>
                  <a:pt y="630" x="7108"/>
                  <a:pt y="651" x="7109"/>
                </a:cubicBezTo>
                <a:cubicBezTo>
                  <a:pt y="661" x="7109"/>
                  <a:pt y="669" x="7106"/>
                  <a:pt y="674" x="7102"/>
                </a:cubicBezTo>
                <a:cubicBezTo>
                  <a:pt y="678" x="7097"/>
                  <a:pt y="681" x="7089"/>
                  <a:pt y="681" x="7077"/>
                </a:cubicBezTo>
                <a:lnTo>
                  <a:pt y="681" x="6714"/>
                </a:lnTo>
                <a:lnTo>
                  <a:pt y="849" x="6714"/>
                </a:lnTo>
                <a:lnTo>
                  <a:pt y="849" x="7078"/>
                </a:lnTo>
                <a:cubicBezTo>
                  <a:pt y="849" x="7092"/>
                  <a:pt y="848" x="7106"/>
                  <a:pt y="845" x="7121"/>
                </a:cubicBezTo>
                <a:cubicBezTo>
                  <a:pt y="842" x="7136"/>
                  <a:pt y="837" x="7151"/>
                  <a:pt y="830" x="7165"/>
                </a:cubicBezTo>
                <a:cubicBezTo>
                  <a:pt y="824" x="7180"/>
                  <a:pt y="815" x="7194"/>
                  <a:pt y="805" x="7208"/>
                </a:cubicBezTo>
                <a:cubicBezTo>
                  <a:pt y="795" x="7221"/>
                  <a:pt y="782" x="7233"/>
                  <a:pt y="767" x="7243"/>
                </a:cubicBezTo>
                <a:cubicBezTo>
                  <a:pt y="752" x="7254"/>
                  <a:pt y="735" x="7262"/>
                  <a:pt y="715" x="7268"/>
                </a:cubicBezTo>
                <a:cubicBezTo>
                  <a:pt y="696" x="7274"/>
                  <a:pt y="674" x="7277"/>
                  <a:pt y="650" x="7277"/>
                </a:cubicBezTo>
                <a:cubicBezTo>
                  <a:pt y="630" x="7277"/>
                  <a:pt y="609" x="7274"/>
                  <a:pt y="586" x="7267"/>
                </a:cubicBezTo>
                <a:cubicBezTo>
                  <a:pt y="563" x="7260"/>
                  <a:pt y="541" x="7248"/>
                  <a:pt y="521" x="7233"/>
                </a:cubicBezTo>
                <a:cubicBezTo>
                  <a:pt y="501" x="7217"/>
                  <a:pt y="485" x="7196"/>
                  <a:pt y="472" x="7171"/>
                </a:cubicBezTo>
                <a:cubicBezTo>
                  <a:pt y="458" x="7145"/>
                  <a:pt y="452" x="7114"/>
                  <a:pt y="452" x="7078"/>
                </a:cubicBezTo>
                <a:lnTo>
                  <a:pt y="452" x="6876"/>
                </a:lnTo>
                <a:cubicBezTo>
                  <a:pt y="451" x="6876"/>
                  <a:pt y="451" x="6876"/>
                  <a:pt y="451" x="6876"/>
                </a:cubicBezTo>
                <a:cubicBezTo>
                  <a:pt y="450" x="6876"/>
                  <a:pt y="449" x="6876"/>
                  <a:pt y="449" x="6876"/>
                </a:cubicBezTo>
                <a:lnTo>
                  <a:pt y="449" x="6876"/>
                </a:lnTo>
                <a:cubicBezTo>
                  <a:pt y="448" x="6877"/>
                  <a:pt y="448" x="6879"/>
                  <a:pt y="448" x="6883"/>
                </a:cubicBezTo>
                <a:lnTo>
                  <a:pt y="448" x="7215"/>
                </a:lnTo>
                <a:lnTo>
                  <a:pt y="280" x="7215"/>
                </a:lnTo>
                <a:close/>
                <a:moveTo>
                  <a:pt y="280" x="9022"/>
                </a:moveTo>
                <a:cubicBezTo>
                  <a:pt y="280" x="9011"/>
                  <a:pt y="282" x="9000"/>
                  <a:pt y="286" x="8989"/>
                </a:cubicBezTo>
                <a:cubicBezTo>
                  <a:pt y="291" x="8979"/>
                  <a:pt y="296" x="8970"/>
                  <a:pt y="304" x="8962"/>
                </a:cubicBezTo>
                <a:cubicBezTo>
                  <a:pt y="312" x="8954"/>
                  <a:pt y="321" x="8948"/>
                  <a:pt y="331" x="8944"/>
                </a:cubicBezTo>
                <a:cubicBezTo>
                  <a:pt y="341" x="8940"/>
                  <a:pt y="352" x="8937"/>
                  <a:pt y="364" x="8937"/>
                </a:cubicBezTo>
                <a:lnTo>
                  <a:pt y="849" x="8937"/>
                </a:lnTo>
                <a:lnTo>
                  <a:pt y="849" x="9106"/>
                </a:lnTo>
                <a:lnTo>
                  <a:pt y="448" x="9106"/>
                </a:lnTo>
                <a:lnTo>
                  <a:pt y="448" x="9307"/>
                </a:lnTo>
                <a:cubicBezTo>
                  <a:pt y="448" x="9320"/>
                  <a:pt y="450" x="9332"/>
                  <a:pt y="455" x="9342"/>
                </a:cubicBezTo>
                <a:cubicBezTo>
                  <a:pt y="459" x="9353"/>
                  <a:pt y="465" x="9362"/>
                  <a:pt y="472" x="9370"/>
                </a:cubicBezTo>
                <a:cubicBezTo>
                  <a:pt y="479" x="9378"/>
                  <a:pt y="489" x="9384"/>
                  <a:pt y="499" x="9388"/>
                </a:cubicBezTo>
                <a:cubicBezTo>
                  <a:pt y="510" x="9393"/>
                  <a:pt y="522" x="9395"/>
                  <a:pt y="535" x="9395"/>
                </a:cubicBezTo>
                <a:lnTo>
                  <a:pt y="849" x="9395"/>
                </a:lnTo>
                <a:lnTo>
                  <a:pt y="849" x="9564"/>
                </a:lnTo>
                <a:lnTo>
                  <a:pt y="535" x="9564"/>
                </a:lnTo>
                <a:cubicBezTo>
                  <a:pt y="505" x="9564"/>
                  <a:pt y="477" x="9560"/>
                  <a:pt y="452" x="9552"/>
                </a:cubicBezTo>
                <a:cubicBezTo>
                  <a:pt y="427" x="9545"/>
                  <a:pt y="405" x="9534"/>
                  <a:pt y="386" x="9520"/>
                </a:cubicBezTo>
                <a:cubicBezTo>
                  <a:pt y="367" x="9507"/>
                  <a:pt y="351" x="9492"/>
                  <a:pt y="337" x="9474"/>
                </a:cubicBezTo>
                <a:cubicBezTo>
                  <a:pt y="324" x="9457"/>
                  <a:pt y="313" x="9439"/>
                  <a:pt y="304" x="9420"/>
                </a:cubicBezTo>
                <a:cubicBezTo>
                  <a:pt y="296" x="9402"/>
                  <a:pt y="289" x="9382"/>
                  <a:pt y="286" x="9363"/>
                </a:cubicBezTo>
                <a:cubicBezTo>
                  <a:pt y="282" x="9344"/>
                  <a:pt y="280" x="9326"/>
                  <a:pt y="280" x="9308"/>
                </a:cubicBezTo>
                <a:close/>
                <a:moveTo>
                  <a:pt y="57" x="10173"/>
                </a:moveTo>
                <a:lnTo>
                  <a:pt y="650" x="10173"/>
                </a:lnTo>
                <a:cubicBezTo>
                  <a:pt y="686" x="10173"/>
                  <a:pt y="717" x="10180"/>
                  <a:pt y="743" x="10193"/>
                </a:cubicBezTo>
                <a:cubicBezTo>
                  <a:pt y="768" x="10206"/>
                  <a:pt y="789" x="10223"/>
                  <a:pt y="805" x="10243"/>
                </a:cubicBezTo>
                <a:cubicBezTo>
                  <a:pt y="821" x="10263"/>
                  <a:pt y="832" x="10285"/>
                  <a:pt y="839" x="10308"/>
                </a:cubicBezTo>
                <a:cubicBezTo>
                  <a:pt y="846" x="10331"/>
                  <a:pt y="849" x="10352"/>
                  <a:pt y="849" x="10372"/>
                </a:cubicBezTo>
                <a:lnTo>
                  <a:pt y="849" x="10450"/>
                </a:lnTo>
                <a:lnTo>
                  <a:pt y="681" x="10450"/>
                </a:lnTo>
                <a:lnTo>
                  <a:pt y="681" x="10372"/>
                </a:lnTo>
                <a:cubicBezTo>
                  <a:pt y="681" x="10363"/>
                  <a:pt y="678" x="10356"/>
                  <a:pt y="673" x="10350"/>
                </a:cubicBezTo>
                <a:cubicBezTo>
                  <a:pt y="667" x="10345"/>
                  <a:pt y="660" x="10342"/>
                  <a:pt y="650" x="10342"/>
                </a:cubicBezTo>
                <a:lnTo>
                  <a:pt y="57" x="10342"/>
                </a:lnTo>
                <a:close/>
                <a:moveTo>
                  <a:pt y="280" x="10678"/>
                </a:moveTo>
                <a:cubicBezTo>
                  <a:pt y="280" x="10658"/>
                  <a:pt y="283" x="10637"/>
                  <a:pt y="290" x="10613"/>
                </a:cubicBezTo>
                <a:cubicBezTo>
                  <a:pt y="297" x="10590"/>
                  <a:pt y="308" x="10569"/>
                  <a:pt y="324" x="10549"/>
                </a:cubicBezTo>
                <a:cubicBezTo>
                  <a:pt y="340" x="10529"/>
                  <a:pt y="361" x="10512"/>
                  <a:pt y="386" x="10499"/>
                </a:cubicBezTo>
                <a:cubicBezTo>
                  <a:pt y="412" x="10486"/>
                  <a:pt y="442" x="10479"/>
                  <a:pt y="478" x="10479"/>
                </a:cubicBezTo>
                <a:lnTo>
                  <a:pt y="650" x="10479"/>
                </a:lnTo>
                <a:cubicBezTo>
                  <a:pt y="687" x="10479"/>
                  <a:pt y="717" x="10486"/>
                  <a:pt y="743" x="10499"/>
                </a:cubicBezTo>
                <a:cubicBezTo>
                  <a:pt y="768" x="10512"/>
                  <a:pt y="789" x="10529"/>
                  <a:pt y="805" x="10549"/>
                </a:cubicBezTo>
                <a:cubicBezTo>
                  <a:pt y="821" x="10569"/>
                  <a:pt y="832" x="10590"/>
                  <a:pt y="839" x="10613"/>
                </a:cubicBezTo>
                <a:cubicBezTo>
                  <a:pt y="846" x="10637"/>
                  <a:pt y="849" x="10658"/>
                  <a:pt y="849" x="10678"/>
                </a:cubicBezTo>
                <a:lnTo>
                  <a:pt y="849" x="10907"/>
                </a:lnTo>
                <a:cubicBezTo>
                  <a:pt y="849" x="10920"/>
                  <a:pt y="848" x="10934"/>
                  <a:pt y="845" x="10949"/>
                </a:cubicBezTo>
                <a:cubicBezTo>
                  <a:pt y="842" x="10964"/>
                  <a:pt y="837" x="10979"/>
                  <a:pt y="830" x="10993"/>
                </a:cubicBezTo>
                <a:cubicBezTo>
                  <a:pt y="824" x="11008"/>
                  <a:pt y="815" x="11022"/>
                  <a:pt y="805" x="11036"/>
                </a:cubicBezTo>
                <a:cubicBezTo>
                  <a:pt y="795" x="11049"/>
                  <a:pt y="782" x="11061"/>
                  <a:pt y="767" x="11072"/>
                </a:cubicBezTo>
                <a:cubicBezTo>
                  <a:pt y="752" x="11082"/>
                  <a:pt y="735" x="11090"/>
                  <a:pt y="715" x="11096"/>
                </a:cubicBezTo>
                <a:cubicBezTo>
                  <a:pt y="696" x="11103"/>
                  <a:pt y="674" x="11106"/>
                  <a:pt y="650" x="11106"/>
                </a:cubicBezTo>
                <a:lnTo>
                  <a:pt y="478" x="11106"/>
                </a:lnTo>
                <a:cubicBezTo>
                  <a:pt y="458" x="11106"/>
                  <a:pt y="437" x="11102"/>
                  <a:pt y="414" x="11095"/>
                </a:cubicBezTo>
                <a:cubicBezTo>
                  <a:pt y="391" x="11088"/>
                  <a:pt y="369" x="11077"/>
                  <a:pt y="349" x="11061"/>
                </a:cubicBezTo>
                <a:cubicBezTo>
                  <a:pt y="329" x="11045"/>
                  <a:pt y="313" x="11024"/>
                  <a:pt y="300" x="10999"/>
                </a:cubicBezTo>
                <a:cubicBezTo>
                  <a:pt y="286" x="10973"/>
                  <a:pt y="280" x="10942"/>
                  <a:pt y="280" x="10907"/>
                </a:cubicBezTo>
                <a:close/>
                <a:moveTo>
                  <a:pt y="280" x="12374"/>
                </a:moveTo>
                <a:cubicBezTo>
                  <a:pt y="280" x="12363"/>
                  <a:pt y="282" x="12352"/>
                  <a:pt y="286" x="12341"/>
                </a:cubicBezTo>
                <a:cubicBezTo>
                  <a:pt y="291" x="12331"/>
                  <a:pt y="296" x="12322"/>
                  <a:pt y="304" x="12314"/>
                </a:cubicBezTo>
                <a:cubicBezTo>
                  <a:pt y="312" x="12306"/>
                  <a:pt y="321" x="12300"/>
                  <a:pt y="331" x="12296"/>
                </a:cubicBezTo>
                <a:cubicBezTo>
                  <a:pt y="341" x="12292"/>
                  <a:pt y="352" x="12290"/>
                  <a:pt y="364" x="12290"/>
                </a:cubicBezTo>
                <a:lnTo>
                  <a:pt y="849" x="12290"/>
                </a:lnTo>
                <a:lnTo>
                  <a:pt y="849" x="12458"/>
                </a:lnTo>
                <a:lnTo>
                  <a:pt y="448" x="12458"/>
                </a:lnTo>
                <a:lnTo>
                  <a:pt y="448" x="12659"/>
                </a:lnTo>
                <a:cubicBezTo>
                  <a:pt y="448" x="12672"/>
                  <a:pt y="450" x="12684"/>
                  <a:pt y="455" x="12694"/>
                </a:cubicBezTo>
                <a:cubicBezTo>
                  <a:pt y="459" x="12705"/>
                  <a:pt y="465" x="12714"/>
                  <a:pt y="472" x="12722"/>
                </a:cubicBezTo>
                <a:cubicBezTo>
                  <a:pt y="479" x="12730"/>
                  <a:pt y="489" x="12736"/>
                  <a:pt y="499" x="12741"/>
                </a:cubicBezTo>
                <a:cubicBezTo>
                  <a:pt y="510" x="12745"/>
                  <a:pt y="522" x="12748"/>
                  <a:pt y="535" x="12748"/>
                </a:cubicBezTo>
                <a:lnTo>
                  <a:pt y="849" x="12748"/>
                </a:lnTo>
                <a:lnTo>
                  <a:pt y="849" x="12916"/>
                </a:lnTo>
                <a:lnTo>
                  <a:pt y="535" x="12916"/>
                </a:lnTo>
                <a:cubicBezTo>
                  <a:pt y="505" x="12916"/>
                  <a:pt y="477" x="12912"/>
                  <a:pt y="452" x="12904"/>
                </a:cubicBezTo>
                <a:cubicBezTo>
                  <a:pt y="427" x="12897"/>
                  <a:pt y="405" x="12886"/>
                  <a:pt y="386" x="12873"/>
                </a:cubicBezTo>
                <a:cubicBezTo>
                  <a:pt y="367" x="12859"/>
                  <a:pt y="351" x="12844"/>
                  <a:pt y="337" x="12826"/>
                </a:cubicBezTo>
                <a:cubicBezTo>
                  <a:pt y="324" x="12809"/>
                  <a:pt y="313" x="12791"/>
                  <a:pt y="304" x="12772"/>
                </a:cubicBezTo>
                <a:cubicBezTo>
                  <a:pt y="296" x="12754"/>
                  <a:pt y="289" x="12735"/>
                  <a:pt y="286" x="12715"/>
                </a:cubicBezTo>
                <a:cubicBezTo>
                  <a:pt y="282" x="12696"/>
                  <a:pt y="280" x="12678"/>
                  <a:pt y="280" x="12660"/>
                </a:cubicBezTo>
                <a:close/>
                <a:moveTo>
                  <a:pt y="98" x="7956"/>
                </a:moveTo>
                <a:cubicBezTo>
                  <a:pt y="98" x="7911"/>
                  <a:pt y="106" x="7870"/>
                  <a:pt y="121" x="7831"/>
                </a:cubicBezTo>
                <a:cubicBezTo>
                  <a:pt y="137" x="7793"/>
                  <a:pt y="159" x="7760"/>
                  <a:pt y="187" x="7732"/>
                </a:cubicBezTo>
                <a:cubicBezTo>
                  <a:pt y="214" x="7704"/>
                  <a:pt y="247" x="7682"/>
                  <a:pt y="286" x="7666"/>
                </a:cubicBezTo>
                <a:cubicBezTo>
                  <a:pt y="325" x="7650"/>
                  <a:pt y="366" x="7642"/>
                  <a:pt y="411" x="7642"/>
                </a:cubicBezTo>
                <a:lnTo>
                  <a:pt y="545" x="7642"/>
                </a:lnTo>
                <a:cubicBezTo>
                  <a:pt y="591" x="7642"/>
                  <a:pt y="633" x="7650"/>
                  <a:pt y="671" x="7666"/>
                </a:cubicBezTo>
                <a:cubicBezTo>
                  <a:pt y="709" x="7682"/>
                  <a:pt y="743" x="7704"/>
                  <a:pt y="770" x="7732"/>
                </a:cubicBezTo>
                <a:cubicBezTo>
                  <a:pt y="798" x="7760"/>
                  <a:pt y="820" x="7793"/>
                  <a:pt y="836" x="7831"/>
                </a:cubicBezTo>
                <a:cubicBezTo>
                  <a:pt y="851" x="7870"/>
                  <a:pt y="859" x="7911"/>
                  <a:pt y="859" x="7956"/>
                </a:cubicBezTo>
                <a:lnTo>
                  <a:pt y="859" x="8128"/>
                </a:lnTo>
                <a:cubicBezTo>
                  <a:pt y="859" x="8172"/>
                  <a:pt y="851" x="8214"/>
                  <a:pt y="836" x="8252"/>
                </a:cubicBezTo>
                <a:cubicBezTo>
                  <a:pt y="820" x="8290"/>
                  <a:pt y="798" x="8323"/>
                  <a:pt y="770" x="8351"/>
                </a:cubicBezTo>
                <a:cubicBezTo>
                  <a:pt y="743" x="8379"/>
                  <a:pt y="709" x="8401"/>
                  <a:pt y="671" x="8417"/>
                </a:cubicBezTo>
                <a:cubicBezTo>
                  <a:pt y="632" x="8433"/>
                  <a:pt y="591" x="8441"/>
                  <a:pt y="545" x="8441"/>
                </a:cubicBezTo>
                <a:lnTo>
                  <a:pt y="411" x="8441"/>
                </a:lnTo>
                <a:cubicBezTo>
                  <a:pt y="366" x="8441"/>
                  <a:pt y="325" x="8433"/>
                  <a:pt y="286" x="8417"/>
                </a:cubicBezTo>
                <a:cubicBezTo>
                  <a:pt y="247" x="8401"/>
                  <a:pt y="214" x="8379"/>
                  <a:pt y="187" x="8351"/>
                </a:cubicBezTo>
                <a:cubicBezTo>
                  <a:pt y="159" x="8323"/>
                  <a:pt y="137" x="8290"/>
                  <a:pt y="121" x="8252"/>
                </a:cubicBezTo>
                <a:cubicBezTo>
                  <a:pt y="106" x="8214"/>
                  <a:pt y="98" x="8172"/>
                  <a:pt y="98" x="8128"/>
                </a:cubicBezTo>
                <a:close/>
                <a:moveTo>
                  <a:pt y="0" x="8707"/>
                </a:moveTo>
                <a:cubicBezTo>
                  <a:pt y="18" x="8690"/>
                  <a:pt y="37" x="8675"/>
                  <a:pt y="57" x="8660"/>
                </a:cubicBezTo>
                <a:cubicBezTo>
                  <a:pt y="76" x="8645"/>
                  <a:pt y="98" x="8629"/>
                  <a:pt y="122" x="8614"/>
                </a:cubicBezTo>
                <a:cubicBezTo>
                  <a:pt y="146" x="8598"/>
                  <a:pt y="171" x="8583"/>
                  <a:pt y="199" x="8568"/>
                </a:cubicBezTo>
                <a:cubicBezTo>
                  <a:pt y="226" x="8553"/>
                  <a:pt y="255" x="8540"/>
                  <a:pt y="286" x="8528"/>
                </a:cubicBezTo>
                <a:cubicBezTo>
                  <a:pt y="316" x="8516"/>
                  <a:pt y="347" x="8507"/>
                  <a:pt y="380" x="8499"/>
                </a:cubicBezTo>
                <a:cubicBezTo>
                  <a:pt y="412" x="8492"/>
                  <a:pt y="445" x="8488"/>
                  <a:pt y="478" x="8488"/>
                </a:cubicBezTo>
                <a:cubicBezTo>
                  <a:pt y="512" x="8488"/>
                  <a:pt y="545" x="8492"/>
                  <a:pt y="577" x="8499"/>
                </a:cubicBezTo>
                <a:cubicBezTo>
                  <a:pt y="609" x="8507"/>
                  <a:pt y="641" x="8516"/>
                  <a:pt y="671" x="8528"/>
                </a:cubicBezTo>
                <a:cubicBezTo>
                  <a:pt y="701" x="8540"/>
                  <a:pt y="730" x="8553"/>
                  <a:pt y="758" x="8568"/>
                </a:cubicBezTo>
                <a:cubicBezTo>
                  <a:pt y="785" x="8583"/>
                  <a:pt y="811" x="8598"/>
                  <a:pt y="835" x="8614"/>
                </a:cubicBezTo>
                <a:cubicBezTo>
                  <a:pt y="859" x="8629"/>
                  <a:pt y="880" x="8645"/>
                  <a:pt y="900" x="8660"/>
                </a:cubicBezTo>
                <a:cubicBezTo>
                  <a:pt y="919" x="8675"/>
                  <a:pt y="938" x="8690"/>
                  <a:pt y="957" x="8707"/>
                </a:cubicBezTo>
                <a:lnTo>
                  <a:pt y="957" x="8942"/>
                </a:lnTo>
                <a:lnTo>
                  <a:pt y="877" x="8862"/>
                </a:lnTo>
                <a:cubicBezTo>
                  <a:pt y="877" x="8862"/>
                  <a:pt y="871" x="8856"/>
                  <a:pt y="860" x="8846"/>
                </a:cubicBezTo>
                <a:cubicBezTo>
                  <a:pt y="849" x="8836"/>
                  <a:pt y="834" x="8823"/>
                  <a:pt y="815" x="8808"/>
                </a:cubicBezTo>
                <a:cubicBezTo>
                  <a:pt y="796" x="8792"/>
                  <a:pt y="773" x="8776"/>
                  <a:pt y="748" x="8758"/>
                </a:cubicBezTo>
                <a:cubicBezTo>
                  <a:pt y="722" x="8740"/>
                  <a:pt y="694" x="8724"/>
                  <a:pt y="665" x="8709"/>
                </a:cubicBezTo>
                <a:cubicBezTo>
                  <a:pt y="635" x="8694"/>
                  <a:pt y="605" x="8681"/>
                  <a:pt y="573" x="8672"/>
                </a:cubicBezTo>
                <a:cubicBezTo>
                  <a:pt y="541" x="8662"/>
                  <a:pt y="510" x="8657"/>
                  <a:pt y="478" x="8657"/>
                </a:cubicBezTo>
                <a:cubicBezTo>
                  <a:pt y="447" x="8657"/>
                  <a:pt y="416" x="8662"/>
                  <a:pt y="384" x="8672"/>
                </a:cubicBezTo>
                <a:cubicBezTo>
                  <a:pt y="352" x="8681"/>
                  <a:pt y="322" x="8694"/>
                  <a:pt y="292" x="8709"/>
                </a:cubicBezTo>
                <a:cubicBezTo>
                  <a:pt y="263" x="8724"/>
                  <a:pt y="235" x="8740"/>
                  <a:pt y="209" x="8758"/>
                </a:cubicBezTo>
                <a:cubicBezTo>
                  <a:pt y="183" x="8776"/>
                  <a:pt y="161" x="8792"/>
                  <a:pt y="142" x="8808"/>
                </a:cubicBezTo>
                <a:cubicBezTo>
                  <a:pt y="123" x="8823"/>
                  <a:pt y="108" x="8836"/>
                  <a:pt y="97" x="8846"/>
                </a:cubicBezTo>
                <a:cubicBezTo>
                  <a:pt y="86" x="8856"/>
                  <a:pt y="80" x="8862"/>
                  <a:pt y="80" x="8862"/>
                </a:cubicBezTo>
                <a:lnTo>
                  <a:pt y="0" x="8942"/>
                </a:lnTo>
                <a:close/>
                <a:moveTo>
                  <a:pt y="0" x="12059"/>
                </a:moveTo>
                <a:cubicBezTo>
                  <a:pt y="18" x="12043"/>
                  <a:pt y="37" x="12027"/>
                  <a:pt y="57" x="12012"/>
                </a:cubicBezTo>
                <a:cubicBezTo>
                  <a:pt y="76" x="11997"/>
                  <a:pt y="98" x="11981"/>
                  <a:pt y="122" x="11966"/>
                </a:cubicBezTo>
                <a:cubicBezTo>
                  <a:pt y="146" x="11950"/>
                  <a:pt y="171" x="11935"/>
                  <a:pt y="199" x="11920"/>
                </a:cubicBezTo>
                <a:cubicBezTo>
                  <a:pt y="226" x="11905"/>
                  <a:pt y="255" x="11892"/>
                  <a:pt y="286" x="11880"/>
                </a:cubicBezTo>
                <a:cubicBezTo>
                  <a:pt y="316" x="11868"/>
                  <a:pt y="347" x="11859"/>
                  <a:pt y="380" x="11851"/>
                </a:cubicBezTo>
                <a:cubicBezTo>
                  <a:pt y="412" x="11844"/>
                  <a:pt y="445" x="11840"/>
                  <a:pt y="478" x="11840"/>
                </a:cubicBezTo>
                <a:cubicBezTo>
                  <a:pt y="512" x="11840"/>
                  <a:pt y="545" x="11844"/>
                  <a:pt y="577" x="11851"/>
                </a:cubicBezTo>
                <a:cubicBezTo>
                  <a:pt y="609" x="11859"/>
                  <a:pt y="641" x="11868"/>
                  <a:pt y="671" x="11880"/>
                </a:cubicBezTo>
                <a:cubicBezTo>
                  <a:pt y="701" x="11892"/>
                  <a:pt y="730" x="11905"/>
                  <a:pt y="758" x="11920"/>
                </a:cubicBezTo>
                <a:cubicBezTo>
                  <a:pt y="785" x="11935"/>
                  <a:pt y="811" x="11950"/>
                  <a:pt y="835" x="11966"/>
                </a:cubicBezTo>
                <a:cubicBezTo>
                  <a:pt y="859" x="11981"/>
                  <a:pt y="880" x="11997"/>
                  <a:pt y="900" x="12012"/>
                </a:cubicBezTo>
                <a:cubicBezTo>
                  <a:pt y="919" x="12027"/>
                  <a:pt y="938" x="12043"/>
                  <a:pt y="957" x="12059"/>
                </a:cubicBezTo>
                <a:lnTo>
                  <a:pt y="957" x="12294"/>
                </a:lnTo>
                <a:lnTo>
                  <a:pt y="877" x="12214"/>
                </a:lnTo>
                <a:cubicBezTo>
                  <a:pt y="877" x="12214"/>
                  <a:pt y="871" x="12208"/>
                  <a:pt y="860" x="12198"/>
                </a:cubicBezTo>
                <a:cubicBezTo>
                  <a:pt y="849" x="12188"/>
                  <a:pt y="834" x="12175"/>
                  <a:pt y="815" x="12160"/>
                </a:cubicBezTo>
                <a:cubicBezTo>
                  <a:pt y="796" x="12144"/>
                  <a:pt y="773" x="12128"/>
                  <a:pt y="748" x="12110"/>
                </a:cubicBezTo>
                <a:cubicBezTo>
                  <a:pt y="722" x="12092"/>
                  <a:pt y="694" x="12076"/>
                  <a:pt y="665" x="12061"/>
                </a:cubicBezTo>
                <a:cubicBezTo>
                  <a:pt y="635" x="12046"/>
                  <a:pt y="605" x="12033"/>
                  <a:pt y="573" x="12024"/>
                </a:cubicBezTo>
                <a:cubicBezTo>
                  <a:pt y="541" x="12014"/>
                  <a:pt y="510" x="12009"/>
                  <a:pt y="478" x="12009"/>
                </a:cubicBezTo>
                <a:cubicBezTo>
                  <a:pt y="447" x="12009"/>
                  <a:pt y="416" x="12014"/>
                  <a:pt y="384" x="12024"/>
                </a:cubicBezTo>
                <a:cubicBezTo>
                  <a:pt y="352" x="12033"/>
                  <a:pt y="322" x="12046"/>
                  <a:pt y="292" x="12061"/>
                </a:cubicBezTo>
                <a:cubicBezTo>
                  <a:pt y="263" x="12076"/>
                  <a:pt y="235" x="12092"/>
                  <a:pt y="209" x="12110"/>
                </a:cubicBezTo>
                <a:cubicBezTo>
                  <a:pt y="183" x="12128"/>
                  <a:pt y="161" x="12144"/>
                  <a:pt y="142" x="12160"/>
                </a:cubicBezTo>
                <a:cubicBezTo>
                  <a:pt y="123" x="12175"/>
                  <a:pt y="108" x="12188"/>
                  <a:pt y="97" x="12198"/>
                </a:cubicBezTo>
                <a:cubicBezTo>
                  <a:pt y="86" x="12208"/>
                  <a:pt y="80" x="12214"/>
                  <a:pt y="80" x="12214"/>
                </a:cubicBezTo>
                <a:lnTo>
                  <a:pt y="0" x="12294"/>
                </a:lnTo>
                <a:close/>
                <a:moveTo>
                  <a:pt y="0" x="12904"/>
                </a:moveTo>
                <a:lnTo>
                  <a:pt y="80" x="12984"/>
                </a:lnTo>
                <a:cubicBezTo>
                  <a:pt y="80" x="12984"/>
                  <a:pt y="86" x="12989"/>
                  <a:pt y="97" x="13000"/>
                </a:cubicBezTo>
                <a:cubicBezTo>
                  <a:pt y="108" x="13010"/>
                  <a:pt y="123" x="13022"/>
                  <a:pt y="142" x="13038"/>
                </a:cubicBezTo>
                <a:cubicBezTo>
                  <a:pt y="161" x="13053"/>
                  <a:pt y="183" x="13070"/>
                  <a:pt y="209" x="13087"/>
                </a:cubicBezTo>
                <a:cubicBezTo>
                  <a:pt y="235" x="13105"/>
                  <a:pt y="262" x="13121"/>
                  <a:pt y="292" x="13136"/>
                </a:cubicBezTo>
                <a:cubicBezTo>
                  <a:pt y="321" x="13151"/>
                  <a:pt y="352" x="13164"/>
                  <a:pt y="384" x="13173"/>
                </a:cubicBezTo>
                <a:cubicBezTo>
                  <a:pt y="416" x="13183"/>
                  <a:pt y="447" x="13188"/>
                  <a:pt y="478" x="13188"/>
                </a:cubicBezTo>
                <a:cubicBezTo>
                  <a:pt y="509" x="13188"/>
                  <a:pt y="541" x="13183"/>
                  <a:pt y="573" x="13173"/>
                </a:cubicBezTo>
                <a:cubicBezTo>
                  <a:pt y="605" x="13164"/>
                  <a:pt y="635" x="13151"/>
                  <a:pt y="665" x="13136"/>
                </a:cubicBezTo>
                <a:cubicBezTo>
                  <a:pt y="694" x="13121"/>
                  <a:pt y="722" x="13105"/>
                  <a:pt y="748" x="13087"/>
                </a:cubicBezTo>
                <a:cubicBezTo>
                  <a:pt y="773" x="13070"/>
                  <a:pt y="796" x="13053"/>
                  <a:pt y="815" x="13038"/>
                </a:cubicBezTo>
                <a:cubicBezTo>
                  <a:pt y="834" x="13022"/>
                  <a:pt y="849" x="13010"/>
                  <a:pt y="860" x="13000"/>
                </a:cubicBezTo>
                <a:cubicBezTo>
                  <a:pt y="871" x="12989"/>
                  <a:pt y="877" x="12984"/>
                  <a:pt y="877" x="12984"/>
                </a:cubicBezTo>
                <a:lnTo>
                  <a:pt y="957" x="12904"/>
                </a:lnTo>
                <a:lnTo>
                  <a:pt y="957" x="13139"/>
                </a:lnTo>
                <a:cubicBezTo>
                  <a:pt y="938" x="13155"/>
                  <a:pt y="919" x="13171"/>
                  <a:pt y="900" x="13186"/>
                </a:cubicBezTo>
                <a:cubicBezTo>
                  <a:pt y="880" x="13201"/>
                  <a:pt y="859" x="13216"/>
                  <a:pt y="835" x="13232"/>
                </a:cubicBezTo>
                <a:cubicBezTo>
                  <a:pt y="811" x="13248"/>
                  <a:pt y="785" x="13263"/>
                  <a:pt y="758" x="13278"/>
                </a:cubicBezTo>
                <a:cubicBezTo>
                  <a:pt y="730" x="13293"/>
                  <a:pt y="701" x="13306"/>
                  <a:pt y="671" x="13318"/>
                </a:cubicBezTo>
                <a:cubicBezTo>
                  <a:pt y="641" x="13330"/>
                  <a:pt y="609" x="13339"/>
                  <a:pt y="577" x="13347"/>
                </a:cubicBezTo>
                <a:cubicBezTo>
                  <a:pt y="545" x="13354"/>
                  <a:pt y="512" x="13358"/>
                  <a:pt y="478" x="13358"/>
                </a:cubicBezTo>
                <a:cubicBezTo>
                  <a:pt y="445" x="13358"/>
                  <a:pt y="412" x="13354"/>
                  <a:pt y="380" x="13347"/>
                </a:cubicBezTo>
                <a:cubicBezTo>
                  <a:pt y="347" x="13339"/>
                  <a:pt y="316" x="13330"/>
                  <a:pt y="286" x="13318"/>
                </a:cubicBezTo>
                <a:cubicBezTo>
                  <a:pt y="255" x="13306"/>
                  <a:pt y="226" x="13293"/>
                  <a:pt y="199" x="13278"/>
                </a:cubicBezTo>
                <a:cubicBezTo>
                  <a:pt y="171" x="13263"/>
                  <a:pt y="146" x="13248"/>
                  <a:pt y="122" x="13232"/>
                </a:cubicBezTo>
                <a:cubicBezTo>
                  <a:pt y="98" x="13216"/>
                  <a:pt y="76" x="13201"/>
                  <a:pt y="57" x="13186"/>
                </a:cubicBezTo>
                <a:cubicBezTo>
                  <a:pt y="37" x="13171"/>
                  <a:pt y="18" x="13155"/>
                  <a:pt y="0" x="13139"/>
                </a:cubicBezTo>
                <a:close/>
                <a:moveTo>
                  <a:pt y="0" x="13331"/>
                </a:moveTo>
                <a:lnTo>
                  <a:pt y="80" x="13411"/>
                </a:lnTo>
                <a:cubicBezTo>
                  <a:pt y="80" x="13412"/>
                  <a:pt y="86" x="13417"/>
                  <a:pt y="97" x="13427"/>
                </a:cubicBezTo>
                <a:cubicBezTo>
                  <a:pt y="108" x="13437"/>
                  <a:pt y="123" x="13450"/>
                  <a:pt y="142" x="13465"/>
                </a:cubicBezTo>
                <a:cubicBezTo>
                  <a:pt y="161" x="13480"/>
                  <a:pt y="183" x="13497"/>
                  <a:pt y="209" x="13514"/>
                </a:cubicBezTo>
                <a:cubicBezTo>
                  <a:pt y="235" x="13532"/>
                  <a:pt y="262" x="13548"/>
                  <a:pt y="292" x="13563"/>
                </a:cubicBezTo>
                <a:cubicBezTo>
                  <a:pt y="321" x="13578"/>
                  <a:pt y="352" x="13591"/>
                  <a:pt y="384" x="13601"/>
                </a:cubicBezTo>
                <a:cubicBezTo>
                  <a:pt y="416" x="13610"/>
                  <a:pt y="447" x="13615"/>
                  <a:pt y="478" x="13615"/>
                </a:cubicBezTo>
                <a:cubicBezTo>
                  <a:pt y="509" x="13615"/>
                  <a:pt y="541" x="13610"/>
                  <a:pt y="573" x="13601"/>
                </a:cubicBezTo>
                <a:cubicBezTo>
                  <a:pt y="605" x="13591"/>
                  <a:pt y="635" x="13578"/>
                  <a:pt y="665" x="13563"/>
                </a:cubicBezTo>
                <a:cubicBezTo>
                  <a:pt y="694" x="13548"/>
                  <a:pt y="722" x="13532"/>
                  <a:pt y="748" x="13514"/>
                </a:cubicBezTo>
                <a:cubicBezTo>
                  <a:pt y="773" x="13497"/>
                  <a:pt y="796" x="13480"/>
                  <a:pt y="815" x="13465"/>
                </a:cubicBezTo>
                <a:cubicBezTo>
                  <a:pt y="834" x="13450"/>
                  <a:pt y="849" x="13437"/>
                  <a:pt y="860" x="13427"/>
                </a:cubicBezTo>
                <a:cubicBezTo>
                  <a:pt y="871" x="13417"/>
                  <a:pt y="877" x="13412"/>
                  <a:pt y="877" x="13411"/>
                </a:cubicBezTo>
                <a:lnTo>
                  <a:pt y="957" x="13331"/>
                </a:lnTo>
                <a:lnTo>
                  <a:pt y="957" x="13567"/>
                </a:lnTo>
                <a:cubicBezTo>
                  <a:pt y="938" x="13583"/>
                  <a:pt y="919" x="13598"/>
                  <a:pt y="900" x="13613"/>
                </a:cubicBezTo>
                <a:cubicBezTo>
                  <a:pt y="880" x="13628"/>
                  <a:pt y="859" x="13643"/>
                  <a:pt y="835" x="13659"/>
                </a:cubicBezTo>
                <a:cubicBezTo>
                  <a:pt y="811" x="13675"/>
                  <a:pt y="785" x="13690"/>
                  <a:pt y="758" x="13705"/>
                </a:cubicBezTo>
                <a:cubicBezTo>
                  <a:pt y="730" x="13720"/>
                  <a:pt y="701" x="13734"/>
                  <a:pt y="671" x="13745"/>
                </a:cubicBezTo>
                <a:cubicBezTo>
                  <a:pt y="641" x="13757"/>
                  <a:pt y="609" x="13766"/>
                  <a:pt y="577" x="13774"/>
                </a:cubicBezTo>
                <a:cubicBezTo>
                  <a:pt y="545" x="13781"/>
                  <a:pt y="512" x="13785"/>
                  <a:pt y="478" x="13785"/>
                </a:cubicBezTo>
                <a:cubicBezTo>
                  <a:pt y="445" x="13785"/>
                  <a:pt y="412" x="13781"/>
                  <a:pt y="380" x="13774"/>
                </a:cubicBezTo>
                <a:cubicBezTo>
                  <a:pt y="347" x="13766"/>
                  <a:pt y="316" x="13757"/>
                  <a:pt y="286" x="13745"/>
                </a:cubicBezTo>
                <a:cubicBezTo>
                  <a:pt y="255" x="13734"/>
                  <a:pt y="226" x="13720"/>
                  <a:pt y="199" x="13705"/>
                </a:cubicBezTo>
                <a:cubicBezTo>
                  <a:pt y="171" x="13690"/>
                  <a:pt y="146" x="13675"/>
                  <a:pt y="122" x="13659"/>
                </a:cubicBezTo>
                <a:cubicBezTo>
                  <a:pt y="98" x="13643"/>
                  <a:pt y="76" x="13628"/>
                  <a:pt y="57" x="13613"/>
                </a:cubicBezTo>
                <a:cubicBezTo>
                  <a:pt y="37" x="13598"/>
                  <a:pt y="18" x="13583"/>
                  <a:pt y="0" x="13567"/>
                </a:cubicBezTo>
                <a:close/>
                <a:moveTo>
                  <a:pt y="280" x="2626"/>
                </a:moveTo>
                <a:cubicBezTo>
                  <a:pt y="280" x="2602"/>
                  <a:pt y="283" x="2580"/>
                  <a:pt y="289" x="2561"/>
                </a:cubicBezTo>
                <a:cubicBezTo>
                  <a:pt y="295" x="2542"/>
                  <a:pt y="303" x="2525"/>
                  <a:pt y="314" x="2510"/>
                </a:cubicBezTo>
                <a:cubicBezTo>
                  <a:pt y="324" x="2495"/>
                  <a:pt y="336" x="2482"/>
                  <a:pt y="350" x="2472"/>
                </a:cubicBezTo>
                <a:cubicBezTo>
                  <a:pt y="363" x="2461"/>
                  <a:pt y="377" x="2453"/>
                  <a:pt y="392" x="2446"/>
                </a:cubicBezTo>
                <a:cubicBezTo>
                  <a:pt y="406" x="2440"/>
                  <a:pt y="421" x="2435"/>
                  <a:pt y="436" x="2432"/>
                </a:cubicBezTo>
                <a:cubicBezTo>
                  <a:pt y="451" x="2429"/>
                  <a:pt y="465" x="2427"/>
                  <a:pt y="478" x="2427"/>
                </a:cubicBezTo>
                <a:lnTo>
                  <a:pt y="650" x="2427"/>
                </a:lnTo>
                <a:cubicBezTo>
                  <a:pt y="674" x="2427"/>
                  <a:pt y="696" x="2430"/>
                  <a:pt y="715" x="2437"/>
                </a:cubicBezTo>
                <a:cubicBezTo>
                  <a:pt y="735" x="2443"/>
                  <a:pt y="752" x="2451"/>
                  <a:pt y="767" x="2461"/>
                </a:cubicBezTo>
                <a:cubicBezTo>
                  <a:pt y="782" x="2472"/>
                  <a:pt y="795" x="2483"/>
                  <a:pt y="805" x="2497"/>
                </a:cubicBezTo>
                <a:cubicBezTo>
                  <a:pt y="815" x="2511"/>
                  <a:pt y="824" x="2525"/>
                  <a:pt y="830" x="2539"/>
                </a:cubicBezTo>
                <a:cubicBezTo>
                  <a:pt y="837" x="2554"/>
                  <a:pt y="842" x="2569"/>
                  <a:pt y="845" x="2583"/>
                </a:cubicBezTo>
                <a:cubicBezTo>
                  <a:pt y="848" x="2598"/>
                  <a:pt y="849" x="2612"/>
                  <a:pt y="849" x="2626"/>
                </a:cubicBezTo>
                <a:lnTo>
                  <a:pt y="849" x="2876"/>
                </a:lnTo>
                <a:lnTo>
                  <a:pt y="681" x="2876"/>
                </a:lnTo>
                <a:lnTo>
                  <a:pt y="681" x="2627"/>
                </a:lnTo>
                <a:cubicBezTo>
                  <a:pt y="681" x="2616"/>
                  <a:pt y="678" x="2608"/>
                  <a:pt y="674" x="2603"/>
                </a:cubicBezTo>
                <a:cubicBezTo>
                  <a:pt y="669" x="2598"/>
                  <a:pt y="661" x="2596"/>
                  <a:pt y="650" x="2596"/>
                </a:cubicBezTo>
                <a:lnTo>
                  <a:pt y="478" x="2596"/>
                </a:lnTo>
                <a:cubicBezTo>
                  <a:pt y="469" x="2596"/>
                  <a:pt y="462" x="2598"/>
                  <a:pt y="457" x="2604"/>
                </a:cubicBezTo>
                <a:cubicBezTo>
                  <a:pt y="451" x="2609"/>
                  <a:pt y="448" x="2616"/>
                  <a:pt y="448" x="2626"/>
                </a:cubicBezTo>
                <a:lnTo>
                  <a:pt y="448" x="2855"/>
                </a:lnTo>
                <a:cubicBezTo>
                  <a:pt y="448" x="2866"/>
                  <a:pt y="451" x="2874"/>
                  <a:pt y="455" x="2879"/>
                </a:cubicBezTo>
                <a:cubicBezTo>
                  <a:pt y="460" x="2883"/>
                  <a:pt y="467" x="2885"/>
                  <a:pt y="478" x="2885"/>
                </a:cubicBezTo>
                <a:lnTo>
                  <a:pt y="879" x="2885"/>
                </a:lnTo>
                <a:cubicBezTo>
                  <a:pt y="890" x="2885"/>
                  <a:pt y="898" x="2883"/>
                  <a:pt y="903" x="2879"/>
                </a:cubicBezTo>
                <a:cubicBezTo>
                  <a:pt y="907" x="2874"/>
                  <a:pt y="910" x="2866"/>
                  <a:pt y="910" x="2855"/>
                </a:cubicBezTo>
                <a:lnTo>
                  <a:pt y="910" x="2605"/>
                </a:lnTo>
                <a:lnTo>
                  <a:pt y="1078" x="2605"/>
                </a:lnTo>
                <a:lnTo>
                  <a:pt y="1078" x="2855"/>
                </a:lnTo>
                <a:cubicBezTo>
                  <a:pt y="1078" x="2868"/>
                  <a:pt y="1077" x="2882"/>
                  <a:pt y="1074" x="2897"/>
                </a:cubicBezTo>
                <a:cubicBezTo>
                  <a:pt y="1071" x="2912"/>
                  <a:pt y="1066" x="2927"/>
                  <a:pt y="1059" x="2942"/>
                </a:cubicBezTo>
                <a:cubicBezTo>
                  <a:pt y="1053" x="2956"/>
                  <a:pt y="1044" x="2970"/>
                  <a:pt y="1034" x="2984"/>
                </a:cubicBezTo>
                <a:cubicBezTo>
                  <a:pt y="1024" x="2998"/>
                  <a:pt y="1011" x="3010"/>
                  <a:pt y="996" x="3020"/>
                </a:cubicBezTo>
                <a:cubicBezTo>
                  <a:pt y="981" x="3030"/>
                  <a:pt y="964" x="3038"/>
                  <a:pt y="944" x="3045"/>
                </a:cubicBezTo>
                <a:cubicBezTo>
                  <a:pt y="925" x="3051"/>
                  <a:pt y="903" x="3054"/>
                  <a:pt y="879" x="3054"/>
                </a:cubicBezTo>
                <a:lnTo>
                  <a:pt y="478" x="3054"/>
                </a:lnTo>
                <a:cubicBezTo>
                  <a:pt y="454" x="3054"/>
                  <a:pt y="433" x="3051"/>
                  <a:pt y="414" x="3045"/>
                </a:cubicBezTo>
                <a:cubicBezTo>
                  <a:pt y="394" x="3038"/>
                  <a:pt y="377" x="3030"/>
                  <a:pt y="362" x="3020"/>
                </a:cubicBezTo>
                <a:cubicBezTo>
                  <a:pt y="347" x="3010"/>
                  <a:pt y="334" x="2998"/>
                  <a:pt y="324" x="2984"/>
                </a:cubicBezTo>
                <a:cubicBezTo>
                  <a:pt y="314" x="2970"/>
                  <a:pt y="305" x="2956"/>
                  <a:pt y="299" x="2942"/>
                </a:cubicBezTo>
                <a:cubicBezTo>
                  <a:pt y="292" x="2927"/>
                  <a:pt y="287" x="2912"/>
                  <a:pt y="284" x="2897"/>
                </a:cubicBezTo>
                <a:cubicBezTo>
                  <a:pt y="281" x="2882"/>
                  <a:pt y="280" x="2868"/>
                  <a:pt y="280" x="2855"/>
                </a:cubicBezTo>
                <a:close/>
                <a:moveTo>
                  <a:pt y="280" x="11360"/>
                </a:moveTo>
                <a:cubicBezTo>
                  <a:pt y="280" x="11336"/>
                  <a:pt y="283" x="11314"/>
                  <a:pt y="289" x="11295"/>
                </a:cubicBezTo>
                <a:cubicBezTo>
                  <a:pt y="295" x="11276"/>
                  <a:pt y="303" x="11258"/>
                  <a:pt y="314" x="11243"/>
                </a:cubicBezTo>
                <a:cubicBezTo>
                  <a:pt y="324" x="11229"/>
                  <a:pt y="336" x="11216"/>
                  <a:pt y="350" x="11205"/>
                </a:cubicBezTo>
                <a:cubicBezTo>
                  <a:pt y="363" x="11195"/>
                  <a:pt y="377" x="11187"/>
                  <a:pt y="392" x="11180"/>
                </a:cubicBezTo>
                <a:cubicBezTo>
                  <a:pt y="406" x="11173"/>
                  <a:pt y="421" x="11169"/>
                  <a:pt y="436" x="11166"/>
                </a:cubicBezTo>
                <a:cubicBezTo>
                  <a:pt y="451" x="11163"/>
                  <a:pt y="465" x="11161"/>
                  <a:pt y="478" x="11161"/>
                </a:cubicBezTo>
                <a:lnTo>
                  <a:pt y="650" x="11161"/>
                </a:lnTo>
                <a:cubicBezTo>
                  <a:pt y="674" x="11161"/>
                  <a:pt y="696" x="11164"/>
                  <a:pt y="715" x="11170"/>
                </a:cubicBezTo>
                <a:cubicBezTo>
                  <a:pt y="735" x="11177"/>
                  <a:pt y="752" x="11185"/>
                  <a:pt y="767" x="11195"/>
                </a:cubicBezTo>
                <a:cubicBezTo>
                  <a:pt y="782" x="11205"/>
                  <a:pt y="795" x="11217"/>
                  <a:pt y="805" x="11231"/>
                </a:cubicBezTo>
                <a:cubicBezTo>
                  <a:pt y="815" x="11245"/>
                  <a:pt y="824" x="11259"/>
                  <a:pt y="830" x="11273"/>
                </a:cubicBezTo>
                <a:cubicBezTo>
                  <a:pt y="837" x="11288"/>
                  <a:pt y="842" x="11302"/>
                  <a:pt y="845" x="11317"/>
                </a:cubicBezTo>
                <a:cubicBezTo>
                  <a:pt y="848" x="11332"/>
                  <a:pt y="849" x="11346"/>
                  <a:pt y="849" x="11360"/>
                </a:cubicBezTo>
                <a:lnTo>
                  <a:pt y="849" x="11610"/>
                </a:lnTo>
                <a:lnTo>
                  <a:pt y="681" x="11610"/>
                </a:lnTo>
                <a:lnTo>
                  <a:pt y="681" x="11361"/>
                </a:lnTo>
                <a:cubicBezTo>
                  <a:pt y="681" x="11349"/>
                  <a:pt y="678" x="11342"/>
                  <a:pt y="674" x="11337"/>
                </a:cubicBezTo>
                <a:cubicBezTo>
                  <a:pt y="669" x="11332"/>
                  <a:pt y="661" x="11330"/>
                  <a:pt y="650" x="11330"/>
                </a:cubicBezTo>
                <a:lnTo>
                  <a:pt y="478" x="11330"/>
                </a:lnTo>
                <a:cubicBezTo>
                  <a:pt y="469" x="11330"/>
                  <a:pt y="462" x="11332"/>
                  <a:pt y="457" x="11337"/>
                </a:cubicBezTo>
                <a:cubicBezTo>
                  <a:pt y="451" x="11343"/>
                  <a:pt y="448" x="11350"/>
                  <a:pt y="448" x="11360"/>
                </a:cubicBezTo>
                <a:lnTo>
                  <a:pt y="448" x="11589"/>
                </a:lnTo>
                <a:cubicBezTo>
                  <a:pt y="448" x="11600"/>
                  <a:pt y="451" x="11608"/>
                  <a:pt y="455" x="11612"/>
                </a:cubicBezTo>
                <a:cubicBezTo>
                  <a:pt y="460" x="11617"/>
                  <a:pt y="467" x="11619"/>
                  <a:pt y="478" x="11619"/>
                </a:cubicBezTo>
                <a:lnTo>
                  <a:pt y="879" x="11619"/>
                </a:lnTo>
                <a:cubicBezTo>
                  <a:pt y="890" x="11619"/>
                  <a:pt y="898" x="11617"/>
                  <a:pt y="903" x="11612"/>
                </a:cubicBezTo>
                <a:cubicBezTo>
                  <a:pt y="907" x="11608"/>
                  <a:pt y="910" x="11600"/>
                  <a:pt y="910" x="11589"/>
                </a:cubicBezTo>
                <a:lnTo>
                  <a:pt y="910" x="11339"/>
                </a:lnTo>
                <a:lnTo>
                  <a:pt y="1078" x="11339"/>
                </a:lnTo>
                <a:lnTo>
                  <a:pt y="1078" x="11589"/>
                </a:lnTo>
                <a:cubicBezTo>
                  <a:pt y="1078" x="11602"/>
                  <a:pt y="1077" x="11616"/>
                  <a:pt y="1074" x="11631"/>
                </a:cubicBezTo>
                <a:cubicBezTo>
                  <a:pt y="1071" x="11646"/>
                  <a:pt y="1066" x="11661"/>
                  <a:pt y="1059" x="11676"/>
                </a:cubicBezTo>
                <a:cubicBezTo>
                  <a:pt y="1053" x="11690"/>
                  <a:pt y="1044" x="11704"/>
                  <a:pt y="1034" x="11718"/>
                </a:cubicBezTo>
                <a:cubicBezTo>
                  <a:pt y="1024" x="11731"/>
                  <a:pt y="1011" x="11743"/>
                  <a:pt y="996" x="11754"/>
                </a:cubicBezTo>
                <a:cubicBezTo>
                  <a:pt y="981" x="11764"/>
                  <a:pt y="964" x="11772"/>
                  <a:pt y="944" x="11778"/>
                </a:cubicBezTo>
                <a:cubicBezTo>
                  <a:pt y="925" x="11785"/>
                  <a:pt y="903" x="11788"/>
                  <a:pt y="879" x="11788"/>
                </a:cubicBezTo>
                <a:lnTo>
                  <a:pt y="478" x="11788"/>
                </a:lnTo>
                <a:cubicBezTo>
                  <a:pt y="454" x="11788"/>
                  <a:pt y="433" x="11785"/>
                  <a:pt y="414" x="11778"/>
                </a:cubicBezTo>
                <a:cubicBezTo>
                  <a:pt y="394" x="11772"/>
                  <a:pt y="377" x="11764"/>
                  <a:pt y="362" x="11754"/>
                </a:cubicBezTo>
                <a:cubicBezTo>
                  <a:pt y="347" x="11743"/>
                  <a:pt y="334" x="11731"/>
                  <a:pt y="324" x="11718"/>
                </a:cubicBezTo>
                <a:cubicBezTo>
                  <a:pt y="314" x="11704"/>
                  <a:pt y="305" x="11690"/>
                  <a:pt y="299" x="11676"/>
                </a:cubicBezTo>
                <a:cubicBezTo>
                  <a:pt y="292" x="11661"/>
                  <a:pt y="287" x="11646"/>
                  <a:pt y="284" x="11631"/>
                </a:cubicBezTo>
                <a:cubicBezTo>
                  <a:pt y="281" x="11616"/>
                  <a:pt y="280" x="11602"/>
                  <a:pt y="280" x="11589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/>
          <p:nvPr/>
        </p:nvSpPr>
        <p:spPr>
          <a:xfrm>
            <a:off y="726912" x="6736575"/>
            <a:ext cy="449618" cx="2155616"/>
          </a:xfrm>
          <a:custGeom>
            <a:pathLst>
              <a:path w="5179" extrusionOk="0" h="907">
                <a:moveTo>
                  <a:pt y="340" x="3847"/>
                </a:moveTo>
                <a:cubicBezTo>
                  <a:pt y="340" x="3857"/>
                  <a:pt y="343" x="3865"/>
                  <a:pt y="347" x="3870"/>
                </a:cubicBezTo>
                <a:cubicBezTo>
                  <a:pt y="352" x="3875"/>
                  <a:pt y="360" x="3877"/>
                  <a:pt y="371" x="3877"/>
                </a:cubicBezTo>
                <a:lnTo>
                  <a:pt y="542" x="3877"/>
                </a:lnTo>
                <a:cubicBezTo>
                  <a:pt y="553" x="3877"/>
                  <a:pt y="561" x="3875"/>
                  <a:pt y="566" x="3870"/>
                </a:cubicBezTo>
                <a:cubicBezTo>
                  <a:pt y="570" x="3866"/>
                  <a:pt y="573" x="3858"/>
                  <a:pt y="573" x="3847"/>
                </a:cubicBezTo>
                <a:lnTo>
                  <a:pt y="573" x="3618"/>
                </a:lnTo>
                <a:cubicBezTo>
                  <a:pt y="573" x="3607"/>
                  <a:pt y="570" x="3599"/>
                  <a:pt y="566" x="3595"/>
                </a:cubicBezTo>
                <a:cubicBezTo>
                  <a:pt y="561" x="3590"/>
                  <a:pt y="553" x="3588"/>
                  <a:pt y="542" x="3588"/>
                </a:cubicBezTo>
                <a:lnTo>
                  <a:pt y="370" x="3588"/>
                </a:lnTo>
                <a:cubicBezTo>
                  <a:pt y="360" x="3588"/>
                  <a:pt y="352" x="3590"/>
                  <a:pt y="347" x="3595"/>
                </a:cubicBezTo>
                <a:cubicBezTo>
                  <a:pt y="343" x="3599"/>
                  <a:pt y="340" x="3607"/>
                  <a:pt y="340" x="3618"/>
                </a:cubicBezTo>
                <a:close/>
                <a:moveTo>
                  <a:pt y="0" x="0"/>
                </a:moveTo>
                <a:lnTo>
                  <a:pt y="741" x="0"/>
                </a:lnTo>
                <a:lnTo>
                  <a:pt y="741" x="168"/>
                </a:lnTo>
                <a:lnTo>
                  <a:pt y="455" x="168"/>
                </a:lnTo>
                <a:lnTo>
                  <a:pt y="455" x="572"/>
                </a:lnTo>
                <a:lnTo>
                  <a:pt y="741" x="572"/>
                </a:lnTo>
                <a:lnTo>
                  <a:pt y="741" x="741"/>
                </a:lnTo>
                <a:lnTo>
                  <a:pt y="0" x="741"/>
                </a:lnTo>
                <a:lnTo>
                  <a:pt y="0" x="572"/>
                </a:lnTo>
                <a:lnTo>
                  <a:pt y="286" x="572"/>
                </a:lnTo>
                <a:lnTo>
                  <a:pt y="286" x="168"/>
                </a:lnTo>
                <a:lnTo>
                  <a:pt y="0" x="168"/>
                </a:lnTo>
                <a:close/>
                <a:moveTo>
                  <a:pt y="172" x="1018"/>
                </a:moveTo>
                <a:cubicBezTo>
                  <a:pt y="172" x="983"/>
                  <a:pt y="178" x="953"/>
                  <a:pt y="192" x="928"/>
                </a:cubicBezTo>
                <a:cubicBezTo>
                  <a:pt y="205" x="902"/>
                  <a:pt y="221" x="882"/>
                  <a:pt y="241" x="867"/>
                </a:cubicBezTo>
                <a:cubicBezTo>
                  <a:pt y="261" x="851"/>
                  <a:pt y="282" x="840"/>
                  <a:pt y="304" x="833"/>
                </a:cubicBezTo>
                <a:cubicBezTo>
                  <a:pt y="327" x="826"/>
                  <a:pt y="348" x="823"/>
                  <a:pt y="368" x="823"/>
                </a:cubicBezTo>
                <a:lnTo>
                  <a:pt y="546" x="823"/>
                </a:lnTo>
                <a:cubicBezTo>
                  <a:pt y="581" x="823"/>
                  <a:pt y="611" x="829"/>
                  <a:pt y="637" x="842"/>
                </a:cubicBezTo>
                <a:cubicBezTo>
                  <a:pt y="662" x="856"/>
                  <a:pt y="682" x="872"/>
                  <a:pt y="697" x="892"/>
                </a:cubicBezTo>
                <a:cubicBezTo>
                  <a:pt y="713" x="911"/>
                  <a:pt y="724" x="932"/>
                  <a:pt y="731" x="955"/>
                </a:cubicBezTo>
                <a:cubicBezTo>
                  <a:pt y="738" x="978"/>
                  <a:pt y="741" x="999"/>
                  <a:pt y="741" x="1018"/>
                </a:cubicBezTo>
                <a:lnTo>
                  <a:pt y="741" x="1268"/>
                </a:lnTo>
                <a:lnTo>
                  <a:pt y="579" x="1268"/>
                </a:lnTo>
                <a:lnTo>
                  <a:pt y="579" x="1019"/>
                </a:lnTo>
                <a:cubicBezTo>
                  <a:pt y="579" x="1009"/>
                  <a:pt y="576" x="1001"/>
                  <a:pt y="570" x="994"/>
                </a:cubicBezTo>
                <a:cubicBezTo>
                  <a:pt y="565" x="988"/>
                  <a:pt y="556" x="985"/>
                  <a:pt y="546" x="985"/>
                </a:cubicBezTo>
                <a:lnTo>
                  <a:pt y="368" x="985"/>
                </a:lnTo>
                <a:cubicBezTo>
                  <a:pt y="358" x="985"/>
                  <a:pt y="350" x="988"/>
                  <a:pt y="344" x="993"/>
                </a:cubicBezTo>
                <a:cubicBezTo>
                  <a:pt y="337" x="999"/>
                  <a:pt y="334" x="1007"/>
                  <a:pt y="334" x="1018"/>
                </a:cubicBezTo>
                <a:lnTo>
                  <a:pt y="334" x="1247"/>
                </a:lnTo>
                <a:cubicBezTo>
                  <a:pt y="334" x="1257"/>
                  <a:pt y="337" x="1265"/>
                  <a:pt y="343" x="1271"/>
                </a:cubicBezTo>
                <a:cubicBezTo>
                  <a:pt y="348" x="1278"/>
                  <a:pt y="356" x="1281"/>
                  <a:pt y="367" x="1281"/>
                </a:cubicBezTo>
                <a:cubicBezTo>
                  <a:pt y="377" x="1281"/>
                  <a:pt y="385" x="1278"/>
                  <a:pt y="391" x="1272"/>
                </a:cubicBezTo>
                <a:cubicBezTo>
                  <a:pt y="398" x="1267"/>
                  <a:pt y="401" x="1258"/>
                  <a:pt y="401" x="1247"/>
                </a:cubicBezTo>
                <a:lnTo>
                  <a:pt y="401" x="998"/>
                </a:lnTo>
                <a:lnTo>
                  <a:pt y="563" x="998"/>
                </a:lnTo>
                <a:lnTo>
                  <a:pt y="563" x="1247"/>
                </a:lnTo>
                <a:cubicBezTo>
                  <a:pt y="563" x="1283"/>
                  <a:pt y="557" x="1313"/>
                  <a:pt y="543" x="1338"/>
                </a:cubicBezTo>
                <a:cubicBezTo>
                  <a:pt y="530" x="1363"/>
                  <a:pt y="514" x="1384"/>
                  <a:pt y="494" x="1399"/>
                </a:cubicBezTo>
                <a:cubicBezTo>
                  <a:pt y="474" x="1415"/>
                  <a:pt y="453" x="1426"/>
                  <a:pt y="431" x="1433"/>
                </a:cubicBezTo>
                <a:cubicBezTo>
                  <a:pt y="408" x="1440"/>
                  <a:pt y="387" x="1443"/>
                  <a:pt y="368" x="1443"/>
                </a:cubicBezTo>
                <a:cubicBezTo>
                  <a:pt y="332" x="1443"/>
                  <a:pt y="302" x="1436"/>
                  <a:pt y="277" x="1423"/>
                </a:cubicBezTo>
                <a:cubicBezTo>
                  <a:pt y="252" x="1410"/>
                  <a:pt y="231" x="1394"/>
                  <a:pt y="216" x="1374"/>
                </a:cubicBezTo>
                <a:cubicBezTo>
                  <a:pt y="200" x="1354"/>
                  <a:pt y="189" x="1333"/>
                  <a:pt y="182" x="1311"/>
                </a:cubicBezTo>
                <a:cubicBezTo>
                  <a:pt y="175" x="1288"/>
                  <a:pt y="172" x="1267"/>
                  <a:pt y="172" x="1247"/>
                </a:cubicBezTo>
                <a:close/>
                <a:moveTo>
                  <a:pt y="172" x="1578"/>
                </a:moveTo>
                <a:lnTo>
                  <a:pt y="334" x="1578"/>
                </a:lnTo>
                <a:lnTo>
                  <a:pt y="334" x="1878"/>
                </a:lnTo>
                <a:cubicBezTo>
                  <a:pt y="334" x="1888"/>
                  <a:pt y="337" x="1896"/>
                  <a:pt y="343" x="1902"/>
                </a:cubicBezTo>
                <a:cubicBezTo>
                  <a:pt y="349" x="1908"/>
                  <a:pt y="357" x="1911"/>
                  <a:pt y="368" x="1911"/>
                </a:cubicBezTo>
                <a:lnTo>
                  <a:pt y="545" x="1911"/>
                </a:lnTo>
                <a:cubicBezTo>
                  <a:pt y="555" x="1911"/>
                  <a:pt y="563" x="1908"/>
                  <a:pt y="569" x="1903"/>
                </a:cubicBezTo>
                <a:cubicBezTo>
                  <a:pt y="576" x="1897"/>
                  <a:pt y="579" x="1889"/>
                  <a:pt y="579" x="1878"/>
                </a:cubicBezTo>
                <a:lnTo>
                  <a:pt y="579" x="1650"/>
                </a:lnTo>
                <a:cubicBezTo>
                  <a:pt y="579" x="1640"/>
                  <a:pt y="576" x="1632"/>
                  <a:pt y="570" x="1625"/>
                </a:cubicBezTo>
                <a:cubicBezTo>
                  <a:pt y="565" x="1619"/>
                  <a:pt y="557" x="1615"/>
                  <a:pt y="547" x="1615"/>
                </a:cubicBezTo>
                <a:cubicBezTo>
                  <a:pt y="536" x="1615"/>
                  <a:pt y="528" x="1618"/>
                  <a:pt y="522" x="1624"/>
                </a:cubicBezTo>
                <a:cubicBezTo>
                  <a:pt y="516" x="1629"/>
                  <a:pt y="512" x="1638"/>
                  <a:pt y="512" x="1649"/>
                </a:cubicBezTo>
                <a:lnTo>
                  <a:pt y="512" x="1899"/>
                </a:lnTo>
                <a:lnTo>
                  <a:pt y="350" x="1899"/>
                </a:lnTo>
                <a:lnTo>
                  <a:pt y="350" x="1649"/>
                </a:lnTo>
                <a:cubicBezTo>
                  <a:pt y="350" x="1613"/>
                  <a:pt y="356" x="1583"/>
                  <a:pt y="369" x="1558"/>
                </a:cubicBezTo>
                <a:cubicBezTo>
                  <a:pt y="383" x="1533"/>
                  <a:pt y="399" x="1513"/>
                  <a:pt y="419" x="1497"/>
                </a:cubicBezTo>
                <a:cubicBezTo>
                  <a:pt y="438" x="1482"/>
                  <a:pt y="459" x="1470"/>
                  <a:pt y="482" x="1463"/>
                </a:cubicBezTo>
                <a:cubicBezTo>
                  <a:pt y="505" x="1457"/>
                  <a:pt y="526" x="1453"/>
                  <a:pt y="546" x="1453"/>
                </a:cubicBezTo>
                <a:cubicBezTo>
                  <a:pt y="581" x="1453"/>
                  <a:pt y="611" x="1460"/>
                  <a:pt y="637" x="1473"/>
                </a:cubicBezTo>
                <a:cubicBezTo>
                  <a:pt y="662" x="1486"/>
                  <a:pt y="682" x="1502"/>
                  <a:pt y="697" x="1522"/>
                </a:cubicBezTo>
                <a:cubicBezTo>
                  <a:pt y="713" x="1542"/>
                  <a:pt y="724" x="1563"/>
                  <a:pt y="731" x="1585"/>
                </a:cubicBezTo>
                <a:cubicBezTo>
                  <a:pt y="738" x="1608"/>
                  <a:pt y="741" x="1629"/>
                  <a:pt y="741" x="1649"/>
                </a:cubicBezTo>
                <a:lnTo>
                  <a:pt y="741" x="1878"/>
                </a:lnTo>
                <a:cubicBezTo>
                  <a:pt y="741" x="1913"/>
                  <a:pt y="735" x="1943"/>
                  <a:pt y="722" x="1968"/>
                </a:cubicBezTo>
                <a:cubicBezTo>
                  <a:pt y="708" x="1994"/>
                  <a:pt y="692" x="2014"/>
                  <a:pt y="672" x="2029"/>
                </a:cubicBezTo>
                <a:cubicBezTo>
                  <a:pt y="653" x="2045"/>
                  <a:pt y="632" x="2056"/>
                  <a:pt y="609" x="2063"/>
                </a:cubicBezTo>
                <a:cubicBezTo>
                  <a:pt y="586" x="2070"/>
                  <a:pt y="565" x="2073"/>
                  <a:pt y="546" x="2073"/>
                </a:cubicBezTo>
                <a:lnTo>
                  <a:pt y="368" x="2073"/>
                </a:lnTo>
                <a:cubicBezTo>
                  <a:pt y="332" x="2073"/>
                  <a:pt y="302" x="2067"/>
                  <a:pt y="277" x="2054"/>
                </a:cubicBezTo>
                <a:cubicBezTo>
                  <a:pt y="252" x="2040"/>
                  <a:pt y="231" x="2024"/>
                  <a:pt y="216" x="2004"/>
                </a:cubicBezTo>
                <a:cubicBezTo>
                  <a:pt y="200" x="1985"/>
                  <a:pt y="189" x="1964"/>
                  <a:pt y="182" x="1941"/>
                </a:cubicBezTo>
                <a:cubicBezTo>
                  <a:pt y="175" x="1918"/>
                  <a:pt y="172" x="1897"/>
                  <a:pt y="172" x="1878"/>
                </a:cubicBezTo>
                <a:close/>
                <a:moveTo>
                  <a:pt y="172" x="2987"/>
                </a:moveTo>
                <a:cubicBezTo>
                  <a:pt y="172" x="2969"/>
                  <a:pt y="175" x="2950"/>
                  <a:pt y="181" x="2930"/>
                </a:cubicBezTo>
                <a:cubicBezTo>
                  <a:pt y="187" x="2910"/>
                  <a:pt y="197" x="2891"/>
                  <a:pt y="211" x="2873"/>
                </a:cubicBezTo>
                <a:cubicBezTo>
                  <a:pt y="224" x="2856"/>
                  <a:pt y="242" x="2841"/>
                  <a:pt y="265" x="2830"/>
                </a:cubicBezTo>
                <a:cubicBezTo>
                  <a:pt y="287" x="2818"/>
                  <a:pt y="314" x="2812"/>
                  <a:pt y="346" x="2812"/>
                </a:cubicBezTo>
                <a:cubicBezTo>
                  <a:pt y="362" x="2812"/>
                  <a:pt y="380" x="2816"/>
                  <a:pt y="400" x="2822"/>
                </a:cubicBezTo>
                <a:cubicBezTo>
                  <a:pt y="419" x="2828"/>
                  <a:pt y="437" x="2838"/>
                  <a:pt y="454" x="2852"/>
                </a:cubicBezTo>
                <a:cubicBezTo>
                  <a:pt y="471" x="2866"/>
                  <a:pt y="485" x="2884"/>
                  <a:pt y="496" x="2906"/>
                </a:cubicBezTo>
                <a:cubicBezTo>
                  <a:pt y="507" x="2929"/>
                  <a:pt y="512" x="2955"/>
                  <a:pt y="512" x="2987"/>
                </a:cubicBezTo>
                <a:lnTo>
                  <a:pt y="512" x="3183"/>
                </a:lnTo>
                <a:cubicBezTo>
                  <a:pt y="512" x="3203"/>
                  <a:pt y="523" x="3213"/>
                  <a:pt y="543" x="3214"/>
                </a:cubicBezTo>
                <a:cubicBezTo>
                  <a:pt y="553" x="3214"/>
                  <a:pt y="561" x="3211"/>
                  <a:pt y="566" x="3207"/>
                </a:cubicBezTo>
                <a:cubicBezTo>
                  <a:pt y="570" x="3202"/>
                  <a:pt y="573" x="3194"/>
                  <a:pt y="573" x="3182"/>
                </a:cubicBezTo>
                <a:lnTo>
                  <a:pt y="573" x="2819"/>
                </a:lnTo>
                <a:lnTo>
                  <a:pt y="741" x="2819"/>
                </a:lnTo>
                <a:lnTo>
                  <a:pt y="741" x="3183"/>
                </a:lnTo>
                <a:cubicBezTo>
                  <a:pt y="741" x="3197"/>
                  <a:pt y="740" x="3211"/>
                  <a:pt y="737" x="3226"/>
                </a:cubicBezTo>
                <a:cubicBezTo>
                  <a:pt y="734" x="3241"/>
                  <a:pt y="729" x="3256"/>
                  <a:pt y="722" x="3270"/>
                </a:cubicBezTo>
                <a:cubicBezTo>
                  <a:pt y="716" x="3285"/>
                  <a:pt y="708" x="3299"/>
                  <a:pt y="697" x="3313"/>
                </a:cubicBezTo>
                <a:cubicBezTo>
                  <a:pt y="687" x="3326"/>
                  <a:pt y="674" x="3338"/>
                  <a:pt y="659" x="3348"/>
                </a:cubicBezTo>
                <a:cubicBezTo>
                  <a:pt y="644" x="3359"/>
                  <a:pt y="627" x="3367"/>
                  <a:pt y="607" x="3373"/>
                </a:cubicBezTo>
                <a:cubicBezTo>
                  <a:pt y="588" x="3379"/>
                  <a:pt y="566" x="3382"/>
                  <a:pt y="542" x="3382"/>
                </a:cubicBezTo>
                <a:cubicBezTo>
                  <a:pt y="522" x="3382"/>
                  <a:pt y="501" x="3379"/>
                  <a:pt y="478" x="3372"/>
                </a:cubicBezTo>
                <a:cubicBezTo>
                  <a:pt y="455" x="3365"/>
                  <a:pt y="433" x="3353"/>
                  <a:pt y="413" x="3338"/>
                </a:cubicBezTo>
                <a:cubicBezTo>
                  <a:pt y="393" x="3322"/>
                  <a:pt y="377" x="3301"/>
                  <a:pt y="364" x="3276"/>
                </a:cubicBezTo>
                <a:cubicBezTo>
                  <a:pt y="350" x="3250"/>
                  <a:pt y="344" x="3219"/>
                  <a:pt y="344" x="3183"/>
                </a:cubicBezTo>
                <a:lnTo>
                  <a:pt y="344" x="2981"/>
                </a:lnTo>
                <a:cubicBezTo>
                  <a:pt y="343" x="2981"/>
                  <a:pt y="343" x="2981"/>
                  <a:pt y="343" x="2981"/>
                </a:cubicBezTo>
                <a:cubicBezTo>
                  <a:pt y="342" x="2981"/>
                  <a:pt y="341" x="2981"/>
                  <a:pt y="341" x="2981"/>
                </a:cubicBezTo>
                <a:lnTo>
                  <a:pt y="341" x="2981"/>
                </a:lnTo>
                <a:cubicBezTo>
                  <a:pt y="341" x="2982"/>
                  <a:pt y="340" x="2984"/>
                  <a:pt y="340" x="2988"/>
                </a:cubicBezTo>
                <a:lnTo>
                  <a:pt y="340" x="3319"/>
                </a:lnTo>
                <a:lnTo>
                  <a:pt y="172" x="3319"/>
                </a:lnTo>
                <a:close/>
                <a:moveTo>
                  <a:pt y="172" x="3618"/>
                </a:moveTo>
                <a:cubicBezTo>
                  <a:pt y="172" x="3598"/>
                  <a:pt y="175" x="3576"/>
                  <a:pt y="182" x="3553"/>
                </a:cubicBezTo>
                <a:cubicBezTo>
                  <a:pt y="189" x="3530"/>
                  <a:pt y="201" x="3509"/>
                  <a:pt y="216" x="3489"/>
                </a:cubicBezTo>
                <a:cubicBezTo>
                  <a:pt y="232" x="3469"/>
                  <a:pt y="253" x="3452"/>
                  <a:pt y="278" x="3439"/>
                </a:cubicBezTo>
                <a:cubicBezTo>
                  <a:pt y="304" x="3426"/>
                  <a:pt y="334" x="3419"/>
                  <a:pt y="370" x="3419"/>
                </a:cubicBezTo>
                <a:lnTo>
                  <a:pt y="542" x="3419"/>
                </a:lnTo>
                <a:cubicBezTo>
                  <a:pt y="579" x="3419"/>
                  <a:pt y="610" x="3426"/>
                  <a:pt y="635" x="3439"/>
                </a:cubicBezTo>
                <a:cubicBezTo>
                  <a:pt y="660" x="3452"/>
                  <a:pt y="681" x="3469"/>
                  <a:pt y="697" x="3489"/>
                </a:cubicBezTo>
                <a:cubicBezTo>
                  <a:pt y="713" x="3509"/>
                  <a:pt y="724" x="3530"/>
                  <a:pt y="731" x="3553"/>
                </a:cubicBezTo>
                <a:cubicBezTo>
                  <a:pt y="738" x="3576"/>
                  <a:pt y="741" x="3598"/>
                  <a:pt y="741" x="3618"/>
                </a:cubicBezTo>
                <a:lnTo>
                  <a:pt y="741" x="3847"/>
                </a:lnTo>
                <a:cubicBezTo>
                  <a:pt y="741" x="3860"/>
                  <a:pt y="740" x="3874"/>
                  <a:pt y="737" x="3889"/>
                </a:cubicBezTo>
                <a:cubicBezTo>
                  <a:pt y="734" x="3904"/>
                  <a:pt y="729" x="3919"/>
                  <a:pt y="722" x="3933"/>
                </a:cubicBezTo>
                <a:cubicBezTo>
                  <a:pt y="716" x="3948"/>
                  <a:pt y="708" x="3962"/>
                  <a:pt y="697" x="3976"/>
                </a:cubicBezTo>
                <a:cubicBezTo>
                  <a:pt y="687" x="3989"/>
                  <a:pt y="674" x="4001"/>
                  <a:pt y="659" x="4012"/>
                </a:cubicBezTo>
                <a:cubicBezTo>
                  <a:pt y="644" x="4022"/>
                  <a:pt y="627" x="4030"/>
                  <a:pt y="607" x="4036"/>
                </a:cubicBezTo>
                <a:cubicBezTo>
                  <a:pt y="588" x="4042"/>
                  <a:pt y="566" x="4046"/>
                  <a:pt y="542" x="4046"/>
                </a:cubicBezTo>
                <a:lnTo>
                  <a:pt y="370" x="4046"/>
                </a:lnTo>
                <a:cubicBezTo>
                  <a:pt y="350" x="4046"/>
                  <a:pt y="329" x="4042"/>
                  <a:pt y="306" x="4035"/>
                </a:cubicBezTo>
                <a:cubicBezTo>
                  <a:pt y="283" x="4028"/>
                  <a:pt y="261" x="4017"/>
                  <a:pt y="241" x="4001"/>
                </a:cubicBezTo>
                <a:cubicBezTo>
                  <a:pt y="221" x="3985"/>
                  <a:pt y="205" x="3964"/>
                  <a:pt y="192" x="3939"/>
                </a:cubicBezTo>
                <a:cubicBezTo>
                  <a:pt y="178" x="3913"/>
                  <a:pt y="172" x="3882"/>
                  <a:pt y="172" x="3847"/>
                </a:cubicBezTo>
                <a:close/>
                <a:moveTo>
                  <a:pt y="172" x="4308"/>
                </a:moveTo>
                <a:cubicBezTo>
                  <a:pt y="172" x="4295"/>
                  <a:pt y="173" x="4281"/>
                  <a:pt y="176" x="4266"/>
                </a:cubicBezTo>
                <a:cubicBezTo>
                  <a:pt y="179" x="4251"/>
                  <a:pt y="184" x="4236"/>
                  <a:pt y="191" x="4222"/>
                </a:cubicBezTo>
                <a:cubicBezTo>
                  <a:pt y="197" x="4207"/>
                  <a:pt y="206" x="4193"/>
                  <a:pt y="216" x="4179"/>
                </a:cubicBezTo>
                <a:cubicBezTo>
                  <a:pt y="227" x="4166"/>
                  <a:pt y="239" x="4154"/>
                  <a:pt y="254" x="4143"/>
                </a:cubicBezTo>
                <a:cubicBezTo>
                  <a:pt y="269" x="4133"/>
                  <a:pt y="286" x="4124"/>
                  <a:pt y="306" x="4118"/>
                </a:cubicBezTo>
                <a:cubicBezTo>
                  <a:pt y="325" x="4112"/>
                  <a:pt y="346" x="4109"/>
                  <a:pt y="370" x="4109"/>
                </a:cubicBezTo>
                <a:lnTo>
                  <a:pt y="741" x="4109"/>
                </a:lnTo>
                <a:lnTo>
                  <a:pt y="741" x="4277"/>
                </a:lnTo>
                <a:lnTo>
                  <a:pt y="370" x="4277"/>
                </a:lnTo>
                <a:cubicBezTo>
                  <a:pt y="360" x="4277"/>
                  <a:pt y="352" x="4280"/>
                  <a:pt y="347" x="4284"/>
                </a:cubicBezTo>
                <a:cubicBezTo>
                  <a:pt y="343" x="4289"/>
                  <a:pt y="340" x="4297"/>
                  <a:pt y="340" x="4309"/>
                </a:cubicBezTo>
                <a:lnTo>
                  <a:pt y="340" x="4615"/>
                </a:lnTo>
                <a:lnTo>
                  <a:pt y="172" x="4615"/>
                </a:lnTo>
                <a:close/>
                <a:moveTo>
                  <a:pt y="0" x="4787"/>
                </a:moveTo>
                <a:lnTo>
                  <a:pt y="172" x="4787"/>
                </a:lnTo>
                <a:lnTo>
                  <a:pt y="172" x="4622"/>
                </a:lnTo>
                <a:lnTo>
                  <a:pt y="340" x="4622"/>
                </a:lnTo>
                <a:lnTo>
                  <a:pt y="340" x="4787"/>
                </a:lnTo>
                <a:lnTo>
                  <a:pt y="741" x="4787"/>
                </a:lnTo>
                <a:lnTo>
                  <a:pt y="741" x="4957"/>
                </a:lnTo>
                <a:lnTo>
                  <a:pt y="340" x="4957"/>
                </a:lnTo>
                <a:lnTo>
                  <a:pt y="340" x="5179"/>
                </a:lnTo>
                <a:lnTo>
                  <a:pt y="172" x="5179"/>
                </a:lnTo>
                <a:lnTo>
                  <a:pt y="172" x="4957"/>
                </a:lnTo>
                <a:lnTo>
                  <a:pt y="0" x="4957"/>
                </a:lnTo>
                <a:close/>
                <a:moveTo>
                  <a:pt y="172" x="2336"/>
                </a:moveTo>
                <a:cubicBezTo>
                  <a:pt y="172" x="2323"/>
                  <a:pt y="173" x="2309"/>
                  <a:pt y="176" x="2294"/>
                </a:cubicBezTo>
                <a:cubicBezTo>
                  <a:pt y="179" x="2279"/>
                  <a:pt y="184" x="2264"/>
                  <a:pt y="191" x="2250"/>
                </a:cubicBezTo>
                <a:cubicBezTo>
                  <a:pt y="197" x="2235"/>
                  <a:pt y="206" x="2221"/>
                  <a:pt y="216" x="2208"/>
                </a:cubicBezTo>
                <a:cubicBezTo>
                  <a:pt y="227" x="2194"/>
                  <a:pt y="239" x="2182"/>
                  <a:pt y="254" x="2172"/>
                </a:cubicBezTo>
                <a:cubicBezTo>
                  <a:pt y="269" x="2161"/>
                  <a:pt y="286" x="2153"/>
                  <a:pt y="306" x="2146"/>
                </a:cubicBezTo>
                <a:cubicBezTo>
                  <a:pt y="325" x="2140"/>
                  <a:pt y="346" x="2137"/>
                  <a:pt y="370" x="2137"/>
                </a:cubicBezTo>
                <a:lnTo>
                  <a:pt y="906" x="2137"/>
                </a:lnTo>
                <a:lnTo>
                  <a:pt y="906" x="2306"/>
                </a:lnTo>
                <a:lnTo>
                  <a:pt y="370" x="2306"/>
                </a:lnTo>
                <a:cubicBezTo>
                  <a:pt y="360" x="2306"/>
                  <a:pt y="352" x="2308"/>
                  <a:pt y="347" x="2313"/>
                </a:cubicBezTo>
                <a:cubicBezTo>
                  <a:pt y="343" x="2317"/>
                  <a:pt y="340" x="2326"/>
                  <a:pt y="340" x="2337"/>
                </a:cubicBezTo>
                <a:lnTo>
                  <a:pt y="340" x="2565"/>
                </a:lnTo>
                <a:cubicBezTo>
                  <a:pt y="340" x="2576"/>
                  <a:pt y="343" x="2584"/>
                  <a:pt y="347" x="2588"/>
                </a:cubicBezTo>
                <a:cubicBezTo>
                  <a:pt y="352" x="2593"/>
                  <a:pt y="360" x="2595"/>
                  <a:pt y="371" x="2595"/>
                </a:cubicBezTo>
                <a:lnTo>
                  <a:pt y="542" x="2595"/>
                </a:lnTo>
                <a:cubicBezTo>
                  <a:pt y="553" x="2595"/>
                  <a:pt y="561" x="2593"/>
                  <a:pt y="566" x="2589"/>
                </a:cubicBezTo>
                <a:cubicBezTo>
                  <a:pt y="570" x="2584"/>
                  <a:pt y="573" x="2576"/>
                  <a:pt y="573" x="2565"/>
                </a:cubicBezTo>
                <a:lnTo>
                  <a:pt y="573" x="2315"/>
                </a:lnTo>
                <a:lnTo>
                  <a:pt y="741" x="2315"/>
                </a:lnTo>
                <a:lnTo>
                  <a:pt y="741" x="2565"/>
                </a:lnTo>
                <a:cubicBezTo>
                  <a:pt y="741" x="2579"/>
                  <a:pt y="740" x="2593"/>
                  <a:pt y="737" x="2608"/>
                </a:cubicBezTo>
                <a:cubicBezTo>
                  <a:pt y="734" x="2622"/>
                  <a:pt y="729" x="2637"/>
                  <a:pt y="722" x="2652"/>
                </a:cubicBezTo>
                <a:cubicBezTo>
                  <a:pt y="716" x="2666"/>
                  <a:pt y="708" x="2680"/>
                  <a:pt y="697" x="2694"/>
                </a:cubicBezTo>
                <a:cubicBezTo>
                  <a:pt y="687" x="2708"/>
                  <a:pt y="674" x="2719"/>
                  <a:pt y="659" x="2730"/>
                </a:cubicBezTo>
                <a:cubicBezTo>
                  <a:pt y="644" x="2740"/>
                  <a:pt y="627" x="2748"/>
                  <a:pt y="607" x="2755"/>
                </a:cubicBezTo>
                <a:cubicBezTo>
                  <a:pt y="588" x="2761"/>
                  <a:pt y="566" x="2764"/>
                  <a:pt y="542" x="2764"/>
                </a:cubicBezTo>
                <a:lnTo>
                  <a:pt y="370" x="2764"/>
                </a:lnTo>
                <a:cubicBezTo>
                  <a:pt y="357" x="2764"/>
                  <a:pt y="343" x="2762"/>
                  <a:pt y="328" x="2759"/>
                </a:cubicBezTo>
                <a:cubicBezTo>
                  <a:pt y="313" x="2756"/>
                  <a:pt y="299" x="2751"/>
                  <a:pt y="284" x="2745"/>
                </a:cubicBezTo>
                <a:cubicBezTo>
                  <a:pt y="269" x="2738"/>
                  <a:pt y="255" x="2730"/>
                  <a:pt y="242" x="2720"/>
                </a:cubicBezTo>
                <a:cubicBezTo>
                  <a:pt y="228" x="2709"/>
                  <a:pt y="216" x="2696"/>
                  <a:pt y="206" x="2681"/>
                </a:cubicBezTo>
                <a:cubicBezTo>
                  <a:pt y="196" x="2666"/>
                  <a:pt y="187" x="2649"/>
                  <a:pt y="181" x="2630"/>
                </a:cubicBezTo>
                <a:cubicBezTo>
                  <a:pt y="175" x="2611"/>
                  <a:pt y="172" x="2589"/>
                  <a:pt y="172" x="256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7" name="Shape 137"/>
          <p:cNvSpPr/>
          <p:nvPr/>
        </p:nvSpPr>
        <p:spPr>
          <a:xfrm rot="-5400000">
            <a:off y="2878050" x="-763249"/>
            <a:ext cy="614909" cx="2402342"/>
          </a:xfrm>
          <a:custGeom>
            <a:pathLst>
              <a:path w="4468" extrusionOk="0" h="958">
                <a:moveTo>
                  <a:pt y="0" x="768"/>
                </a:moveTo>
                <a:lnTo>
                  <a:pt y="156" x="768"/>
                </a:lnTo>
                <a:lnTo>
                  <a:pt y="156" x="936"/>
                </a:lnTo>
                <a:lnTo>
                  <a:pt y="0" x="936"/>
                </a:lnTo>
                <a:close/>
                <a:moveTo>
                  <a:pt y="391" x="3650"/>
                </a:moveTo>
                <a:cubicBezTo>
                  <a:pt y="391" x="3661"/>
                  <a:pt y="393" x="3669"/>
                  <a:pt y="398" x="3674"/>
                </a:cubicBezTo>
                <a:cubicBezTo>
                  <a:pt y="402" x="3678"/>
                  <a:pt y="410" x="3681"/>
                  <a:pt y="422" x="3681"/>
                </a:cubicBezTo>
                <a:lnTo>
                  <a:pt y="593" x="3681"/>
                </a:lnTo>
                <a:cubicBezTo>
                  <a:pt y="604" x="3681"/>
                  <a:pt y="612" x="3678"/>
                  <a:pt y="617" x="3674"/>
                </a:cubicBezTo>
                <a:cubicBezTo>
                  <a:pt y="621" x="3670"/>
                  <a:pt y="624" x="3662"/>
                  <a:pt y="624" x="3650"/>
                </a:cubicBezTo>
                <a:lnTo>
                  <a:pt y="624" x="3422"/>
                </a:lnTo>
                <a:cubicBezTo>
                  <a:pt y="624" x="3411"/>
                  <a:pt y="621" x="3403"/>
                  <a:pt y="617" x="3398"/>
                </a:cubicBezTo>
                <a:cubicBezTo>
                  <a:pt y="612" x="3394"/>
                  <a:pt y="604" x="3391"/>
                  <a:pt y="593" x="3391"/>
                </a:cubicBezTo>
                <a:lnTo>
                  <a:pt y="421" x="3391"/>
                </a:lnTo>
                <a:cubicBezTo>
                  <a:pt y="410" x="3391"/>
                  <a:pt y="403" x="3394"/>
                  <a:pt y="398" x="3398"/>
                </a:cubicBezTo>
                <a:cubicBezTo>
                  <a:pt y="394" x="3403"/>
                  <a:pt y="391" x="3411"/>
                  <a:pt y="391" x="3422"/>
                </a:cubicBezTo>
                <a:close/>
                <a:moveTo>
                  <a:pt y="50" x="0"/>
                </a:moveTo>
                <a:lnTo>
                  <a:pt y="219" x="0"/>
                </a:lnTo>
                <a:lnTo>
                  <a:pt y="219" x="280"/>
                </a:lnTo>
                <a:lnTo>
                  <a:pt y="792" x="280"/>
                </a:lnTo>
                <a:lnTo>
                  <a:pt y="792" x="448"/>
                </a:lnTo>
                <a:lnTo>
                  <a:pt y="219" x="448"/>
                </a:lnTo>
                <a:lnTo>
                  <a:pt y="219" x="728"/>
                </a:lnTo>
                <a:lnTo>
                  <a:pt y="50" x="728"/>
                </a:lnTo>
                <a:close/>
                <a:moveTo>
                  <a:pt y="223" x="768"/>
                </a:moveTo>
                <a:lnTo>
                  <a:pt y="792" x="768"/>
                </a:lnTo>
                <a:lnTo>
                  <a:pt y="792" x="936"/>
                </a:lnTo>
                <a:lnTo>
                  <a:pt y="223" x="936"/>
                </a:lnTo>
                <a:close/>
                <a:moveTo>
                  <a:pt y="223" x="1201"/>
                </a:moveTo>
                <a:cubicBezTo>
                  <a:pt y="223" x="1166"/>
                  <a:pt y="229" x="1135"/>
                  <a:pt y="243" x="1110"/>
                </a:cubicBezTo>
                <a:cubicBezTo>
                  <a:pt y="256" x="1085"/>
                  <a:pt y="272" x="1065"/>
                  <a:pt y="292" x="1049"/>
                </a:cubicBezTo>
                <a:cubicBezTo>
                  <a:pt y="311" x="1034"/>
                  <a:pt y="332" x="1023"/>
                  <a:pt y="355" x="1016"/>
                </a:cubicBezTo>
                <a:cubicBezTo>
                  <a:pt y="378" x="1009"/>
                  <a:pt y="399" x="1005"/>
                  <a:pt y="418" x="1005"/>
                </a:cubicBezTo>
                <a:lnTo>
                  <a:pt y="597" x="1005"/>
                </a:lnTo>
                <a:cubicBezTo>
                  <a:pt y="632" x="1005"/>
                  <a:pt y="662" x="1012"/>
                  <a:pt y="687" x="1025"/>
                </a:cubicBezTo>
                <a:cubicBezTo>
                  <a:pt y="712" x="1038"/>
                  <a:pt y="733" x="1055"/>
                  <a:pt y="748" x="1074"/>
                </a:cubicBezTo>
                <a:cubicBezTo>
                  <a:pt y="764" x="1094"/>
                  <a:pt y="775" x="1115"/>
                  <a:pt y="782" x="1138"/>
                </a:cubicBezTo>
                <a:cubicBezTo>
                  <a:pt y="789" x="1160"/>
                  <a:pt y="792" x="1181"/>
                  <a:pt y="792" x="1201"/>
                </a:cubicBezTo>
                <a:lnTo>
                  <a:pt y="792" x="1451"/>
                </a:lnTo>
                <a:lnTo>
                  <a:pt y="629" x="1451"/>
                </a:lnTo>
                <a:lnTo>
                  <a:pt y="629" x="1202"/>
                </a:lnTo>
                <a:cubicBezTo>
                  <a:pt y="629" x="1192"/>
                  <a:pt y="627" x="1183"/>
                  <a:pt y="621" x="1177"/>
                </a:cubicBezTo>
                <a:cubicBezTo>
                  <a:pt y="615" x="1171"/>
                  <a:pt y="607" x="1168"/>
                  <a:pt y="597" x="1168"/>
                </a:cubicBezTo>
                <a:lnTo>
                  <a:pt y="419" x="1168"/>
                </a:lnTo>
                <a:cubicBezTo>
                  <a:pt y="409" x="1168"/>
                  <a:pt y="401" x="1170"/>
                  <a:pt y="394" x="1176"/>
                </a:cubicBezTo>
                <a:cubicBezTo>
                  <a:pt y="388" x="1182"/>
                  <a:pt y="385" x="1190"/>
                  <a:pt y="385" x="1201"/>
                </a:cubicBezTo>
                <a:lnTo>
                  <a:pt y="385" x="1430"/>
                </a:lnTo>
                <a:cubicBezTo>
                  <a:pt y="385" x="1440"/>
                  <a:pt y="388" x="1448"/>
                  <a:pt y="393" x="1454"/>
                </a:cubicBezTo>
                <a:cubicBezTo>
                  <a:pt y="399" x="1460"/>
                  <a:pt y="407" x="1463"/>
                  <a:pt y="417" x="1463"/>
                </a:cubicBezTo>
                <a:cubicBezTo>
                  <a:pt y="428" x="1463"/>
                  <a:pt y="436" x="1461"/>
                  <a:pt y="442" x="1455"/>
                </a:cubicBezTo>
                <a:cubicBezTo>
                  <a:pt y="449" x="1449"/>
                  <a:pt y="452" x="1441"/>
                  <a:pt y="452" x="1430"/>
                </a:cubicBezTo>
                <a:lnTo>
                  <a:pt y="452" x="1180"/>
                </a:lnTo>
                <a:lnTo>
                  <a:pt y="614" x="1180"/>
                </a:lnTo>
                <a:lnTo>
                  <a:pt y="614" x="1430"/>
                </a:lnTo>
                <a:cubicBezTo>
                  <a:pt y="614" x="1465"/>
                  <a:pt y="607" x="1496"/>
                  <a:pt y="594" x="1521"/>
                </a:cubicBezTo>
                <a:cubicBezTo>
                  <a:pt y="581" x="1546"/>
                  <a:pt y="565" x="1566"/>
                  <a:pt y="545" x="1582"/>
                </a:cubicBezTo>
                <a:cubicBezTo>
                  <a:pt y="525" x="1597"/>
                  <a:pt y="504" x="1608"/>
                  <a:pt y="482" x="1615"/>
                </a:cubicBezTo>
                <a:cubicBezTo>
                  <a:pt y="459" x="1622"/>
                  <a:pt y="438" x="1626"/>
                  <a:pt y="418" x="1626"/>
                </a:cubicBezTo>
                <a:cubicBezTo>
                  <a:pt y="383" x="1626"/>
                  <a:pt y="353" x="1619"/>
                  <a:pt y="328" x="1606"/>
                </a:cubicBezTo>
                <a:cubicBezTo>
                  <a:pt y="302" x="1593"/>
                  <a:pt y="282" x="1576"/>
                  <a:pt y="267" x="1557"/>
                </a:cubicBezTo>
                <a:cubicBezTo>
                  <a:pt y="251" x="1537"/>
                  <a:pt y="240" x="1516"/>
                  <a:pt y="233" x="1493"/>
                </a:cubicBezTo>
                <a:cubicBezTo>
                  <a:pt y="226" x="1471"/>
                  <a:pt y="223" x="1450"/>
                  <a:pt y="223" x="1430"/>
                </a:cubicBezTo>
                <a:close/>
                <a:moveTo>
                  <a:pt y="223" x="1754"/>
                </a:moveTo>
                <a:cubicBezTo>
                  <a:pt y="223" x="1743"/>
                  <a:pt y="225" x="1732"/>
                  <a:pt y="229" x="1721"/>
                </a:cubicBezTo>
                <a:cubicBezTo>
                  <a:pt y="233" x="1711"/>
                  <a:pt y="239" x="1702"/>
                  <a:pt y="247" x="1694"/>
                </a:cubicBezTo>
                <a:cubicBezTo>
                  <a:pt y="254" x="1686"/>
                  <a:pt y="263" x="1680"/>
                  <a:pt y="274" x="1676"/>
                </a:cubicBezTo>
                <a:cubicBezTo>
                  <a:pt y="284" x="1672"/>
                  <a:pt y="295" x="1669"/>
                  <a:pt y="306" x="1669"/>
                </a:cubicBezTo>
                <a:lnTo>
                  <a:pt y="792" x="1669"/>
                </a:lnTo>
                <a:lnTo>
                  <a:pt y="792" x="1838"/>
                </a:lnTo>
                <a:lnTo>
                  <a:pt y="391" x="1838"/>
                </a:lnTo>
                <a:lnTo>
                  <a:pt y="391" x="1982"/>
                </a:lnTo>
                <a:cubicBezTo>
                  <a:pt y="391" x="1994"/>
                  <a:pt y="394" x="2002"/>
                  <a:pt y="398" x="2007"/>
                </a:cubicBezTo>
                <a:cubicBezTo>
                  <a:pt y="403" x="2011"/>
                  <a:pt y="410" x="2014"/>
                  <a:pt y="421" x="2014"/>
                </a:cubicBezTo>
                <a:lnTo>
                  <a:pt y="792" x="2014"/>
                </a:lnTo>
                <a:lnTo>
                  <a:pt y="792" x="2182"/>
                </a:lnTo>
                <a:lnTo>
                  <a:pt y="421" x="2182"/>
                </a:lnTo>
                <a:cubicBezTo>
                  <a:pt y="401" x="2182"/>
                  <a:pt y="391" x="2182"/>
                  <a:pt y="391" x="2182"/>
                </a:cubicBezTo>
                <a:cubicBezTo>
                  <a:pt y="391" x="2182"/>
                  <a:pt y="391" x="2182"/>
                  <a:pt y="391" x="2182"/>
                </a:cubicBezTo>
                <a:lnTo>
                  <a:pt y="391" x="2269"/>
                </a:lnTo>
                <a:cubicBezTo>
                  <a:pt y="391" x="2281"/>
                  <a:pt y="394" x="2289"/>
                  <a:pt y="398" x="2293"/>
                </a:cubicBezTo>
                <a:cubicBezTo>
                  <a:pt y="403" x="2297"/>
                  <a:pt y="410" x="2299"/>
                  <a:pt y="421" x="2299"/>
                </a:cubicBezTo>
                <a:lnTo>
                  <a:pt y="792" x="2299"/>
                </a:lnTo>
                <a:lnTo>
                  <a:pt y="792" x="2468"/>
                </a:lnTo>
                <a:lnTo>
                  <a:pt y="421" x="2468"/>
                </a:lnTo>
                <a:cubicBezTo>
                  <a:pt y="397" x="2468"/>
                  <a:pt y="376" x="2465"/>
                  <a:pt y="356" x="2459"/>
                </a:cubicBezTo>
                <a:cubicBezTo>
                  <a:pt y="337" x="2452"/>
                  <a:pt y="320" x="2444"/>
                  <a:pt y="305" x="2434"/>
                </a:cubicBezTo>
                <a:cubicBezTo>
                  <a:pt y="290" x="2424"/>
                  <a:pt y="277" x="2412"/>
                  <a:pt y="267" x="2398"/>
                </a:cubicBezTo>
                <a:cubicBezTo>
                  <a:pt y="256" x="2385"/>
                  <a:pt y="248" x="2370"/>
                  <a:pt y="242" x="2356"/>
                </a:cubicBezTo>
                <a:cubicBezTo>
                  <a:pt y="235" x="2341"/>
                  <a:pt y="230" x="2327"/>
                  <a:pt y="227" x="2312"/>
                </a:cubicBezTo>
                <a:cubicBezTo>
                  <a:pt y="224" x="2297"/>
                  <a:pt y="223" x="2283"/>
                  <a:pt y="223" x="2269"/>
                </a:cubicBezTo>
                <a:lnTo>
                  <a:pt y="223" x="2077"/>
                </a:lnTo>
                <a:lnTo>
                  <a:pt y="241" x="2077"/>
                </a:lnTo>
                <a:cubicBezTo>
                  <a:pt y="241" x="2077"/>
                  <a:pt y="241" x="2077"/>
                  <a:pt y="241" x="2077"/>
                </a:cubicBezTo>
                <a:cubicBezTo>
                  <a:pt y="241" x="2075"/>
                  <a:pt y="238" x="2065"/>
                  <a:pt y="233" x="2046"/>
                </a:cubicBezTo>
                <a:cubicBezTo>
                  <a:pt y="226" x="2024"/>
                  <a:pt y="223" x="2003"/>
                  <a:pt y="223" x="1983"/>
                </a:cubicBezTo>
                <a:close/>
                <a:moveTo>
                  <a:pt y="223" x="3421"/>
                </a:moveTo>
                <a:cubicBezTo>
                  <a:pt y="223" x="3402"/>
                  <a:pt y="226" x="3380"/>
                  <a:pt y="233" x="3357"/>
                </a:cubicBezTo>
                <a:cubicBezTo>
                  <a:pt y="240" x="3334"/>
                  <a:pt y="251" x="3313"/>
                  <a:pt y="267" x="3293"/>
                </a:cubicBezTo>
                <a:cubicBezTo>
                  <a:pt y="283" x="3273"/>
                  <a:pt y="304" x="3256"/>
                  <a:pt y="329" x="3243"/>
                </a:cubicBezTo>
                <a:cubicBezTo>
                  <a:pt y="354" x="3229"/>
                  <a:pt y="385" x="3223"/>
                  <a:pt y="421" x="3223"/>
                </a:cubicBezTo>
                <a:lnTo>
                  <a:pt y="593" x="3223"/>
                </a:lnTo>
                <a:cubicBezTo>
                  <a:pt y="629" x="3223"/>
                  <a:pt y="660" x="3229"/>
                  <a:pt y="686" x="3243"/>
                </a:cubicBezTo>
                <a:cubicBezTo>
                  <a:pt y="711" x="3256"/>
                  <a:pt y="732" x="3273"/>
                  <a:pt y="748" x="3293"/>
                </a:cubicBezTo>
                <a:cubicBezTo>
                  <a:pt y="764" x="3313"/>
                  <a:pt y="775" x="3334"/>
                  <a:pt y="782" x="3357"/>
                </a:cubicBezTo>
                <a:cubicBezTo>
                  <a:pt y="789" x="3380"/>
                  <a:pt y="792" x="3402"/>
                  <a:pt y="792" x="3421"/>
                </a:cubicBezTo>
                <a:lnTo>
                  <a:pt y="792" x="3650"/>
                </a:lnTo>
                <a:cubicBezTo>
                  <a:pt y="792" x="3664"/>
                  <a:pt y="791" x="3678"/>
                  <a:pt y="788" x="3693"/>
                </a:cubicBezTo>
                <a:cubicBezTo>
                  <a:pt y="785" x="3708"/>
                  <a:pt y="780" x="3722"/>
                  <a:pt y="773" x="3737"/>
                </a:cubicBezTo>
                <a:cubicBezTo>
                  <a:pt y="767" x="3752"/>
                  <a:pt y="758" x="3766"/>
                  <a:pt y="748" x="3779"/>
                </a:cubicBezTo>
                <a:cubicBezTo>
                  <a:pt y="737" x="3793"/>
                  <a:pt y="725" x="3805"/>
                  <a:pt y="710" x="3815"/>
                </a:cubicBezTo>
                <a:cubicBezTo>
                  <a:pt y="695" x="3826"/>
                  <a:pt y="678" x="3834"/>
                  <a:pt y="658" x="3840"/>
                </a:cubicBezTo>
                <a:cubicBezTo>
                  <a:pt y="639" x="3846"/>
                  <a:pt y="617" x="3849"/>
                  <a:pt y="593" x="3849"/>
                </a:cubicBezTo>
                <a:lnTo>
                  <a:pt y="421" x="3849"/>
                </a:lnTo>
                <a:cubicBezTo>
                  <a:pt y="401" x="3849"/>
                  <a:pt y="380" x="3846"/>
                  <a:pt y="357" x="3839"/>
                </a:cubicBezTo>
                <a:cubicBezTo>
                  <a:pt y="334" x="3832"/>
                  <a:pt y="312" x="3820"/>
                  <a:pt y="292" x="3805"/>
                </a:cubicBezTo>
                <a:cubicBezTo>
                  <a:pt y="272" x="3789"/>
                  <a:pt y="256" x="3768"/>
                  <a:pt y="243" x="3743"/>
                </a:cubicBezTo>
                <a:cubicBezTo>
                  <a:pt y="229" x="3717"/>
                  <a:pt y="223" x="3686"/>
                  <a:pt y="223" x="3650"/>
                </a:cubicBezTo>
                <a:close/>
                <a:moveTo>
                  <a:pt y="223" x="4072"/>
                </a:moveTo>
                <a:cubicBezTo>
                  <a:pt y="223" x="4054"/>
                  <a:pt y="226" x="4035"/>
                  <a:pt y="232" x="4015"/>
                </a:cubicBezTo>
                <a:cubicBezTo>
                  <a:pt y="238" x="3995"/>
                  <a:pt y="248" x="3976"/>
                  <a:pt y="262" x="3958"/>
                </a:cubicBezTo>
                <a:cubicBezTo>
                  <a:pt y="275" x="3941"/>
                  <a:pt y="293" x="3926"/>
                  <a:pt y="315" x="3915"/>
                </a:cubicBezTo>
                <a:cubicBezTo>
                  <a:pt y="338" x="3903"/>
                  <a:pt y="365" x="3897"/>
                  <a:pt y="396" x="3897"/>
                </a:cubicBezTo>
                <a:cubicBezTo>
                  <a:pt y="413" x="3897"/>
                  <a:pt y="431" x="3900"/>
                  <a:pt y="450" x="3907"/>
                </a:cubicBezTo>
                <a:cubicBezTo>
                  <a:pt y="470" x="3913"/>
                  <a:pt y="488" x="3923"/>
                  <a:pt y="505" x="3937"/>
                </a:cubicBezTo>
                <a:cubicBezTo>
                  <a:pt y="521" x="3951"/>
                  <a:pt y="535" x="3969"/>
                  <a:pt y="547" x="3991"/>
                </a:cubicBezTo>
                <a:cubicBezTo>
                  <a:pt y="558" x="4014"/>
                  <a:pt y="563" x="4040"/>
                  <a:pt y="563" x="4072"/>
                </a:cubicBezTo>
                <a:lnTo>
                  <a:pt y="563" x="4268"/>
                </a:lnTo>
                <a:cubicBezTo>
                  <a:pt y="563" x="4288"/>
                  <a:pt y="573" x="4298"/>
                  <a:pt y="594" x="4299"/>
                </a:cubicBezTo>
                <a:cubicBezTo>
                  <a:pt y="604" x="4299"/>
                  <a:pt y="612" x="4296"/>
                  <a:pt y="617" x="4292"/>
                </a:cubicBezTo>
                <a:cubicBezTo>
                  <a:pt y="621" x="4287"/>
                  <a:pt y="624" x="4279"/>
                  <a:pt y="624" x="4267"/>
                </a:cubicBezTo>
                <a:lnTo>
                  <a:pt y="624" x="3904"/>
                </a:lnTo>
                <a:lnTo>
                  <a:pt y="792" x="3904"/>
                </a:lnTo>
                <a:lnTo>
                  <a:pt y="792" x="4268"/>
                </a:lnTo>
                <a:cubicBezTo>
                  <a:pt y="792" x="4282"/>
                  <a:pt y="791" x="4296"/>
                  <a:pt y="788" x="4311"/>
                </a:cubicBezTo>
                <a:cubicBezTo>
                  <a:pt y="785" x="4326"/>
                  <a:pt y="780" x="4341"/>
                  <a:pt y="773" x="4355"/>
                </a:cubicBezTo>
                <a:cubicBezTo>
                  <a:pt y="767" x="4370"/>
                  <a:pt y="758" x="4384"/>
                  <a:pt y="748" x="4398"/>
                </a:cubicBezTo>
                <a:cubicBezTo>
                  <a:pt y="737" x="4411"/>
                  <a:pt y="725" x="4423"/>
                  <a:pt y="710" x="4433"/>
                </a:cubicBezTo>
                <a:cubicBezTo>
                  <a:pt y="695" x="4444"/>
                  <a:pt y="678" x="4452"/>
                  <a:pt y="658" x="4458"/>
                </a:cubicBezTo>
                <a:cubicBezTo>
                  <a:pt y="639" x="4464"/>
                  <a:pt y="617" x="4467"/>
                  <a:pt y="593" x="4467"/>
                </a:cubicBezTo>
                <a:cubicBezTo>
                  <a:pt y="573" x="4467"/>
                  <a:pt y="552" x="4464"/>
                  <a:pt y="529" x="4457"/>
                </a:cubicBezTo>
                <a:cubicBezTo>
                  <a:pt y="506" x="4450"/>
                  <a:pt y="484" x="4438"/>
                  <a:pt y="464" x="4423"/>
                </a:cubicBezTo>
                <a:cubicBezTo>
                  <a:pt y="444" x="4407"/>
                  <a:pt y="428" x="4386"/>
                  <a:pt y="414" x="4361"/>
                </a:cubicBezTo>
                <a:cubicBezTo>
                  <a:pt y="401" x="4335"/>
                  <a:pt y="395" x="4304"/>
                  <a:pt y="395" x="4268"/>
                </a:cubicBezTo>
                <a:lnTo>
                  <a:pt y="395" x="4066"/>
                </a:lnTo>
                <a:cubicBezTo>
                  <a:pt y="394" x="4066"/>
                  <a:pt y="394" x="4066"/>
                  <a:pt y="394" x="4066"/>
                </a:cubicBezTo>
                <a:cubicBezTo>
                  <a:pt y="393" x="4066"/>
                  <a:pt y="392" x="4066"/>
                  <a:pt y="392" x="4066"/>
                </a:cubicBezTo>
                <a:lnTo>
                  <a:pt y="392" x="4066"/>
                </a:lnTo>
                <a:cubicBezTo>
                  <a:pt y="391" x="4067"/>
                  <a:pt y="391" x="4069"/>
                  <a:pt y="391" x="4073"/>
                </a:cubicBezTo>
                <a:lnTo>
                  <a:pt y="391" x="4404"/>
                </a:lnTo>
                <a:lnTo>
                  <a:pt y="223" x="4404"/>
                </a:lnTo>
                <a:close/>
                <a:moveTo>
                  <a:pt y="223" x="2739"/>
                </a:moveTo>
                <a:cubicBezTo>
                  <a:pt y="223" x="2726"/>
                  <a:pt y="224" x="2712"/>
                  <a:pt y="227" x="2697"/>
                </a:cubicBezTo>
                <a:cubicBezTo>
                  <a:pt y="230" x="2682"/>
                  <a:pt y="235" x="2667"/>
                  <a:pt y="242" x="2653"/>
                </a:cubicBezTo>
                <a:cubicBezTo>
                  <a:pt y="248" x="2638"/>
                  <a:pt y="257" x="2624"/>
                  <a:pt y="267" x="2610"/>
                </a:cubicBezTo>
                <a:cubicBezTo>
                  <a:pt y="277" x="2597"/>
                  <a:pt y="290" x="2585"/>
                  <a:pt y="305" x="2574"/>
                </a:cubicBezTo>
                <a:cubicBezTo>
                  <a:pt y="320" x="2564"/>
                  <a:pt y="337" x="2556"/>
                  <a:pt y="356" x="2549"/>
                </a:cubicBezTo>
                <a:cubicBezTo>
                  <a:pt y="376" x="2543"/>
                  <a:pt y="397" x="2540"/>
                  <a:pt y="421" x="2540"/>
                </a:cubicBezTo>
                <a:lnTo>
                  <a:pt y="957" x="2540"/>
                </a:lnTo>
                <a:lnTo>
                  <a:pt y="957" x="2709"/>
                </a:lnTo>
                <a:lnTo>
                  <a:pt y="421" x="2709"/>
                </a:lnTo>
                <a:cubicBezTo>
                  <a:pt y="410" x="2709"/>
                  <a:pt y="403" x="2711"/>
                  <a:pt y="398" x="2716"/>
                </a:cubicBezTo>
                <a:cubicBezTo>
                  <a:pt y="394" x="2720"/>
                  <a:pt y="391" x="2728"/>
                  <a:pt y="391" x="2740"/>
                </a:cubicBezTo>
                <a:lnTo>
                  <a:pt y="391" x="2968"/>
                </a:lnTo>
                <a:cubicBezTo>
                  <a:pt y="391" x="2979"/>
                  <a:pt y="393" x="2987"/>
                  <a:pt y="398" x="2991"/>
                </a:cubicBezTo>
                <a:cubicBezTo>
                  <a:pt y="402" x="2996"/>
                  <a:pt y="410" x="2998"/>
                  <a:pt y="422" x="2998"/>
                </a:cubicBezTo>
                <a:lnTo>
                  <a:pt y="593" x="2998"/>
                </a:lnTo>
                <a:cubicBezTo>
                  <a:pt y="604" x="2998"/>
                  <a:pt y="612" x="2996"/>
                  <a:pt y="617" x="2991"/>
                </a:cubicBezTo>
                <a:cubicBezTo>
                  <a:pt y="621" x="2987"/>
                  <a:pt y="624" x="2979"/>
                  <a:pt y="624" x="2968"/>
                </a:cubicBezTo>
                <a:lnTo>
                  <a:pt y="624" x="2718"/>
                </a:lnTo>
                <a:lnTo>
                  <a:pt y="792" x="2718"/>
                </a:lnTo>
                <a:lnTo>
                  <a:pt y="792" x="2968"/>
                </a:lnTo>
                <a:cubicBezTo>
                  <a:pt y="792" x="2982"/>
                  <a:pt y="791" x="2996"/>
                  <a:pt y="788" x="3010"/>
                </a:cubicBezTo>
                <a:cubicBezTo>
                  <a:pt y="785" x="3025"/>
                  <a:pt y="780" x="3040"/>
                  <a:pt y="773" x="3055"/>
                </a:cubicBezTo>
                <a:cubicBezTo>
                  <a:pt y="767" x="3069"/>
                  <a:pt y="758" x="3083"/>
                  <a:pt y="748" x="3097"/>
                </a:cubicBezTo>
                <a:cubicBezTo>
                  <a:pt y="737" x="3110"/>
                  <a:pt y="725" x="3122"/>
                  <a:pt y="710" x="3133"/>
                </a:cubicBezTo>
                <a:cubicBezTo>
                  <a:pt y="695" x="3143"/>
                  <a:pt y="678" x="3151"/>
                  <a:pt y="658" x="3157"/>
                </a:cubicBezTo>
                <a:cubicBezTo>
                  <a:pt y="639" x="3164"/>
                  <a:pt y="617" x="3167"/>
                  <a:pt y="593" x="3167"/>
                </a:cubicBezTo>
                <a:lnTo>
                  <a:pt y="421" x="3167"/>
                </a:lnTo>
                <a:cubicBezTo>
                  <a:pt y="408" x="3167"/>
                  <a:pt y="394" x="3165"/>
                  <a:pt y="379" x="3162"/>
                </a:cubicBezTo>
                <a:cubicBezTo>
                  <a:pt y="364" x="3159"/>
                  <a:pt y="349" x="3154"/>
                  <a:pt y="335" x="3148"/>
                </a:cubicBezTo>
                <a:cubicBezTo>
                  <a:pt y="320" x="3141"/>
                  <a:pt y="306" x="3133"/>
                  <a:pt y="292" x="3122"/>
                </a:cubicBezTo>
                <a:cubicBezTo>
                  <a:pt y="279" x="3112"/>
                  <a:pt y="267" x="3099"/>
                  <a:pt y="257" x="3084"/>
                </a:cubicBezTo>
                <a:cubicBezTo>
                  <a:pt y="246" x="3069"/>
                  <a:pt y="238" x="3052"/>
                  <a:pt y="232" x="3033"/>
                </a:cubicBezTo>
                <a:cubicBezTo>
                  <a:pt y="226" x="3014"/>
                  <a:pt y="223" x="2992"/>
                  <a:pt y="223" x="2968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/>
          <p:nvPr/>
        </p:nvSpPr>
        <p:spPr>
          <a:xfrm rot="-5400000">
            <a:off y="2789964" x="2821477"/>
            <a:ext cy="550722" cx="2162001"/>
          </a:xfrm>
          <a:custGeom>
            <a:pathLst>
              <a:path w="4021" extrusionOk="0" h="858">
                <a:moveTo>
                  <a:pt y="64" x="2569"/>
                </a:moveTo>
                <a:lnTo>
                  <a:pt y="221" x="2569"/>
                </a:lnTo>
                <a:lnTo>
                  <a:pt y="221" x="2737"/>
                </a:lnTo>
                <a:lnTo>
                  <a:pt y="64" x="2737"/>
                </a:lnTo>
                <a:close/>
                <a:moveTo>
                  <a:pt y="0" x="1867"/>
                </a:moveTo>
                <a:lnTo>
                  <a:pt y="157" x="1596"/>
                </a:lnTo>
                <a:lnTo>
                  <a:pt y="265" x="1645"/>
                </a:lnTo>
                <a:lnTo>
                  <a:pt y="160" x="1939"/>
                </a:lnTo>
                <a:lnTo>
                  <a:pt y="0" x="1867"/>
                </a:lnTo>
                <a:close/>
                <a:moveTo>
                  <a:pt y="288" x="2197"/>
                </a:moveTo>
                <a:lnTo>
                  <a:pt y="456" x="2197"/>
                </a:lnTo>
                <a:lnTo>
                  <a:pt y="456" x="2526"/>
                </a:lnTo>
                <a:lnTo>
                  <a:pt y="288" x="2526"/>
                </a:lnTo>
                <a:close/>
                <a:moveTo>
                  <a:pt y="115" x="199"/>
                </a:moveTo>
                <a:cubicBezTo>
                  <a:pt y="115" x="175"/>
                  <a:pt y="118" x="153"/>
                  <a:pt y="125" x="134"/>
                </a:cubicBezTo>
                <a:cubicBezTo>
                  <a:pt y="131" x="114"/>
                  <a:pt y="139" x="97"/>
                  <a:pt y="150" x="82"/>
                </a:cubicBezTo>
                <a:cubicBezTo>
                  <a:pt y="160" x="67"/>
                  <a:pt y="172" x="55"/>
                  <a:pt y="186" x="44"/>
                </a:cubicBezTo>
                <a:cubicBezTo>
                  <a:pt y="199" x="33"/>
                  <a:pt y="213" x="25"/>
                  <a:pt y="228" x="18"/>
                </a:cubicBezTo>
                <a:cubicBezTo>
                  <a:pt y="243" x="12"/>
                  <a:pt y="257" x="7"/>
                  <a:pt y="272" x="4"/>
                </a:cubicBezTo>
                <a:cubicBezTo>
                  <a:pt y="287" x="1"/>
                  <a:pt y="301" x="0"/>
                  <a:pt y="314" x="0"/>
                </a:cubicBezTo>
                <a:lnTo>
                  <a:pt y="658" x="0"/>
                </a:lnTo>
                <a:cubicBezTo>
                  <a:pt y="682" x="0"/>
                  <a:pt y="704" x="3"/>
                  <a:pt y="723" x="9"/>
                </a:cubicBezTo>
                <a:cubicBezTo>
                  <a:pt y="743" x="15"/>
                  <a:pt y="760" x="23"/>
                  <a:pt y="775" x="34"/>
                </a:cubicBezTo>
                <a:cubicBezTo>
                  <a:pt y="790" x="44"/>
                  <a:pt y="802" x="56"/>
                  <a:pt y="813" x="70"/>
                </a:cubicBezTo>
                <a:cubicBezTo>
                  <a:pt y="823" x="83"/>
                  <a:pt y="832" x="97"/>
                  <a:pt y="838" x="112"/>
                </a:cubicBezTo>
                <a:cubicBezTo>
                  <a:pt y="845" x="127"/>
                  <a:pt y="849" x="142"/>
                  <a:pt y="853" x="156"/>
                </a:cubicBezTo>
                <a:cubicBezTo>
                  <a:pt y="856" x="171"/>
                  <a:pt y="857" x="185"/>
                  <a:pt y="857" x="199"/>
                </a:cubicBezTo>
                <a:lnTo>
                  <a:pt y="857" x="657"/>
                </a:lnTo>
                <a:cubicBezTo>
                  <a:pt y="857" x="668"/>
                  <a:pt y="855" x="680"/>
                  <a:pt y="851" x="690"/>
                </a:cubicBezTo>
                <a:cubicBezTo>
                  <a:pt y="846" x="700"/>
                  <a:pt y="840" x="709"/>
                  <a:pt y="833" x="717"/>
                </a:cubicBezTo>
                <a:cubicBezTo>
                  <a:pt y="825" x="724"/>
                  <a:pt y="816" x="731"/>
                  <a:pt y="806" x="735"/>
                </a:cubicBezTo>
                <a:cubicBezTo>
                  <a:pt y="795" x="739"/>
                  <a:pt y="784" x="741"/>
                  <a:pt y="772" x="741"/>
                </a:cubicBezTo>
                <a:lnTo>
                  <a:pt y="486" x="741"/>
                </a:lnTo>
                <a:cubicBezTo>
                  <a:pt y="475" x="741"/>
                  <a:pt y="464" x="739"/>
                  <a:pt y="454" x="735"/>
                </a:cubicBezTo>
                <a:cubicBezTo>
                  <a:pt y="443" x="731"/>
                  <a:pt y="434" x="725"/>
                  <a:pt y="427" x="717"/>
                </a:cubicBezTo>
                <a:cubicBezTo>
                  <a:pt y="419" x="709"/>
                  <a:pt y="413" x="701"/>
                  <a:pt y="408" x="690"/>
                </a:cubicBezTo>
                <a:cubicBezTo>
                  <a:pt y="404" x="680"/>
                  <a:pt y="401" x="669"/>
                  <a:pt y="401" x="657"/>
                </a:cubicBezTo>
                <a:lnTo>
                  <a:pt y="401" x="235"/>
                </a:lnTo>
                <a:lnTo>
                  <a:pt y="571" x="235"/>
                </a:lnTo>
                <a:lnTo>
                  <a:pt y="571" x="573"/>
                </a:lnTo>
                <a:lnTo>
                  <a:pt y="688" x="573"/>
                </a:lnTo>
                <a:lnTo>
                  <a:pt y="688" x="199"/>
                </a:lnTo>
                <a:cubicBezTo>
                  <a:pt y="688" x="188"/>
                  <a:pt y="686" x="180"/>
                  <a:pt y="681" x="175"/>
                </a:cubicBezTo>
                <a:cubicBezTo>
                  <a:pt y="676" x="171"/>
                  <a:pt y="669" x="168"/>
                  <a:pt y="658" x="168"/>
                </a:cubicBezTo>
                <a:lnTo>
                  <a:pt y="315" x="168"/>
                </a:lnTo>
                <a:cubicBezTo>
                  <a:pt y="304" x="168"/>
                  <a:pt y="296" x="170"/>
                  <a:pt y="291" x="175"/>
                </a:cubicBezTo>
                <a:cubicBezTo>
                  <a:pt y="286" x="180"/>
                  <a:pt y="284" x="188"/>
                  <a:pt y="284" x="199"/>
                </a:cubicBezTo>
                <a:lnTo>
                  <a:pt y="284" x="736"/>
                </a:lnTo>
                <a:lnTo>
                  <a:pt y="115" x="736"/>
                </a:lnTo>
                <a:close/>
                <a:moveTo>
                  <a:pt y="288" x="1014"/>
                </a:moveTo>
                <a:cubicBezTo>
                  <a:pt y="288" x="1001"/>
                  <a:pt y="289" x="987"/>
                  <a:pt y="292" x="972"/>
                </a:cubicBezTo>
                <a:cubicBezTo>
                  <a:pt y="295" x="957"/>
                  <a:pt y="300" x="942"/>
                  <a:pt y="306" x="928"/>
                </a:cubicBezTo>
                <a:cubicBezTo>
                  <a:pt y="313" x="913"/>
                  <a:pt y="321" x="899"/>
                  <a:pt y="332" x="885"/>
                </a:cubicBezTo>
                <a:cubicBezTo>
                  <a:pt y="342" x="872"/>
                  <a:pt y="355" x="860"/>
                  <a:pt y="370" x="849"/>
                </a:cubicBezTo>
                <a:cubicBezTo>
                  <a:pt y="385" x="839"/>
                  <a:pt y="402" x="831"/>
                  <a:pt y="421" x="824"/>
                </a:cubicBezTo>
                <a:cubicBezTo>
                  <a:pt y="441" x="818"/>
                  <a:pt y="462" x="815"/>
                  <a:pt y="486" x="815"/>
                </a:cubicBezTo>
                <a:lnTo>
                  <a:pt y="857" x="815"/>
                </a:lnTo>
                <a:lnTo>
                  <a:pt y="857" x="984"/>
                </a:lnTo>
                <a:lnTo>
                  <a:pt y="486" x="984"/>
                </a:lnTo>
                <a:cubicBezTo>
                  <a:pt y="475" x="984"/>
                  <a:pt y="468" x="986"/>
                  <a:pt y="463" x="991"/>
                </a:cubicBezTo>
                <a:cubicBezTo>
                  <a:pt y="459" x="995"/>
                  <a:pt y="456" x="1003"/>
                  <a:pt y="456" x="1015"/>
                </a:cubicBezTo>
                <a:lnTo>
                  <a:pt y="456" x="1321"/>
                </a:lnTo>
                <a:lnTo>
                  <a:pt y="288" x="1321"/>
                </a:lnTo>
                <a:close/>
                <a:moveTo>
                  <a:pt y="288" x="1455"/>
                </a:moveTo>
                <a:lnTo>
                  <a:pt y="450" x="1455"/>
                </a:lnTo>
                <a:lnTo>
                  <a:pt y="450" x="1754"/>
                </a:lnTo>
                <a:cubicBezTo>
                  <a:pt y="450" x="1764"/>
                  <a:pt y="453" x="1772"/>
                  <a:pt y="459" x="1778"/>
                </a:cubicBezTo>
                <a:cubicBezTo>
                  <a:pt y="464" x="1785"/>
                  <a:pt y="473" x="1788"/>
                  <a:pt y="483" x="1788"/>
                </a:cubicBezTo>
                <a:lnTo>
                  <a:pt y="660" x="1788"/>
                </a:lnTo>
                <a:cubicBezTo>
                  <a:pt y="671" x="1788"/>
                  <a:pt y="679" x="1785"/>
                  <a:pt y="685" x="1779"/>
                </a:cubicBezTo>
                <a:cubicBezTo>
                  <a:pt y="691" x="1774"/>
                  <a:pt y="694" x="1765"/>
                  <a:pt y="694" x="1754"/>
                </a:cubicBezTo>
                <a:lnTo>
                  <a:pt y="694" x="1526"/>
                </a:lnTo>
                <a:cubicBezTo>
                  <a:pt y="694" x="1516"/>
                  <a:pt y="692" x="1508"/>
                  <a:pt y="686" x="1502"/>
                </a:cubicBezTo>
                <a:cubicBezTo>
                  <a:pt y="680" x="1495"/>
                  <a:pt y="673" x="1492"/>
                  <a:pt y="662" x="1492"/>
                </a:cubicBezTo>
                <a:cubicBezTo>
                  <a:pt y="652" x="1492"/>
                  <a:pt y="644" x="1495"/>
                  <a:pt y="638" x="1500"/>
                </a:cubicBezTo>
                <a:cubicBezTo>
                  <a:pt y="631" x="1506"/>
                  <a:pt y="628" x="1514"/>
                  <a:pt y="628" x="1525"/>
                </a:cubicBezTo>
                <a:lnTo>
                  <a:pt y="628" x="1775"/>
                </a:lnTo>
                <a:lnTo>
                  <a:pt y="465" x="1775"/>
                </a:lnTo>
                <a:lnTo>
                  <a:pt y="465" x="1525"/>
                </a:lnTo>
                <a:cubicBezTo>
                  <a:pt y="465" x="1490"/>
                  <a:pt y="472" x="1460"/>
                  <a:pt y="485" x="1434"/>
                </a:cubicBezTo>
                <a:cubicBezTo>
                  <a:pt y="498" x="1409"/>
                  <a:pt y="515" x="1389"/>
                  <a:pt y="534" x="1374"/>
                </a:cubicBezTo>
                <a:cubicBezTo>
                  <a:pt y="554" x="1358"/>
                  <a:pt y="575" x="1347"/>
                  <a:pt y="598" x="1340"/>
                </a:cubicBezTo>
                <a:cubicBezTo>
                  <a:pt y="621" x="1333"/>
                  <a:pt y="642" x="1330"/>
                  <a:pt y="661" x="1330"/>
                </a:cubicBezTo>
                <a:cubicBezTo>
                  <a:pt y="697" x="1330"/>
                  <a:pt y="727" x="1336"/>
                  <a:pt y="752" x="1349"/>
                </a:cubicBezTo>
                <a:cubicBezTo>
                  <a:pt y="777" x="1363"/>
                  <a:pt y="798" x="1379"/>
                  <a:pt y="813" x="1399"/>
                </a:cubicBezTo>
                <a:cubicBezTo>
                  <a:pt y="829" x="1418"/>
                  <a:pt y="840" x="1439"/>
                  <a:pt y="847" x="1462"/>
                </a:cubicBezTo>
                <a:cubicBezTo>
                  <a:pt y="854" x="1484"/>
                  <a:pt y="857" x="1506"/>
                  <a:pt y="857" x="1525"/>
                </a:cubicBezTo>
                <a:lnTo>
                  <a:pt y="857" x="1754"/>
                </a:lnTo>
                <a:cubicBezTo>
                  <a:pt y="857" x="1790"/>
                  <a:pt y="851" x="1820"/>
                  <a:pt y="837" x="1845"/>
                </a:cubicBezTo>
                <a:cubicBezTo>
                  <a:pt y="824" x="1870"/>
                  <a:pt y="808" x="1890"/>
                  <a:pt y="788" x="1906"/>
                </a:cubicBezTo>
                <a:cubicBezTo>
                  <a:pt y="768" x="1921"/>
                  <a:pt y="747" x="1933"/>
                  <a:pt y="725" x="1939"/>
                </a:cubicBezTo>
                <a:cubicBezTo>
                  <a:pt y="702" x="1946"/>
                  <a:pt y="681" x="1950"/>
                  <a:pt y="661" x="1950"/>
                </a:cubicBezTo>
                <a:lnTo>
                  <a:pt y="483" x="1950"/>
                </a:lnTo>
                <a:cubicBezTo>
                  <a:pt y="448" x="1950"/>
                  <a:pt y="418" x="1943"/>
                  <a:pt y="393" x="1930"/>
                </a:cubicBezTo>
                <a:cubicBezTo>
                  <a:pt y="367" x="1917"/>
                  <a:pt y="347" x="1900"/>
                  <a:pt y="332" x="1881"/>
                </a:cubicBezTo>
                <a:cubicBezTo>
                  <a:pt y="316" x="1861"/>
                  <a:pt y="305" x="1840"/>
                  <a:pt y="298" x="1818"/>
                </a:cubicBezTo>
                <a:cubicBezTo>
                  <a:pt y="291" x="1795"/>
                  <a:pt y="288" x="1774"/>
                  <a:pt y="288" x="1754"/>
                </a:cubicBezTo>
                <a:close/>
                <a:moveTo>
                  <a:pt y="59" x="2218"/>
                </a:moveTo>
                <a:cubicBezTo>
                  <a:pt y="59" x="2204"/>
                  <a:pt y="60" x="2190"/>
                  <a:pt y="63" x="2175"/>
                </a:cubicBezTo>
                <a:cubicBezTo>
                  <a:pt y="66" x="2160"/>
                  <a:pt y="71" x="2146"/>
                  <a:pt y="77" x="2131"/>
                </a:cubicBezTo>
                <a:cubicBezTo>
                  <a:pt y="84" x="2116"/>
                  <a:pt y="92" x="2102"/>
                  <a:pt y="103" x="2089"/>
                </a:cubicBezTo>
                <a:cubicBezTo>
                  <a:pt y="113" x="2075"/>
                  <a:pt y="126" x="2063"/>
                  <a:pt y="141" x="2053"/>
                </a:cubicBezTo>
                <a:cubicBezTo>
                  <a:pt y="156" x="2042"/>
                  <a:pt y="173" x="2034"/>
                  <a:pt y="192" x="2028"/>
                </a:cubicBezTo>
                <a:cubicBezTo>
                  <a:pt y="212" x="2022"/>
                  <a:pt y="233" x="2019"/>
                  <a:pt y="257" x="2019"/>
                </a:cubicBezTo>
                <a:lnTo>
                  <a:pt y="857" x="2019"/>
                </a:lnTo>
                <a:lnTo>
                  <a:pt y="857" x="2187"/>
                </a:lnTo>
                <a:lnTo>
                  <a:pt y="257" x="2187"/>
                </a:lnTo>
                <a:cubicBezTo>
                  <a:pt y="246" x="2187"/>
                  <a:pt y="239" x="2189"/>
                  <a:pt y="234" x="2194"/>
                </a:cubicBezTo>
                <a:cubicBezTo>
                  <a:pt y="230" x="2199"/>
                  <a:pt y="227" x="2207"/>
                  <a:pt y="227" x="2219"/>
                </a:cubicBezTo>
                <a:lnTo>
                  <a:pt y="227" x="2526"/>
                </a:lnTo>
                <a:lnTo>
                  <a:pt y="59" x="2526"/>
                </a:lnTo>
                <a:close/>
                <a:moveTo>
                  <a:pt y="288" x="2569"/>
                </a:moveTo>
                <a:lnTo>
                  <a:pt y="857" x="2569"/>
                </a:lnTo>
                <a:lnTo>
                  <a:pt y="857" x="2737"/>
                </a:lnTo>
                <a:lnTo>
                  <a:pt y="288" x="2737"/>
                </a:lnTo>
                <a:close/>
                <a:moveTo>
                  <a:pt y="288" x="3005"/>
                </a:moveTo>
                <a:cubicBezTo>
                  <a:pt y="288" x="2981"/>
                  <a:pt y="291" x="2960"/>
                  <a:pt y="297" x="2940"/>
                </a:cubicBezTo>
                <a:cubicBezTo>
                  <a:pt y="303" x="2921"/>
                  <a:pt y="311" x="2904"/>
                  <a:pt y="322" x="2889"/>
                </a:cubicBezTo>
                <a:cubicBezTo>
                  <a:pt y="332" x="2874"/>
                  <a:pt y="344" x="2861"/>
                  <a:pt y="357" x="2851"/>
                </a:cubicBezTo>
                <a:cubicBezTo>
                  <a:pt y="371" x="2840"/>
                  <a:pt y="385" x="2832"/>
                  <a:pt y="400" x="2826"/>
                </a:cubicBezTo>
                <a:cubicBezTo>
                  <a:pt y="414" x="2819"/>
                  <a:pt y="429" x="2814"/>
                  <a:pt y="444" x="2811"/>
                </a:cubicBezTo>
                <a:cubicBezTo>
                  <a:pt y="459" x="2808"/>
                  <a:pt y="473" x="2807"/>
                  <a:pt y="486" x="2807"/>
                </a:cubicBezTo>
                <a:lnTo>
                  <a:pt y="658" x="2807"/>
                </a:lnTo>
                <a:cubicBezTo>
                  <a:pt y="694" x="2807"/>
                  <a:pt y="725" x="2813"/>
                  <a:pt y="751" x="2827"/>
                </a:cubicBezTo>
                <a:cubicBezTo>
                  <a:pt y="776" x="2840"/>
                  <a:pt y="797" x="2857"/>
                  <a:pt y="813" x="2877"/>
                </a:cubicBezTo>
                <a:cubicBezTo>
                  <a:pt y="828" x="2897"/>
                  <a:pt y="840" x="2918"/>
                  <a:pt y="847" x="2941"/>
                </a:cubicBezTo>
                <a:cubicBezTo>
                  <a:pt y="854" x="2964"/>
                  <a:pt y="857" x="2986"/>
                  <a:pt y="857" x="3005"/>
                </a:cubicBezTo>
                <a:lnTo>
                  <a:pt y="857" x="3370"/>
                </a:lnTo>
                <a:lnTo>
                  <a:pt y="688" x="3370"/>
                </a:lnTo>
                <a:lnTo>
                  <a:pt y="688" x="3006"/>
                </a:lnTo>
                <a:cubicBezTo>
                  <a:pt y="688" x="2995"/>
                  <a:pt y="686" x="2987"/>
                  <a:pt y="681" x="2982"/>
                </a:cubicBezTo>
                <a:cubicBezTo>
                  <a:pt y="677" x="2978"/>
                  <a:pt y="669" x="2975"/>
                  <a:pt y="658" x="2975"/>
                </a:cubicBezTo>
                <a:lnTo>
                  <a:pt y="487" x="2975"/>
                </a:lnTo>
                <a:cubicBezTo>
                  <a:pt y="475" x="2975"/>
                  <a:pt y="467" x="2977"/>
                  <a:pt y="463" x="2982"/>
                </a:cubicBezTo>
                <a:cubicBezTo>
                  <a:pt y="458" x="2986"/>
                  <a:pt y="456" x="2994"/>
                  <a:pt y="456" x="3005"/>
                </a:cubicBezTo>
                <a:lnTo>
                  <a:pt y="456" x="3370"/>
                </a:lnTo>
                <a:lnTo>
                  <a:pt y="288" x="3370"/>
                </a:lnTo>
                <a:close/>
                <a:moveTo>
                  <a:pt y="288" x="3525"/>
                </a:moveTo>
                <a:lnTo>
                  <a:pt y="450" x="3525"/>
                </a:lnTo>
                <a:lnTo>
                  <a:pt y="450" x="3825"/>
                </a:lnTo>
                <a:cubicBezTo>
                  <a:pt y="450" x="3835"/>
                  <a:pt y="453" x="3843"/>
                  <a:pt y="459" x="3849"/>
                </a:cubicBezTo>
                <a:cubicBezTo>
                  <a:pt y="464" x="3855"/>
                  <a:pt y="473" x="3858"/>
                  <a:pt y="483" x="3858"/>
                </a:cubicBezTo>
                <a:lnTo>
                  <a:pt y="660" x="3858"/>
                </a:lnTo>
                <a:cubicBezTo>
                  <a:pt y="671" x="3858"/>
                  <a:pt y="679" x="3855"/>
                  <a:pt y="685" x="3849"/>
                </a:cubicBezTo>
                <a:cubicBezTo>
                  <a:pt y="691" x="3844"/>
                  <a:pt y="694" x="3836"/>
                  <a:pt y="694" x="3825"/>
                </a:cubicBezTo>
                <a:lnTo>
                  <a:pt y="694" x="3597"/>
                </a:lnTo>
                <a:cubicBezTo>
                  <a:pt y="694" x="3587"/>
                  <a:pt y="692" x="3578"/>
                  <a:pt y="686" x="3572"/>
                </a:cubicBezTo>
                <a:cubicBezTo>
                  <a:pt y="680" x="3565"/>
                  <a:pt y="673" x="3562"/>
                  <a:pt y="662" x="3562"/>
                </a:cubicBezTo>
                <a:cubicBezTo>
                  <a:pt y="652" x="3562"/>
                  <a:pt y="644" x="3565"/>
                  <a:pt y="638" x="3570"/>
                </a:cubicBezTo>
                <a:cubicBezTo>
                  <a:pt y="631" x="3576"/>
                  <a:pt y="628" x="3584"/>
                  <a:pt y="628" x="3596"/>
                </a:cubicBezTo>
                <a:lnTo>
                  <a:pt y="628" x="3845"/>
                </a:lnTo>
                <a:lnTo>
                  <a:pt y="465" x="3845"/>
                </a:lnTo>
                <a:lnTo>
                  <a:pt y="465" x="3596"/>
                </a:lnTo>
                <a:cubicBezTo>
                  <a:pt y="465" x="3560"/>
                  <a:pt y="472" x="3530"/>
                  <a:pt y="485" x="3505"/>
                </a:cubicBezTo>
                <a:cubicBezTo>
                  <a:pt y="498" x="3480"/>
                  <a:pt y="515" x="3459"/>
                  <a:pt y="534" x="3444"/>
                </a:cubicBezTo>
                <a:cubicBezTo>
                  <a:pt y="554" x="3428"/>
                  <a:pt y="575" x="3417"/>
                  <a:pt y="598" x="3410"/>
                </a:cubicBezTo>
                <a:cubicBezTo>
                  <a:pt y="621" x="3403"/>
                  <a:pt y="642" x="3400"/>
                  <a:pt y="661" x="3400"/>
                </a:cubicBezTo>
                <a:cubicBezTo>
                  <a:pt y="697" x="3400"/>
                  <a:pt y="727" x="3406"/>
                  <a:pt y="752" x="3420"/>
                </a:cubicBezTo>
                <a:cubicBezTo>
                  <a:pt y="777" x="3433"/>
                  <a:pt y="798" x="3449"/>
                  <a:pt y="813" x="3469"/>
                </a:cubicBezTo>
                <a:cubicBezTo>
                  <a:pt y="829" x="3489"/>
                  <a:pt y="840" x="3510"/>
                  <a:pt y="847" x="3532"/>
                </a:cubicBezTo>
                <a:cubicBezTo>
                  <a:pt y="854" x="3555"/>
                  <a:pt y="857" x="3576"/>
                  <a:pt y="857" x="3596"/>
                </a:cubicBezTo>
                <a:lnTo>
                  <a:pt y="857" x="3825"/>
                </a:lnTo>
                <a:cubicBezTo>
                  <a:pt y="857" x="3860"/>
                  <a:pt y="851" x="3890"/>
                  <a:pt y="837" x="3915"/>
                </a:cubicBezTo>
                <a:cubicBezTo>
                  <a:pt y="824" x="3940"/>
                  <a:pt y="808" x="3961"/>
                  <a:pt y="788" x="3976"/>
                </a:cubicBezTo>
                <a:cubicBezTo>
                  <a:pt y="768" x="3992"/>
                  <a:pt y="747" x="4003"/>
                  <a:pt y="725" x="4010"/>
                </a:cubicBezTo>
                <a:cubicBezTo>
                  <a:pt y="702" x="4017"/>
                  <a:pt y="681" x="4020"/>
                  <a:pt y="661" x="4020"/>
                </a:cubicBezTo>
                <a:lnTo>
                  <a:pt y="483" x="4020"/>
                </a:lnTo>
                <a:cubicBezTo>
                  <a:pt y="448" x="4020"/>
                  <a:pt y="418" x="4014"/>
                  <a:pt y="393" x="4000"/>
                </a:cubicBezTo>
                <a:cubicBezTo>
                  <a:pt y="367" x="3987"/>
                  <a:pt y="347" x="3971"/>
                  <a:pt y="332" x="3951"/>
                </a:cubicBezTo>
                <a:cubicBezTo>
                  <a:pt y="316" x="3932"/>
                  <a:pt y="305" x="3910"/>
                  <a:pt y="298" x="3888"/>
                </a:cubicBezTo>
                <a:cubicBezTo>
                  <a:pt y="291" x="3865"/>
                  <a:pt y="288" x="3844"/>
                  <a:pt y="288" x="3825"/>
                </a:cubicBezTo>
                <a:close/>
              </a:path>
            </a:pathLst>
          </a:custGeom>
          <a:solidFill>
            <a:srgbClr val="003171">
              <a:alpha val="94900"/>
            </a:srgbClr>
          </a:solidFill>
          <a:ln w="9525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9" name="Shape 139"/>
          <p:cNvSpPr/>
          <p:nvPr/>
        </p:nvSpPr>
        <p:spPr>
          <a:xfrm>
            <a:off y="1541950" x="4471650"/>
            <a:ext cy="3359399" cx="4583399"/>
          </a:xfrm>
          <a:prstGeom prst="roundRect">
            <a:avLst>
              <a:gd fmla="val 9454" name="adj"/>
            </a:avLst>
          </a:prstGeom>
          <a:noFill/>
          <a:ln w="9525" cap="flat">
            <a:solidFill>
              <a:srgbClr val="FFD9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0" name="Shape 140"/>
          <p:cNvSpPr txBox="1"/>
          <p:nvPr/>
        </p:nvSpPr>
        <p:spPr>
          <a:xfrm>
            <a:off y="1079662" x="924150"/>
            <a:ext cy="375300" cx="2378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s"/>
              <a:t>      Tamaño  Tiempos</a:t>
            </a:r>
          </a:p>
        </p:txBody>
      </p:sp>
      <p:sp>
        <p:nvSpPr>
          <p:cNvPr id="141" name="Shape 141"/>
          <p:cNvSpPr/>
          <p:nvPr/>
        </p:nvSpPr>
        <p:spPr>
          <a:xfrm rot="2874633">
            <a:off y="688467" x="1340030"/>
            <a:ext cy="1597914" cx="1437139"/>
          </a:xfrm>
          <a:prstGeom prst="diagStripe">
            <a:avLst>
              <a:gd fmla="val 61549" name="adj"/>
            </a:avLst>
          </a:prstGeom>
          <a:noFill/>
          <a:ln w="19050" cap="flat">
            <a:solidFill>
              <a:srgbClr val="A61C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2" name="Shape 142"/>
          <p:cNvSpPr/>
          <p:nvPr/>
        </p:nvSpPr>
        <p:spPr>
          <a:xfrm>
            <a:off y="1503500" x="969300"/>
            <a:ext cy="2817599" cx="2378999"/>
          </a:xfrm>
          <a:prstGeom prst="snip2DiagRect">
            <a:avLst>
              <a:gd fmla="val 0" name="adj1"/>
              <a:gd fmla="val 11029" name="adj2"/>
            </a:avLst>
          </a:prstGeom>
          <a:solidFill>
            <a:srgbClr val="003171">
              <a:alpha val="20780"/>
            </a:srgbClr>
          </a:solidFill>
          <a:ln w="28575" cap="flat">
            <a:solidFill>
              <a:srgbClr val="99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143" name="Shape 1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77762" x="4671925"/>
            <a:ext cy="3087787" cx="41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y="1503500" x="1208650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/>
              <a:t>440000 	0.117886</a:t>
            </a:r>
          </a:p>
          <a:p>
            <a:pPr rtl="0" lvl="0">
              <a:buNone/>
            </a:pPr>
            <a:r>
              <a:rPr lang="es"/>
              <a:t>880000 	0.266093</a:t>
            </a:r>
          </a:p>
          <a:p>
            <a:pPr rtl="0" lvl="0">
              <a:buNone/>
            </a:pPr>
            <a:r>
              <a:rPr lang="es"/>
              <a:t>1320000 	0.423627</a:t>
            </a:r>
          </a:p>
          <a:p>
            <a:pPr rtl="0" lvl="0">
              <a:buNone/>
            </a:pPr>
            <a:r>
              <a:rPr lang="es"/>
              <a:t>1760000 	0.622004</a:t>
            </a:r>
          </a:p>
          <a:p>
            <a:pPr rtl="0" lvl="0">
              <a:buNone/>
            </a:pPr>
            <a:r>
              <a:rPr lang="es"/>
              <a:t>2200000 	0.832199</a:t>
            </a:r>
          </a:p>
          <a:p>
            <a:pPr rtl="0" lvl="0">
              <a:buNone/>
            </a:pPr>
            <a:r>
              <a:rPr lang="es"/>
              <a:t>2640000 	0.997926</a:t>
            </a:r>
          </a:p>
          <a:p>
            <a:pPr rtl="0" lvl="0">
              <a:buNone/>
            </a:pPr>
            <a:r>
              <a:rPr lang="es"/>
              <a:t>3080000 	1.19385</a:t>
            </a:r>
          </a:p>
          <a:p>
            <a:pPr rtl="0" lvl="0">
              <a:buNone/>
            </a:pPr>
            <a:r>
              <a:rPr lang="es"/>
              <a:t>3520000 	1.39661</a:t>
            </a:r>
          </a:p>
          <a:p>
            <a:pPr rtl="0" lvl="0">
              <a:buNone/>
            </a:pPr>
            <a:r>
              <a:rPr lang="es"/>
              <a:t>3960000 	1.59869</a:t>
            </a:r>
          </a:p>
          <a:p>
            <a:pPr rtl="0" lvl="0">
              <a:buNone/>
            </a:pPr>
            <a:r>
              <a:rPr lang="es"/>
              <a:t>4400000 	1.85857</a:t>
            </a:r>
          </a:p>
          <a:p>
            <a:pPr rtl="0" lvl="0">
              <a:buNone/>
            </a:pPr>
            <a:r>
              <a:rPr lang="es"/>
              <a:t>4840000 	2.01449</a:t>
            </a:r>
          </a:p>
          <a:p>
            <a:pPr rtl="0" lvl="0">
              <a:buNone/>
            </a:pPr>
            <a:r>
              <a:rPr lang="es"/>
              <a:t>5280000 	2.26401</a:t>
            </a:r>
          </a:p>
          <a:p>
            <a:r>
              <a:t/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503500" x="1208637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5720000 	2.47571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6160000 	2.68167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6600000 	2.91293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7040000 	3.13056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7480000 	3.38183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7920000 	3.59564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8360000 	3.81913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8800000 	4.10482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9240000 	4.73184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9680000 	4.82404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10120000 	5.50716</a:t>
            </a:r>
          </a:p>
          <a:p>
            <a:pPr rtl="0" lvl="0">
              <a:buNone/>
            </a:pPr>
            <a:r>
              <a:rPr lang="es">
                <a:solidFill>
                  <a:schemeClr val="dk1"/>
                </a:solidFill>
              </a:rPr>
              <a:t>10560000 	5.49905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