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78C5484-5EAC-451F-A3DF-AD00669C713E}">
  <a:tblStyle styleName="Table_0" styleId="{578C5484-5EAC-451F-A3DF-AD00669C713E}">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 styleId="{EFBF0817-AF85-49D8-BF55-7B0F1485273B}">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2" styleId="{B9203ECF-1BAF-4F00-9C10-FAC5C7B68502}">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3" styleId="{72C2EBAB-54CF-4936-AE99-342D52349898}">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4" styleId="{8C8C1762-7C3E-4D4C-9C86-74B742BCD1B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5" styleId="{418AB3EA-5C91-49C3-8598-140DDFEF3C09}">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6" styleId="{9BC98DCA-8E58-432F-8336-CEF618D31E53}">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7" styleId="{36A5C6FA-D4B2-4372-B40B-E24A5B2E3C46}">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8" styleId="{79C49A20-A640-47AC-B821-D5434442C544}">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9" styleId="{CB7AA95C-8E30-4E41-9729-8CDBCDD319DB}">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 styleName="Table_10" styleId="{5CA7808E-8848-4037-8483-6FA9F4268575}">
    <a:wholeTbl>
      <a:tcStyle>
        <a:tcBdr>
          <a:left>
            <a:ln w="9525" cap="flat">
              <a:solidFill>
                <a:srgbClr val="000000"/>
              </a:solidFill>
              <a:prstDash val="solid"/>
              <a:round/>
              <a:headEnd w="med" len="med" type="none"/>
              <a:tailEnd w="med" len="med" type="none"/>
            </a:ln>
          </a:left>
          <a:right>
            <a:ln w="9525" cap="flat">
              <a:solidFill>
                <a:srgbClr val="000000"/>
              </a:solidFill>
              <a:prstDash val="solid"/>
              <a:round/>
              <a:headEnd w="med" len="med" type="none"/>
              <a:tailEnd w="med" len="med" type="none"/>
            </a:ln>
          </a:right>
          <a:top>
            <a:ln w="9525" cap="flat">
              <a:solidFill>
                <a:srgbClr val="000000"/>
              </a:solidFill>
              <a:prstDash val="solid"/>
              <a:round/>
              <a:headEnd w="med" len="med" type="none"/>
              <a:tailEnd w="med" len="med" type="none"/>
            </a:ln>
          </a:top>
          <a:bottom>
            <a:ln w="9525" cap="flat">
              <a:solidFill>
                <a:srgbClr val="000000"/>
              </a:solidFill>
              <a:prstDash val="solid"/>
              <a:round/>
              <a:headEnd w="med" len="med" type="none"/>
              <a:tailEnd w="med" len="med" type="none"/>
            </a:ln>
          </a:bottom>
          <a:insideH>
            <a:ln w="9525" cap="flat">
              <a:solidFill>
                <a:srgbClr val="000000"/>
              </a:solidFill>
              <a:prstDash val="solid"/>
              <a:round/>
              <a:headEnd w="med" len="med" type="none"/>
              <a:tailEnd w="med" len="med" type="none"/>
            </a:ln>
          </a:insideH>
          <a:insideV>
            <a:ln w="9525" cap="flat">
              <a:solidFill>
                <a:srgbClr val="000000"/>
              </a:solidFill>
              <a:prstDash val="solid"/>
              <a:round/>
              <a:headEnd w="med" len="med" type="none"/>
              <a:tailEnd w="med" len="med" type="none"/>
            </a:ln>
          </a:insideV>
        </a:tcBdr>
      </a:tcStyle>
    </a:wholeTbl>
  </a:tblStyle>
</a:tblStyleLst>
</file>

<file path=ppt/_rels/presentation.xml.rels><?xml version="1.0" encoding="UTF-8" standalone="yes"?><Relationships xmlns="http://schemas.openxmlformats.org/package/2006/relationships"><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presProps.xml" Type="http://schemas.openxmlformats.org/officeDocument/2006/relationships/presProps" Id="rId2"/><Relationship Target="slides/slide7.xml" Type="http://schemas.openxmlformats.org/officeDocument/2006/relationships/slide" Id="rId12"/><Relationship Target="theme/theme2.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7" name="Shape 27"/>
        <p:cNvGrpSpPr/>
        <p:nvPr/>
      </p:nvGrpSpPr>
      <p:grpSpPr>
        <a:xfrm>
          <a:off y="0" x="0"/>
          <a:ext cy="0" cx="0"/>
          <a:chOff y="0" x="0"/>
          <a:chExt cy="0" cx="0"/>
        </a:xfrm>
      </p:grpSpPr>
      <p:sp>
        <p:nvSpPr>
          <p:cNvPr id="28" name="Shape 2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29" name="Shape 2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62" name="Shape 162"/>
        <p:cNvGrpSpPr/>
        <p:nvPr/>
      </p:nvGrpSpPr>
      <p:grpSpPr>
        <a:xfrm>
          <a:off y="0" x="0"/>
          <a:ext cy="0" cx="0"/>
          <a:chOff y="0" x="0"/>
          <a:chExt cy="0" cx="0"/>
        </a:xfrm>
      </p:grpSpPr>
      <p:sp>
        <p:nvSpPr>
          <p:cNvPr id="163" name="Shape 1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64" name="Shape 1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1" name="Shape 171"/>
        <p:cNvGrpSpPr/>
        <p:nvPr/>
      </p:nvGrpSpPr>
      <p:grpSpPr>
        <a:xfrm>
          <a:off y="0" x="0"/>
          <a:ext cy="0" cx="0"/>
          <a:chOff y="0" x="0"/>
          <a:chExt cy="0" cx="0"/>
        </a:xfrm>
      </p:grpSpPr>
      <p:sp>
        <p:nvSpPr>
          <p:cNvPr id="172" name="Shape 1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73" name="Shape 17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3" name="Shape 33"/>
        <p:cNvGrpSpPr/>
        <p:nvPr/>
      </p:nvGrpSpPr>
      <p:grpSpPr>
        <a:xfrm>
          <a:off y="0" x="0"/>
          <a:ext cy="0" cx="0"/>
          <a:chOff y="0" x="0"/>
          <a:chExt cy="0" cx="0"/>
        </a:xfrm>
      </p:grpSpPr>
      <p:sp>
        <p:nvSpPr>
          <p:cNvPr id="34" name="Shape 3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5" name="Shape 3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1" name="Shape 41"/>
        <p:cNvGrpSpPr/>
        <p:nvPr/>
      </p:nvGrpSpPr>
      <p:grpSpPr>
        <a:xfrm>
          <a:off y="0" x="0"/>
          <a:ext cy="0" cx="0"/>
          <a:chOff y="0" x="0"/>
          <a:chExt cy="0" cx="0"/>
        </a:xfrm>
      </p:grpSpPr>
      <p:sp>
        <p:nvSpPr>
          <p:cNvPr id="42" name="Shape 4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3" name="Shape 43"/>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9" name="Shape 59"/>
        <p:cNvGrpSpPr/>
        <p:nvPr/>
      </p:nvGrpSpPr>
      <p:grpSpPr>
        <a:xfrm>
          <a:off y="0" x="0"/>
          <a:ext cy="0" cx="0"/>
          <a:chOff y="0" x="0"/>
          <a:chExt cy="0" cx="0"/>
        </a:xfrm>
      </p:grpSpPr>
      <p:sp>
        <p:nvSpPr>
          <p:cNvPr id="60" name="Shape 60"/>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1" name="Shape 61"/>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5" name="Shape 95"/>
        <p:cNvGrpSpPr/>
        <p:nvPr/>
      </p:nvGrpSpPr>
      <p:grpSpPr>
        <a:xfrm>
          <a:off y="0" x="0"/>
          <a:ext cy="0" cx="0"/>
          <a:chOff y="0" x="0"/>
          <a:chExt cy="0" cx="0"/>
        </a:xfrm>
      </p:grpSpPr>
      <p:sp>
        <p:nvSpPr>
          <p:cNvPr id="96" name="Shape 96"/>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7" name="Shape 97"/>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8" name="Shape 128"/>
        <p:cNvGrpSpPr/>
        <p:nvPr/>
      </p:nvGrpSpPr>
      <p:grpSpPr>
        <a:xfrm>
          <a:off y="0" x="0"/>
          <a:ext cy="0" cx="0"/>
          <a:chOff y="0" x="0"/>
          <a:chExt cy="0" cx="0"/>
        </a:xfrm>
      </p:grpSpPr>
      <p:sp>
        <p:nvSpPr>
          <p:cNvPr id="129" name="Shape 12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30" name="Shape 13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52" name="Shape 152"/>
        <p:cNvGrpSpPr/>
        <p:nvPr/>
      </p:nvGrpSpPr>
      <p:grpSpPr>
        <a:xfrm>
          <a:off y="0" x="0"/>
          <a:ext cy="0" cx="0"/>
          <a:chOff y="0" x="0"/>
          <a:chExt cy="0" cx="0"/>
        </a:xfrm>
      </p:grpSpPr>
      <p:sp>
        <p:nvSpPr>
          <p:cNvPr id="153" name="Shape 15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154" name="Shape 15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idx="1" type="subTitle"/>
          </p:nvPr>
        </p:nvSpPr>
        <p:spPr>
          <a:xfrm>
            <a:off y="2840053" x="685800"/>
            <a:ext cy="784799" cx="7772400"/>
          </a:xfrm>
          <a:prstGeom prst="rect">
            <a:avLst/>
          </a:prstGeom>
        </p:spPr>
        <p:txBody>
          <a:bodyPr bIns="91425" rIns="91425" lIns="91425" tIns="91425" anchor="t" anchorCtr="0"/>
          <a:lstStyle>
            <a:lvl1pPr algn="ctr" marL="0">
              <a:spcBef>
                <a:spcPts val="0"/>
              </a:spcBef>
              <a:buClr>
                <a:schemeClr val="lt2"/>
              </a:buClr>
              <a:buNone/>
              <a:defRPr>
                <a:solidFill>
                  <a:schemeClr val="lt2"/>
                </a:solidFill>
              </a:defRPr>
            </a:lvl1pPr>
            <a:lvl2pPr algn="ctr" indent="190500" marL="0">
              <a:spcBef>
                <a:spcPts val="0"/>
              </a:spcBef>
              <a:buClr>
                <a:schemeClr val="lt2"/>
              </a:buClr>
              <a:buSzPct val="100000"/>
              <a:buNone/>
              <a:defRPr sz="3000">
                <a:solidFill>
                  <a:schemeClr val="lt2"/>
                </a:solidFill>
              </a:defRPr>
            </a:lvl2pPr>
            <a:lvl3pPr algn="ctr" indent="190500" marL="0">
              <a:spcBef>
                <a:spcPts val="0"/>
              </a:spcBef>
              <a:buClr>
                <a:schemeClr val="lt2"/>
              </a:buClr>
              <a:buSzPct val="100000"/>
              <a:buNone/>
              <a:defRPr sz="3000">
                <a:solidFill>
                  <a:schemeClr val="lt2"/>
                </a:solidFill>
              </a:defRPr>
            </a:lvl3pPr>
            <a:lvl4pPr algn="ctr" indent="190500" marL="0">
              <a:spcBef>
                <a:spcPts val="0"/>
              </a:spcBef>
              <a:buClr>
                <a:schemeClr val="lt2"/>
              </a:buClr>
              <a:buSzPct val="100000"/>
              <a:buNone/>
              <a:defRPr sz="3000">
                <a:solidFill>
                  <a:schemeClr val="lt2"/>
                </a:solidFill>
              </a:defRPr>
            </a:lvl4pPr>
            <a:lvl5pPr algn="ctr" indent="190500" marL="0">
              <a:spcBef>
                <a:spcPts val="0"/>
              </a:spcBef>
              <a:buClr>
                <a:schemeClr val="lt2"/>
              </a:buClr>
              <a:buSzPct val="100000"/>
              <a:buNone/>
              <a:defRPr sz="3000">
                <a:solidFill>
                  <a:schemeClr val="lt2"/>
                </a:solidFill>
              </a:defRPr>
            </a:lvl5pPr>
            <a:lvl6pPr algn="ctr" indent="190500" marL="0">
              <a:spcBef>
                <a:spcPts val="0"/>
              </a:spcBef>
              <a:buClr>
                <a:schemeClr val="lt2"/>
              </a:buClr>
              <a:buSzPct val="100000"/>
              <a:buNone/>
              <a:defRPr sz="3000">
                <a:solidFill>
                  <a:schemeClr val="lt2"/>
                </a:solidFill>
              </a:defRPr>
            </a:lvl6pPr>
            <a:lvl7pPr algn="ctr" indent="190500" marL="0">
              <a:spcBef>
                <a:spcPts val="0"/>
              </a:spcBef>
              <a:buClr>
                <a:schemeClr val="lt2"/>
              </a:buClr>
              <a:buSzPct val="100000"/>
              <a:buNone/>
              <a:defRPr sz="3000">
                <a:solidFill>
                  <a:schemeClr val="lt2"/>
                </a:solidFill>
              </a:defRPr>
            </a:lvl7pPr>
            <a:lvl8pPr algn="ctr" indent="190500" marL="0">
              <a:spcBef>
                <a:spcPts val="0"/>
              </a:spcBef>
              <a:buClr>
                <a:schemeClr val="lt2"/>
              </a:buClr>
              <a:buSzPct val="100000"/>
              <a:buNone/>
              <a:defRPr sz="3000">
                <a:solidFill>
                  <a:schemeClr val="lt2"/>
                </a:solidFill>
              </a:defRPr>
            </a:lvl8pPr>
            <a:lvl9pPr algn="ctr" indent="190500" marL="0">
              <a:spcBef>
                <a:spcPts val="0"/>
              </a:spcBef>
              <a:buClr>
                <a:schemeClr val="lt2"/>
              </a:buClr>
              <a:buSzPct val="100000"/>
              <a:buNone/>
              <a:defRPr sz="3000">
                <a:solidFill>
                  <a:schemeClr val="lt2"/>
                </a:solidFill>
              </a:defRPr>
            </a:lvl9pPr>
          </a:lstStyle>
          <a:p/>
        </p:txBody>
      </p:sp>
      <p:sp>
        <p:nvSpPr>
          <p:cNvPr id="9" name="Shape 9"/>
          <p:cNvSpPr txBox="1"/>
          <p:nvPr>
            <p:ph type="ctrTitle"/>
          </p:nvPr>
        </p:nvSpPr>
        <p:spPr>
          <a:xfrm>
            <a:off y="1583342" x="685800"/>
            <a:ext cy="1159799" cx="7772400"/>
          </a:xfrm>
          <a:prstGeom prst="rect">
            <a:avLst/>
          </a:prstGeom>
        </p:spPr>
        <p:txBody>
          <a:bodyPr bIns="91425" rIns="91425" lIns="91425" tIns="91425" anchor="b" anchorCtr="0"/>
          <a:lstStyle>
            <a:lvl1pPr algn="ctr" indent="304800">
              <a:buSzPct val="100000"/>
              <a:defRPr sz="4800"/>
            </a:lvl1pPr>
            <a:lvl2pPr algn="ctr" indent="304800">
              <a:buSzPct val="100000"/>
              <a:defRPr sz="4800"/>
            </a:lvl2pPr>
            <a:lvl3pPr algn="ctr" indent="304800">
              <a:buSzPct val="100000"/>
              <a:defRPr sz="4800"/>
            </a:lvl3pPr>
            <a:lvl4pPr algn="ctr" indent="304800">
              <a:buSzPct val="100000"/>
              <a:defRPr sz="4800"/>
            </a:lvl4pPr>
            <a:lvl5pPr algn="ctr" indent="304800">
              <a:buSzPct val="100000"/>
              <a:defRPr sz="4800"/>
            </a:lvl5pPr>
            <a:lvl6pPr algn="ctr" indent="304800">
              <a:buSzPct val="100000"/>
              <a:defRPr sz="4800"/>
            </a:lvl6pPr>
            <a:lvl7pPr algn="ctr" indent="304800">
              <a:buSzPct val="100000"/>
              <a:defRPr sz="4800"/>
            </a:lvl7pPr>
            <a:lvl8pPr algn="ctr" indent="304800">
              <a:buSzPct val="100000"/>
              <a:defRPr sz="4800"/>
            </a:lvl8pPr>
            <a:lvl9pPr algn="ctr" indent="304800">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2" name="Shape 12"/>
          <p:cNvSpPr txBox="1"/>
          <p:nvPr>
            <p:ph idx="1" type="body"/>
          </p:nvPr>
        </p:nvSpPr>
        <p:spPr>
          <a:xfrm>
            <a:off y="1200150" x="457200"/>
            <a:ext cy="3725699"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5" name="Shape 15"/>
          <p:cNvSpPr txBox="1"/>
          <p:nvPr>
            <p:ph idx="1" type="body"/>
          </p:nvPr>
        </p:nvSpPr>
        <p:spPr>
          <a:xfrm>
            <a:off y="1200150" x="457200"/>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6" name="Shape 16"/>
          <p:cNvSpPr txBox="1"/>
          <p:nvPr>
            <p:ph idx="2" type="body"/>
          </p:nvPr>
        </p:nvSpPr>
        <p:spPr>
          <a:xfrm>
            <a:off y="1200150" x="4692273"/>
            <a:ext cy="3725699" cx="39945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4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99" cx="8229600"/>
          </a:xfrm>
          <a:prstGeom prst="rect">
            <a:avLst/>
          </a:prstGeom>
        </p:spPr>
        <p:txBody>
          <a:bodyPr bIns="91425" rIns="91425" lIns="91425" tIns="91425" anchor="t" anchorCtr="0"/>
          <a:lstStyle>
            <a:lvl1pPr algn="ctr" indent="-171450" marL="285750">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1.xml" Type="http://schemas.openxmlformats.org/officeDocument/2006/relationships/slideLayout" Id="rId2"/><Relationship Target="../media/image01.jpg" Type="http://schemas.openxmlformats.org/officeDocument/2006/relationships/image" Id="rId1"/><Relationship Target="../slideLayouts/slideLayout3.xml" Type="http://schemas.openxmlformats.org/officeDocument/2006/relationships/slideLayout" Id="rId4"/><Relationship Target="../slideLayouts/slideLayout2.xml" Type="http://schemas.openxmlformats.org/officeDocument/2006/relationships/slideLayout" Id="rId3"/><Relationship Target="../slideLayouts/slideLayout5.xml" Type="http://schemas.openxmlformats.org/officeDocument/2006/relationships/slideLayout" Id="rId6"/><Relationship Target="../slideLayouts/slideLayout4.xml" Type="http://schemas.openxmlformats.org/officeDocument/2006/relationships/slideLayout" Id="rId5"/><Relationship Target="../theme/theme3.xml" Type="http://schemas.openxmlformats.org/officeDocument/2006/relationships/theme" Id="rId8"/><Relationship Target="../slideLayouts/slideLayout6.xml" Type="http://schemas.openxmlformats.org/officeDocument/2006/relationships/slideLayout"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stretch>
            <a:fillRect/>
          </a:stretch>
        </a:blip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400" cx="8229600"/>
          </a:xfrm>
          <a:prstGeom prst="rect">
            <a:avLst/>
          </a:prstGeom>
        </p:spPr>
        <p:txBody>
          <a:bodyPr bIns="91425" rIns="91425" lIns="91425" tIns="91425" anchor="b" anchorCtr="0"/>
          <a:lstStyle>
            <a:lvl1pPr marL="0">
              <a:buClr>
                <a:schemeClr val="lt1"/>
              </a:buClr>
              <a:buSzPct val="100000"/>
              <a:buNone/>
              <a:defRPr b="1" sz="3600">
                <a:solidFill>
                  <a:schemeClr val="lt1"/>
                </a:solidFill>
              </a:defRPr>
            </a:lvl1pPr>
            <a:lvl2pPr indent="228600" marL="0">
              <a:buClr>
                <a:schemeClr val="lt1"/>
              </a:buClr>
              <a:buSzPct val="100000"/>
              <a:buNone/>
              <a:defRPr b="1" sz="3600">
                <a:solidFill>
                  <a:schemeClr val="lt1"/>
                </a:solidFill>
              </a:defRPr>
            </a:lvl2pPr>
            <a:lvl3pPr indent="228600" marL="0">
              <a:buClr>
                <a:schemeClr val="lt1"/>
              </a:buClr>
              <a:buSzPct val="100000"/>
              <a:buNone/>
              <a:defRPr b="1" sz="3600">
                <a:solidFill>
                  <a:schemeClr val="lt1"/>
                </a:solidFill>
              </a:defRPr>
            </a:lvl3pPr>
            <a:lvl4pPr indent="228600" marL="0">
              <a:buClr>
                <a:schemeClr val="lt1"/>
              </a:buClr>
              <a:buSzPct val="100000"/>
              <a:buNone/>
              <a:defRPr b="1" sz="3600">
                <a:solidFill>
                  <a:schemeClr val="lt1"/>
                </a:solidFill>
              </a:defRPr>
            </a:lvl4pPr>
            <a:lvl5pPr indent="228600" marL="0">
              <a:buClr>
                <a:schemeClr val="lt1"/>
              </a:buClr>
              <a:buSzPct val="100000"/>
              <a:buNone/>
              <a:defRPr b="1" sz="3600">
                <a:solidFill>
                  <a:schemeClr val="lt1"/>
                </a:solidFill>
              </a:defRPr>
            </a:lvl5pPr>
            <a:lvl6pPr indent="228600" marL="0">
              <a:buClr>
                <a:schemeClr val="lt1"/>
              </a:buClr>
              <a:buSzPct val="100000"/>
              <a:buNone/>
              <a:defRPr b="1" sz="3600">
                <a:solidFill>
                  <a:schemeClr val="lt1"/>
                </a:solidFill>
              </a:defRPr>
            </a:lvl6pPr>
            <a:lvl7pPr indent="228600" marL="0">
              <a:buClr>
                <a:schemeClr val="lt1"/>
              </a:buClr>
              <a:buSzPct val="100000"/>
              <a:buNone/>
              <a:defRPr b="1" sz="3600">
                <a:solidFill>
                  <a:schemeClr val="lt1"/>
                </a:solidFill>
              </a:defRPr>
            </a:lvl7pPr>
            <a:lvl8pPr indent="228600" marL="0">
              <a:buClr>
                <a:schemeClr val="lt1"/>
              </a:buClr>
              <a:buSzPct val="100000"/>
              <a:buNone/>
              <a:defRPr b="1" sz="3600">
                <a:solidFill>
                  <a:schemeClr val="lt1"/>
                </a:solidFill>
              </a:defRPr>
            </a:lvl8pPr>
            <a:lvl9pPr indent="228600" marL="0">
              <a:buClr>
                <a:schemeClr val="lt1"/>
              </a:buClr>
              <a:buSzPct val="100000"/>
              <a:buNone/>
              <a:defRPr b="1" sz="3600">
                <a:solidFill>
                  <a:schemeClr val="lt1"/>
                </a:solidFill>
              </a:defRPr>
            </a:lvl9pPr>
          </a:lstStyle>
          <a:p/>
        </p:txBody>
      </p:sp>
      <p:sp>
        <p:nvSpPr>
          <p:cNvPr id="6" name="Shape 6"/>
          <p:cNvSpPr txBox="1"/>
          <p:nvPr>
            <p:ph idx="1" type="body"/>
          </p:nvPr>
        </p:nvSpPr>
        <p:spPr>
          <a:xfrm>
            <a:off y="1200150" x="457200"/>
            <a:ext cy="3725699" cx="8229600"/>
          </a:xfrm>
          <a:prstGeom prst="rect">
            <a:avLst/>
          </a:prstGeom>
        </p:spPr>
        <p:txBody>
          <a:bodyPr bIns="91425" rIns="91425" lIns="91425" tIns="91425" anchor="t" anchorCtr="0"/>
          <a:lstStyle>
            <a:lvl1pPr indent="-152400" marL="342900">
              <a:spcBef>
                <a:spcPts val="600"/>
              </a:spcBef>
              <a:buClr>
                <a:schemeClr val="lt1"/>
              </a:buClr>
              <a:buSzPct val="100000"/>
              <a:defRPr sz="3000">
                <a:solidFill>
                  <a:schemeClr val="lt1"/>
                </a:solidFill>
              </a:defRPr>
            </a:lvl1pPr>
            <a:lvl2pPr indent="-133350" marL="742950">
              <a:spcBef>
                <a:spcPts val="480"/>
              </a:spcBef>
              <a:buClr>
                <a:schemeClr val="lt1"/>
              </a:buClr>
              <a:buSzPct val="100000"/>
              <a:defRPr sz="2400">
                <a:solidFill>
                  <a:schemeClr val="lt1"/>
                </a:solidFill>
              </a:defRPr>
            </a:lvl2pPr>
            <a:lvl3pPr indent="-76200" marL="1143000">
              <a:spcBef>
                <a:spcPts val="480"/>
              </a:spcBef>
              <a:buClr>
                <a:schemeClr val="lt1"/>
              </a:buClr>
              <a:buSzPct val="100000"/>
              <a:defRPr sz="2400">
                <a:solidFill>
                  <a:schemeClr val="lt1"/>
                </a:solidFill>
              </a:defRPr>
            </a:lvl3pPr>
            <a:lvl4pPr indent="-114300" marL="1600200">
              <a:spcBef>
                <a:spcPts val="360"/>
              </a:spcBef>
              <a:buClr>
                <a:schemeClr val="lt1"/>
              </a:buClr>
              <a:buSzPct val="100000"/>
              <a:defRPr sz="1800">
                <a:solidFill>
                  <a:schemeClr val="lt1"/>
                </a:solidFill>
              </a:defRPr>
            </a:lvl4pPr>
            <a:lvl5pPr indent="-114300" marL="2057400">
              <a:spcBef>
                <a:spcPts val="360"/>
              </a:spcBef>
              <a:buClr>
                <a:schemeClr val="lt1"/>
              </a:buClr>
              <a:buSzPct val="100000"/>
              <a:defRPr sz="1800">
                <a:solidFill>
                  <a:schemeClr val="lt1"/>
                </a:solidFill>
              </a:defRPr>
            </a:lvl5pPr>
            <a:lvl6pPr indent="-114300" marL="2514600">
              <a:spcBef>
                <a:spcPts val="360"/>
              </a:spcBef>
              <a:buClr>
                <a:schemeClr val="lt1"/>
              </a:buClr>
              <a:buSzPct val="100000"/>
              <a:defRPr sz="1800">
                <a:solidFill>
                  <a:schemeClr val="lt1"/>
                </a:solidFill>
              </a:defRPr>
            </a:lvl6pPr>
            <a:lvl7pPr indent="-114300" marL="2971800">
              <a:spcBef>
                <a:spcPts val="360"/>
              </a:spcBef>
              <a:buClr>
                <a:schemeClr val="lt1"/>
              </a:buClr>
              <a:buSzPct val="100000"/>
              <a:defRPr sz="1800">
                <a:solidFill>
                  <a:schemeClr val="lt1"/>
                </a:solidFill>
              </a:defRPr>
            </a:lvl7pPr>
            <a:lvl8pPr indent="-114300" marL="3429000">
              <a:spcBef>
                <a:spcPts val="360"/>
              </a:spcBef>
              <a:buClr>
                <a:schemeClr val="lt1"/>
              </a:buClr>
              <a:buSzPct val="100000"/>
              <a:defRPr sz="1800">
                <a:solidFill>
                  <a:schemeClr val="lt1"/>
                </a:solidFill>
              </a:defRPr>
            </a:lvl8pPr>
            <a:lvl9pPr indent="-114300" marL="3886200">
              <a:spcBef>
                <a:spcPts val="360"/>
              </a:spcBef>
              <a:buClr>
                <a:schemeClr val="lt1"/>
              </a:buClr>
              <a:buSzPct val="100000"/>
              <a:defRPr sz="1800">
                <a:solidFill>
                  <a:schemeClr val="lt1"/>
                </a:solidFill>
              </a:defRPr>
            </a:lvl9pPr>
          </a:lstStyle>
          <a:p/>
        </p:txBody>
      </p:sp>
    </p:spTree>
  </p:cSld>
  <p:clrMap accent2="accent2" accent3="accent3" accent4="accent4" accent5="accent5" accent6="accent6" hlink="hlink" tx2="lt2" tx1="dk1" bg2="dk2" bg1="lt1" folHlink="folHlink" accent1="accent1"/>
  <p:sldLayoutIdLst>
    <p:sldLayoutId id="2147483648" r:id="rId2"/>
    <p:sldLayoutId id="2147483649" r:id="rId3"/>
    <p:sldLayoutId id="2147483650" r:id="rId4"/>
    <p:sldLayoutId id="2147483651" r:id="rId5"/>
    <p:sldLayoutId id="2147483652" r:id="rId6"/>
    <p:sldLayoutId id="2147483653" r:id="rId7"/>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3.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p:nvPr/>
        </p:nvSpPr>
        <p:spPr>
          <a:xfrm>
            <a:off y="1748550" x="386925"/>
            <a:ext cy="738007" cx="5494813"/>
          </a:xfrm>
          <a:custGeom>
            <a:pathLst>
              <a:path w="6789" extrusionOk="0" h="1024">
                <a:moveTo>
                  <a:pt y="0" x="2228"/>
                </a:moveTo>
                <a:lnTo>
                  <a:pt y="157" x="1957"/>
                </a:lnTo>
                <a:lnTo>
                  <a:pt y="265" x="2007"/>
                </a:lnTo>
                <a:lnTo>
                  <a:pt y="160" x="2301"/>
                </a:lnTo>
                <a:lnTo>
                  <a:pt y="0" x="2228"/>
                </a:lnTo>
                <a:close/>
                <a:moveTo>
                  <a:pt y="451" x="2195"/>
                </a:moveTo>
                <a:lnTo>
                  <a:pt y="683" x="2195"/>
                </a:lnTo>
                <a:lnTo>
                  <a:pt y="683" x="1790"/>
                </a:lnTo>
                <a:lnTo>
                  <a:pt y="653" x="1790"/>
                </a:lnTo>
                <a:cubicBezTo>
                  <a:pt y="620" x="1790"/>
                  <a:pt y="592" x="1795"/>
                  <a:pt y="570" x="1804"/>
                </a:cubicBezTo>
                <a:cubicBezTo>
                  <a:pt y="547" x="1813"/>
                  <a:pt y="529" x="1824"/>
                  <a:pt y="514" x="1837"/>
                </a:cubicBezTo>
                <a:cubicBezTo>
                  <a:pt y="499" x="1851"/>
                  <a:pt y="488" x="1866"/>
                  <a:pt y="479" x="1883"/>
                </a:cubicBezTo>
                <a:cubicBezTo>
                  <a:pt y="471" x="1899"/>
                  <a:pt y="464" x="1915"/>
                  <a:pt y="460" x="1930"/>
                </a:cubicBezTo>
                <a:cubicBezTo>
                  <a:pt y="456" x="1945"/>
                  <a:pt y="453" x="1959"/>
                  <a:pt y="452" x="1970"/>
                </a:cubicBezTo>
                <a:cubicBezTo>
                  <a:pt y="451" x="1982"/>
                  <a:pt y="451" x="1989"/>
                  <a:pt y="451" x="1993"/>
                </a:cubicBezTo>
                <a:close/>
                <a:moveTo>
                  <a:pt y="451" x="5526"/>
                </a:moveTo>
                <a:lnTo>
                  <a:pt y="683" x="5526"/>
                </a:lnTo>
                <a:lnTo>
                  <a:pt y="683" x="5121"/>
                </a:lnTo>
                <a:lnTo>
                  <a:pt y="653" x="5121"/>
                </a:lnTo>
                <a:cubicBezTo>
                  <a:pt y="620" x="5121"/>
                  <a:pt y="592" x="5126"/>
                  <a:pt y="570" x="5135"/>
                </a:cubicBezTo>
                <a:cubicBezTo>
                  <a:pt y="547" x="5144"/>
                  <a:pt y="529" x="5155"/>
                  <a:pt y="514" x="5168"/>
                </a:cubicBezTo>
                <a:cubicBezTo>
                  <a:pt y="499" x="5182"/>
                  <a:pt y="488" x="5197"/>
                  <a:pt y="479" x="5214"/>
                </a:cubicBezTo>
                <a:cubicBezTo>
                  <a:pt y="471" x="5230"/>
                  <a:pt y="464" x="5246"/>
                  <a:pt y="460" x="5261"/>
                </a:cubicBezTo>
                <a:cubicBezTo>
                  <a:pt y="456" x="5276"/>
                  <a:pt y="453" x="5290"/>
                  <a:pt y="452" x="5301"/>
                </a:cubicBezTo>
                <a:cubicBezTo>
                  <a:pt y="451" x="5313"/>
                  <a:pt y="451" x="5320"/>
                  <a:pt y="451" x="5324"/>
                </a:cubicBezTo>
                <a:close/>
                <a:moveTo>
                  <a:pt y="282" x="198"/>
                </a:moveTo>
                <a:cubicBezTo>
                  <a:pt y="282" x="178"/>
                  <a:pt y="285" x="157"/>
                  <a:pt y="292" x="134"/>
                </a:cubicBezTo>
                <a:cubicBezTo>
                  <a:pt y="300" x="111"/>
                  <a:pt y="311" x="89"/>
                  <a:pt y="327" x="69"/>
                </a:cubicBezTo>
                <a:cubicBezTo>
                  <a:pt y="342" x="50"/>
                  <a:pt y="363" x="33"/>
                  <a:pt y="389" x="20"/>
                </a:cubicBezTo>
                <a:cubicBezTo>
                  <a:pt y="414" x="6"/>
                  <a:pt y="445" x="0"/>
                  <a:pt y="481" x="0"/>
                </a:cubicBezTo>
                <a:lnTo>
                  <a:pt y="1024" x="0"/>
                </a:lnTo>
                <a:lnTo>
                  <a:pt y="1024" x="168"/>
                </a:lnTo>
                <a:lnTo>
                  <a:pt y="481" x="168"/>
                </a:lnTo>
                <a:cubicBezTo>
                  <a:pt y="470" x="168"/>
                  <a:pt y="462" x="170"/>
                  <a:pt y="458" x="175"/>
                </a:cubicBezTo>
                <a:cubicBezTo>
                  <a:pt y="453" x="180"/>
                  <a:pt y="451" x="188"/>
                  <a:pt y="451" x="199"/>
                </a:cubicBezTo>
                <a:lnTo>
                  <a:pt y="451" x="485"/>
                </a:lnTo>
                <a:cubicBezTo>
                  <a:pt y="451" x="499"/>
                  <a:pt y="453" x="511"/>
                  <a:pt y="457" x="521"/>
                </a:cubicBezTo>
                <a:cubicBezTo>
                  <a:pt y="461" x="531"/>
                  <a:pt y="467" x="539"/>
                  <a:pt y="474" x="547"/>
                </a:cubicBezTo>
                <a:cubicBezTo>
                  <a:pt y="482" x="554"/>
                  <a:pt y="491" x="559"/>
                  <a:pt y="502" x="564"/>
                </a:cubicBezTo>
                <a:cubicBezTo>
                  <a:pt y="513" x="568"/>
                  <a:pt y="526" x="571"/>
                  <a:pt y="539" x="572"/>
                </a:cubicBezTo>
                <a:lnTo>
                  <a:pt y="596" x="572"/>
                </a:lnTo>
                <a:cubicBezTo>
                  <a:pt y="609" x="572"/>
                  <a:pt y="621" x="570"/>
                  <a:pt y="631" x="566"/>
                </a:cubicBezTo>
                <a:cubicBezTo>
                  <a:pt y="642" x="562"/>
                  <a:pt y="650" x="556"/>
                  <a:pt y="658" x="549"/>
                </a:cubicBezTo>
                <a:cubicBezTo>
                  <a:pt y="665" x="541"/>
                  <a:pt y="671" x="532"/>
                  <a:pt y="675" x="521"/>
                </a:cubicBezTo>
                <a:cubicBezTo>
                  <a:pt y="679" x="510"/>
                  <a:pt y="682" x="498"/>
                  <a:pt y="683" x="484"/>
                </a:cubicBezTo>
                <a:lnTo>
                  <a:pt y="683" x="177"/>
                </a:lnTo>
                <a:lnTo>
                  <a:pt y="852" x="177"/>
                </a:lnTo>
                <a:lnTo>
                  <a:pt y="852" x="485"/>
                </a:lnTo>
                <a:cubicBezTo>
                  <a:pt y="852" x="502"/>
                  <a:pt y="850" x="520"/>
                  <a:pt y="846" x="539"/>
                </a:cubicBezTo>
                <a:cubicBezTo>
                  <a:pt y="842" x="559"/>
                  <a:pt y="836" x="578"/>
                  <a:pt y="828" x="597"/>
                </a:cubicBezTo>
                <a:cubicBezTo>
                  <a:pt y="819" x="615"/>
                  <a:pt y="808" x="634"/>
                  <a:pt y="795" x="651"/>
                </a:cubicBezTo>
                <a:cubicBezTo>
                  <a:pt y="781" x="668"/>
                  <a:pt y="765" x="684"/>
                  <a:pt y="746" x="697"/>
                </a:cubicBezTo>
                <a:cubicBezTo>
                  <a:pt y="726" x="711"/>
                  <a:pt y="704" x="721"/>
                  <a:pt y="680" x="729"/>
                </a:cubicBezTo>
                <a:cubicBezTo>
                  <a:pt y="655" x="737"/>
                  <a:pt y="627" x="741"/>
                  <a:pt y="596" x="741"/>
                </a:cubicBezTo>
                <a:lnTo>
                  <a:pt y="538" x="741"/>
                </a:lnTo>
                <a:cubicBezTo>
                  <a:pt y="521" x="741"/>
                  <a:pt y="503" x="739"/>
                  <a:pt y="484" x="735"/>
                </a:cubicBezTo>
                <a:cubicBezTo>
                  <a:pt y="465" x="731"/>
                  <a:pt y="446" x="725"/>
                  <a:pt y="427" x="716"/>
                </a:cubicBezTo>
                <a:cubicBezTo>
                  <a:pt y="408" x="708"/>
                  <a:pt y="390" x="697"/>
                  <a:pt y="372" x="683"/>
                </a:cubicBezTo>
                <a:cubicBezTo>
                  <a:pt y="355" x="670"/>
                  <a:pt y="339" x="654"/>
                  <a:pt y="326" x="635"/>
                </a:cubicBezTo>
                <a:cubicBezTo>
                  <a:pt y="313" x="615"/>
                  <a:pt y="302" x="593"/>
                  <a:pt y="294" x="569"/>
                </a:cubicBezTo>
                <a:cubicBezTo>
                  <a:pt y="286" x="544"/>
                  <a:pt y="282" x="516"/>
                  <a:pt y="282" x="485"/>
                </a:cubicBezTo>
                <a:close/>
                <a:moveTo>
                  <a:pt y="282" x="892"/>
                </a:moveTo>
                <a:cubicBezTo>
                  <a:pt y="282" x="880"/>
                  <a:pt y="284" x="869"/>
                  <a:pt y="288" x="859"/>
                </a:cubicBezTo>
                <a:cubicBezTo>
                  <a:pt y="293" x="848"/>
                  <a:pt y="299" x="839"/>
                  <a:pt y="307" x="832"/>
                </a:cubicBezTo>
                <a:cubicBezTo>
                  <a:pt y="314" x="824"/>
                  <a:pt y="324" x="818"/>
                  <a:pt y="334" x="814"/>
                </a:cubicBezTo>
                <a:cubicBezTo>
                  <a:pt y="344" x="810"/>
                  <a:pt y="355" x="808"/>
                  <a:pt y="367" x="808"/>
                </a:cubicBezTo>
                <a:lnTo>
                  <a:pt y="1024" x="808"/>
                </a:lnTo>
                <a:lnTo>
                  <a:pt y="1024" x="976"/>
                </a:lnTo>
                <a:lnTo>
                  <a:pt y="451" x="976"/>
                </a:lnTo>
                <a:lnTo>
                  <a:pt y="451" x="1374"/>
                </a:lnTo>
                <a:cubicBezTo>
                  <a:pt y="451" x="1376"/>
                  <a:pt y="451" x="1378"/>
                  <a:pt y="451" x="1379"/>
                </a:cubicBezTo>
                <a:cubicBezTo>
                  <a:pt y="451" x="1379"/>
                  <a:pt y="451" x="1380"/>
                  <a:pt y="451" x="1380"/>
                </a:cubicBezTo>
                <a:lnTo>
                  <a:pt y="451" x="1380"/>
                </a:lnTo>
                <a:cubicBezTo>
                  <a:pt y="451" x="1380"/>
                  <a:pt y="451" x="1380"/>
                  <a:pt y="451" x="1380"/>
                </a:cubicBezTo>
                <a:cubicBezTo>
                  <a:pt y="452" x="1380"/>
                  <a:pt y="454" x="1380"/>
                  <a:pt y="458" x="1380"/>
                </a:cubicBezTo>
                <a:lnTo>
                  <a:pt y="538" x="1380"/>
                </a:lnTo>
                <a:cubicBezTo>
                  <a:pt y="552" x="1380"/>
                  <a:pt y="564" x="1378"/>
                  <a:pt y="574" x="1374"/>
                </a:cubicBezTo>
                <a:cubicBezTo>
                  <a:pt y="584" x="1370"/>
                  <a:pt y="593" x="1364"/>
                  <a:pt y="600" x="1357"/>
                </a:cubicBezTo>
                <a:cubicBezTo>
                  <a:pt y="608" x="1349"/>
                  <a:pt y="613" x="1340"/>
                  <a:pt y="618" x="1329"/>
                </a:cubicBezTo>
                <a:cubicBezTo>
                  <a:pt y="622" x="1318"/>
                  <a:pt y="625" x="1306"/>
                  <a:pt y="626" x="1292"/>
                </a:cubicBezTo>
                <a:lnTo>
                  <a:pt y="626" x="985"/>
                </a:lnTo>
                <a:lnTo>
                  <a:pt y="795" x="985"/>
                </a:lnTo>
                <a:lnTo>
                  <a:pt y="795" x="1090"/>
                </a:lnTo>
                <a:lnTo>
                  <a:pt y="1024" x="1354"/>
                </a:lnTo>
                <a:lnTo>
                  <a:pt y="1024" x="1614"/>
                </a:lnTo>
                <a:lnTo>
                  <a:pt y="795" x="1349"/>
                </a:lnTo>
                <a:cubicBezTo>
                  <a:pt y="795" x="1329"/>
                  <a:pt y="793" x="1328"/>
                  <a:pt y="789" x="1348"/>
                </a:cubicBezTo>
                <a:cubicBezTo>
                  <a:pt y="785" x="1367"/>
                  <a:pt y="779" x="1386"/>
                  <a:pt y="770" x="1405"/>
                </a:cubicBezTo>
                <a:cubicBezTo>
                  <a:pt y="761" x="1424"/>
                  <a:pt y="750" x="1442"/>
                  <a:pt y="737" x="1459"/>
                </a:cubicBezTo>
                <a:cubicBezTo>
                  <a:pt y="723" x="1476"/>
                  <a:pt y="707" x="1492"/>
                  <a:pt y="688" x="1505"/>
                </a:cubicBezTo>
                <a:cubicBezTo>
                  <a:pt y="669" x="1519"/>
                  <a:pt y="647" x="1530"/>
                  <a:pt y="622" x="1537"/>
                </a:cubicBezTo>
                <a:cubicBezTo>
                  <a:pt y="597" x="1545"/>
                  <a:pt y="569" x="1549"/>
                  <a:pt y="538" x="1549"/>
                </a:cubicBezTo>
                <a:lnTo>
                  <a:pt y="457" x="1549"/>
                </a:lnTo>
                <a:cubicBezTo>
                  <a:pt y="439" x="1549"/>
                  <a:pt y="420" x="1546"/>
                  <a:pt y="400" x="1540"/>
                </a:cubicBezTo>
                <a:cubicBezTo>
                  <a:pt y="380" x="1534"/>
                  <a:pt y="361" x="1524"/>
                  <a:pt y="344" x="1510"/>
                </a:cubicBezTo>
                <a:cubicBezTo>
                  <a:pt y="326" x="1496"/>
                  <a:pt y="311" x="1478"/>
                  <a:pt y="299" x="1456"/>
                </a:cubicBezTo>
                <a:cubicBezTo>
                  <a:pt y="288" x="1433"/>
                  <a:pt y="282" x="1406"/>
                  <a:pt y="282" x="1374"/>
                </a:cubicBezTo>
                <a:close/>
                <a:moveTo>
                  <a:pt y="282" x="1993"/>
                </a:moveTo>
                <a:cubicBezTo>
                  <a:pt y="282" x="1939"/>
                  <a:pt y="291" x="1890"/>
                  <a:pt y="309" x="1845"/>
                </a:cubicBezTo>
                <a:cubicBezTo>
                  <a:pt y="328" x="1800"/>
                  <a:pt y="353" x="1761"/>
                  <a:pt y="386" x="1727"/>
                </a:cubicBezTo>
                <a:cubicBezTo>
                  <a:pt y="419" x="1694"/>
                  <a:pt y="458" x="1668"/>
                  <a:pt y="504" x="1649"/>
                </a:cubicBezTo>
                <a:cubicBezTo>
                  <a:pt y="549" x="1631"/>
                  <a:pt y="599" x="1622"/>
                  <a:pt y="653" x="1622"/>
                </a:cubicBezTo>
                <a:lnTo>
                  <a:pt y="1024" x="1622"/>
                </a:lnTo>
                <a:lnTo>
                  <a:pt y="1024" x="1790"/>
                </a:lnTo>
                <a:lnTo>
                  <a:pt y="852" x="1790"/>
                </a:lnTo>
                <a:lnTo>
                  <a:pt y="852" x="2195"/>
                </a:lnTo>
                <a:lnTo>
                  <a:pt y="1024" x="2195"/>
                </a:lnTo>
                <a:lnTo>
                  <a:pt y="1024" x="2363"/>
                </a:lnTo>
                <a:lnTo>
                  <a:pt y="367" x="2363"/>
                </a:lnTo>
                <a:cubicBezTo>
                  <a:pt y="355" x="2363"/>
                  <a:pt y="344" x="2361"/>
                  <a:pt y="334" x="2357"/>
                </a:cubicBezTo>
                <a:cubicBezTo>
                  <a:pt y="324" x="2353"/>
                  <a:pt y="314" x="2347"/>
                  <a:pt y="307" x="2339"/>
                </a:cubicBezTo>
                <a:cubicBezTo>
                  <a:pt y="299" x="2331"/>
                  <a:pt y="293" x="2322"/>
                  <a:pt y="288" x="2312"/>
                </a:cubicBezTo>
                <a:cubicBezTo>
                  <a:pt y="284" x="2301"/>
                  <a:pt y="282" x="2290"/>
                  <a:pt y="282" x="2279"/>
                </a:cubicBezTo>
                <a:close/>
                <a:moveTo>
                  <a:pt y="282" x="2659"/>
                </a:moveTo>
                <a:cubicBezTo>
                  <a:pt y="282" x="2635"/>
                  <a:pt y="285" x="2613"/>
                  <a:pt y="291" x="2594"/>
                </a:cubicBezTo>
                <a:cubicBezTo>
                  <a:pt y="298" x="2575"/>
                  <a:pt y="306" x="2558"/>
                  <a:pt y="316" x="2543"/>
                </a:cubicBezTo>
                <a:cubicBezTo>
                  <a:pt y="327" x="2528"/>
                  <a:pt y="339" x="2515"/>
                  <a:pt y="352" x="2505"/>
                </a:cubicBezTo>
                <a:cubicBezTo>
                  <a:pt y="366" x="2494"/>
                  <a:pt y="380" x="2485"/>
                  <a:pt y="395" x="2479"/>
                </a:cubicBezTo>
                <a:cubicBezTo>
                  <a:pt y="409" x="2472"/>
                  <a:pt y="424" x="2468"/>
                  <a:pt y="439" x="2465"/>
                </a:cubicBezTo>
                <a:cubicBezTo>
                  <a:pt y="454" x="2461"/>
                  <a:pt y="468" x="2460"/>
                  <a:pt y="481" x="2460"/>
                </a:cubicBezTo>
                <a:lnTo>
                  <a:pt y="825" x="2460"/>
                </a:lnTo>
                <a:cubicBezTo>
                  <a:pt y="849" x="2460"/>
                  <a:pt y="870" x="2463"/>
                  <a:pt y="890" x="2469"/>
                </a:cubicBezTo>
                <a:cubicBezTo>
                  <a:pt y="909" x="2475"/>
                  <a:pt y="927" x="2484"/>
                  <a:pt y="941" x="2494"/>
                </a:cubicBezTo>
                <a:cubicBezTo>
                  <a:pt y="956" x="2505"/>
                  <a:pt y="969" x="2517"/>
                  <a:pt y="979" x="2530"/>
                </a:cubicBezTo>
                <a:cubicBezTo>
                  <a:pt y="990" x="2544"/>
                  <a:pt y="998" x="2558"/>
                  <a:pt y="1005" x="2573"/>
                </a:cubicBezTo>
                <a:cubicBezTo>
                  <a:pt y="1011" x="2587"/>
                  <a:pt y="1016" x="2602"/>
                  <a:pt y="1019" x="2617"/>
                </a:cubicBezTo>
                <a:cubicBezTo>
                  <a:pt y="1022" x="2632"/>
                  <a:pt y="1024" x="2646"/>
                  <a:pt y="1024" x="2659"/>
                </a:cubicBezTo>
                <a:lnTo>
                  <a:pt y="1024" x="3138"/>
                </a:lnTo>
                <a:lnTo>
                  <a:pt y="855" x="3138"/>
                </a:lnTo>
                <a:lnTo>
                  <a:pt y="855" x="2659"/>
                </a:lnTo>
                <a:cubicBezTo>
                  <a:pt y="855" x="2648"/>
                  <a:pt y="853" x="2641"/>
                  <a:pt y="848" x="2636"/>
                </a:cubicBezTo>
                <a:cubicBezTo>
                  <a:pt y="843" x="2631"/>
                  <a:pt y="835" x="2629"/>
                  <a:pt y="825" x="2629"/>
                </a:cubicBezTo>
                <a:lnTo>
                  <a:pt y="482" x="2629"/>
                </a:lnTo>
                <a:cubicBezTo>
                  <a:pt y="470" x="2629"/>
                  <a:pt y="462" x="2631"/>
                  <a:pt y="458" x="2636"/>
                </a:cubicBezTo>
                <a:cubicBezTo>
                  <a:pt y="453" x="2640"/>
                  <a:pt y="451" x="2648"/>
                  <a:pt y="451" x="2659"/>
                </a:cubicBezTo>
                <a:lnTo>
                  <a:pt y="451" x="3138"/>
                </a:lnTo>
                <a:lnTo>
                  <a:pt y="282" x="3138"/>
                </a:lnTo>
                <a:close/>
                <a:moveTo>
                  <a:pt y="282" x="3162"/>
                </a:moveTo>
                <a:lnTo>
                  <a:pt y="451" x="3162"/>
                </a:lnTo>
                <a:lnTo>
                  <a:pt y="451" x="3442"/>
                </a:lnTo>
                <a:lnTo>
                  <a:pt y="1024" x="3442"/>
                </a:lnTo>
                <a:lnTo>
                  <a:pt y="1024" x="3611"/>
                </a:lnTo>
                <a:lnTo>
                  <a:pt y="451" x="3611"/>
                </a:lnTo>
                <a:lnTo>
                  <a:pt y="451" x="3891"/>
                </a:lnTo>
                <a:lnTo>
                  <a:pt y="282" x="3891"/>
                </a:lnTo>
                <a:close/>
                <a:moveTo>
                  <a:pt y="282" x="3943"/>
                </a:moveTo>
                <a:lnTo>
                  <a:pt y="1024" x="3943"/>
                </a:lnTo>
                <a:lnTo>
                  <a:pt y="1024" x="4112"/>
                </a:lnTo>
                <a:lnTo>
                  <a:pt y="282" x="4112"/>
                </a:lnTo>
                <a:close/>
                <a:moveTo>
                  <a:pt y="282" x="4409"/>
                </a:moveTo>
                <a:cubicBezTo>
                  <a:pt y="282" x="4385"/>
                  <a:pt y="285" x="4363"/>
                  <a:pt y="291" x="4344"/>
                </a:cubicBezTo>
                <a:cubicBezTo>
                  <a:pt y="298" x="4324"/>
                  <a:pt y="306" x="4307"/>
                  <a:pt y="316" x="4292"/>
                </a:cubicBezTo>
                <a:cubicBezTo>
                  <a:pt y="327" x="4277"/>
                  <a:pt y="339" x="4265"/>
                  <a:pt y="352" x="4254"/>
                </a:cubicBezTo>
                <a:cubicBezTo>
                  <a:pt y="366" x="4243"/>
                  <a:pt y="380" x="4235"/>
                  <a:pt y="395" x="4228"/>
                </a:cubicBezTo>
                <a:cubicBezTo>
                  <a:pt y="409" x="4222"/>
                  <a:pt y="424" x="4217"/>
                  <a:pt y="439" x="4214"/>
                </a:cubicBezTo>
                <a:cubicBezTo>
                  <a:pt y="454" x="4211"/>
                  <a:pt y="468" x="4209"/>
                  <a:pt y="481" x="4209"/>
                </a:cubicBezTo>
                <a:lnTo>
                  <a:pt y="825" x="4209"/>
                </a:lnTo>
                <a:cubicBezTo>
                  <a:pt y="849" x="4209"/>
                  <a:pt y="870" x="4213"/>
                  <a:pt y="890" x="4219"/>
                </a:cubicBezTo>
                <a:cubicBezTo>
                  <a:pt y="909" x="4225"/>
                  <a:pt y="927" x="4233"/>
                  <a:pt y="941" x="4244"/>
                </a:cubicBezTo>
                <a:cubicBezTo>
                  <a:pt y="956" x="4254"/>
                  <a:pt y="969" x="4266"/>
                  <a:pt y="979" x="4280"/>
                </a:cubicBezTo>
                <a:cubicBezTo>
                  <a:pt y="990" x="4293"/>
                  <a:pt y="998" x="4307"/>
                  <a:pt y="1005" x="4322"/>
                </a:cubicBezTo>
                <a:cubicBezTo>
                  <a:pt y="1011" x="4337"/>
                  <a:pt y="1016" x="4351"/>
                  <a:pt y="1019" x="4366"/>
                </a:cubicBezTo>
                <a:cubicBezTo>
                  <a:pt y="1022" x="4381"/>
                  <a:pt y="1024" x="4395"/>
                  <a:pt y="1024" x="4409"/>
                </a:cubicBezTo>
                <a:lnTo>
                  <a:pt y="1024" x="4887"/>
                </a:lnTo>
                <a:lnTo>
                  <a:pt y="855" x="4887"/>
                </a:lnTo>
                <a:lnTo>
                  <a:pt y="855" x="4409"/>
                </a:lnTo>
                <a:cubicBezTo>
                  <a:pt y="855" x="4398"/>
                  <a:pt y="853" x="4390"/>
                  <a:pt y="848" x="4385"/>
                </a:cubicBezTo>
                <a:cubicBezTo>
                  <a:pt y="843" x="4381"/>
                  <a:pt y="835" x="4378"/>
                  <a:pt y="825" x="4378"/>
                </a:cubicBezTo>
                <a:lnTo>
                  <a:pt y="482" x="4378"/>
                </a:lnTo>
                <a:cubicBezTo>
                  <a:pt y="470" x="4378"/>
                  <a:pt y="462" x="4380"/>
                  <a:pt y="458" x="4385"/>
                </a:cubicBezTo>
                <a:cubicBezTo>
                  <a:pt y="453" x="4390"/>
                  <a:pt y="451" x="4398"/>
                  <a:pt y="451" x="4409"/>
                </a:cubicBezTo>
                <a:lnTo>
                  <a:pt y="451" x="4887"/>
                </a:lnTo>
                <a:lnTo>
                  <a:pt y="282" x="4887"/>
                </a:lnTo>
                <a:close/>
                <a:moveTo>
                  <a:pt y="282" x="5324"/>
                </a:moveTo>
                <a:cubicBezTo>
                  <a:pt y="282" x="5270"/>
                  <a:pt y="291" x="5221"/>
                  <a:pt y="309" x="5176"/>
                </a:cubicBezTo>
                <a:cubicBezTo>
                  <a:pt y="328" x="5131"/>
                  <a:pt y="353" x="5092"/>
                  <a:pt y="386" x="5058"/>
                </a:cubicBezTo>
                <a:cubicBezTo>
                  <a:pt y="419" x="5025"/>
                  <a:pt y="458" x="4999"/>
                  <a:pt y="504" x="4980"/>
                </a:cubicBezTo>
                <a:cubicBezTo>
                  <a:pt y="549" x="4962"/>
                  <a:pt y="599" x="4953"/>
                  <a:pt y="653" x="4953"/>
                </a:cubicBezTo>
                <a:lnTo>
                  <a:pt y="1024" x="4953"/>
                </a:lnTo>
                <a:lnTo>
                  <a:pt y="1024" x="5121"/>
                </a:lnTo>
                <a:lnTo>
                  <a:pt y="852" x="5121"/>
                </a:lnTo>
                <a:lnTo>
                  <a:pt y="852" x="5526"/>
                </a:lnTo>
                <a:lnTo>
                  <a:pt y="1024" x="5526"/>
                </a:lnTo>
                <a:lnTo>
                  <a:pt y="1024" x="5694"/>
                </a:lnTo>
                <a:lnTo>
                  <a:pt y="367" x="5694"/>
                </a:lnTo>
                <a:cubicBezTo>
                  <a:pt y="355" x="5694"/>
                  <a:pt y="344" x="5692"/>
                  <a:pt y="334" x="5688"/>
                </a:cubicBezTo>
                <a:cubicBezTo>
                  <a:pt y="324" x="5684"/>
                  <a:pt y="314" x="5678"/>
                  <a:pt y="307" x="5670"/>
                </a:cubicBezTo>
                <a:cubicBezTo>
                  <a:pt y="299" x="5662"/>
                  <a:pt y="293" x="5653"/>
                  <a:pt y="288" x="5643"/>
                </a:cubicBezTo>
                <a:cubicBezTo>
                  <a:pt y="284" x="5632"/>
                  <a:pt y="282" x="5621"/>
                  <a:pt y="282" x="5610"/>
                </a:cubicBezTo>
                <a:close/>
                <a:moveTo>
                  <a:pt y="282" x="6161"/>
                </a:moveTo>
                <a:lnTo>
                  <a:pt y="451" x="6161"/>
                </a:lnTo>
                <a:lnTo>
                  <a:pt y="451" x="6589"/>
                </a:lnTo>
                <a:cubicBezTo>
                  <a:pt y="451" x="6600"/>
                  <a:pt y="453" x="6607"/>
                  <a:pt y="458" x="6611"/>
                </a:cubicBezTo>
                <a:cubicBezTo>
                  <a:pt y="462" x="6616"/>
                  <a:pt y="470" x="6618"/>
                  <a:pt y="482" x="6618"/>
                </a:cubicBezTo>
                <a:lnTo>
                  <a:pt y="538" x="6618"/>
                </a:lnTo>
                <a:cubicBezTo>
                  <a:pt y="549" x="6618"/>
                  <a:pt y="557" x="6616"/>
                  <a:pt y="561" x="6612"/>
                </a:cubicBezTo>
                <a:cubicBezTo>
                  <a:pt y="566" x="6607"/>
                  <a:pt y="568" x="6600"/>
                  <a:pt y="568" x="6588"/>
                </a:cubicBezTo>
                <a:lnTo>
                  <a:pt y="568" x="6302"/>
                </a:lnTo>
                <a:cubicBezTo>
                  <a:pt y="568" x="6278"/>
                  <a:pt y="571" x="6256"/>
                  <a:pt y="577" x="6237"/>
                </a:cubicBezTo>
                <a:cubicBezTo>
                  <a:pt y="584" x="6218"/>
                  <a:pt y="592" x="6201"/>
                  <a:pt y="603" x="6186"/>
                </a:cubicBezTo>
                <a:cubicBezTo>
                  <a:pt y="613" x="6171"/>
                  <a:pt y="625" x="6158"/>
                  <a:pt y="638" x="6148"/>
                </a:cubicBezTo>
                <a:cubicBezTo>
                  <a:pt y="652" x="6137"/>
                  <a:pt y="666" x="6129"/>
                  <a:pt y="681" x="6122"/>
                </a:cubicBezTo>
                <a:cubicBezTo>
                  <a:pt y="696" x="6116"/>
                  <a:pt y="711" x="6111"/>
                  <a:pt y="726" x="6108"/>
                </a:cubicBezTo>
                <a:cubicBezTo>
                  <a:pt y="740" x="6105"/>
                  <a:pt y="755" x="6104"/>
                  <a:pt y="768" x="6104"/>
                </a:cubicBezTo>
                <a:lnTo>
                  <a:pt y="1024" x="6104"/>
                </a:lnTo>
                <a:lnTo>
                  <a:pt y="1024" x="6788"/>
                </a:lnTo>
                <a:lnTo>
                  <a:pt y="855" x="6788"/>
                </a:lnTo>
                <a:lnTo>
                  <a:pt y="855" x="6272"/>
                </a:lnTo>
                <a:lnTo>
                  <a:pt y="770" x="6272"/>
                </a:lnTo>
                <a:cubicBezTo>
                  <a:pt y="765" x="6273"/>
                  <a:pt y="761" x="6274"/>
                  <a:pt y="756" x="6275"/>
                </a:cubicBezTo>
                <a:cubicBezTo>
                  <a:pt y="752" x="6276"/>
                  <a:pt y="748" x="6278"/>
                  <a:pt y="746" x="6279"/>
                </a:cubicBezTo>
                <a:cubicBezTo>
                  <a:pt y="743" x="6281"/>
                  <a:pt y="741" x="6283"/>
                  <a:pt y="740" x="6286"/>
                </a:cubicBezTo>
                <a:cubicBezTo>
                  <a:pt y="738" x="6290"/>
                  <a:pt y="738" x="6295"/>
                  <a:pt y="738" x="6302"/>
                </a:cubicBezTo>
                <a:lnTo>
                  <a:pt y="738" x="6589"/>
                </a:lnTo>
                <a:cubicBezTo>
                  <a:pt y="738" x="6609"/>
                  <a:pt y="734" x="6631"/>
                  <a:pt y="727" x="6653"/>
                </a:cubicBezTo>
                <a:cubicBezTo>
                  <a:pt y="720" x="6676"/>
                  <a:pt y="709" x="6698"/>
                  <a:pt y="693" x="6718"/>
                </a:cubicBezTo>
                <a:cubicBezTo>
                  <a:pt y="677" x="6738"/>
                  <a:pt y="656" x="6755"/>
                  <a:pt y="631" x="6768"/>
                </a:cubicBezTo>
                <a:cubicBezTo>
                  <a:pt y="605" x="6782"/>
                  <a:pt y="574" x="6788"/>
                  <a:pt y="538" x="6788"/>
                </a:cubicBezTo>
                <a:lnTo>
                  <a:pt y="481" x="6788"/>
                </a:lnTo>
                <a:cubicBezTo>
                  <a:pt y="468" x="6788"/>
                  <a:pt y="454" x="6787"/>
                  <a:pt y="439" x="6784"/>
                </a:cubicBezTo>
                <a:cubicBezTo>
                  <a:pt y="424" x="6781"/>
                  <a:pt y="409" x="6776"/>
                  <a:pt y="394" x="6769"/>
                </a:cubicBezTo>
                <a:cubicBezTo>
                  <a:pt y="380" x="6762"/>
                  <a:pt y="366" x="6754"/>
                  <a:pt y="352" x="6743"/>
                </a:cubicBezTo>
                <a:cubicBezTo>
                  <a:pt y="339" x="6732"/>
                  <a:pt y="327" x="6720"/>
                  <a:pt y="316" x="6705"/>
                </a:cubicBezTo>
                <a:cubicBezTo>
                  <a:pt y="306" x="6690"/>
                  <a:pt y="298" x="6673"/>
                  <a:pt y="291" x="6653"/>
                </a:cubicBezTo>
                <a:cubicBezTo>
                  <a:pt y="285" x="6634"/>
                  <a:pt y="282" x="6613"/>
                  <a:pt y="282" x="6589"/>
                </a:cubicBezTo>
                <a:close/>
              </a:path>
            </a:pathLst>
          </a:custGeom>
          <a:solidFill>
            <a:srgbClr val="F1C232"/>
          </a:solidFill>
          <a:ln w="19050" cap="flat">
            <a:solidFill>
              <a:srgbClr val="000000"/>
            </a:solidFill>
            <a:prstDash val="solid"/>
            <a:round/>
            <a:headEnd w="med" len="med" type="none"/>
            <a:tailEnd w="med" len="med" type="none"/>
          </a:ln>
        </p:spPr>
      </p:sp>
      <p:sp>
        <p:nvSpPr>
          <p:cNvPr id="24" name="Shape 24"/>
          <p:cNvSpPr/>
          <p:nvPr/>
        </p:nvSpPr>
        <p:spPr>
          <a:xfrm>
            <a:off y="2617275" x="386925"/>
            <a:ext cy="79799" cx="8394000"/>
          </a:xfrm>
          <a:prstGeom prst="rect">
            <a:avLst/>
          </a:prstGeom>
          <a:solidFill>
            <a:srgbClr val="F1C232"/>
          </a:solidFill>
          <a:ln w="19050" cap="flat">
            <a:solidFill>
              <a:srgbClr val="000000"/>
            </a:solidFill>
            <a:prstDash val="solid"/>
            <a:round/>
            <a:headEnd w="med" len="med" type="none"/>
            <a:tailEnd w="med" len="med" type="none"/>
          </a:ln>
        </p:spPr>
        <p:txBody>
          <a:bodyPr bIns="91425" rIns="91425" lIns="91425" tIns="91425" anchor="ctr" anchorCtr="0">
            <a:noAutofit/>
          </a:bodyPr>
          <a:lstStyle/>
          <a:p/>
        </p:txBody>
      </p:sp>
      <p:sp>
        <p:nvSpPr>
          <p:cNvPr id="25" name="Shape 25"/>
          <p:cNvSpPr/>
          <p:nvPr/>
        </p:nvSpPr>
        <p:spPr>
          <a:xfrm>
            <a:off y="2697075" x="386925"/>
            <a:ext cy="738808" cx="7197649"/>
          </a:xfrm>
          <a:custGeom>
            <a:pathLst>
              <a:path w="16149" extrusionOk="0" h="1023">
                <a:moveTo>
                  <a:pt y="64" x="5458"/>
                </a:moveTo>
                <a:lnTo>
                  <a:pt y="221" x="5458"/>
                </a:lnTo>
                <a:lnTo>
                  <a:pt y="221" x="5627"/>
                </a:lnTo>
                <a:lnTo>
                  <a:pt y="64" x="5627"/>
                </a:lnTo>
                <a:close/>
                <a:moveTo>
                  <a:pt y="64" x="14695"/>
                </a:moveTo>
                <a:lnTo>
                  <a:pt y="221" x="14695"/>
                </a:lnTo>
                <a:lnTo>
                  <a:pt y="221" x="14863"/>
                </a:lnTo>
                <a:lnTo>
                  <a:pt y="64" x="14863"/>
                </a:lnTo>
                <a:close/>
                <a:moveTo>
                  <a:pt y="0" x="6220"/>
                </a:moveTo>
                <a:lnTo>
                  <a:pt y="157" x="5949"/>
                </a:lnTo>
                <a:lnTo>
                  <a:pt y="265" x="5999"/>
                </a:lnTo>
                <a:lnTo>
                  <a:pt y="160" x="6293"/>
                </a:lnTo>
                <a:lnTo>
                  <a:pt y="0" x="6220"/>
                </a:lnTo>
                <a:close/>
                <a:moveTo>
                  <a:pt y="288" x="11158"/>
                </a:moveTo>
                <a:lnTo>
                  <a:pt y="456" x="11158"/>
                </a:lnTo>
                <a:lnTo>
                  <a:pt y="456" x="11487"/>
                </a:lnTo>
                <a:lnTo>
                  <a:pt y="288" x="11487"/>
                </a:lnTo>
                <a:close/>
                <a:moveTo>
                  <a:pt y="456" x="1159"/>
                </a:moveTo>
                <a:cubicBezTo>
                  <a:pt y="456" x="1169"/>
                  <a:pt y="458" x="1177"/>
                  <a:pt y="463" x="1182"/>
                </a:cubicBezTo>
                <a:cubicBezTo>
                  <a:pt y="467" x="1187"/>
                  <a:pt y="475" x="1189"/>
                  <a:pt y="487" x="1189"/>
                </a:cubicBezTo>
                <a:lnTo>
                  <a:pt y="658" x="1189"/>
                </a:lnTo>
                <a:cubicBezTo>
                  <a:pt y="669" x="1189"/>
                  <a:pt y="677" x="1187"/>
                  <a:pt y="681" x="1182"/>
                </a:cubicBezTo>
                <a:cubicBezTo>
                  <a:pt y="686" x="1178"/>
                  <a:pt y="688" x="1170"/>
                  <a:pt y="688" x="1159"/>
                </a:cubicBezTo>
                <a:lnTo>
                  <a:pt y="688" x="930"/>
                </a:lnTo>
                <a:cubicBezTo>
                  <a:pt y="688" x="919"/>
                  <a:pt y="686" x="911"/>
                  <a:pt y="681" x="907"/>
                </a:cubicBezTo>
                <a:cubicBezTo>
                  <a:pt y="677" x="902"/>
                  <a:pt y="669" x="900"/>
                  <a:pt y="658" x="900"/>
                </a:cubicBezTo>
                <a:lnTo>
                  <a:pt y="486" x="900"/>
                </a:lnTo>
                <a:cubicBezTo>
                  <a:pt y="475" x="900"/>
                  <a:pt y="468" x="902"/>
                  <a:pt y="463" x="907"/>
                </a:cubicBezTo>
                <a:cubicBezTo>
                  <a:pt y="459" x="911"/>
                  <a:pt y="456" x="919"/>
                  <a:pt y="456" x="930"/>
                </a:cubicBezTo>
                <a:close/>
                <a:moveTo>
                  <a:pt y="456" x="6123"/>
                </a:moveTo>
                <a:cubicBezTo>
                  <a:pt y="456" x="6134"/>
                  <a:pt y="458" x="6142"/>
                  <a:pt y="463" x="6147"/>
                </a:cubicBezTo>
                <a:cubicBezTo>
                  <a:pt y="467" x="6151"/>
                  <a:pt y="475" x="6154"/>
                  <a:pt y="487" x="6154"/>
                </a:cubicBezTo>
                <a:lnTo>
                  <a:pt y="658" x="6154"/>
                </a:lnTo>
                <a:cubicBezTo>
                  <a:pt y="669" x="6154"/>
                  <a:pt y="677" x="6152"/>
                  <a:pt y="681" x="6147"/>
                </a:cubicBezTo>
                <a:cubicBezTo>
                  <a:pt y="686" x="6143"/>
                  <a:pt y="688" x="6135"/>
                  <a:pt y="688" x="6123"/>
                </a:cubicBezTo>
                <a:lnTo>
                  <a:pt y="688" x="5895"/>
                </a:lnTo>
                <a:cubicBezTo>
                  <a:pt y="688" x="5884"/>
                  <a:pt y="686" x="5876"/>
                  <a:pt y="681" x="5871"/>
                </a:cubicBezTo>
                <a:cubicBezTo>
                  <a:pt y="677" x="5867"/>
                  <a:pt y="669" x="5864"/>
                  <a:pt y="658" x="5864"/>
                </a:cubicBezTo>
                <a:lnTo>
                  <a:pt y="486" x="5864"/>
                </a:lnTo>
                <a:cubicBezTo>
                  <a:pt y="475" x="5864"/>
                  <a:pt y="468" x="5867"/>
                  <a:pt y="463" x="5871"/>
                </a:cubicBezTo>
                <a:cubicBezTo>
                  <a:pt y="459" x="5876"/>
                  <a:pt y="456" x="5884"/>
                  <a:pt y="456" x="5895"/>
                </a:cubicBezTo>
                <a:close/>
                <a:moveTo>
                  <a:pt y="115" x="199"/>
                </a:moveTo>
                <a:cubicBezTo>
                  <a:pt y="115" x="175"/>
                  <a:pt y="118" x="153"/>
                  <a:pt y="125" x="134"/>
                </a:cubicBezTo>
                <a:cubicBezTo>
                  <a:pt y="131" x="114"/>
                  <a:pt y="139" x="97"/>
                  <a:pt y="150" x="82"/>
                </a:cubicBezTo>
                <a:cubicBezTo>
                  <a:pt y="160" x="67"/>
                  <a:pt y="172" x="55"/>
                  <a:pt y="186" x="44"/>
                </a:cubicBezTo>
                <a:cubicBezTo>
                  <a:pt y="199" x="33"/>
                  <a:pt y="213" x="25"/>
                  <a:pt y="228" x="18"/>
                </a:cubicBezTo>
                <a:cubicBezTo>
                  <a:pt y="243" x="12"/>
                  <a:pt y="257" x="7"/>
                  <a:pt y="272" x="4"/>
                </a:cubicBezTo>
                <a:cubicBezTo>
                  <a:pt y="287" x="1"/>
                  <a:pt y="301" x="0"/>
                  <a:pt y="314" x="0"/>
                </a:cubicBezTo>
                <a:lnTo>
                  <a:pt y="658" x="0"/>
                </a:lnTo>
                <a:cubicBezTo>
                  <a:pt y="682" x="0"/>
                  <a:pt y="704" x="3"/>
                  <a:pt y="723" x="9"/>
                </a:cubicBezTo>
                <a:cubicBezTo>
                  <a:pt y="743" x="15"/>
                  <a:pt y="760" x="23"/>
                  <a:pt y="775" x="34"/>
                </a:cubicBezTo>
                <a:cubicBezTo>
                  <a:pt y="790" x="44"/>
                  <a:pt y="802" x="56"/>
                  <a:pt y="813" x="70"/>
                </a:cubicBezTo>
                <a:cubicBezTo>
                  <a:pt y="823" x="83"/>
                  <a:pt y="832" x="97"/>
                  <a:pt y="838" x="112"/>
                </a:cubicBezTo>
                <a:cubicBezTo>
                  <a:pt y="845" x="127"/>
                  <a:pt y="849" x="142"/>
                  <a:pt y="853" x="156"/>
                </a:cubicBezTo>
                <a:cubicBezTo>
                  <a:pt y="856" x="171"/>
                  <a:pt y="857" x="185"/>
                  <a:pt y="857" x="199"/>
                </a:cubicBezTo>
                <a:lnTo>
                  <a:pt y="857" x="677"/>
                </a:lnTo>
                <a:lnTo>
                  <a:pt y="688" x="677"/>
                </a:lnTo>
                <a:lnTo>
                  <a:pt y="688" x="199"/>
                </a:lnTo>
                <a:cubicBezTo>
                  <a:pt y="688" x="188"/>
                  <a:pt y="686" x="180"/>
                  <a:pt y="681" x="175"/>
                </a:cubicBezTo>
                <a:cubicBezTo>
                  <a:pt y="676" x="171"/>
                  <a:pt y="669" x="168"/>
                  <a:pt y="658" x="168"/>
                </a:cubicBezTo>
                <a:lnTo>
                  <a:pt y="315" x="168"/>
                </a:lnTo>
                <a:cubicBezTo>
                  <a:pt y="304" x="168"/>
                  <a:pt y="296" x="170"/>
                  <a:pt y="291" x="175"/>
                </a:cubicBezTo>
                <a:cubicBezTo>
                  <a:pt y="286" x="180"/>
                  <a:pt y="284" x="188"/>
                  <a:pt y="284" x="199"/>
                </a:cubicBezTo>
                <a:lnTo>
                  <a:pt y="284" x="677"/>
                </a:lnTo>
                <a:lnTo>
                  <a:pt y="115" x="677"/>
                </a:lnTo>
                <a:close/>
                <a:moveTo>
                  <a:pt y="288" x="930"/>
                </a:moveTo>
                <a:cubicBezTo>
                  <a:pt y="288" x="910"/>
                  <a:pt y="291" x="888"/>
                  <a:pt y="298" x="865"/>
                </a:cubicBezTo>
                <a:cubicBezTo>
                  <a:pt y="305" x="842"/>
                  <a:pt y="316" x="821"/>
                  <a:pt y="332" x="801"/>
                </a:cubicBezTo>
                <a:cubicBezTo>
                  <a:pt y="348" x="781"/>
                  <a:pt y="369" x="764"/>
                  <a:pt y="394" x="751"/>
                </a:cubicBezTo>
                <a:cubicBezTo>
                  <a:pt y="419" x="738"/>
                  <a:pt y="450" x="731"/>
                  <a:pt y="486" x="731"/>
                </a:cubicBezTo>
                <a:lnTo>
                  <a:pt y="658" x="731"/>
                </a:lnTo>
                <a:cubicBezTo>
                  <a:pt y="694" x="731"/>
                  <a:pt y="725" x="738"/>
                  <a:pt y="751" x="751"/>
                </a:cubicBezTo>
                <a:cubicBezTo>
                  <a:pt y="776" x="764"/>
                  <a:pt y="797" x="781"/>
                  <a:pt y="813" x="801"/>
                </a:cubicBezTo>
                <a:cubicBezTo>
                  <a:pt y="828" x="821"/>
                  <a:pt y="840" x="842"/>
                  <a:pt y="847" x="865"/>
                </a:cubicBezTo>
                <a:cubicBezTo>
                  <a:pt y="854" x="888"/>
                  <a:pt y="857" x="910"/>
                  <a:pt y="857" x="930"/>
                </a:cubicBezTo>
                <a:lnTo>
                  <a:pt y="857" x="1159"/>
                </a:lnTo>
                <a:cubicBezTo>
                  <a:pt y="857" x="1172"/>
                  <a:pt y="856" x="1186"/>
                  <a:pt y="853" x="1201"/>
                </a:cubicBezTo>
                <a:cubicBezTo>
                  <a:pt y="849" x="1216"/>
                  <a:pt y="845" x="1231"/>
                  <a:pt y="838" x="1245"/>
                </a:cubicBezTo>
                <a:cubicBezTo>
                  <a:pt y="832" x="1260"/>
                  <a:pt y="823" x="1274"/>
                  <a:pt y="813" x="1288"/>
                </a:cubicBezTo>
                <a:cubicBezTo>
                  <a:pt y="802" x="1301"/>
                  <a:pt y="790" x="1313"/>
                  <a:pt y="775" x="1324"/>
                </a:cubicBezTo>
                <a:cubicBezTo>
                  <a:pt y="760" x="1334"/>
                  <a:pt y="743" x="1342"/>
                  <a:pt y="723" x="1348"/>
                </a:cubicBezTo>
                <a:cubicBezTo>
                  <a:pt y="704" x="1354"/>
                  <a:pt y="682" x="1358"/>
                  <a:pt y="658" x="1358"/>
                </a:cubicBezTo>
                <a:lnTo>
                  <a:pt y="486" x="1358"/>
                </a:lnTo>
                <a:cubicBezTo>
                  <a:pt y="466" x="1358"/>
                  <a:pt y="445" x="1354"/>
                  <a:pt y="422" x="1347"/>
                </a:cubicBezTo>
                <a:cubicBezTo>
                  <a:pt y="399" x="1340"/>
                  <a:pt y="377" x="1329"/>
                  <a:pt y="357" x="1313"/>
                </a:cubicBezTo>
                <a:cubicBezTo>
                  <a:pt y="337" x="1297"/>
                  <a:pt y="321" x="1276"/>
                  <a:pt y="307" x="1251"/>
                </a:cubicBezTo>
                <a:cubicBezTo>
                  <a:pt y="294" x="1225"/>
                  <a:pt y="288" x="1194"/>
                  <a:pt y="288" x="1159"/>
                </a:cubicBezTo>
                <a:close/>
                <a:moveTo>
                  <a:pt y="288" x="1509"/>
                </a:moveTo>
                <a:cubicBezTo>
                  <a:pt y="288" x="1497"/>
                  <a:pt y="290" x="1486"/>
                  <a:pt y="294" x="1476"/>
                </a:cubicBezTo>
                <a:cubicBezTo>
                  <a:pt y="298" x="1465"/>
                  <a:pt y="304" x="1456"/>
                  <a:pt y="312" x="1449"/>
                </a:cubicBezTo>
                <a:cubicBezTo>
                  <a:pt y="319" x="1441"/>
                  <a:pt y="328" x="1435"/>
                  <a:pt y="339" x="1430"/>
                </a:cubicBezTo>
                <a:cubicBezTo>
                  <a:pt y="349" x="1426"/>
                  <a:pt y="360" x="1424"/>
                  <a:pt y="371" x="1424"/>
                </a:cubicBezTo>
                <a:lnTo>
                  <a:pt y="857" x="1424"/>
                </a:lnTo>
                <a:lnTo>
                  <a:pt y="857" x="1592"/>
                </a:lnTo>
                <a:lnTo>
                  <a:pt y="456" x="1592"/>
                </a:lnTo>
                <a:lnTo>
                  <a:pt y="456" x="1737"/>
                </a:lnTo>
                <a:cubicBezTo>
                  <a:pt y="456" x="1748"/>
                  <a:pt y="459" x="1756"/>
                  <a:pt y="463" x="1761"/>
                </a:cubicBezTo>
                <a:cubicBezTo>
                  <a:pt y="468" x="1766"/>
                  <a:pt y="475" x="1768"/>
                  <a:pt y="486" x="1768"/>
                </a:cubicBezTo>
                <a:lnTo>
                  <a:pt y="857" x="1768"/>
                </a:lnTo>
                <a:lnTo>
                  <a:pt y="857" x="1937"/>
                </a:lnTo>
                <a:lnTo>
                  <a:pt y="486" x="1937"/>
                </a:lnTo>
                <a:cubicBezTo>
                  <a:pt y="466" x="1937"/>
                  <a:pt y="456" x="1937"/>
                  <a:pt y="456" x="1937"/>
                </a:cubicBezTo>
                <a:cubicBezTo>
                  <a:pt y="456" x="1937"/>
                  <a:pt y="456" x="1937"/>
                  <a:pt y="456" x="1937"/>
                </a:cubicBezTo>
                <a:lnTo>
                  <a:pt y="456" x="2024"/>
                </a:lnTo>
                <a:cubicBezTo>
                  <a:pt y="456" x="2035"/>
                  <a:pt y="458" x="2043"/>
                  <a:pt y="463" x="2047"/>
                </a:cubicBezTo>
                <a:cubicBezTo>
                  <a:pt y="467" x="2052"/>
                  <a:pt y="475" x="2054"/>
                  <a:pt y="486" x="2054"/>
                </a:cubicBezTo>
                <a:lnTo>
                  <a:pt y="857" x="2054"/>
                </a:lnTo>
                <a:lnTo>
                  <a:pt y="857" x="2222"/>
                </a:lnTo>
                <a:lnTo>
                  <a:pt y="486" x="2222"/>
                </a:lnTo>
                <a:cubicBezTo>
                  <a:pt y="462" x="2222"/>
                  <a:pt y="441" x="2219"/>
                  <a:pt y="421" x="2213"/>
                </a:cubicBezTo>
                <a:cubicBezTo>
                  <a:pt y="402" x="2207"/>
                  <a:pt y="385" x="2199"/>
                  <a:pt y="370" x="2188"/>
                </a:cubicBezTo>
                <a:cubicBezTo>
                  <a:pt y="355" x="2178"/>
                  <a:pt y="342" x="2166"/>
                  <a:pt y="332" x="2152"/>
                </a:cubicBezTo>
                <a:cubicBezTo>
                  <a:pt y="321" x="2139"/>
                  <a:pt y="313" x="2125"/>
                  <a:pt y="306" x="2110"/>
                </a:cubicBezTo>
                <a:cubicBezTo>
                  <a:pt y="300" x="2096"/>
                  <a:pt y="295" x="2081"/>
                  <a:pt y="292" x="2066"/>
                </a:cubicBezTo>
                <a:cubicBezTo>
                  <a:pt y="289" x="2051"/>
                  <a:pt y="288" x="2037"/>
                  <a:pt y="288" x="2024"/>
                </a:cubicBezTo>
                <a:lnTo>
                  <a:pt y="288" x="1831"/>
                </a:lnTo>
                <a:lnTo>
                  <a:pt y="306" x="1831"/>
                </a:lnTo>
                <a:cubicBezTo>
                  <a:pt y="306" x="1831"/>
                  <a:pt y="306" x="1831"/>
                  <a:pt y="306" x="1831"/>
                </a:cubicBezTo>
                <a:cubicBezTo>
                  <a:pt y="306" x="1829"/>
                  <a:pt y="303" x="1819"/>
                  <a:pt y="298" x="1801"/>
                </a:cubicBezTo>
                <a:cubicBezTo>
                  <a:pt y="291" x="1778"/>
                  <a:pt y="288" x="1757"/>
                  <a:pt y="288" x="1738"/>
                </a:cubicBezTo>
                <a:close/>
                <a:moveTo>
                  <a:pt y="288" x="3079"/>
                </a:moveTo>
                <a:lnTo>
                  <a:pt y="450" x="3079"/>
                </a:lnTo>
                <a:lnTo>
                  <a:pt y="450" x="3379"/>
                </a:lnTo>
                <a:cubicBezTo>
                  <a:pt y="450" x="3389"/>
                  <a:pt y="453" x="3397"/>
                  <a:pt y="459" x="3403"/>
                </a:cubicBezTo>
                <a:cubicBezTo>
                  <a:pt y="464" x="3409"/>
                  <a:pt y="473" x="3412"/>
                  <a:pt y="483" x="3412"/>
                </a:cubicBezTo>
                <a:lnTo>
                  <a:pt y="660" x="3412"/>
                </a:lnTo>
                <a:cubicBezTo>
                  <a:pt y="671" x="3412"/>
                  <a:pt y="679" x="3409"/>
                  <a:pt y="685" x="3404"/>
                </a:cubicBezTo>
                <a:cubicBezTo>
                  <a:pt y="691" x="3398"/>
                  <a:pt y="694" x="3390"/>
                  <a:pt y="694" x="3379"/>
                </a:cubicBezTo>
                <a:lnTo>
                  <a:pt y="694" x="3151"/>
                </a:lnTo>
                <a:cubicBezTo>
                  <a:pt y="694" x="3141"/>
                  <a:pt y="692" x="3133"/>
                  <a:pt y="686" x="3126"/>
                </a:cubicBezTo>
                <a:cubicBezTo>
                  <a:pt y="680" x="3120"/>
                  <a:pt y="673" x="3116"/>
                  <a:pt y="662" x="3116"/>
                </a:cubicBezTo>
                <a:cubicBezTo>
                  <a:pt y="652" x="3116"/>
                  <a:pt y="644" x="3119"/>
                  <a:pt y="638" x="3125"/>
                </a:cubicBezTo>
                <a:cubicBezTo>
                  <a:pt y="631" x="3130"/>
                  <a:pt y="628" x="3139"/>
                  <a:pt y="628" x="3150"/>
                </a:cubicBezTo>
                <a:lnTo>
                  <a:pt y="628" x="3400"/>
                </a:lnTo>
                <a:lnTo>
                  <a:pt y="465" x="3400"/>
                </a:lnTo>
                <a:lnTo>
                  <a:pt y="465" x="3150"/>
                </a:lnTo>
                <a:cubicBezTo>
                  <a:pt y="465" x="3114"/>
                  <a:pt y="472" x="3084"/>
                  <a:pt y="485" x="3059"/>
                </a:cubicBezTo>
                <a:cubicBezTo>
                  <a:pt y="498" x="3034"/>
                  <a:pt y="515" x="3014"/>
                  <a:pt y="534" x="2998"/>
                </a:cubicBezTo>
                <a:cubicBezTo>
                  <a:pt y="554" x="2983"/>
                  <a:pt y="575" x="2971"/>
                  <a:pt y="598" x="2964"/>
                </a:cubicBezTo>
                <a:cubicBezTo>
                  <a:pt y="621" x="2958"/>
                  <a:pt y="642" x="2954"/>
                  <a:pt y="661" x="2954"/>
                </a:cubicBezTo>
                <a:cubicBezTo>
                  <a:pt y="697" x="2954"/>
                  <a:pt y="727" x="2961"/>
                  <a:pt y="752" x="2974"/>
                </a:cubicBezTo>
                <a:cubicBezTo>
                  <a:pt y="777" x="2987"/>
                  <a:pt y="798" x="3003"/>
                  <a:pt y="813" x="3023"/>
                </a:cubicBezTo>
                <a:cubicBezTo>
                  <a:pt y="829" x="3043"/>
                  <a:pt y="840" x="3064"/>
                  <a:pt y="847" x="3086"/>
                </a:cubicBezTo>
                <a:cubicBezTo>
                  <a:pt y="854" x="3109"/>
                  <a:pt y="857" x="3130"/>
                  <a:pt y="857" x="3150"/>
                </a:cubicBezTo>
                <a:lnTo>
                  <a:pt y="857" x="3379"/>
                </a:lnTo>
                <a:cubicBezTo>
                  <a:pt y="857" x="3414"/>
                  <a:pt y="851" x="3444"/>
                  <a:pt y="837" x="3469"/>
                </a:cubicBezTo>
                <a:cubicBezTo>
                  <a:pt y="824" x="3495"/>
                  <a:pt y="808" x="3515"/>
                  <a:pt y="788" x="3530"/>
                </a:cubicBezTo>
                <a:cubicBezTo>
                  <a:pt y="768" x="3546"/>
                  <a:pt y="747" x="3557"/>
                  <a:pt y="725" x="3564"/>
                </a:cubicBezTo>
                <a:cubicBezTo>
                  <a:pt y="702" x="3571"/>
                  <a:pt y="681" x="3574"/>
                  <a:pt y="661" x="3574"/>
                </a:cubicBezTo>
                <a:lnTo>
                  <a:pt y="483" x="3574"/>
                </a:lnTo>
                <a:cubicBezTo>
                  <a:pt y="448" x="3574"/>
                  <a:pt y="418" x="3568"/>
                  <a:pt y="393" x="3555"/>
                </a:cubicBezTo>
                <a:cubicBezTo>
                  <a:pt y="367" x="3541"/>
                  <a:pt y="347" x="3525"/>
                  <a:pt y="332" x="3505"/>
                </a:cubicBezTo>
                <a:cubicBezTo>
                  <a:pt y="316" x="3486"/>
                  <a:pt y="305" x="3465"/>
                  <a:pt y="298" x="3442"/>
                </a:cubicBezTo>
                <a:cubicBezTo>
                  <a:pt y="291" x="3419"/>
                  <a:pt y="288" x="3398"/>
                  <a:pt y="288" x="3379"/>
                </a:cubicBezTo>
                <a:close/>
                <a:moveTo>
                  <a:pt y="288" x="3837"/>
                </a:moveTo>
                <a:cubicBezTo>
                  <a:pt y="288" x="3824"/>
                  <a:pt y="289" x="3810"/>
                  <a:pt y="292" x="3795"/>
                </a:cubicBezTo>
                <a:cubicBezTo>
                  <a:pt y="295" x="3780"/>
                  <a:pt y="300" x="3765"/>
                  <a:pt y="306" x="3751"/>
                </a:cubicBezTo>
                <a:cubicBezTo>
                  <a:pt y="313" x="3736"/>
                  <a:pt y="321" x="3722"/>
                  <a:pt y="332" x="3708"/>
                </a:cubicBezTo>
                <a:cubicBezTo>
                  <a:pt y="342" x="3695"/>
                  <a:pt y="355" x="3683"/>
                  <a:pt y="370" x="3673"/>
                </a:cubicBezTo>
                <a:cubicBezTo>
                  <a:pt y="385" x="3662"/>
                  <a:pt y="402" x="3654"/>
                  <a:pt y="421" x="3647"/>
                </a:cubicBezTo>
                <a:cubicBezTo>
                  <a:pt y="441" x="3641"/>
                  <a:pt y="462" x="3638"/>
                  <a:pt y="486" x="3638"/>
                </a:cubicBezTo>
                <a:lnTo>
                  <a:pt y="857" x="3638"/>
                </a:lnTo>
                <a:lnTo>
                  <a:pt y="857" x="3807"/>
                </a:lnTo>
                <a:lnTo>
                  <a:pt y="486" x="3807"/>
                </a:lnTo>
                <a:cubicBezTo>
                  <a:pt y="475" x="3807"/>
                  <a:pt y="468" x="3809"/>
                  <a:pt y="463" x="3814"/>
                </a:cubicBezTo>
                <a:cubicBezTo>
                  <a:pt y="459" x="3818"/>
                  <a:pt y="456" x="3827"/>
                  <a:pt y="456" x="3838"/>
                </a:cubicBezTo>
                <a:lnTo>
                  <a:pt y="456" x="4145"/>
                </a:lnTo>
                <a:lnTo>
                  <a:pt y="288" x="4145"/>
                </a:lnTo>
                <a:close/>
                <a:moveTo>
                  <a:pt y="288" x="4278"/>
                </a:moveTo>
                <a:lnTo>
                  <a:pt y="450" x="4278"/>
                </a:lnTo>
                <a:lnTo>
                  <a:pt y="450" x="4577"/>
                </a:lnTo>
                <a:cubicBezTo>
                  <a:pt y="450" x="4588"/>
                  <a:pt y="453" x="4596"/>
                  <a:pt y="459" x="4602"/>
                </a:cubicBezTo>
                <a:cubicBezTo>
                  <a:pt y="464" x="4608"/>
                  <a:pt y="473" x="4611"/>
                  <a:pt y="483" x="4611"/>
                </a:cubicBezTo>
                <a:lnTo>
                  <a:pt y="660" x="4611"/>
                </a:lnTo>
                <a:cubicBezTo>
                  <a:pt y="671" x="4611"/>
                  <a:pt y="679" x="4608"/>
                  <a:pt y="685" x="4602"/>
                </a:cubicBezTo>
                <a:cubicBezTo>
                  <a:pt y="691" x="4597"/>
                  <a:pt y="694" x="4589"/>
                  <a:pt y="694" x="4577"/>
                </a:cubicBezTo>
                <a:lnTo>
                  <a:pt y="694" x="4349"/>
                </a:lnTo>
                <a:cubicBezTo>
                  <a:pt y="694" x="4340"/>
                  <a:pt y="692" x="4331"/>
                  <a:pt y="686" x="4325"/>
                </a:cubicBezTo>
                <a:cubicBezTo>
                  <a:pt y="680" x="4318"/>
                  <a:pt y="673" x="4315"/>
                  <a:pt y="662" x="4315"/>
                </a:cubicBezTo>
                <a:cubicBezTo>
                  <a:pt y="652" x="4315"/>
                  <a:pt y="644" x="4318"/>
                  <a:pt y="638" x="4323"/>
                </a:cubicBezTo>
                <a:cubicBezTo>
                  <a:pt y="631" x="4329"/>
                  <a:pt y="628" x="4337"/>
                  <a:pt y="628" x="4348"/>
                </a:cubicBezTo>
                <a:lnTo>
                  <a:pt y="628" x="4598"/>
                </a:lnTo>
                <a:lnTo>
                  <a:pt y="465" x="4598"/>
                </a:lnTo>
                <a:lnTo>
                  <a:pt y="465" x="4348"/>
                </a:lnTo>
                <a:cubicBezTo>
                  <a:pt y="465" x="4313"/>
                  <a:pt y="472" x="4283"/>
                  <a:pt y="485" x="4258"/>
                </a:cubicBezTo>
                <a:cubicBezTo>
                  <a:pt y="498" x="4233"/>
                  <a:pt y="515" x="4212"/>
                  <a:pt y="534" x="4197"/>
                </a:cubicBezTo>
                <a:cubicBezTo>
                  <a:pt y="554" x="4181"/>
                  <a:pt y="575" x="4170"/>
                  <a:pt y="598" x="4163"/>
                </a:cubicBezTo>
                <a:cubicBezTo>
                  <a:pt y="621" x="4156"/>
                  <a:pt y="642" x="4153"/>
                  <a:pt y="661" x="4153"/>
                </a:cubicBezTo>
                <a:cubicBezTo>
                  <a:pt y="697" x="4153"/>
                  <a:pt y="727" x="4159"/>
                  <a:pt y="752" x="4173"/>
                </a:cubicBezTo>
                <a:cubicBezTo>
                  <a:pt y="777" x="4186"/>
                  <a:pt y="798" x="4202"/>
                  <a:pt y="813" x="4222"/>
                </a:cubicBezTo>
                <a:cubicBezTo>
                  <a:pt y="829" x="4241"/>
                  <a:pt y="840" x="4263"/>
                  <a:pt y="847" x="4285"/>
                </a:cubicBezTo>
                <a:cubicBezTo>
                  <a:pt y="854" x="4308"/>
                  <a:pt y="857" x="4329"/>
                  <a:pt y="857" x="4348"/>
                </a:cubicBezTo>
                <a:lnTo>
                  <a:pt y="857" x="4577"/>
                </a:lnTo>
                <a:cubicBezTo>
                  <a:pt y="857" x="4613"/>
                  <a:pt y="851" x="4643"/>
                  <a:pt y="837" x="4668"/>
                </a:cubicBezTo>
                <a:cubicBezTo>
                  <a:pt y="824" x="4693"/>
                  <a:pt y="808" x="4714"/>
                  <a:pt y="788" x="4729"/>
                </a:cubicBezTo>
                <a:cubicBezTo>
                  <a:pt y="768" x="4745"/>
                  <a:pt y="747" x="4756"/>
                  <a:pt y="725" x="4763"/>
                </a:cubicBezTo>
                <a:cubicBezTo>
                  <a:pt y="702" x="4770"/>
                  <a:pt y="681" x="4773"/>
                  <a:pt y="661" x="4773"/>
                </a:cubicBezTo>
                <a:lnTo>
                  <a:pt y="483" x="4773"/>
                </a:lnTo>
                <a:cubicBezTo>
                  <a:pt y="448" x="4773"/>
                  <a:pt y="418" x="4766"/>
                  <a:pt y="393" x="4753"/>
                </a:cubicBezTo>
                <a:cubicBezTo>
                  <a:pt y="367" x="4740"/>
                  <a:pt y="347" x="4724"/>
                  <a:pt y="332" x="4704"/>
                </a:cubicBezTo>
                <a:cubicBezTo>
                  <a:pt y="316" x="4684"/>
                  <a:pt y="305" x="4663"/>
                  <a:pt y="298" x="4641"/>
                </a:cubicBezTo>
                <a:cubicBezTo>
                  <a:pt y="291" x="4618"/>
                  <a:pt y="288" x="4597"/>
                  <a:pt y="288" x="4577"/>
                </a:cubicBezTo>
                <a:close/>
                <a:moveTo>
                  <a:pt y="288" x="5028"/>
                </a:moveTo>
                <a:cubicBezTo>
                  <a:pt y="288" x="5004"/>
                  <a:pt y="291" x="4982"/>
                  <a:pt y="297" x="4963"/>
                </a:cubicBezTo>
                <a:cubicBezTo>
                  <a:pt y="303" x="4944"/>
                  <a:pt y="311" x="4926"/>
                  <a:pt y="322" x="4911"/>
                </a:cubicBezTo>
                <a:cubicBezTo>
                  <a:pt y="332" x="4896"/>
                  <a:pt y="344" x="4884"/>
                  <a:pt y="357" x="4873"/>
                </a:cubicBezTo>
                <a:cubicBezTo>
                  <a:pt y="371" x="4863"/>
                  <a:pt y="385" x="4854"/>
                  <a:pt y="400" x="4848"/>
                </a:cubicBezTo>
                <a:cubicBezTo>
                  <a:pt y="414" x="4841"/>
                  <a:pt y="429" x="4837"/>
                  <a:pt y="444" x="4834"/>
                </a:cubicBezTo>
                <a:cubicBezTo>
                  <a:pt y="459" x="4831"/>
                  <a:pt y="473" x="4829"/>
                  <a:pt y="486" x="4829"/>
                </a:cubicBezTo>
                <a:lnTo>
                  <a:pt y="658" x="4829"/>
                </a:lnTo>
                <a:cubicBezTo>
                  <a:pt y="694" x="4829"/>
                  <a:pt y="725" x="4836"/>
                  <a:pt y="751" x="4849"/>
                </a:cubicBezTo>
                <a:cubicBezTo>
                  <a:pt y="776" x="4862"/>
                  <a:pt y="797" x="4879"/>
                  <a:pt y="813" x="4899"/>
                </a:cubicBezTo>
                <a:cubicBezTo>
                  <a:pt y="828" x="4919"/>
                  <a:pt y="840" x="4941"/>
                  <a:pt y="847" x="4964"/>
                </a:cubicBezTo>
                <a:cubicBezTo>
                  <a:pt y="854" x="4987"/>
                  <a:pt y="857" x="5008"/>
                  <a:pt y="857" x="5028"/>
                </a:cubicBezTo>
                <a:lnTo>
                  <a:pt y="857" x="5393"/>
                </a:lnTo>
                <a:lnTo>
                  <a:pt y="688" x="5393"/>
                </a:lnTo>
                <a:lnTo>
                  <a:pt y="688" x="5029"/>
                </a:lnTo>
                <a:cubicBezTo>
                  <a:pt y="688" x="5017"/>
                  <a:pt y="686" x="5009"/>
                  <a:pt y="681" x="5005"/>
                </a:cubicBezTo>
                <a:cubicBezTo>
                  <a:pt y="677" x="5000"/>
                  <a:pt y="669" x="4998"/>
                  <a:pt y="658" x="4998"/>
                </a:cubicBezTo>
                <a:lnTo>
                  <a:pt y="487" x="4998"/>
                </a:lnTo>
                <a:cubicBezTo>
                  <a:pt y="475" x="4998"/>
                  <a:pt y="467" x="5000"/>
                  <a:pt y="463" x="5004"/>
                </a:cubicBezTo>
                <a:cubicBezTo>
                  <a:pt y="458" x="5009"/>
                  <a:pt y="456" x="5017"/>
                  <a:pt y="456" x="5028"/>
                </a:cubicBezTo>
                <a:lnTo>
                  <a:pt y="456" x="5393"/>
                </a:lnTo>
                <a:lnTo>
                  <a:pt y="288" x="5393"/>
                </a:lnTo>
                <a:close/>
                <a:moveTo>
                  <a:pt y="288" x="5458"/>
                </a:moveTo>
                <a:lnTo>
                  <a:pt y="857" x="5458"/>
                </a:lnTo>
                <a:lnTo>
                  <a:pt y="857" x="5627"/>
                </a:lnTo>
                <a:lnTo>
                  <a:pt y="288" x="5627"/>
                </a:lnTo>
                <a:close/>
                <a:moveTo>
                  <a:pt y="288" x="5894"/>
                </a:moveTo>
                <a:cubicBezTo>
                  <a:pt y="288" x="5875"/>
                  <a:pt y="291" x="5853"/>
                  <a:pt y="298" x="5830"/>
                </a:cubicBezTo>
                <a:cubicBezTo>
                  <a:pt y="305" x="5807"/>
                  <a:pt y="316" x="5786"/>
                  <a:pt y="332" x="5766"/>
                </a:cubicBezTo>
                <a:cubicBezTo>
                  <a:pt y="348" x="5746"/>
                  <a:pt y="369" x="5729"/>
                  <a:pt y="394" x="5716"/>
                </a:cubicBezTo>
                <a:cubicBezTo>
                  <a:pt y="419" x="5702"/>
                  <a:pt y="450" x="5696"/>
                  <a:pt y="486" x="5696"/>
                </a:cubicBezTo>
                <a:lnTo>
                  <a:pt y="658" x="5696"/>
                </a:lnTo>
                <a:cubicBezTo>
                  <a:pt y="694" x="5696"/>
                  <a:pt y="725" x="5702"/>
                  <a:pt y="751" x="5716"/>
                </a:cubicBezTo>
                <a:cubicBezTo>
                  <a:pt y="776" x="5729"/>
                  <a:pt y="797" x="5746"/>
                  <a:pt y="813" x="5766"/>
                </a:cubicBezTo>
                <a:cubicBezTo>
                  <a:pt y="828" x="5786"/>
                  <a:pt y="840" x="5807"/>
                  <a:pt y="847" x="5830"/>
                </a:cubicBezTo>
                <a:cubicBezTo>
                  <a:pt y="854" x="5853"/>
                  <a:pt y="857" x="5875"/>
                  <a:pt y="857" x="5894"/>
                </a:cubicBezTo>
                <a:lnTo>
                  <a:pt y="857" x="6123"/>
                </a:lnTo>
                <a:cubicBezTo>
                  <a:pt y="857" x="6137"/>
                  <a:pt y="856" x="6151"/>
                  <a:pt y="853" x="6166"/>
                </a:cubicBezTo>
                <a:cubicBezTo>
                  <a:pt y="849" x="6181"/>
                  <a:pt y="845" x="6196"/>
                  <a:pt y="838" x="6210"/>
                </a:cubicBezTo>
                <a:cubicBezTo>
                  <a:pt y="832" x="6225"/>
                  <a:pt y="823" x="6239"/>
                  <a:pt y="813" x="6253"/>
                </a:cubicBezTo>
                <a:cubicBezTo>
                  <a:pt y="802" x="6266"/>
                  <a:pt y="790" x="6278"/>
                  <a:pt y="775" x="6288"/>
                </a:cubicBezTo>
                <a:cubicBezTo>
                  <a:pt y="760" x="6299"/>
                  <a:pt y="743" x="6307"/>
                  <a:pt y="723" x="6313"/>
                </a:cubicBezTo>
                <a:cubicBezTo>
                  <a:pt y="704" x="6319"/>
                  <a:pt y="682" x="6322"/>
                  <a:pt y="658" x="6322"/>
                </a:cubicBezTo>
                <a:lnTo>
                  <a:pt y="486" x="6322"/>
                </a:lnTo>
                <a:cubicBezTo>
                  <a:pt y="466" x="6322"/>
                  <a:pt y="445" x="6319"/>
                  <a:pt y="422" x="6312"/>
                </a:cubicBezTo>
                <a:cubicBezTo>
                  <a:pt y="399" x="6305"/>
                  <a:pt y="377" x="6293"/>
                  <a:pt y="357" x="6278"/>
                </a:cubicBezTo>
                <a:cubicBezTo>
                  <a:pt y="337" x="6262"/>
                  <a:pt y="321" x="6241"/>
                  <a:pt y="307" x="6216"/>
                </a:cubicBezTo>
                <a:cubicBezTo>
                  <a:pt y="294" x="6190"/>
                  <a:pt y="288" x="6159"/>
                  <a:pt y="288" x="6123"/>
                </a:cubicBezTo>
                <a:close/>
                <a:moveTo>
                  <a:pt y="288" x="6473"/>
                </a:moveTo>
                <a:cubicBezTo>
                  <a:pt y="288" x="6462"/>
                  <a:pt y="290" x="6451"/>
                  <a:pt y="294" x="6441"/>
                </a:cubicBezTo>
                <a:cubicBezTo>
                  <a:pt y="298" x="6430"/>
                  <a:pt y="304" x="6421"/>
                  <a:pt y="312" x="6413"/>
                </a:cubicBezTo>
                <a:cubicBezTo>
                  <a:pt y="319" x="6406"/>
                  <a:pt y="328" x="6400"/>
                  <a:pt y="339" x="6395"/>
                </a:cubicBezTo>
                <a:cubicBezTo>
                  <a:pt y="349" x="6391"/>
                  <a:pt y="360" x="6389"/>
                  <a:pt y="371" x="6389"/>
                </a:cubicBezTo>
                <a:lnTo>
                  <a:pt y="857" x="6389"/>
                </a:lnTo>
                <a:lnTo>
                  <a:pt y="857" x="6557"/>
                </a:lnTo>
                <a:lnTo>
                  <a:pt y="456" x="6557"/>
                </a:lnTo>
                <a:lnTo>
                  <a:pt y="456" x="6759"/>
                </a:lnTo>
                <a:cubicBezTo>
                  <a:pt y="456" x="6771"/>
                  <a:pt y="458" x="6783"/>
                  <a:pt y="462" x="6794"/>
                </a:cubicBezTo>
                <a:cubicBezTo>
                  <a:pt y="467" x="6804"/>
                  <a:pt y="472" x="6814"/>
                  <a:pt y="480" x="6821"/>
                </a:cubicBezTo>
                <a:cubicBezTo>
                  <a:pt y="487" x="6829"/>
                  <a:pt y="496" x="6835"/>
                  <a:pt y="507" x="6840"/>
                </a:cubicBezTo>
                <a:cubicBezTo>
                  <a:pt y="518" x="6844"/>
                  <a:pt y="530" x="6847"/>
                  <a:pt y="543" x="6847"/>
                </a:cubicBezTo>
                <a:lnTo>
                  <a:pt y="857" x="6847"/>
                </a:lnTo>
                <a:lnTo>
                  <a:pt y="857" x="7015"/>
                </a:lnTo>
                <a:lnTo>
                  <a:pt y="543" x="7015"/>
                </a:lnTo>
                <a:cubicBezTo>
                  <a:pt y="512" x="7015"/>
                  <a:pt y="485" x="7011"/>
                  <a:pt y="460" x="7004"/>
                </a:cubicBezTo>
                <a:cubicBezTo>
                  <a:pt y="435" x="6996"/>
                  <a:pt y="413" x="6985"/>
                  <a:pt y="394" x="6972"/>
                </a:cubicBezTo>
                <a:cubicBezTo>
                  <a:pt y="375" x="6958"/>
                  <a:pt y="359" x="6943"/>
                  <a:pt y="345" x="6926"/>
                </a:cubicBezTo>
                <a:cubicBezTo>
                  <a:pt y="332" x="6908"/>
                  <a:pt y="321" x="6890"/>
                  <a:pt y="312" x="6872"/>
                </a:cubicBezTo>
                <a:cubicBezTo>
                  <a:pt y="303" x="6853"/>
                  <a:pt y="297" x="6834"/>
                  <a:pt y="293" x="6814"/>
                </a:cubicBezTo>
                <a:cubicBezTo>
                  <a:pt y="290" x="6795"/>
                  <a:pt y="288" x="6777"/>
                  <a:pt y="288" x="6760"/>
                </a:cubicBezTo>
                <a:close/>
                <a:moveTo>
                  <a:pt y="64" x="7862"/>
                </a:moveTo>
                <a:lnTo>
                  <a:pt y="658" x="7862"/>
                </a:lnTo>
                <a:cubicBezTo>
                  <a:pt y="669" x="7862"/>
                  <a:pt y="677" x="7860"/>
                  <a:pt y="681" x="7856"/>
                </a:cubicBezTo>
                <a:cubicBezTo>
                  <a:pt y="686" x="7851"/>
                  <a:pt y="688" x="7843"/>
                  <a:pt y="688" x="7832"/>
                </a:cubicBezTo>
                <a:lnTo>
                  <a:pt y="688" x="7603"/>
                </a:lnTo>
                <a:cubicBezTo>
                  <a:pt y="688" x="7592"/>
                  <a:pt y="686" x="7584"/>
                  <a:pt y="681" x="7580"/>
                </a:cubicBezTo>
                <a:cubicBezTo>
                  <a:pt y="677" x="7575"/>
                  <a:pt y="669" x="7573"/>
                  <a:pt y="657" x="7573"/>
                </a:cubicBezTo>
                <a:lnTo>
                  <a:pt y="486" x="7573"/>
                </a:lnTo>
                <a:cubicBezTo>
                  <a:pt y="475" x="7573"/>
                  <a:pt y="468" x="7575"/>
                  <a:pt y="463" x="7580"/>
                </a:cubicBezTo>
                <a:cubicBezTo>
                  <a:pt y="459" x="7585"/>
                  <a:pt y="456" x="7593"/>
                  <a:pt y="456" x="7604"/>
                </a:cubicBezTo>
                <a:lnTo>
                  <a:pt y="456" x="7853"/>
                </a:lnTo>
                <a:lnTo>
                  <a:pt y="288" x="7853"/>
                </a:lnTo>
                <a:lnTo>
                  <a:pt y="288" x="7603"/>
                </a:lnTo>
                <a:cubicBezTo>
                  <a:pt y="288" x="7583"/>
                  <a:pt y="291" x="7562"/>
                  <a:pt y="298" x="7539"/>
                </a:cubicBezTo>
                <a:cubicBezTo>
                  <a:pt y="305" x="7516"/>
                  <a:pt y="316" x="7494"/>
                  <a:pt y="332" x="7474"/>
                </a:cubicBezTo>
                <a:cubicBezTo>
                  <a:pt y="348" x="7454"/>
                  <a:pt y="369" x="7438"/>
                  <a:pt y="394" x="7424"/>
                </a:cubicBezTo>
                <a:cubicBezTo>
                  <a:pt y="419" x="7411"/>
                  <a:pt y="450" x="7404"/>
                  <a:pt y="486" x="7404"/>
                </a:cubicBezTo>
                <a:lnTo>
                  <a:pt y="658" x="7404"/>
                </a:lnTo>
                <a:cubicBezTo>
                  <a:pt y="671" x="7404"/>
                  <a:pt y="685" x="7406"/>
                  <a:pt y="700" x="7409"/>
                </a:cubicBezTo>
                <a:cubicBezTo>
                  <a:pt y="715" x="7412"/>
                  <a:pt y="730" x="7417"/>
                  <a:pt y="744" x="7423"/>
                </a:cubicBezTo>
                <a:cubicBezTo>
                  <a:pt y="759" x="7430"/>
                  <a:pt y="773" x="7438"/>
                  <a:pt y="787" x="7449"/>
                </a:cubicBezTo>
                <a:cubicBezTo>
                  <a:pt y="800" x="7459"/>
                  <a:pt y="812" x="7472"/>
                  <a:pt y="823" x="7487"/>
                </a:cubicBezTo>
                <a:cubicBezTo>
                  <a:pt y="833" x="7502"/>
                  <a:pt y="842" x="7519"/>
                  <a:pt y="848" x="7538"/>
                </a:cubicBezTo>
                <a:cubicBezTo>
                  <a:pt y="854" x="7557"/>
                  <a:pt y="857" x="7579"/>
                  <a:pt y="857" x="7603"/>
                </a:cubicBezTo>
                <a:lnTo>
                  <a:pt y="857" x="7832"/>
                </a:lnTo>
                <a:cubicBezTo>
                  <a:pt y="857" x="7845"/>
                  <a:pt y="856" x="7859"/>
                  <a:pt y="853" x="7874"/>
                </a:cubicBezTo>
                <a:cubicBezTo>
                  <a:pt y="849" x="7889"/>
                  <a:pt y="845" x="7904"/>
                  <a:pt y="838" x="7919"/>
                </a:cubicBezTo>
                <a:cubicBezTo>
                  <a:pt y="832" x="7933"/>
                  <a:pt y="823" x="7948"/>
                  <a:pt y="813" x="7961"/>
                </a:cubicBezTo>
                <a:cubicBezTo>
                  <a:pt y="802" x="7975"/>
                  <a:pt y="790" x="7987"/>
                  <a:pt y="775" x="7997"/>
                </a:cubicBezTo>
                <a:cubicBezTo>
                  <a:pt y="760" x="8007"/>
                  <a:pt y="743" x="8015"/>
                  <a:pt y="723" x="8022"/>
                </a:cubicBezTo>
                <a:cubicBezTo>
                  <a:pt y="704" x="8028"/>
                  <a:pt y="682" x="8031"/>
                  <a:pt y="658" x="8031"/>
                </a:cubicBezTo>
                <a:lnTo>
                  <a:pt y="64" x="8031"/>
                </a:lnTo>
                <a:close/>
                <a:moveTo>
                  <a:pt y="288" x="8295"/>
                </a:moveTo>
                <a:cubicBezTo>
                  <a:pt y="288" x="8260"/>
                  <a:pt y="294" x="8230"/>
                  <a:pt y="307" x="8204"/>
                </a:cubicBezTo>
                <a:cubicBezTo>
                  <a:pt y="321" x="8179"/>
                  <a:pt y="337" x="8159"/>
                  <a:pt y="357" x="8144"/>
                </a:cubicBezTo>
                <a:cubicBezTo>
                  <a:pt y="376" x="8128"/>
                  <a:pt y="397" x="8117"/>
                  <a:pt y="420" x="8110"/>
                </a:cubicBezTo>
                <a:cubicBezTo>
                  <a:pt y="442" x="8103"/>
                  <a:pt y="464" x="8100"/>
                  <a:pt y="483" x="8100"/>
                </a:cubicBezTo>
                <a:lnTo>
                  <a:pt y="661" x="8100"/>
                </a:lnTo>
                <a:cubicBezTo>
                  <a:pt y="697" x="8100"/>
                  <a:pt y="727" x="8106"/>
                  <a:pt y="752" x="8119"/>
                </a:cubicBezTo>
                <a:cubicBezTo>
                  <a:pt y="777" x="8133"/>
                  <a:pt y="798" x="8149"/>
                  <a:pt y="813" x="8169"/>
                </a:cubicBezTo>
                <a:cubicBezTo>
                  <a:pt y="829" x="8188"/>
                  <a:pt y="840" x="8209"/>
                  <a:pt y="847" x="8232"/>
                </a:cubicBezTo>
                <a:cubicBezTo>
                  <a:pt y="854" x="8254"/>
                  <a:pt y="857" x="8276"/>
                  <a:pt y="857" x="8295"/>
                </a:cubicBezTo>
                <a:lnTo>
                  <a:pt y="857" x="8545"/>
                </a:lnTo>
                <a:lnTo>
                  <a:pt y="694" x="8545"/>
                </a:lnTo>
                <a:lnTo>
                  <a:pt y="694" x="8296"/>
                </a:lnTo>
                <a:cubicBezTo>
                  <a:pt y="694" x="8286"/>
                  <a:pt y="692" x="8278"/>
                  <a:pt y="686" x="8271"/>
                </a:cubicBezTo>
                <a:cubicBezTo>
                  <a:pt y="680" x="8265"/>
                  <a:pt y="672" x="8262"/>
                  <a:pt y="661" x="8262"/>
                </a:cubicBezTo>
                <a:lnTo>
                  <a:pt y="484" x="8262"/>
                </a:lnTo>
                <a:cubicBezTo>
                  <a:pt y="474" x="8262"/>
                  <a:pt y="466" x="8265"/>
                  <a:pt y="459" x="8270"/>
                </a:cubicBezTo>
                <a:cubicBezTo>
                  <a:pt y="453" x="8276"/>
                  <a:pt y="450" x="8284"/>
                  <a:pt y="450" x="8295"/>
                </a:cubicBezTo>
                <a:lnTo>
                  <a:pt y="450" x="8524"/>
                </a:lnTo>
                <a:cubicBezTo>
                  <a:pt y="450" x="8534"/>
                  <a:pt y="453" x="8542"/>
                  <a:pt y="458" x="8548"/>
                </a:cubicBezTo>
                <a:cubicBezTo>
                  <a:pt y="464" x="8554"/>
                  <a:pt y="472" x="8558"/>
                  <a:pt y="482" x="8558"/>
                </a:cubicBezTo>
                <a:cubicBezTo>
                  <a:pt y="493" x="8558"/>
                  <a:pt y="501" x="8555"/>
                  <a:pt y="507" x="8549"/>
                </a:cubicBezTo>
                <a:cubicBezTo>
                  <a:pt y="513" x="8544"/>
                  <a:pt y="517" x="8535"/>
                  <a:pt y="517" x="8524"/>
                </a:cubicBezTo>
                <a:lnTo>
                  <a:pt y="517" x="8274"/>
                </a:lnTo>
                <a:lnTo>
                  <a:pt y="679" x="8274"/>
                </a:lnTo>
                <a:lnTo>
                  <a:pt y="679" x="8524"/>
                </a:lnTo>
                <a:cubicBezTo>
                  <a:pt y="679" x="8560"/>
                  <a:pt y="672" x="8590"/>
                  <a:pt y="659" x="8615"/>
                </a:cubicBezTo>
                <a:cubicBezTo>
                  <a:pt y="646" x="8640"/>
                  <a:pt y="629" x="8660"/>
                  <a:pt y="610" x="8676"/>
                </a:cubicBezTo>
                <a:cubicBezTo>
                  <a:pt y="590" x="8691"/>
                  <a:pt y="569" x="8703"/>
                  <a:pt y="547" x="8709"/>
                </a:cubicBezTo>
                <a:cubicBezTo>
                  <a:pt y="524" x="8716"/>
                  <a:pt y="503" x="8720"/>
                  <a:pt y="483" x="8720"/>
                </a:cubicBezTo>
                <a:cubicBezTo>
                  <a:pt y="448" x="8720"/>
                  <a:pt y="418" x="8713"/>
                  <a:pt y="393" x="8700"/>
                </a:cubicBezTo>
                <a:cubicBezTo>
                  <a:pt y="367" x="8687"/>
                  <a:pt y="347" x="8671"/>
                  <a:pt y="332" x="8651"/>
                </a:cubicBezTo>
                <a:cubicBezTo>
                  <a:pt y="316" x="8631"/>
                  <a:pt y="305" x="8610"/>
                  <a:pt y="298" x="8588"/>
                </a:cubicBezTo>
                <a:cubicBezTo>
                  <a:pt y="291" x="8565"/>
                  <a:pt y="288" x="8544"/>
                  <a:pt y="288" x="8524"/>
                </a:cubicBezTo>
                <a:close/>
                <a:moveTo>
                  <a:pt y="288" x="9975"/>
                </a:moveTo>
                <a:cubicBezTo>
                  <a:pt y="288" x="9962"/>
                  <a:pt y="289" x="9948"/>
                  <a:pt y="292" x="9933"/>
                </a:cubicBezTo>
                <a:cubicBezTo>
                  <a:pt y="295" x="9918"/>
                  <a:pt y="300" x="9904"/>
                  <a:pt y="306" x="9889"/>
                </a:cubicBezTo>
                <a:cubicBezTo>
                  <a:pt y="313" x="9874"/>
                  <a:pt y="321" x="9860"/>
                  <a:pt y="332" x="9847"/>
                </a:cubicBezTo>
                <a:cubicBezTo>
                  <a:pt y="342" x="9833"/>
                  <a:pt y="355" x="9821"/>
                  <a:pt y="370" x="9811"/>
                </a:cubicBezTo>
                <a:cubicBezTo>
                  <a:pt y="385" x="9800"/>
                  <a:pt y="402" x="9792"/>
                  <a:pt y="421" x="9786"/>
                </a:cubicBezTo>
                <a:cubicBezTo>
                  <a:pt y="441" x="9779"/>
                  <a:pt y="462" x="9776"/>
                  <a:pt y="486" x="9776"/>
                </a:cubicBezTo>
                <a:lnTo>
                  <a:pt y="857" x="9776"/>
                </a:lnTo>
                <a:lnTo>
                  <a:pt y="857" x="9945"/>
                </a:lnTo>
                <a:lnTo>
                  <a:pt y="486" x="9945"/>
                </a:lnTo>
                <a:cubicBezTo>
                  <a:pt y="475" x="9945"/>
                  <a:pt y="468" x="9947"/>
                  <a:pt y="463" x="9952"/>
                </a:cubicBezTo>
                <a:cubicBezTo>
                  <a:pt y="459" x="9957"/>
                  <a:pt y="456" x="9965"/>
                  <a:pt y="456" x="9976"/>
                </a:cubicBezTo>
                <a:lnTo>
                  <a:pt y="456" x="10283"/>
                </a:lnTo>
                <a:lnTo>
                  <a:pt y="288" x="10283"/>
                </a:lnTo>
                <a:close/>
                <a:moveTo>
                  <a:pt y="288" x="10510"/>
                </a:moveTo>
                <a:cubicBezTo>
                  <a:pt y="288" x="10474"/>
                  <a:pt y="294" x="10444"/>
                  <a:pt y="307" x="10419"/>
                </a:cubicBezTo>
                <a:cubicBezTo>
                  <a:pt y="321" x="10394"/>
                  <a:pt y="337" x="10373"/>
                  <a:pt y="357" x="10358"/>
                </a:cubicBezTo>
                <a:cubicBezTo>
                  <a:pt y="376" x="10342"/>
                  <a:pt y="397" x="10331"/>
                  <a:pt y="420" x="10324"/>
                </a:cubicBezTo>
                <a:cubicBezTo>
                  <a:pt y="442" x="10317"/>
                  <a:pt y="464" x="10314"/>
                  <a:pt y="483" x="10314"/>
                </a:cubicBezTo>
                <a:lnTo>
                  <a:pt y="661" x="10314"/>
                </a:lnTo>
                <a:cubicBezTo>
                  <a:pt y="697" x="10314"/>
                  <a:pt y="727" x="10321"/>
                  <a:pt y="752" x="10334"/>
                </a:cubicBezTo>
                <a:cubicBezTo>
                  <a:pt y="777" x="10347"/>
                  <a:pt y="798" x="10363"/>
                  <a:pt y="813" x="10383"/>
                </a:cubicBezTo>
                <a:cubicBezTo>
                  <a:pt y="829" x="10403"/>
                  <a:pt y="840" x="10424"/>
                  <a:pt y="847" x="10446"/>
                </a:cubicBezTo>
                <a:cubicBezTo>
                  <a:pt y="854" x="10469"/>
                  <a:pt y="857" x="10490"/>
                  <a:pt y="857" x="10510"/>
                </a:cubicBezTo>
                <a:lnTo>
                  <a:pt y="857" x="10759"/>
                </a:lnTo>
                <a:lnTo>
                  <a:pt y="694" x="10759"/>
                </a:lnTo>
                <a:lnTo>
                  <a:pt y="694" x="10511"/>
                </a:lnTo>
                <a:cubicBezTo>
                  <a:pt y="694" x="10500"/>
                  <a:pt y="692" x="10492"/>
                  <a:pt y="686" x="10486"/>
                </a:cubicBezTo>
                <a:cubicBezTo>
                  <a:pt y="680" x="10479"/>
                  <a:pt y="672" x="10476"/>
                  <a:pt y="661" x="10476"/>
                </a:cubicBezTo>
                <a:lnTo>
                  <a:pt y="484" x="10476"/>
                </a:lnTo>
                <a:cubicBezTo>
                  <a:pt y="474" x="10476"/>
                  <a:pt y="466" x="10479"/>
                  <a:pt y="459" x="10485"/>
                </a:cubicBezTo>
                <a:cubicBezTo>
                  <a:pt y="453" x="10490"/>
                  <a:pt y="450" x="10499"/>
                  <a:pt y="450" x="10510"/>
                </a:cubicBezTo>
                <a:lnTo>
                  <a:pt y="450" x="10739"/>
                </a:lnTo>
                <a:cubicBezTo>
                  <a:pt y="450" x="10748"/>
                  <a:pt y="453" x="10756"/>
                  <a:pt y="458" x="10763"/>
                </a:cubicBezTo>
                <a:cubicBezTo>
                  <a:pt y="464" x="10769"/>
                  <a:pt y="472" x="10772"/>
                  <a:pt y="482" x="10772"/>
                </a:cubicBezTo>
                <a:cubicBezTo>
                  <a:pt y="493" x="10772"/>
                  <a:pt y="501" x="10769"/>
                  <a:pt y="507" x="10763"/>
                </a:cubicBezTo>
                <a:cubicBezTo>
                  <a:pt y="513" x="10758"/>
                  <a:pt y="517" x="10750"/>
                  <a:pt y="517" x="10739"/>
                </a:cubicBezTo>
                <a:lnTo>
                  <a:pt y="517" x="10489"/>
                </a:lnTo>
                <a:lnTo>
                  <a:pt y="679" x="10489"/>
                </a:lnTo>
                <a:lnTo>
                  <a:pt y="679" x="10739"/>
                </a:lnTo>
                <a:cubicBezTo>
                  <a:pt y="679" x="10774"/>
                  <a:pt y="672" x="10804"/>
                  <a:pt y="659" x="10829"/>
                </a:cubicBezTo>
                <a:cubicBezTo>
                  <a:pt y="646" x="10854"/>
                  <a:pt y="629" x="10875"/>
                  <a:pt y="610" x="10890"/>
                </a:cubicBezTo>
                <a:cubicBezTo>
                  <a:pt y="590" x="10906"/>
                  <a:pt y="569" x="10917"/>
                  <a:pt y="547" x="10924"/>
                </a:cubicBezTo>
                <a:cubicBezTo>
                  <a:pt y="524" x="10931"/>
                  <a:pt y="503" x="10934"/>
                  <a:pt y="483" x="10934"/>
                </a:cubicBezTo>
                <a:cubicBezTo>
                  <a:pt y="448" x="10934"/>
                  <a:pt y="418" x="10928"/>
                  <a:pt y="393" x="10914"/>
                </a:cubicBezTo>
                <a:cubicBezTo>
                  <a:pt y="367" x="10901"/>
                  <a:pt y="347" x="10885"/>
                  <a:pt y="332" x="10865"/>
                </a:cubicBezTo>
                <a:cubicBezTo>
                  <a:pt y="316" x="10846"/>
                  <a:pt y="305" x="10824"/>
                  <a:pt y="298" x="10802"/>
                </a:cubicBezTo>
                <a:cubicBezTo>
                  <a:pt y="291" x="10779"/>
                  <a:pt y="288" x="10758"/>
                  <a:pt y="288" x="10739"/>
                </a:cubicBezTo>
                <a:close/>
                <a:moveTo>
                  <a:pt y="59" x="11179"/>
                </a:moveTo>
                <a:cubicBezTo>
                  <a:pt y="59" x="11166"/>
                  <a:pt y="60" x="11151"/>
                  <a:pt y="63" x="11137"/>
                </a:cubicBezTo>
                <a:cubicBezTo>
                  <a:pt y="66" x="11122"/>
                  <a:pt y="71" x="11107"/>
                  <a:pt y="77" x="11092"/>
                </a:cubicBezTo>
                <a:cubicBezTo>
                  <a:pt y="84" x="11078"/>
                  <a:pt y="92" x="11064"/>
                  <a:pt y="103" x="11050"/>
                </a:cubicBezTo>
                <a:cubicBezTo>
                  <a:pt y="113" x="11037"/>
                  <a:pt y="126" x="11025"/>
                  <a:pt y="141" x="11014"/>
                </a:cubicBezTo>
                <a:cubicBezTo>
                  <a:pt y="156" x="11004"/>
                  <a:pt y="173" x="10996"/>
                  <a:pt y="192" x="10989"/>
                </a:cubicBezTo>
                <a:cubicBezTo>
                  <a:pt y="212" x="10983"/>
                  <a:pt y="233" x="10980"/>
                  <a:pt y="257" x="10980"/>
                </a:cubicBezTo>
                <a:lnTo>
                  <a:pt y="857" x="10980"/>
                </a:lnTo>
                <a:lnTo>
                  <a:pt y="857" x="11149"/>
                </a:lnTo>
                <a:lnTo>
                  <a:pt y="257" x="11149"/>
                </a:lnTo>
                <a:cubicBezTo>
                  <a:pt y="246" x="11149"/>
                  <a:pt y="239" x="11151"/>
                  <a:pt y="234" x="11156"/>
                </a:cubicBezTo>
                <a:cubicBezTo>
                  <a:pt y="230" x="11160"/>
                  <a:pt y="227" x="11168"/>
                  <a:pt y="227" x="11180"/>
                </a:cubicBezTo>
                <a:lnTo>
                  <a:pt y="227" x="11487"/>
                </a:lnTo>
                <a:lnTo>
                  <a:pt y="59" x="11487"/>
                </a:lnTo>
                <a:close/>
                <a:moveTo>
                  <a:pt y="288" x="11713"/>
                </a:moveTo>
                <a:cubicBezTo>
                  <a:pt y="288" x="11678"/>
                  <a:pt y="294" x="11648"/>
                  <a:pt y="307" x="11622"/>
                </a:cubicBezTo>
                <a:cubicBezTo>
                  <a:pt y="321" x="11597"/>
                  <a:pt y="337" x="11577"/>
                  <a:pt y="357" x="11562"/>
                </a:cubicBezTo>
                <a:cubicBezTo>
                  <a:pt y="376" x="11546"/>
                  <a:pt y="397" x="11535"/>
                  <a:pt y="420" x="11528"/>
                </a:cubicBezTo>
                <a:cubicBezTo>
                  <a:pt y="442" x="11521"/>
                  <a:pt y="464" x="11518"/>
                  <a:pt y="483" x="11518"/>
                </a:cubicBezTo>
                <a:lnTo>
                  <a:pt y="661" x="11518"/>
                </a:lnTo>
                <a:cubicBezTo>
                  <a:pt y="697" x="11518"/>
                  <a:pt y="727" x="11524"/>
                  <a:pt y="752" x="11537"/>
                </a:cubicBezTo>
                <a:cubicBezTo>
                  <a:pt y="777" x="11550"/>
                  <a:pt y="798" x="11567"/>
                  <a:pt y="813" x="11587"/>
                </a:cubicBezTo>
                <a:cubicBezTo>
                  <a:pt y="829" x="11606"/>
                  <a:pt y="840" x="11627"/>
                  <a:pt y="847" x="11650"/>
                </a:cubicBezTo>
                <a:cubicBezTo>
                  <a:pt y="854" x="11672"/>
                  <a:pt y="857" x="11694"/>
                  <a:pt y="857" x="11713"/>
                </a:cubicBezTo>
                <a:lnTo>
                  <a:pt y="857" x="11963"/>
                </a:lnTo>
                <a:lnTo>
                  <a:pt y="694" x="11963"/>
                </a:lnTo>
                <a:lnTo>
                  <a:pt y="694" x="11714"/>
                </a:lnTo>
                <a:cubicBezTo>
                  <a:pt y="694" x="11704"/>
                  <a:pt y="692" x="11696"/>
                  <a:pt y="686" x="11689"/>
                </a:cubicBezTo>
                <a:cubicBezTo>
                  <a:pt y="680" x="11683"/>
                  <a:pt y="672" x="11680"/>
                  <a:pt y="661" x="11680"/>
                </a:cubicBezTo>
                <a:lnTo>
                  <a:pt y="484" x="11680"/>
                </a:lnTo>
                <a:cubicBezTo>
                  <a:pt y="474" x="11680"/>
                  <a:pt y="466" x="11683"/>
                  <a:pt y="459" x="11688"/>
                </a:cubicBezTo>
                <a:cubicBezTo>
                  <a:pt y="453" x="11694"/>
                  <a:pt y="450" x="11702"/>
                  <a:pt y="450" x="11713"/>
                </a:cubicBezTo>
                <a:lnTo>
                  <a:pt y="450" x="11942"/>
                </a:lnTo>
                <a:cubicBezTo>
                  <a:pt y="450" x="11952"/>
                  <a:pt y="453" x="11960"/>
                  <a:pt y="458" x="11966"/>
                </a:cubicBezTo>
                <a:cubicBezTo>
                  <a:pt y="464" x="11972"/>
                  <a:pt y="472" x="11976"/>
                  <a:pt y="482" x="11976"/>
                </a:cubicBezTo>
                <a:cubicBezTo>
                  <a:pt y="493" x="11976"/>
                  <a:pt y="501" x="11973"/>
                  <a:pt y="507" x="11967"/>
                </a:cubicBezTo>
                <a:cubicBezTo>
                  <a:pt y="513" x="11962"/>
                  <a:pt y="517" x="11953"/>
                  <a:pt y="517" x="11942"/>
                </a:cubicBezTo>
                <a:lnTo>
                  <a:pt y="517" x="11692"/>
                </a:lnTo>
                <a:lnTo>
                  <a:pt y="679" x="11692"/>
                </a:lnTo>
                <a:lnTo>
                  <a:pt y="679" x="11942"/>
                </a:lnTo>
                <a:cubicBezTo>
                  <a:pt y="679" x="11978"/>
                  <a:pt y="672" x="12008"/>
                  <a:pt y="659" x="12033"/>
                </a:cubicBezTo>
                <a:cubicBezTo>
                  <a:pt y="646" x="12058"/>
                  <a:pt y="629" x="12078"/>
                  <a:pt y="610" x="12094"/>
                </a:cubicBezTo>
                <a:cubicBezTo>
                  <a:pt y="590" x="12109"/>
                  <a:pt y="569" x="12121"/>
                  <a:pt y="547" x="12127"/>
                </a:cubicBezTo>
                <a:cubicBezTo>
                  <a:pt y="524" x="12134"/>
                  <a:pt y="503" x="12138"/>
                  <a:pt y="483" x="12138"/>
                </a:cubicBezTo>
                <a:cubicBezTo>
                  <a:pt y="448" x="12138"/>
                  <a:pt y="418" x="12131"/>
                  <a:pt y="393" x="12118"/>
                </a:cubicBezTo>
                <a:cubicBezTo>
                  <a:pt y="367" x="12105"/>
                  <a:pt y="347" x="12088"/>
                  <a:pt y="332" x="12069"/>
                </a:cubicBezTo>
                <a:cubicBezTo>
                  <a:pt y="316" x="12049"/>
                  <a:pt y="305" x="12028"/>
                  <a:pt y="298" x="12006"/>
                </a:cubicBezTo>
                <a:cubicBezTo>
                  <a:pt y="291" x="11983"/>
                  <a:pt y="288" x="11962"/>
                  <a:pt y="288" x="11942"/>
                </a:cubicBezTo>
                <a:close/>
                <a:moveTo>
                  <a:pt y="288" x="12378"/>
                </a:moveTo>
                <a:cubicBezTo>
                  <a:pt y="288" x="12365"/>
                  <a:pt y="289" x="12351"/>
                  <a:pt y="292" x="12336"/>
                </a:cubicBezTo>
                <a:cubicBezTo>
                  <a:pt y="295" x="12321"/>
                  <a:pt y="300" x="12306"/>
                  <a:pt y="306" x="12291"/>
                </a:cubicBezTo>
                <a:cubicBezTo>
                  <a:pt y="313" x="12277"/>
                  <a:pt y="321" x="12263"/>
                  <a:pt y="332" x="12249"/>
                </a:cubicBezTo>
                <a:cubicBezTo>
                  <a:pt y="342" x="12236"/>
                  <a:pt y="355" x="12224"/>
                  <a:pt y="370" x="12213"/>
                </a:cubicBezTo>
                <a:cubicBezTo>
                  <a:pt y="385" x="12203"/>
                  <a:pt y="402" x="12194"/>
                  <a:pt y="421" x="12188"/>
                </a:cubicBezTo>
                <a:cubicBezTo>
                  <a:pt y="441" x="12182"/>
                  <a:pt y="462" x="12179"/>
                  <a:pt y="486" x="12179"/>
                </a:cubicBezTo>
                <a:lnTo>
                  <a:pt y="857" x="12179"/>
                </a:lnTo>
                <a:lnTo>
                  <a:pt y="857" x="12347"/>
                </a:lnTo>
                <a:lnTo>
                  <a:pt y="486" x="12347"/>
                </a:lnTo>
                <a:cubicBezTo>
                  <a:pt y="475" x="12347"/>
                  <a:pt y="468" x="12350"/>
                  <a:pt y="463" x="12354"/>
                </a:cubicBezTo>
                <a:cubicBezTo>
                  <a:pt y="459" x="12359"/>
                  <a:pt y="456" x="12367"/>
                  <a:pt y="456" x="12379"/>
                </a:cubicBezTo>
                <a:lnTo>
                  <a:pt y="456" x="12685"/>
                </a:lnTo>
                <a:lnTo>
                  <a:pt y="288" x="12685"/>
                </a:lnTo>
                <a:close/>
                <a:moveTo>
                  <a:pt y="288" x="12912"/>
                </a:moveTo>
                <a:cubicBezTo>
                  <a:pt y="288" x="12877"/>
                  <a:pt y="294" x="12846"/>
                  <a:pt y="307" x="12821"/>
                </a:cubicBezTo>
                <a:cubicBezTo>
                  <a:pt y="321" x="12796"/>
                  <a:pt y="337" x="12776"/>
                  <a:pt y="357" x="12760"/>
                </a:cubicBezTo>
                <a:cubicBezTo>
                  <a:pt y="376" x="12745"/>
                  <a:pt y="397" x="12733"/>
                  <a:pt y="420" x="12727"/>
                </a:cubicBezTo>
                <a:cubicBezTo>
                  <a:pt y="442" x="12720"/>
                  <a:pt y="464" x="12716"/>
                  <a:pt y="483" x="12716"/>
                </a:cubicBezTo>
                <a:lnTo>
                  <a:pt y="661" x="12716"/>
                </a:lnTo>
                <a:cubicBezTo>
                  <a:pt y="697" x="12716"/>
                  <a:pt y="727" x="12723"/>
                  <a:pt y="752" x="12736"/>
                </a:cubicBezTo>
                <a:cubicBezTo>
                  <a:pt y="777" x="12749"/>
                  <a:pt y="798" x="12766"/>
                  <a:pt y="813" x="12785"/>
                </a:cubicBezTo>
                <a:cubicBezTo>
                  <a:pt y="829" x="12805"/>
                  <a:pt y="840" x="12826"/>
                  <a:pt y="847" x="12849"/>
                </a:cubicBezTo>
                <a:cubicBezTo>
                  <a:pt y="854" x="12871"/>
                  <a:pt y="857" x="12892"/>
                  <a:pt y="857" x="12912"/>
                </a:cubicBezTo>
                <a:lnTo>
                  <a:pt y="857" x="13162"/>
                </a:lnTo>
                <a:lnTo>
                  <a:pt y="694" x="13162"/>
                </a:lnTo>
                <a:lnTo>
                  <a:pt y="694" x="12913"/>
                </a:lnTo>
                <a:cubicBezTo>
                  <a:pt y="694" x="12903"/>
                  <a:pt y="692" x="12894"/>
                  <a:pt y="686" x="12888"/>
                </a:cubicBezTo>
                <a:cubicBezTo>
                  <a:pt y="680" x="12882"/>
                  <a:pt y="672" x="12879"/>
                  <a:pt y="661" x="12879"/>
                </a:cubicBezTo>
                <a:lnTo>
                  <a:pt y="484" x="12879"/>
                </a:lnTo>
                <a:cubicBezTo>
                  <a:pt y="474" x="12879"/>
                  <a:pt y="466" x="12881"/>
                  <a:pt y="459" x="12887"/>
                </a:cubicBezTo>
                <a:cubicBezTo>
                  <a:pt y="453" x="12893"/>
                  <a:pt y="450" x="12901"/>
                  <a:pt y="450" x="12912"/>
                </a:cubicBezTo>
                <a:lnTo>
                  <a:pt y="450" x="13141"/>
                </a:lnTo>
                <a:cubicBezTo>
                  <a:pt y="450" x="13151"/>
                  <a:pt y="453" x="13159"/>
                  <a:pt y="458" x="13165"/>
                </a:cubicBezTo>
                <a:cubicBezTo>
                  <a:pt y="464" x="13171"/>
                  <a:pt y="472" x="13174"/>
                  <a:pt y="482" x="13174"/>
                </a:cubicBezTo>
                <a:cubicBezTo>
                  <a:pt y="493" x="13174"/>
                  <a:pt y="501" x="13171"/>
                  <a:pt y="507" x="13166"/>
                </a:cubicBezTo>
                <a:cubicBezTo>
                  <a:pt y="513" x="13160"/>
                  <a:pt y="517" x="13152"/>
                  <a:pt y="517" x="13141"/>
                </a:cubicBezTo>
                <a:lnTo>
                  <a:pt y="517" x="12891"/>
                </a:lnTo>
                <a:lnTo>
                  <a:pt y="679" x="12891"/>
                </a:lnTo>
                <a:lnTo>
                  <a:pt y="679" x="13141"/>
                </a:lnTo>
                <a:cubicBezTo>
                  <a:pt y="679" x="13176"/>
                  <a:pt y="672" x="13207"/>
                  <a:pt y="659" x="13232"/>
                </a:cubicBezTo>
                <a:cubicBezTo>
                  <a:pt y="646" x="13257"/>
                  <a:pt y="629" x="13277"/>
                  <a:pt y="610" x="13293"/>
                </a:cubicBezTo>
                <a:cubicBezTo>
                  <a:pt y="590" x="13308"/>
                  <a:pt y="569" x="13319"/>
                  <a:pt y="547" x="13326"/>
                </a:cubicBezTo>
                <a:cubicBezTo>
                  <a:pt y="524" x="13333"/>
                  <a:pt y="503" x="13337"/>
                  <a:pt y="483" x="13337"/>
                </a:cubicBezTo>
                <a:cubicBezTo>
                  <a:pt y="448" x="13337"/>
                  <a:pt y="418" x="13330"/>
                  <a:pt y="393" x="13317"/>
                </a:cubicBezTo>
                <a:cubicBezTo>
                  <a:pt y="367" x="13304"/>
                  <a:pt y="347" x="13287"/>
                  <a:pt y="332" x="13268"/>
                </a:cubicBezTo>
                <a:cubicBezTo>
                  <a:pt y="316" x="13248"/>
                  <a:pt y="305" x="13227"/>
                  <a:pt y="298" x="13204"/>
                </a:cubicBezTo>
                <a:cubicBezTo>
                  <a:pt y="291" x="13182"/>
                  <a:pt y="288" x="13161"/>
                  <a:pt y="288" x="13141"/>
                </a:cubicBezTo>
                <a:close/>
                <a:moveTo>
                  <a:pt y="288" x="13465"/>
                </a:moveTo>
                <a:cubicBezTo>
                  <a:pt y="288" x="13454"/>
                  <a:pt y="290" x="13443"/>
                  <a:pt y="294" x="13432"/>
                </a:cubicBezTo>
                <a:cubicBezTo>
                  <a:pt y="298" x="13422"/>
                  <a:pt y="304" x="13413"/>
                  <a:pt y="312" x="13405"/>
                </a:cubicBezTo>
                <a:cubicBezTo>
                  <a:pt y="319" x="13397"/>
                  <a:pt y="328" x="13391"/>
                  <a:pt y="339" x="13387"/>
                </a:cubicBezTo>
                <a:cubicBezTo>
                  <a:pt y="349" x="13383"/>
                  <a:pt y="360" x="13380"/>
                  <a:pt y="371" x="13380"/>
                </a:cubicBezTo>
                <a:lnTo>
                  <a:pt y="857" x="13380"/>
                </a:lnTo>
                <a:lnTo>
                  <a:pt y="857" x="13549"/>
                </a:lnTo>
                <a:lnTo>
                  <a:pt y="456" x="13549"/>
                </a:lnTo>
                <a:lnTo>
                  <a:pt y="456" x="13750"/>
                </a:lnTo>
                <a:cubicBezTo>
                  <a:pt y="456" x="13763"/>
                  <a:pt y="458" x="13775"/>
                  <a:pt y="462" x="13785"/>
                </a:cubicBezTo>
                <a:cubicBezTo>
                  <a:pt y="467" x="13796"/>
                  <a:pt y="472" x="13805"/>
                  <a:pt y="480" x="13813"/>
                </a:cubicBezTo>
                <a:cubicBezTo>
                  <a:pt y="487" x="13821"/>
                  <a:pt y="496" x="13827"/>
                  <a:pt y="507" x="13831"/>
                </a:cubicBezTo>
                <a:cubicBezTo>
                  <a:pt y="518" x="13836"/>
                  <a:pt y="530" x="13838"/>
                  <a:pt y="543" x="13838"/>
                </a:cubicBezTo>
                <a:lnTo>
                  <a:pt y="857" x="13838"/>
                </a:lnTo>
                <a:lnTo>
                  <a:pt y="857" x="14007"/>
                </a:lnTo>
                <a:lnTo>
                  <a:pt y="543" x="14007"/>
                </a:lnTo>
                <a:cubicBezTo>
                  <a:pt y="512" x="14007"/>
                  <a:pt y="485" x="14003"/>
                  <a:pt y="460" x="13995"/>
                </a:cubicBezTo>
                <a:cubicBezTo>
                  <a:pt y="435" x="13988"/>
                  <a:pt y="413" x="13977"/>
                  <a:pt y="394" x="13963"/>
                </a:cubicBezTo>
                <a:cubicBezTo>
                  <a:pt y="375" x="13950"/>
                  <a:pt y="359" x="13935"/>
                  <a:pt y="345" x="13917"/>
                </a:cubicBezTo>
                <a:cubicBezTo>
                  <a:pt y="332" x="13900"/>
                  <a:pt y="321" x="13882"/>
                  <a:pt y="312" x="13863"/>
                </a:cubicBezTo>
                <a:cubicBezTo>
                  <a:pt y="303" x="13844"/>
                  <a:pt y="297" x="13825"/>
                  <a:pt y="293" x="13806"/>
                </a:cubicBezTo>
                <a:cubicBezTo>
                  <a:pt y="290" x="13787"/>
                  <a:pt y="288" x="13769"/>
                  <a:pt y="288" x="13751"/>
                </a:cubicBezTo>
                <a:close/>
                <a:moveTo>
                  <a:pt y="288" x="14264"/>
                </a:moveTo>
                <a:cubicBezTo>
                  <a:pt y="288" x="14240"/>
                  <a:pt y="291" x="14219"/>
                  <a:pt y="297" x="14200"/>
                </a:cubicBezTo>
                <a:cubicBezTo>
                  <a:pt y="303" x="14180"/>
                  <a:pt y="311" x="14163"/>
                  <a:pt y="322" x="14148"/>
                </a:cubicBezTo>
                <a:cubicBezTo>
                  <a:pt y="332" x="14133"/>
                  <a:pt y="344" x="14121"/>
                  <a:pt y="357" x="14110"/>
                </a:cubicBezTo>
                <a:cubicBezTo>
                  <a:pt y="371" x="14100"/>
                  <a:pt y="385" x="14091"/>
                  <a:pt y="400" x="14085"/>
                </a:cubicBezTo>
                <a:cubicBezTo>
                  <a:pt y="414" x="14078"/>
                  <a:pt y="429" x="14074"/>
                  <a:pt y="444" x="14070"/>
                </a:cubicBezTo>
                <a:cubicBezTo>
                  <a:pt y="459" x="14067"/>
                  <a:pt y="473" x="14066"/>
                  <a:pt y="486" x="14066"/>
                </a:cubicBezTo>
                <a:lnTo>
                  <a:pt y="658" x="14066"/>
                </a:lnTo>
                <a:cubicBezTo>
                  <a:pt y="694" x="14066"/>
                  <a:pt y="725" x="14073"/>
                  <a:pt y="751" x="14086"/>
                </a:cubicBezTo>
                <a:cubicBezTo>
                  <a:pt y="776" x="14099"/>
                  <a:pt y="797" x="14116"/>
                  <a:pt y="813" x="14136"/>
                </a:cubicBezTo>
                <a:cubicBezTo>
                  <a:pt y="828" x="14156"/>
                  <a:pt y="840" x="14177"/>
                  <a:pt y="847" x="14200"/>
                </a:cubicBezTo>
                <a:cubicBezTo>
                  <a:pt y="854" x="14223"/>
                  <a:pt y="857" x="14245"/>
                  <a:pt y="857" x="14264"/>
                </a:cubicBezTo>
                <a:lnTo>
                  <a:pt y="857" x="14630"/>
                </a:lnTo>
                <a:lnTo>
                  <a:pt y="688" x="14630"/>
                </a:lnTo>
                <a:lnTo>
                  <a:pt y="688" x="14265"/>
                </a:lnTo>
                <a:cubicBezTo>
                  <a:pt y="688" x="14254"/>
                  <a:pt y="686" x="14246"/>
                  <a:pt y="681" x="14242"/>
                </a:cubicBezTo>
                <a:cubicBezTo>
                  <a:pt y="677" x="14237"/>
                  <a:pt y="669" x="14235"/>
                  <a:pt y="658" x="14235"/>
                </a:cubicBezTo>
                <a:lnTo>
                  <a:pt y="487" x="14235"/>
                </a:lnTo>
                <a:cubicBezTo>
                  <a:pt y="475" x="14235"/>
                  <a:pt y="467" x="14237"/>
                  <a:pt y="463" x="14241"/>
                </a:cubicBezTo>
                <a:cubicBezTo>
                  <a:pt y="458" x="14246"/>
                  <a:pt y="456" x="14254"/>
                  <a:pt y="456" x="14264"/>
                </a:cubicBezTo>
                <a:lnTo>
                  <a:pt y="456" x="14630"/>
                </a:lnTo>
                <a:lnTo>
                  <a:pt y="288" x="14630"/>
                </a:lnTo>
                <a:close/>
                <a:moveTo>
                  <a:pt y="288" x="14695"/>
                </a:moveTo>
                <a:lnTo>
                  <a:pt y="857" x="14695"/>
                </a:lnTo>
                <a:lnTo>
                  <a:pt y="857" x="14863"/>
                </a:lnTo>
                <a:lnTo>
                  <a:pt y="288" x="14863"/>
                </a:lnTo>
                <a:close/>
                <a:moveTo>
                  <a:pt y="288" x="15035"/>
                </a:moveTo>
                <a:lnTo>
                  <a:pt y="450" x="15035"/>
                </a:lnTo>
                <a:lnTo>
                  <a:pt y="450" x="15334"/>
                </a:lnTo>
                <a:cubicBezTo>
                  <a:pt y="450" x="15344"/>
                  <a:pt y="453" x="15352"/>
                  <a:pt y="459" x="15359"/>
                </a:cubicBezTo>
                <a:cubicBezTo>
                  <a:pt y="464" x="15365"/>
                  <a:pt y="473" x="15368"/>
                  <a:pt y="483" x="15368"/>
                </a:cubicBezTo>
                <a:lnTo>
                  <a:pt y="660" x="15368"/>
                </a:lnTo>
                <a:cubicBezTo>
                  <a:pt y="671" x="15368"/>
                  <a:pt y="679" x="15365"/>
                  <a:pt y="685" x="15359"/>
                </a:cubicBezTo>
                <a:cubicBezTo>
                  <a:pt y="691" x="15354"/>
                  <a:pt y="694" x="15345"/>
                  <a:pt y="694" x="15334"/>
                </a:cubicBezTo>
                <a:lnTo>
                  <a:pt y="694" x="15106"/>
                </a:lnTo>
                <a:cubicBezTo>
                  <a:pt y="694" x="15096"/>
                  <a:pt y="692" x="15088"/>
                  <a:pt y="686" x="15082"/>
                </a:cubicBezTo>
                <a:cubicBezTo>
                  <a:pt y="680" x="15075"/>
                  <a:pt y="673" x="15072"/>
                  <a:pt y="662" x="15072"/>
                </a:cubicBezTo>
                <a:cubicBezTo>
                  <a:pt y="652" x="15072"/>
                  <a:pt y="644" x="15075"/>
                  <a:pt y="638" x="15080"/>
                </a:cubicBezTo>
                <a:cubicBezTo>
                  <a:pt y="631" x="15086"/>
                  <a:pt y="628" x="15094"/>
                  <a:pt y="628" x="15105"/>
                </a:cubicBezTo>
                <a:lnTo>
                  <a:pt y="628" x="15355"/>
                </a:lnTo>
                <a:lnTo>
                  <a:pt y="465" x="15355"/>
                </a:lnTo>
                <a:lnTo>
                  <a:pt y="465" x="15105"/>
                </a:lnTo>
                <a:cubicBezTo>
                  <a:pt y="465" x="15070"/>
                  <a:pt y="472" x="15040"/>
                  <a:pt y="485" x="15014"/>
                </a:cubicBezTo>
                <a:cubicBezTo>
                  <a:pt y="498" x="14989"/>
                  <a:pt y="515" x="14969"/>
                  <a:pt y="534" x="14954"/>
                </a:cubicBezTo>
                <a:cubicBezTo>
                  <a:pt y="554" x="14938"/>
                  <a:pt y="575" x="14927"/>
                  <a:pt y="598" x="14920"/>
                </a:cubicBezTo>
                <a:cubicBezTo>
                  <a:pt y="621" x="14913"/>
                  <a:pt y="642" x="14910"/>
                  <a:pt y="661" x="14910"/>
                </a:cubicBezTo>
                <a:cubicBezTo>
                  <a:pt y="697" x="14910"/>
                  <a:pt y="727" x="14916"/>
                  <a:pt y="752" x="14929"/>
                </a:cubicBezTo>
                <a:cubicBezTo>
                  <a:pt y="777" x="14943"/>
                  <a:pt y="798" x="14959"/>
                  <a:pt y="813" x="14979"/>
                </a:cubicBezTo>
                <a:cubicBezTo>
                  <a:pt y="829" x="14998"/>
                  <a:pt y="840" x="15019"/>
                  <a:pt y="847" x="15042"/>
                </a:cubicBezTo>
                <a:cubicBezTo>
                  <a:pt y="854" x="15065"/>
                  <a:pt y="857" x="15086"/>
                  <a:pt y="857" x="15105"/>
                </a:cubicBezTo>
                <a:lnTo>
                  <a:pt y="857" x="15334"/>
                </a:lnTo>
                <a:cubicBezTo>
                  <a:pt y="857" x="15370"/>
                  <a:pt y="851" x="15400"/>
                  <a:pt y="837" x="15425"/>
                </a:cubicBezTo>
                <a:cubicBezTo>
                  <a:pt y="824" x="15450"/>
                  <a:pt y="808" x="15470"/>
                  <a:pt y="788" x="15486"/>
                </a:cubicBezTo>
                <a:cubicBezTo>
                  <a:pt y="768" x="15502"/>
                  <a:pt y="747" x="15513"/>
                  <a:pt y="725" x="15520"/>
                </a:cubicBezTo>
                <a:cubicBezTo>
                  <a:pt y="702" x="15526"/>
                  <a:pt y="681" x="15530"/>
                  <a:pt y="661" x="15530"/>
                </a:cubicBezTo>
                <a:lnTo>
                  <a:pt y="483" x="15530"/>
                </a:lnTo>
                <a:cubicBezTo>
                  <a:pt y="448" x="15530"/>
                  <a:pt y="418" x="15523"/>
                  <a:pt y="393" x="15510"/>
                </a:cubicBezTo>
                <a:cubicBezTo>
                  <a:pt y="367" x="15497"/>
                  <a:pt y="347" x="15481"/>
                  <a:pt y="332" x="15461"/>
                </a:cubicBezTo>
                <a:cubicBezTo>
                  <a:pt y="316" x="15441"/>
                  <a:pt y="305" x="15420"/>
                  <a:pt y="298" x="15398"/>
                </a:cubicBezTo>
                <a:cubicBezTo>
                  <a:pt y="291" x="15375"/>
                  <a:pt y="288" x="15354"/>
                  <a:pt y="288" x="15334"/>
                </a:cubicBezTo>
                <a:close/>
                <a:moveTo>
                  <a:pt y="288" x="15753"/>
                </a:moveTo>
                <a:cubicBezTo>
                  <a:pt y="288" x="15735"/>
                  <a:pt y="291" x="15716"/>
                  <a:pt y="297" x="15696"/>
                </a:cubicBezTo>
                <a:cubicBezTo>
                  <a:pt y="303" x="15676"/>
                  <a:pt y="313" x="15657"/>
                  <a:pt y="326" x="15639"/>
                </a:cubicBezTo>
                <a:cubicBezTo>
                  <a:pt y="340" x="15622"/>
                  <a:pt y="358" x="15607"/>
                  <a:pt y="380" x="15596"/>
                </a:cubicBezTo>
                <a:cubicBezTo>
                  <a:pt y="403" x="15584"/>
                  <a:pt y="430" x="15579"/>
                  <a:pt y="461" x="15579"/>
                </a:cubicBezTo>
                <a:cubicBezTo>
                  <a:pt y="478" x="15579"/>
                  <a:pt y="496" x="15582"/>
                  <a:pt y="515" x="15588"/>
                </a:cubicBezTo>
                <a:cubicBezTo>
                  <a:pt y="534" x="15594"/>
                  <a:pt y="553" x="15604"/>
                  <a:pt y="569" x="15618"/>
                </a:cubicBezTo>
                <a:cubicBezTo>
                  <a:pt y="586" x="15632"/>
                  <a:pt y="600" x="15650"/>
                  <a:pt y="611" x="15672"/>
                </a:cubicBezTo>
                <a:cubicBezTo>
                  <a:pt y="623" x="15695"/>
                  <a:pt y="628" x="15722"/>
                  <a:pt y="628" x="15753"/>
                </a:cubicBezTo>
                <a:lnTo>
                  <a:pt y="628" x="15950"/>
                </a:lnTo>
                <a:cubicBezTo>
                  <a:pt y="628" x="15969"/>
                  <a:pt y="638" x="15979"/>
                  <a:pt y="659" x="15980"/>
                </a:cubicBezTo>
                <a:cubicBezTo>
                  <a:pt y="669" x="15980"/>
                  <a:pt y="677" x="15978"/>
                  <a:pt y="681" x="15973"/>
                </a:cubicBezTo>
                <a:cubicBezTo>
                  <a:pt y="686" x="15968"/>
                  <a:pt y="688" x="15960"/>
                  <a:pt y="688" x="15949"/>
                </a:cubicBezTo>
                <a:lnTo>
                  <a:pt y="688" x="15585"/>
                </a:lnTo>
                <a:lnTo>
                  <a:pt y="857" x="15585"/>
                </a:lnTo>
                <a:lnTo>
                  <a:pt y="857" x="15950"/>
                </a:lnTo>
                <a:cubicBezTo>
                  <a:pt y="857" x="15963"/>
                  <a:pt y="856" x="15977"/>
                  <a:pt y="853" x="15992"/>
                </a:cubicBezTo>
                <a:cubicBezTo>
                  <a:pt y="849" x="16007"/>
                  <a:pt y="845" x="16022"/>
                  <a:pt y="838" x="16036"/>
                </a:cubicBezTo>
                <a:cubicBezTo>
                  <a:pt y="832" x="16051"/>
                  <a:pt y="823" x="16065"/>
                  <a:pt y="813" x="16079"/>
                </a:cubicBezTo>
                <a:cubicBezTo>
                  <a:pt y="802" x="16092"/>
                  <a:pt y="790" x="16104"/>
                  <a:pt y="775" x="16115"/>
                </a:cubicBezTo>
                <a:cubicBezTo>
                  <a:pt y="760" x="16125"/>
                  <a:pt y="743" x="16133"/>
                  <a:pt y="723" x="16139"/>
                </a:cubicBezTo>
                <a:cubicBezTo>
                  <a:pt y="704" x="16145"/>
                  <a:pt y="682" x="16149"/>
                  <a:pt y="658" x="16149"/>
                </a:cubicBezTo>
                <a:cubicBezTo>
                  <a:pt y="638" x="16149"/>
                  <a:pt y="617" x="16145"/>
                  <a:pt y="594" x="16138"/>
                </a:cubicBezTo>
                <a:cubicBezTo>
                  <a:pt y="570" x="16131"/>
                  <a:pt y="549" x="16120"/>
                  <a:pt y="529" x="16104"/>
                </a:cubicBezTo>
                <a:cubicBezTo>
                  <a:pt y="509" x="16088"/>
                  <a:pt y="492" x="16067"/>
                  <a:pt y="479" x="16042"/>
                </a:cubicBezTo>
                <a:cubicBezTo>
                  <a:pt y="466" x="16016"/>
                  <a:pt y="459" x="15985"/>
                  <a:pt y="459" x="15950"/>
                </a:cubicBezTo>
                <a:lnTo>
                  <a:pt y="459" x="15747"/>
                </a:lnTo>
                <a:cubicBezTo>
                  <a:pt y="459" x="15747"/>
                  <a:pt y="459" x="15747"/>
                  <a:pt y="459" x="15747"/>
                </a:cubicBezTo>
                <a:cubicBezTo>
                  <a:pt y="458" x="15747"/>
                  <a:pt y="457" x="15747"/>
                  <a:pt y="456" x="15747"/>
                </a:cubicBezTo>
                <a:lnTo>
                  <a:pt y="456" x="15747"/>
                </a:lnTo>
                <a:cubicBezTo>
                  <a:pt y="456" x="15748"/>
                  <a:pt y="456" x="15750"/>
                  <a:pt y="456" x="15754"/>
                </a:cubicBezTo>
                <a:lnTo>
                  <a:pt y="456" x="16086"/>
                </a:lnTo>
                <a:lnTo>
                  <a:pt y="288" x="16086"/>
                </a:lnTo>
                <a:close/>
                <a:moveTo>
                  <a:pt y="288" x="2493"/>
                </a:moveTo>
                <a:cubicBezTo>
                  <a:pt y="288" x="2480"/>
                  <a:pt y="289" x="2466"/>
                  <a:pt y="292" x="2451"/>
                </a:cubicBezTo>
                <a:cubicBezTo>
                  <a:pt y="295" x="2436"/>
                  <a:pt y="300" x="2422"/>
                  <a:pt y="306" x="2407"/>
                </a:cubicBezTo>
                <a:cubicBezTo>
                  <a:pt y="313" x="2392"/>
                  <a:pt y="321" x="2378"/>
                  <a:pt y="332" x="2365"/>
                </a:cubicBezTo>
                <a:cubicBezTo>
                  <a:pt y="342" x="2351"/>
                  <a:pt y="355" x="2339"/>
                  <a:pt y="370" x="2329"/>
                </a:cubicBezTo>
                <a:cubicBezTo>
                  <a:pt y="385" x="2318"/>
                  <a:pt y="402" x="2310"/>
                  <a:pt y="421" x="2304"/>
                </a:cubicBezTo>
                <a:cubicBezTo>
                  <a:pt y="441" x="2298"/>
                  <a:pt y="462" x="2294"/>
                  <a:pt y="486" x="2294"/>
                </a:cubicBezTo>
                <a:lnTo>
                  <a:pt y="1022" x="2294"/>
                </a:lnTo>
                <a:lnTo>
                  <a:pt y="1022" x="2463"/>
                </a:lnTo>
                <a:lnTo>
                  <a:pt y="486" x="2463"/>
                </a:lnTo>
                <a:cubicBezTo>
                  <a:pt y="475" x="2463"/>
                  <a:pt y="468" x="2465"/>
                  <a:pt y="463" x="2470"/>
                </a:cubicBezTo>
                <a:cubicBezTo>
                  <a:pt y="459" x="2475"/>
                  <a:pt y="456" x="2483"/>
                  <a:pt y="456" x="2494"/>
                </a:cubicBezTo>
                <a:lnTo>
                  <a:pt y="456" x="2722"/>
                </a:lnTo>
                <a:cubicBezTo>
                  <a:pt y="456" x="2733"/>
                  <a:pt y="458" x="2741"/>
                  <a:pt y="463" x="2746"/>
                </a:cubicBezTo>
                <a:cubicBezTo>
                  <a:pt y="467" x="2750"/>
                  <a:pt y="475" x="2752"/>
                  <a:pt y="487" x="2752"/>
                </a:cubicBezTo>
                <a:lnTo>
                  <a:pt y="658" x="2752"/>
                </a:lnTo>
                <a:cubicBezTo>
                  <a:pt y="669" x="2752"/>
                  <a:pt y="677" x="2750"/>
                  <a:pt y="681" x="2746"/>
                </a:cubicBezTo>
                <a:cubicBezTo>
                  <a:pt y="686" x="2741"/>
                  <a:pt y="688" x="2734"/>
                  <a:pt y="688" x="2722"/>
                </a:cubicBezTo>
                <a:lnTo>
                  <a:pt y="688" x="2473"/>
                </a:lnTo>
                <a:lnTo>
                  <a:pt y="857" x="2473"/>
                </a:lnTo>
                <a:lnTo>
                  <a:pt y="857" x="2722"/>
                </a:lnTo>
                <a:cubicBezTo>
                  <a:pt y="857" x="2736"/>
                  <a:pt y="856" x="2750"/>
                  <a:pt y="853" x="2765"/>
                </a:cubicBezTo>
                <a:cubicBezTo>
                  <a:pt y="849" x="2780"/>
                  <a:pt y="845" x="2794"/>
                  <a:pt y="838" x="2809"/>
                </a:cubicBezTo>
                <a:cubicBezTo>
                  <a:pt y="832" x="2824"/>
                  <a:pt y="823" x="2838"/>
                  <a:pt y="813" x="2851"/>
                </a:cubicBezTo>
                <a:cubicBezTo>
                  <a:pt y="802" x="2865"/>
                  <a:pt y="790" x="2877"/>
                  <a:pt y="775" x="2887"/>
                </a:cubicBezTo>
                <a:cubicBezTo>
                  <a:pt y="760" x="2897"/>
                  <a:pt y="743" x="2906"/>
                  <a:pt y="723" x="2912"/>
                </a:cubicBezTo>
                <a:cubicBezTo>
                  <a:pt y="704" x="2918"/>
                  <a:pt y="682" x="2921"/>
                  <a:pt y="658" x="2921"/>
                </a:cubicBezTo>
                <a:lnTo>
                  <a:pt y="486" x="2921"/>
                </a:lnTo>
                <a:cubicBezTo>
                  <a:pt y="473" x="2921"/>
                  <a:pt y="459" x="2920"/>
                  <a:pt y="444" x="2916"/>
                </a:cubicBezTo>
                <a:cubicBezTo>
                  <a:pt y="429" x="2913"/>
                  <a:pt y="414" x="2909"/>
                  <a:pt y="400" x="2902"/>
                </a:cubicBezTo>
                <a:cubicBezTo>
                  <a:pt y="385" x="2896"/>
                  <a:pt y="371" x="2887"/>
                  <a:pt y="357" x="2877"/>
                </a:cubicBezTo>
                <a:cubicBezTo>
                  <a:pt y="344" x="2866"/>
                  <a:pt y="332" x="2854"/>
                  <a:pt y="322" x="2839"/>
                </a:cubicBezTo>
                <a:cubicBezTo>
                  <a:pt y="311" x="2824"/>
                  <a:pt y="303" x="2807"/>
                  <a:pt y="297" x="2787"/>
                </a:cubicBezTo>
                <a:cubicBezTo>
                  <a:pt y="291" x="2768"/>
                  <a:pt y="288" x="2746"/>
                  <a:pt y="288" x="2722"/>
                </a:cubicBezTo>
                <a:close/>
                <a:moveTo>
                  <a:pt y="288" x="9285"/>
                </a:moveTo>
                <a:cubicBezTo>
                  <a:pt y="288" x="9272"/>
                  <a:pt y="289" x="9258"/>
                  <a:pt y="292" x="9243"/>
                </a:cubicBezTo>
                <a:cubicBezTo>
                  <a:pt y="295" x="9228"/>
                  <a:pt y="300" x="9213"/>
                  <a:pt y="306" x="9199"/>
                </a:cubicBezTo>
                <a:cubicBezTo>
                  <a:pt y="313" x="9184"/>
                  <a:pt y="321" x="9170"/>
                  <a:pt y="332" x="9156"/>
                </a:cubicBezTo>
                <a:cubicBezTo>
                  <a:pt y="342" x="9143"/>
                  <a:pt y="355" x="9131"/>
                  <a:pt y="370" x="9120"/>
                </a:cubicBezTo>
                <a:cubicBezTo>
                  <a:pt y="385" x="9110"/>
                  <a:pt y="402" x="9101"/>
                  <a:pt y="421" x="9095"/>
                </a:cubicBezTo>
                <a:cubicBezTo>
                  <a:pt y="441" x="9089"/>
                  <a:pt y="462" x="9086"/>
                  <a:pt y="486" x="9086"/>
                </a:cubicBezTo>
                <a:lnTo>
                  <a:pt y="1022" x="9086"/>
                </a:lnTo>
                <a:lnTo>
                  <a:pt y="1022" x="9255"/>
                </a:lnTo>
                <a:lnTo>
                  <a:pt y="486" x="9255"/>
                </a:lnTo>
                <a:cubicBezTo>
                  <a:pt y="475" x="9255"/>
                  <a:pt y="468" x="9257"/>
                  <a:pt y="463" x="9262"/>
                </a:cubicBezTo>
                <a:cubicBezTo>
                  <a:pt y="459" x="9266"/>
                  <a:pt y="456" x="9274"/>
                  <a:pt y="456" x="9286"/>
                </a:cubicBezTo>
                <a:lnTo>
                  <a:pt y="456" x="9514"/>
                </a:lnTo>
                <a:cubicBezTo>
                  <a:pt y="456" x="9525"/>
                  <a:pt y="458" x="9533"/>
                  <a:pt y="463" x="9537"/>
                </a:cubicBezTo>
                <a:cubicBezTo>
                  <a:pt y="467" x="9542"/>
                  <a:pt y="475" x="9544"/>
                  <a:pt y="487" x="9544"/>
                </a:cubicBezTo>
                <a:lnTo>
                  <a:pt y="658" x="9544"/>
                </a:lnTo>
                <a:cubicBezTo>
                  <a:pt y="669" x="9544"/>
                  <a:pt y="677" x="9542"/>
                  <a:pt y="681" x="9537"/>
                </a:cubicBezTo>
                <a:cubicBezTo>
                  <a:pt y="686" x="9533"/>
                  <a:pt y="688" x="9525"/>
                  <a:pt y="688" x="9514"/>
                </a:cubicBezTo>
                <a:lnTo>
                  <a:pt y="688" x="9264"/>
                </a:lnTo>
                <a:lnTo>
                  <a:pt y="857" x="9264"/>
                </a:lnTo>
                <a:lnTo>
                  <a:pt y="857" x="9514"/>
                </a:lnTo>
                <a:cubicBezTo>
                  <a:pt y="857" x="9527"/>
                  <a:pt y="856" x="9542"/>
                  <a:pt y="853" x="9556"/>
                </a:cubicBezTo>
                <a:cubicBezTo>
                  <a:pt y="849" x="9571"/>
                  <a:pt y="845" x="9586"/>
                  <a:pt y="838" x="9600"/>
                </a:cubicBezTo>
                <a:cubicBezTo>
                  <a:pt y="832" x="9615"/>
                  <a:pt y="823" x="9629"/>
                  <a:pt y="813" x="9643"/>
                </a:cubicBezTo>
                <a:cubicBezTo>
                  <a:pt y="802" x="9656"/>
                  <a:pt y="790" x="9668"/>
                  <a:pt y="775" x="9679"/>
                </a:cubicBezTo>
                <a:cubicBezTo>
                  <a:pt y="760" x="9689"/>
                  <a:pt y="743" x="9697"/>
                  <a:pt y="723" x="9703"/>
                </a:cubicBezTo>
                <a:cubicBezTo>
                  <a:pt y="704" x="9709"/>
                  <a:pt y="682" x="9713"/>
                  <a:pt y="658" x="9713"/>
                </a:cubicBezTo>
                <a:lnTo>
                  <a:pt y="486" x="9713"/>
                </a:lnTo>
                <a:cubicBezTo>
                  <a:pt y="473" x="9713"/>
                  <a:pt y="459" x="9711"/>
                  <a:pt y="444" x="9708"/>
                </a:cubicBezTo>
                <a:cubicBezTo>
                  <a:pt y="429" x="9705"/>
                  <a:pt y="414" x="9700"/>
                  <a:pt y="400" x="9694"/>
                </a:cubicBezTo>
                <a:cubicBezTo>
                  <a:pt y="385" x="9687"/>
                  <a:pt y="371" x="9679"/>
                  <a:pt y="357" x="9668"/>
                </a:cubicBezTo>
                <a:cubicBezTo>
                  <a:pt y="344" x="9658"/>
                  <a:pt y="332" x="9645"/>
                  <a:pt y="322" x="9630"/>
                </a:cubicBezTo>
                <a:cubicBezTo>
                  <a:pt y="311" x="9615"/>
                  <a:pt y="303" x="9598"/>
                  <a:pt y="297" x="9579"/>
                </a:cubicBezTo>
                <a:cubicBezTo>
                  <a:pt y="291" x="9560"/>
                  <a:pt y="288" x="9538"/>
                  <a:pt y="288" x="9514"/>
                </a:cubicBezTo>
                <a:close/>
              </a:path>
            </a:pathLst>
          </a:custGeom>
          <a:solidFill>
            <a:srgbClr val="FFFFFF"/>
          </a:solidFill>
          <a:ln w="19050" cap="flat">
            <a:solidFill>
              <a:srgbClr val="000000"/>
            </a:solidFill>
            <a:prstDash val="solid"/>
            <a:round/>
            <a:headEnd w="med" len="med" type="none"/>
            <a:tailEnd w="med" len="med" type="none"/>
          </a:ln>
        </p:spPr>
      </p:sp>
      <p:pic>
        <p:nvPicPr>
          <p:cNvPr id="26" name="Shape 26"/>
          <p:cNvPicPr preferRelativeResize="0"/>
          <p:nvPr/>
        </p:nvPicPr>
        <p:blipFill>
          <a:blip r:embed="rId3"/>
          <a:stretch>
            <a:fillRect/>
          </a:stretch>
        </p:blipFill>
        <p:spPr>
          <a:xfrm>
            <a:off y="897225" x="6592375"/>
            <a:ext cy="1799850" cx="2253699"/>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y="0" x="0"/>
          <a:ext cy="0" cx="0"/>
          <a:chOff y="0" x="0"/>
          <a:chExt cy="0" cx="0"/>
        </a:xfrm>
      </p:grpSpPr>
      <p:sp>
        <p:nvSpPr>
          <p:cNvPr id="156" name="Shape 156"/>
          <p:cNvSpPr/>
          <p:nvPr/>
        </p:nvSpPr>
        <p:spPr>
          <a:xfrm>
            <a:off y="82825" x="204099"/>
            <a:ext cy="494568" cx="7584286"/>
          </a:xfrm>
          <a:custGeom>
            <a:pathLst>
              <a:path w="18438" extrusionOk="0" h="1022">
                <a:moveTo>
                  <a:pt y="0" x="5405"/>
                </a:moveTo>
                <a:lnTo>
                  <a:pt y="156" x="5405"/>
                </a:lnTo>
                <a:lnTo>
                  <a:pt y="156" x="5574"/>
                </a:lnTo>
                <a:lnTo>
                  <a:pt y="0" x="5574"/>
                </a:lnTo>
                <a:close/>
                <a:moveTo>
                  <a:pt y="336" x="7500"/>
                </a:moveTo>
                <a:lnTo>
                  <a:pt y="506" x="7500"/>
                </a:lnTo>
                <a:lnTo>
                  <a:pt y="506" x="7943"/>
                </a:lnTo>
                <a:lnTo>
                  <a:pt y="336" x="7943"/>
                </a:lnTo>
                <a:close/>
                <a:moveTo>
                  <a:pt y="391" x="1159"/>
                </a:moveTo>
                <a:cubicBezTo>
                  <a:pt y="391" x="1169"/>
                  <a:pt y="393" x="1177"/>
                  <a:pt y="398" x="1182"/>
                </a:cubicBezTo>
                <a:cubicBezTo>
                  <a:pt y="402" x="1187"/>
                  <a:pt y="410" x="1189"/>
                  <a:pt y="422" x="1189"/>
                </a:cubicBezTo>
                <a:lnTo>
                  <a:pt y="593" x="1189"/>
                </a:lnTo>
                <a:cubicBezTo>
                  <a:pt y="604" x="1189"/>
                  <a:pt y="612" x="1187"/>
                  <a:pt y="617" x="1182"/>
                </a:cubicBezTo>
                <a:cubicBezTo>
                  <a:pt y="621" x="1178"/>
                  <a:pt y="624" x="1170"/>
                  <a:pt y="624" x="1159"/>
                </a:cubicBezTo>
                <a:lnTo>
                  <a:pt y="624" x="930"/>
                </a:lnTo>
                <a:cubicBezTo>
                  <a:pt y="624" x="919"/>
                  <a:pt y="621" x="911"/>
                  <a:pt y="617" x="907"/>
                </a:cubicBezTo>
                <a:cubicBezTo>
                  <a:pt y="612" x="902"/>
                  <a:pt y="604" x="900"/>
                  <a:pt y="593" x="900"/>
                </a:cubicBezTo>
                <a:lnTo>
                  <a:pt y="421" x="900"/>
                </a:lnTo>
                <a:cubicBezTo>
                  <a:pt y="410" x="900"/>
                  <a:pt y="403" x="902"/>
                  <a:pt y="398" x="907"/>
                </a:cubicBezTo>
                <a:cubicBezTo>
                  <a:pt y="394" x="911"/>
                  <a:pt y="391" x="919"/>
                  <a:pt y="391" x="930"/>
                </a:cubicBezTo>
                <a:close/>
                <a:moveTo>
                  <a:pt y="219" x="12043"/>
                </a:moveTo>
                <a:cubicBezTo>
                  <a:pt y="219" x="12047"/>
                  <a:pt y="221" x="12049"/>
                  <a:pt y="225" x="12049"/>
                </a:cubicBezTo>
                <a:lnTo>
                  <a:pt y="249" x="12049"/>
                </a:lnTo>
                <a:cubicBezTo>
                  <a:pt y="263" x="12049"/>
                  <a:pt y="276" x="12047"/>
                  <a:pt y="286" x="12043"/>
                </a:cubicBezTo>
                <a:cubicBezTo>
                  <a:pt y="297" x="12039"/>
                  <a:pt y="306" x="12033"/>
                  <a:pt y="313" x="12026"/>
                </a:cubicBezTo>
                <a:cubicBezTo>
                  <a:pt y="321" x="12018"/>
                  <a:pt y="326" x="12009"/>
                  <a:pt y="330" x="11999"/>
                </a:cubicBezTo>
                <a:cubicBezTo>
                  <a:pt y="334" x="11988"/>
                  <a:pt y="336" x="11975"/>
                  <a:pt y="336" x="11961"/>
                </a:cubicBezTo>
                <a:lnTo>
                  <a:pt y="336" x="11711"/>
                </a:lnTo>
                <a:lnTo>
                  <a:pt y="506" x="11711"/>
                </a:lnTo>
                <a:lnTo>
                  <a:pt y="506" x="12018"/>
                </a:lnTo>
                <a:cubicBezTo>
                  <a:pt y="506" x="12032"/>
                  <a:pt y="508" x="12045"/>
                  <a:pt y="512" x="12056"/>
                </a:cubicBezTo>
                <a:cubicBezTo>
                  <a:pt y="516" x="12066"/>
                  <a:pt y="522" x="12075"/>
                  <a:pt y="529" x="12083"/>
                </a:cubicBezTo>
                <a:cubicBezTo>
                  <a:pt y="537" x="12090"/>
                  <a:pt y="546" x="12096"/>
                  <a:pt y="556" x="12100"/>
                </a:cubicBezTo>
                <a:cubicBezTo>
                  <a:pt y="567" x="12104"/>
                  <a:pt y="579" x="12106"/>
                  <a:pt y="593" x="12106"/>
                </a:cubicBezTo>
                <a:lnTo>
                  <a:pt y="617" x="12106"/>
                </a:lnTo>
                <a:cubicBezTo>
                  <a:pt y="620" x="12106"/>
                  <a:pt y="622" x="12106"/>
                  <a:pt y="623" x="12106"/>
                </a:cubicBezTo>
                <a:cubicBezTo>
                  <a:pt y="623" x="12106"/>
                  <a:pt y="623" x="12106"/>
                  <a:pt y="623" x="12106"/>
                </a:cubicBezTo>
                <a:lnTo>
                  <a:pt y="623" x="12106"/>
                </a:lnTo>
                <a:cubicBezTo>
                  <a:pt y="623" x="12106"/>
                  <a:pt y="623" x="12106"/>
                  <a:pt y="623" x="12106"/>
                </a:cubicBezTo>
                <a:cubicBezTo>
                  <a:pt y="623" x="12105"/>
                  <a:pt y="623" x="12105"/>
                  <a:pt y="623" x="12105"/>
                </a:cubicBezTo>
                <a:cubicBezTo>
                  <a:pt y="623" x="12104"/>
                  <a:pt y="624" x="12102"/>
                  <a:pt y="624" x="12100"/>
                </a:cubicBezTo>
                <a:lnTo>
                  <a:pt y="624" x="11702"/>
                </a:lnTo>
                <a:lnTo>
                  <a:pt y="219" x="11702"/>
                </a:lnTo>
                <a:close/>
                <a:moveTo>
                  <a:pt y="219" x="16582"/>
                </a:moveTo>
                <a:cubicBezTo>
                  <a:pt y="219" x="16604"/>
                  <a:pt y="222" x="16624"/>
                  <a:pt y="229" x="16642"/>
                </a:cubicBezTo>
                <a:cubicBezTo>
                  <a:pt y="236" x="16660"/>
                  <a:pt y="246" x="16675"/>
                  <a:pt y="259" x="16688"/>
                </a:cubicBezTo>
                <a:cubicBezTo>
                  <a:pt y="271" x="16700"/>
                  <a:pt y="286" x="16710"/>
                  <a:pt y="304" x="16717"/>
                </a:cubicBezTo>
                <a:cubicBezTo>
                  <a:pt y="322" x="16724"/>
                  <a:pt y="342" x="16728"/>
                  <a:pt y="364" x="16728"/>
                </a:cubicBezTo>
                <a:lnTo>
                  <a:pt y="478" x="16728"/>
                </a:lnTo>
                <a:cubicBezTo>
                  <a:pt y="501" x="16728"/>
                  <a:pt y="521" x="16724"/>
                  <a:pt y="539" x="16717"/>
                </a:cubicBezTo>
                <a:cubicBezTo>
                  <a:pt y="556" x="16710"/>
                  <a:pt y="571" x="16700"/>
                  <a:pt y="584" x="16688"/>
                </a:cubicBezTo>
                <a:cubicBezTo>
                  <a:pt y="596" x="16675"/>
                  <a:pt y="606" x="16660"/>
                  <a:pt y="613" x="16642"/>
                </a:cubicBezTo>
                <a:cubicBezTo>
                  <a:pt y="620" x="16624"/>
                  <a:pt y="624" x="16604"/>
                  <a:pt y="624" x="16582"/>
                </a:cubicBezTo>
                <a:lnTo>
                  <a:pt y="624" x="16323"/>
                </a:lnTo>
                <a:lnTo>
                  <a:pt y="219" x="16323"/>
                </a:lnTo>
                <a:close/>
                <a:moveTo>
                  <a:pt y="50" x="199"/>
                </a:moveTo>
                <a:cubicBezTo>
                  <a:pt y="50" x="175"/>
                  <a:pt y="53" x="153"/>
                  <a:pt y="60" x="134"/>
                </a:cubicBezTo>
                <a:cubicBezTo>
                  <a:pt y="66" x="114"/>
                  <a:pt y="74" x="97"/>
                  <a:pt y="85" x="82"/>
                </a:cubicBezTo>
                <a:cubicBezTo>
                  <a:pt y="95" x="67"/>
                  <a:pt y="107" x="55"/>
                  <a:pt y="121" x="44"/>
                </a:cubicBezTo>
                <a:cubicBezTo>
                  <a:pt y="134" x="33"/>
                  <a:pt y="148" x="25"/>
                  <a:pt y="163" x="18"/>
                </a:cubicBezTo>
                <a:cubicBezTo>
                  <a:pt y="178" x="12"/>
                  <a:pt y="192" x="7"/>
                  <a:pt y="207" x="4"/>
                </a:cubicBezTo>
                <a:cubicBezTo>
                  <a:pt y="222" x="1"/>
                  <a:pt y="236" x="0"/>
                  <a:pt y="249" x="0"/>
                </a:cubicBezTo>
                <a:lnTo>
                  <a:pt y="593" x="0"/>
                </a:lnTo>
                <a:cubicBezTo>
                  <a:pt y="617" x="0"/>
                  <a:pt y="639" x="3"/>
                  <a:pt y="658" x="9"/>
                </a:cubicBezTo>
                <a:cubicBezTo>
                  <a:pt y="678" x="15"/>
                  <a:pt y="695" x="23"/>
                  <a:pt y="710" x="34"/>
                </a:cubicBezTo>
                <a:cubicBezTo>
                  <a:pt y="725" x="44"/>
                  <a:pt y="737" x="56"/>
                  <a:pt y="748" x="70"/>
                </a:cubicBezTo>
                <a:cubicBezTo>
                  <a:pt y="758" x="83"/>
                  <a:pt y="767" x="97"/>
                  <a:pt y="773" x="112"/>
                </a:cubicBezTo>
                <a:cubicBezTo>
                  <a:pt y="780" x="127"/>
                  <a:pt y="785" x="142"/>
                  <a:pt y="788" x="156"/>
                </a:cubicBezTo>
                <a:cubicBezTo>
                  <a:pt y="791" x="171"/>
                  <a:pt y="792" x="185"/>
                  <a:pt y="792" x="199"/>
                </a:cubicBezTo>
                <a:lnTo>
                  <a:pt y="792" x="677"/>
                </a:lnTo>
                <a:lnTo>
                  <a:pt y="624" x="677"/>
                </a:lnTo>
                <a:lnTo>
                  <a:pt y="624" x="199"/>
                </a:lnTo>
                <a:cubicBezTo>
                  <a:pt y="624" x="188"/>
                  <a:pt y="621" x="180"/>
                  <a:pt y="616" x="175"/>
                </a:cubicBezTo>
                <a:cubicBezTo>
                  <a:pt y="611" x="171"/>
                  <a:pt y="604" x="168"/>
                  <a:pt y="593" x="168"/>
                </a:cubicBezTo>
                <a:lnTo>
                  <a:pt y="250" x="168"/>
                </a:lnTo>
                <a:cubicBezTo>
                  <a:pt y="239" x="168"/>
                  <a:pt y="231" x="170"/>
                  <a:pt y="226" x="175"/>
                </a:cubicBezTo>
                <a:cubicBezTo>
                  <a:pt y="221" x="180"/>
                  <a:pt y="219" x="188"/>
                  <a:pt y="219" x="199"/>
                </a:cubicBezTo>
                <a:lnTo>
                  <a:pt y="219" x="677"/>
                </a:lnTo>
                <a:lnTo>
                  <a:pt y="50" x="677"/>
                </a:lnTo>
                <a:close/>
                <a:moveTo>
                  <a:pt y="223" x="930"/>
                </a:moveTo>
                <a:cubicBezTo>
                  <a:pt y="223" x="910"/>
                  <a:pt y="226" x="888"/>
                  <a:pt y="233" x="865"/>
                </a:cubicBezTo>
                <a:cubicBezTo>
                  <a:pt y="240" x="842"/>
                  <a:pt y="251" x="821"/>
                  <a:pt y="267" x="801"/>
                </a:cubicBezTo>
                <a:cubicBezTo>
                  <a:pt y="283" x="781"/>
                  <a:pt y="304" x="764"/>
                  <a:pt y="329" x="751"/>
                </a:cubicBezTo>
                <a:cubicBezTo>
                  <a:pt y="354" x="738"/>
                  <a:pt y="385" x="731"/>
                  <a:pt y="421" x="731"/>
                </a:cubicBezTo>
                <a:lnTo>
                  <a:pt y="593" x="731"/>
                </a:lnTo>
                <a:cubicBezTo>
                  <a:pt y="629" x="731"/>
                  <a:pt y="660" x="738"/>
                  <a:pt y="686" x="751"/>
                </a:cubicBezTo>
                <a:cubicBezTo>
                  <a:pt y="711" x="764"/>
                  <a:pt y="732" x="781"/>
                  <a:pt y="748" x="801"/>
                </a:cubicBezTo>
                <a:cubicBezTo>
                  <a:pt y="764" x="821"/>
                  <a:pt y="775" x="842"/>
                  <a:pt y="782" x="865"/>
                </a:cubicBezTo>
                <a:cubicBezTo>
                  <a:pt y="789" x="888"/>
                  <a:pt y="792" x="910"/>
                  <a:pt y="792" x="930"/>
                </a:cubicBezTo>
                <a:lnTo>
                  <a:pt y="792" x="1159"/>
                </a:lnTo>
                <a:cubicBezTo>
                  <a:pt y="792" x="1172"/>
                  <a:pt y="791" x="1186"/>
                  <a:pt y="788" x="1201"/>
                </a:cubicBezTo>
                <a:cubicBezTo>
                  <a:pt y="785" x="1216"/>
                  <a:pt y="780" x="1231"/>
                  <a:pt y="773" x="1245"/>
                </a:cubicBezTo>
                <a:cubicBezTo>
                  <a:pt y="767" x="1260"/>
                  <a:pt y="758" x="1274"/>
                  <a:pt y="748" x="1288"/>
                </a:cubicBezTo>
                <a:cubicBezTo>
                  <a:pt y="737" x="1301"/>
                  <a:pt y="725" x="1313"/>
                  <a:pt y="710" x="1324"/>
                </a:cubicBezTo>
                <a:cubicBezTo>
                  <a:pt y="695" x="1334"/>
                  <a:pt y="678" x="1342"/>
                  <a:pt y="658" x="1348"/>
                </a:cubicBezTo>
                <a:cubicBezTo>
                  <a:pt y="639" x="1354"/>
                  <a:pt y="617" x="1358"/>
                  <a:pt y="593" x="1358"/>
                </a:cubicBezTo>
                <a:lnTo>
                  <a:pt y="421" x="1358"/>
                </a:lnTo>
                <a:cubicBezTo>
                  <a:pt y="401" x="1358"/>
                  <a:pt y="380" x="1354"/>
                  <a:pt y="357" x="1347"/>
                </a:cubicBezTo>
                <a:cubicBezTo>
                  <a:pt y="334" x="1340"/>
                  <a:pt y="312" x="1329"/>
                  <a:pt y="292" x="1313"/>
                </a:cubicBezTo>
                <a:cubicBezTo>
                  <a:pt y="272" x="1297"/>
                  <a:pt y="256" x="1276"/>
                  <a:pt y="243" x="1251"/>
                </a:cubicBezTo>
                <a:cubicBezTo>
                  <a:pt y="229" x="1225"/>
                  <a:pt y="223" x="1194"/>
                  <a:pt y="223" x="1159"/>
                </a:cubicBezTo>
                <a:close/>
                <a:moveTo>
                  <a:pt y="223" x="1509"/>
                </a:moveTo>
                <a:cubicBezTo>
                  <a:pt y="223" x="1497"/>
                  <a:pt y="225" x="1486"/>
                  <a:pt y="229" x="1476"/>
                </a:cubicBezTo>
                <a:cubicBezTo>
                  <a:pt y="233" x="1465"/>
                  <a:pt y="239" x="1456"/>
                  <a:pt y="247" x="1449"/>
                </a:cubicBezTo>
                <a:cubicBezTo>
                  <a:pt y="254" x="1441"/>
                  <a:pt y="263" x="1435"/>
                  <a:pt y="274" x="1430"/>
                </a:cubicBezTo>
                <a:cubicBezTo>
                  <a:pt y="284" x="1426"/>
                  <a:pt y="295" x="1424"/>
                  <a:pt y="306" x="1424"/>
                </a:cubicBezTo>
                <a:lnTo>
                  <a:pt y="792" x="1424"/>
                </a:lnTo>
                <a:lnTo>
                  <a:pt y="792" x="1592"/>
                </a:lnTo>
                <a:lnTo>
                  <a:pt y="391" x="1592"/>
                </a:lnTo>
                <a:lnTo>
                  <a:pt y="391" x="1737"/>
                </a:lnTo>
                <a:cubicBezTo>
                  <a:pt y="391" x="1748"/>
                  <a:pt y="394" x="1756"/>
                  <a:pt y="398" x="1761"/>
                </a:cubicBezTo>
                <a:cubicBezTo>
                  <a:pt y="403" x="1766"/>
                  <a:pt y="410" x="1768"/>
                  <a:pt y="421" x="1768"/>
                </a:cubicBezTo>
                <a:lnTo>
                  <a:pt y="792" x="1768"/>
                </a:lnTo>
                <a:lnTo>
                  <a:pt y="792" x="1937"/>
                </a:lnTo>
                <a:lnTo>
                  <a:pt y="421" x="1937"/>
                </a:lnTo>
                <a:cubicBezTo>
                  <a:pt y="401" x="1937"/>
                  <a:pt y="391" x="1937"/>
                  <a:pt y="391" x="1937"/>
                </a:cubicBezTo>
                <a:cubicBezTo>
                  <a:pt y="391" x="1937"/>
                  <a:pt y="391" x="1937"/>
                  <a:pt y="391" x="1937"/>
                </a:cubicBezTo>
                <a:lnTo>
                  <a:pt y="391" x="2024"/>
                </a:lnTo>
                <a:cubicBezTo>
                  <a:pt y="391" x="2035"/>
                  <a:pt y="394" x="2043"/>
                  <a:pt y="398" x="2047"/>
                </a:cubicBezTo>
                <a:cubicBezTo>
                  <a:pt y="403" x="2052"/>
                  <a:pt y="410" x="2054"/>
                  <a:pt y="421" x="2054"/>
                </a:cubicBezTo>
                <a:lnTo>
                  <a:pt y="792" x="2054"/>
                </a:lnTo>
                <a:lnTo>
                  <a:pt y="792" x="2222"/>
                </a:lnTo>
                <a:lnTo>
                  <a:pt y="421" x="2222"/>
                </a:lnTo>
                <a:cubicBezTo>
                  <a:pt y="397" x="2222"/>
                  <a:pt y="376" x="2219"/>
                  <a:pt y="356" x="2213"/>
                </a:cubicBezTo>
                <a:cubicBezTo>
                  <a:pt y="337" x="2207"/>
                  <a:pt y="320" x="2199"/>
                  <a:pt y="305" x="2188"/>
                </a:cubicBezTo>
                <a:cubicBezTo>
                  <a:pt y="290" x="2178"/>
                  <a:pt y="277" x="2166"/>
                  <a:pt y="267" x="2152"/>
                </a:cubicBezTo>
                <a:cubicBezTo>
                  <a:pt y="256" x="2139"/>
                  <a:pt y="248" x="2125"/>
                  <a:pt y="242" x="2110"/>
                </a:cubicBezTo>
                <a:cubicBezTo>
                  <a:pt y="235" x="2096"/>
                  <a:pt y="230" x="2081"/>
                  <a:pt y="227" x="2066"/>
                </a:cubicBezTo>
                <a:cubicBezTo>
                  <a:pt y="224" x="2051"/>
                  <a:pt y="223" x="2037"/>
                  <a:pt y="223" x="2024"/>
                </a:cubicBezTo>
                <a:lnTo>
                  <a:pt y="223" x="1831"/>
                </a:lnTo>
                <a:lnTo>
                  <a:pt y="241" x="1831"/>
                </a:lnTo>
                <a:cubicBezTo>
                  <a:pt y="241" x="1831"/>
                  <a:pt y="241" x="1831"/>
                  <a:pt y="241" x="1831"/>
                </a:cubicBezTo>
                <a:cubicBezTo>
                  <a:pt y="241" x="1829"/>
                  <a:pt y="238" x="1819"/>
                  <a:pt y="233" x="1801"/>
                </a:cubicBezTo>
                <a:cubicBezTo>
                  <a:pt y="226" x="1778"/>
                  <a:pt y="223" x="1757"/>
                  <a:pt y="223" x="1738"/>
                </a:cubicBezTo>
                <a:close/>
                <a:moveTo>
                  <a:pt y="223" x="3079"/>
                </a:moveTo>
                <a:lnTo>
                  <a:pt y="385" x="3079"/>
                </a:lnTo>
                <a:lnTo>
                  <a:pt y="385" x="3379"/>
                </a:lnTo>
                <a:cubicBezTo>
                  <a:pt y="385" x="3389"/>
                  <a:pt y="388" x="3397"/>
                  <a:pt y="394" x="3403"/>
                </a:cubicBezTo>
                <a:cubicBezTo>
                  <a:pt y="399" x="3409"/>
                  <a:pt y="408" x="3412"/>
                  <a:pt y="418" x="3412"/>
                </a:cubicBezTo>
                <a:lnTo>
                  <a:pt y="596" x="3412"/>
                </a:lnTo>
                <a:cubicBezTo>
                  <a:pt y="606" x="3412"/>
                  <a:pt y="614" x="3409"/>
                  <a:pt y="620" x="3404"/>
                </a:cubicBezTo>
                <a:cubicBezTo>
                  <a:pt y="626" x="3398"/>
                  <a:pt y="629" x="3390"/>
                  <a:pt y="629" x="3379"/>
                </a:cubicBezTo>
                <a:lnTo>
                  <a:pt y="629" x="3151"/>
                </a:lnTo>
                <a:cubicBezTo>
                  <a:pt y="629" x="3141"/>
                  <a:pt y="627" x="3133"/>
                  <a:pt y="621" x="3126"/>
                </a:cubicBezTo>
                <a:cubicBezTo>
                  <a:pt y="616" x="3120"/>
                  <a:pt y="608" x="3116"/>
                  <a:pt y="597" x="3116"/>
                </a:cubicBezTo>
                <a:cubicBezTo>
                  <a:pt y="587" x="3116"/>
                  <a:pt y="579" x="3119"/>
                  <a:pt y="573" x="3125"/>
                </a:cubicBezTo>
                <a:cubicBezTo>
                  <a:pt y="566" x="3130"/>
                  <a:pt y="563" x="3139"/>
                  <a:pt y="563" x="3150"/>
                </a:cubicBezTo>
                <a:lnTo>
                  <a:pt y="563" x="3400"/>
                </a:lnTo>
                <a:lnTo>
                  <a:pt y="400" x="3400"/>
                </a:lnTo>
                <a:lnTo>
                  <a:pt y="400" x="3150"/>
                </a:lnTo>
                <a:cubicBezTo>
                  <a:pt y="400" x="3114"/>
                  <a:pt y="407" x="3084"/>
                  <a:pt y="420" x="3059"/>
                </a:cubicBezTo>
                <a:cubicBezTo>
                  <a:pt y="433" x="3034"/>
                  <a:pt y="450" x="3014"/>
                  <a:pt y="469" x="2998"/>
                </a:cubicBezTo>
                <a:cubicBezTo>
                  <a:pt y="489" x="2983"/>
                  <a:pt y="510" x="2971"/>
                  <a:pt y="533" x="2964"/>
                </a:cubicBezTo>
                <a:cubicBezTo>
                  <a:pt y="556" x="2958"/>
                  <a:pt y="577" x="2954"/>
                  <a:pt y="597" x="2954"/>
                </a:cubicBezTo>
                <a:cubicBezTo>
                  <a:pt y="632" x="2954"/>
                  <a:pt y="662" x="2961"/>
                  <a:pt y="687" x="2974"/>
                </a:cubicBezTo>
                <a:cubicBezTo>
                  <a:pt y="712" x="2987"/>
                  <a:pt y="733" x="3003"/>
                  <a:pt y="748" x="3023"/>
                </a:cubicBezTo>
                <a:cubicBezTo>
                  <a:pt y="764" x="3043"/>
                  <a:pt y="775" x="3064"/>
                  <a:pt y="782" x="3086"/>
                </a:cubicBezTo>
                <a:cubicBezTo>
                  <a:pt y="789" x="3109"/>
                  <a:pt y="792" x="3130"/>
                  <a:pt y="792" x="3150"/>
                </a:cubicBezTo>
                <a:lnTo>
                  <a:pt y="792" x="3379"/>
                </a:lnTo>
                <a:cubicBezTo>
                  <a:pt y="792" x="3414"/>
                  <a:pt y="786" x="3444"/>
                  <a:pt y="772" x="3469"/>
                </a:cubicBezTo>
                <a:cubicBezTo>
                  <a:pt y="759" x="3495"/>
                  <a:pt y="743" x="3515"/>
                  <a:pt y="723" x="3530"/>
                </a:cubicBezTo>
                <a:cubicBezTo>
                  <a:pt y="703" x="3546"/>
                  <a:pt y="682" x="3557"/>
                  <a:pt y="660" x="3564"/>
                </a:cubicBezTo>
                <a:cubicBezTo>
                  <a:pt y="637" x="3571"/>
                  <a:pt y="616" x="3574"/>
                  <a:pt y="597" x="3574"/>
                </a:cubicBezTo>
                <a:lnTo>
                  <a:pt y="418" x="3574"/>
                </a:lnTo>
                <a:cubicBezTo>
                  <a:pt y="383" x="3574"/>
                  <a:pt y="353" x="3568"/>
                  <a:pt y="328" x="3555"/>
                </a:cubicBezTo>
                <a:cubicBezTo>
                  <a:pt y="302" x="3541"/>
                  <a:pt y="282" x="3525"/>
                  <a:pt y="267" x="3505"/>
                </a:cubicBezTo>
                <a:cubicBezTo>
                  <a:pt y="251" x="3486"/>
                  <a:pt y="240" x="3465"/>
                  <a:pt y="233" x="3442"/>
                </a:cubicBezTo>
                <a:cubicBezTo>
                  <a:pt y="226" x="3419"/>
                  <a:pt y="223" x="3398"/>
                  <a:pt y="223" x="3379"/>
                </a:cubicBezTo>
                <a:close/>
                <a:moveTo>
                  <a:pt y="223" x="3837"/>
                </a:moveTo>
                <a:cubicBezTo>
                  <a:pt y="223" x="3824"/>
                  <a:pt y="224" x="3810"/>
                  <a:pt y="227" x="3795"/>
                </a:cubicBezTo>
                <a:cubicBezTo>
                  <a:pt y="230" x="3780"/>
                  <a:pt y="235" x="3765"/>
                  <a:pt y="242" x="3751"/>
                </a:cubicBezTo>
                <a:cubicBezTo>
                  <a:pt y="248" x="3736"/>
                  <a:pt y="257" x="3722"/>
                  <a:pt y="267" x="3708"/>
                </a:cubicBezTo>
                <a:cubicBezTo>
                  <a:pt y="277" x="3695"/>
                  <a:pt y="290" x="3683"/>
                  <a:pt y="305" x="3673"/>
                </a:cubicBezTo>
                <a:cubicBezTo>
                  <a:pt y="320" x="3662"/>
                  <a:pt y="337" x="3654"/>
                  <a:pt y="356" x="3647"/>
                </a:cubicBezTo>
                <a:cubicBezTo>
                  <a:pt y="376" x="3641"/>
                  <a:pt y="397" x="3638"/>
                  <a:pt y="421" x="3638"/>
                </a:cubicBezTo>
                <a:lnTo>
                  <a:pt y="792" x="3638"/>
                </a:lnTo>
                <a:lnTo>
                  <a:pt y="792" x="3807"/>
                </a:lnTo>
                <a:lnTo>
                  <a:pt y="421" x="3807"/>
                </a:lnTo>
                <a:cubicBezTo>
                  <a:pt y="410" x="3807"/>
                  <a:pt y="403" x="3809"/>
                  <a:pt y="398" x="3814"/>
                </a:cubicBezTo>
                <a:cubicBezTo>
                  <a:pt y="394" x="3818"/>
                  <a:pt y="391" x="3827"/>
                  <a:pt y="391" x="3838"/>
                </a:cubicBezTo>
                <a:lnTo>
                  <a:pt y="391" x="4145"/>
                </a:lnTo>
                <a:lnTo>
                  <a:pt y="223" x="4145"/>
                </a:lnTo>
                <a:close/>
                <a:moveTo>
                  <a:pt y="223" x="4278"/>
                </a:moveTo>
                <a:lnTo>
                  <a:pt y="385" x="4278"/>
                </a:lnTo>
                <a:lnTo>
                  <a:pt y="385" x="4577"/>
                </a:lnTo>
                <a:cubicBezTo>
                  <a:pt y="385" x="4588"/>
                  <a:pt y="388" x="4596"/>
                  <a:pt y="394" x="4602"/>
                </a:cubicBezTo>
                <a:cubicBezTo>
                  <a:pt y="399" x="4608"/>
                  <a:pt y="408" x="4611"/>
                  <a:pt y="418" x="4611"/>
                </a:cubicBezTo>
                <a:lnTo>
                  <a:pt y="596" x="4611"/>
                </a:lnTo>
                <a:cubicBezTo>
                  <a:pt y="606" x="4611"/>
                  <a:pt y="614" x="4608"/>
                  <a:pt y="620" x="4602"/>
                </a:cubicBezTo>
                <a:cubicBezTo>
                  <a:pt y="626" x="4597"/>
                  <a:pt y="629" x="4589"/>
                  <a:pt y="629" x="4577"/>
                </a:cubicBezTo>
                <a:lnTo>
                  <a:pt y="629" x="4349"/>
                </a:lnTo>
                <a:cubicBezTo>
                  <a:pt y="629" x="4340"/>
                  <a:pt y="627" x="4331"/>
                  <a:pt y="621" x="4325"/>
                </a:cubicBezTo>
                <a:cubicBezTo>
                  <a:pt y="616" x="4318"/>
                  <a:pt y="608" x="4315"/>
                  <a:pt y="597" x="4315"/>
                </a:cubicBezTo>
                <a:cubicBezTo>
                  <a:pt y="587" x="4315"/>
                  <a:pt y="579" x="4318"/>
                  <a:pt y="573" x="4323"/>
                </a:cubicBezTo>
                <a:cubicBezTo>
                  <a:pt y="566" x="4329"/>
                  <a:pt y="563" x="4337"/>
                  <a:pt y="563" x="4348"/>
                </a:cubicBezTo>
                <a:lnTo>
                  <a:pt y="563" x="4598"/>
                </a:lnTo>
                <a:lnTo>
                  <a:pt y="400" x="4598"/>
                </a:lnTo>
                <a:lnTo>
                  <a:pt y="400" x="4348"/>
                </a:lnTo>
                <a:cubicBezTo>
                  <a:pt y="400" x="4313"/>
                  <a:pt y="407" x="4283"/>
                  <a:pt y="420" x="4258"/>
                </a:cubicBezTo>
                <a:cubicBezTo>
                  <a:pt y="433" x="4233"/>
                  <a:pt y="450" x="4212"/>
                  <a:pt y="469" x="4197"/>
                </a:cubicBezTo>
                <a:cubicBezTo>
                  <a:pt y="489" x="4181"/>
                  <a:pt y="510" x="4170"/>
                  <a:pt y="533" x="4163"/>
                </a:cubicBezTo>
                <a:cubicBezTo>
                  <a:pt y="556" x="4156"/>
                  <a:pt y="577" x="4153"/>
                  <a:pt y="597" x="4153"/>
                </a:cubicBezTo>
                <a:cubicBezTo>
                  <a:pt y="632" x="4153"/>
                  <a:pt y="662" x="4159"/>
                  <a:pt y="687" x="4173"/>
                </a:cubicBezTo>
                <a:cubicBezTo>
                  <a:pt y="712" x="4186"/>
                  <a:pt y="733" x="4202"/>
                  <a:pt y="748" x="4222"/>
                </a:cubicBezTo>
                <a:cubicBezTo>
                  <a:pt y="764" x="4241"/>
                  <a:pt y="775" x="4263"/>
                  <a:pt y="782" x="4285"/>
                </a:cubicBezTo>
                <a:cubicBezTo>
                  <a:pt y="789" x="4308"/>
                  <a:pt y="792" x="4329"/>
                  <a:pt y="792" x="4348"/>
                </a:cubicBezTo>
                <a:lnTo>
                  <a:pt y="792" x="4577"/>
                </a:lnTo>
                <a:cubicBezTo>
                  <a:pt y="792" x="4613"/>
                  <a:pt y="786" x="4643"/>
                  <a:pt y="772" x="4668"/>
                </a:cubicBezTo>
                <a:cubicBezTo>
                  <a:pt y="759" x="4693"/>
                  <a:pt y="743" x="4714"/>
                  <a:pt y="723" x="4729"/>
                </a:cubicBezTo>
                <a:cubicBezTo>
                  <a:pt y="703" x="4745"/>
                  <a:pt y="682" x="4756"/>
                  <a:pt y="660" x="4763"/>
                </a:cubicBezTo>
                <a:cubicBezTo>
                  <a:pt y="637" x="4770"/>
                  <a:pt y="616" x="4773"/>
                  <a:pt y="597" x="4773"/>
                </a:cubicBezTo>
                <a:lnTo>
                  <a:pt y="418" x="4773"/>
                </a:lnTo>
                <a:cubicBezTo>
                  <a:pt y="383" x="4773"/>
                  <a:pt y="353" x="4766"/>
                  <a:pt y="328" x="4753"/>
                </a:cubicBezTo>
                <a:cubicBezTo>
                  <a:pt y="302" x="4740"/>
                  <a:pt y="282" x="4724"/>
                  <a:pt y="267" x="4704"/>
                </a:cubicBezTo>
                <a:cubicBezTo>
                  <a:pt y="251" x="4684"/>
                  <a:pt y="240" x="4663"/>
                  <a:pt y="233" x="4641"/>
                </a:cubicBezTo>
                <a:cubicBezTo>
                  <a:pt y="226" x="4618"/>
                  <a:pt y="223" x="4597"/>
                  <a:pt y="223" x="4577"/>
                </a:cubicBezTo>
                <a:close/>
                <a:moveTo>
                  <a:pt y="50" x="4970"/>
                </a:moveTo>
                <a:lnTo>
                  <a:pt y="223" x="4970"/>
                </a:lnTo>
                <a:lnTo>
                  <a:pt y="223" x="4805"/>
                </a:lnTo>
                <a:lnTo>
                  <a:pt y="391" x="4805"/>
                </a:lnTo>
                <a:lnTo>
                  <a:pt y="391" x="4970"/>
                </a:lnTo>
                <a:lnTo>
                  <a:pt y="792" x="4970"/>
                </a:lnTo>
                <a:lnTo>
                  <a:pt y="792" x="5140"/>
                </a:lnTo>
                <a:lnTo>
                  <a:pt y="391" x="5140"/>
                </a:lnTo>
                <a:lnTo>
                  <a:pt y="391" x="5361"/>
                </a:lnTo>
                <a:lnTo>
                  <a:pt y="223" x="5361"/>
                </a:lnTo>
                <a:lnTo>
                  <a:pt y="223" x="5140"/>
                </a:lnTo>
                <a:lnTo>
                  <a:pt y="50" x="5140"/>
                </a:lnTo>
                <a:close/>
                <a:moveTo>
                  <a:pt y="223" x="5405"/>
                </a:moveTo>
                <a:lnTo>
                  <a:pt y="792" x="5405"/>
                </a:lnTo>
                <a:lnTo>
                  <a:pt y="792" x="5574"/>
                </a:lnTo>
                <a:lnTo>
                  <a:pt y="223" x="5574"/>
                </a:lnTo>
                <a:close/>
                <a:moveTo>
                  <a:pt y="223" x="6420"/>
                </a:moveTo>
                <a:lnTo>
                  <a:pt y="385" x="6420"/>
                </a:lnTo>
                <a:lnTo>
                  <a:pt y="385" x="6720"/>
                </a:lnTo>
                <a:cubicBezTo>
                  <a:pt y="385" x="6730"/>
                  <a:pt y="388" x="6738"/>
                  <a:pt y="394" x="6744"/>
                </a:cubicBezTo>
                <a:cubicBezTo>
                  <a:pt y="399" x="6750"/>
                  <a:pt y="408" x="6753"/>
                  <a:pt y="418" x="6753"/>
                </a:cubicBezTo>
                <a:lnTo>
                  <a:pt y="596" x="6753"/>
                </a:lnTo>
                <a:cubicBezTo>
                  <a:pt y="606" x="6753"/>
                  <a:pt y="614" x="6751"/>
                  <a:pt y="620" x="6745"/>
                </a:cubicBezTo>
                <a:cubicBezTo>
                  <a:pt y="626" x="6739"/>
                  <a:pt y="629" x="6731"/>
                  <a:pt y="629" x="6720"/>
                </a:cubicBezTo>
                <a:lnTo>
                  <a:pt y="629" x="6492"/>
                </a:lnTo>
                <a:cubicBezTo>
                  <a:pt y="629" x="6482"/>
                  <a:pt y="627" x="6474"/>
                  <a:pt y="621" x="6467"/>
                </a:cubicBezTo>
                <a:cubicBezTo>
                  <a:pt y="616" x="6461"/>
                  <a:pt y="608" x="6458"/>
                  <a:pt y="597" x="6458"/>
                </a:cubicBezTo>
                <a:cubicBezTo>
                  <a:pt y="587" x="6458"/>
                  <a:pt y="579" x="6460"/>
                  <a:pt y="573" x="6466"/>
                </a:cubicBezTo>
                <a:cubicBezTo>
                  <a:pt y="566" x="6472"/>
                  <a:pt y="563" x="6480"/>
                  <a:pt y="563" x="6491"/>
                </a:cubicBezTo>
                <a:lnTo>
                  <a:pt y="563" x="6741"/>
                </a:lnTo>
                <a:lnTo>
                  <a:pt y="400" x="6741"/>
                </a:lnTo>
                <a:lnTo>
                  <a:pt y="400" x="6491"/>
                </a:lnTo>
                <a:cubicBezTo>
                  <a:pt y="400" x="6456"/>
                  <a:pt y="407" x="6425"/>
                  <a:pt y="420" x="6400"/>
                </a:cubicBezTo>
                <a:cubicBezTo>
                  <a:pt y="433" x="6375"/>
                  <a:pt y="450" x="6355"/>
                  <a:pt y="469" x="6339"/>
                </a:cubicBezTo>
                <a:cubicBezTo>
                  <a:pt y="489" x="6324"/>
                  <a:pt y="510" x="6313"/>
                  <a:pt y="533" x="6306"/>
                </a:cubicBezTo>
                <a:cubicBezTo>
                  <a:pt y="556" x="6299"/>
                  <a:pt y="577" x="6295"/>
                  <a:pt y="597" x="6295"/>
                </a:cubicBezTo>
                <a:cubicBezTo>
                  <a:pt y="632" x="6295"/>
                  <a:pt y="662" x="6302"/>
                  <a:pt y="687" x="6315"/>
                </a:cubicBezTo>
                <a:cubicBezTo>
                  <a:pt y="712" x="6328"/>
                  <a:pt y="733" x="6345"/>
                  <a:pt y="748" x="6364"/>
                </a:cubicBezTo>
                <a:cubicBezTo>
                  <a:pt y="764" x="6384"/>
                  <a:pt y="775" x="6405"/>
                  <a:pt y="782" x="6428"/>
                </a:cubicBezTo>
                <a:cubicBezTo>
                  <a:pt y="789" x="6450"/>
                  <a:pt y="792" x="6471"/>
                  <a:pt y="792" x="6491"/>
                </a:cubicBezTo>
                <a:lnTo>
                  <a:pt y="792" x="6720"/>
                </a:lnTo>
                <a:cubicBezTo>
                  <a:pt y="792" x="6755"/>
                  <a:pt y="786" x="6786"/>
                  <a:pt y="772" x="6811"/>
                </a:cubicBezTo>
                <a:cubicBezTo>
                  <a:pt y="759" x="6836"/>
                  <a:pt y="743" x="6856"/>
                  <a:pt y="723" x="6872"/>
                </a:cubicBezTo>
                <a:cubicBezTo>
                  <a:pt y="703" x="6887"/>
                  <a:pt y="682" x="6898"/>
                  <a:pt y="660" x="6905"/>
                </a:cubicBezTo>
                <a:cubicBezTo>
                  <a:pt y="637" x="6912"/>
                  <a:pt y="616" x="6916"/>
                  <a:pt y="597" x="6916"/>
                </a:cubicBezTo>
                <a:lnTo>
                  <a:pt y="418" x="6916"/>
                </a:lnTo>
                <a:cubicBezTo>
                  <a:pt y="383" x="6916"/>
                  <a:pt y="353" x="6909"/>
                  <a:pt y="328" x="6896"/>
                </a:cubicBezTo>
                <a:cubicBezTo>
                  <a:pt y="302" x="6883"/>
                  <a:pt y="282" x="6866"/>
                  <a:pt y="267" x="6847"/>
                </a:cubicBezTo>
                <a:cubicBezTo>
                  <a:pt y="251" x="6827"/>
                  <a:pt y="240" x="6806"/>
                  <a:pt y="233" x="6783"/>
                </a:cubicBezTo>
                <a:cubicBezTo>
                  <a:pt y="226" x="6761"/>
                  <a:pt y="223" x="6740"/>
                  <a:pt y="223" x="6720"/>
                </a:cubicBezTo>
                <a:close/>
                <a:moveTo>
                  <a:pt y="50" x="7407"/>
                </a:moveTo>
                <a:cubicBezTo>
                  <a:pt y="50" x="7395"/>
                  <a:pt y="52" x="7383"/>
                  <a:pt y="57" x="7373"/>
                </a:cubicBezTo>
                <a:cubicBezTo>
                  <a:pt y="61" x="7363"/>
                  <a:pt y="67" x="7354"/>
                  <a:pt y="75" x="7346"/>
                </a:cubicBezTo>
                <a:cubicBezTo>
                  <a:pt y="83" x="7338"/>
                  <a:pt y="92" x="7332"/>
                  <a:pt y="102" x="7328"/>
                </a:cubicBezTo>
                <a:cubicBezTo>
                  <a:pt y="113" x="7324"/>
                  <a:pt y="123" x="7322"/>
                  <a:pt y="135" x="7322"/>
                </a:cubicBezTo>
                <a:lnTo>
                  <a:pt y="792" x="7322"/>
                </a:lnTo>
                <a:lnTo>
                  <a:pt y="792" x="7490"/>
                </a:lnTo>
                <a:lnTo>
                  <a:pt y="219" x="7490"/>
                </a:lnTo>
                <a:lnTo>
                  <a:pt y="219" x="7999"/>
                </a:lnTo>
                <a:lnTo>
                  <a:pt y="50" x="7999"/>
                </a:lnTo>
                <a:close/>
                <a:moveTo>
                  <a:pt y="223" x="8038"/>
                </a:moveTo>
                <a:lnTo>
                  <a:pt y="536" x="8038"/>
                </a:lnTo>
                <a:cubicBezTo>
                  <a:pt y="567" x="8038"/>
                  <a:pt y="595" x="8042"/>
                  <a:pt y="620" x="8050"/>
                </a:cubicBezTo>
                <a:cubicBezTo>
                  <a:pt y="645" x="8058"/>
                  <a:pt y="667" x="8069"/>
                  <a:pt y="686" x="8082"/>
                </a:cubicBezTo>
                <a:cubicBezTo>
                  <a:pt y="705" x="8095"/>
                  <a:pt y="721" x="8111"/>
                  <a:pt y="735" x="8128"/>
                </a:cubicBezTo>
                <a:cubicBezTo>
                  <a:pt y="748" x="8146"/>
                  <a:pt y="759" x="8164"/>
                  <a:pt y="768" x="8183"/>
                </a:cubicBezTo>
                <a:cubicBezTo>
                  <a:pt y="776" x="8201"/>
                  <a:pt y="783" x="8220"/>
                  <a:pt y="786" x="8239"/>
                </a:cubicBezTo>
                <a:cubicBezTo>
                  <a:pt y="790" x="8259"/>
                  <a:pt y="792" x="8277"/>
                  <a:pt y="792" x="8294"/>
                </a:cubicBezTo>
                <a:lnTo>
                  <a:pt y="792" x="8581"/>
                </a:lnTo>
                <a:cubicBezTo>
                  <a:pt y="792" x="8592"/>
                  <a:pt y="790" x="8603"/>
                  <a:pt y="786" x="8614"/>
                </a:cubicBezTo>
                <a:cubicBezTo>
                  <a:pt y="781" x="8624"/>
                  <a:pt y="775" x="8633"/>
                  <a:pt y="768" x="8640"/>
                </a:cubicBezTo>
                <a:cubicBezTo>
                  <a:pt y="760" x="8648"/>
                  <a:pt y="751" x="8654"/>
                  <a:pt y="741" x="8658"/>
                </a:cubicBezTo>
                <a:cubicBezTo>
                  <a:pt y="730" x="8663"/>
                  <a:pt y="719" x="8665"/>
                  <a:pt y="707" x="8665"/>
                </a:cubicBezTo>
                <a:lnTo>
                  <a:pt y="223" x="8665"/>
                </a:lnTo>
                <a:lnTo>
                  <a:pt y="223" x="8496"/>
                </a:lnTo>
                <a:lnTo>
                  <a:pt y="624" x="8496"/>
                </a:lnTo>
                <a:lnTo>
                  <a:pt y="624" x="8295"/>
                </a:lnTo>
                <a:cubicBezTo>
                  <a:pt y="624" x="8282"/>
                  <a:pt y="621" x="8270"/>
                  <a:pt y="617" x="8260"/>
                </a:cubicBezTo>
                <a:cubicBezTo>
                  <a:pt y="613" x="8249"/>
                  <a:pt y="607" x="8240"/>
                  <a:pt y="600" x="8232"/>
                </a:cubicBezTo>
                <a:cubicBezTo>
                  <a:pt y="592" x="8224"/>
                  <a:pt y="583" x="8218"/>
                  <a:pt y="573" x="8214"/>
                </a:cubicBezTo>
                <a:cubicBezTo>
                  <a:pt y="562" x="8209"/>
                  <a:pt y="550" x="8207"/>
                  <a:pt y="536" x="8207"/>
                </a:cubicBezTo>
                <a:lnTo>
                  <a:pt y="223" x="8207"/>
                </a:lnTo>
                <a:close/>
                <a:moveTo>
                  <a:pt y="223" x="8927"/>
                </a:moveTo>
                <a:cubicBezTo>
                  <a:pt y="223" x="8892"/>
                  <a:pt y="229" x="8861"/>
                  <a:pt y="243" x="8836"/>
                </a:cubicBezTo>
                <a:cubicBezTo>
                  <a:pt y="256" x="8811"/>
                  <a:pt y="272" x="8791"/>
                  <a:pt y="292" x="8775"/>
                </a:cubicBezTo>
                <a:cubicBezTo>
                  <a:pt y="311" x="8760"/>
                  <a:pt y="332" x="8749"/>
                  <a:pt y="355" x="8742"/>
                </a:cubicBezTo>
                <a:cubicBezTo>
                  <a:pt y="378" x="8735"/>
                  <a:pt y="399" x="8731"/>
                  <a:pt y="418" x="8731"/>
                </a:cubicBezTo>
                <a:lnTo>
                  <a:pt y="597" x="8731"/>
                </a:lnTo>
                <a:cubicBezTo>
                  <a:pt y="632" x="8731"/>
                  <a:pt y="662" x="8738"/>
                  <a:pt y="687" x="8751"/>
                </a:cubicBezTo>
                <a:cubicBezTo>
                  <a:pt y="712" x="8764"/>
                  <a:pt y="733" x="8781"/>
                  <a:pt y="748" x="8800"/>
                </a:cubicBezTo>
                <a:cubicBezTo>
                  <a:pt y="764" x="8820"/>
                  <a:pt y="775" x="8841"/>
                  <a:pt y="782" x="8864"/>
                </a:cubicBezTo>
                <a:cubicBezTo>
                  <a:pt y="789" x="8886"/>
                  <a:pt y="792" x="8907"/>
                  <a:pt y="792" x="8927"/>
                </a:cubicBezTo>
                <a:lnTo>
                  <a:pt y="792" x="9177"/>
                </a:lnTo>
                <a:lnTo>
                  <a:pt y="629" x="9177"/>
                </a:lnTo>
                <a:lnTo>
                  <a:pt y="629" x="8928"/>
                </a:lnTo>
                <a:cubicBezTo>
                  <a:pt y="629" x="8918"/>
                  <a:pt y="627" x="8909"/>
                  <a:pt y="621" x="8903"/>
                </a:cubicBezTo>
                <a:cubicBezTo>
                  <a:pt y="615" x="8897"/>
                  <a:pt y="607" x="8894"/>
                  <a:pt y="597" x="8894"/>
                </a:cubicBezTo>
                <a:lnTo>
                  <a:pt y="419" x="8894"/>
                </a:lnTo>
                <a:cubicBezTo>
                  <a:pt y="409" x="8894"/>
                  <a:pt y="401" x="8896"/>
                  <a:pt y="394" x="8902"/>
                </a:cubicBezTo>
                <a:cubicBezTo>
                  <a:pt y="388" x="8908"/>
                  <a:pt y="385" x="8916"/>
                  <a:pt y="385" x="8927"/>
                </a:cubicBezTo>
                <a:lnTo>
                  <a:pt y="385" x="9156"/>
                </a:lnTo>
                <a:cubicBezTo>
                  <a:pt y="385" x="9166"/>
                  <a:pt y="388" x="9174"/>
                  <a:pt y="393" x="9180"/>
                </a:cubicBezTo>
                <a:cubicBezTo>
                  <a:pt y="399" x="9186"/>
                  <a:pt y="407" x="9189"/>
                  <a:pt y="417" x="9189"/>
                </a:cubicBezTo>
                <a:cubicBezTo>
                  <a:pt y="428" x="9189"/>
                  <a:pt y="436" x="9187"/>
                  <a:pt y="442" x="9181"/>
                </a:cubicBezTo>
                <a:cubicBezTo>
                  <a:pt y="449" x="9175"/>
                  <a:pt y="452" x="9167"/>
                  <a:pt y="452" x="9156"/>
                </a:cubicBezTo>
                <a:lnTo>
                  <a:pt y="452" x="8906"/>
                </a:lnTo>
                <a:lnTo>
                  <a:pt y="614" x="8906"/>
                </a:lnTo>
                <a:lnTo>
                  <a:pt y="614" x="9156"/>
                </a:lnTo>
                <a:cubicBezTo>
                  <a:pt y="614" x="9191"/>
                  <a:pt y="607" x="9222"/>
                  <a:pt y="594" x="9247"/>
                </a:cubicBezTo>
                <a:cubicBezTo>
                  <a:pt y="581" x="9272"/>
                  <a:pt y="565" x="9292"/>
                  <a:pt y="545" x="9308"/>
                </a:cubicBezTo>
                <a:cubicBezTo>
                  <a:pt y="525" x="9323"/>
                  <a:pt y="504" x="9334"/>
                  <a:pt y="482" x="9341"/>
                </a:cubicBezTo>
                <a:cubicBezTo>
                  <a:pt y="459" x="9348"/>
                  <a:pt y="438" x="9352"/>
                  <a:pt y="418" x="9352"/>
                </a:cubicBezTo>
                <a:cubicBezTo>
                  <a:pt y="383" x="9352"/>
                  <a:pt y="353" x="9345"/>
                  <a:pt y="328" x="9332"/>
                </a:cubicBezTo>
                <a:cubicBezTo>
                  <a:pt y="302" x="9319"/>
                  <a:pt y="282" x="9302"/>
                  <a:pt y="267" x="9283"/>
                </a:cubicBezTo>
                <a:cubicBezTo>
                  <a:pt y="251" x="9263"/>
                  <a:pt y="240" x="9242"/>
                  <a:pt y="233" x="9219"/>
                </a:cubicBezTo>
                <a:cubicBezTo>
                  <a:pt y="226" x="9197"/>
                  <a:pt y="223" x="9176"/>
                  <a:pt y="223" x="9156"/>
                </a:cubicBezTo>
                <a:close/>
                <a:moveTo>
                  <a:pt y="223" x="9592"/>
                </a:moveTo>
                <a:cubicBezTo>
                  <a:pt y="223" x="9578"/>
                  <a:pt y="224" x="9564"/>
                  <a:pt y="227" x="9549"/>
                </a:cubicBezTo>
                <a:cubicBezTo>
                  <a:pt y="230" x="9535"/>
                  <a:pt y="235" x="9520"/>
                  <a:pt y="242" x="9505"/>
                </a:cubicBezTo>
                <a:cubicBezTo>
                  <a:pt y="248" x="9491"/>
                  <a:pt y="257" x="9476"/>
                  <a:pt y="267" x="9463"/>
                </a:cubicBezTo>
                <a:cubicBezTo>
                  <a:pt y="277" x="9449"/>
                  <a:pt y="290" x="9437"/>
                  <a:pt y="305" x="9427"/>
                </a:cubicBezTo>
                <a:cubicBezTo>
                  <a:pt y="320" x="9416"/>
                  <a:pt y="337" x="9408"/>
                  <a:pt y="356" x="9402"/>
                </a:cubicBezTo>
                <a:cubicBezTo>
                  <a:pt y="376" x="9396"/>
                  <a:pt y="397" x="9393"/>
                  <a:pt y="421" x="9393"/>
                </a:cubicBezTo>
                <a:lnTo>
                  <a:pt y="792" x="9393"/>
                </a:lnTo>
                <a:lnTo>
                  <a:pt y="792" x="9561"/>
                </a:lnTo>
                <a:lnTo>
                  <a:pt y="421" x="9561"/>
                </a:lnTo>
                <a:cubicBezTo>
                  <a:pt y="410" x="9561"/>
                  <a:pt y="403" x="9564"/>
                  <a:pt y="398" x="9568"/>
                </a:cubicBezTo>
                <a:cubicBezTo>
                  <a:pt y="394" x="9573"/>
                  <a:pt y="391" x="9581"/>
                  <a:pt y="391" x="9593"/>
                </a:cubicBezTo>
                <a:lnTo>
                  <a:pt y="391" x="9899"/>
                </a:lnTo>
                <a:lnTo>
                  <a:pt y="223" x="9899"/>
                </a:lnTo>
                <a:close/>
                <a:moveTo>
                  <a:pt y="223" x="9924"/>
                </a:moveTo>
                <a:lnTo>
                  <a:pt y="391" x="9924"/>
                </a:lnTo>
                <a:lnTo>
                  <a:pt y="391" x="10200"/>
                </a:lnTo>
                <a:lnTo>
                  <a:pt y="648" x="9943"/>
                </a:lnTo>
                <a:cubicBezTo>
                  <a:pt y="660" x="9931"/>
                  <a:pt y="675" x="9923"/>
                  <a:pt y="691" x="9920"/>
                </a:cubicBezTo>
                <a:cubicBezTo>
                  <a:pt y="708" x="9916"/>
                  <a:pt y="724" x="9918"/>
                  <a:pt y="741" x="9924"/>
                </a:cubicBezTo>
                <a:cubicBezTo>
                  <a:pt y="756" x="9931"/>
                  <a:pt y="768" x="9942"/>
                  <a:pt y="778" x="9956"/>
                </a:cubicBezTo>
                <a:cubicBezTo>
                  <a:pt y="787" x="9970"/>
                  <a:pt y="792" x="9985"/>
                  <a:pt y="792" x="10003"/>
                </a:cubicBezTo>
                <a:lnTo>
                  <a:pt y="792" x="10482"/>
                </a:lnTo>
                <a:lnTo>
                  <a:pt y="624" x="10482"/>
                </a:lnTo>
                <a:lnTo>
                  <a:pt y="624" x="10206"/>
                </a:lnTo>
                <a:lnTo>
                  <a:pt y="366" x="10464"/>
                </a:lnTo>
                <a:cubicBezTo>
                  <a:pt y="354" x="10476"/>
                  <a:pt y="340" x="10483"/>
                  <a:pt y="323" x="10486"/>
                </a:cubicBezTo>
                <a:cubicBezTo>
                  <a:pt y="307" x="10490"/>
                  <a:pt y="290" x="10488"/>
                  <a:pt y="275" x="10481"/>
                </a:cubicBezTo>
                <a:cubicBezTo>
                  <a:pt y="258" x="10475"/>
                  <a:pt y="246" x="10464"/>
                  <a:pt y="236" x="10450"/>
                </a:cubicBezTo>
                <a:cubicBezTo>
                  <a:pt y="227" x="10436"/>
                  <a:pt y="223" x="10420"/>
                  <a:pt y="223" x="10404"/>
                </a:cubicBezTo>
                <a:close/>
                <a:moveTo>
                  <a:pt y="223" x="10633"/>
                </a:moveTo>
                <a:lnTo>
                  <a:pt y="385" x="10633"/>
                </a:lnTo>
                <a:lnTo>
                  <a:pt y="385" x="10933"/>
                </a:lnTo>
                <a:cubicBezTo>
                  <a:pt y="385" x="10943"/>
                  <a:pt y="388" x="10951"/>
                  <a:pt y="394" x="10957"/>
                </a:cubicBezTo>
                <a:cubicBezTo>
                  <a:pt y="399" x="10963"/>
                  <a:pt y="408" x="10966"/>
                  <a:pt y="418" x="10966"/>
                </a:cubicBezTo>
                <a:lnTo>
                  <a:pt y="596" x="10966"/>
                </a:lnTo>
                <a:cubicBezTo>
                  <a:pt y="606" x="10966"/>
                  <a:pt y="614" x="10963"/>
                  <a:pt y="620" x="10958"/>
                </a:cubicBezTo>
                <a:cubicBezTo>
                  <a:pt y="626" x="10952"/>
                  <a:pt y="629" x="10944"/>
                  <a:pt y="629" x="10933"/>
                </a:cubicBezTo>
                <a:lnTo>
                  <a:pt y="629" x="10705"/>
                </a:lnTo>
                <a:cubicBezTo>
                  <a:pt y="629" x="10695"/>
                  <a:pt y="627" x="10687"/>
                  <a:pt y="621" x="10680"/>
                </a:cubicBezTo>
                <a:cubicBezTo>
                  <a:pt y="616" x="10674"/>
                  <a:pt y="608" x="10671"/>
                  <a:pt y="597" x="10671"/>
                </a:cubicBezTo>
                <a:cubicBezTo>
                  <a:pt y="587" x="10671"/>
                  <a:pt y="579" x="10673"/>
                  <a:pt y="573" x="10679"/>
                </a:cubicBezTo>
                <a:cubicBezTo>
                  <a:pt y="566" x="10685"/>
                  <a:pt y="563" x="10693"/>
                  <a:pt y="563" x="10704"/>
                </a:cubicBezTo>
                <a:lnTo>
                  <a:pt y="563" x="10954"/>
                </a:lnTo>
                <a:lnTo>
                  <a:pt y="400" x="10954"/>
                </a:lnTo>
                <a:lnTo>
                  <a:pt y="400" x="10704"/>
                </a:lnTo>
                <a:cubicBezTo>
                  <a:pt y="400" x="10669"/>
                  <a:pt y="407" x="10638"/>
                  <a:pt y="420" x="10613"/>
                </a:cubicBezTo>
                <a:cubicBezTo>
                  <a:pt y="433" x="10588"/>
                  <a:pt y="450" x="10568"/>
                  <a:pt y="469" x="10552"/>
                </a:cubicBezTo>
                <a:cubicBezTo>
                  <a:pt y="489" x="10537"/>
                  <a:pt y="510" x="10525"/>
                  <a:pt y="533" x="10519"/>
                </a:cubicBezTo>
                <a:cubicBezTo>
                  <a:pt y="556" x="10512"/>
                  <a:pt y="577" x="10508"/>
                  <a:pt y="597" x="10508"/>
                </a:cubicBezTo>
                <a:cubicBezTo>
                  <a:pt y="632" x="10508"/>
                  <a:pt y="662" x="10515"/>
                  <a:pt y="687" x="10528"/>
                </a:cubicBezTo>
                <a:cubicBezTo>
                  <a:pt y="712" x="10541"/>
                  <a:pt y="733" x="10558"/>
                  <a:pt y="748" x="10577"/>
                </a:cubicBezTo>
                <a:cubicBezTo>
                  <a:pt y="764" x="10597"/>
                  <a:pt y="775" x="10618"/>
                  <a:pt y="782" x="10641"/>
                </a:cubicBezTo>
                <a:cubicBezTo>
                  <a:pt y="789" x="10663"/>
                  <a:pt y="792" x="10684"/>
                  <a:pt y="792" x="10704"/>
                </a:cubicBezTo>
                <a:lnTo>
                  <a:pt y="792" x="10933"/>
                </a:lnTo>
                <a:cubicBezTo>
                  <a:pt y="792" x="10968"/>
                  <a:pt y="786" x="10999"/>
                  <a:pt y="772" x="11024"/>
                </a:cubicBezTo>
                <a:cubicBezTo>
                  <a:pt y="759" x="11049"/>
                  <a:pt y="743" x="11069"/>
                  <a:pt y="723" x="11085"/>
                </a:cubicBezTo>
                <a:cubicBezTo>
                  <a:pt y="703" x="11100"/>
                  <a:pt y="682" x="11111"/>
                  <a:pt y="660" x="11118"/>
                </a:cubicBezTo>
                <a:cubicBezTo>
                  <a:pt y="637" x="11125"/>
                  <a:pt y="616" x="11129"/>
                  <a:pt y="597" x="11129"/>
                </a:cubicBezTo>
                <a:lnTo>
                  <a:pt y="418" x="11129"/>
                </a:lnTo>
                <a:cubicBezTo>
                  <a:pt y="383" x="11129"/>
                  <a:pt y="353" x="11122"/>
                  <a:pt y="328" x="11109"/>
                </a:cubicBezTo>
                <a:cubicBezTo>
                  <a:pt y="302" x="11096"/>
                  <a:pt y="282" x="11079"/>
                  <a:pt y="267" x="11060"/>
                </a:cubicBezTo>
                <a:cubicBezTo>
                  <a:pt y="251" x="11040"/>
                  <a:pt y="240" x="11019"/>
                  <a:pt y="233" x="10996"/>
                </a:cubicBezTo>
                <a:cubicBezTo>
                  <a:pt y="226" x="10974"/>
                  <a:pt y="223" x="10953"/>
                  <a:pt y="223" x="10933"/>
                </a:cubicBezTo>
                <a:close/>
                <a:moveTo>
                  <a:pt y="50" x="11618"/>
                </a:moveTo>
                <a:cubicBezTo>
                  <a:pt y="50" x="11607"/>
                  <a:pt y="52" x="11595"/>
                  <a:pt y="57" x="11585"/>
                </a:cubicBezTo>
                <a:cubicBezTo>
                  <a:pt y="61" x="11575"/>
                  <a:pt y="67" x="11566"/>
                  <a:pt y="75" x="11558"/>
                </a:cubicBezTo>
                <a:cubicBezTo>
                  <a:pt y="83" x="11550"/>
                  <a:pt y="92" x="11544"/>
                  <a:pt y="102" x="11540"/>
                </a:cubicBezTo>
                <a:cubicBezTo>
                  <a:pt y="113" x="11536"/>
                  <a:pt y="123" x="11534"/>
                  <a:pt y="135" x="11534"/>
                </a:cubicBezTo>
                <a:lnTo>
                  <a:pt y="707" x="11534"/>
                </a:lnTo>
                <a:cubicBezTo>
                  <a:pt y="719" x="11534"/>
                  <a:pt y="730" x="11536"/>
                  <a:pt y="741" x="11540"/>
                </a:cubicBezTo>
                <a:cubicBezTo>
                  <a:pt y="751" x="11545"/>
                  <a:pt y="760" x="11550"/>
                  <a:pt y="768" x="11558"/>
                </a:cubicBezTo>
                <a:cubicBezTo>
                  <a:pt y="775" x="11566"/>
                  <a:pt y="781" x="11575"/>
                  <a:pt y="786" x="11585"/>
                </a:cubicBezTo>
                <a:cubicBezTo>
                  <a:pt y="790" x="11595"/>
                  <a:pt y="792" x="11607"/>
                  <a:pt y="792" x="11618"/>
                </a:cubicBezTo>
                <a:lnTo>
                  <a:pt y="792" x="12100"/>
                </a:lnTo>
                <a:cubicBezTo>
                  <a:pt y="792" x="12132"/>
                  <a:pt y="786" x="12159"/>
                  <a:pt y="775" x="12181"/>
                </a:cubicBezTo>
                <a:cubicBezTo>
                  <a:pt y="763" x="12204"/>
                  <a:pt y="748" x="12222"/>
                  <a:pt y="731" x="12236"/>
                </a:cubicBezTo>
                <a:cubicBezTo>
                  <a:pt y="713" x="12250"/>
                  <a:pt y="694" x="12260"/>
                  <a:pt y="674" x="12266"/>
                </a:cubicBezTo>
                <a:cubicBezTo>
                  <a:pt y="654" x="12272"/>
                  <a:pt y="635" x="12275"/>
                  <a:pt y="618" x="12275"/>
                </a:cubicBezTo>
                <a:lnTo>
                  <a:pt y="593" x="12275"/>
                </a:lnTo>
                <a:cubicBezTo>
                  <a:pt y="567" x="12275"/>
                  <a:pt y="542" x="12272"/>
                  <a:pt y="520" x="12266"/>
                </a:cubicBezTo>
                <a:cubicBezTo>
                  <a:pt y="497" x="12260"/>
                  <a:pt y="477" x="12252"/>
                  <a:pt y="460" x="12241"/>
                </a:cubicBezTo>
                <a:cubicBezTo>
                  <a:pt y="442" x="12231"/>
                  <a:pt y="426" x="12219"/>
                  <a:pt y="412" x="12205"/>
                </a:cubicBezTo>
                <a:cubicBezTo>
                  <a:pt y="399" x="12192"/>
                  <a:pt y="391" x="12183"/>
                  <a:pt y="389" x="12180"/>
                </a:cubicBezTo>
                <a:cubicBezTo>
                  <a:pt y="376" x="12189"/>
                  <a:pt y="356" x="12198"/>
                  <a:pt y="328" x="12206"/>
                </a:cubicBezTo>
                <a:cubicBezTo>
                  <a:pt y="300" x="12214"/>
                  <a:pt y="274" x="12218"/>
                  <a:pt y="249" x="12218"/>
                </a:cubicBezTo>
                <a:lnTo>
                  <a:pt y="225" x="12218"/>
                </a:lnTo>
                <a:cubicBezTo>
                  <a:pt y="194" x="12218"/>
                  <a:pt y="167" x="12213"/>
                  <a:pt y="144" x="12201"/>
                </a:cubicBezTo>
                <a:cubicBezTo>
                  <a:pt y="122" x="12189"/>
                  <a:pt y="104" x="12174"/>
                  <a:pt y="90" x="12157"/>
                </a:cubicBezTo>
                <a:cubicBezTo>
                  <a:pt y="76" x="12139"/>
                  <a:pt y="66" x="12120"/>
                  <a:pt y="60" x="12100"/>
                </a:cubicBezTo>
                <a:cubicBezTo>
                  <a:pt y="53" x="12080"/>
                  <a:pt y="50" x="12061"/>
                  <a:pt y="50" x="12043"/>
                </a:cubicBezTo>
                <a:close/>
                <a:moveTo>
                  <a:pt y="223" x="12526"/>
                </a:moveTo>
                <a:cubicBezTo>
                  <a:pt y="223" x="12513"/>
                  <a:pt y="224" x="12499"/>
                  <a:pt y="227" x="12484"/>
                </a:cubicBezTo>
                <a:cubicBezTo>
                  <a:pt y="230" x="12469"/>
                  <a:pt y="235" x="12454"/>
                  <a:pt y="242" x="12439"/>
                </a:cubicBezTo>
                <a:cubicBezTo>
                  <a:pt y="248" x="12425"/>
                  <a:pt y="257" x="12411"/>
                  <a:pt y="267" x="12397"/>
                </a:cubicBezTo>
                <a:cubicBezTo>
                  <a:pt y="277" x="12384"/>
                  <a:pt y="290" x="12372"/>
                  <a:pt y="305" x="12361"/>
                </a:cubicBezTo>
                <a:cubicBezTo>
                  <a:pt y="320" x="12351"/>
                  <a:pt y="337" x="12342"/>
                  <a:pt y="356" x="12336"/>
                </a:cubicBezTo>
                <a:cubicBezTo>
                  <a:pt y="376" x="12330"/>
                  <a:pt y="397" x="12327"/>
                  <a:pt y="421" x="12327"/>
                </a:cubicBezTo>
                <a:lnTo>
                  <a:pt y="792" x="12327"/>
                </a:lnTo>
                <a:lnTo>
                  <a:pt y="792" x="12495"/>
                </a:lnTo>
                <a:lnTo>
                  <a:pt y="421" x="12495"/>
                </a:lnTo>
                <a:cubicBezTo>
                  <a:pt y="410" x="12495"/>
                  <a:pt y="403" x="12498"/>
                  <a:pt y="398" x="12502"/>
                </a:cubicBezTo>
                <a:cubicBezTo>
                  <a:pt y="394" x="12507"/>
                  <a:pt y="391" x="12515"/>
                  <a:pt y="391" x="12527"/>
                </a:cubicBezTo>
                <a:lnTo>
                  <a:pt y="391" x="12833"/>
                </a:lnTo>
                <a:lnTo>
                  <a:pt y="223" x="12833"/>
                </a:lnTo>
                <a:close/>
                <a:moveTo>
                  <a:pt y="223" x="12867"/>
                </a:moveTo>
                <a:lnTo>
                  <a:pt y="536" x="12867"/>
                </a:lnTo>
                <a:cubicBezTo>
                  <a:pt y="567" x="12867"/>
                  <a:pt y="595" x="12871"/>
                  <a:pt y="620" x="12879"/>
                </a:cubicBezTo>
                <a:cubicBezTo>
                  <a:pt y="645" x="12887"/>
                  <a:pt y="667" x="12898"/>
                  <a:pt y="686" x="12911"/>
                </a:cubicBezTo>
                <a:cubicBezTo>
                  <a:pt y="705" x="12924"/>
                  <a:pt y="721" x="12940"/>
                  <a:pt y="735" x="12957"/>
                </a:cubicBezTo>
                <a:cubicBezTo>
                  <a:pt y="748" x="12975"/>
                  <a:pt y="759" x="12993"/>
                  <a:pt y="768" x="13012"/>
                </a:cubicBezTo>
                <a:cubicBezTo>
                  <a:pt y="776" x="13030"/>
                  <a:pt y="783" x="13049"/>
                  <a:pt y="786" x="13069"/>
                </a:cubicBezTo>
                <a:cubicBezTo>
                  <a:pt y="790" x="13088"/>
                  <a:pt y="792" x="13106"/>
                  <a:pt y="792" x="13123"/>
                </a:cubicBezTo>
                <a:lnTo>
                  <a:pt y="792" x="13410"/>
                </a:lnTo>
                <a:cubicBezTo>
                  <a:pt y="792" x="13422"/>
                  <a:pt y="790" x="13432"/>
                  <a:pt y="786" x="13443"/>
                </a:cubicBezTo>
                <a:cubicBezTo>
                  <a:pt y="781" x="13453"/>
                  <a:pt y="775" x="13462"/>
                  <a:pt y="768" x="13469"/>
                </a:cubicBezTo>
                <a:cubicBezTo>
                  <a:pt y="760" x="13477"/>
                  <a:pt y="751" x="13483"/>
                  <a:pt y="741" x="13487"/>
                </a:cubicBezTo>
                <a:cubicBezTo>
                  <a:pt y="730" x="13492"/>
                  <a:pt y="719" x="13494"/>
                  <a:pt y="707" x="13494"/>
                </a:cubicBezTo>
                <a:lnTo>
                  <a:pt y="223" x="13494"/>
                </a:lnTo>
                <a:lnTo>
                  <a:pt y="223" x="13325"/>
                </a:lnTo>
                <a:lnTo>
                  <a:pt y="624" x="13325"/>
                </a:lnTo>
                <a:lnTo>
                  <a:pt y="624" x="13124"/>
                </a:lnTo>
                <a:cubicBezTo>
                  <a:pt y="624" x="13111"/>
                  <a:pt y="621" x="13099"/>
                  <a:pt y="617" x="13089"/>
                </a:cubicBezTo>
                <a:cubicBezTo>
                  <a:pt y="613" x="13078"/>
                  <a:pt y="607" x="13069"/>
                  <a:pt y="600" x="13061"/>
                </a:cubicBezTo>
                <a:cubicBezTo>
                  <a:pt y="592" x="13053"/>
                  <a:pt y="583" x="13047"/>
                  <a:pt y="573" x="13043"/>
                </a:cubicBezTo>
                <a:cubicBezTo>
                  <a:pt y="562" x="13038"/>
                  <a:pt y="550" x="13036"/>
                  <a:pt y="536" x="13036"/>
                </a:cubicBezTo>
                <a:lnTo>
                  <a:pt y="223" x="13036"/>
                </a:lnTo>
                <a:close/>
                <a:moveTo>
                  <a:pt y="50" x="13701"/>
                </a:moveTo>
                <a:lnTo>
                  <a:pt y="223" x="13701"/>
                </a:lnTo>
                <a:lnTo>
                  <a:pt y="223" x="13536"/>
                </a:lnTo>
                <a:lnTo>
                  <a:pt y="391" x="13536"/>
                </a:lnTo>
                <a:lnTo>
                  <a:pt y="391" x="13701"/>
                </a:lnTo>
                <a:lnTo>
                  <a:pt y="792" x="13701"/>
                </a:lnTo>
                <a:lnTo>
                  <a:pt y="792" x="13871"/>
                </a:lnTo>
                <a:lnTo>
                  <a:pt y="391" x="13871"/>
                </a:lnTo>
                <a:lnTo>
                  <a:pt y="391" x="14093"/>
                </a:lnTo>
                <a:lnTo>
                  <a:pt y="223" x="14093"/>
                </a:lnTo>
                <a:lnTo>
                  <a:pt y="223" x="13871"/>
                </a:lnTo>
                <a:lnTo>
                  <a:pt y="50" x="13871"/>
                </a:lnTo>
                <a:close/>
                <a:moveTo>
                  <a:pt y="223" x="14226"/>
                </a:moveTo>
                <a:lnTo>
                  <a:pt y="385" x="14226"/>
                </a:lnTo>
                <a:lnTo>
                  <a:pt y="385" x="14526"/>
                </a:lnTo>
                <a:cubicBezTo>
                  <a:pt y="385" x="14536"/>
                  <a:pt y="388" x="14544"/>
                  <a:pt y="394" x="14550"/>
                </a:cubicBezTo>
                <a:cubicBezTo>
                  <a:pt y="399" x="14556"/>
                  <a:pt y="408" x="14559"/>
                  <a:pt y="418" x="14559"/>
                </a:cubicBezTo>
                <a:lnTo>
                  <a:pt y="596" x="14559"/>
                </a:lnTo>
                <a:cubicBezTo>
                  <a:pt y="606" x="14559"/>
                  <a:pt y="614" x="14556"/>
                  <a:pt y="620" x="14551"/>
                </a:cubicBezTo>
                <a:cubicBezTo>
                  <a:pt y="626" x="14545"/>
                  <a:pt y="629" x="14537"/>
                  <a:pt y="629" x="14526"/>
                </a:cubicBezTo>
                <a:lnTo>
                  <a:pt y="629" x="14298"/>
                </a:lnTo>
                <a:cubicBezTo>
                  <a:pt y="629" x="14288"/>
                  <a:pt y="627" x="14280"/>
                  <a:pt y="621" x="14273"/>
                </a:cubicBezTo>
                <a:cubicBezTo>
                  <a:pt y="616" x="14267"/>
                  <a:pt y="608" x="14263"/>
                  <a:pt y="597" x="14263"/>
                </a:cubicBezTo>
                <a:cubicBezTo>
                  <a:pt y="587" x="14263"/>
                  <a:pt y="579" x="14266"/>
                  <a:pt y="573" x="14272"/>
                </a:cubicBezTo>
                <a:cubicBezTo>
                  <a:pt y="566" x="14277"/>
                  <a:pt y="563" x="14286"/>
                  <a:pt y="563" x="14297"/>
                </a:cubicBezTo>
                <a:lnTo>
                  <a:pt y="563" x="14547"/>
                </a:lnTo>
                <a:lnTo>
                  <a:pt y="400" x="14547"/>
                </a:lnTo>
                <a:lnTo>
                  <a:pt y="400" x="14297"/>
                </a:lnTo>
                <a:cubicBezTo>
                  <a:pt y="400" x="14261"/>
                  <a:pt y="407" x="14231"/>
                  <a:pt y="420" x="14206"/>
                </a:cubicBezTo>
                <a:cubicBezTo>
                  <a:pt y="433" x="14181"/>
                  <a:pt y="450" x="14161"/>
                  <a:pt y="469" x="14145"/>
                </a:cubicBezTo>
                <a:cubicBezTo>
                  <a:pt y="489" x="14129"/>
                  <a:pt y="510" x="14118"/>
                  <a:pt y="533" x="14111"/>
                </a:cubicBezTo>
                <a:cubicBezTo>
                  <a:pt y="556" x="14104"/>
                  <a:pt y="577" x="14101"/>
                  <a:pt y="597" x="14101"/>
                </a:cubicBezTo>
                <a:cubicBezTo>
                  <a:pt y="632" x="14101"/>
                  <a:pt y="662" x="14108"/>
                  <a:pt y="687" x="14121"/>
                </a:cubicBezTo>
                <a:cubicBezTo>
                  <a:pt y="712" x="14134"/>
                  <a:pt y="733" x="14150"/>
                  <a:pt y="748" x="14170"/>
                </a:cubicBezTo>
                <a:cubicBezTo>
                  <a:pt y="764" x="14190"/>
                  <a:pt y="775" x="14211"/>
                  <a:pt y="782" x="14233"/>
                </a:cubicBezTo>
                <a:cubicBezTo>
                  <a:pt y="789" x="14256"/>
                  <a:pt y="792" x="14277"/>
                  <a:pt y="792" x="14297"/>
                </a:cubicBezTo>
                <a:lnTo>
                  <a:pt y="792" x="14526"/>
                </a:lnTo>
                <a:cubicBezTo>
                  <a:pt y="792" x="14561"/>
                  <a:pt y="786" x="14591"/>
                  <a:pt y="772" x="14616"/>
                </a:cubicBezTo>
                <a:cubicBezTo>
                  <a:pt y="759" x="14642"/>
                  <a:pt y="743" x="14662"/>
                  <a:pt y="723" x="14677"/>
                </a:cubicBezTo>
                <a:cubicBezTo>
                  <a:pt y="703" x="14693"/>
                  <a:pt y="682" x="14704"/>
                  <a:pt y="660" x="14711"/>
                </a:cubicBezTo>
                <a:cubicBezTo>
                  <a:pt y="637" x="14718"/>
                  <a:pt y="616" x="14721"/>
                  <a:pt y="597" x="14721"/>
                </a:cubicBezTo>
                <a:lnTo>
                  <a:pt y="418" x="14721"/>
                </a:lnTo>
                <a:cubicBezTo>
                  <a:pt y="383" x="14721"/>
                  <a:pt y="353" x="14715"/>
                  <a:pt y="328" x="14701"/>
                </a:cubicBezTo>
                <a:cubicBezTo>
                  <a:pt y="302" x="14688"/>
                  <a:pt y="282" x="14672"/>
                  <a:pt y="267" x="14652"/>
                </a:cubicBezTo>
                <a:cubicBezTo>
                  <a:pt y="251" x="14633"/>
                  <a:pt y="240" x="14612"/>
                  <a:pt y="233" x="14589"/>
                </a:cubicBezTo>
                <a:cubicBezTo>
                  <a:pt y="226" x="14566"/>
                  <a:pt y="223" x="14545"/>
                  <a:pt y="223" x="14526"/>
                </a:cubicBezTo>
                <a:close/>
                <a:moveTo>
                  <a:pt y="223" x="15110"/>
                </a:moveTo>
                <a:lnTo>
                  <a:pt y="593" x="15110"/>
                </a:lnTo>
                <a:cubicBezTo>
                  <a:pt y="629" x="15110"/>
                  <a:pt y="660" x="15117"/>
                  <a:pt y="686" x="15130"/>
                </a:cubicBezTo>
                <a:cubicBezTo>
                  <a:pt y="711" x="15143"/>
                  <a:pt y="732" x="15160"/>
                  <a:pt y="748" x="15180"/>
                </a:cubicBezTo>
                <a:cubicBezTo>
                  <a:pt y="764" x="15200"/>
                  <a:pt y="775" x="15222"/>
                  <a:pt y="782" x="15245"/>
                </a:cubicBezTo>
                <a:cubicBezTo>
                  <a:pt y="789" x="15268"/>
                  <a:pt y="792" x="15289"/>
                  <a:pt y="792" x="15309"/>
                </a:cubicBezTo>
                <a:lnTo>
                  <a:pt y="792" x="15559"/>
                </a:lnTo>
                <a:lnTo>
                  <a:pt y="624" x="15559"/>
                </a:lnTo>
                <a:lnTo>
                  <a:pt y="624" x="15310"/>
                </a:lnTo>
                <a:cubicBezTo>
                  <a:pt y="624" x="15299"/>
                  <a:pt y="621" x="15291"/>
                  <a:pt y="617" x="15286"/>
                </a:cubicBezTo>
                <a:cubicBezTo>
                  <a:pt y="612" x="15281"/>
                  <a:pt y="604" x="15279"/>
                  <a:pt y="593" x="15279"/>
                </a:cubicBezTo>
                <a:lnTo>
                  <a:pt y="223" x="15279"/>
                </a:lnTo>
                <a:close/>
                <a:moveTo>
                  <a:pt y="50" x="16240"/>
                </a:moveTo>
                <a:cubicBezTo>
                  <a:pt y="50" x="16228"/>
                  <a:pt y="52" x="16216"/>
                  <a:pt y="57" x="16206"/>
                </a:cubicBezTo>
                <a:cubicBezTo>
                  <a:pt y="61" x="16196"/>
                  <a:pt y="67" x="16187"/>
                  <a:pt y="75" x="16179"/>
                </a:cubicBezTo>
                <a:cubicBezTo>
                  <a:pt y="83" x="16171"/>
                  <a:pt y="92" x="16165"/>
                  <a:pt y="102" x="16161"/>
                </a:cubicBezTo>
                <a:cubicBezTo>
                  <a:pt y="113" x="16157"/>
                  <a:pt y="123" x="16155"/>
                  <a:pt y="135" x="16155"/>
                </a:cubicBezTo>
                <a:lnTo>
                  <a:pt y="707" x="16155"/>
                </a:lnTo>
                <a:cubicBezTo>
                  <a:pt y="719" x="16155"/>
                  <a:pt y="730" x="16157"/>
                  <a:pt y="741" x="16161"/>
                </a:cubicBezTo>
                <a:cubicBezTo>
                  <a:pt y="751" x="16166"/>
                  <a:pt y="760" x="16172"/>
                  <a:pt y="768" x="16179"/>
                </a:cubicBezTo>
                <a:cubicBezTo>
                  <a:pt y="775" x="16187"/>
                  <a:pt y="781" x="16196"/>
                  <a:pt y="786" x="16206"/>
                </a:cubicBezTo>
                <a:cubicBezTo>
                  <a:pt y="790" x="16217"/>
                  <a:pt y="792" x="16228"/>
                  <a:pt y="792" x="16240"/>
                </a:cubicBezTo>
                <a:lnTo>
                  <a:pt y="792" x="16582"/>
                </a:lnTo>
                <a:cubicBezTo>
                  <a:pt y="792" x="16627"/>
                  <a:pt y="784" x="16669"/>
                  <a:pt y="769" x="16707"/>
                </a:cubicBezTo>
                <a:cubicBezTo>
                  <a:pt y="753" x="16745"/>
                  <a:pt y="731" x="16778"/>
                  <a:pt y="703" x="16806"/>
                </a:cubicBezTo>
                <a:cubicBezTo>
                  <a:pt y="676" x="16835"/>
                  <a:pt y="642" x="16857"/>
                  <a:pt y="604" x="16872"/>
                </a:cubicBezTo>
                <a:cubicBezTo>
                  <a:pt y="566" x="16888"/>
                  <a:pt y="524" x="16896"/>
                  <a:pt y="478" x="16896"/>
                </a:cubicBezTo>
                <a:lnTo>
                  <a:pt y="364" x="16896"/>
                </a:lnTo>
                <a:cubicBezTo>
                  <a:pt y="319" x="16896"/>
                  <a:pt y="277" x="16888"/>
                  <a:pt y="239" x="16872"/>
                </a:cubicBezTo>
                <a:cubicBezTo>
                  <a:pt y="200" x="16857"/>
                  <a:pt y="167" x="16835"/>
                  <a:pt y="139" x="16806"/>
                </a:cubicBezTo>
                <a:cubicBezTo>
                  <a:pt y="111" x="16778"/>
                  <a:pt y="90" x="16745"/>
                  <a:pt y="74" x="16707"/>
                </a:cubicBezTo>
                <a:cubicBezTo>
                  <a:pt y="58" x="16669"/>
                  <a:pt y="50" x="16627"/>
                  <a:pt y="50" x="16582"/>
                </a:cubicBezTo>
                <a:close/>
                <a:moveTo>
                  <a:pt y="223" x="16962"/>
                </a:moveTo>
                <a:lnTo>
                  <a:pt y="593" x="16962"/>
                </a:lnTo>
                <a:cubicBezTo>
                  <a:pt y="629" x="16962"/>
                  <a:pt y="660" x="16968"/>
                  <a:pt y="686" x="16982"/>
                </a:cubicBezTo>
                <a:cubicBezTo>
                  <a:pt y="711" x="16995"/>
                  <a:pt y="732" x="17011"/>
                  <a:pt y="748" x="17032"/>
                </a:cubicBezTo>
                <a:cubicBezTo>
                  <a:pt y="764" x="17052"/>
                  <a:pt y="775" x="17073"/>
                  <a:pt y="782" x="17096"/>
                </a:cubicBezTo>
                <a:cubicBezTo>
                  <a:pt y="789" x="17119"/>
                  <a:pt y="792" x="17141"/>
                  <a:pt y="792" x="17161"/>
                </a:cubicBezTo>
                <a:lnTo>
                  <a:pt y="792" x="17411"/>
                </a:lnTo>
                <a:lnTo>
                  <a:pt y="624" x="17411"/>
                </a:lnTo>
                <a:lnTo>
                  <a:pt y="624" x="17162"/>
                </a:lnTo>
                <a:cubicBezTo>
                  <a:pt y="624" x="17150"/>
                  <a:pt y="621" x="17142"/>
                  <a:pt y="617" x="17138"/>
                </a:cubicBezTo>
                <a:cubicBezTo>
                  <a:pt y="612" x="17133"/>
                  <a:pt y="604" x="17131"/>
                  <a:pt y="593" x="17131"/>
                </a:cubicBezTo>
                <a:lnTo>
                  <a:pt y="223" x="17131"/>
                </a:lnTo>
                <a:close/>
                <a:moveTo>
                  <a:pt y="223" x="5654"/>
                </a:moveTo>
                <a:lnTo>
                  <a:pt y="709" x="5654"/>
                </a:lnTo>
                <a:cubicBezTo>
                  <a:pt y="721" x="5654"/>
                  <a:pt y="732" x="5656"/>
                  <a:pt y="742" x="5660"/>
                </a:cubicBezTo>
                <a:cubicBezTo>
                  <a:pt y="752" x="5665"/>
                  <a:pt y="761" x="5671"/>
                  <a:pt y="769" x="5679"/>
                </a:cubicBezTo>
                <a:cubicBezTo>
                  <a:pt y="776" x="5686"/>
                  <a:pt y="782" x="5695"/>
                  <a:pt y="787" x="5706"/>
                </a:cubicBezTo>
                <a:cubicBezTo>
                  <a:pt y="791" x="5716"/>
                  <a:pt y="793" x="5727"/>
                  <a:pt y="793" x="5739"/>
                </a:cubicBezTo>
                <a:cubicBezTo>
                  <a:pt y="793" x="5792"/>
                  <a:pt y="786" x="5841"/>
                  <a:pt y="771" x="5887"/>
                </a:cubicBezTo>
                <a:cubicBezTo>
                  <a:pt y="757" x="5933"/>
                  <a:pt y="737" x="5975"/>
                  <a:pt y="712" x="6014"/>
                </a:cubicBezTo>
                <a:cubicBezTo>
                  <a:pt y="687" x="6053"/>
                  <a:pt y="657" x="6088"/>
                  <a:pt y="623" x="6120"/>
                </a:cubicBezTo>
                <a:cubicBezTo>
                  <a:pt y="588" x="6151"/>
                  <a:pt y="551" x="6180"/>
                  <a:pt y="510" x="6206"/>
                </a:cubicBezTo>
                <a:cubicBezTo>
                  <a:pt y="470" x="6231"/>
                  <a:pt y="428" x="6254"/>
                  <a:pt y="384" x="6273"/>
                </a:cubicBezTo>
                <a:cubicBezTo>
                  <a:pt y="340" x="6293"/>
                  <a:pt y="286" x="6313"/>
                  <a:pt y="223" x="6333"/>
                </a:cubicBezTo>
                <a:lnTo>
                  <a:pt y="223" x="6154"/>
                </a:lnTo>
                <a:cubicBezTo>
                  <a:pt y="255" x="6145"/>
                  <a:pt y="284" x="6135"/>
                  <a:pt y="312" x="6124"/>
                </a:cubicBezTo>
                <a:cubicBezTo>
                  <a:pt y="339" x="6112"/>
                  <a:pt y="367" x="6098"/>
                  <a:pt y="396" x="6082"/>
                </a:cubicBezTo>
                <a:cubicBezTo>
                  <a:pt y="425" x="6065"/>
                  <a:pt y="452" x="6047"/>
                  <a:pt y="479" x="6026"/>
                </a:cubicBezTo>
                <a:cubicBezTo>
                  <a:pt y="506" x="6005"/>
                  <a:pt y="530" x="5982"/>
                  <a:pt y="551" x="5958"/>
                </a:cubicBezTo>
                <a:cubicBezTo>
                  <a:pt y="572" x="5934"/>
                  <a:pt y="589" x="5909"/>
                  <a:pt y="601" x="5883"/>
                </a:cubicBezTo>
                <a:cubicBezTo>
                  <a:pt y="613" x="5856"/>
                  <a:pt y="620" x="5836"/>
                  <a:pt y="620" x="5822"/>
                </a:cubicBezTo>
                <a:lnTo>
                  <a:pt y="223" x="5822"/>
                </a:lnTo>
                <a:close/>
                <a:moveTo>
                  <a:pt y="50" x="17593"/>
                </a:moveTo>
                <a:lnTo>
                  <a:pt y="756" x="17939"/>
                </a:lnTo>
                <a:cubicBezTo>
                  <a:pt y="770" x="17947"/>
                  <a:pt y="781" x="17957"/>
                  <a:pt y="789" x="17971"/>
                </a:cubicBezTo>
                <a:cubicBezTo>
                  <a:pt y="798" x="17984"/>
                  <a:pt y="802" x="17999"/>
                  <a:pt y="802" x="18015"/>
                </a:cubicBezTo>
                <a:cubicBezTo>
                  <a:pt y="802" x="18031"/>
                  <a:pt y="798" x="18046"/>
                  <a:pt y="789" x="18060"/>
                </a:cubicBezTo>
                <a:cubicBezTo>
                  <a:pt y="781" x="18073"/>
                  <a:pt y="770" x="18084"/>
                  <a:pt y="756" x="18091"/>
                </a:cubicBezTo>
                <a:lnTo>
                  <a:pt y="50" x="18437"/>
                </a:lnTo>
                <a:lnTo>
                  <a:pt y="50" x="18249"/>
                </a:lnTo>
                <a:lnTo>
                  <a:pt y="528" x="18015"/>
                </a:lnTo>
                <a:lnTo>
                  <a:pt y="50" x="17782"/>
                </a:lnTo>
                <a:close/>
                <a:moveTo>
                  <a:pt y="223" x="2493"/>
                </a:moveTo>
                <a:cubicBezTo>
                  <a:pt y="223" x="2480"/>
                  <a:pt y="224" x="2466"/>
                  <a:pt y="227" x="2451"/>
                </a:cubicBezTo>
                <a:cubicBezTo>
                  <a:pt y="230" x="2436"/>
                  <a:pt y="235" x="2422"/>
                  <a:pt y="242" x="2407"/>
                </a:cubicBezTo>
                <a:cubicBezTo>
                  <a:pt y="248" x="2392"/>
                  <a:pt y="257" x="2378"/>
                  <a:pt y="267" x="2365"/>
                </a:cubicBezTo>
                <a:cubicBezTo>
                  <a:pt y="277" x="2351"/>
                  <a:pt y="290" x="2339"/>
                  <a:pt y="305" x="2329"/>
                </a:cubicBezTo>
                <a:cubicBezTo>
                  <a:pt y="320" x="2318"/>
                  <a:pt y="337" x="2310"/>
                  <a:pt y="356" x="2304"/>
                </a:cubicBezTo>
                <a:cubicBezTo>
                  <a:pt y="376" x="2298"/>
                  <a:pt y="397" x="2294"/>
                  <a:pt y="421" x="2294"/>
                </a:cubicBezTo>
                <a:lnTo>
                  <a:pt y="957" x="2294"/>
                </a:lnTo>
                <a:lnTo>
                  <a:pt y="957" x="2463"/>
                </a:lnTo>
                <a:lnTo>
                  <a:pt y="421" x="2463"/>
                </a:lnTo>
                <a:cubicBezTo>
                  <a:pt y="410" x="2463"/>
                  <a:pt y="403" x="2465"/>
                  <a:pt y="398" x="2470"/>
                </a:cubicBezTo>
                <a:cubicBezTo>
                  <a:pt y="394" x="2475"/>
                  <a:pt y="391" x="2483"/>
                  <a:pt y="391" x="2494"/>
                </a:cubicBezTo>
                <a:lnTo>
                  <a:pt y="391" x="2722"/>
                </a:lnTo>
                <a:cubicBezTo>
                  <a:pt y="391" x="2733"/>
                  <a:pt y="393" x="2741"/>
                  <a:pt y="398" x="2746"/>
                </a:cubicBezTo>
                <a:cubicBezTo>
                  <a:pt y="402" x="2750"/>
                  <a:pt y="410" x="2752"/>
                  <a:pt y="422" x="2752"/>
                </a:cubicBezTo>
                <a:lnTo>
                  <a:pt y="593" x="2752"/>
                </a:lnTo>
                <a:cubicBezTo>
                  <a:pt y="604" x="2752"/>
                  <a:pt y="612" x="2750"/>
                  <a:pt y="617" x="2746"/>
                </a:cubicBezTo>
                <a:cubicBezTo>
                  <a:pt y="621" x="2741"/>
                  <a:pt y="624" x="2734"/>
                  <a:pt y="624" x="2722"/>
                </a:cubicBezTo>
                <a:lnTo>
                  <a:pt y="624" x="2473"/>
                </a:lnTo>
                <a:lnTo>
                  <a:pt y="792" x="2473"/>
                </a:lnTo>
                <a:lnTo>
                  <a:pt y="792" x="2722"/>
                </a:lnTo>
                <a:cubicBezTo>
                  <a:pt y="792" x="2736"/>
                  <a:pt y="791" x="2750"/>
                  <a:pt y="788" x="2765"/>
                </a:cubicBezTo>
                <a:cubicBezTo>
                  <a:pt y="785" x="2780"/>
                  <a:pt y="780" x="2794"/>
                  <a:pt y="773" x="2809"/>
                </a:cubicBezTo>
                <a:cubicBezTo>
                  <a:pt y="767" x="2824"/>
                  <a:pt y="758" x="2838"/>
                  <a:pt y="748" x="2851"/>
                </a:cubicBezTo>
                <a:cubicBezTo>
                  <a:pt y="737" x="2865"/>
                  <a:pt y="725" x="2877"/>
                  <a:pt y="710" x="2887"/>
                </a:cubicBezTo>
                <a:cubicBezTo>
                  <a:pt y="695" x="2897"/>
                  <a:pt y="678" x="2906"/>
                  <a:pt y="658" x="2912"/>
                </a:cubicBezTo>
                <a:cubicBezTo>
                  <a:pt y="639" x="2918"/>
                  <a:pt y="617" x="2921"/>
                  <a:pt y="593" x="2921"/>
                </a:cubicBezTo>
                <a:lnTo>
                  <a:pt y="421" x="2921"/>
                </a:lnTo>
                <a:cubicBezTo>
                  <a:pt y="408" x="2921"/>
                  <a:pt y="394" x="2920"/>
                  <a:pt y="379" x="2916"/>
                </a:cubicBezTo>
                <a:cubicBezTo>
                  <a:pt y="364" x="2913"/>
                  <a:pt y="349" x="2909"/>
                  <a:pt y="335" x="2902"/>
                </a:cubicBezTo>
                <a:cubicBezTo>
                  <a:pt y="320" x="2896"/>
                  <a:pt y="306" x="2887"/>
                  <a:pt y="292" x="2877"/>
                </a:cubicBezTo>
                <a:cubicBezTo>
                  <a:pt y="279" x="2866"/>
                  <a:pt y="267" x="2854"/>
                  <a:pt y="257" x="2839"/>
                </a:cubicBezTo>
                <a:cubicBezTo>
                  <a:pt y="246" x="2824"/>
                  <a:pt y="238" x="2807"/>
                  <a:pt y="232" x="2787"/>
                </a:cubicBezTo>
                <a:cubicBezTo>
                  <a:pt y="226" x="2768"/>
                  <a:pt y="223" x="2746"/>
                  <a:pt y="223" x="2722"/>
                </a:cubicBezTo>
                <a:close/>
                <a:moveTo>
                  <a:pt y="223" x="15568"/>
                </a:moveTo>
                <a:lnTo>
                  <a:pt y="822" x="15568"/>
                </a:lnTo>
                <a:cubicBezTo>
                  <a:pt y="833" x="15568"/>
                  <a:pt y="841" x="15566"/>
                  <a:pt y="846" x="15562"/>
                </a:cubicBezTo>
                <a:cubicBezTo>
                  <a:pt y="850" x="15557"/>
                  <a:pt y="853" x="15549"/>
                  <a:pt y="853" x="15538"/>
                </a:cubicBezTo>
                <a:lnTo>
                  <a:pt y="853" x="15289"/>
                </a:lnTo>
                <a:lnTo>
                  <a:pt y="1021" x="15289"/>
                </a:lnTo>
                <a:lnTo>
                  <a:pt y="1021" x="15538"/>
                </a:lnTo>
                <a:cubicBezTo>
                  <a:pt y="1021" x="15552"/>
                  <a:pt y="1020" x="15566"/>
                  <a:pt y="1017" x="15581"/>
                </a:cubicBezTo>
                <a:cubicBezTo>
                  <a:pt y="1014" x="15596"/>
                  <a:pt y="1009" x="15610"/>
                  <a:pt y="1002" x="15625"/>
                </a:cubicBezTo>
                <a:cubicBezTo>
                  <a:pt y="996" x="15639"/>
                  <a:pt y="987" x="15654"/>
                  <a:pt y="977" x="15667"/>
                </a:cubicBezTo>
                <a:cubicBezTo>
                  <a:pt y="966" x="15681"/>
                  <a:pt y="954" x="15693"/>
                  <a:pt y="939" x="15703"/>
                </a:cubicBezTo>
                <a:cubicBezTo>
                  <a:pt y="924" x="15713"/>
                  <a:pt y="907" x="15722"/>
                  <a:pt y="887" x="15728"/>
                </a:cubicBezTo>
                <a:cubicBezTo>
                  <a:pt y="868" x="15734"/>
                  <a:pt y="846" x="15737"/>
                  <a:pt y="822" x="15737"/>
                </a:cubicBezTo>
                <a:lnTo>
                  <a:pt y="223" x="15737"/>
                </a:lnTo>
                <a:close/>
                <a:moveTo>
                  <a:pt y="223" x="17420"/>
                </a:moveTo>
                <a:lnTo>
                  <a:pt y="822" x="17420"/>
                </a:lnTo>
                <a:cubicBezTo>
                  <a:pt y="833" x="17420"/>
                  <a:pt y="841" x="17418"/>
                  <a:pt y="846" x="17413"/>
                </a:cubicBezTo>
                <a:cubicBezTo>
                  <a:pt y="850" x="17409"/>
                  <a:pt y="853" x="17401"/>
                  <a:pt y="853" x="17390"/>
                </a:cubicBezTo>
                <a:lnTo>
                  <a:pt y="853" x="17140"/>
                </a:lnTo>
                <a:lnTo>
                  <a:pt y="1021" x="17140"/>
                </a:lnTo>
                <a:lnTo>
                  <a:pt y="1021" x="17390"/>
                </a:lnTo>
                <a:cubicBezTo>
                  <a:pt y="1021" x="17403"/>
                  <a:pt y="1020" x="17418"/>
                  <a:pt y="1017" x="17432"/>
                </a:cubicBezTo>
                <a:cubicBezTo>
                  <a:pt y="1014" x="17447"/>
                  <a:pt y="1009" x="17462"/>
                  <a:pt y="1002" x="17476"/>
                </a:cubicBezTo>
                <a:cubicBezTo>
                  <a:pt y="996" x="17491"/>
                  <a:pt y="987" x="17505"/>
                  <a:pt y="977" x="17519"/>
                </a:cubicBezTo>
                <a:cubicBezTo>
                  <a:pt y="966" x="17532"/>
                  <a:pt y="954" x="17544"/>
                  <a:pt y="939" x="17555"/>
                </a:cubicBezTo>
                <a:cubicBezTo>
                  <a:pt y="924" x="17565"/>
                  <a:pt y="907" x="17573"/>
                  <a:pt y="887" x="17579"/>
                </a:cubicBezTo>
                <a:cubicBezTo>
                  <a:pt y="868" x="17585"/>
                  <a:pt y="846" x="17589"/>
                  <a:pt y="822" x="17589"/>
                </a:cubicBezTo>
                <a:lnTo>
                  <a:pt y="223" x="17589"/>
                </a:lnTo>
                <a:close/>
              </a:path>
            </a:pathLst>
          </a:custGeom>
          <a:solidFill>
            <a:srgbClr val="BF9000"/>
          </a:solidFill>
          <a:ln w="9525" cap="flat">
            <a:solidFill>
              <a:srgbClr val="FFFFFF"/>
            </a:solidFill>
            <a:prstDash val="solid"/>
            <a:round/>
            <a:headEnd w="med" len="med" type="none"/>
            <a:tailEnd w="med" len="med" type="none"/>
          </a:ln>
        </p:spPr>
      </p:sp>
      <p:pic>
        <p:nvPicPr>
          <p:cNvPr id="157" name="Shape 157"/>
          <p:cNvPicPr preferRelativeResize="0"/>
          <p:nvPr/>
        </p:nvPicPr>
        <p:blipFill>
          <a:blip r:embed="rId3"/>
          <a:stretch>
            <a:fillRect/>
          </a:stretch>
        </p:blipFill>
        <p:spPr>
          <a:xfrm>
            <a:off y="888375" x="293987"/>
            <a:ext cy="4077350" cx="8556025"/>
          </a:xfrm>
          <a:prstGeom prst="rect">
            <a:avLst/>
          </a:prstGeom>
        </p:spPr>
      </p:pic>
      <p:cxnSp>
        <p:nvCxnSpPr>
          <p:cNvPr id="158" name="Shape 158"/>
          <p:cNvCxnSpPr/>
          <p:nvPr/>
        </p:nvCxnSpPr>
        <p:spPr>
          <a:xfrm rot="10800000" flipH="1">
            <a:off y="2236750" x="1916400"/>
            <a:ext cy="537599" cx="504299"/>
          </a:xfrm>
          <a:prstGeom prst="straightConnector1">
            <a:avLst/>
          </a:prstGeom>
          <a:noFill/>
          <a:ln w="19050" cap="flat">
            <a:solidFill>
              <a:schemeClr val="dk2"/>
            </a:solidFill>
            <a:prstDash val="solid"/>
            <a:round/>
            <a:headEnd w="lg" len="lg" type="none"/>
            <a:tailEnd w="lg" len="lg" type="triangle"/>
          </a:ln>
        </p:spPr>
      </p:cxnSp>
      <p:sp>
        <p:nvSpPr>
          <p:cNvPr id="159" name="Shape 159"/>
          <p:cNvSpPr/>
          <p:nvPr/>
        </p:nvSpPr>
        <p:spPr>
          <a:xfrm>
            <a:off y="2914475" x="1191724"/>
            <a:ext cy="281575" cx="840472"/>
          </a:xfrm>
          <a:custGeom>
            <a:pathLst>
              <a:path w="3546" extrusionOk="0" h="958">
                <a:moveTo>
                  <a:pt y="106" x="2164"/>
                </a:moveTo>
                <a:cubicBezTo>
                  <a:pt y="106" x="2141"/>
                  <a:pt y="115" x="2121"/>
                  <a:pt y="134" x="2105"/>
                </a:cubicBezTo>
                <a:lnTo>
                  <a:pt y="316" x="1946"/>
                </a:lnTo>
                <a:lnTo>
                  <a:pt y="543" x="1946"/>
                </a:lnTo>
                <a:lnTo>
                  <a:pt y="293" x="2164"/>
                </a:lnTo>
                <a:lnTo>
                  <a:pt y="543" x="2389"/>
                </a:lnTo>
                <a:lnTo>
                  <a:pt y="319" x="2389"/>
                </a:lnTo>
                <a:lnTo>
                  <a:pt y="132" x="2223"/>
                </a:lnTo>
                <a:cubicBezTo>
                  <a:pt y="124" x="2215"/>
                  <a:pt y="118" x="2206"/>
                  <a:pt y="113" x="2196"/>
                </a:cubicBezTo>
                <a:cubicBezTo>
                  <a:pt y="109" x="2186"/>
                  <a:pt y="106" x="2175"/>
                  <a:pt y="106" x="2164"/>
                </a:cubicBezTo>
                <a:close/>
                <a:moveTo>
                  <a:pt y="266" x="485"/>
                </a:moveTo>
                <a:cubicBezTo>
                  <a:pt y="266" x="507"/>
                  <a:pt y="270" x="527"/>
                  <a:pt y="277" x="544"/>
                </a:cubicBezTo>
                <a:cubicBezTo>
                  <a:pt y="284" x="562"/>
                  <a:pt y="293" x="577"/>
                  <a:pt y="306" x="590"/>
                </a:cubicBezTo>
                <a:cubicBezTo>
                  <a:pt y="318" x="602"/>
                  <a:pt y="333" x="612"/>
                  <a:pt y="351" x="619"/>
                </a:cubicBezTo>
                <a:cubicBezTo>
                  <a:pt y="369" x="626"/>
                  <a:pt y="389" x="629"/>
                  <a:pt y="411" x="629"/>
                </a:cubicBezTo>
                <a:lnTo>
                  <a:pt y="545" x="629"/>
                </a:lnTo>
                <a:cubicBezTo>
                  <a:pt y="568" x="629"/>
                  <a:pt y="588" x="626"/>
                  <a:pt y="606" x="619"/>
                </a:cubicBezTo>
                <a:cubicBezTo>
                  <a:pt y="623" x="612"/>
                  <a:pt y="638" x="602"/>
                  <a:pt y="651" x="590"/>
                </a:cubicBezTo>
                <a:cubicBezTo>
                  <a:pt y="663" x="577"/>
                  <a:pt y="673" x="562"/>
                  <a:pt y="680" x="544"/>
                </a:cubicBezTo>
                <a:cubicBezTo>
                  <a:pt y="687" x="526"/>
                  <a:pt y="690" x="506"/>
                  <a:pt y="690" x="484"/>
                </a:cubicBezTo>
                <a:lnTo>
                  <a:pt y="690" x="313"/>
                </a:lnTo>
                <a:cubicBezTo>
                  <a:pt y="690" x="291"/>
                  <a:pt y="687" x="271"/>
                  <a:pt y="680" x="253"/>
                </a:cubicBezTo>
                <a:cubicBezTo>
                  <a:pt y="673" x="236"/>
                  <a:pt y="663" x="220"/>
                  <a:pt y="651" x="208"/>
                </a:cubicBezTo>
                <a:cubicBezTo>
                  <a:pt y="638" x="195"/>
                  <a:pt y="623" x="185"/>
                  <a:pt y="606" x="179"/>
                </a:cubicBezTo>
                <a:cubicBezTo>
                  <a:pt y="588" x="172"/>
                  <a:pt y="568" x="168"/>
                  <a:pt y="545" x="168"/>
                </a:cubicBezTo>
                <a:lnTo>
                  <a:pt y="411" x="168"/>
                </a:lnTo>
                <a:cubicBezTo>
                  <a:pt y="389" x="168"/>
                  <a:pt y="369" x="172"/>
                  <a:pt y="351" x="179"/>
                </a:cubicBezTo>
                <a:cubicBezTo>
                  <a:pt y="333" x="185"/>
                  <a:pt y="318" x="195"/>
                  <a:pt y="306" x="208"/>
                </a:cubicBezTo>
                <a:cubicBezTo>
                  <a:pt y="293" x="220"/>
                  <a:pt y="284" x="236"/>
                  <a:pt y="277" x="253"/>
                </a:cubicBezTo>
                <a:cubicBezTo>
                  <a:pt y="270" x="271"/>
                  <a:pt y="266" x="291"/>
                  <a:pt y="266" x="313"/>
                </a:cubicBezTo>
                <a:close/>
                <a:moveTo>
                  <a:pt y="280" x="1380"/>
                </a:moveTo>
                <a:cubicBezTo>
                  <a:pt y="280" x="1368"/>
                  <a:pt y="282" x="1357"/>
                  <a:pt y="286" x="1347"/>
                </a:cubicBezTo>
                <a:cubicBezTo>
                  <a:pt y="291" x="1337"/>
                  <a:pt y="296" x="1327"/>
                  <a:pt y="304" x="1320"/>
                </a:cubicBezTo>
                <a:cubicBezTo>
                  <a:pt y="312" x="1312"/>
                  <a:pt y="321" x="1306"/>
                  <a:pt y="331" x="1301"/>
                </a:cubicBezTo>
                <a:cubicBezTo>
                  <a:pt y="341" x="1297"/>
                  <a:pt y="352" x="1295"/>
                  <a:pt y="364" x="1295"/>
                </a:cubicBezTo>
                <a:lnTo>
                  <a:pt y="849" x="1295"/>
                </a:lnTo>
                <a:lnTo>
                  <a:pt y="849" x="1464"/>
                </a:lnTo>
                <a:lnTo>
                  <a:pt y="448" x="1464"/>
                </a:lnTo>
                <a:lnTo>
                  <a:pt y="448" x="1665"/>
                </a:lnTo>
                <a:cubicBezTo>
                  <a:pt y="448" x="1678"/>
                  <a:pt y="450" x="1689"/>
                  <a:pt y="455" x="1700"/>
                </a:cubicBezTo>
                <a:cubicBezTo>
                  <a:pt y="459" x="1711"/>
                  <a:pt y="465" x="1720"/>
                  <a:pt y="472" x="1728"/>
                </a:cubicBezTo>
                <a:cubicBezTo>
                  <a:pt y="479" x="1735"/>
                  <a:pt y="489" x="1741"/>
                  <a:pt y="499" x="1746"/>
                </a:cubicBezTo>
                <a:cubicBezTo>
                  <a:pt y="510" x="1751"/>
                  <a:pt y="522" x="1753"/>
                  <a:pt y="535" x="1753"/>
                </a:cubicBezTo>
                <a:lnTo>
                  <a:pt y="849" x="1753"/>
                </a:lnTo>
                <a:lnTo>
                  <a:pt y="849" x="1922"/>
                </a:lnTo>
                <a:lnTo>
                  <a:pt y="535" x="1922"/>
                </a:lnTo>
                <a:cubicBezTo>
                  <a:pt y="505" x="1922"/>
                  <a:pt y="477" x="1918"/>
                  <a:pt y="452" x="1910"/>
                </a:cubicBezTo>
                <a:cubicBezTo>
                  <a:pt y="427" x="1902"/>
                  <a:pt y="405" x="1891"/>
                  <a:pt y="386" x="1878"/>
                </a:cubicBezTo>
                <a:cubicBezTo>
                  <a:pt y="367" x="1864"/>
                  <a:pt y="351" x="1849"/>
                  <a:pt y="337" x="1832"/>
                </a:cubicBezTo>
                <a:cubicBezTo>
                  <a:pt y="324" x="1815"/>
                  <a:pt y="313" x="1797"/>
                  <a:pt y="304" x="1778"/>
                </a:cubicBezTo>
                <a:cubicBezTo>
                  <a:pt y="296" x="1759"/>
                  <a:pt y="289" x="1740"/>
                  <a:pt y="286" x="1721"/>
                </a:cubicBezTo>
                <a:cubicBezTo>
                  <a:pt y="282" x="1701"/>
                  <a:pt y="280" x="1683"/>
                  <a:pt y="280" x="1666"/>
                </a:cubicBezTo>
                <a:close/>
                <a:moveTo>
                  <a:pt y="107" x="2471"/>
                </a:moveTo>
                <a:lnTo>
                  <a:pt y="276" x="2471"/>
                </a:lnTo>
                <a:lnTo>
                  <a:pt y="276" x="2899"/>
                </a:lnTo>
                <a:cubicBezTo>
                  <a:pt y="276" x="2910"/>
                  <a:pt y="278" x="2917"/>
                  <a:pt y="283" x="2922"/>
                </a:cubicBezTo>
                <a:cubicBezTo>
                  <a:pt y="288" x="2926"/>
                  <a:pt y="296" x="2928"/>
                  <a:pt y="307" x="2928"/>
                </a:cubicBezTo>
                <a:lnTo>
                  <a:pt y="364" x="2928"/>
                </a:lnTo>
                <a:cubicBezTo>
                  <a:pt y="375" x="2928"/>
                  <a:pt y="382" x="2926"/>
                  <a:pt y="387" x="2922"/>
                </a:cubicBezTo>
                <a:cubicBezTo>
                  <a:pt y="391" x="2917"/>
                  <a:pt y="394" x="2910"/>
                  <a:pt y="394" x="2898"/>
                </a:cubicBezTo>
                <a:lnTo>
                  <a:pt y="394" x="2612"/>
                </a:lnTo>
                <a:cubicBezTo>
                  <a:pt y="394" x="2588"/>
                  <a:pt y="397" x="2567"/>
                  <a:pt y="403" x="2547"/>
                </a:cubicBezTo>
                <a:cubicBezTo>
                  <a:pt y="409" x="2528"/>
                  <a:pt y="418" x="2511"/>
                  <a:pt y="428" x="2496"/>
                </a:cubicBezTo>
                <a:cubicBezTo>
                  <a:pt y="438" x="2481"/>
                  <a:pt y="450" x="2468"/>
                  <a:pt y="464" x="2458"/>
                </a:cubicBezTo>
                <a:cubicBezTo>
                  <a:pt y="477" x="2447"/>
                  <a:pt y="492" x="2439"/>
                  <a:pt y="506" x="2432"/>
                </a:cubicBezTo>
                <a:cubicBezTo>
                  <a:pt y="521" x="2426"/>
                  <a:pt y="536" x="2421"/>
                  <a:pt y="551" x="2418"/>
                </a:cubicBezTo>
                <a:cubicBezTo>
                  <a:pt y="566" x="2415"/>
                  <a:pt y="580" x="2414"/>
                  <a:pt y="594" x="2414"/>
                </a:cubicBezTo>
                <a:lnTo>
                  <a:pt y="849" x="2414"/>
                </a:lnTo>
                <a:lnTo>
                  <a:pt y="849" x="3098"/>
                </a:lnTo>
                <a:lnTo>
                  <a:pt y="681" x="3098"/>
                </a:lnTo>
                <a:lnTo>
                  <a:pt y="681" x="2582"/>
                </a:lnTo>
                <a:lnTo>
                  <a:pt y="595" x="2582"/>
                </a:lnTo>
                <a:cubicBezTo>
                  <a:pt y="591" x="2583"/>
                  <a:pt y="586" x="2584"/>
                  <a:pt y="582" x="2585"/>
                </a:cubicBezTo>
                <a:cubicBezTo>
                  <a:pt y="577" x="2586"/>
                  <a:pt y="574" x="2588"/>
                  <a:pt y="571" x="2589"/>
                </a:cubicBezTo>
                <a:cubicBezTo>
                  <a:pt y="569" x="2591"/>
                  <a:pt y="567" x="2593"/>
                  <a:pt y="565" x="2597"/>
                </a:cubicBezTo>
                <a:cubicBezTo>
                  <a:pt y="564" x="2600"/>
                  <a:pt y="563" x="2605"/>
                  <a:pt y="563" x="2612"/>
                </a:cubicBezTo>
                <a:lnTo>
                  <a:pt y="563" x="2899"/>
                </a:lnTo>
                <a:cubicBezTo>
                  <a:pt y="563" x="2919"/>
                  <a:pt y="560" x="2941"/>
                  <a:pt y="553" x="2964"/>
                </a:cubicBezTo>
                <a:cubicBezTo>
                  <a:pt y="546" x="2986"/>
                  <a:pt y="534" x="3008"/>
                  <a:pt y="518" x="3028"/>
                </a:cubicBezTo>
                <a:cubicBezTo>
                  <a:pt y="502" x="3048"/>
                  <a:pt y="482" x="3065"/>
                  <a:pt y="456" x="3078"/>
                </a:cubicBezTo>
                <a:cubicBezTo>
                  <a:pt y="431" x="3092"/>
                  <a:pt y="400" x="3098"/>
                  <a:pt y="364" x="3098"/>
                </a:cubicBezTo>
                <a:lnTo>
                  <a:pt y="306" x="3098"/>
                </a:lnTo>
                <a:cubicBezTo>
                  <a:pt y="293" x="3098"/>
                  <a:pt y="279" x="3097"/>
                  <a:pt y="264" x="3094"/>
                </a:cubicBezTo>
                <a:cubicBezTo>
                  <a:pt y="249" x="3091"/>
                  <a:pt y="235" x="3086"/>
                  <a:pt y="220" x="3079"/>
                </a:cubicBezTo>
                <a:cubicBezTo>
                  <a:pt y="205" x="3072"/>
                  <a:pt y="191" x="3064"/>
                  <a:pt y="178" x="3053"/>
                </a:cubicBezTo>
                <a:cubicBezTo>
                  <a:pt y="164" x="3043"/>
                  <a:pt y="152" x="3030"/>
                  <a:pt y="142" x="3015"/>
                </a:cubicBezTo>
                <a:cubicBezTo>
                  <a:pt y="131" x="3000"/>
                  <a:pt y="123" x="2983"/>
                  <a:pt y="117" x="2964"/>
                </a:cubicBezTo>
                <a:cubicBezTo>
                  <a:pt y="111" x="2944"/>
                  <a:pt y="107" x="2923"/>
                  <a:pt y="107" x="2899"/>
                </a:cubicBezTo>
                <a:close/>
                <a:moveTo>
                  <a:pt y="98" x="313"/>
                </a:moveTo>
                <a:cubicBezTo>
                  <a:pt y="98" x="269"/>
                  <a:pt y="106" x="227"/>
                  <a:pt y="121" x="189"/>
                </a:cubicBezTo>
                <a:cubicBezTo>
                  <a:pt y="137" x="150"/>
                  <a:pt y="159" x="117"/>
                  <a:pt y="187" x="89"/>
                </a:cubicBezTo>
                <a:cubicBezTo>
                  <a:pt y="214" x="61"/>
                  <a:pt y="247" x="39"/>
                  <a:pt y="286" x="23"/>
                </a:cubicBezTo>
                <a:cubicBezTo>
                  <a:pt y="325" x="7"/>
                  <a:pt y="366" x="0"/>
                  <a:pt y="411" x="0"/>
                </a:cubicBezTo>
                <a:lnTo>
                  <a:pt y="545" x="0"/>
                </a:lnTo>
                <a:cubicBezTo>
                  <a:pt y="591" x="0"/>
                  <a:pt y="633" x="7"/>
                  <a:pt y="671" x="23"/>
                </a:cubicBezTo>
                <a:cubicBezTo>
                  <a:pt y="709" x="39"/>
                  <a:pt y="743" x="61"/>
                  <a:pt y="770" x="89"/>
                </a:cubicBezTo>
                <a:cubicBezTo>
                  <a:pt y="798" x="117"/>
                  <a:pt y="820" x="150"/>
                  <a:pt y="836" x="189"/>
                </a:cubicBezTo>
                <a:cubicBezTo>
                  <a:pt y="851" x="227"/>
                  <a:pt y="859" x="269"/>
                  <a:pt y="859" x="313"/>
                </a:cubicBezTo>
                <a:lnTo>
                  <a:pt y="859" x="485"/>
                </a:lnTo>
                <a:cubicBezTo>
                  <a:pt y="859" x="530"/>
                  <a:pt y="851" x="571"/>
                  <a:pt y="836" x="610"/>
                </a:cubicBezTo>
                <a:cubicBezTo>
                  <a:pt y="820" x="648"/>
                  <a:pt y="798" x="681"/>
                  <a:pt y="770" x="709"/>
                </a:cubicBezTo>
                <a:cubicBezTo>
                  <a:pt y="743" x="737"/>
                  <a:pt y="709" x="759"/>
                  <a:pt y="671" x="774"/>
                </a:cubicBezTo>
                <a:cubicBezTo>
                  <a:pt y="632" x="790"/>
                  <a:pt y="591" x="798"/>
                  <a:pt y="545" x="798"/>
                </a:cubicBezTo>
                <a:lnTo>
                  <a:pt y="411" x="798"/>
                </a:lnTo>
                <a:cubicBezTo>
                  <a:pt y="366" x="798"/>
                  <a:pt y="325" x="790"/>
                  <a:pt y="286" x="774"/>
                </a:cubicBezTo>
                <a:cubicBezTo>
                  <a:pt y="247" x="759"/>
                  <a:pt y="214" x="737"/>
                  <a:pt y="187" x="709"/>
                </a:cubicBezTo>
                <a:cubicBezTo>
                  <a:pt y="159" x="681"/>
                  <a:pt y="137" x="648"/>
                  <a:pt y="121" x="610"/>
                </a:cubicBezTo>
                <a:cubicBezTo>
                  <a:pt y="106" x="571"/>
                  <a:pt y="98" x="530"/>
                  <a:pt y="98" x="485"/>
                </a:cubicBezTo>
                <a:close/>
                <a:moveTo>
                  <a:pt y="0" x="1064"/>
                </a:moveTo>
                <a:cubicBezTo>
                  <a:pt y="18" x="1048"/>
                  <a:pt y="37" x="1032"/>
                  <a:pt y="57" x="1017"/>
                </a:cubicBezTo>
                <a:cubicBezTo>
                  <a:pt y="76" x="1002"/>
                  <a:pt y="98" x="987"/>
                  <a:pt y="122" x="971"/>
                </a:cubicBezTo>
                <a:cubicBezTo>
                  <a:pt y="146" x="956"/>
                  <a:pt y="171" x="940"/>
                  <a:pt y="199" x="925"/>
                </a:cubicBezTo>
                <a:cubicBezTo>
                  <a:pt y="226" x="910"/>
                  <a:pt y="255" x="897"/>
                  <a:pt y="286" x="885"/>
                </a:cubicBezTo>
                <a:cubicBezTo>
                  <a:pt y="316" x="874"/>
                  <a:pt y="347" x="864"/>
                  <a:pt y="380" x="857"/>
                </a:cubicBezTo>
                <a:cubicBezTo>
                  <a:pt y="412" x="849"/>
                  <a:pt y="445" x="846"/>
                  <a:pt y="478" x="846"/>
                </a:cubicBezTo>
                <a:cubicBezTo>
                  <a:pt y="512" x="846"/>
                  <a:pt y="545" x="849"/>
                  <a:pt y="577" x="857"/>
                </a:cubicBezTo>
                <a:cubicBezTo>
                  <a:pt y="609" x="864"/>
                  <a:pt y="641" x="874"/>
                  <a:pt y="671" x="885"/>
                </a:cubicBezTo>
                <a:cubicBezTo>
                  <a:pt y="701" x="897"/>
                  <a:pt y="730" x="910"/>
                  <a:pt y="758" x="925"/>
                </a:cubicBezTo>
                <a:cubicBezTo>
                  <a:pt y="785" x="940"/>
                  <a:pt y="811" x="956"/>
                  <a:pt y="835" x="971"/>
                </a:cubicBezTo>
                <a:cubicBezTo>
                  <a:pt y="859" x="987"/>
                  <a:pt y="880" x="1002"/>
                  <a:pt y="900" x="1017"/>
                </a:cubicBezTo>
                <a:cubicBezTo>
                  <a:pt y="919" x="1032"/>
                  <a:pt y="938" x="1048"/>
                  <a:pt y="957" x="1064"/>
                </a:cubicBezTo>
                <a:lnTo>
                  <a:pt y="957" x="1300"/>
                </a:lnTo>
                <a:lnTo>
                  <a:pt y="877" x="1219"/>
                </a:lnTo>
                <a:cubicBezTo>
                  <a:pt y="877" x="1219"/>
                  <a:pt y="871" x="1214"/>
                  <a:pt y="860" x="1203"/>
                </a:cubicBezTo>
                <a:cubicBezTo>
                  <a:pt y="849" x="1193"/>
                  <a:pt y="834" x="1180"/>
                  <a:pt y="815" x="1165"/>
                </a:cubicBezTo>
                <a:cubicBezTo>
                  <a:pt y="796" x="1150"/>
                  <a:pt y="773" x="1133"/>
                  <a:pt y="748" x="1116"/>
                </a:cubicBezTo>
                <a:cubicBezTo>
                  <a:pt y="722" x="1098"/>
                  <a:pt y="694" x="1081"/>
                  <a:pt y="665" x="1066"/>
                </a:cubicBezTo>
                <a:cubicBezTo>
                  <a:pt y="635" x="1051"/>
                  <a:pt y="605" x="1039"/>
                  <a:pt y="573" x="1029"/>
                </a:cubicBezTo>
                <a:cubicBezTo>
                  <a:pt y="541" x="1019"/>
                  <a:pt y="510" x="1014"/>
                  <a:pt y="478" x="1014"/>
                </a:cubicBezTo>
                <a:cubicBezTo>
                  <a:pt y="447" x="1014"/>
                  <a:pt y="416" x="1019"/>
                  <a:pt y="384" x="1029"/>
                </a:cubicBezTo>
                <a:cubicBezTo>
                  <a:pt y="352" x="1039"/>
                  <a:pt y="322" x="1051"/>
                  <a:pt y="292" x="1066"/>
                </a:cubicBezTo>
                <a:cubicBezTo>
                  <a:pt y="263" x="1081"/>
                  <a:pt y="235" x="1098"/>
                  <a:pt y="209" x="1116"/>
                </a:cubicBezTo>
                <a:cubicBezTo>
                  <a:pt y="183" x="1133"/>
                  <a:pt y="161" x="1150"/>
                  <a:pt y="142" x="1165"/>
                </a:cubicBezTo>
                <a:cubicBezTo>
                  <a:pt y="123" x="1180"/>
                  <a:pt y="108" x="1193"/>
                  <a:pt y="97" x="1203"/>
                </a:cubicBezTo>
                <a:cubicBezTo>
                  <a:pt y="86" x="1214"/>
                  <a:pt y="80" x="1219"/>
                  <a:pt y="80" x="1219"/>
                </a:cubicBezTo>
                <a:lnTo>
                  <a:pt y="0" x="1300"/>
                </a:lnTo>
                <a:close/>
                <a:moveTo>
                  <a:pt y="0" x="3092"/>
                </a:moveTo>
                <a:lnTo>
                  <a:pt y="80" x="3172"/>
                </a:lnTo>
                <a:cubicBezTo>
                  <a:pt y="80" x="3172"/>
                  <a:pt y="86" x="3177"/>
                  <a:pt y="97" x="3187"/>
                </a:cubicBezTo>
                <a:cubicBezTo>
                  <a:pt y="108" x="3198"/>
                  <a:pt y="123" x="3210"/>
                  <a:pt y="142" x="3226"/>
                </a:cubicBezTo>
                <a:cubicBezTo>
                  <a:pt y="161" x="3241"/>
                  <a:pt y="183" x="3258"/>
                  <a:pt y="209" x="3275"/>
                </a:cubicBezTo>
                <a:cubicBezTo>
                  <a:pt y="235" x="3293"/>
                  <a:pt y="262" x="3309"/>
                  <a:pt y="292" x="3324"/>
                </a:cubicBezTo>
                <a:cubicBezTo>
                  <a:pt y="321" x="3339"/>
                  <a:pt y="352" x="3352"/>
                  <a:pt y="384" x="3361"/>
                </a:cubicBezTo>
                <a:cubicBezTo>
                  <a:pt y="416" x="3371"/>
                  <a:pt y="447" x="3376"/>
                  <a:pt y="478" x="3376"/>
                </a:cubicBezTo>
                <a:cubicBezTo>
                  <a:pt y="509" x="3376"/>
                  <a:pt y="541" x="3371"/>
                  <a:pt y="573" x="3361"/>
                </a:cubicBezTo>
                <a:cubicBezTo>
                  <a:pt y="605" x="3352"/>
                  <a:pt y="635" x="3339"/>
                  <a:pt y="665" x="3324"/>
                </a:cubicBezTo>
                <a:cubicBezTo>
                  <a:pt y="694" x="3309"/>
                  <a:pt y="722" x="3293"/>
                  <a:pt y="748" x="3275"/>
                </a:cubicBezTo>
                <a:cubicBezTo>
                  <a:pt y="773" x="3258"/>
                  <a:pt y="796" x="3241"/>
                  <a:pt y="815" x="3226"/>
                </a:cubicBezTo>
                <a:cubicBezTo>
                  <a:pt y="834" x="3210"/>
                  <a:pt y="849" x="3198"/>
                  <a:pt y="860" x="3187"/>
                </a:cubicBezTo>
                <a:cubicBezTo>
                  <a:pt y="871" x="3177"/>
                  <a:pt y="877" x="3172"/>
                  <a:pt y="877" x="3172"/>
                </a:cubicBezTo>
                <a:lnTo>
                  <a:pt y="957" x="3092"/>
                </a:lnTo>
                <a:lnTo>
                  <a:pt y="957" x="3327"/>
                </a:lnTo>
                <a:cubicBezTo>
                  <a:pt y="938" x="3343"/>
                  <a:pt y="919" x="3359"/>
                  <a:pt y="900" x="3374"/>
                </a:cubicBezTo>
                <a:cubicBezTo>
                  <a:pt y="880" x="3389"/>
                  <a:pt y="859" x="3404"/>
                  <a:pt y="835" x="3420"/>
                </a:cubicBezTo>
                <a:cubicBezTo>
                  <a:pt y="811" x="3436"/>
                  <a:pt y="785" x="3451"/>
                  <a:pt y="758" x="3466"/>
                </a:cubicBezTo>
                <a:cubicBezTo>
                  <a:pt y="730" x="3481"/>
                  <a:pt y="701" x="3494"/>
                  <a:pt y="671" x="3506"/>
                </a:cubicBezTo>
                <a:cubicBezTo>
                  <a:pt y="641" x="3518"/>
                  <a:pt y="609" x="3527"/>
                  <a:pt y="577" x="3534"/>
                </a:cubicBezTo>
                <a:cubicBezTo>
                  <a:pt y="545" x="3542"/>
                  <a:pt y="512" x="3546"/>
                  <a:pt y="478" x="3546"/>
                </a:cubicBezTo>
                <a:cubicBezTo>
                  <a:pt y="445" x="3546"/>
                  <a:pt y="412" x="3542"/>
                  <a:pt y="380" x="3534"/>
                </a:cubicBezTo>
                <a:cubicBezTo>
                  <a:pt y="347" x="3527"/>
                  <a:pt y="316" x="3518"/>
                  <a:pt y="286" x="3506"/>
                </a:cubicBezTo>
                <a:cubicBezTo>
                  <a:pt y="255" x="3494"/>
                  <a:pt y="226" x="3481"/>
                  <a:pt y="199" x="3466"/>
                </a:cubicBezTo>
                <a:cubicBezTo>
                  <a:pt y="171" x="3451"/>
                  <a:pt y="146" x="3436"/>
                  <a:pt y="122" x="3420"/>
                </a:cubicBezTo>
                <a:cubicBezTo>
                  <a:pt y="98" x="3404"/>
                  <a:pt y="76" x="3389"/>
                  <a:pt y="57" x="3374"/>
                </a:cubicBezTo>
                <a:cubicBezTo>
                  <a:pt y="37" x="3359"/>
                  <a:pt y="18" x="3343"/>
                  <a:pt y="0" x="3327"/>
                </a:cubicBezTo>
                <a:close/>
              </a:path>
            </a:pathLst>
          </a:custGeom>
          <a:solidFill>
            <a:srgbClr val="BF9000"/>
          </a:solidFill>
          <a:ln w="9525" cap="flat">
            <a:solidFill>
              <a:srgbClr val="FFFFFF"/>
            </a:solidFill>
            <a:prstDash val="solid"/>
            <a:round/>
            <a:headEnd w="med" len="med" type="none"/>
            <a:tailEnd w="med" len="med" type="none"/>
          </a:ln>
        </p:spPr>
      </p:sp>
      <p:cxnSp>
        <p:nvCxnSpPr>
          <p:cNvPr id="160" name="Shape 160"/>
          <p:cNvCxnSpPr/>
          <p:nvPr/>
        </p:nvCxnSpPr>
        <p:spPr>
          <a:xfrm rot="10800000">
            <a:off y="2534649" x="5389499"/>
            <a:ext cy="942600" cx="702900"/>
          </a:xfrm>
          <a:prstGeom prst="straightConnector1">
            <a:avLst/>
          </a:prstGeom>
          <a:noFill/>
          <a:ln w="19050" cap="flat">
            <a:solidFill>
              <a:schemeClr val="dk2"/>
            </a:solidFill>
            <a:prstDash val="solid"/>
            <a:round/>
            <a:headEnd w="lg" len="lg" type="none"/>
            <a:tailEnd w="lg" len="lg" type="triangle"/>
          </a:ln>
        </p:spPr>
      </p:cxnSp>
      <p:sp>
        <p:nvSpPr>
          <p:cNvPr id="161" name="Shape 161"/>
          <p:cNvSpPr/>
          <p:nvPr/>
        </p:nvSpPr>
        <p:spPr>
          <a:xfrm>
            <a:off y="3546500" x="5925325"/>
            <a:ext cy="317139" cx="1124896"/>
          </a:xfrm>
          <a:custGeom>
            <a:pathLst>
              <a:path w="4746" extrusionOk="0" h="1079">
                <a:moveTo>
                  <a:pt y="448" x="2722"/>
                </a:moveTo>
                <a:cubicBezTo>
                  <a:pt y="448" x="2732"/>
                  <a:pt y="451" x="2740"/>
                  <a:pt y="455" x="2745"/>
                </a:cubicBezTo>
                <a:cubicBezTo>
                  <a:pt y="460" x="2750"/>
                  <a:pt y="468" x="2752"/>
                  <a:pt y="479" x="2752"/>
                </a:cubicBezTo>
                <a:lnTo>
                  <a:pt y="650" x="2752"/>
                </a:lnTo>
                <a:cubicBezTo>
                  <a:pt y="661" x="2752"/>
                  <a:pt y="669" x="2750"/>
                  <a:pt y="674" x="2745"/>
                </a:cubicBezTo>
                <a:cubicBezTo>
                  <a:pt y="678" x="2741"/>
                  <a:pt y="681" x="2733"/>
                  <a:pt y="681" x="2722"/>
                </a:cubicBezTo>
                <a:lnTo>
                  <a:pt y="681" x="2493"/>
                </a:lnTo>
                <a:cubicBezTo>
                  <a:pt y="681" x="2482"/>
                  <a:pt y="678" x="2474"/>
                  <a:pt y="674" x="2470"/>
                </a:cubicBezTo>
                <a:cubicBezTo>
                  <a:pt y="669" x="2465"/>
                  <a:pt y="661" x="2463"/>
                  <a:pt y="650" x="2463"/>
                </a:cubicBezTo>
                <a:lnTo>
                  <a:pt y="478" x="2463"/>
                </a:lnTo>
                <a:cubicBezTo>
                  <a:pt y="468" x="2463"/>
                  <a:pt y="460" x="2465"/>
                  <a:pt y="455" x="2470"/>
                </a:cubicBezTo>
                <a:cubicBezTo>
                  <a:pt y="451" x="2474"/>
                  <a:pt y="448" x="2482"/>
                  <a:pt y="448" x="2493"/>
                </a:cubicBezTo>
                <a:close/>
                <a:moveTo>
                  <a:pt y="266" x="485"/>
                </a:moveTo>
                <a:cubicBezTo>
                  <a:pt y="266" x="507"/>
                  <a:pt y="270" x="527"/>
                  <a:pt y="277" x="544"/>
                </a:cubicBezTo>
                <a:cubicBezTo>
                  <a:pt y="284" x="562"/>
                  <a:pt y="293" x="577"/>
                  <a:pt y="306" x="590"/>
                </a:cubicBezTo>
                <a:cubicBezTo>
                  <a:pt y="318" x="602"/>
                  <a:pt y="333" x="612"/>
                  <a:pt y="351" x="619"/>
                </a:cubicBezTo>
                <a:cubicBezTo>
                  <a:pt y="369" x="626"/>
                  <a:pt y="389" x="629"/>
                  <a:pt y="411" x="629"/>
                </a:cubicBezTo>
                <a:lnTo>
                  <a:pt y="545" x="629"/>
                </a:lnTo>
                <a:cubicBezTo>
                  <a:pt y="568" x="629"/>
                  <a:pt y="588" x="626"/>
                  <a:pt y="606" x="619"/>
                </a:cubicBezTo>
                <a:cubicBezTo>
                  <a:pt y="623" x="612"/>
                  <a:pt y="638" x="602"/>
                  <a:pt y="651" x="590"/>
                </a:cubicBezTo>
                <a:cubicBezTo>
                  <a:pt y="663" x="577"/>
                  <a:pt y="673" x="562"/>
                  <a:pt y="680" x="544"/>
                </a:cubicBezTo>
                <a:cubicBezTo>
                  <a:pt y="687" x="526"/>
                  <a:pt y="690" x="506"/>
                  <a:pt y="690" x="484"/>
                </a:cubicBezTo>
                <a:lnTo>
                  <a:pt y="690" x="313"/>
                </a:lnTo>
                <a:cubicBezTo>
                  <a:pt y="690" x="291"/>
                  <a:pt y="687" x="271"/>
                  <a:pt y="680" x="253"/>
                </a:cubicBezTo>
                <a:cubicBezTo>
                  <a:pt y="673" x="236"/>
                  <a:pt y="663" x="220"/>
                  <a:pt y="651" x="208"/>
                </a:cubicBezTo>
                <a:cubicBezTo>
                  <a:pt y="638" x="195"/>
                  <a:pt y="623" x="185"/>
                  <a:pt y="606" x="179"/>
                </a:cubicBezTo>
                <a:cubicBezTo>
                  <a:pt y="588" x="172"/>
                  <a:pt y="568" x="168"/>
                  <a:pt y="545" x="168"/>
                </a:cubicBezTo>
                <a:lnTo>
                  <a:pt y="411" x="168"/>
                </a:lnTo>
                <a:cubicBezTo>
                  <a:pt y="389" x="168"/>
                  <a:pt y="369" x="172"/>
                  <a:pt y="351" x="179"/>
                </a:cubicBezTo>
                <a:cubicBezTo>
                  <a:pt y="333" x="185"/>
                  <a:pt y="318" x="195"/>
                  <a:pt y="306" x="208"/>
                </a:cubicBezTo>
                <a:cubicBezTo>
                  <a:pt y="293" x="220"/>
                  <a:pt y="284" x="236"/>
                  <a:pt y="277" x="253"/>
                </a:cubicBezTo>
                <a:cubicBezTo>
                  <a:pt y="270" x="271"/>
                  <a:pt y="266" x="291"/>
                  <a:pt y="266" x="313"/>
                </a:cubicBezTo>
                <a:close/>
                <a:moveTo>
                  <a:pt y="280" x="1380"/>
                </a:moveTo>
                <a:cubicBezTo>
                  <a:pt y="280" x="1368"/>
                  <a:pt y="282" x="1357"/>
                  <a:pt y="286" x="1347"/>
                </a:cubicBezTo>
                <a:cubicBezTo>
                  <a:pt y="291" x="1337"/>
                  <a:pt y="296" x="1327"/>
                  <a:pt y="304" x="1320"/>
                </a:cubicBezTo>
                <a:cubicBezTo>
                  <a:pt y="312" x="1312"/>
                  <a:pt y="321" x="1306"/>
                  <a:pt y="331" x="1301"/>
                </a:cubicBezTo>
                <a:cubicBezTo>
                  <a:pt y="341" x="1297"/>
                  <a:pt y="352" x="1295"/>
                  <a:pt y="364" x="1295"/>
                </a:cubicBezTo>
                <a:lnTo>
                  <a:pt y="849" x="1295"/>
                </a:lnTo>
                <a:lnTo>
                  <a:pt y="849" x="1464"/>
                </a:lnTo>
                <a:lnTo>
                  <a:pt y="448" x="1464"/>
                </a:lnTo>
                <a:lnTo>
                  <a:pt y="448" x="1665"/>
                </a:lnTo>
                <a:cubicBezTo>
                  <a:pt y="448" x="1678"/>
                  <a:pt y="450" x="1689"/>
                  <a:pt y="455" x="1700"/>
                </a:cubicBezTo>
                <a:cubicBezTo>
                  <a:pt y="459" x="1711"/>
                  <a:pt y="465" x="1720"/>
                  <a:pt y="472" x="1728"/>
                </a:cubicBezTo>
                <a:cubicBezTo>
                  <a:pt y="479" x="1735"/>
                  <a:pt y="489" x="1741"/>
                  <a:pt y="499" x="1746"/>
                </a:cubicBezTo>
                <a:cubicBezTo>
                  <a:pt y="510" x="1751"/>
                  <a:pt y="522" x="1753"/>
                  <a:pt y="535" x="1753"/>
                </a:cubicBezTo>
                <a:lnTo>
                  <a:pt y="849" x="1753"/>
                </a:lnTo>
                <a:lnTo>
                  <a:pt y="849" x="1922"/>
                </a:lnTo>
                <a:lnTo>
                  <a:pt y="535" x="1922"/>
                </a:lnTo>
                <a:cubicBezTo>
                  <a:pt y="505" x="1922"/>
                  <a:pt y="477" x="1918"/>
                  <a:pt y="452" x="1910"/>
                </a:cubicBezTo>
                <a:cubicBezTo>
                  <a:pt y="427" x="1902"/>
                  <a:pt y="405" x="1891"/>
                  <a:pt y="386" x="1878"/>
                </a:cubicBezTo>
                <a:cubicBezTo>
                  <a:pt y="367" x="1864"/>
                  <a:pt y="351" x="1849"/>
                  <a:pt y="337" x="1832"/>
                </a:cubicBezTo>
                <a:cubicBezTo>
                  <a:pt y="324" x="1815"/>
                  <a:pt y="313" x="1797"/>
                  <a:pt y="304" x="1778"/>
                </a:cubicBezTo>
                <a:cubicBezTo>
                  <a:pt y="296" x="1759"/>
                  <a:pt y="289" x="1740"/>
                  <a:pt y="286" x="1721"/>
                </a:cubicBezTo>
                <a:cubicBezTo>
                  <a:pt y="282" x="1701"/>
                  <a:pt y="280" x="1683"/>
                  <a:pt y="280" x="1666"/>
                </a:cubicBezTo>
                <a:close/>
                <a:moveTo>
                  <a:pt y="57" x="1988"/>
                </a:moveTo>
                <a:lnTo>
                  <a:pt y="650" x="1988"/>
                </a:lnTo>
                <a:cubicBezTo>
                  <a:pt y="686" x="1988"/>
                  <a:pt y="717" x="1995"/>
                  <a:pt y="743" x="2008"/>
                </a:cubicBezTo>
                <a:cubicBezTo>
                  <a:pt y="768" x="2021"/>
                  <a:pt y="789" x="2038"/>
                  <a:pt y="805" x="2058"/>
                </a:cubicBezTo>
                <a:cubicBezTo>
                  <a:pt y="821" x="2078"/>
                  <a:pt y="832" x="2100"/>
                  <a:pt y="839" x="2123"/>
                </a:cubicBezTo>
                <a:cubicBezTo>
                  <a:pt y="846" x="2145"/>
                  <a:pt y="849" x="2167"/>
                  <a:pt y="849" x="2187"/>
                </a:cubicBezTo>
                <a:lnTo>
                  <a:pt y="849" x="2265"/>
                </a:lnTo>
                <a:lnTo>
                  <a:pt y="681" x="2265"/>
                </a:lnTo>
                <a:lnTo>
                  <a:pt y="681" x="2187"/>
                </a:lnTo>
                <a:cubicBezTo>
                  <a:pt y="681" x="2178"/>
                  <a:pt y="678" x="2171"/>
                  <a:pt y="673" x="2165"/>
                </a:cubicBezTo>
                <a:cubicBezTo>
                  <a:pt y="667" x="2160"/>
                  <a:pt y="660" x="2157"/>
                  <a:pt y="650" x="2157"/>
                </a:cubicBezTo>
                <a:lnTo>
                  <a:pt y="57" x="2157"/>
                </a:lnTo>
                <a:close/>
                <a:moveTo>
                  <a:pt y="280" x="2493"/>
                </a:moveTo>
                <a:cubicBezTo>
                  <a:pt y="280" x="2473"/>
                  <a:pt y="283" x="2451"/>
                  <a:pt y="290" x="2428"/>
                </a:cubicBezTo>
                <a:cubicBezTo>
                  <a:pt y="297" x="2405"/>
                  <a:pt y="308" x="2384"/>
                  <a:pt y="324" x="2364"/>
                </a:cubicBezTo>
                <a:cubicBezTo>
                  <a:pt y="340" x="2344"/>
                  <a:pt y="361" x="2327"/>
                  <a:pt y="386" x="2314"/>
                </a:cubicBezTo>
                <a:cubicBezTo>
                  <a:pt y="412" x="2301"/>
                  <a:pt y="442" x="2294"/>
                  <a:pt y="478" x="2294"/>
                </a:cubicBezTo>
                <a:lnTo>
                  <a:pt y="650" x="2294"/>
                </a:lnTo>
                <a:cubicBezTo>
                  <a:pt y="687" x="2294"/>
                  <a:pt y="717" x="2301"/>
                  <a:pt y="743" x="2314"/>
                </a:cubicBezTo>
                <a:cubicBezTo>
                  <a:pt y="768" x="2327"/>
                  <a:pt y="789" x="2344"/>
                  <a:pt y="805" x="2364"/>
                </a:cubicBezTo>
                <a:cubicBezTo>
                  <a:pt y="821" x="2384"/>
                  <a:pt y="832" x="2405"/>
                  <a:pt y="839" x="2428"/>
                </a:cubicBezTo>
                <a:cubicBezTo>
                  <a:pt y="846" x="2451"/>
                  <a:pt y="849" x="2473"/>
                  <a:pt y="849" x="2493"/>
                </a:cubicBezTo>
                <a:lnTo>
                  <a:pt y="849" x="2722"/>
                </a:lnTo>
                <a:cubicBezTo>
                  <a:pt y="849" x="2735"/>
                  <a:pt y="848" x="2749"/>
                  <a:pt y="845" x="2764"/>
                </a:cubicBezTo>
                <a:cubicBezTo>
                  <a:pt y="842" x="2779"/>
                  <a:pt y="837" x="2794"/>
                  <a:pt y="830" x="2808"/>
                </a:cubicBezTo>
                <a:cubicBezTo>
                  <a:pt y="824" x="2823"/>
                  <a:pt y="815" x="2837"/>
                  <a:pt y="805" x="2851"/>
                </a:cubicBezTo>
                <a:cubicBezTo>
                  <a:pt y="795" x="2864"/>
                  <a:pt y="782" x="2876"/>
                  <a:pt y="767" x="2887"/>
                </a:cubicBezTo>
                <a:cubicBezTo>
                  <a:pt y="752" x="2897"/>
                  <a:pt y="735" x="2905"/>
                  <a:pt y="715" x="2911"/>
                </a:cubicBezTo>
                <a:cubicBezTo>
                  <a:pt y="696" x="2917"/>
                  <a:pt y="674" x="2921"/>
                  <a:pt y="650" x="2921"/>
                </a:cubicBezTo>
                <a:lnTo>
                  <a:pt y="478" x="2921"/>
                </a:lnTo>
                <a:cubicBezTo>
                  <a:pt y="458" x="2921"/>
                  <a:pt y="437" x="2917"/>
                  <a:pt y="414" x="2910"/>
                </a:cubicBezTo>
                <a:cubicBezTo>
                  <a:pt y="391" x="2903"/>
                  <a:pt y="369" x="2892"/>
                  <a:pt y="349" x="2876"/>
                </a:cubicBezTo>
                <a:cubicBezTo>
                  <a:pt y="329" x="2860"/>
                  <a:pt y="313" x="2839"/>
                  <a:pt y="300" x="2814"/>
                </a:cubicBezTo>
                <a:cubicBezTo>
                  <a:pt y="286" x="2788"/>
                  <a:pt y="280" x="2757"/>
                  <a:pt y="280" x="2722"/>
                </a:cubicBezTo>
                <a:close/>
                <a:moveTo>
                  <a:pt y="280" x="3762"/>
                </a:moveTo>
                <a:cubicBezTo>
                  <a:pt y="280" x="3750"/>
                  <a:pt y="282" x="3739"/>
                  <a:pt y="286" x="3729"/>
                </a:cubicBezTo>
                <a:cubicBezTo>
                  <a:pt y="291" x="3719"/>
                  <a:pt y="296" x="3710"/>
                  <a:pt y="304" x="3702"/>
                </a:cubicBezTo>
                <a:cubicBezTo>
                  <a:pt y="312" x="3694"/>
                  <a:pt y="321" x="3688"/>
                  <a:pt y="331" x="3684"/>
                </a:cubicBezTo>
                <a:cubicBezTo>
                  <a:pt y="341" x="3679"/>
                  <a:pt y="352" x="3677"/>
                  <a:pt y="364" x="3677"/>
                </a:cubicBezTo>
                <a:lnTo>
                  <a:pt y="849" x="3677"/>
                </a:lnTo>
                <a:lnTo>
                  <a:pt y="849" x="3846"/>
                </a:lnTo>
                <a:lnTo>
                  <a:pt y="448" x="3846"/>
                </a:lnTo>
                <a:lnTo>
                  <a:pt y="448" x="4047"/>
                </a:lnTo>
                <a:cubicBezTo>
                  <a:pt y="448" x="4060"/>
                  <a:pt y="450" x="4072"/>
                  <a:pt y="455" x="4082"/>
                </a:cubicBezTo>
                <a:cubicBezTo>
                  <a:pt y="459" x="4093"/>
                  <a:pt y="465" x="4102"/>
                  <a:pt y="472" x="4110"/>
                </a:cubicBezTo>
                <a:cubicBezTo>
                  <a:pt y="479" x="4118"/>
                  <a:pt y="489" x="4124"/>
                  <a:pt y="499" x="4128"/>
                </a:cubicBezTo>
                <a:cubicBezTo>
                  <a:pt y="510" x="4133"/>
                  <a:pt y="522" x="4135"/>
                  <a:pt y="535" x="4135"/>
                </a:cubicBezTo>
                <a:lnTo>
                  <a:pt y="849" x="4135"/>
                </a:lnTo>
                <a:lnTo>
                  <a:pt y="849" x="4304"/>
                </a:lnTo>
                <a:lnTo>
                  <a:pt y="535" x="4304"/>
                </a:lnTo>
                <a:cubicBezTo>
                  <a:pt y="505" x="4304"/>
                  <a:pt y="477" x="4300"/>
                  <a:pt y="452" x="4292"/>
                </a:cubicBezTo>
                <a:cubicBezTo>
                  <a:pt y="427" x="4284"/>
                  <a:pt y="405" x="4274"/>
                  <a:pt y="386" x="4260"/>
                </a:cubicBezTo>
                <a:cubicBezTo>
                  <a:pt y="367" x="4247"/>
                  <a:pt y="351" x="4231"/>
                  <a:pt y="337" x="4214"/>
                </a:cubicBezTo>
                <a:cubicBezTo>
                  <a:pt y="324" x="4197"/>
                  <a:pt y="313" x="4179"/>
                  <a:pt y="304" x="4160"/>
                </a:cubicBezTo>
                <a:cubicBezTo>
                  <a:pt y="296" x="4141"/>
                  <a:pt y="289" x="4122"/>
                  <a:pt y="286" x="4103"/>
                </a:cubicBezTo>
                <a:cubicBezTo>
                  <a:pt y="282" x="4084"/>
                  <a:pt y="280" x="4066"/>
                  <a:pt y="280" x="4048"/>
                </a:cubicBezTo>
                <a:close/>
                <a:moveTo>
                  <a:pt y="98" x="313"/>
                </a:moveTo>
                <a:cubicBezTo>
                  <a:pt y="98" x="269"/>
                  <a:pt y="106" x="227"/>
                  <a:pt y="121" x="189"/>
                </a:cubicBezTo>
                <a:cubicBezTo>
                  <a:pt y="137" x="150"/>
                  <a:pt y="159" x="117"/>
                  <a:pt y="187" x="89"/>
                </a:cubicBezTo>
                <a:cubicBezTo>
                  <a:pt y="214" x="61"/>
                  <a:pt y="247" x="39"/>
                  <a:pt y="286" x="23"/>
                </a:cubicBezTo>
                <a:cubicBezTo>
                  <a:pt y="325" x="7"/>
                  <a:pt y="366" x="0"/>
                  <a:pt y="411" x="0"/>
                </a:cubicBezTo>
                <a:lnTo>
                  <a:pt y="545" x="0"/>
                </a:lnTo>
                <a:cubicBezTo>
                  <a:pt y="591" x="0"/>
                  <a:pt y="633" x="7"/>
                  <a:pt y="671" x="23"/>
                </a:cubicBezTo>
                <a:cubicBezTo>
                  <a:pt y="709" x="39"/>
                  <a:pt y="743" x="61"/>
                  <a:pt y="770" x="89"/>
                </a:cubicBezTo>
                <a:cubicBezTo>
                  <a:pt y="798" x="117"/>
                  <a:pt y="820" x="150"/>
                  <a:pt y="836" x="189"/>
                </a:cubicBezTo>
                <a:cubicBezTo>
                  <a:pt y="851" x="227"/>
                  <a:pt y="859" x="269"/>
                  <a:pt y="859" x="313"/>
                </a:cubicBezTo>
                <a:lnTo>
                  <a:pt y="859" x="485"/>
                </a:lnTo>
                <a:cubicBezTo>
                  <a:pt y="859" x="530"/>
                  <a:pt y="851" x="571"/>
                  <a:pt y="836" x="610"/>
                </a:cubicBezTo>
                <a:cubicBezTo>
                  <a:pt y="820" x="648"/>
                  <a:pt y="798" x="681"/>
                  <a:pt y="770" x="709"/>
                </a:cubicBezTo>
                <a:cubicBezTo>
                  <a:pt y="743" x="737"/>
                  <a:pt y="709" x="759"/>
                  <a:pt y="671" x="774"/>
                </a:cubicBezTo>
                <a:cubicBezTo>
                  <a:pt y="632" x="790"/>
                  <a:pt y="591" x="798"/>
                  <a:pt y="545" x="798"/>
                </a:cubicBezTo>
                <a:lnTo>
                  <a:pt y="411" x="798"/>
                </a:lnTo>
                <a:cubicBezTo>
                  <a:pt y="366" x="798"/>
                  <a:pt y="325" x="790"/>
                  <a:pt y="286" x="774"/>
                </a:cubicBezTo>
                <a:cubicBezTo>
                  <a:pt y="247" x="759"/>
                  <a:pt y="214" x="737"/>
                  <a:pt y="187" x="709"/>
                </a:cubicBezTo>
                <a:cubicBezTo>
                  <a:pt y="159" x="681"/>
                  <a:pt y="137" x="648"/>
                  <a:pt y="121" x="610"/>
                </a:cubicBezTo>
                <a:cubicBezTo>
                  <a:pt y="106" x="571"/>
                  <a:pt y="98" x="530"/>
                  <a:pt y="98" x="485"/>
                </a:cubicBezTo>
                <a:close/>
                <a:moveTo>
                  <a:pt y="0" x="1064"/>
                </a:moveTo>
                <a:cubicBezTo>
                  <a:pt y="18" x="1048"/>
                  <a:pt y="37" x="1032"/>
                  <a:pt y="57" x="1017"/>
                </a:cubicBezTo>
                <a:cubicBezTo>
                  <a:pt y="76" x="1002"/>
                  <a:pt y="98" x="987"/>
                  <a:pt y="122" x="971"/>
                </a:cubicBezTo>
                <a:cubicBezTo>
                  <a:pt y="146" x="956"/>
                  <a:pt y="171" x="940"/>
                  <a:pt y="199" x="925"/>
                </a:cubicBezTo>
                <a:cubicBezTo>
                  <a:pt y="226" x="910"/>
                  <a:pt y="255" x="897"/>
                  <a:pt y="286" x="885"/>
                </a:cubicBezTo>
                <a:cubicBezTo>
                  <a:pt y="316" x="874"/>
                  <a:pt y="347" x="864"/>
                  <a:pt y="380" x="857"/>
                </a:cubicBezTo>
                <a:cubicBezTo>
                  <a:pt y="412" x="849"/>
                  <a:pt y="445" x="846"/>
                  <a:pt y="478" x="846"/>
                </a:cubicBezTo>
                <a:cubicBezTo>
                  <a:pt y="512" x="846"/>
                  <a:pt y="545" x="849"/>
                  <a:pt y="577" x="857"/>
                </a:cubicBezTo>
                <a:cubicBezTo>
                  <a:pt y="609" x="864"/>
                  <a:pt y="641" x="874"/>
                  <a:pt y="671" x="885"/>
                </a:cubicBezTo>
                <a:cubicBezTo>
                  <a:pt y="701" x="897"/>
                  <a:pt y="730" x="910"/>
                  <a:pt y="758" x="925"/>
                </a:cubicBezTo>
                <a:cubicBezTo>
                  <a:pt y="785" x="940"/>
                  <a:pt y="811" x="956"/>
                  <a:pt y="835" x="971"/>
                </a:cubicBezTo>
                <a:cubicBezTo>
                  <a:pt y="859" x="987"/>
                  <a:pt y="880" x="1002"/>
                  <a:pt y="900" x="1017"/>
                </a:cubicBezTo>
                <a:cubicBezTo>
                  <a:pt y="919" x="1032"/>
                  <a:pt y="938" x="1048"/>
                  <a:pt y="957" x="1064"/>
                </a:cubicBezTo>
                <a:lnTo>
                  <a:pt y="957" x="1300"/>
                </a:lnTo>
                <a:lnTo>
                  <a:pt y="877" x="1219"/>
                </a:lnTo>
                <a:cubicBezTo>
                  <a:pt y="877" x="1219"/>
                  <a:pt y="871" x="1214"/>
                  <a:pt y="860" x="1203"/>
                </a:cubicBezTo>
                <a:cubicBezTo>
                  <a:pt y="849" x="1193"/>
                  <a:pt y="834" x="1180"/>
                  <a:pt y="815" x="1165"/>
                </a:cubicBezTo>
                <a:cubicBezTo>
                  <a:pt y="796" x="1150"/>
                  <a:pt y="773" x="1133"/>
                  <a:pt y="748" x="1116"/>
                </a:cubicBezTo>
                <a:cubicBezTo>
                  <a:pt y="722" x="1098"/>
                  <a:pt y="694" x="1081"/>
                  <a:pt y="665" x="1066"/>
                </a:cubicBezTo>
                <a:cubicBezTo>
                  <a:pt y="635" x="1051"/>
                  <a:pt y="605" x="1039"/>
                  <a:pt y="573" x="1029"/>
                </a:cubicBezTo>
                <a:cubicBezTo>
                  <a:pt y="541" x="1019"/>
                  <a:pt y="510" x="1014"/>
                  <a:pt y="478" x="1014"/>
                </a:cubicBezTo>
                <a:cubicBezTo>
                  <a:pt y="447" x="1014"/>
                  <a:pt y="416" x="1019"/>
                  <a:pt y="384" x="1029"/>
                </a:cubicBezTo>
                <a:cubicBezTo>
                  <a:pt y="352" x="1039"/>
                  <a:pt y="322" x="1051"/>
                  <a:pt y="292" x="1066"/>
                </a:cubicBezTo>
                <a:cubicBezTo>
                  <a:pt y="263" x="1081"/>
                  <a:pt y="235" x="1098"/>
                  <a:pt y="209" x="1116"/>
                </a:cubicBezTo>
                <a:cubicBezTo>
                  <a:pt y="183" x="1133"/>
                  <a:pt y="161" x="1150"/>
                  <a:pt y="142" x="1165"/>
                </a:cubicBezTo>
                <a:cubicBezTo>
                  <a:pt y="123" x="1180"/>
                  <a:pt y="108" x="1193"/>
                  <a:pt y="97" x="1203"/>
                </a:cubicBezTo>
                <a:cubicBezTo>
                  <a:pt y="86" x="1214"/>
                  <a:pt y="80" x="1219"/>
                  <a:pt y="80" x="1219"/>
                </a:cubicBezTo>
                <a:lnTo>
                  <a:pt y="0" x="1300"/>
                </a:lnTo>
                <a:close/>
                <a:moveTo>
                  <a:pt y="0" x="4291"/>
                </a:moveTo>
                <a:lnTo>
                  <a:pt y="80" x="4372"/>
                </a:lnTo>
                <a:cubicBezTo>
                  <a:pt y="80" x="4372"/>
                  <a:pt y="86" x="4377"/>
                  <a:pt y="97" x="4387"/>
                </a:cubicBezTo>
                <a:cubicBezTo>
                  <a:pt y="108" x="4397"/>
                  <a:pt y="123" x="4410"/>
                  <a:pt y="142" x="4425"/>
                </a:cubicBezTo>
                <a:cubicBezTo>
                  <a:pt y="161" x="4441"/>
                  <a:pt y="183" x="4457"/>
                  <a:pt y="209" x="4475"/>
                </a:cubicBezTo>
                <a:cubicBezTo>
                  <a:pt y="235" x="4493"/>
                  <a:pt y="262" x="4509"/>
                  <a:pt y="292" x="4524"/>
                </a:cubicBezTo>
                <a:cubicBezTo>
                  <a:pt y="321" x="4539"/>
                  <a:pt y="352" x="4551"/>
                  <a:pt y="384" x="4561"/>
                </a:cubicBezTo>
                <a:cubicBezTo>
                  <a:pt y="416" x="4571"/>
                  <a:pt y="447" x="4576"/>
                  <a:pt y="478" x="4576"/>
                </a:cubicBezTo>
                <a:cubicBezTo>
                  <a:pt y="509" x="4576"/>
                  <a:pt y="541" x="4571"/>
                  <a:pt y="573" x="4561"/>
                </a:cubicBezTo>
                <a:cubicBezTo>
                  <a:pt y="605" x="4551"/>
                  <a:pt y="635" x="4539"/>
                  <a:pt y="665" x="4524"/>
                </a:cubicBezTo>
                <a:cubicBezTo>
                  <a:pt y="694" x="4509"/>
                  <a:pt y="722" x="4493"/>
                  <a:pt y="748" x="4475"/>
                </a:cubicBezTo>
                <a:cubicBezTo>
                  <a:pt y="773" x="4457"/>
                  <a:pt y="796" x="4441"/>
                  <a:pt y="815" x="4425"/>
                </a:cubicBezTo>
                <a:cubicBezTo>
                  <a:pt y="834" x="4410"/>
                  <a:pt y="849" x="4397"/>
                  <a:pt y="860" x="4387"/>
                </a:cubicBezTo>
                <a:cubicBezTo>
                  <a:pt y="871" x="4377"/>
                  <a:pt y="877" x="4372"/>
                  <a:pt y="877" x="4372"/>
                </a:cubicBezTo>
                <a:lnTo>
                  <a:pt y="957" x="4291"/>
                </a:lnTo>
                <a:lnTo>
                  <a:pt y="957" x="4527"/>
                </a:lnTo>
                <a:cubicBezTo>
                  <a:pt y="938" x="4543"/>
                  <a:pt y="919" x="4559"/>
                  <a:pt y="900" x="4573"/>
                </a:cubicBezTo>
                <a:cubicBezTo>
                  <a:pt y="880" x="4588"/>
                  <a:pt y="859" x="4604"/>
                  <a:pt y="835" x="4619"/>
                </a:cubicBezTo>
                <a:cubicBezTo>
                  <a:pt y="811" x="4635"/>
                  <a:pt y="785" x="4651"/>
                  <a:pt y="758" x="4666"/>
                </a:cubicBezTo>
                <a:cubicBezTo>
                  <a:pt y="730" x="4681"/>
                  <a:pt y="701" x="4694"/>
                  <a:pt y="671" x="4706"/>
                </a:cubicBezTo>
                <a:cubicBezTo>
                  <a:pt y="641" x="4717"/>
                  <a:pt y="609" x="4727"/>
                  <a:pt y="577" x="4734"/>
                </a:cubicBezTo>
                <a:cubicBezTo>
                  <a:pt y="545" x="4742"/>
                  <a:pt y="512" x="4745"/>
                  <a:pt y="478" x="4745"/>
                </a:cubicBezTo>
                <a:cubicBezTo>
                  <a:pt y="445" x="4745"/>
                  <a:pt y="412" x="4742"/>
                  <a:pt y="380" x="4734"/>
                </a:cubicBezTo>
                <a:cubicBezTo>
                  <a:pt y="347" x="4727"/>
                  <a:pt y="316" x="4717"/>
                  <a:pt y="286" x="4706"/>
                </a:cubicBezTo>
                <a:cubicBezTo>
                  <a:pt y="255" x="4694"/>
                  <a:pt y="226" x="4681"/>
                  <a:pt y="199" x="4666"/>
                </a:cubicBezTo>
                <a:cubicBezTo>
                  <a:pt y="171" x="4651"/>
                  <a:pt y="146" x="4635"/>
                  <a:pt y="122" x="4619"/>
                </a:cubicBezTo>
                <a:cubicBezTo>
                  <a:pt y="98" x="4604"/>
                  <a:pt y="76" x="4588"/>
                  <a:pt y="57" x="4573"/>
                </a:cubicBezTo>
                <a:cubicBezTo>
                  <a:pt y="37" x="4559"/>
                  <a:pt y="18" x="4543"/>
                  <a:pt y="0" x="4527"/>
                </a:cubicBezTo>
                <a:close/>
                <a:moveTo>
                  <a:pt y="280" x="3175"/>
                </a:moveTo>
                <a:cubicBezTo>
                  <a:pt y="280" x="3151"/>
                  <a:pt y="283" x="3129"/>
                  <a:pt y="289" x="3110"/>
                </a:cubicBezTo>
                <a:cubicBezTo>
                  <a:pt y="295" x="3090"/>
                  <a:pt y="303" x="3073"/>
                  <a:pt y="314" x="3058"/>
                </a:cubicBezTo>
                <a:cubicBezTo>
                  <a:pt y="324" x="3043"/>
                  <a:pt y="336" x="3031"/>
                  <a:pt y="350" x="3020"/>
                </a:cubicBezTo>
                <a:cubicBezTo>
                  <a:pt y="363" x="3010"/>
                  <a:pt y="377" x="3001"/>
                  <a:pt y="392" x="2995"/>
                </a:cubicBezTo>
                <a:cubicBezTo>
                  <a:pt y="406" x="2988"/>
                  <a:pt y="421" x="2984"/>
                  <a:pt y="436" x="2981"/>
                </a:cubicBezTo>
                <a:cubicBezTo>
                  <a:pt y="451" x="2978"/>
                  <a:pt y="465" x="2976"/>
                  <a:pt y="478" x="2976"/>
                </a:cubicBezTo>
                <a:lnTo>
                  <a:pt y="650" x="2976"/>
                </a:lnTo>
                <a:cubicBezTo>
                  <a:pt y="674" x="2976"/>
                  <a:pt y="696" x="2979"/>
                  <a:pt y="715" x="2985"/>
                </a:cubicBezTo>
                <a:cubicBezTo>
                  <a:pt y="735" x="2992"/>
                  <a:pt y="752" x="3000"/>
                  <a:pt y="767" x="3010"/>
                </a:cubicBezTo>
                <a:cubicBezTo>
                  <a:pt y="782" x="3020"/>
                  <a:pt y="795" x="3032"/>
                  <a:pt y="805" x="3046"/>
                </a:cubicBezTo>
                <a:cubicBezTo>
                  <a:pt y="815" x="3059"/>
                  <a:pt y="824" x="3074"/>
                  <a:pt y="830" x="3088"/>
                </a:cubicBezTo>
                <a:cubicBezTo>
                  <a:pt y="837" x="3103"/>
                  <a:pt y="842" x="3117"/>
                  <a:pt y="845" x="3132"/>
                </a:cubicBezTo>
                <a:cubicBezTo>
                  <a:pt y="848" x="3147"/>
                  <a:pt y="849" x="3161"/>
                  <a:pt y="849" x="3175"/>
                </a:cubicBezTo>
                <a:lnTo>
                  <a:pt y="849" x="3424"/>
                </a:lnTo>
                <a:lnTo>
                  <a:pt y="681" x="3424"/>
                </a:lnTo>
                <a:lnTo>
                  <a:pt y="681" x="3176"/>
                </a:lnTo>
                <a:cubicBezTo>
                  <a:pt y="681" x="3164"/>
                  <a:pt y="678" x="3156"/>
                  <a:pt y="674" x="3152"/>
                </a:cubicBezTo>
                <a:cubicBezTo>
                  <a:pt y="669" x="3147"/>
                  <a:pt y="661" x="3145"/>
                  <a:pt y="650" x="3145"/>
                </a:cubicBezTo>
                <a:lnTo>
                  <a:pt y="478" x="3145"/>
                </a:lnTo>
                <a:cubicBezTo>
                  <a:pt y="469" x="3145"/>
                  <a:pt y="462" x="3147"/>
                  <a:pt y="457" x="3152"/>
                </a:cubicBezTo>
                <a:cubicBezTo>
                  <a:pt y="451" x="3158"/>
                  <a:pt y="448" x="3165"/>
                  <a:pt y="448" x="3175"/>
                </a:cubicBezTo>
                <a:lnTo>
                  <a:pt y="448" x="3404"/>
                </a:lnTo>
                <a:cubicBezTo>
                  <a:pt y="448" x="3415"/>
                  <a:pt y="451" x="3423"/>
                  <a:pt y="455" x="3427"/>
                </a:cubicBezTo>
                <a:cubicBezTo>
                  <a:pt y="460" x="3432"/>
                  <a:pt y="467" x="3434"/>
                  <a:pt y="478" x="3434"/>
                </a:cubicBezTo>
                <a:lnTo>
                  <a:pt y="879" x="3434"/>
                </a:lnTo>
                <a:cubicBezTo>
                  <a:pt y="890" x="3434"/>
                  <a:pt y="898" x="3432"/>
                  <a:pt y="903" x="3427"/>
                </a:cubicBezTo>
                <a:cubicBezTo>
                  <a:pt y="907" x="3423"/>
                  <a:pt y="910" x="3415"/>
                  <a:pt y="910" x="3404"/>
                </a:cubicBezTo>
                <a:lnTo>
                  <a:pt y="910" x="3154"/>
                </a:lnTo>
                <a:lnTo>
                  <a:pt y="1078" x="3154"/>
                </a:lnTo>
                <a:lnTo>
                  <a:pt y="1078" x="3404"/>
                </a:lnTo>
                <a:cubicBezTo>
                  <a:pt y="1078" x="3417"/>
                  <a:pt y="1077" x="3431"/>
                  <a:pt y="1074" x="3446"/>
                </a:cubicBezTo>
                <a:cubicBezTo>
                  <a:pt y="1071" x="3461"/>
                  <a:pt y="1066" x="3476"/>
                  <a:pt y="1059" x="3491"/>
                </a:cubicBezTo>
                <a:cubicBezTo>
                  <a:pt y="1053" x="3505"/>
                  <a:pt y="1044" x="3519"/>
                  <a:pt y="1034" x="3533"/>
                </a:cubicBezTo>
                <a:cubicBezTo>
                  <a:pt y="1024" x="3546"/>
                  <a:pt y="1011" x="3558"/>
                  <a:pt y="996" x="3569"/>
                </a:cubicBezTo>
                <a:cubicBezTo>
                  <a:pt y="981" x="3579"/>
                  <a:pt y="964" x="3587"/>
                  <a:pt y="944" x="3593"/>
                </a:cubicBezTo>
                <a:cubicBezTo>
                  <a:pt y="925" x="3600"/>
                  <a:pt y="903" x="3603"/>
                  <a:pt y="879" x="3603"/>
                </a:cubicBezTo>
                <a:lnTo>
                  <a:pt y="478" x="3603"/>
                </a:lnTo>
                <a:cubicBezTo>
                  <a:pt y="454" x="3603"/>
                  <a:pt y="433" x="3600"/>
                  <a:pt y="414" x="3593"/>
                </a:cubicBezTo>
                <a:cubicBezTo>
                  <a:pt y="394" x="3587"/>
                  <a:pt y="377" x="3579"/>
                  <a:pt y="362" x="3569"/>
                </a:cubicBezTo>
                <a:cubicBezTo>
                  <a:pt y="347" x="3558"/>
                  <a:pt y="334" x="3546"/>
                  <a:pt y="324" x="3533"/>
                </a:cubicBezTo>
                <a:cubicBezTo>
                  <a:pt y="314" x="3519"/>
                  <a:pt y="305" x="3505"/>
                  <a:pt y="299" x="3491"/>
                </a:cubicBezTo>
                <a:cubicBezTo>
                  <a:pt y="292" x="3476"/>
                  <a:pt y="287" x="3461"/>
                  <a:pt y="284" x="3446"/>
                </a:cubicBezTo>
                <a:cubicBezTo>
                  <a:pt y="281" x="3431"/>
                  <a:pt y="280" x="3417"/>
                  <a:pt y="280" x="3404"/>
                </a:cubicBezTo>
                <a:close/>
              </a:path>
            </a:pathLst>
          </a:custGeom>
          <a:solidFill>
            <a:srgbClr val="BF9000"/>
          </a:solidFill>
          <a:ln w="9525" cap="flat">
            <a:solidFill>
              <a:srgbClr val="FFFFFF"/>
            </a:solidFill>
            <a:prstDash val="solid"/>
            <a:round/>
            <a:headEnd w="med" len="med" type="none"/>
            <a:tailEnd w="med" len="med" type="none"/>
          </a:ln>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y="0" x="0"/>
          <a:ext cy="0" cx="0"/>
          <a:chOff y="0" x="0"/>
          <a:chExt cy="0" cx="0"/>
        </a:xfrm>
      </p:grpSpPr>
      <p:sp>
        <p:nvSpPr>
          <p:cNvPr id="166" name="Shape 166"/>
          <p:cNvSpPr/>
          <p:nvPr/>
        </p:nvSpPr>
        <p:spPr>
          <a:xfrm>
            <a:off y="82825" x="204099"/>
            <a:ext cy="494568" cx="7584286"/>
          </a:xfrm>
          <a:custGeom>
            <a:pathLst>
              <a:path w="18438" extrusionOk="0" h="1022">
                <a:moveTo>
                  <a:pt y="0" x="5405"/>
                </a:moveTo>
                <a:lnTo>
                  <a:pt y="156" x="5405"/>
                </a:lnTo>
                <a:lnTo>
                  <a:pt y="156" x="5574"/>
                </a:lnTo>
                <a:lnTo>
                  <a:pt y="0" x="5574"/>
                </a:lnTo>
                <a:close/>
                <a:moveTo>
                  <a:pt y="336" x="7500"/>
                </a:moveTo>
                <a:lnTo>
                  <a:pt y="506" x="7500"/>
                </a:lnTo>
                <a:lnTo>
                  <a:pt y="506" x="7943"/>
                </a:lnTo>
                <a:lnTo>
                  <a:pt y="336" x="7943"/>
                </a:lnTo>
                <a:close/>
                <a:moveTo>
                  <a:pt y="391" x="1159"/>
                </a:moveTo>
                <a:cubicBezTo>
                  <a:pt y="391" x="1169"/>
                  <a:pt y="393" x="1177"/>
                  <a:pt y="398" x="1182"/>
                </a:cubicBezTo>
                <a:cubicBezTo>
                  <a:pt y="402" x="1187"/>
                  <a:pt y="410" x="1189"/>
                  <a:pt y="422" x="1189"/>
                </a:cubicBezTo>
                <a:lnTo>
                  <a:pt y="593" x="1189"/>
                </a:lnTo>
                <a:cubicBezTo>
                  <a:pt y="604" x="1189"/>
                  <a:pt y="612" x="1187"/>
                  <a:pt y="617" x="1182"/>
                </a:cubicBezTo>
                <a:cubicBezTo>
                  <a:pt y="621" x="1178"/>
                  <a:pt y="624" x="1170"/>
                  <a:pt y="624" x="1159"/>
                </a:cubicBezTo>
                <a:lnTo>
                  <a:pt y="624" x="930"/>
                </a:lnTo>
                <a:cubicBezTo>
                  <a:pt y="624" x="919"/>
                  <a:pt y="621" x="911"/>
                  <a:pt y="617" x="907"/>
                </a:cubicBezTo>
                <a:cubicBezTo>
                  <a:pt y="612" x="902"/>
                  <a:pt y="604" x="900"/>
                  <a:pt y="593" x="900"/>
                </a:cubicBezTo>
                <a:lnTo>
                  <a:pt y="421" x="900"/>
                </a:lnTo>
                <a:cubicBezTo>
                  <a:pt y="410" x="900"/>
                  <a:pt y="403" x="902"/>
                  <a:pt y="398" x="907"/>
                </a:cubicBezTo>
                <a:cubicBezTo>
                  <a:pt y="394" x="911"/>
                  <a:pt y="391" x="919"/>
                  <a:pt y="391" x="930"/>
                </a:cubicBezTo>
                <a:close/>
                <a:moveTo>
                  <a:pt y="219" x="12043"/>
                </a:moveTo>
                <a:cubicBezTo>
                  <a:pt y="219" x="12047"/>
                  <a:pt y="221" x="12049"/>
                  <a:pt y="225" x="12049"/>
                </a:cubicBezTo>
                <a:lnTo>
                  <a:pt y="249" x="12049"/>
                </a:lnTo>
                <a:cubicBezTo>
                  <a:pt y="263" x="12049"/>
                  <a:pt y="276" x="12047"/>
                  <a:pt y="286" x="12043"/>
                </a:cubicBezTo>
                <a:cubicBezTo>
                  <a:pt y="297" x="12039"/>
                  <a:pt y="306" x="12033"/>
                  <a:pt y="313" x="12026"/>
                </a:cubicBezTo>
                <a:cubicBezTo>
                  <a:pt y="321" x="12018"/>
                  <a:pt y="326" x="12009"/>
                  <a:pt y="330" x="11999"/>
                </a:cubicBezTo>
                <a:cubicBezTo>
                  <a:pt y="334" x="11988"/>
                  <a:pt y="336" x="11975"/>
                  <a:pt y="336" x="11961"/>
                </a:cubicBezTo>
                <a:lnTo>
                  <a:pt y="336" x="11711"/>
                </a:lnTo>
                <a:lnTo>
                  <a:pt y="506" x="11711"/>
                </a:lnTo>
                <a:lnTo>
                  <a:pt y="506" x="12018"/>
                </a:lnTo>
                <a:cubicBezTo>
                  <a:pt y="506" x="12032"/>
                  <a:pt y="508" x="12045"/>
                  <a:pt y="512" x="12056"/>
                </a:cubicBezTo>
                <a:cubicBezTo>
                  <a:pt y="516" x="12066"/>
                  <a:pt y="522" x="12075"/>
                  <a:pt y="529" x="12083"/>
                </a:cubicBezTo>
                <a:cubicBezTo>
                  <a:pt y="537" x="12090"/>
                  <a:pt y="546" x="12096"/>
                  <a:pt y="556" x="12100"/>
                </a:cubicBezTo>
                <a:cubicBezTo>
                  <a:pt y="567" x="12104"/>
                  <a:pt y="579" x="12106"/>
                  <a:pt y="593" x="12106"/>
                </a:cubicBezTo>
                <a:lnTo>
                  <a:pt y="617" x="12106"/>
                </a:lnTo>
                <a:cubicBezTo>
                  <a:pt y="620" x="12106"/>
                  <a:pt y="622" x="12106"/>
                  <a:pt y="623" x="12106"/>
                </a:cubicBezTo>
                <a:cubicBezTo>
                  <a:pt y="623" x="12106"/>
                  <a:pt y="623" x="12106"/>
                  <a:pt y="623" x="12106"/>
                </a:cubicBezTo>
                <a:lnTo>
                  <a:pt y="623" x="12106"/>
                </a:lnTo>
                <a:cubicBezTo>
                  <a:pt y="623" x="12106"/>
                  <a:pt y="623" x="12106"/>
                  <a:pt y="623" x="12106"/>
                </a:cubicBezTo>
                <a:cubicBezTo>
                  <a:pt y="623" x="12105"/>
                  <a:pt y="623" x="12105"/>
                  <a:pt y="623" x="12105"/>
                </a:cubicBezTo>
                <a:cubicBezTo>
                  <a:pt y="623" x="12104"/>
                  <a:pt y="624" x="12102"/>
                  <a:pt y="624" x="12100"/>
                </a:cubicBezTo>
                <a:lnTo>
                  <a:pt y="624" x="11702"/>
                </a:lnTo>
                <a:lnTo>
                  <a:pt y="219" x="11702"/>
                </a:lnTo>
                <a:close/>
                <a:moveTo>
                  <a:pt y="219" x="16582"/>
                </a:moveTo>
                <a:cubicBezTo>
                  <a:pt y="219" x="16604"/>
                  <a:pt y="222" x="16624"/>
                  <a:pt y="229" x="16642"/>
                </a:cubicBezTo>
                <a:cubicBezTo>
                  <a:pt y="236" x="16660"/>
                  <a:pt y="246" x="16675"/>
                  <a:pt y="259" x="16688"/>
                </a:cubicBezTo>
                <a:cubicBezTo>
                  <a:pt y="271" x="16700"/>
                  <a:pt y="286" x="16710"/>
                  <a:pt y="304" x="16717"/>
                </a:cubicBezTo>
                <a:cubicBezTo>
                  <a:pt y="322" x="16724"/>
                  <a:pt y="342" x="16728"/>
                  <a:pt y="364" x="16728"/>
                </a:cubicBezTo>
                <a:lnTo>
                  <a:pt y="478" x="16728"/>
                </a:lnTo>
                <a:cubicBezTo>
                  <a:pt y="501" x="16728"/>
                  <a:pt y="521" x="16724"/>
                  <a:pt y="539" x="16717"/>
                </a:cubicBezTo>
                <a:cubicBezTo>
                  <a:pt y="556" x="16710"/>
                  <a:pt y="571" x="16700"/>
                  <a:pt y="584" x="16688"/>
                </a:cubicBezTo>
                <a:cubicBezTo>
                  <a:pt y="596" x="16675"/>
                  <a:pt y="606" x="16660"/>
                  <a:pt y="613" x="16642"/>
                </a:cubicBezTo>
                <a:cubicBezTo>
                  <a:pt y="620" x="16624"/>
                  <a:pt y="624" x="16604"/>
                  <a:pt y="624" x="16582"/>
                </a:cubicBezTo>
                <a:lnTo>
                  <a:pt y="624" x="16323"/>
                </a:lnTo>
                <a:lnTo>
                  <a:pt y="219" x="16323"/>
                </a:lnTo>
                <a:close/>
                <a:moveTo>
                  <a:pt y="50" x="199"/>
                </a:moveTo>
                <a:cubicBezTo>
                  <a:pt y="50" x="175"/>
                  <a:pt y="53" x="153"/>
                  <a:pt y="60" x="134"/>
                </a:cubicBezTo>
                <a:cubicBezTo>
                  <a:pt y="66" x="114"/>
                  <a:pt y="74" x="97"/>
                  <a:pt y="85" x="82"/>
                </a:cubicBezTo>
                <a:cubicBezTo>
                  <a:pt y="95" x="67"/>
                  <a:pt y="107" x="55"/>
                  <a:pt y="121" x="44"/>
                </a:cubicBezTo>
                <a:cubicBezTo>
                  <a:pt y="134" x="33"/>
                  <a:pt y="148" x="25"/>
                  <a:pt y="163" x="18"/>
                </a:cubicBezTo>
                <a:cubicBezTo>
                  <a:pt y="178" x="12"/>
                  <a:pt y="192" x="7"/>
                  <a:pt y="207" x="4"/>
                </a:cubicBezTo>
                <a:cubicBezTo>
                  <a:pt y="222" x="1"/>
                  <a:pt y="236" x="0"/>
                  <a:pt y="249" x="0"/>
                </a:cubicBezTo>
                <a:lnTo>
                  <a:pt y="593" x="0"/>
                </a:lnTo>
                <a:cubicBezTo>
                  <a:pt y="617" x="0"/>
                  <a:pt y="639" x="3"/>
                  <a:pt y="658" x="9"/>
                </a:cubicBezTo>
                <a:cubicBezTo>
                  <a:pt y="678" x="15"/>
                  <a:pt y="695" x="23"/>
                  <a:pt y="710" x="34"/>
                </a:cubicBezTo>
                <a:cubicBezTo>
                  <a:pt y="725" x="44"/>
                  <a:pt y="737" x="56"/>
                  <a:pt y="748" x="70"/>
                </a:cubicBezTo>
                <a:cubicBezTo>
                  <a:pt y="758" x="83"/>
                  <a:pt y="767" x="97"/>
                  <a:pt y="773" x="112"/>
                </a:cubicBezTo>
                <a:cubicBezTo>
                  <a:pt y="780" x="127"/>
                  <a:pt y="785" x="142"/>
                  <a:pt y="788" x="156"/>
                </a:cubicBezTo>
                <a:cubicBezTo>
                  <a:pt y="791" x="171"/>
                  <a:pt y="792" x="185"/>
                  <a:pt y="792" x="199"/>
                </a:cubicBezTo>
                <a:lnTo>
                  <a:pt y="792" x="677"/>
                </a:lnTo>
                <a:lnTo>
                  <a:pt y="624" x="677"/>
                </a:lnTo>
                <a:lnTo>
                  <a:pt y="624" x="199"/>
                </a:lnTo>
                <a:cubicBezTo>
                  <a:pt y="624" x="188"/>
                  <a:pt y="621" x="180"/>
                  <a:pt y="616" x="175"/>
                </a:cubicBezTo>
                <a:cubicBezTo>
                  <a:pt y="611" x="171"/>
                  <a:pt y="604" x="168"/>
                  <a:pt y="593" x="168"/>
                </a:cubicBezTo>
                <a:lnTo>
                  <a:pt y="250" x="168"/>
                </a:lnTo>
                <a:cubicBezTo>
                  <a:pt y="239" x="168"/>
                  <a:pt y="231" x="170"/>
                  <a:pt y="226" x="175"/>
                </a:cubicBezTo>
                <a:cubicBezTo>
                  <a:pt y="221" x="180"/>
                  <a:pt y="219" x="188"/>
                  <a:pt y="219" x="199"/>
                </a:cubicBezTo>
                <a:lnTo>
                  <a:pt y="219" x="677"/>
                </a:lnTo>
                <a:lnTo>
                  <a:pt y="50" x="677"/>
                </a:lnTo>
                <a:close/>
                <a:moveTo>
                  <a:pt y="223" x="930"/>
                </a:moveTo>
                <a:cubicBezTo>
                  <a:pt y="223" x="910"/>
                  <a:pt y="226" x="888"/>
                  <a:pt y="233" x="865"/>
                </a:cubicBezTo>
                <a:cubicBezTo>
                  <a:pt y="240" x="842"/>
                  <a:pt y="251" x="821"/>
                  <a:pt y="267" x="801"/>
                </a:cubicBezTo>
                <a:cubicBezTo>
                  <a:pt y="283" x="781"/>
                  <a:pt y="304" x="764"/>
                  <a:pt y="329" x="751"/>
                </a:cubicBezTo>
                <a:cubicBezTo>
                  <a:pt y="354" x="738"/>
                  <a:pt y="385" x="731"/>
                  <a:pt y="421" x="731"/>
                </a:cubicBezTo>
                <a:lnTo>
                  <a:pt y="593" x="731"/>
                </a:lnTo>
                <a:cubicBezTo>
                  <a:pt y="629" x="731"/>
                  <a:pt y="660" x="738"/>
                  <a:pt y="686" x="751"/>
                </a:cubicBezTo>
                <a:cubicBezTo>
                  <a:pt y="711" x="764"/>
                  <a:pt y="732" x="781"/>
                  <a:pt y="748" x="801"/>
                </a:cubicBezTo>
                <a:cubicBezTo>
                  <a:pt y="764" x="821"/>
                  <a:pt y="775" x="842"/>
                  <a:pt y="782" x="865"/>
                </a:cubicBezTo>
                <a:cubicBezTo>
                  <a:pt y="789" x="888"/>
                  <a:pt y="792" x="910"/>
                  <a:pt y="792" x="930"/>
                </a:cubicBezTo>
                <a:lnTo>
                  <a:pt y="792" x="1159"/>
                </a:lnTo>
                <a:cubicBezTo>
                  <a:pt y="792" x="1172"/>
                  <a:pt y="791" x="1186"/>
                  <a:pt y="788" x="1201"/>
                </a:cubicBezTo>
                <a:cubicBezTo>
                  <a:pt y="785" x="1216"/>
                  <a:pt y="780" x="1231"/>
                  <a:pt y="773" x="1245"/>
                </a:cubicBezTo>
                <a:cubicBezTo>
                  <a:pt y="767" x="1260"/>
                  <a:pt y="758" x="1274"/>
                  <a:pt y="748" x="1288"/>
                </a:cubicBezTo>
                <a:cubicBezTo>
                  <a:pt y="737" x="1301"/>
                  <a:pt y="725" x="1313"/>
                  <a:pt y="710" x="1324"/>
                </a:cubicBezTo>
                <a:cubicBezTo>
                  <a:pt y="695" x="1334"/>
                  <a:pt y="678" x="1342"/>
                  <a:pt y="658" x="1348"/>
                </a:cubicBezTo>
                <a:cubicBezTo>
                  <a:pt y="639" x="1354"/>
                  <a:pt y="617" x="1358"/>
                  <a:pt y="593" x="1358"/>
                </a:cubicBezTo>
                <a:lnTo>
                  <a:pt y="421" x="1358"/>
                </a:lnTo>
                <a:cubicBezTo>
                  <a:pt y="401" x="1358"/>
                  <a:pt y="380" x="1354"/>
                  <a:pt y="357" x="1347"/>
                </a:cubicBezTo>
                <a:cubicBezTo>
                  <a:pt y="334" x="1340"/>
                  <a:pt y="312" x="1329"/>
                  <a:pt y="292" x="1313"/>
                </a:cubicBezTo>
                <a:cubicBezTo>
                  <a:pt y="272" x="1297"/>
                  <a:pt y="256" x="1276"/>
                  <a:pt y="243" x="1251"/>
                </a:cubicBezTo>
                <a:cubicBezTo>
                  <a:pt y="229" x="1225"/>
                  <a:pt y="223" x="1194"/>
                  <a:pt y="223" x="1159"/>
                </a:cubicBezTo>
                <a:close/>
                <a:moveTo>
                  <a:pt y="223" x="1509"/>
                </a:moveTo>
                <a:cubicBezTo>
                  <a:pt y="223" x="1497"/>
                  <a:pt y="225" x="1486"/>
                  <a:pt y="229" x="1476"/>
                </a:cubicBezTo>
                <a:cubicBezTo>
                  <a:pt y="233" x="1465"/>
                  <a:pt y="239" x="1456"/>
                  <a:pt y="247" x="1449"/>
                </a:cubicBezTo>
                <a:cubicBezTo>
                  <a:pt y="254" x="1441"/>
                  <a:pt y="263" x="1435"/>
                  <a:pt y="274" x="1430"/>
                </a:cubicBezTo>
                <a:cubicBezTo>
                  <a:pt y="284" x="1426"/>
                  <a:pt y="295" x="1424"/>
                  <a:pt y="306" x="1424"/>
                </a:cubicBezTo>
                <a:lnTo>
                  <a:pt y="792" x="1424"/>
                </a:lnTo>
                <a:lnTo>
                  <a:pt y="792" x="1592"/>
                </a:lnTo>
                <a:lnTo>
                  <a:pt y="391" x="1592"/>
                </a:lnTo>
                <a:lnTo>
                  <a:pt y="391" x="1737"/>
                </a:lnTo>
                <a:cubicBezTo>
                  <a:pt y="391" x="1748"/>
                  <a:pt y="394" x="1756"/>
                  <a:pt y="398" x="1761"/>
                </a:cubicBezTo>
                <a:cubicBezTo>
                  <a:pt y="403" x="1766"/>
                  <a:pt y="410" x="1768"/>
                  <a:pt y="421" x="1768"/>
                </a:cubicBezTo>
                <a:lnTo>
                  <a:pt y="792" x="1768"/>
                </a:lnTo>
                <a:lnTo>
                  <a:pt y="792" x="1937"/>
                </a:lnTo>
                <a:lnTo>
                  <a:pt y="421" x="1937"/>
                </a:lnTo>
                <a:cubicBezTo>
                  <a:pt y="401" x="1937"/>
                  <a:pt y="391" x="1937"/>
                  <a:pt y="391" x="1937"/>
                </a:cubicBezTo>
                <a:cubicBezTo>
                  <a:pt y="391" x="1937"/>
                  <a:pt y="391" x="1937"/>
                  <a:pt y="391" x="1937"/>
                </a:cubicBezTo>
                <a:lnTo>
                  <a:pt y="391" x="2024"/>
                </a:lnTo>
                <a:cubicBezTo>
                  <a:pt y="391" x="2035"/>
                  <a:pt y="394" x="2043"/>
                  <a:pt y="398" x="2047"/>
                </a:cubicBezTo>
                <a:cubicBezTo>
                  <a:pt y="403" x="2052"/>
                  <a:pt y="410" x="2054"/>
                  <a:pt y="421" x="2054"/>
                </a:cubicBezTo>
                <a:lnTo>
                  <a:pt y="792" x="2054"/>
                </a:lnTo>
                <a:lnTo>
                  <a:pt y="792" x="2222"/>
                </a:lnTo>
                <a:lnTo>
                  <a:pt y="421" x="2222"/>
                </a:lnTo>
                <a:cubicBezTo>
                  <a:pt y="397" x="2222"/>
                  <a:pt y="376" x="2219"/>
                  <a:pt y="356" x="2213"/>
                </a:cubicBezTo>
                <a:cubicBezTo>
                  <a:pt y="337" x="2207"/>
                  <a:pt y="320" x="2199"/>
                  <a:pt y="305" x="2188"/>
                </a:cubicBezTo>
                <a:cubicBezTo>
                  <a:pt y="290" x="2178"/>
                  <a:pt y="277" x="2166"/>
                  <a:pt y="267" x="2152"/>
                </a:cubicBezTo>
                <a:cubicBezTo>
                  <a:pt y="256" x="2139"/>
                  <a:pt y="248" x="2125"/>
                  <a:pt y="242" x="2110"/>
                </a:cubicBezTo>
                <a:cubicBezTo>
                  <a:pt y="235" x="2096"/>
                  <a:pt y="230" x="2081"/>
                  <a:pt y="227" x="2066"/>
                </a:cubicBezTo>
                <a:cubicBezTo>
                  <a:pt y="224" x="2051"/>
                  <a:pt y="223" x="2037"/>
                  <a:pt y="223" x="2024"/>
                </a:cubicBezTo>
                <a:lnTo>
                  <a:pt y="223" x="1831"/>
                </a:lnTo>
                <a:lnTo>
                  <a:pt y="241" x="1831"/>
                </a:lnTo>
                <a:cubicBezTo>
                  <a:pt y="241" x="1831"/>
                  <a:pt y="241" x="1831"/>
                  <a:pt y="241" x="1831"/>
                </a:cubicBezTo>
                <a:cubicBezTo>
                  <a:pt y="241" x="1829"/>
                  <a:pt y="238" x="1819"/>
                  <a:pt y="233" x="1801"/>
                </a:cubicBezTo>
                <a:cubicBezTo>
                  <a:pt y="226" x="1778"/>
                  <a:pt y="223" x="1757"/>
                  <a:pt y="223" x="1738"/>
                </a:cubicBezTo>
                <a:close/>
                <a:moveTo>
                  <a:pt y="223" x="3079"/>
                </a:moveTo>
                <a:lnTo>
                  <a:pt y="385" x="3079"/>
                </a:lnTo>
                <a:lnTo>
                  <a:pt y="385" x="3379"/>
                </a:lnTo>
                <a:cubicBezTo>
                  <a:pt y="385" x="3389"/>
                  <a:pt y="388" x="3397"/>
                  <a:pt y="394" x="3403"/>
                </a:cubicBezTo>
                <a:cubicBezTo>
                  <a:pt y="399" x="3409"/>
                  <a:pt y="408" x="3412"/>
                  <a:pt y="418" x="3412"/>
                </a:cubicBezTo>
                <a:lnTo>
                  <a:pt y="596" x="3412"/>
                </a:lnTo>
                <a:cubicBezTo>
                  <a:pt y="606" x="3412"/>
                  <a:pt y="614" x="3409"/>
                  <a:pt y="620" x="3404"/>
                </a:cubicBezTo>
                <a:cubicBezTo>
                  <a:pt y="626" x="3398"/>
                  <a:pt y="629" x="3390"/>
                  <a:pt y="629" x="3379"/>
                </a:cubicBezTo>
                <a:lnTo>
                  <a:pt y="629" x="3151"/>
                </a:lnTo>
                <a:cubicBezTo>
                  <a:pt y="629" x="3141"/>
                  <a:pt y="627" x="3133"/>
                  <a:pt y="621" x="3126"/>
                </a:cubicBezTo>
                <a:cubicBezTo>
                  <a:pt y="616" x="3120"/>
                  <a:pt y="608" x="3116"/>
                  <a:pt y="597" x="3116"/>
                </a:cubicBezTo>
                <a:cubicBezTo>
                  <a:pt y="587" x="3116"/>
                  <a:pt y="579" x="3119"/>
                  <a:pt y="573" x="3125"/>
                </a:cubicBezTo>
                <a:cubicBezTo>
                  <a:pt y="566" x="3130"/>
                  <a:pt y="563" x="3139"/>
                  <a:pt y="563" x="3150"/>
                </a:cubicBezTo>
                <a:lnTo>
                  <a:pt y="563" x="3400"/>
                </a:lnTo>
                <a:lnTo>
                  <a:pt y="400" x="3400"/>
                </a:lnTo>
                <a:lnTo>
                  <a:pt y="400" x="3150"/>
                </a:lnTo>
                <a:cubicBezTo>
                  <a:pt y="400" x="3114"/>
                  <a:pt y="407" x="3084"/>
                  <a:pt y="420" x="3059"/>
                </a:cubicBezTo>
                <a:cubicBezTo>
                  <a:pt y="433" x="3034"/>
                  <a:pt y="450" x="3014"/>
                  <a:pt y="469" x="2998"/>
                </a:cubicBezTo>
                <a:cubicBezTo>
                  <a:pt y="489" x="2983"/>
                  <a:pt y="510" x="2971"/>
                  <a:pt y="533" x="2964"/>
                </a:cubicBezTo>
                <a:cubicBezTo>
                  <a:pt y="556" x="2958"/>
                  <a:pt y="577" x="2954"/>
                  <a:pt y="597" x="2954"/>
                </a:cubicBezTo>
                <a:cubicBezTo>
                  <a:pt y="632" x="2954"/>
                  <a:pt y="662" x="2961"/>
                  <a:pt y="687" x="2974"/>
                </a:cubicBezTo>
                <a:cubicBezTo>
                  <a:pt y="712" x="2987"/>
                  <a:pt y="733" x="3003"/>
                  <a:pt y="748" x="3023"/>
                </a:cubicBezTo>
                <a:cubicBezTo>
                  <a:pt y="764" x="3043"/>
                  <a:pt y="775" x="3064"/>
                  <a:pt y="782" x="3086"/>
                </a:cubicBezTo>
                <a:cubicBezTo>
                  <a:pt y="789" x="3109"/>
                  <a:pt y="792" x="3130"/>
                  <a:pt y="792" x="3150"/>
                </a:cubicBezTo>
                <a:lnTo>
                  <a:pt y="792" x="3379"/>
                </a:lnTo>
                <a:cubicBezTo>
                  <a:pt y="792" x="3414"/>
                  <a:pt y="786" x="3444"/>
                  <a:pt y="772" x="3469"/>
                </a:cubicBezTo>
                <a:cubicBezTo>
                  <a:pt y="759" x="3495"/>
                  <a:pt y="743" x="3515"/>
                  <a:pt y="723" x="3530"/>
                </a:cubicBezTo>
                <a:cubicBezTo>
                  <a:pt y="703" x="3546"/>
                  <a:pt y="682" x="3557"/>
                  <a:pt y="660" x="3564"/>
                </a:cubicBezTo>
                <a:cubicBezTo>
                  <a:pt y="637" x="3571"/>
                  <a:pt y="616" x="3574"/>
                  <a:pt y="597" x="3574"/>
                </a:cubicBezTo>
                <a:lnTo>
                  <a:pt y="418" x="3574"/>
                </a:lnTo>
                <a:cubicBezTo>
                  <a:pt y="383" x="3574"/>
                  <a:pt y="353" x="3568"/>
                  <a:pt y="328" x="3555"/>
                </a:cubicBezTo>
                <a:cubicBezTo>
                  <a:pt y="302" x="3541"/>
                  <a:pt y="282" x="3525"/>
                  <a:pt y="267" x="3505"/>
                </a:cubicBezTo>
                <a:cubicBezTo>
                  <a:pt y="251" x="3486"/>
                  <a:pt y="240" x="3465"/>
                  <a:pt y="233" x="3442"/>
                </a:cubicBezTo>
                <a:cubicBezTo>
                  <a:pt y="226" x="3419"/>
                  <a:pt y="223" x="3398"/>
                  <a:pt y="223" x="3379"/>
                </a:cubicBezTo>
                <a:close/>
                <a:moveTo>
                  <a:pt y="223" x="3837"/>
                </a:moveTo>
                <a:cubicBezTo>
                  <a:pt y="223" x="3824"/>
                  <a:pt y="224" x="3810"/>
                  <a:pt y="227" x="3795"/>
                </a:cubicBezTo>
                <a:cubicBezTo>
                  <a:pt y="230" x="3780"/>
                  <a:pt y="235" x="3765"/>
                  <a:pt y="242" x="3751"/>
                </a:cubicBezTo>
                <a:cubicBezTo>
                  <a:pt y="248" x="3736"/>
                  <a:pt y="257" x="3722"/>
                  <a:pt y="267" x="3708"/>
                </a:cubicBezTo>
                <a:cubicBezTo>
                  <a:pt y="277" x="3695"/>
                  <a:pt y="290" x="3683"/>
                  <a:pt y="305" x="3673"/>
                </a:cubicBezTo>
                <a:cubicBezTo>
                  <a:pt y="320" x="3662"/>
                  <a:pt y="337" x="3654"/>
                  <a:pt y="356" x="3647"/>
                </a:cubicBezTo>
                <a:cubicBezTo>
                  <a:pt y="376" x="3641"/>
                  <a:pt y="397" x="3638"/>
                  <a:pt y="421" x="3638"/>
                </a:cubicBezTo>
                <a:lnTo>
                  <a:pt y="792" x="3638"/>
                </a:lnTo>
                <a:lnTo>
                  <a:pt y="792" x="3807"/>
                </a:lnTo>
                <a:lnTo>
                  <a:pt y="421" x="3807"/>
                </a:lnTo>
                <a:cubicBezTo>
                  <a:pt y="410" x="3807"/>
                  <a:pt y="403" x="3809"/>
                  <a:pt y="398" x="3814"/>
                </a:cubicBezTo>
                <a:cubicBezTo>
                  <a:pt y="394" x="3818"/>
                  <a:pt y="391" x="3827"/>
                  <a:pt y="391" x="3838"/>
                </a:cubicBezTo>
                <a:lnTo>
                  <a:pt y="391" x="4145"/>
                </a:lnTo>
                <a:lnTo>
                  <a:pt y="223" x="4145"/>
                </a:lnTo>
                <a:close/>
                <a:moveTo>
                  <a:pt y="223" x="4278"/>
                </a:moveTo>
                <a:lnTo>
                  <a:pt y="385" x="4278"/>
                </a:lnTo>
                <a:lnTo>
                  <a:pt y="385" x="4577"/>
                </a:lnTo>
                <a:cubicBezTo>
                  <a:pt y="385" x="4588"/>
                  <a:pt y="388" x="4596"/>
                  <a:pt y="394" x="4602"/>
                </a:cubicBezTo>
                <a:cubicBezTo>
                  <a:pt y="399" x="4608"/>
                  <a:pt y="408" x="4611"/>
                  <a:pt y="418" x="4611"/>
                </a:cubicBezTo>
                <a:lnTo>
                  <a:pt y="596" x="4611"/>
                </a:lnTo>
                <a:cubicBezTo>
                  <a:pt y="606" x="4611"/>
                  <a:pt y="614" x="4608"/>
                  <a:pt y="620" x="4602"/>
                </a:cubicBezTo>
                <a:cubicBezTo>
                  <a:pt y="626" x="4597"/>
                  <a:pt y="629" x="4589"/>
                  <a:pt y="629" x="4577"/>
                </a:cubicBezTo>
                <a:lnTo>
                  <a:pt y="629" x="4349"/>
                </a:lnTo>
                <a:cubicBezTo>
                  <a:pt y="629" x="4340"/>
                  <a:pt y="627" x="4331"/>
                  <a:pt y="621" x="4325"/>
                </a:cubicBezTo>
                <a:cubicBezTo>
                  <a:pt y="616" x="4318"/>
                  <a:pt y="608" x="4315"/>
                  <a:pt y="597" x="4315"/>
                </a:cubicBezTo>
                <a:cubicBezTo>
                  <a:pt y="587" x="4315"/>
                  <a:pt y="579" x="4318"/>
                  <a:pt y="573" x="4323"/>
                </a:cubicBezTo>
                <a:cubicBezTo>
                  <a:pt y="566" x="4329"/>
                  <a:pt y="563" x="4337"/>
                  <a:pt y="563" x="4348"/>
                </a:cubicBezTo>
                <a:lnTo>
                  <a:pt y="563" x="4598"/>
                </a:lnTo>
                <a:lnTo>
                  <a:pt y="400" x="4598"/>
                </a:lnTo>
                <a:lnTo>
                  <a:pt y="400" x="4348"/>
                </a:lnTo>
                <a:cubicBezTo>
                  <a:pt y="400" x="4313"/>
                  <a:pt y="407" x="4283"/>
                  <a:pt y="420" x="4258"/>
                </a:cubicBezTo>
                <a:cubicBezTo>
                  <a:pt y="433" x="4233"/>
                  <a:pt y="450" x="4212"/>
                  <a:pt y="469" x="4197"/>
                </a:cubicBezTo>
                <a:cubicBezTo>
                  <a:pt y="489" x="4181"/>
                  <a:pt y="510" x="4170"/>
                  <a:pt y="533" x="4163"/>
                </a:cubicBezTo>
                <a:cubicBezTo>
                  <a:pt y="556" x="4156"/>
                  <a:pt y="577" x="4153"/>
                  <a:pt y="597" x="4153"/>
                </a:cubicBezTo>
                <a:cubicBezTo>
                  <a:pt y="632" x="4153"/>
                  <a:pt y="662" x="4159"/>
                  <a:pt y="687" x="4173"/>
                </a:cubicBezTo>
                <a:cubicBezTo>
                  <a:pt y="712" x="4186"/>
                  <a:pt y="733" x="4202"/>
                  <a:pt y="748" x="4222"/>
                </a:cubicBezTo>
                <a:cubicBezTo>
                  <a:pt y="764" x="4241"/>
                  <a:pt y="775" x="4263"/>
                  <a:pt y="782" x="4285"/>
                </a:cubicBezTo>
                <a:cubicBezTo>
                  <a:pt y="789" x="4308"/>
                  <a:pt y="792" x="4329"/>
                  <a:pt y="792" x="4348"/>
                </a:cubicBezTo>
                <a:lnTo>
                  <a:pt y="792" x="4577"/>
                </a:lnTo>
                <a:cubicBezTo>
                  <a:pt y="792" x="4613"/>
                  <a:pt y="786" x="4643"/>
                  <a:pt y="772" x="4668"/>
                </a:cubicBezTo>
                <a:cubicBezTo>
                  <a:pt y="759" x="4693"/>
                  <a:pt y="743" x="4714"/>
                  <a:pt y="723" x="4729"/>
                </a:cubicBezTo>
                <a:cubicBezTo>
                  <a:pt y="703" x="4745"/>
                  <a:pt y="682" x="4756"/>
                  <a:pt y="660" x="4763"/>
                </a:cubicBezTo>
                <a:cubicBezTo>
                  <a:pt y="637" x="4770"/>
                  <a:pt y="616" x="4773"/>
                  <a:pt y="597" x="4773"/>
                </a:cubicBezTo>
                <a:lnTo>
                  <a:pt y="418" x="4773"/>
                </a:lnTo>
                <a:cubicBezTo>
                  <a:pt y="383" x="4773"/>
                  <a:pt y="353" x="4766"/>
                  <a:pt y="328" x="4753"/>
                </a:cubicBezTo>
                <a:cubicBezTo>
                  <a:pt y="302" x="4740"/>
                  <a:pt y="282" x="4724"/>
                  <a:pt y="267" x="4704"/>
                </a:cubicBezTo>
                <a:cubicBezTo>
                  <a:pt y="251" x="4684"/>
                  <a:pt y="240" x="4663"/>
                  <a:pt y="233" x="4641"/>
                </a:cubicBezTo>
                <a:cubicBezTo>
                  <a:pt y="226" x="4618"/>
                  <a:pt y="223" x="4597"/>
                  <a:pt y="223" x="4577"/>
                </a:cubicBezTo>
                <a:close/>
                <a:moveTo>
                  <a:pt y="50" x="4970"/>
                </a:moveTo>
                <a:lnTo>
                  <a:pt y="223" x="4970"/>
                </a:lnTo>
                <a:lnTo>
                  <a:pt y="223" x="4805"/>
                </a:lnTo>
                <a:lnTo>
                  <a:pt y="391" x="4805"/>
                </a:lnTo>
                <a:lnTo>
                  <a:pt y="391" x="4970"/>
                </a:lnTo>
                <a:lnTo>
                  <a:pt y="792" x="4970"/>
                </a:lnTo>
                <a:lnTo>
                  <a:pt y="792" x="5140"/>
                </a:lnTo>
                <a:lnTo>
                  <a:pt y="391" x="5140"/>
                </a:lnTo>
                <a:lnTo>
                  <a:pt y="391" x="5361"/>
                </a:lnTo>
                <a:lnTo>
                  <a:pt y="223" x="5361"/>
                </a:lnTo>
                <a:lnTo>
                  <a:pt y="223" x="5140"/>
                </a:lnTo>
                <a:lnTo>
                  <a:pt y="50" x="5140"/>
                </a:lnTo>
                <a:close/>
                <a:moveTo>
                  <a:pt y="223" x="5405"/>
                </a:moveTo>
                <a:lnTo>
                  <a:pt y="792" x="5405"/>
                </a:lnTo>
                <a:lnTo>
                  <a:pt y="792" x="5574"/>
                </a:lnTo>
                <a:lnTo>
                  <a:pt y="223" x="5574"/>
                </a:lnTo>
                <a:close/>
                <a:moveTo>
                  <a:pt y="223" x="6420"/>
                </a:moveTo>
                <a:lnTo>
                  <a:pt y="385" x="6420"/>
                </a:lnTo>
                <a:lnTo>
                  <a:pt y="385" x="6720"/>
                </a:lnTo>
                <a:cubicBezTo>
                  <a:pt y="385" x="6730"/>
                  <a:pt y="388" x="6738"/>
                  <a:pt y="394" x="6744"/>
                </a:cubicBezTo>
                <a:cubicBezTo>
                  <a:pt y="399" x="6750"/>
                  <a:pt y="408" x="6753"/>
                  <a:pt y="418" x="6753"/>
                </a:cubicBezTo>
                <a:lnTo>
                  <a:pt y="596" x="6753"/>
                </a:lnTo>
                <a:cubicBezTo>
                  <a:pt y="606" x="6753"/>
                  <a:pt y="614" x="6751"/>
                  <a:pt y="620" x="6745"/>
                </a:cubicBezTo>
                <a:cubicBezTo>
                  <a:pt y="626" x="6739"/>
                  <a:pt y="629" x="6731"/>
                  <a:pt y="629" x="6720"/>
                </a:cubicBezTo>
                <a:lnTo>
                  <a:pt y="629" x="6492"/>
                </a:lnTo>
                <a:cubicBezTo>
                  <a:pt y="629" x="6482"/>
                  <a:pt y="627" x="6474"/>
                  <a:pt y="621" x="6467"/>
                </a:cubicBezTo>
                <a:cubicBezTo>
                  <a:pt y="616" x="6461"/>
                  <a:pt y="608" x="6458"/>
                  <a:pt y="597" x="6458"/>
                </a:cubicBezTo>
                <a:cubicBezTo>
                  <a:pt y="587" x="6458"/>
                  <a:pt y="579" x="6460"/>
                  <a:pt y="573" x="6466"/>
                </a:cubicBezTo>
                <a:cubicBezTo>
                  <a:pt y="566" x="6472"/>
                  <a:pt y="563" x="6480"/>
                  <a:pt y="563" x="6491"/>
                </a:cubicBezTo>
                <a:lnTo>
                  <a:pt y="563" x="6741"/>
                </a:lnTo>
                <a:lnTo>
                  <a:pt y="400" x="6741"/>
                </a:lnTo>
                <a:lnTo>
                  <a:pt y="400" x="6491"/>
                </a:lnTo>
                <a:cubicBezTo>
                  <a:pt y="400" x="6456"/>
                  <a:pt y="407" x="6425"/>
                  <a:pt y="420" x="6400"/>
                </a:cubicBezTo>
                <a:cubicBezTo>
                  <a:pt y="433" x="6375"/>
                  <a:pt y="450" x="6355"/>
                  <a:pt y="469" x="6339"/>
                </a:cubicBezTo>
                <a:cubicBezTo>
                  <a:pt y="489" x="6324"/>
                  <a:pt y="510" x="6313"/>
                  <a:pt y="533" x="6306"/>
                </a:cubicBezTo>
                <a:cubicBezTo>
                  <a:pt y="556" x="6299"/>
                  <a:pt y="577" x="6295"/>
                  <a:pt y="597" x="6295"/>
                </a:cubicBezTo>
                <a:cubicBezTo>
                  <a:pt y="632" x="6295"/>
                  <a:pt y="662" x="6302"/>
                  <a:pt y="687" x="6315"/>
                </a:cubicBezTo>
                <a:cubicBezTo>
                  <a:pt y="712" x="6328"/>
                  <a:pt y="733" x="6345"/>
                  <a:pt y="748" x="6364"/>
                </a:cubicBezTo>
                <a:cubicBezTo>
                  <a:pt y="764" x="6384"/>
                  <a:pt y="775" x="6405"/>
                  <a:pt y="782" x="6428"/>
                </a:cubicBezTo>
                <a:cubicBezTo>
                  <a:pt y="789" x="6450"/>
                  <a:pt y="792" x="6471"/>
                  <a:pt y="792" x="6491"/>
                </a:cubicBezTo>
                <a:lnTo>
                  <a:pt y="792" x="6720"/>
                </a:lnTo>
                <a:cubicBezTo>
                  <a:pt y="792" x="6755"/>
                  <a:pt y="786" x="6786"/>
                  <a:pt y="772" x="6811"/>
                </a:cubicBezTo>
                <a:cubicBezTo>
                  <a:pt y="759" x="6836"/>
                  <a:pt y="743" x="6856"/>
                  <a:pt y="723" x="6872"/>
                </a:cubicBezTo>
                <a:cubicBezTo>
                  <a:pt y="703" x="6887"/>
                  <a:pt y="682" x="6898"/>
                  <a:pt y="660" x="6905"/>
                </a:cubicBezTo>
                <a:cubicBezTo>
                  <a:pt y="637" x="6912"/>
                  <a:pt y="616" x="6916"/>
                  <a:pt y="597" x="6916"/>
                </a:cubicBezTo>
                <a:lnTo>
                  <a:pt y="418" x="6916"/>
                </a:lnTo>
                <a:cubicBezTo>
                  <a:pt y="383" x="6916"/>
                  <a:pt y="353" x="6909"/>
                  <a:pt y="328" x="6896"/>
                </a:cubicBezTo>
                <a:cubicBezTo>
                  <a:pt y="302" x="6883"/>
                  <a:pt y="282" x="6866"/>
                  <a:pt y="267" x="6847"/>
                </a:cubicBezTo>
                <a:cubicBezTo>
                  <a:pt y="251" x="6827"/>
                  <a:pt y="240" x="6806"/>
                  <a:pt y="233" x="6783"/>
                </a:cubicBezTo>
                <a:cubicBezTo>
                  <a:pt y="226" x="6761"/>
                  <a:pt y="223" x="6740"/>
                  <a:pt y="223" x="6720"/>
                </a:cubicBezTo>
                <a:close/>
                <a:moveTo>
                  <a:pt y="50" x="7407"/>
                </a:moveTo>
                <a:cubicBezTo>
                  <a:pt y="50" x="7395"/>
                  <a:pt y="52" x="7383"/>
                  <a:pt y="57" x="7373"/>
                </a:cubicBezTo>
                <a:cubicBezTo>
                  <a:pt y="61" x="7363"/>
                  <a:pt y="67" x="7354"/>
                  <a:pt y="75" x="7346"/>
                </a:cubicBezTo>
                <a:cubicBezTo>
                  <a:pt y="83" x="7338"/>
                  <a:pt y="92" x="7332"/>
                  <a:pt y="102" x="7328"/>
                </a:cubicBezTo>
                <a:cubicBezTo>
                  <a:pt y="113" x="7324"/>
                  <a:pt y="123" x="7322"/>
                  <a:pt y="135" x="7322"/>
                </a:cubicBezTo>
                <a:lnTo>
                  <a:pt y="792" x="7322"/>
                </a:lnTo>
                <a:lnTo>
                  <a:pt y="792" x="7490"/>
                </a:lnTo>
                <a:lnTo>
                  <a:pt y="219" x="7490"/>
                </a:lnTo>
                <a:lnTo>
                  <a:pt y="219" x="7999"/>
                </a:lnTo>
                <a:lnTo>
                  <a:pt y="50" x="7999"/>
                </a:lnTo>
                <a:close/>
                <a:moveTo>
                  <a:pt y="223" x="8038"/>
                </a:moveTo>
                <a:lnTo>
                  <a:pt y="536" x="8038"/>
                </a:lnTo>
                <a:cubicBezTo>
                  <a:pt y="567" x="8038"/>
                  <a:pt y="595" x="8042"/>
                  <a:pt y="620" x="8050"/>
                </a:cubicBezTo>
                <a:cubicBezTo>
                  <a:pt y="645" x="8058"/>
                  <a:pt y="667" x="8069"/>
                  <a:pt y="686" x="8082"/>
                </a:cubicBezTo>
                <a:cubicBezTo>
                  <a:pt y="705" x="8095"/>
                  <a:pt y="721" x="8111"/>
                  <a:pt y="735" x="8128"/>
                </a:cubicBezTo>
                <a:cubicBezTo>
                  <a:pt y="748" x="8146"/>
                  <a:pt y="759" x="8164"/>
                  <a:pt y="768" x="8183"/>
                </a:cubicBezTo>
                <a:cubicBezTo>
                  <a:pt y="776" x="8201"/>
                  <a:pt y="783" x="8220"/>
                  <a:pt y="786" x="8239"/>
                </a:cubicBezTo>
                <a:cubicBezTo>
                  <a:pt y="790" x="8259"/>
                  <a:pt y="792" x="8277"/>
                  <a:pt y="792" x="8294"/>
                </a:cubicBezTo>
                <a:lnTo>
                  <a:pt y="792" x="8581"/>
                </a:lnTo>
                <a:cubicBezTo>
                  <a:pt y="792" x="8592"/>
                  <a:pt y="790" x="8603"/>
                  <a:pt y="786" x="8614"/>
                </a:cubicBezTo>
                <a:cubicBezTo>
                  <a:pt y="781" x="8624"/>
                  <a:pt y="775" x="8633"/>
                  <a:pt y="768" x="8640"/>
                </a:cubicBezTo>
                <a:cubicBezTo>
                  <a:pt y="760" x="8648"/>
                  <a:pt y="751" x="8654"/>
                  <a:pt y="741" x="8658"/>
                </a:cubicBezTo>
                <a:cubicBezTo>
                  <a:pt y="730" x="8663"/>
                  <a:pt y="719" x="8665"/>
                  <a:pt y="707" x="8665"/>
                </a:cubicBezTo>
                <a:lnTo>
                  <a:pt y="223" x="8665"/>
                </a:lnTo>
                <a:lnTo>
                  <a:pt y="223" x="8496"/>
                </a:lnTo>
                <a:lnTo>
                  <a:pt y="624" x="8496"/>
                </a:lnTo>
                <a:lnTo>
                  <a:pt y="624" x="8295"/>
                </a:lnTo>
                <a:cubicBezTo>
                  <a:pt y="624" x="8282"/>
                  <a:pt y="621" x="8270"/>
                  <a:pt y="617" x="8260"/>
                </a:cubicBezTo>
                <a:cubicBezTo>
                  <a:pt y="613" x="8249"/>
                  <a:pt y="607" x="8240"/>
                  <a:pt y="600" x="8232"/>
                </a:cubicBezTo>
                <a:cubicBezTo>
                  <a:pt y="592" x="8224"/>
                  <a:pt y="583" x="8218"/>
                  <a:pt y="573" x="8214"/>
                </a:cubicBezTo>
                <a:cubicBezTo>
                  <a:pt y="562" x="8209"/>
                  <a:pt y="550" x="8207"/>
                  <a:pt y="536" x="8207"/>
                </a:cubicBezTo>
                <a:lnTo>
                  <a:pt y="223" x="8207"/>
                </a:lnTo>
                <a:close/>
                <a:moveTo>
                  <a:pt y="223" x="8927"/>
                </a:moveTo>
                <a:cubicBezTo>
                  <a:pt y="223" x="8892"/>
                  <a:pt y="229" x="8861"/>
                  <a:pt y="243" x="8836"/>
                </a:cubicBezTo>
                <a:cubicBezTo>
                  <a:pt y="256" x="8811"/>
                  <a:pt y="272" x="8791"/>
                  <a:pt y="292" x="8775"/>
                </a:cubicBezTo>
                <a:cubicBezTo>
                  <a:pt y="311" x="8760"/>
                  <a:pt y="332" x="8749"/>
                  <a:pt y="355" x="8742"/>
                </a:cubicBezTo>
                <a:cubicBezTo>
                  <a:pt y="378" x="8735"/>
                  <a:pt y="399" x="8731"/>
                  <a:pt y="418" x="8731"/>
                </a:cubicBezTo>
                <a:lnTo>
                  <a:pt y="597" x="8731"/>
                </a:lnTo>
                <a:cubicBezTo>
                  <a:pt y="632" x="8731"/>
                  <a:pt y="662" x="8738"/>
                  <a:pt y="687" x="8751"/>
                </a:cubicBezTo>
                <a:cubicBezTo>
                  <a:pt y="712" x="8764"/>
                  <a:pt y="733" x="8781"/>
                  <a:pt y="748" x="8800"/>
                </a:cubicBezTo>
                <a:cubicBezTo>
                  <a:pt y="764" x="8820"/>
                  <a:pt y="775" x="8841"/>
                  <a:pt y="782" x="8864"/>
                </a:cubicBezTo>
                <a:cubicBezTo>
                  <a:pt y="789" x="8886"/>
                  <a:pt y="792" x="8907"/>
                  <a:pt y="792" x="8927"/>
                </a:cubicBezTo>
                <a:lnTo>
                  <a:pt y="792" x="9177"/>
                </a:lnTo>
                <a:lnTo>
                  <a:pt y="629" x="9177"/>
                </a:lnTo>
                <a:lnTo>
                  <a:pt y="629" x="8928"/>
                </a:lnTo>
                <a:cubicBezTo>
                  <a:pt y="629" x="8918"/>
                  <a:pt y="627" x="8909"/>
                  <a:pt y="621" x="8903"/>
                </a:cubicBezTo>
                <a:cubicBezTo>
                  <a:pt y="615" x="8897"/>
                  <a:pt y="607" x="8894"/>
                  <a:pt y="597" x="8894"/>
                </a:cubicBezTo>
                <a:lnTo>
                  <a:pt y="419" x="8894"/>
                </a:lnTo>
                <a:cubicBezTo>
                  <a:pt y="409" x="8894"/>
                  <a:pt y="401" x="8896"/>
                  <a:pt y="394" x="8902"/>
                </a:cubicBezTo>
                <a:cubicBezTo>
                  <a:pt y="388" x="8908"/>
                  <a:pt y="385" x="8916"/>
                  <a:pt y="385" x="8927"/>
                </a:cubicBezTo>
                <a:lnTo>
                  <a:pt y="385" x="9156"/>
                </a:lnTo>
                <a:cubicBezTo>
                  <a:pt y="385" x="9166"/>
                  <a:pt y="388" x="9174"/>
                  <a:pt y="393" x="9180"/>
                </a:cubicBezTo>
                <a:cubicBezTo>
                  <a:pt y="399" x="9186"/>
                  <a:pt y="407" x="9189"/>
                  <a:pt y="417" x="9189"/>
                </a:cubicBezTo>
                <a:cubicBezTo>
                  <a:pt y="428" x="9189"/>
                  <a:pt y="436" x="9187"/>
                  <a:pt y="442" x="9181"/>
                </a:cubicBezTo>
                <a:cubicBezTo>
                  <a:pt y="449" x="9175"/>
                  <a:pt y="452" x="9167"/>
                  <a:pt y="452" x="9156"/>
                </a:cubicBezTo>
                <a:lnTo>
                  <a:pt y="452" x="8906"/>
                </a:lnTo>
                <a:lnTo>
                  <a:pt y="614" x="8906"/>
                </a:lnTo>
                <a:lnTo>
                  <a:pt y="614" x="9156"/>
                </a:lnTo>
                <a:cubicBezTo>
                  <a:pt y="614" x="9191"/>
                  <a:pt y="607" x="9222"/>
                  <a:pt y="594" x="9247"/>
                </a:cubicBezTo>
                <a:cubicBezTo>
                  <a:pt y="581" x="9272"/>
                  <a:pt y="565" x="9292"/>
                  <a:pt y="545" x="9308"/>
                </a:cubicBezTo>
                <a:cubicBezTo>
                  <a:pt y="525" x="9323"/>
                  <a:pt y="504" x="9334"/>
                  <a:pt y="482" x="9341"/>
                </a:cubicBezTo>
                <a:cubicBezTo>
                  <a:pt y="459" x="9348"/>
                  <a:pt y="438" x="9352"/>
                  <a:pt y="418" x="9352"/>
                </a:cubicBezTo>
                <a:cubicBezTo>
                  <a:pt y="383" x="9352"/>
                  <a:pt y="353" x="9345"/>
                  <a:pt y="328" x="9332"/>
                </a:cubicBezTo>
                <a:cubicBezTo>
                  <a:pt y="302" x="9319"/>
                  <a:pt y="282" x="9302"/>
                  <a:pt y="267" x="9283"/>
                </a:cubicBezTo>
                <a:cubicBezTo>
                  <a:pt y="251" x="9263"/>
                  <a:pt y="240" x="9242"/>
                  <a:pt y="233" x="9219"/>
                </a:cubicBezTo>
                <a:cubicBezTo>
                  <a:pt y="226" x="9197"/>
                  <a:pt y="223" x="9176"/>
                  <a:pt y="223" x="9156"/>
                </a:cubicBezTo>
                <a:close/>
                <a:moveTo>
                  <a:pt y="223" x="9592"/>
                </a:moveTo>
                <a:cubicBezTo>
                  <a:pt y="223" x="9578"/>
                  <a:pt y="224" x="9564"/>
                  <a:pt y="227" x="9549"/>
                </a:cubicBezTo>
                <a:cubicBezTo>
                  <a:pt y="230" x="9535"/>
                  <a:pt y="235" x="9520"/>
                  <a:pt y="242" x="9505"/>
                </a:cubicBezTo>
                <a:cubicBezTo>
                  <a:pt y="248" x="9491"/>
                  <a:pt y="257" x="9476"/>
                  <a:pt y="267" x="9463"/>
                </a:cubicBezTo>
                <a:cubicBezTo>
                  <a:pt y="277" x="9449"/>
                  <a:pt y="290" x="9437"/>
                  <a:pt y="305" x="9427"/>
                </a:cubicBezTo>
                <a:cubicBezTo>
                  <a:pt y="320" x="9416"/>
                  <a:pt y="337" x="9408"/>
                  <a:pt y="356" x="9402"/>
                </a:cubicBezTo>
                <a:cubicBezTo>
                  <a:pt y="376" x="9396"/>
                  <a:pt y="397" x="9393"/>
                  <a:pt y="421" x="9393"/>
                </a:cubicBezTo>
                <a:lnTo>
                  <a:pt y="792" x="9393"/>
                </a:lnTo>
                <a:lnTo>
                  <a:pt y="792" x="9561"/>
                </a:lnTo>
                <a:lnTo>
                  <a:pt y="421" x="9561"/>
                </a:lnTo>
                <a:cubicBezTo>
                  <a:pt y="410" x="9561"/>
                  <a:pt y="403" x="9564"/>
                  <a:pt y="398" x="9568"/>
                </a:cubicBezTo>
                <a:cubicBezTo>
                  <a:pt y="394" x="9573"/>
                  <a:pt y="391" x="9581"/>
                  <a:pt y="391" x="9593"/>
                </a:cubicBezTo>
                <a:lnTo>
                  <a:pt y="391" x="9899"/>
                </a:lnTo>
                <a:lnTo>
                  <a:pt y="223" x="9899"/>
                </a:lnTo>
                <a:close/>
                <a:moveTo>
                  <a:pt y="223" x="9924"/>
                </a:moveTo>
                <a:lnTo>
                  <a:pt y="391" x="9924"/>
                </a:lnTo>
                <a:lnTo>
                  <a:pt y="391" x="10200"/>
                </a:lnTo>
                <a:lnTo>
                  <a:pt y="648" x="9943"/>
                </a:lnTo>
                <a:cubicBezTo>
                  <a:pt y="660" x="9931"/>
                  <a:pt y="675" x="9923"/>
                  <a:pt y="691" x="9920"/>
                </a:cubicBezTo>
                <a:cubicBezTo>
                  <a:pt y="708" x="9916"/>
                  <a:pt y="724" x="9918"/>
                  <a:pt y="741" x="9924"/>
                </a:cubicBezTo>
                <a:cubicBezTo>
                  <a:pt y="756" x="9931"/>
                  <a:pt y="768" x="9942"/>
                  <a:pt y="778" x="9956"/>
                </a:cubicBezTo>
                <a:cubicBezTo>
                  <a:pt y="787" x="9970"/>
                  <a:pt y="792" x="9985"/>
                  <a:pt y="792" x="10003"/>
                </a:cubicBezTo>
                <a:lnTo>
                  <a:pt y="792" x="10482"/>
                </a:lnTo>
                <a:lnTo>
                  <a:pt y="624" x="10482"/>
                </a:lnTo>
                <a:lnTo>
                  <a:pt y="624" x="10206"/>
                </a:lnTo>
                <a:lnTo>
                  <a:pt y="366" x="10464"/>
                </a:lnTo>
                <a:cubicBezTo>
                  <a:pt y="354" x="10476"/>
                  <a:pt y="340" x="10483"/>
                  <a:pt y="323" x="10486"/>
                </a:cubicBezTo>
                <a:cubicBezTo>
                  <a:pt y="307" x="10490"/>
                  <a:pt y="290" x="10488"/>
                  <a:pt y="275" x="10481"/>
                </a:cubicBezTo>
                <a:cubicBezTo>
                  <a:pt y="258" x="10475"/>
                  <a:pt y="246" x="10464"/>
                  <a:pt y="236" x="10450"/>
                </a:cubicBezTo>
                <a:cubicBezTo>
                  <a:pt y="227" x="10436"/>
                  <a:pt y="223" x="10420"/>
                  <a:pt y="223" x="10404"/>
                </a:cubicBezTo>
                <a:close/>
                <a:moveTo>
                  <a:pt y="223" x="10633"/>
                </a:moveTo>
                <a:lnTo>
                  <a:pt y="385" x="10633"/>
                </a:lnTo>
                <a:lnTo>
                  <a:pt y="385" x="10933"/>
                </a:lnTo>
                <a:cubicBezTo>
                  <a:pt y="385" x="10943"/>
                  <a:pt y="388" x="10951"/>
                  <a:pt y="394" x="10957"/>
                </a:cubicBezTo>
                <a:cubicBezTo>
                  <a:pt y="399" x="10963"/>
                  <a:pt y="408" x="10966"/>
                  <a:pt y="418" x="10966"/>
                </a:cubicBezTo>
                <a:lnTo>
                  <a:pt y="596" x="10966"/>
                </a:lnTo>
                <a:cubicBezTo>
                  <a:pt y="606" x="10966"/>
                  <a:pt y="614" x="10963"/>
                  <a:pt y="620" x="10958"/>
                </a:cubicBezTo>
                <a:cubicBezTo>
                  <a:pt y="626" x="10952"/>
                  <a:pt y="629" x="10944"/>
                  <a:pt y="629" x="10933"/>
                </a:cubicBezTo>
                <a:lnTo>
                  <a:pt y="629" x="10705"/>
                </a:lnTo>
                <a:cubicBezTo>
                  <a:pt y="629" x="10695"/>
                  <a:pt y="627" x="10687"/>
                  <a:pt y="621" x="10680"/>
                </a:cubicBezTo>
                <a:cubicBezTo>
                  <a:pt y="616" x="10674"/>
                  <a:pt y="608" x="10671"/>
                  <a:pt y="597" x="10671"/>
                </a:cubicBezTo>
                <a:cubicBezTo>
                  <a:pt y="587" x="10671"/>
                  <a:pt y="579" x="10673"/>
                  <a:pt y="573" x="10679"/>
                </a:cubicBezTo>
                <a:cubicBezTo>
                  <a:pt y="566" x="10685"/>
                  <a:pt y="563" x="10693"/>
                  <a:pt y="563" x="10704"/>
                </a:cubicBezTo>
                <a:lnTo>
                  <a:pt y="563" x="10954"/>
                </a:lnTo>
                <a:lnTo>
                  <a:pt y="400" x="10954"/>
                </a:lnTo>
                <a:lnTo>
                  <a:pt y="400" x="10704"/>
                </a:lnTo>
                <a:cubicBezTo>
                  <a:pt y="400" x="10669"/>
                  <a:pt y="407" x="10638"/>
                  <a:pt y="420" x="10613"/>
                </a:cubicBezTo>
                <a:cubicBezTo>
                  <a:pt y="433" x="10588"/>
                  <a:pt y="450" x="10568"/>
                  <a:pt y="469" x="10552"/>
                </a:cubicBezTo>
                <a:cubicBezTo>
                  <a:pt y="489" x="10537"/>
                  <a:pt y="510" x="10525"/>
                  <a:pt y="533" x="10519"/>
                </a:cubicBezTo>
                <a:cubicBezTo>
                  <a:pt y="556" x="10512"/>
                  <a:pt y="577" x="10508"/>
                  <a:pt y="597" x="10508"/>
                </a:cubicBezTo>
                <a:cubicBezTo>
                  <a:pt y="632" x="10508"/>
                  <a:pt y="662" x="10515"/>
                  <a:pt y="687" x="10528"/>
                </a:cubicBezTo>
                <a:cubicBezTo>
                  <a:pt y="712" x="10541"/>
                  <a:pt y="733" x="10558"/>
                  <a:pt y="748" x="10577"/>
                </a:cubicBezTo>
                <a:cubicBezTo>
                  <a:pt y="764" x="10597"/>
                  <a:pt y="775" x="10618"/>
                  <a:pt y="782" x="10641"/>
                </a:cubicBezTo>
                <a:cubicBezTo>
                  <a:pt y="789" x="10663"/>
                  <a:pt y="792" x="10684"/>
                  <a:pt y="792" x="10704"/>
                </a:cubicBezTo>
                <a:lnTo>
                  <a:pt y="792" x="10933"/>
                </a:lnTo>
                <a:cubicBezTo>
                  <a:pt y="792" x="10968"/>
                  <a:pt y="786" x="10999"/>
                  <a:pt y="772" x="11024"/>
                </a:cubicBezTo>
                <a:cubicBezTo>
                  <a:pt y="759" x="11049"/>
                  <a:pt y="743" x="11069"/>
                  <a:pt y="723" x="11085"/>
                </a:cubicBezTo>
                <a:cubicBezTo>
                  <a:pt y="703" x="11100"/>
                  <a:pt y="682" x="11111"/>
                  <a:pt y="660" x="11118"/>
                </a:cubicBezTo>
                <a:cubicBezTo>
                  <a:pt y="637" x="11125"/>
                  <a:pt y="616" x="11129"/>
                  <a:pt y="597" x="11129"/>
                </a:cubicBezTo>
                <a:lnTo>
                  <a:pt y="418" x="11129"/>
                </a:lnTo>
                <a:cubicBezTo>
                  <a:pt y="383" x="11129"/>
                  <a:pt y="353" x="11122"/>
                  <a:pt y="328" x="11109"/>
                </a:cubicBezTo>
                <a:cubicBezTo>
                  <a:pt y="302" x="11096"/>
                  <a:pt y="282" x="11079"/>
                  <a:pt y="267" x="11060"/>
                </a:cubicBezTo>
                <a:cubicBezTo>
                  <a:pt y="251" x="11040"/>
                  <a:pt y="240" x="11019"/>
                  <a:pt y="233" x="10996"/>
                </a:cubicBezTo>
                <a:cubicBezTo>
                  <a:pt y="226" x="10974"/>
                  <a:pt y="223" x="10953"/>
                  <a:pt y="223" x="10933"/>
                </a:cubicBezTo>
                <a:close/>
                <a:moveTo>
                  <a:pt y="50" x="11618"/>
                </a:moveTo>
                <a:cubicBezTo>
                  <a:pt y="50" x="11607"/>
                  <a:pt y="52" x="11595"/>
                  <a:pt y="57" x="11585"/>
                </a:cubicBezTo>
                <a:cubicBezTo>
                  <a:pt y="61" x="11575"/>
                  <a:pt y="67" x="11566"/>
                  <a:pt y="75" x="11558"/>
                </a:cubicBezTo>
                <a:cubicBezTo>
                  <a:pt y="83" x="11550"/>
                  <a:pt y="92" x="11544"/>
                  <a:pt y="102" x="11540"/>
                </a:cubicBezTo>
                <a:cubicBezTo>
                  <a:pt y="113" x="11536"/>
                  <a:pt y="123" x="11534"/>
                  <a:pt y="135" x="11534"/>
                </a:cubicBezTo>
                <a:lnTo>
                  <a:pt y="707" x="11534"/>
                </a:lnTo>
                <a:cubicBezTo>
                  <a:pt y="719" x="11534"/>
                  <a:pt y="730" x="11536"/>
                  <a:pt y="741" x="11540"/>
                </a:cubicBezTo>
                <a:cubicBezTo>
                  <a:pt y="751" x="11545"/>
                  <a:pt y="760" x="11550"/>
                  <a:pt y="768" x="11558"/>
                </a:cubicBezTo>
                <a:cubicBezTo>
                  <a:pt y="775" x="11566"/>
                  <a:pt y="781" x="11575"/>
                  <a:pt y="786" x="11585"/>
                </a:cubicBezTo>
                <a:cubicBezTo>
                  <a:pt y="790" x="11595"/>
                  <a:pt y="792" x="11607"/>
                  <a:pt y="792" x="11618"/>
                </a:cubicBezTo>
                <a:lnTo>
                  <a:pt y="792" x="12100"/>
                </a:lnTo>
                <a:cubicBezTo>
                  <a:pt y="792" x="12132"/>
                  <a:pt y="786" x="12159"/>
                  <a:pt y="775" x="12181"/>
                </a:cubicBezTo>
                <a:cubicBezTo>
                  <a:pt y="763" x="12204"/>
                  <a:pt y="748" x="12222"/>
                  <a:pt y="731" x="12236"/>
                </a:cubicBezTo>
                <a:cubicBezTo>
                  <a:pt y="713" x="12250"/>
                  <a:pt y="694" x="12260"/>
                  <a:pt y="674" x="12266"/>
                </a:cubicBezTo>
                <a:cubicBezTo>
                  <a:pt y="654" x="12272"/>
                  <a:pt y="635" x="12275"/>
                  <a:pt y="618" x="12275"/>
                </a:cubicBezTo>
                <a:lnTo>
                  <a:pt y="593" x="12275"/>
                </a:lnTo>
                <a:cubicBezTo>
                  <a:pt y="567" x="12275"/>
                  <a:pt y="542" x="12272"/>
                  <a:pt y="520" x="12266"/>
                </a:cubicBezTo>
                <a:cubicBezTo>
                  <a:pt y="497" x="12260"/>
                  <a:pt y="477" x="12252"/>
                  <a:pt y="460" x="12241"/>
                </a:cubicBezTo>
                <a:cubicBezTo>
                  <a:pt y="442" x="12231"/>
                  <a:pt y="426" x="12219"/>
                  <a:pt y="412" x="12205"/>
                </a:cubicBezTo>
                <a:cubicBezTo>
                  <a:pt y="399" x="12192"/>
                  <a:pt y="391" x="12183"/>
                  <a:pt y="389" x="12180"/>
                </a:cubicBezTo>
                <a:cubicBezTo>
                  <a:pt y="376" x="12189"/>
                  <a:pt y="356" x="12198"/>
                  <a:pt y="328" x="12206"/>
                </a:cubicBezTo>
                <a:cubicBezTo>
                  <a:pt y="300" x="12214"/>
                  <a:pt y="274" x="12218"/>
                  <a:pt y="249" x="12218"/>
                </a:cubicBezTo>
                <a:lnTo>
                  <a:pt y="225" x="12218"/>
                </a:lnTo>
                <a:cubicBezTo>
                  <a:pt y="194" x="12218"/>
                  <a:pt y="167" x="12213"/>
                  <a:pt y="144" x="12201"/>
                </a:cubicBezTo>
                <a:cubicBezTo>
                  <a:pt y="122" x="12189"/>
                  <a:pt y="104" x="12174"/>
                  <a:pt y="90" x="12157"/>
                </a:cubicBezTo>
                <a:cubicBezTo>
                  <a:pt y="76" x="12139"/>
                  <a:pt y="66" x="12120"/>
                  <a:pt y="60" x="12100"/>
                </a:cubicBezTo>
                <a:cubicBezTo>
                  <a:pt y="53" x="12080"/>
                  <a:pt y="50" x="12061"/>
                  <a:pt y="50" x="12043"/>
                </a:cubicBezTo>
                <a:close/>
                <a:moveTo>
                  <a:pt y="223" x="12526"/>
                </a:moveTo>
                <a:cubicBezTo>
                  <a:pt y="223" x="12513"/>
                  <a:pt y="224" x="12499"/>
                  <a:pt y="227" x="12484"/>
                </a:cubicBezTo>
                <a:cubicBezTo>
                  <a:pt y="230" x="12469"/>
                  <a:pt y="235" x="12454"/>
                  <a:pt y="242" x="12439"/>
                </a:cubicBezTo>
                <a:cubicBezTo>
                  <a:pt y="248" x="12425"/>
                  <a:pt y="257" x="12411"/>
                  <a:pt y="267" x="12397"/>
                </a:cubicBezTo>
                <a:cubicBezTo>
                  <a:pt y="277" x="12384"/>
                  <a:pt y="290" x="12372"/>
                  <a:pt y="305" x="12361"/>
                </a:cubicBezTo>
                <a:cubicBezTo>
                  <a:pt y="320" x="12351"/>
                  <a:pt y="337" x="12342"/>
                  <a:pt y="356" x="12336"/>
                </a:cubicBezTo>
                <a:cubicBezTo>
                  <a:pt y="376" x="12330"/>
                  <a:pt y="397" x="12327"/>
                  <a:pt y="421" x="12327"/>
                </a:cubicBezTo>
                <a:lnTo>
                  <a:pt y="792" x="12327"/>
                </a:lnTo>
                <a:lnTo>
                  <a:pt y="792" x="12495"/>
                </a:lnTo>
                <a:lnTo>
                  <a:pt y="421" x="12495"/>
                </a:lnTo>
                <a:cubicBezTo>
                  <a:pt y="410" x="12495"/>
                  <a:pt y="403" x="12498"/>
                  <a:pt y="398" x="12502"/>
                </a:cubicBezTo>
                <a:cubicBezTo>
                  <a:pt y="394" x="12507"/>
                  <a:pt y="391" x="12515"/>
                  <a:pt y="391" x="12527"/>
                </a:cubicBezTo>
                <a:lnTo>
                  <a:pt y="391" x="12833"/>
                </a:lnTo>
                <a:lnTo>
                  <a:pt y="223" x="12833"/>
                </a:lnTo>
                <a:close/>
                <a:moveTo>
                  <a:pt y="223" x="12867"/>
                </a:moveTo>
                <a:lnTo>
                  <a:pt y="536" x="12867"/>
                </a:lnTo>
                <a:cubicBezTo>
                  <a:pt y="567" x="12867"/>
                  <a:pt y="595" x="12871"/>
                  <a:pt y="620" x="12879"/>
                </a:cubicBezTo>
                <a:cubicBezTo>
                  <a:pt y="645" x="12887"/>
                  <a:pt y="667" x="12898"/>
                  <a:pt y="686" x="12911"/>
                </a:cubicBezTo>
                <a:cubicBezTo>
                  <a:pt y="705" x="12924"/>
                  <a:pt y="721" x="12940"/>
                  <a:pt y="735" x="12957"/>
                </a:cubicBezTo>
                <a:cubicBezTo>
                  <a:pt y="748" x="12975"/>
                  <a:pt y="759" x="12993"/>
                  <a:pt y="768" x="13012"/>
                </a:cubicBezTo>
                <a:cubicBezTo>
                  <a:pt y="776" x="13030"/>
                  <a:pt y="783" x="13049"/>
                  <a:pt y="786" x="13069"/>
                </a:cubicBezTo>
                <a:cubicBezTo>
                  <a:pt y="790" x="13088"/>
                  <a:pt y="792" x="13106"/>
                  <a:pt y="792" x="13123"/>
                </a:cubicBezTo>
                <a:lnTo>
                  <a:pt y="792" x="13410"/>
                </a:lnTo>
                <a:cubicBezTo>
                  <a:pt y="792" x="13422"/>
                  <a:pt y="790" x="13432"/>
                  <a:pt y="786" x="13443"/>
                </a:cubicBezTo>
                <a:cubicBezTo>
                  <a:pt y="781" x="13453"/>
                  <a:pt y="775" x="13462"/>
                  <a:pt y="768" x="13469"/>
                </a:cubicBezTo>
                <a:cubicBezTo>
                  <a:pt y="760" x="13477"/>
                  <a:pt y="751" x="13483"/>
                  <a:pt y="741" x="13487"/>
                </a:cubicBezTo>
                <a:cubicBezTo>
                  <a:pt y="730" x="13492"/>
                  <a:pt y="719" x="13494"/>
                  <a:pt y="707" x="13494"/>
                </a:cubicBezTo>
                <a:lnTo>
                  <a:pt y="223" x="13494"/>
                </a:lnTo>
                <a:lnTo>
                  <a:pt y="223" x="13325"/>
                </a:lnTo>
                <a:lnTo>
                  <a:pt y="624" x="13325"/>
                </a:lnTo>
                <a:lnTo>
                  <a:pt y="624" x="13124"/>
                </a:lnTo>
                <a:cubicBezTo>
                  <a:pt y="624" x="13111"/>
                  <a:pt y="621" x="13099"/>
                  <a:pt y="617" x="13089"/>
                </a:cubicBezTo>
                <a:cubicBezTo>
                  <a:pt y="613" x="13078"/>
                  <a:pt y="607" x="13069"/>
                  <a:pt y="600" x="13061"/>
                </a:cubicBezTo>
                <a:cubicBezTo>
                  <a:pt y="592" x="13053"/>
                  <a:pt y="583" x="13047"/>
                  <a:pt y="573" x="13043"/>
                </a:cubicBezTo>
                <a:cubicBezTo>
                  <a:pt y="562" x="13038"/>
                  <a:pt y="550" x="13036"/>
                  <a:pt y="536" x="13036"/>
                </a:cubicBezTo>
                <a:lnTo>
                  <a:pt y="223" x="13036"/>
                </a:lnTo>
                <a:close/>
                <a:moveTo>
                  <a:pt y="50" x="13701"/>
                </a:moveTo>
                <a:lnTo>
                  <a:pt y="223" x="13701"/>
                </a:lnTo>
                <a:lnTo>
                  <a:pt y="223" x="13536"/>
                </a:lnTo>
                <a:lnTo>
                  <a:pt y="391" x="13536"/>
                </a:lnTo>
                <a:lnTo>
                  <a:pt y="391" x="13701"/>
                </a:lnTo>
                <a:lnTo>
                  <a:pt y="792" x="13701"/>
                </a:lnTo>
                <a:lnTo>
                  <a:pt y="792" x="13871"/>
                </a:lnTo>
                <a:lnTo>
                  <a:pt y="391" x="13871"/>
                </a:lnTo>
                <a:lnTo>
                  <a:pt y="391" x="14093"/>
                </a:lnTo>
                <a:lnTo>
                  <a:pt y="223" x="14093"/>
                </a:lnTo>
                <a:lnTo>
                  <a:pt y="223" x="13871"/>
                </a:lnTo>
                <a:lnTo>
                  <a:pt y="50" x="13871"/>
                </a:lnTo>
                <a:close/>
                <a:moveTo>
                  <a:pt y="223" x="14226"/>
                </a:moveTo>
                <a:lnTo>
                  <a:pt y="385" x="14226"/>
                </a:lnTo>
                <a:lnTo>
                  <a:pt y="385" x="14526"/>
                </a:lnTo>
                <a:cubicBezTo>
                  <a:pt y="385" x="14536"/>
                  <a:pt y="388" x="14544"/>
                  <a:pt y="394" x="14550"/>
                </a:cubicBezTo>
                <a:cubicBezTo>
                  <a:pt y="399" x="14556"/>
                  <a:pt y="408" x="14559"/>
                  <a:pt y="418" x="14559"/>
                </a:cubicBezTo>
                <a:lnTo>
                  <a:pt y="596" x="14559"/>
                </a:lnTo>
                <a:cubicBezTo>
                  <a:pt y="606" x="14559"/>
                  <a:pt y="614" x="14556"/>
                  <a:pt y="620" x="14551"/>
                </a:cubicBezTo>
                <a:cubicBezTo>
                  <a:pt y="626" x="14545"/>
                  <a:pt y="629" x="14537"/>
                  <a:pt y="629" x="14526"/>
                </a:cubicBezTo>
                <a:lnTo>
                  <a:pt y="629" x="14298"/>
                </a:lnTo>
                <a:cubicBezTo>
                  <a:pt y="629" x="14288"/>
                  <a:pt y="627" x="14280"/>
                  <a:pt y="621" x="14273"/>
                </a:cubicBezTo>
                <a:cubicBezTo>
                  <a:pt y="616" x="14267"/>
                  <a:pt y="608" x="14263"/>
                  <a:pt y="597" x="14263"/>
                </a:cubicBezTo>
                <a:cubicBezTo>
                  <a:pt y="587" x="14263"/>
                  <a:pt y="579" x="14266"/>
                  <a:pt y="573" x="14272"/>
                </a:cubicBezTo>
                <a:cubicBezTo>
                  <a:pt y="566" x="14277"/>
                  <a:pt y="563" x="14286"/>
                  <a:pt y="563" x="14297"/>
                </a:cubicBezTo>
                <a:lnTo>
                  <a:pt y="563" x="14547"/>
                </a:lnTo>
                <a:lnTo>
                  <a:pt y="400" x="14547"/>
                </a:lnTo>
                <a:lnTo>
                  <a:pt y="400" x="14297"/>
                </a:lnTo>
                <a:cubicBezTo>
                  <a:pt y="400" x="14261"/>
                  <a:pt y="407" x="14231"/>
                  <a:pt y="420" x="14206"/>
                </a:cubicBezTo>
                <a:cubicBezTo>
                  <a:pt y="433" x="14181"/>
                  <a:pt y="450" x="14161"/>
                  <a:pt y="469" x="14145"/>
                </a:cubicBezTo>
                <a:cubicBezTo>
                  <a:pt y="489" x="14129"/>
                  <a:pt y="510" x="14118"/>
                  <a:pt y="533" x="14111"/>
                </a:cubicBezTo>
                <a:cubicBezTo>
                  <a:pt y="556" x="14104"/>
                  <a:pt y="577" x="14101"/>
                  <a:pt y="597" x="14101"/>
                </a:cubicBezTo>
                <a:cubicBezTo>
                  <a:pt y="632" x="14101"/>
                  <a:pt y="662" x="14108"/>
                  <a:pt y="687" x="14121"/>
                </a:cubicBezTo>
                <a:cubicBezTo>
                  <a:pt y="712" x="14134"/>
                  <a:pt y="733" x="14150"/>
                  <a:pt y="748" x="14170"/>
                </a:cubicBezTo>
                <a:cubicBezTo>
                  <a:pt y="764" x="14190"/>
                  <a:pt y="775" x="14211"/>
                  <a:pt y="782" x="14233"/>
                </a:cubicBezTo>
                <a:cubicBezTo>
                  <a:pt y="789" x="14256"/>
                  <a:pt y="792" x="14277"/>
                  <a:pt y="792" x="14297"/>
                </a:cubicBezTo>
                <a:lnTo>
                  <a:pt y="792" x="14526"/>
                </a:lnTo>
                <a:cubicBezTo>
                  <a:pt y="792" x="14561"/>
                  <a:pt y="786" x="14591"/>
                  <a:pt y="772" x="14616"/>
                </a:cubicBezTo>
                <a:cubicBezTo>
                  <a:pt y="759" x="14642"/>
                  <a:pt y="743" x="14662"/>
                  <a:pt y="723" x="14677"/>
                </a:cubicBezTo>
                <a:cubicBezTo>
                  <a:pt y="703" x="14693"/>
                  <a:pt y="682" x="14704"/>
                  <a:pt y="660" x="14711"/>
                </a:cubicBezTo>
                <a:cubicBezTo>
                  <a:pt y="637" x="14718"/>
                  <a:pt y="616" x="14721"/>
                  <a:pt y="597" x="14721"/>
                </a:cubicBezTo>
                <a:lnTo>
                  <a:pt y="418" x="14721"/>
                </a:lnTo>
                <a:cubicBezTo>
                  <a:pt y="383" x="14721"/>
                  <a:pt y="353" x="14715"/>
                  <a:pt y="328" x="14701"/>
                </a:cubicBezTo>
                <a:cubicBezTo>
                  <a:pt y="302" x="14688"/>
                  <a:pt y="282" x="14672"/>
                  <a:pt y="267" x="14652"/>
                </a:cubicBezTo>
                <a:cubicBezTo>
                  <a:pt y="251" x="14633"/>
                  <a:pt y="240" x="14612"/>
                  <a:pt y="233" x="14589"/>
                </a:cubicBezTo>
                <a:cubicBezTo>
                  <a:pt y="226" x="14566"/>
                  <a:pt y="223" x="14545"/>
                  <a:pt y="223" x="14526"/>
                </a:cubicBezTo>
                <a:close/>
                <a:moveTo>
                  <a:pt y="223" x="15110"/>
                </a:moveTo>
                <a:lnTo>
                  <a:pt y="593" x="15110"/>
                </a:lnTo>
                <a:cubicBezTo>
                  <a:pt y="629" x="15110"/>
                  <a:pt y="660" x="15117"/>
                  <a:pt y="686" x="15130"/>
                </a:cubicBezTo>
                <a:cubicBezTo>
                  <a:pt y="711" x="15143"/>
                  <a:pt y="732" x="15160"/>
                  <a:pt y="748" x="15180"/>
                </a:cubicBezTo>
                <a:cubicBezTo>
                  <a:pt y="764" x="15200"/>
                  <a:pt y="775" x="15222"/>
                  <a:pt y="782" x="15245"/>
                </a:cubicBezTo>
                <a:cubicBezTo>
                  <a:pt y="789" x="15268"/>
                  <a:pt y="792" x="15289"/>
                  <a:pt y="792" x="15309"/>
                </a:cubicBezTo>
                <a:lnTo>
                  <a:pt y="792" x="15559"/>
                </a:lnTo>
                <a:lnTo>
                  <a:pt y="624" x="15559"/>
                </a:lnTo>
                <a:lnTo>
                  <a:pt y="624" x="15310"/>
                </a:lnTo>
                <a:cubicBezTo>
                  <a:pt y="624" x="15299"/>
                  <a:pt y="621" x="15291"/>
                  <a:pt y="617" x="15286"/>
                </a:cubicBezTo>
                <a:cubicBezTo>
                  <a:pt y="612" x="15281"/>
                  <a:pt y="604" x="15279"/>
                  <a:pt y="593" x="15279"/>
                </a:cubicBezTo>
                <a:lnTo>
                  <a:pt y="223" x="15279"/>
                </a:lnTo>
                <a:close/>
                <a:moveTo>
                  <a:pt y="50" x="16240"/>
                </a:moveTo>
                <a:cubicBezTo>
                  <a:pt y="50" x="16228"/>
                  <a:pt y="52" x="16216"/>
                  <a:pt y="57" x="16206"/>
                </a:cubicBezTo>
                <a:cubicBezTo>
                  <a:pt y="61" x="16196"/>
                  <a:pt y="67" x="16187"/>
                  <a:pt y="75" x="16179"/>
                </a:cubicBezTo>
                <a:cubicBezTo>
                  <a:pt y="83" x="16171"/>
                  <a:pt y="92" x="16165"/>
                  <a:pt y="102" x="16161"/>
                </a:cubicBezTo>
                <a:cubicBezTo>
                  <a:pt y="113" x="16157"/>
                  <a:pt y="123" x="16155"/>
                  <a:pt y="135" x="16155"/>
                </a:cubicBezTo>
                <a:lnTo>
                  <a:pt y="707" x="16155"/>
                </a:lnTo>
                <a:cubicBezTo>
                  <a:pt y="719" x="16155"/>
                  <a:pt y="730" x="16157"/>
                  <a:pt y="741" x="16161"/>
                </a:cubicBezTo>
                <a:cubicBezTo>
                  <a:pt y="751" x="16166"/>
                  <a:pt y="760" x="16172"/>
                  <a:pt y="768" x="16179"/>
                </a:cubicBezTo>
                <a:cubicBezTo>
                  <a:pt y="775" x="16187"/>
                  <a:pt y="781" x="16196"/>
                  <a:pt y="786" x="16206"/>
                </a:cubicBezTo>
                <a:cubicBezTo>
                  <a:pt y="790" x="16217"/>
                  <a:pt y="792" x="16228"/>
                  <a:pt y="792" x="16240"/>
                </a:cubicBezTo>
                <a:lnTo>
                  <a:pt y="792" x="16582"/>
                </a:lnTo>
                <a:cubicBezTo>
                  <a:pt y="792" x="16627"/>
                  <a:pt y="784" x="16669"/>
                  <a:pt y="769" x="16707"/>
                </a:cubicBezTo>
                <a:cubicBezTo>
                  <a:pt y="753" x="16745"/>
                  <a:pt y="731" x="16778"/>
                  <a:pt y="703" x="16806"/>
                </a:cubicBezTo>
                <a:cubicBezTo>
                  <a:pt y="676" x="16835"/>
                  <a:pt y="642" x="16857"/>
                  <a:pt y="604" x="16872"/>
                </a:cubicBezTo>
                <a:cubicBezTo>
                  <a:pt y="566" x="16888"/>
                  <a:pt y="524" x="16896"/>
                  <a:pt y="478" x="16896"/>
                </a:cubicBezTo>
                <a:lnTo>
                  <a:pt y="364" x="16896"/>
                </a:lnTo>
                <a:cubicBezTo>
                  <a:pt y="319" x="16896"/>
                  <a:pt y="277" x="16888"/>
                  <a:pt y="239" x="16872"/>
                </a:cubicBezTo>
                <a:cubicBezTo>
                  <a:pt y="200" x="16857"/>
                  <a:pt y="167" x="16835"/>
                  <a:pt y="139" x="16806"/>
                </a:cubicBezTo>
                <a:cubicBezTo>
                  <a:pt y="111" x="16778"/>
                  <a:pt y="90" x="16745"/>
                  <a:pt y="74" x="16707"/>
                </a:cubicBezTo>
                <a:cubicBezTo>
                  <a:pt y="58" x="16669"/>
                  <a:pt y="50" x="16627"/>
                  <a:pt y="50" x="16582"/>
                </a:cubicBezTo>
                <a:close/>
                <a:moveTo>
                  <a:pt y="223" x="16962"/>
                </a:moveTo>
                <a:lnTo>
                  <a:pt y="593" x="16962"/>
                </a:lnTo>
                <a:cubicBezTo>
                  <a:pt y="629" x="16962"/>
                  <a:pt y="660" x="16968"/>
                  <a:pt y="686" x="16982"/>
                </a:cubicBezTo>
                <a:cubicBezTo>
                  <a:pt y="711" x="16995"/>
                  <a:pt y="732" x="17011"/>
                  <a:pt y="748" x="17032"/>
                </a:cubicBezTo>
                <a:cubicBezTo>
                  <a:pt y="764" x="17052"/>
                  <a:pt y="775" x="17073"/>
                  <a:pt y="782" x="17096"/>
                </a:cubicBezTo>
                <a:cubicBezTo>
                  <a:pt y="789" x="17119"/>
                  <a:pt y="792" x="17141"/>
                  <a:pt y="792" x="17161"/>
                </a:cubicBezTo>
                <a:lnTo>
                  <a:pt y="792" x="17411"/>
                </a:lnTo>
                <a:lnTo>
                  <a:pt y="624" x="17411"/>
                </a:lnTo>
                <a:lnTo>
                  <a:pt y="624" x="17162"/>
                </a:lnTo>
                <a:cubicBezTo>
                  <a:pt y="624" x="17150"/>
                  <a:pt y="621" x="17142"/>
                  <a:pt y="617" x="17138"/>
                </a:cubicBezTo>
                <a:cubicBezTo>
                  <a:pt y="612" x="17133"/>
                  <a:pt y="604" x="17131"/>
                  <a:pt y="593" x="17131"/>
                </a:cubicBezTo>
                <a:lnTo>
                  <a:pt y="223" x="17131"/>
                </a:lnTo>
                <a:close/>
                <a:moveTo>
                  <a:pt y="223" x="5654"/>
                </a:moveTo>
                <a:lnTo>
                  <a:pt y="709" x="5654"/>
                </a:lnTo>
                <a:cubicBezTo>
                  <a:pt y="721" x="5654"/>
                  <a:pt y="732" x="5656"/>
                  <a:pt y="742" x="5660"/>
                </a:cubicBezTo>
                <a:cubicBezTo>
                  <a:pt y="752" x="5665"/>
                  <a:pt y="761" x="5671"/>
                  <a:pt y="769" x="5679"/>
                </a:cubicBezTo>
                <a:cubicBezTo>
                  <a:pt y="776" x="5686"/>
                  <a:pt y="782" x="5695"/>
                  <a:pt y="787" x="5706"/>
                </a:cubicBezTo>
                <a:cubicBezTo>
                  <a:pt y="791" x="5716"/>
                  <a:pt y="793" x="5727"/>
                  <a:pt y="793" x="5739"/>
                </a:cubicBezTo>
                <a:cubicBezTo>
                  <a:pt y="793" x="5792"/>
                  <a:pt y="786" x="5841"/>
                  <a:pt y="771" x="5887"/>
                </a:cubicBezTo>
                <a:cubicBezTo>
                  <a:pt y="757" x="5933"/>
                  <a:pt y="737" x="5975"/>
                  <a:pt y="712" x="6014"/>
                </a:cubicBezTo>
                <a:cubicBezTo>
                  <a:pt y="687" x="6053"/>
                  <a:pt y="657" x="6088"/>
                  <a:pt y="623" x="6120"/>
                </a:cubicBezTo>
                <a:cubicBezTo>
                  <a:pt y="588" x="6151"/>
                  <a:pt y="551" x="6180"/>
                  <a:pt y="510" x="6206"/>
                </a:cubicBezTo>
                <a:cubicBezTo>
                  <a:pt y="470" x="6231"/>
                  <a:pt y="428" x="6254"/>
                  <a:pt y="384" x="6273"/>
                </a:cubicBezTo>
                <a:cubicBezTo>
                  <a:pt y="340" x="6293"/>
                  <a:pt y="286" x="6313"/>
                  <a:pt y="223" x="6333"/>
                </a:cubicBezTo>
                <a:lnTo>
                  <a:pt y="223" x="6154"/>
                </a:lnTo>
                <a:cubicBezTo>
                  <a:pt y="255" x="6145"/>
                  <a:pt y="284" x="6135"/>
                  <a:pt y="312" x="6124"/>
                </a:cubicBezTo>
                <a:cubicBezTo>
                  <a:pt y="339" x="6112"/>
                  <a:pt y="367" x="6098"/>
                  <a:pt y="396" x="6082"/>
                </a:cubicBezTo>
                <a:cubicBezTo>
                  <a:pt y="425" x="6065"/>
                  <a:pt y="452" x="6047"/>
                  <a:pt y="479" x="6026"/>
                </a:cubicBezTo>
                <a:cubicBezTo>
                  <a:pt y="506" x="6005"/>
                  <a:pt y="530" x="5982"/>
                  <a:pt y="551" x="5958"/>
                </a:cubicBezTo>
                <a:cubicBezTo>
                  <a:pt y="572" x="5934"/>
                  <a:pt y="589" x="5909"/>
                  <a:pt y="601" x="5883"/>
                </a:cubicBezTo>
                <a:cubicBezTo>
                  <a:pt y="613" x="5856"/>
                  <a:pt y="620" x="5836"/>
                  <a:pt y="620" x="5822"/>
                </a:cubicBezTo>
                <a:lnTo>
                  <a:pt y="223" x="5822"/>
                </a:lnTo>
                <a:close/>
                <a:moveTo>
                  <a:pt y="50" x="17593"/>
                </a:moveTo>
                <a:lnTo>
                  <a:pt y="756" x="17939"/>
                </a:lnTo>
                <a:cubicBezTo>
                  <a:pt y="770" x="17947"/>
                  <a:pt y="781" x="17957"/>
                  <a:pt y="789" x="17971"/>
                </a:cubicBezTo>
                <a:cubicBezTo>
                  <a:pt y="798" x="17984"/>
                  <a:pt y="802" x="17999"/>
                  <a:pt y="802" x="18015"/>
                </a:cubicBezTo>
                <a:cubicBezTo>
                  <a:pt y="802" x="18031"/>
                  <a:pt y="798" x="18046"/>
                  <a:pt y="789" x="18060"/>
                </a:cubicBezTo>
                <a:cubicBezTo>
                  <a:pt y="781" x="18073"/>
                  <a:pt y="770" x="18084"/>
                  <a:pt y="756" x="18091"/>
                </a:cubicBezTo>
                <a:lnTo>
                  <a:pt y="50" x="18437"/>
                </a:lnTo>
                <a:lnTo>
                  <a:pt y="50" x="18249"/>
                </a:lnTo>
                <a:lnTo>
                  <a:pt y="528" x="18015"/>
                </a:lnTo>
                <a:lnTo>
                  <a:pt y="50" x="17782"/>
                </a:lnTo>
                <a:close/>
                <a:moveTo>
                  <a:pt y="223" x="2493"/>
                </a:moveTo>
                <a:cubicBezTo>
                  <a:pt y="223" x="2480"/>
                  <a:pt y="224" x="2466"/>
                  <a:pt y="227" x="2451"/>
                </a:cubicBezTo>
                <a:cubicBezTo>
                  <a:pt y="230" x="2436"/>
                  <a:pt y="235" x="2422"/>
                  <a:pt y="242" x="2407"/>
                </a:cubicBezTo>
                <a:cubicBezTo>
                  <a:pt y="248" x="2392"/>
                  <a:pt y="257" x="2378"/>
                  <a:pt y="267" x="2365"/>
                </a:cubicBezTo>
                <a:cubicBezTo>
                  <a:pt y="277" x="2351"/>
                  <a:pt y="290" x="2339"/>
                  <a:pt y="305" x="2329"/>
                </a:cubicBezTo>
                <a:cubicBezTo>
                  <a:pt y="320" x="2318"/>
                  <a:pt y="337" x="2310"/>
                  <a:pt y="356" x="2304"/>
                </a:cubicBezTo>
                <a:cubicBezTo>
                  <a:pt y="376" x="2298"/>
                  <a:pt y="397" x="2294"/>
                  <a:pt y="421" x="2294"/>
                </a:cubicBezTo>
                <a:lnTo>
                  <a:pt y="957" x="2294"/>
                </a:lnTo>
                <a:lnTo>
                  <a:pt y="957" x="2463"/>
                </a:lnTo>
                <a:lnTo>
                  <a:pt y="421" x="2463"/>
                </a:lnTo>
                <a:cubicBezTo>
                  <a:pt y="410" x="2463"/>
                  <a:pt y="403" x="2465"/>
                  <a:pt y="398" x="2470"/>
                </a:cubicBezTo>
                <a:cubicBezTo>
                  <a:pt y="394" x="2475"/>
                  <a:pt y="391" x="2483"/>
                  <a:pt y="391" x="2494"/>
                </a:cubicBezTo>
                <a:lnTo>
                  <a:pt y="391" x="2722"/>
                </a:lnTo>
                <a:cubicBezTo>
                  <a:pt y="391" x="2733"/>
                  <a:pt y="393" x="2741"/>
                  <a:pt y="398" x="2746"/>
                </a:cubicBezTo>
                <a:cubicBezTo>
                  <a:pt y="402" x="2750"/>
                  <a:pt y="410" x="2752"/>
                  <a:pt y="422" x="2752"/>
                </a:cubicBezTo>
                <a:lnTo>
                  <a:pt y="593" x="2752"/>
                </a:lnTo>
                <a:cubicBezTo>
                  <a:pt y="604" x="2752"/>
                  <a:pt y="612" x="2750"/>
                  <a:pt y="617" x="2746"/>
                </a:cubicBezTo>
                <a:cubicBezTo>
                  <a:pt y="621" x="2741"/>
                  <a:pt y="624" x="2734"/>
                  <a:pt y="624" x="2722"/>
                </a:cubicBezTo>
                <a:lnTo>
                  <a:pt y="624" x="2473"/>
                </a:lnTo>
                <a:lnTo>
                  <a:pt y="792" x="2473"/>
                </a:lnTo>
                <a:lnTo>
                  <a:pt y="792" x="2722"/>
                </a:lnTo>
                <a:cubicBezTo>
                  <a:pt y="792" x="2736"/>
                  <a:pt y="791" x="2750"/>
                  <a:pt y="788" x="2765"/>
                </a:cubicBezTo>
                <a:cubicBezTo>
                  <a:pt y="785" x="2780"/>
                  <a:pt y="780" x="2794"/>
                  <a:pt y="773" x="2809"/>
                </a:cubicBezTo>
                <a:cubicBezTo>
                  <a:pt y="767" x="2824"/>
                  <a:pt y="758" x="2838"/>
                  <a:pt y="748" x="2851"/>
                </a:cubicBezTo>
                <a:cubicBezTo>
                  <a:pt y="737" x="2865"/>
                  <a:pt y="725" x="2877"/>
                  <a:pt y="710" x="2887"/>
                </a:cubicBezTo>
                <a:cubicBezTo>
                  <a:pt y="695" x="2897"/>
                  <a:pt y="678" x="2906"/>
                  <a:pt y="658" x="2912"/>
                </a:cubicBezTo>
                <a:cubicBezTo>
                  <a:pt y="639" x="2918"/>
                  <a:pt y="617" x="2921"/>
                  <a:pt y="593" x="2921"/>
                </a:cubicBezTo>
                <a:lnTo>
                  <a:pt y="421" x="2921"/>
                </a:lnTo>
                <a:cubicBezTo>
                  <a:pt y="408" x="2921"/>
                  <a:pt y="394" x="2920"/>
                  <a:pt y="379" x="2916"/>
                </a:cubicBezTo>
                <a:cubicBezTo>
                  <a:pt y="364" x="2913"/>
                  <a:pt y="349" x="2909"/>
                  <a:pt y="335" x="2902"/>
                </a:cubicBezTo>
                <a:cubicBezTo>
                  <a:pt y="320" x="2896"/>
                  <a:pt y="306" x="2887"/>
                  <a:pt y="292" x="2877"/>
                </a:cubicBezTo>
                <a:cubicBezTo>
                  <a:pt y="279" x="2866"/>
                  <a:pt y="267" x="2854"/>
                  <a:pt y="257" x="2839"/>
                </a:cubicBezTo>
                <a:cubicBezTo>
                  <a:pt y="246" x="2824"/>
                  <a:pt y="238" x="2807"/>
                  <a:pt y="232" x="2787"/>
                </a:cubicBezTo>
                <a:cubicBezTo>
                  <a:pt y="226" x="2768"/>
                  <a:pt y="223" x="2746"/>
                  <a:pt y="223" x="2722"/>
                </a:cubicBezTo>
                <a:close/>
                <a:moveTo>
                  <a:pt y="223" x="15568"/>
                </a:moveTo>
                <a:lnTo>
                  <a:pt y="822" x="15568"/>
                </a:lnTo>
                <a:cubicBezTo>
                  <a:pt y="833" x="15568"/>
                  <a:pt y="841" x="15566"/>
                  <a:pt y="846" x="15562"/>
                </a:cubicBezTo>
                <a:cubicBezTo>
                  <a:pt y="850" x="15557"/>
                  <a:pt y="853" x="15549"/>
                  <a:pt y="853" x="15538"/>
                </a:cubicBezTo>
                <a:lnTo>
                  <a:pt y="853" x="15289"/>
                </a:lnTo>
                <a:lnTo>
                  <a:pt y="1021" x="15289"/>
                </a:lnTo>
                <a:lnTo>
                  <a:pt y="1021" x="15538"/>
                </a:lnTo>
                <a:cubicBezTo>
                  <a:pt y="1021" x="15552"/>
                  <a:pt y="1020" x="15566"/>
                  <a:pt y="1017" x="15581"/>
                </a:cubicBezTo>
                <a:cubicBezTo>
                  <a:pt y="1014" x="15596"/>
                  <a:pt y="1009" x="15610"/>
                  <a:pt y="1002" x="15625"/>
                </a:cubicBezTo>
                <a:cubicBezTo>
                  <a:pt y="996" x="15639"/>
                  <a:pt y="987" x="15654"/>
                  <a:pt y="977" x="15667"/>
                </a:cubicBezTo>
                <a:cubicBezTo>
                  <a:pt y="966" x="15681"/>
                  <a:pt y="954" x="15693"/>
                  <a:pt y="939" x="15703"/>
                </a:cubicBezTo>
                <a:cubicBezTo>
                  <a:pt y="924" x="15713"/>
                  <a:pt y="907" x="15722"/>
                  <a:pt y="887" x="15728"/>
                </a:cubicBezTo>
                <a:cubicBezTo>
                  <a:pt y="868" x="15734"/>
                  <a:pt y="846" x="15737"/>
                  <a:pt y="822" x="15737"/>
                </a:cubicBezTo>
                <a:lnTo>
                  <a:pt y="223" x="15737"/>
                </a:lnTo>
                <a:close/>
                <a:moveTo>
                  <a:pt y="223" x="17420"/>
                </a:moveTo>
                <a:lnTo>
                  <a:pt y="822" x="17420"/>
                </a:lnTo>
                <a:cubicBezTo>
                  <a:pt y="833" x="17420"/>
                  <a:pt y="841" x="17418"/>
                  <a:pt y="846" x="17413"/>
                </a:cubicBezTo>
                <a:cubicBezTo>
                  <a:pt y="850" x="17409"/>
                  <a:pt y="853" x="17401"/>
                  <a:pt y="853" x="17390"/>
                </a:cubicBezTo>
                <a:lnTo>
                  <a:pt y="853" x="17140"/>
                </a:lnTo>
                <a:lnTo>
                  <a:pt y="1021" x="17140"/>
                </a:lnTo>
                <a:lnTo>
                  <a:pt y="1021" x="17390"/>
                </a:lnTo>
                <a:cubicBezTo>
                  <a:pt y="1021" x="17403"/>
                  <a:pt y="1020" x="17418"/>
                  <a:pt y="1017" x="17432"/>
                </a:cubicBezTo>
                <a:cubicBezTo>
                  <a:pt y="1014" x="17447"/>
                  <a:pt y="1009" x="17462"/>
                  <a:pt y="1002" x="17476"/>
                </a:cubicBezTo>
                <a:cubicBezTo>
                  <a:pt y="996" x="17491"/>
                  <a:pt y="987" x="17505"/>
                  <a:pt y="977" x="17519"/>
                </a:cubicBezTo>
                <a:cubicBezTo>
                  <a:pt y="966" x="17532"/>
                  <a:pt y="954" x="17544"/>
                  <a:pt y="939" x="17555"/>
                </a:cubicBezTo>
                <a:cubicBezTo>
                  <a:pt y="924" x="17565"/>
                  <a:pt y="907" x="17573"/>
                  <a:pt y="887" x="17579"/>
                </a:cubicBezTo>
                <a:cubicBezTo>
                  <a:pt y="868" x="17585"/>
                  <a:pt y="846" x="17589"/>
                  <a:pt y="822" x="17589"/>
                </a:cubicBezTo>
                <a:lnTo>
                  <a:pt y="223" x="17589"/>
                </a:lnTo>
                <a:close/>
              </a:path>
            </a:pathLst>
          </a:custGeom>
          <a:solidFill>
            <a:srgbClr val="BF9000"/>
          </a:solidFill>
          <a:ln w="9525" cap="flat">
            <a:solidFill>
              <a:srgbClr val="FFFFFF"/>
            </a:solidFill>
            <a:prstDash val="solid"/>
            <a:round/>
            <a:headEnd w="med" len="med" type="none"/>
            <a:tailEnd w="med" len="med" type="none"/>
          </a:ln>
        </p:spPr>
      </p:sp>
      <p:pic>
        <p:nvPicPr>
          <p:cNvPr id="167" name="Shape 167"/>
          <p:cNvPicPr preferRelativeResize="0"/>
          <p:nvPr/>
        </p:nvPicPr>
        <p:blipFill>
          <a:blip r:embed="rId3"/>
          <a:stretch>
            <a:fillRect/>
          </a:stretch>
        </p:blipFill>
        <p:spPr>
          <a:xfrm>
            <a:off y="1624850" x="140575"/>
            <a:ext cy="3416599" cx="4297974"/>
          </a:xfrm>
          <a:prstGeom prst="rect">
            <a:avLst/>
          </a:prstGeom>
          <a:noFill/>
          <a:ln w="9525" cap="flat">
            <a:solidFill>
              <a:srgbClr val="FFFFFF"/>
            </a:solidFill>
            <a:prstDash val="solid"/>
            <a:round/>
            <a:headEnd w="med" len="med" type="none"/>
            <a:tailEnd w="med" len="med" type="none"/>
          </a:ln>
        </p:spPr>
      </p:pic>
      <p:pic>
        <p:nvPicPr>
          <p:cNvPr id="168" name="Shape 168"/>
          <p:cNvPicPr preferRelativeResize="0"/>
          <p:nvPr/>
        </p:nvPicPr>
        <p:blipFill>
          <a:blip r:embed="rId4"/>
          <a:stretch>
            <a:fillRect/>
          </a:stretch>
        </p:blipFill>
        <p:spPr>
          <a:xfrm>
            <a:off y="1624850" x="4612200"/>
            <a:ext cy="3416600" cx="4381550"/>
          </a:xfrm>
          <a:prstGeom prst="rect">
            <a:avLst/>
          </a:prstGeom>
          <a:noFill/>
          <a:ln w="9525" cap="flat">
            <a:solidFill>
              <a:srgbClr val="FFFFFF"/>
            </a:solidFill>
            <a:prstDash val="solid"/>
            <a:round/>
            <a:headEnd w="med" len="med" type="none"/>
            <a:tailEnd w="med" len="med" type="none"/>
          </a:ln>
        </p:spPr>
      </p:pic>
      <p:sp>
        <p:nvSpPr>
          <p:cNvPr id="169" name="Shape 169"/>
          <p:cNvSpPr/>
          <p:nvPr/>
        </p:nvSpPr>
        <p:spPr>
          <a:xfrm>
            <a:off y="1065875" x="691425"/>
            <a:ext cy="275099" cx="2854052"/>
          </a:xfrm>
          <a:custGeom>
            <a:pathLst>
              <a:path w="10552" extrusionOk="0" h="958">
                <a:moveTo>
                  <a:pt y="184" x="9791"/>
                </a:moveTo>
                <a:lnTo>
                  <a:pt y="314" x="9791"/>
                </a:lnTo>
                <a:lnTo>
                  <a:pt y="314" x="9823"/>
                </a:lnTo>
                <a:cubicBezTo>
                  <a:pt y="320" x="9813"/>
                  <a:pt y="327" x="9804"/>
                  <a:pt y="336" x="9797"/>
                </a:cubicBezTo>
                <a:cubicBezTo>
                  <a:pt y="346" x="9787"/>
                  <a:pt y="358" x="9780"/>
                  <a:pt y="371" x="9775"/>
                </a:cubicBezTo>
                <a:cubicBezTo>
                  <a:pt y="385" x="9770"/>
                  <a:pt y="398" x="9768"/>
                  <a:pt y="411" x="9768"/>
                </a:cubicBezTo>
                <a:lnTo>
                  <a:pt y="546" x="9768"/>
                </a:lnTo>
                <a:lnTo>
                  <a:pt y="546" x="10108"/>
                </a:lnTo>
                <a:lnTo>
                  <a:pt y="416" x="10108"/>
                </a:lnTo>
                <a:lnTo>
                  <a:pt y="416" x="10052"/>
                </a:lnTo>
                <a:cubicBezTo>
                  <a:pt y="412" x="10059"/>
                  <a:pt y="407" x="10066"/>
                  <a:pt y="402" x="10072"/>
                </a:cubicBezTo>
                <a:cubicBezTo>
                  <a:pt y="392" x="10082"/>
                  <a:pt y="380" x="10091"/>
                  <a:pt y="366" x="10097"/>
                </a:cubicBezTo>
                <a:cubicBezTo>
                  <a:pt y="352" x="10104"/>
                  <a:pt y="336" x="10108"/>
                  <a:pt y="319" x="10108"/>
                </a:cubicBezTo>
                <a:lnTo>
                  <a:pt y="295" x="10108"/>
                </a:lnTo>
                <a:cubicBezTo>
                  <a:pt y="282" x="10108"/>
                  <a:pt y="268" x="10105"/>
                  <a:pt y="255" x="10100"/>
                </a:cubicBezTo>
                <a:cubicBezTo>
                  <a:pt y="242" x="10096"/>
                  <a:pt y="230" x="10089"/>
                  <a:pt y="220" x="10079"/>
                </a:cubicBezTo>
                <a:cubicBezTo>
                  <a:pt y="209" x="10070"/>
                  <a:pt y="200" x="10058"/>
                  <a:pt y="194" x="10044"/>
                </a:cubicBezTo>
                <a:cubicBezTo>
                  <a:pt y="187" x="10030"/>
                  <a:pt y="184" x="10014"/>
                  <a:pt y="184" x="9996"/>
                </a:cubicBezTo>
                <a:close/>
                <a:moveTo>
                  <a:pt y="394" x="177"/>
                </a:moveTo>
                <a:lnTo>
                  <a:pt y="563" x="177"/>
                </a:lnTo>
                <a:lnTo>
                  <a:pt y="563" x="620"/>
                </a:lnTo>
                <a:lnTo>
                  <a:pt y="394" x="620"/>
                </a:lnTo>
                <a:close/>
                <a:moveTo>
                  <a:pt y="276" x="4721"/>
                </a:moveTo>
                <a:cubicBezTo>
                  <a:pt y="276" x="4725"/>
                  <a:pt y="278" x="4727"/>
                  <a:pt y="283" x="4727"/>
                </a:cubicBezTo>
                <a:lnTo>
                  <a:pt y="306" x="4727"/>
                </a:lnTo>
                <a:cubicBezTo>
                  <a:pt y="320" x="4727"/>
                  <a:pt y="333" x="4724"/>
                  <a:pt y="343" x="4720"/>
                </a:cubicBezTo>
                <a:cubicBezTo>
                  <a:pt y="354" x="4716"/>
                  <a:pt y="363" x="4711"/>
                  <a:pt y="370" x="4703"/>
                </a:cubicBezTo>
                <a:cubicBezTo>
                  <a:pt y="378" x="4696"/>
                  <a:pt y="383" x="4687"/>
                  <a:pt y="388" x="4676"/>
                </a:cubicBezTo>
                <a:cubicBezTo>
                  <a:pt y="392" x="4666"/>
                  <a:pt y="394" x="4653"/>
                  <a:pt y="394" x="4639"/>
                </a:cubicBezTo>
                <a:lnTo>
                  <a:pt y="394" x="4389"/>
                </a:lnTo>
                <a:lnTo>
                  <a:pt y="563" x="4389"/>
                </a:lnTo>
                <a:lnTo>
                  <a:pt y="563" x="4696"/>
                </a:lnTo>
                <a:cubicBezTo>
                  <a:pt y="563" x="4710"/>
                  <a:pt y="565" x="4723"/>
                  <a:pt y="569" x="4733"/>
                </a:cubicBezTo>
                <a:cubicBezTo>
                  <a:pt y="573" x="4744"/>
                  <a:pt y="579" x="4753"/>
                  <a:pt y="586" x="4760"/>
                </a:cubicBezTo>
                <a:cubicBezTo>
                  <a:pt y="594" x="4768"/>
                  <a:pt y="603" x="4774"/>
                  <a:pt y="613" x="4778"/>
                </a:cubicBezTo>
                <a:cubicBezTo>
                  <a:pt y="624" x="4782"/>
                  <a:pt y="636" x="4784"/>
                  <a:pt y="650" x="4784"/>
                </a:cubicBezTo>
                <a:lnTo>
                  <a:pt y="674" x="4784"/>
                </a:lnTo>
                <a:cubicBezTo>
                  <a:pt y="677" x="4784"/>
                  <a:pt y="679" x="4784"/>
                  <a:pt y="680" x="4784"/>
                </a:cubicBezTo>
                <a:cubicBezTo>
                  <a:pt y="680" x="4784"/>
                  <a:pt y="680" x="4784"/>
                  <a:pt y="680" x="4784"/>
                </a:cubicBezTo>
                <a:lnTo>
                  <a:pt y="680" x="4784"/>
                </a:lnTo>
                <a:cubicBezTo>
                  <a:pt y="680" x="4783"/>
                  <a:pt y="680" x="4783"/>
                  <a:pt y="680" x="4783"/>
                </a:cubicBezTo>
                <a:cubicBezTo>
                  <a:pt y="680" x="4783"/>
                  <a:pt y="680" x="4783"/>
                  <a:pt y="680" x="4783"/>
                </a:cubicBezTo>
                <a:cubicBezTo>
                  <a:pt y="681" x="4781"/>
                  <a:pt y="681" x="4780"/>
                  <a:pt y="681" x="4778"/>
                </a:cubicBezTo>
                <a:lnTo>
                  <a:pt y="681" x="4380"/>
                </a:lnTo>
                <a:lnTo>
                  <a:pt y="276" x="4380"/>
                </a:lnTo>
                <a:close/>
                <a:moveTo>
                  <a:pt y="266" x="8269"/>
                </a:moveTo>
                <a:cubicBezTo>
                  <a:pt y="266" x="8291"/>
                  <a:pt y="270" x="8310"/>
                  <a:pt y="277" x="8328"/>
                </a:cubicBezTo>
                <a:cubicBezTo>
                  <a:pt y="284" x="8346"/>
                  <a:pt y="293" x="8361"/>
                  <a:pt y="306" x="8373"/>
                </a:cubicBezTo>
                <a:cubicBezTo>
                  <a:pt y="318" x="8386"/>
                  <a:pt y="333" x="8396"/>
                  <a:pt y="351" x="8402"/>
                </a:cubicBezTo>
                <a:cubicBezTo>
                  <a:pt y="369" x="8410"/>
                  <a:pt y="389" x="8413"/>
                  <a:pt y="411" x="8413"/>
                </a:cubicBezTo>
                <a:lnTo>
                  <a:pt y="545" x="8413"/>
                </a:lnTo>
                <a:cubicBezTo>
                  <a:pt y="568" x="8413"/>
                  <a:pt y="588" x="8410"/>
                  <a:pt y="606" x="8403"/>
                </a:cubicBezTo>
                <a:cubicBezTo>
                  <a:pt y="623" x="8396"/>
                  <a:pt y="638" x="8386"/>
                  <a:pt y="651" x="8373"/>
                </a:cubicBezTo>
                <a:cubicBezTo>
                  <a:pt y="663" x="8361"/>
                  <a:pt y="673" x="8346"/>
                  <a:pt y="680" x="8328"/>
                </a:cubicBezTo>
                <a:cubicBezTo>
                  <a:pt y="687" x="8310"/>
                  <a:pt y="690" x="8290"/>
                  <a:pt y="690" x="8268"/>
                </a:cubicBezTo>
                <a:lnTo>
                  <a:pt y="690" x="8097"/>
                </a:lnTo>
                <a:cubicBezTo>
                  <a:pt y="690" x="8075"/>
                  <a:pt y="687" x="8055"/>
                  <a:pt y="680" x="8037"/>
                </a:cubicBezTo>
                <a:cubicBezTo>
                  <a:pt y="673" x="8019"/>
                  <a:pt y="663" x="8004"/>
                  <a:pt y="651" x="7992"/>
                </a:cubicBezTo>
                <a:cubicBezTo>
                  <a:pt y="638" x="7979"/>
                  <a:pt y="623" x="7969"/>
                  <a:pt y="606" x="7962"/>
                </a:cubicBezTo>
                <a:cubicBezTo>
                  <a:pt y="588" x="7955"/>
                  <a:pt y="568" x="7952"/>
                  <a:pt y="545" x="7952"/>
                </a:cubicBezTo>
                <a:lnTo>
                  <a:pt y="411" x="7952"/>
                </a:lnTo>
                <a:cubicBezTo>
                  <a:pt y="389" x="7952"/>
                  <a:pt y="369" x="7955"/>
                  <a:pt y="351" x="7962"/>
                </a:cubicBezTo>
                <a:cubicBezTo>
                  <a:pt y="333" x="7969"/>
                  <a:pt y="318" x="7979"/>
                  <a:pt y="306" x="7992"/>
                </a:cubicBezTo>
                <a:cubicBezTo>
                  <a:pt y="293" x="8004"/>
                  <a:pt y="284" x="8019"/>
                  <a:pt y="277" x="8037"/>
                </a:cubicBezTo>
                <a:cubicBezTo>
                  <a:pt y="270" x="8055"/>
                  <a:pt y="266" x="8075"/>
                  <a:pt y="266" x="8097"/>
                </a:cubicBezTo>
                <a:close/>
                <a:moveTo>
                  <a:pt y="107" x="84"/>
                </a:moveTo>
                <a:cubicBezTo>
                  <a:pt y="107" x="72"/>
                  <a:pt y="110" x="61"/>
                  <a:pt y="114" x="51"/>
                </a:cubicBezTo>
                <a:cubicBezTo>
                  <a:pt y="118" x="40"/>
                  <a:pt y="124" x="31"/>
                  <a:pt y="132" x="24"/>
                </a:cubicBezTo>
                <a:cubicBezTo>
                  <a:pt y="140" x="16"/>
                  <a:pt y="149" x="10"/>
                  <a:pt y="159" x="6"/>
                </a:cubicBezTo>
                <a:cubicBezTo>
                  <a:pt y="170" x="2"/>
                  <a:pt y="181" x="0"/>
                  <a:pt y="192" x="0"/>
                </a:cubicBezTo>
                <a:lnTo>
                  <a:pt y="849" x="0"/>
                </a:lnTo>
                <a:lnTo>
                  <a:pt y="849" x="168"/>
                </a:lnTo>
                <a:lnTo>
                  <a:pt y="276" x="168"/>
                </a:lnTo>
                <a:lnTo>
                  <a:pt y="276" x="677"/>
                </a:lnTo>
                <a:lnTo>
                  <a:pt y="107" x="677"/>
                </a:lnTo>
                <a:close/>
                <a:moveTo>
                  <a:pt y="280" x="716"/>
                </a:moveTo>
                <a:lnTo>
                  <a:pt y="594" x="716"/>
                </a:lnTo>
                <a:cubicBezTo>
                  <a:pt y="624" x="716"/>
                  <a:pt y="652" x="720"/>
                  <a:pt y="677" x="728"/>
                </a:cubicBezTo>
                <a:cubicBezTo>
                  <a:pt y="702" x="736"/>
                  <a:pt y="724" x="746"/>
                  <a:pt y="743" x="760"/>
                </a:cubicBezTo>
                <a:cubicBezTo>
                  <a:pt y="762" x="773"/>
                  <a:pt y="778" x="788"/>
                  <a:pt y="792" x="806"/>
                </a:cubicBezTo>
                <a:cubicBezTo>
                  <a:pt y="805" x="824"/>
                  <a:pt y="816" x="842"/>
                  <a:pt y="825" x="860"/>
                </a:cubicBezTo>
                <a:cubicBezTo>
                  <a:pt y="833" x="879"/>
                  <a:pt y="840" x="898"/>
                  <a:pt y="844" x="917"/>
                </a:cubicBezTo>
                <a:cubicBezTo>
                  <a:pt y="847" x="936"/>
                  <a:pt y="849" x="954"/>
                  <a:pt y="849" x="972"/>
                </a:cubicBezTo>
                <a:lnTo>
                  <a:pt y="849" x="1259"/>
                </a:lnTo>
                <a:cubicBezTo>
                  <a:pt y="849" x="1270"/>
                  <a:pt y="847" x="1281"/>
                  <a:pt y="843" x="1291"/>
                </a:cubicBezTo>
                <a:cubicBezTo>
                  <a:pt y="838" x="1302"/>
                  <a:pt y="832" x="1310"/>
                  <a:pt y="825" x="1318"/>
                </a:cubicBezTo>
                <a:cubicBezTo>
                  <a:pt y="817" x="1326"/>
                  <a:pt y="808" x="1332"/>
                  <a:pt y="798" x="1336"/>
                </a:cubicBezTo>
                <a:cubicBezTo>
                  <a:pt y="788" x="1340"/>
                  <a:pt y="776" x="1342"/>
                  <a:pt y="764" x="1342"/>
                </a:cubicBezTo>
                <a:lnTo>
                  <a:pt y="280" x="1342"/>
                </a:lnTo>
                <a:lnTo>
                  <a:pt y="280" x="1174"/>
                </a:lnTo>
                <a:lnTo>
                  <a:pt y="681" x="1174"/>
                </a:lnTo>
                <a:lnTo>
                  <a:pt y="681" x="972"/>
                </a:lnTo>
                <a:cubicBezTo>
                  <a:pt y="681" x="960"/>
                  <a:pt y="679" x="948"/>
                  <a:pt y="674" x="937"/>
                </a:cubicBezTo>
                <a:cubicBezTo>
                  <a:pt y="670" x="927"/>
                  <a:pt y="665" x="918"/>
                  <a:pt y="657" x="910"/>
                </a:cubicBezTo>
                <a:cubicBezTo>
                  <a:pt y="650" x="902"/>
                  <a:pt y="641" x="896"/>
                  <a:pt y="630" x="891"/>
                </a:cubicBezTo>
                <a:cubicBezTo>
                  <a:pt y="619" x="887"/>
                  <a:pt y="607" x="884"/>
                  <a:pt y="594" x="884"/>
                </a:cubicBezTo>
                <a:lnTo>
                  <a:pt y="280" x="884"/>
                </a:lnTo>
                <a:close/>
                <a:moveTo>
                  <a:pt y="280" x="1605"/>
                </a:moveTo>
                <a:cubicBezTo>
                  <a:pt y="280" x="1569"/>
                  <a:pt y="286" x="1539"/>
                  <a:pt y="300" x="1514"/>
                </a:cubicBezTo>
                <a:cubicBezTo>
                  <a:pt y="313" x="1489"/>
                  <a:pt y="329" x="1469"/>
                  <a:pt y="349" x="1453"/>
                </a:cubicBezTo>
                <a:cubicBezTo>
                  <a:pt y="368" x="1438"/>
                  <a:pt y="390" x="1426"/>
                  <a:pt y="412" x="1419"/>
                </a:cubicBezTo>
                <a:cubicBezTo>
                  <a:pt y="435" x="1413"/>
                  <a:pt y="456" x="1409"/>
                  <a:pt y="475" x="1409"/>
                </a:cubicBezTo>
                <a:lnTo>
                  <a:pt y="654" x="1409"/>
                </a:lnTo>
                <a:cubicBezTo>
                  <a:pt y="689" x="1409"/>
                  <a:pt y="719" x="1416"/>
                  <a:pt y="744" x="1429"/>
                </a:cubicBezTo>
                <a:cubicBezTo>
                  <a:pt y="770" x="1442"/>
                  <a:pt y="790" x="1459"/>
                  <a:pt y="805" x="1478"/>
                </a:cubicBezTo>
                <a:cubicBezTo>
                  <a:pt y="821" x="1498"/>
                  <a:pt y="832" x="1519"/>
                  <a:pt y="839" x="1541"/>
                </a:cubicBezTo>
                <a:cubicBezTo>
                  <a:pt y="846" x="1564"/>
                  <a:pt y="849" x="1585"/>
                  <a:pt y="849" x="1605"/>
                </a:cubicBezTo>
                <a:lnTo>
                  <a:pt y="849" x="1855"/>
                </a:lnTo>
                <a:lnTo>
                  <a:pt y="687" x="1855"/>
                </a:lnTo>
                <a:lnTo>
                  <a:pt y="687" x="1606"/>
                </a:lnTo>
                <a:cubicBezTo>
                  <a:pt y="687" x="1595"/>
                  <a:pt y="684" x="1587"/>
                  <a:pt y="678" x="1581"/>
                </a:cubicBezTo>
                <a:cubicBezTo>
                  <a:pt y="673" x="1575"/>
                  <a:pt y="664" x="1571"/>
                  <a:pt y="654" x="1571"/>
                </a:cubicBezTo>
                <a:lnTo>
                  <a:pt y="476" x="1571"/>
                </a:lnTo>
                <a:cubicBezTo>
                  <a:pt y="466" x="1571"/>
                  <a:pt y="458" x="1574"/>
                  <a:pt y="451" x="1580"/>
                </a:cubicBezTo>
                <a:cubicBezTo>
                  <a:pt y="445" x="1585"/>
                  <a:pt y="442" x="1594"/>
                  <a:pt y="442" x="1605"/>
                </a:cubicBezTo>
                <a:lnTo>
                  <a:pt y="442" x="1834"/>
                </a:lnTo>
                <a:cubicBezTo>
                  <a:pt y="442" x="1843"/>
                  <a:pt y="445" x="1851"/>
                  <a:pt y="451" x="1858"/>
                </a:cubicBezTo>
                <a:cubicBezTo>
                  <a:pt y="456" x="1864"/>
                  <a:pt y="464" x="1867"/>
                  <a:pt y="474" x="1867"/>
                </a:cubicBezTo>
                <a:cubicBezTo>
                  <a:pt y="485" x="1867"/>
                  <a:pt y="493" x="1864"/>
                  <a:pt y="499" x="1859"/>
                </a:cubicBezTo>
                <a:cubicBezTo>
                  <a:pt y="506" x="1853"/>
                  <a:pt y="509" x="1845"/>
                  <a:pt y="509" x="1834"/>
                </a:cubicBezTo>
                <a:lnTo>
                  <a:pt y="509" x="1584"/>
                </a:lnTo>
                <a:lnTo>
                  <a:pt y="671" x="1584"/>
                </a:lnTo>
                <a:lnTo>
                  <a:pt y="671" x="1834"/>
                </a:lnTo>
                <a:cubicBezTo>
                  <a:pt y="671" x="1869"/>
                  <a:pt y="664" x="1899"/>
                  <a:pt y="651" x="1924"/>
                </a:cubicBezTo>
                <a:cubicBezTo>
                  <a:pt y="638" x="1950"/>
                  <a:pt y="622" x="1970"/>
                  <a:pt y="602" x="1986"/>
                </a:cubicBezTo>
                <a:cubicBezTo>
                  <a:pt y="582" x="2001"/>
                  <a:pt y="561" x="2012"/>
                  <a:pt y="539" x="2019"/>
                </a:cubicBezTo>
                <a:cubicBezTo>
                  <a:pt y="516" x="2026"/>
                  <a:pt y="495" x="2029"/>
                  <a:pt y="475" x="2029"/>
                </a:cubicBezTo>
                <a:cubicBezTo>
                  <a:pt y="440" x="2029"/>
                  <a:pt y="410" x="2023"/>
                  <a:pt y="385" x="2010"/>
                </a:cubicBezTo>
                <a:cubicBezTo>
                  <a:pt y="360" x="1996"/>
                  <a:pt y="339" x="1980"/>
                  <a:pt y="324" x="1960"/>
                </a:cubicBezTo>
                <a:cubicBezTo>
                  <a:pt y="308" x="1941"/>
                  <a:pt y="297" x="1920"/>
                  <a:pt y="290" x="1897"/>
                </a:cubicBezTo>
                <a:cubicBezTo>
                  <a:pt y="283" x="1875"/>
                  <a:pt y="280" x="1853"/>
                  <a:pt y="280" x="1834"/>
                </a:cubicBezTo>
                <a:close/>
                <a:moveTo>
                  <a:pt y="280" x="2269"/>
                </a:moveTo>
                <a:cubicBezTo>
                  <a:pt y="280" x="2256"/>
                  <a:pt y="281" x="2242"/>
                  <a:pt y="284" x="2227"/>
                </a:cubicBezTo>
                <a:cubicBezTo>
                  <a:pt y="287" x="2212"/>
                  <a:pt y="292" x="2198"/>
                  <a:pt y="299" x="2183"/>
                </a:cubicBezTo>
                <a:cubicBezTo>
                  <a:pt y="305" x="2168"/>
                  <a:pt y="314" x="2154"/>
                  <a:pt y="324" x="2141"/>
                </a:cubicBezTo>
                <a:cubicBezTo>
                  <a:pt y="335" x="2127"/>
                  <a:pt y="347" x="2115"/>
                  <a:pt y="362" x="2105"/>
                </a:cubicBezTo>
                <a:cubicBezTo>
                  <a:pt y="377" x="2094"/>
                  <a:pt y="394" x="2086"/>
                  <a:pt y="414" x="2080"/>
                </a:cubicBezTo>
                <a:cubicBezTo>
                  <a:pt y="433" x="2073"/>
                  <a:pt y="454" x="2070"/>
                  <a:pt y="478" x="2070"/>
                </a:cubicBezTo>
                <a:lnTo>
                  <a:pt y="849" x="2070"/>
                </a:lnTo>
                <a:lnTo>
                  <a:pt y="849" x="2239"/>
                </a:lnTo>
                <a:lnTo>
                  <a:pt y="478" x="2239"/>
                </a:lnTo>
                <a:cubicBezTo>
                  <a:pt y="468" x="2239"/>
                  <a:pt y="460" x="2241"/>
                  <a:pt y="455" x="2246"/>
                </a:cubicBezTo>
                <a:cubicBezTo>
                  <a:pt y="451" x="2251"/>
                  <a:pt y="448" x="2259"/>
                  <a:pt y="448" x="2270"/>
                </a:cubicBezTo>
                <a:lnTo>
                  <a:pt y="448" x="2577"/>
                </a:lnTo>
                <a:lnTo>
                  <a:pt y="280" x="2577"/>
                </a:lnTo>
                <a:close/>
                <a:moveTo>
                  <a:pt y="280" x="2602"/>
                </a:moveTo>
                <a:lnTo>
                  <a:pt y="448" x="2602"/>
                </a:lnTo>
                <a:lnTo>
                  <a:pt y="448" x="2877"/>
                </a:lnTo>
                <a:lnTo>
                  <a:pt y="705" x="2621"/>
                </a:lnTo>
                <a:cubicBezTo>
                  <a:pt y="717" x="2608"/>
                  <a:pt y="732" x="2601"/>
                  <a:pt y="749" x="2597"/>
                </a:cubicBezTo>
                <a:cubicBezTo>
                  <a:pt y="765" x="2594"/>
                  <a:pt y="782" x="2596"/>
                  <a:pt y="798" x="2602"/>
                </a:cubicBezTo>
                <a:cubicBezTo>
                  <a:pt y="813" x="2609"/>
                  <a:pt y="825" x="2620"/>
                  <a:pt y="835" x="2633"/>
                </a:cubicBezTo>
                <a:cubicBezTo>
                  <a:pt y="844" x="2647"/>
                  <a:pt y="849" x="2663"/>
                  <a:pt y="849" x="2680"/>
                </a:cubicBezTo>
                <a:lnTo>
                  <a:pt y="849" x="3159"/>
                </a:lnTo>
                <a:lnTo>
                  <a:pt y="681" x="3159"/>
                </a:lnTo>
                <a:lnTo>
                  <a:pt y="681" x="2884"/>
                </a:lnTo>
                <a:lnTo>
                  <a:pt y="423" x="3142"/>
                </a:lnTo>
                <a:cubicBezTo>
                  <a:pt y="411" x="3153"/>
                  <a:pt y="397" x="3161"/>
                  <a:pt y="380" x="3164"/>
                </a:cubicBezTo>
                <a:cubicBezTo>
                  <a:pt y="364" x="3167"/>
                  <a:pt y="348" x="3166"/>
                  <a:pt y="332" x="3159"/>
                </a:cubicBezTo>
                <a:cubicBezTo>
                  <a:pt y="315" x="3152"/>
                  <a:pt y="303" x="3142"/>
                  <a:pt y="294" x="3128"/>
                </a:cubicBezTo>
                <a:cubicBezTo>
                  <a:pt y="284" x="3114"/>
                  <a:pt y="280" x="3098"/>
                  <a:pt y="280" x="3081"/>
                </a:cubicBezTo>
                <a:close/>
                <a:moveTo>
                  <a:pt y="280" x="3311"/>
                </a:moveTo>
                <a:lnTo>
                  <a:pt y="442" x="3311"/>
                </a:lnTo>
                <a:lnTo>
                  <a:pt y="442" x="3611"/>
                </a:lnTo>
                <a:cubicBezTo>
                  <a:pt y="442" x="3621"/>
                  <a:pt y="445" x="3629"/>
                  <a:pt y="451" x="3635"/>
                </a:cubicBezTo>
                <a:cubicBezTo>
                  <a:pt y="457" x="3641"/>
                  <a:pt y="465" x="3644"/>
                  <a:pt y="475" x="3644"/>
                </a:cubicBezTo>
                <a:lnTo>
                  <a:pt y="653" x="3644"/>
                </a:lnTo>
                <a:cubicBezTo>
                  <a:pt y="663" x="3644"/>
                  <a:pt y="671" x="3641"/>
                  <a:pt y="677" x="3636"/>
                </a:cubicBezTo>
                <a:cubicBezTo>
                  <a:pt y="683" x="3630"/>
                  <a:pt y="687" x="3622"/>
                  <a:pt y="687" x="3611"/>
                </a:cubicBezTo>
                <a:lnTo>
                  <a:pt y="687" x="3383"/>
                </a:lnTo>
                <a:cubicBezTo>
                  <a:pt y="687" x="3373"/>
                  <a:pt y="684" x="3365"/>
                  <a:pt y="678" x="3358"/>
                </a:cubicBezTo>
                <a:cubicBezTo>
                  <a:pt y="673" x="3352"/>
                  <a:pt y="665" x="3348"/>
                  <a:pt y="655" x="3348"/>
                </a:cubicBezTo>
                <a:cubicBezTo>
                  <a:pt y="644" x="3348"/>
                  <a:pt y="636" x="3351"/>
                  <a:pt y="630" x="3357"/>
                </a:cubicBezTo>
                <a:cubicBezTo>
                  <a:pt y="623" x="3362"/>
                  <a:pt y="620" x="3371"/>
                  <a:pt y="620" x="3382"/>
                </a:cubicBezTo>
                <a:lnTo>
                  <a:pt y="620" x="3631"/>
                </a:lnTo>
                <a:lnTo>
                  <a:pt y="458" x="3631"/>
                </a:lnTo>
                <a:lnTo>
                  <a:pt y="458" x="3382"/>
                </a:lnTo>
                <a:cubicBezTo>
                  <a:pt y="458" x="3346"/>
                  <a:pt y="464" x="3316"/>
                  <a:pt y="477" x="3291"/>
                </a:cubicBezTo>
                <a:cubicBezTo>
                  <a:pt y="490" x="3266"/>
                  <a:pt y="507" x="3245"/>
                  <a:pt y="527" x="3230"/>
                </a:cubicBezTo>
                <a:cubicBezTo>
                  <a:pt y="546" x="3214"/>
                  <a:pt y="567" x="3203"/>
                  <a:pt y="590" x="3196"/>
                </a:cubicBezTo>
                <a:cubicBezTo>
                  <a:pt y="613" x="3189"/>
                  <a:pt y="634" x="3186"/>
                  <a:pt y="654" x="3186"/>
                </a:cubicBezTo>
                <a:cubicBezTo>
                  <a:pt y="689" x="3186"/>
                  <a:pt y="719" x="3193"/>
                  <a:pt y="744" x="3206"/>
                </a:cubicBezTo>
                <a:cubicBezTo>
                  <a:pt y="770" x="3219"/>
                  <a:pt y="790" x="3235"/>
                  <a:pt y="805" x="3255"/>
                </a:cubicBezTo>
                <a:cubicBezTo>
                  <a:pt y="821" x="3275"/>
                  <a:pt y="832" x="3296"/>
                  <a:pt y="839" x="3318"/>
                </a:cubicBezTo>
                <a:cubicBezTo>
                  <a:pt y="846" x="3341"/>
                  <a:pt y="849" x="3362"/>
                  <a:pt y="849" x="3382"/>
                </a:cubicBezTo>
                <a:lnTo>
                  <a:pt y="849" x="3611"/>
                </a:lnTo>
                <a:cubicBezTo>
                  <a:pt y="849" x="3646"/>
                  <a:pt y="843" x="3676"/>
                  <a:pt y="830" x="3701"/>
                </a:cubicBezTo>
                <a:cubicBezTo>
                  <a:pt y="816" x="3726"/>
                  <a:pt y="800" x="3747"/>
                  <a:pt y="780" x="3762"/>
                </a:cubicBezTo>
                <a:cubicBezTo>
                  <a:pt y="761" x="3778"/>
                  <a:pt y="740" x="3789"/>
                  <a:pt y="717" x="3796"/>
                </a:cubicBezTo>
                <a:cubicBezTo>
                  <a:pt y="694" x="3803"/>
                  <a:pt y="673" x="3806"/>
                  <a:pt y="654" x="3806"/>
                </a:cubicBezTo>
                <a:lnTo>
                  <a:pt y="475" x="3806"/>
                </a:lnTo>
                <a:cubicBezTo>
                  <a:pt y="440" x="3806"/>
                  <a:pt y="410" x="3800"/>
                  <a:pt y="385" x="3786"/>
                </a:cubicBezTo>
                <a:cubicBezTo>
                  <a:pt y="360" x="3773"/>
                  <a:pt y="339" x="3757"/>
                  <a:pt y="324" x="3737"/>
                </a:cubicBezTo>
                <a:cubicBezTo>
                  <a:pt y="308" x="3718"/>
                  <a:pt y="297" x="3697"/>
                  <a:pt y="290" x="3674"/>
                </a:cubicBezTo>
                <a:cubicBezTo>
                  <a:pt y="283" x="3651"/>
                  <a:pt y="280" x="3630"/>
                  <a:pt y="280" x="3611"/>
                </a:cubicBezTo>
                <a:close/>
                <a:moveTo>
                  <a:pt y="107" x="4296"/>
                </a:moveTo>
                <a:cubicBezTo>
                  <a:pt y="107" x="4284"/>
                  <a:pt y="110" x="4273"/>
                  <a:pt y="114" x="4263"/>
                </a:cubicBezTo>
                <a:cubicBezTo>
                  <a:pt y="118" x="4252"/>
                  <a:pt y="124" x="4243"/>
                  <a:pt y="132" x="4236"/>
                </a:cubicBezTo>
                <a:cubicBezTo>
                  <a:pt y="140" x="4228"/>
                  <a:pt y="149" x="4222"/>
                  <a:pt y="159" x="4218"/>
                </a:cubicBezTo>
                <a:cubicBezTo>
                  <a:pt y="170" x="4214"/>
                  <a:pt y="181" x="4211"/>
                  <a:pt y="192" x="4211"/>
                </a:cubicBezTo>
                <a:lnTo>
                  <a:pt y="764" x="4211"/>
                </a:lnTo>
                <a:cubicBezTo>
                  <a:pt y="776" x="4211"/>
                  <a:pt y="788" x="4214"/>
                  <a:pt y="798" x="4218"/>
                </a:cubicBezTo>
                <a:cubicBezTo>
                  <a:pt y="808" x="4222"/>
                  <a:pt y="817" x="4228"/>
                  <a:pt y="825" x="4236"/>
                </a:cubicBezTo>
                <a:cubicBezTo>
                  <a:pt y="832" x="4244"/>
                  <a:pt y="838" x="4253"/>
                  <a:pt y="843" x="4263"/>
                </a:cubicBezTo>
                <a:cubicBezTo>
                  <a:pt y="847" x="4273"/>
                  <a:pt y="849" x="4284"/>
                  <a:pt y="849" x="4296"/>
                </a:cubicBezTo>
                <a:lnTo>
                  <a:pt y="849" x="4778"/>
                </a:lnTo>
                <a:cubicBezTo>
                  <a:pt y="849" x="4810"/>
                  <a:pt y="843" x="4837"/>
                  <a:pt y="832" x="4859"/>
                </a:cubicBezTo>
                <a:cubicBezTo>
                  <a:pt y="820" x="4882"/>
                  <a:pt y="805" x="4900"/>
                  <a:pt y="788" x="4914"/>
                </a:cubicBezTo>
                <a:cubicBezTo>
                  <a:pt y="770" x="4928"/>
                  <a:pt y="752" x="4938"/>
                  <a:pt y="731" x="4944"/>
                </a:cubicBezTo>
                <a:cubicBezTo>
                  <a:pt y="711" x="4950"/>
                  <a:pt y="692" x="4953"/>
                  <a:pt y="675" x="4953"/>
                </a:cubicBezTo>
                <a:lnTo>
                  <a:pt y="650" x="4953"/>
                </a:lnTo>
                <a:cubicBezTo>
                  <a:pt y="624" x="4953"/>
                  <a:pt y="599" x="4950"/>
                  <a:pt y="577" x="4944"/>
                </a:cubicBezTo>
                <a:cubicBezTo>
                  <a:pt y="555" x="4938"/>
                  <a:pt y="535" x="4930"/>
                  <a:pt y="517" x="4919"/>
                </a:cubicBezTo>
                <a:cubicBezTo>
                  <a:pt y="499" x="4909"/>
                  <a:pt y="483" x="4897"/>
                  <a:pt y="470" x="4883"/>
                </a:cubicBezTo>
                <a:cubicBezTo>
                  <a:pt y="456" x="4869"/>
                  <a:pt y="448" x="4861"/>
                  <a:pt y="446" x="4858"/>
                </a:cubicBezTo>
                <a:cubicBezTo>
                  <a:pt y="434" x="4867"/>
                  <a:pt y="413" x="4876"/>
                  <a:pt y="385" x="4884"/>
                </a:cubicBezTo>
                <a:cubicBezTo>
                  <a:pt y="357" x="4892"/>
                  <a:pt y="331" x="4896"/>
                  <a:pt y="306" x="4896"/>
                </a:cubicBezTo>
                <a:lnTo>
                  <a:pt y="283" x="4896"/>
                </a:lnTo>
                <a:cubicBezTo>
                  <a:pt y="251" x="4896"/>
                  <a:pt y="224" x="4890"/>
                  <a:pt y="201" x="4879"/>
                </a:cubicBezTo>
                <a:cubicBezTo>
                  <a:pt y="179" x="4867"/>
                  <a:pt y="161" x="4852"/>
                  <a:pt y="147" x="4834"/>
                </a:cubicBezTo>
                <a:cubicBezTo>
                  <a:pt y="133" x="4817"/>
                  <a:pt y="123" x="4798"/>
                  <a:pt y="117" x="4778"/>
                </a:cubicBezTo>
                <a:cubicBezTo>
                  <a:pt y="111" x="4758"/>
                  <a:pt y="107" x="4739"/>
                  <a:pt y="107" x="4721"/>
                </a:cubicBezTo>
                <a:close/>
                <a:moveTo>
                  <a:pt y="280" x="5203"/>
                </a:moveTo>
                <a:cubicBezTo>
                  <a:pt y="280" x="5190"/>
                  <a:pt y="281" x="5176"/>
                  <a:pt y="284" x="5161"/>
                </a:cubicBezTo>
                <a:cubicBezTo>
                  <a:pt y="287" x="5146"/>
                  <a:pt y="292" x="5132"/>
                  <a:pt y="299" x="5117"/>
                </a:cubicBezTo>
                <a:cubicBezTo>
                  <a:pt y="305" x="5102"/>
                  <a:pt y="314" x="5088"/>
                  <a:pt y="324" x="5075"/>
                </a:cubicBezTo>
                <a:cubicBezTo>
                  <a:pt y="335" x="5061"/>
                  <a:pt y="347" x="5049"/>
                  <a:pt y="362" x="5039"/>
                </a:cubicBezTo>
                <a:cubicBezTo>
                  <a:pt y="377" x="5028"/>
                  <a:pt y="394" x="5020"/>
                  <a:pt y="414" x="5014"/>
                </a:cubicBezTo>
                <a:cubicBezTo>
                  <a:pt y="433" x="5007"/>
                  <a:pt y="454" x="5004"/>
                  <a:pt y="478" x="5004"/>
                </a:cubicBezTo>
                <a:lnTo>
                  <a:pt y="849" x="5004"/>
                </a:lnTo>
                <a:lnTo>
                  <a:pt y="849" x="5173"/>
                </a:lnTo>
                <a:lnTo>
                  <a:pt y="478" x="5173"/>
                </a:lnTo>
                <a:cubicBezTo>
                  <a:pt y="468" x="5173"/>
                  <a:pt y="460" x="5175"/>
                  <a:pt y="455" x="5180"/>
                </a:cubicBezTo>
                <a:cubicBezTo>
                  <a:pt y="451" x="5185"/>
                  <a:pt y="448" x="5193"/>
                  <a:pt y="448" x="5204"/>
                </a:cubicBezTo>
                <a:lnTo>
                  <a:pt y="448" x="5511"/>
                </a:lnTo>
                <a:lnTo>
                  <a:pt y="280" x="5511"/>
                </a:lnTo>
                <a:close/>
                <a:moveTo>
                  <a:pt y="280" x="5545"/>
                </a:moveTo>
                <a:lnTo>
                  <a:pt y="594" x="5545"/>
                </a:lnTo>
                <a:cubicBezTo>
                  <a:pt y="624" x="5545"/>
                  <a:pt y="652" x="5549"/>
                  <a:pt y="677" x="5557"/>
                </a:cubicBezTo>
                <a:cubicBezTo>
                  <a:pt y="702" x="5565"/>
                  <a:pt y="724" x="5575"/>
                  <a:pt y="743" x="5589"/>
                </a:cubicBezTo>
                <a:cubicBezTo>
                  <a:pt y="762" x="5602"/>
                  <a:pt y="778" x="5617"/>
                  <a:pt y="792" x="5635"/>
                </a:cubicBezTo>
                <a:cubicBezTo>
                  <a:pt y="805" x="5653"/>
                  <a:pt y="816" x="5671"/>
                  <a:pt y="825" x="5689"/>
                </a:cubicBezTo>
                <a:cubicBezTo>
                  <a:pt y="833" x="5708"/>
                  <a:pt y="840" x="5727"/>
                  <a:pt y="844" x="5746"/>
                </a:cubicBezTo>
                <a:cubicBezTo>
                  <a:pt y="847" x="5765"/>
                  <a:pt y="849" x="5784"/>
                  <a:pt y="849" x="5801"/>
                </a:cubicBezTo>
                <a:lnTo>
                  <a:pt y="849" x="6088"/>
                </a:lnTo>
                <a:cubicBezTo>
                  <a:pt y="849" x="6099"/>
                  <a:pt y="847" x="6110"/>
                  <a:pt y="843" x="6120"/>
                </a:cubicBezTo>
                <a:cubicBezTo>
                  <a:pt y="838" x="6131"/>
                  <a:pt y="832" x="6140"/>
                  <a:pt y="825" x="6147"/>
                </a:cubicBezTo>
                <a:cubicBezTo>
                  <a:pt y="817" x="6155"/>
                  <a:pt y="808" x="6161"/>
                  <a:pt y="798" x="6165"/>
                </a:cubicBezTo>
                <a:cubicBezTo>
                  <a:pt y="788" x="6169"/>
                  <a:pt y="776" x="6172"/>
                  <a:pt y="764" x="6172"/>
                </a:cubicBezTo>
                <a:lnTo>
                  <a:pt y="280" x="6172"/>
                </a:lnTo>
                <a:lnTo>
                  <a:pt y="280" x="6003"/>
                </a:lnTo>
                <a:lnTo>
                  <a:pt y="681" x="6003"/>
                </a:lnTo>
                <a:lnTo>
                  <a:pt y="681" x="5802"/>
                </a:lnTo>
                <a:cubicBezTo>
                  <a:pt y="681" x="5789"/>
                  <a:pt y="679" x="5777"/>
                  <a:pt y="674" x="5766"/>
                </a:cubicBezTo>
                <a:cubicBezTo>
                  <a:pt y="670" x="5756"/>
                  <a:pt y="665" x="5747"/>
                  <a:pt y="657" x="5739"/>
                </a:cubicBezTo>
                <a:cubicBezTo>
                  <a:pt y="650" x="5731"/>
                  <a:pt y="641" x="5725"/>
                  <a:pt y="630" x="5720"/>
                </a:cubicBezTo>
                <a:cubicBezTo>
                  <a:pt y="619" x="5716"/>
                  <a:pt y="607" x="5714"/>
                  <a:pt y="594" x="5714"/>
                </a:cubicBezTo>
                <a:lnTo>
                  <a:pt y="280" x="5714"/>
                </a:lnTo>
                <a:close/>
                <a:moveTo>
                  <a:pt y="107" x="6379"/>
                </a:moveTo>
                <a:lnTo>
                  <a:pt y="280" x="6379"/>
                </a:lnTo>
                <a:lnTo>
                  <a:pt y="280" x="6214"/>
                </a:lnTo>
                <a:lnTo>
                  <a:pt y="448" x="6214"/>
                </a:lnTo>
                <a:lnTo>
                  <a:pt y="448" x="6379"/>
                </a:lnTo>
                <a:lnTo>
                  <a:pt y="849" x="6379"/>
                </a:lnTo>
                <a:lnTo>
                  <a:pt y="849" x="6549"/>
                </a:lnTo>
                <a:lnTo>
                  <a:pt y="448" x="6549"/>
                </a:lnTo>
                <a:lnTo>
                  <a:pt y="448" x="6771"/>
                </a:lnTo>
                <a:lnTo>
                  <a:pt y="280" x="6771"/>
                </a:lnTo>
                <a:lnTo>
                  <a:pt y="280" x="6549"/>
                </a:lnTo>
                <a:lnTo>
                  <a:pt y="107" x="6549"/>
                </a:lnTo>
                <a:close/>
                <a:moveTo>
                  <a:pt y="280" x="6904"/>
                </a:moveTo>
                <a:lnTo>
                  <a:pt y="442" x="6904"/>
                </a:lnTo>
                <a:lnTo>
                  <a:pt y="442" x="7203"/>
                </a:lnTo>
                <a:cubicBezTo>
                  <a:pt y="442" x="7214"/>
                  <a:pt y="445" x="7222"/>
                  <a:pt y="451" x="7228"/>
                </a:cubicBezTo>
                <a:cubicBezTo>
                  <a:pt y="457" x="7234"/>
                  <a:pt y="465" x="7237"/>
                  <a:pt y="475" x="7237"/>
                </a:cubicBezTo>
                <a:lnTo>
                  <a:pt y="653" x="7237"/>
                </a:lnTo>
                <a:cubicBezTo>
                  <a:pt y="663" x="7237"/>
                  <a:pt y="671" x="7234"/>
                  <a:pt y="677" x="7228"/>
                </a:cubicBezTo>
                <a:cubicBezTo>
                  <a:pt y="683" x="7223"/>
                  <a:pt y="687" x="7215"/>
                  <a:pt y="687" x="7203"/>
                </a:cubicBezTo>
                <a:lnTo>
                  <a:pt y="687" x="6975"/>
                </a:lnTo>
                <a:cubicBezTo>
                  <a:pt y="687" x="6966"/>
                  <a:pt y="684" x="6957"/>
                  <a:pt y="678" x="6951"/>
                </a:cubicBezTo>
                <a:cubicBezTo>
                  <a:pt y="673" x="6944"/>
                  <a:pt y="665" x="6941"/>
                  <a:pt y="655" x="6941"/>
                </a:cubicBezTo>
                <a:cubicBezTo>
                  <a:pt y="644" x="6941"/>
                  <a:pt y="636" x="6944"/>
                  <a:pt y="630" x="6949"/>
                </a:cubicBezTo>
                <a:cubicBezTo>
                  <a:pt y="623" x="6955"/>
                  <a:pt y="620" x="6963"/>
                  <a:pt y="620" x="6974"/>
                </a:cubicBezTo>
                <a:lnTo>
                  <a:pt y="620" x="7224"/>
                </a:lnTo>
                <a:lnTo>
                  <a:pt y="458" x="7224"/>
                </a:lnTo>
                <a:lnTo>
                  <a:pt y="458" x="6974"/>
                </a:lnTo>
                <a:cubicBezTo>
                  <a:pt y="458" x="6939"/>
                  <a:pt y="464" x="6909"/>
                  <a:pt y="477" x="6884"/>
                </a:cubicBezTo>
                <a:cubicBezTo>
                  <a:pt y="490" x="6859"/>
                  <a:pt y="507" x="6838"/>
                  <a:pt y="527" x="6823"/>
                </a:cubicBezTo>
                <a:cubicBezTo>
                  <a:pt y="546" x="6807"/>
                  <a:pt y="567" x="6796"/>
                  <a:pt y="590" x="6789"/>
                </a:cubicBezTo>
                <a:cubicBezTo>
                  <a:pt y="613" x="6782"/>
                  <a:pt y="634" x="6779"/>
                  <a:pt y="654" x="6779"/>
                </a:cubicBezTo>
                <a:cubicBezTo>
                  <a:pt y="689" x="6779"/>
                  <a:pt y="719" x="6785"/>
                  <a:pt y="744" x="6798"/>
                </a:cubicBezTo>
                <a:cubicBezTo>
                  <a:pt y="770" x="6812"/>
                  <a:pt y="790" x="6828"/>
                  <a:pt y="805" x="6848"/>
                </a:cubicBezTo>
                <a:cubicBezTo>
                  <a:pt y="821" x="6867"/>
                  <a:pt y="832" x="6889"/>
                  <a:pt y="839" x="6911"/>
                </a:cubicBezTo>
                <a:cubicBezTo>
                  <a:pt y="846" x="6934"/>
                  <a:pt y="849" x="6955"/>
                  <a:pt y="849" x="6974"/>
                </a:cubicBezTo>
                <a:lnTo>
                  <a:pt y="849" x="7203"/>
                </a:lnTo>
                <a:cubicBezTo>
                  <a:pt y="849" x="7239"/>
                  <a:pt y="843" x="7269"/>
                  <a:pt y="830" x="7294"/>
                </a:cubicBezTo>
                <a:cubicBezTo>
                  <a:pt y="816" x="7319"/>
                  <a:pt y="800" x="7340"/>
                  <a:pt y="780" x="7355"/>
                </a:cubicBezTo>
                <a:cubicBezTo>
                  <a:pt y="761" x="7371"/>
                  <a:pt y="740" x="7382"/>
                  <a:pt y="717" x="7389"/>
                </a:cubicBezTo>
                <a:cubicBezTo>
                  <a:pt y="694" x="7396"/>
                  <a:pt y="673" x="7399"/>
                  <a:pt y="654" x="7399"/>
                </a:cubicBezTo>
                <a:lnTo>
                  <a:pt y="475" x="7399"/>
                </a:lnTo>
                <a:cubicBezTo>
                  <a:pt y="440" x="7399"/>
                  <a:pt y="410" x="7392"/>
                  <a:pt y="385" x="7379"/>
                </a:cubicBezTo>
                <a:cubicBezTo>
                  <a:pt y="360" x="7366"/>
                  <a:pt y="339" x="7350"/>
                  <a:pt y="324" x="7330"/>
                </a:cubicBezTo>
                <a:cubicBezTo>
                  <a:pt y="308" x="7310"/>
                  <a:pt y="297" x="7289"/>
                  <a:pt y="290" x="7267"/>
                </a:cubicBezTo>
                <a:cubicBezTo>
                  <a:pt y="283" x="7244"/>
                  <a:pt y="280" x="7223"/>
                  <a:pt y="280" x="7203"/>
                </a:cubicBezTo>
                <a:close/>
                <a:moveTo>
                  <a:pt y="280" x="9163"/>
                </a:moveTo>
                <a:cubicBezTo>
                  <a:pt y="280" x="9152"/>
                  <a:pt y="282" x="9141"/>
                  <a:pt y="286" x="9131"/>
                </a:cubicBezTo>
                <a:cubicBezTo>
                  <a:pt y="291" x="9120"/>
                  <a:pt y="296" x="9111"/>
                  <a:pt y="304" x="9103"/>
                </a:cubicBezTo>
                <a:cubicBezTo>
                  <a:pt y="312" x="9096"/>
                  <a:pt y="321" x="9089"/>
                  <a:pt y="331" x="9085"/>
                </a:cubicBezTo>
                <a:cubicBezTo>
                  <a:pt y="341" x="9081"/>
                  <a:pt y="352" x="9079"/>
                  <a:pt y="364" x="9079"/>
                </a:cubicBezTo>
                <a:lnTo>
                  <a:pt y="849" x="9079"/>
                </a:lnTo>
                <a:lnTo>
                  <a:pt y="849" x="9247"/>
                </a:lnTo>
                <a:lnTo>
                  <a:pt y="448" x="9247"/>
                </a:lnTo>
                <a:lnTo>
                  <a:pt y="448" x="9449"/>
                </a:lnTo>
                <a:cubicBezTo>
                  <a:pt y="448" x="9461"/>
                  <a:pt y="450" x="9473"/>
                  <a:pt y="455" x="9484"/>
                </a:cubicBezTo>
                <a:cubicBezTo>
                  <a:pt y="459" x="9494"/>
                  <a:pt y="465" x="9504"/>
                  <a:pt y="472" x="9511"/>
                </a:cubicBezTo>
                <a:cubicBezTo>
                  <a:pt y="479" x="9519"/>
                  <a:pt y="489" x="9525"/>
                  <a:pt y="499" x="9530"/>
                </a:cubicBezTo>
                <a:cubicBezTo>
                  <a:pt y="510" x="9534"/>
                  <a:pt y="522" x="9537"/>
                  <a:pt y="535" x="9537"/>
                </a:cubicBezTo>
                <a:lnTo>
                  <a:pt y="849" x="9537"/>
                </a:lnTo>
                <a:lnTo>
                  <a:pt y="849" x="9705"/>
                </a:lnTo>
                <a:lnTo>
                  <a:pt y="535" x="9705"/>
                </a:lnTo>
                <a:cubicBezTo>
                  <a:pt y="505" x="9705"/>
                  <a:pt y="477" x="9701"/>
                  <a:pt y="452" x="9694"/>
                </a:cubicBezTo>
                <a:cubicBezTo>
                  <a:pt y="427" x="9686"/>
                  <a:pt y="405" x="9675"/>
                  <a:pt y="386" x="9662"/>
                </a:cubicBezTo>
                <a:cubicBezTo>
                  <a:pt y="367" x="9648"/>
                  <a:pt y="351" x="9633"/>
                  <a:pt y="337" x="9616"/>
                </a:cubicBezTo>
                <a:cubicBezTo>
                  <a:pt y="324" x="9598"/>
                  <a:pt y="313" x="9580"/>
                  <a:pt y="304" x="9562"/>
                </a:cubicBezTo>
                <a:cubicBezTo>
                  <a:pt y="296" x="9543"/>
                  <a:pt y="289" x="9524"/>
                  <a:pt y="286" x="9504"/>
                </a:cubicBezTo>
                <a:cubicBezTo>
                  <a:pt y="282" x="9485"/>
                  <a:pt y="280" x="9467"/>
                  <a:pt y="280" x="9450"/>
                </a:cubicBezTo>
                <a:close/>
                <a:moveTo>
                  <a:pt y="98" x="8097"/>
                </a:moveTo>
                <a:cubicBezTo>
                  <a:pt y="98" x="8052"/>
                  <a:pt y="106" x="8011"/>
                  <a:pt y="121" x="7972"/>
                </a:cubicBezTo>
                <a:cubicBezTo>
                  <a:pt y="137" x="7934"/>
                  <a:pt y="159" x="7901"/>
                  <a:pt y="187" x="7873"/>
                </a:cubicBezTo>
                <a:cubicBezTo>
                  <a:pt y="214" x="7845"/>
                  <a:pt y="247" x="7823"/>
                  <a:pt y="286" x="7807"/>
                </a:cubicBezTo>
                <a:cubicBezTo>
                  <a:pt y="325" x="7791"/>
                  <a:pt y="366" x="7783"/>
                  <a:pt y="411" x="7783"/>
                </a:cubicBezTo>
                <a:lnTo>
                  <a:pt y="545" x="7783"/>
                </a:lnTo>
                <a:cubicBezTo>
                  <a:pt y="591" x="7783"/>
                  <a:pt y="633" x="7791"/>
                  <a:pt y="671" x="7807"/>
                </a:cubicBezTo>
                <a:cubicBezTo>
                  <a:pt y="709" x="7823"/>
                  <a:pt y="743" x="7845"/>
                  <a:pt y="770" x="7873"/>
                </a:cubicBezTo>
                <a:cubicBezTo>
                  <a:pt y="798" x="7901"/>
                  <a:pt y="820" x="7934"/>
                  <a:pt y="836" x="7972"/>
                </a:cubicBezTo>
                <a:cubicBezTo>
                  <a:pt y="851" x="8011"/>
                  <a:pt y="859" x="8052"/>
                  <a:pt y="859" x="8097"/>
                </a:cubicBezTo>
                <a:lnTo>
                  <a:pt y="859" x="8269"/>
                </a:lnTo>
                <a:cubicBezTo>
                  <a:pt y="859" x="8314"/>
                  <a:pt y="851" x="8355"/>
                  <a:pt y="836" x="8393"/>
                </a:cubicBezTo>
                <a:cubicBezTo>
                  <a:pt y="820" x="8431"/>
                  <a:pt y="798" x="8465"/>
                  <a:pt y="770" x="8493"/>
                </a:cubicBezTo>
                <a:cubicBezTo>
                  <a:pt y="743" x="8521"/>
                  <a:pt y="709" x="8542"/>
                  <a:pt y="671" x="8558"/>
                </a:cubicBezTo>
                <a:cubicBezTo>
                  <a:pt y="632" x="8574"/>
                  <a:pt y="591" x="8582"/>
                  <a:pt y="545" x="8582"/>
                </a:cubicBezTo>
                <a:lnTo>
                  <a:pt y="411" x="8582"/>
                </a:lnTo>
                <a:cubicBezTo>
                  <a:pt y="366" x="8582"/>
                  <a:pt y="325" x="8574"/>
                  <a:pt y="286" x="8558"/>
                </a:cubicBezTo>
                <a:cubicBezTo>
                  <a:pt y="247" x="8542"/>
                  <a:pt y="214" x="8521"/>
                  <a:pt y="187" x="8493"/>
                </a:cubicBezTo>
                <a:cubicBezTo>
                  <a:pt y="159" x="8465"/>
                  <a:pt y="137" x="8431"/>
                  <a:pt y="121" x="8393"/>
                </a:cubicBezTo>
                <a:cubicBezTo>
                  <a:pt y="106" x="8355"/>
                  <a:pt y="98" x="8314"/>
                  <a:pt y="98" x="8269"/>
                </a:cubicBezTo>
                <a:close/>
                <a:moveTo>
                  <a:pt y="0" x="8848"/>
                </a:moveTo>
                <a:cubicBezTo>
                  <a:pt y="18" x="8832"/>
                  <a:pt y="37" x="8816"/>
                  <a:pt y="57" x="8801"/>
                </a:cubicBezTo>
                <a:cubicBezTo>
                  <a:pt y="76" x="8786"/>
                  <a:pt y="98" x="8770"/>
                  <a:pt y="122" x="8755"/>
                </a:cubicBezTo>
                <a:cubicBezTo>
                  <a:pt y="146" x="8739"/>
                  <a:pt y="171" x="8724"/>
                  <a:pt y="199" x="8709"/>
                </a:cubicBezTo>
                <a:cubicBezTo>
                  <a:pt y="226" x="8694"/>
                  <a:pt y="255" x="8681"/>
                  <a:pt y="286" x="8669"/>
                </a:cubicBezTo>
                <a:cubicBezTo>
                  <a:pt y="316" x="8657"/>
                  <a:pt y="347" x="8648"/>
                  <a:pt y="380" x="8640"/>
                </a:cubicBezTo>
                <a:cubicBezTo>
                  <a:pt y="412" x="8633"/>
                  <a:pt y="445" x="8629"/>
                  <a:pt y="478" x="8629"/>
                </a:cubicBezTo>
                <a:cubicBezTo>
                  <a:pt y="512" x="8629"/>
                  <a:pt y="545" x="8633"/>
                  <a:pt y="577" x="8640"/>
                </a:cubicBezTo>
                <a:cubicBezTo>
                  <a:pt y="609" x="8648"/>
                  <a:pt y="641" x="8657"/>
                  <a:pt y="671" x="8669"/>
                </a:cubicBezTo>
                <a:cubicBezTo>
                  <a:pt y="701" x="8681"/>
                  <a:pt y="730" x="8694"/>
                  <a:pt y="758" x="8709"/>
                </a:cubicBezTo>
                <a:cubicBezTo>
                  <a:pt y="785" x="8724"/>
                  <a:pt y="811" x="8739"/>
                  <a:pt y="835" x="8755"/>
                </a:cubicBezTo>
                <a:cubicBezTo>
                  <a:pt y="859" x="8770"/>
                  <a:pt y="880" x="8786"/>
                  <a:pt y="900" x="8801"/>
                </a:cubicBezTo>
                <a:cubicBezTo>
                  <a:pt y="919" x="8816"/>
                  <a:pt y="938" x="8832"/>
                  <a:pt y="957" x="8848"/>
                </a:cubicBezTo>
                <a:lnTo>
                  <a:pt y="957" x="9083"/>
                </a:lnTo>
                <a:lnTo>
                  <a:pt y="877" x="9003"/>
                </a:lnTo>
                <a:cubicBezTo>
                  <a:pt y="877" x="9003"/>
                  <a:pt y="871" x="8997"/>
                  <a:pt y="860" x="8987"/>
                </a:cubicBezTo>
                <a:cubicBezTo>
                  <a:pt y="849" x="8977"/>
                  <a:pt y="834" x="8964"/>
                  <a:pt y="815" x="8949"/>
                </a:cubicBezTo>
                <a:cubicBezTo>
                  <a:pt y="796" x="8933"/>
                  <a:pt y="773" x="8917"/>
                  <a:pt y="748" x="8899"/>
                </a:cubicBezTo>
                <a:cubicBezTo>
                  <a:pt y="722" x="8882"/>
                  <a:pt y="694" x="8865"/>
                  <a:pt y="665" x="8850"/>
                </a:cubicBezTo>
                <a:cubicBezTo>
                  <a:pt y="635" x="8835"/>
                  <a:pt y="605" x="8822"/>
                  <a:pt y="573" x="8813"/>
                </a:cubicBezTo>
                <a:cubicBezTo>
                  <a:pt y="541" x="8803"/>
                  <a:pt y="510" x="8798"/>
                  <a:pt y="478" x="8798"/>
                </a:cubicBezTo>
                <a:cubicBezTo>
                  <a:pt y="447" x="8798"/>
                  <a:pt y="416" x="8803"/>
                  <a:pt y="384" x="8813"/>
                </a:cubicBezTo>
                <a:cubicBezTo>
                  <a:pt y="352" x="8822"/>
                  <a:pt y="322" x="8835"/>
                  <a:pt y="292" x="8850"/>
                </a:cubicBezTo>
                <a:cubicBezTo>
                  <a:pt y="263" x="8865"/>
                  <a:pt y="235" x="8882"/>
                  <a:pt y="209" x="8899"/>
                </a:cubicBezTo>
                <a:cubicBezTo>
                  <a:pt y="183" x="8917"/>
                  <a:pt y="161" x="8933"/>
                  <a:pt y="142" x="8949"/>
                </a:cubicBezTo>
                <a:cubicBezTo>
                  <a:pt y="123" x="8964"/>
                  <a:pt y="108" x="8977"/>
                  <a:pt y="97" x="8987"/>
                </a:cubicBezTo>
                <a:cubicBezTo>
                  <a:pt y="86" x="8997"/>
                  <a:pt y="80" x="9003"/>
                  <a:pt y="80" x="9003"/>
                </a:cubicBezTo>
                <a:lnTo>
                  <a:pt y="0" x="9083"/>
                </a:lnTo>
                <a:close/>
                <a:moveTo>
                  <a:pt y="0" x="10098"/>
                </a:moveTo>
                <a:lnTo>
                  <a:pt y="80" x="10178"/>
                </a:lnTo>
                <a:cubicBezTo>
                  <a:pt y="80" x="10179"/>
                  <a:pt y="86" x="10184"/>
                  <a:pt y="97" x="10194"/>
                </a:cubicBezTo>
                <a:cubicBezTo>
                  <a:pt y="108" x="10204"/>
                  <a:pt y="123" x="10217"/>
                  <a:pt y="142" x="10232"/>
                </a:cubicBezTo>
                <a:cubicBezTo>
                  <a:pt y="161" x="10247"/>
                  <a:pt y="183" x="10264"/>
                  <a:pt y="209" x="10282"/>
                </a:cubicBezTo>
                <a:cubicBezTo>
                  <a:pt y="235" x="10299"/>
                  <a:pt y="262" x="10316"/>
                  <a:pt y="292" x="10331"/>
                </a:cubicBezTo>
                <a:cubicBezTo>
                  <a:pt y="321" x="10346"/>
                  <a:pt y="352" x="10358"/>
                  <a:pt y="384" x="10368"/>
                </a:cubicBezTo>
                <a:cubicBezTo>
                  <a:pt y="416" x="10377"/>
                  <a:pt y="447" x="10382"/>
                  <a:pt y="478" x="10382"/>
                </a:cubicBezTo>
                <a:cubicBezTo>
                  <a:pt y="509" x="10382"/>
                  <a:pt y="541" x="10377"/>
                  <a:pt y="573" x="10368"/>
                </a:cubicBezTo>
                <a:cubicBezTo>
                  <a:pt y="605" x="10358"/>
                  <a:pt y="635" x="10346"/>
                  <a:pt y="665" x="10331"/>
                </a:cubicBezTo>
                <a:cubicBezTo>
                  <a:pt y="694" x="10316"/>
                  <a:pt y="722" x="10299"/>
                  <a:pt y="748" x="10282"/>
                </a:cubicBezTo>
                <a:cubicBezTo>
                  <a:pt y="773" x="10264"/>
                  <a:pt y="796" x="10247"/>
                  <a:pt y="815" x="10232"/>
                </a:cubicBezTo>
                <a:cubicBezTo>
                  <a:pt y="834" x="10217"/>
                  <a:pt y="849" x="10204"/>
                  <a:pt y="860" x="10194"/>
                </a:cubicBezTo>
                <a:cubicBezTo>
                  <a:pt y="871" x="10184"/>
                  <a:pt y="877" x="10179"/>
                  <a:pt y="877" x="10178"/>
                </a:cubicBezTo>
                <a:lnTo>
                  <a:pt y="957" x="10098"/>
                </a:lnTo>
                <a:lnTo>
                  <a:pt y="957" x="10334"/>
                </a:lnTo>
                <a:cubicBezTo>
                  <a:pt y="938" x="10350"/>
                  <a:pt y="919" x="10365"/>
                  <a:pt y="900" x="10380"/>
                </a:cubicBezTo>
                <a:cubicBezTo>
                  <a:pt y="880" x="10395"/>
                  <a:pt y="859" x="10410"/>
                  <a:pt y="835" x="10426"/>
                </a:cubicBezTo>
                <a:cubicBezTo>
                  <a:pt y="811" x="10442"/>
                  <a:pt y="785" x="10457"/>
                  <a:pt y="758" x="10472"/>
                </a:cubicBezTo>
                <a:cubicBezTo>
                  <a:pt y="730" x="10487"/>
                  <a:pt y="701" x="10501"/>
                  <a:pt y="671" x="10512"/>
                </a:cubicBezTo>
                <a:cubicBezTo>
                  <a:pt y="641" x="10524"/>
                  <a:pt y="609" x="10534"/>
                  <a:pt y="577" x="10541"/>
                </a:cubicBezTo>
                <a:cubicBezTo>
                  <a:pt y="545" x="10548"/>
                  <a:pt y="512" x="10552"/>
                  <a:pt y="478" x="10552"/>
                </a:cubicBezTo>
                <a:cubicBezTo>
                  <a:pt y="445" x="10552"/>
                  <a:pt y="412" x="10548"/>
                  <a:pt y="380" x="10541"/>
                </a:cubicBezTo>
                <a:cubicBezTo>
                  <a:pt y="347" x="10534"/>
                  <a:pt y="316" x="10524"/>
                  <a:pt y="286" x="10512"/>
                </a:cubicBezTo>
                <a:cubicBezTo>
                  <a:pt y="255" x="10501"/>
                  <a:pt y="226" x="10487"/>
                  <a:pt y="199" x="10472"/>
                </a:cubicBezTo>
                <a:cubicBezTo>
                  <a:pt y="171" x="10457"/>
                  <a:pt y="146" x="10442"/>
                  <a:pt y="122" x="10426"/>
                </a:cubicBezTo>
                <a:cubicBezTo>
                  <a:pt y="98" x="10410"/>
                  <a:pt y="76" x="10395"/>
                  <a:pt y="57" x="10380"/>
                </a:cubicBezTo>
                <a:cubicBezTo>
                  <a:pt y="37" x="10365"/>
                  <a:pt y="18" x="10350"/>
                  <a:pt y="0" x="10334"/>
                </a:cubicBezTo>
                <a:close/>
              </a:path>
            </a:pathLst>
          </a:custGeom>
          <a:solidFill>
            <a:srgbClr val="BF9000"/>
          </a:solidFill>
          <a:ln w="9525" cap="flat">
            <a:solidFill>
              <a:srgbClr val="FFFFFF"/>
            </a:solidFill>
            <a:prstDash val="solid"/>
            <a:round/>
            <a:headEnd w="med" len="med" type="none"/>
            <a:tailEnd w="med" len="med" type="none"/>
          </a:ln>
        </p:spPr>
      </p:sp>
      <p:sp>
        <p:nvSpPr>
          <p:cNvPr id="170" name="Shape 170"/>
          <p:cNvSpPr/>
          <p:nvPr/>
        </p:nvSpPr>
        <p:spPr>
          <a:xfrm>
            <a:off y="1046550" x="5942162"/>
            <a:ext cy="313748" cx="2032917"/>
          </a:xfrm>
          <a:custGeom>
            <a:pathLst>
              <a:path w="7349" extrusionOk="0" h="1079">
                <a:moveTo>
                  <a:pt y="276" x="427"/>
                </a:moveTo>
                <a:cubicBezTo>
                  <a:pt y="276" x="449"/>
                  <a:pt y="280" x="469"/>
                  <a:pt y="287" x="487"/>
                </a:cubicBezTo>
                <a:cubicBezTo>
                  <a:pt y="294" x="505"/>
                  <a:pt y="303" x="520"/>
                  <a:pt y="316" x="532"/>
                </a:cubicBezTo>
                <a:cubicBezTo>
                  <a:pt y="328" x="545"/>
                  <a:pt y="343" x="555"/>
                  <a:pt y="361" x="562"/>
                </a:cubicBezTo>
                <a:cubicBezTo>
                  <a:pt y="379" x="569"/>
                  <a:pt y="399" x="572"/>
                  <a:pt y="421" x="572"/>
                </a:cubicBezTo>
                <a:lnTo>
                  <a:pt y="535" x="572"/>
                </a:lnTo>
                <a:cubicBezTo>
                  <a:pt y="558" x="572"/>
                  <a:pt y="578" x="569"/>
                  <a:pt y="596" x="562"/>
                </a:cubicBezTo>
                <a:cubicBezTo>
                  <a:pt y="614" x="555"/>
                  <a:pt y="629" x="545"/>
                  <a:pt y="641" x="533"/>
                </a:cubicBezTo>
                <a:cubicBezTo>
                  <a:pt y="653" x="520"/>
                  <a:pt y="663" x="505"/>
                  <a:pt y="670" x="487"/>
                </a:cubicBezTo>
                <a:cubicBezTo>
                  <a:pt y="677" x="469"/>
                  <a:pt y="681" x="449"/>
                  <a:pt y="681" x="427"/>
                </a:cubicBezTo>
                <a:lnTo>
                  <a:pt y="681" x="168"/>
                </a:lnTo>
                <a:lnTo>
                  <a:pt y="276" x="168"/>
                </a:lnTo>
                <a:close/>
                <a:moveTo>
                  <a:pt y="448" x="5325"/>
                </a:moveTo>
                <a:cubicBezTo>
                  <a:pt y="448" x="5335"/>
                  <a:pt y="451" x="5343"/>
                  <a:pt y="455" x="5348"/>
                </a:cubicBezTo>
                <a:cubicBezTo>
                  <a:pt y="460" x="5353"/>
                  <a:pt y="468" x="5355"/>
                  <a:pt y="479" x="5355"/>
                </a:cubicBezTo>
                <a:lnTo>
                  <a:pt y="650" x="5355"/>
                </a:lnTo>
                <a:cubicBezTo>
                  <a:pt y="661" x="5355"/>
                  <a:pt y="669" x="5353"/>
                  <a:pt y="674" x="5348"/>
                </a:cubicBezTo>
                <a:cubicBezTo>
                  <a:pt y="678" x="5344"/>
                  <a:pt y="681" x="5336"/>
                  <a:pt y="681" x="5325"/>
                </a:cubicBezTo>
                <a:lnTo>
                  <a:pt y="681" x="5097"/>
                </a:lnTo>
                <a:cubicBezTo>
                  <a:pt y="681" x="5085"/>
                  <a:pt y="678" x="5077"/>
                  <a:pt y="674" x="5073"/>
                </a:cubicBezTo>
                <a:cubicBezTo>
                  <a:pt y="669" x="5068"/>
                  <a:pt y="661" x="5066"/>
                  <a:pt y="650" x="5066"/>
                </a:cubicBezTo>
                <a:lnTo>
                  <a:pt y="478" x="5066"/>
                </a:lnTo>
                <a:cubicBezTo>
                  <a:pt y="468" x="5066"/>
                  <a:pt y="460" x="5068"/>
                  <a:pt y="455" x="5073"/>
                </a:cubicBezTo>
                <a:cubicBezTo>
                  <a:pt y="451" x="5077"/>
                  <a:pt y="448" x="5085"/>
                  <a:pt y="448" x="5097"/>
                </a:cubicBezTo>
                <a:close/>
                <a:moveTo>
                  <a:pt y="266" x="3088"/>
                </a:moveTo>
                <a:cubicBezTo>
                  <a:pt y="266" x="3110"/>
                  <a:pt y="270" x="3130"/>
                  <a:pt y="277" x="3147"/>
                </a:cubicBezTo>
                <a:cubicBezTo>
                  <a:pt y="284" x="3165"/>
                  <a:pt y="293" x="3180"/>
                  <a:pt y="306" x="3193"/>
                </a:cubicBezTo>
                <a:cubicBezTo>
                  <a:pt y="318" x="3205"/>
                  <a:pt y="333" x="3215"/>
                  <a:pt y="351" x="3222"/>
                </a:cubicBezTo>
                <a:cubicBezTo>
                  <a:pt y="369" x="3229"/>
                  <a:pt y="389" x="3232"/>
                  <a:pt y="411" x="3232"/>
                </a:cubicBezTo>
                <a:lnTo>
                  <a:pt y="545" x="3232"/>
                </a:lnTo>
                <a:cubicBezTo>
                  <a:pt y="568" x="3232"/>
                  <a:pt y="588" x="3229"/>
                  <a:pt y="606" x="3222"/>
                </a:cubicBezTo>
                <a:cubicBezTo>
                  <a:pt y="623" x="3215"/>
                  <a:pt y="638" x="3205"/>
                  <a:pt y="651" x="3193"/>
                </a:cubicBezTo>
                <a:cubicBezTo>
                  <a:pt y="663" x="3180"/>
                  <a:pt y="673" x="3165"/>
                  <a:pt y="680" x="3147"/>
                </a:cubicBezTo>
                <a:cubicBezTo>
                  <a:pt y="687" x="3129"/>
                  <a:pt y="690" x="3109"/>
                  <a:pt y="690" x="3087"/>
                </a:cubicBezTo>
                <a:lnTo>
                  <a:pt y="690" x="2916"/>
                </a:lnTo>
                <a:cubicBezTo>
                  <a:pt y="690" x="2894"/>
                  <a:pt y="687" x="2874"/>
                  <a:pt y="680" x="2856"/>
                </a:cubicBezTo>
                <a:cubicBezTo>
                  <a:pt y="673" x="2839"/>
                  <a:pt y="663" x="2823"/>
                  <a:pt y="651" x="2811"/>
                </a:cubicBezTo>
                <a:cubicBezTo>
                  <a:pt y="638" x="2798"/>
                  <a:pt y="623" x="2789"/>
                  <a:pt y="606" x="2782"/>
                </a:cubicBezTo>
                <a:cubicBezTo>
                  <a:pt y="588" x="2775"/>
                  <a:pt y="568" x="2771"/>
                  <a:pt y="545" x="2771"/>
                </a:cubicBezTo>
                <a:lnTo>
                  <a:pt y="411" x="2771"/>
                </a:lnTo>
                <a:cubicBezTo>
                  <a:pt y="389" x="2771"/>
                  <a:pt y="369" x="2775"/>
                  <a:pt y="351" x="2782"/>
                </a:cubicBezTo>
                <a:cubicBezTo>
                  <a:pt y="333" x="2789"/>
                  <a:pt y="318" x="2798"/>
                  <a:pt y="306" x="2811"/>
                </a:cubicBezTo>
                <a:cubicBezTo>
                  <a:pt y="293" x="2823"/>
                  <a:pt y="284" x="2839"/>
                  <a:pt y="277" x="2856"/>
                </a:cubicBezTo>
                <a:cubicBezTo>
                  <a:pt y="270" x="2874"/>
                  <a:pt y="266" x="2894"/>
                  <a:pt y="266" x="2916"/>
                </a:cubicBezTo>
                <a:close/>
                <a:moveTo>
                  <a:pt y="107" x="84"/>
                </a:moveTo>
                <a:cubicBezTo>
                  <a:pt y="107" x="72"/>
                  <a:pt y="110" x="61"/>
                  <a:pt y="114" x="51"/>
                </a:cubicBezTo>
                <a:cubicBezTo>
                  <a:pt y="118" x="40"/>
                  <a:pt y="124" x="31"/>
                  <a:pt y="132" x="24"/>
                </a:cubicBezTo>
                <a:cubicBezTo>
                  <a:pt y="140" x="16"/>
                  <a:pt y="149" x="10"/>
                  <a:pt y="159" x="6"/>
                </a:cubicBezTo>
                <a:cubicBezTo>
                  <a:pt y="170" x="2"/>
                  <a:pt y="181" x="0"/>
                  <a:pt y="192" x="0"/>
                </a:cubicBezTo>
                <a:lnTo>
                  <a:pt y="764" x="0"/>
                </a:lnTo>
                <a:cubicBezTo>
                  <a:pt y="776" x="0"/>
                  <a:pt y="788" x="2"/>
                  <a:pt y="798" x="6"/>
                </a:cubicBezTo>
                <a:cubicBezTo>
                  <a:pt y="808" x="10"/>
                  <a:pt y="817" x="16"/>
                  <a:pt y="825" x="24"/>
                </a:cubicBezTo>
                <a:cubicBezTo>
                  <a:pt y="832" x="32"/>
                  <a:pt y="838" x="41"/>
                  <a:pt y="843" x="51"/>
                </a:cubicBezTo>
                <a:cubicBezTo>
                  <a:pt y="847" x="61"/>
                  <a:pt y="849" x="72"/>
                  <a:pt y="849" x="84"/>
                </a:cubicBezTo>
                <a:lnTo>
                  <a:pt y="849" x="427"/>
                </a:lnTo>
                <a:cubicBezTo>
                  <a:pt y="849" x="472"/>
                  <a:pt y="841" x="513"/>
                  <a:pt y="826" x="552"/>
                </a:cubicBezTo>
                <a:cubicBezTo>
                  <a:pt y="810" x="590"/>
                  <a:pt y="788" x="623"/>
                  <a:pt y="761" x="651"/>
                </a:cubicBezTo>
                <a:cubicBezTo>
                  <a:pt y="733" x="679"/>
                  <a:pt y="700" x="701"/>
                  <a:pt y="661" x="717"/>
                </a:cubicBezTo>
                <a:cubicBezTo>
                  <a:pt y="623" x="733"/>
                  <a:pt y="581" x="741"/>
                  <a:pt y="535" x="741"/>
                </a:cubicBezTo>
                <a:lnTo>
                  <a:pt y="421" x="741"/>
                </a:lnTo>
                <a:cubicBezTo>
                  <a:pt y="376" x="741"/>
                  <a:pt y="334" x="733"/>
                  <a:pt y="296" x="717"/>
                </a:cubicBezTo>
                <a:cubicBezTo>
                  <a:pt y="257" x="701"/>
                  <a:pt y="224" x="679"/>
                  <a:pt y="196" x="651"/>
                </a:cubicBezTo>
                <a:cubicBezTo>
                  <a:pt y="168" x="623"/>
                  <a:pt y="147" x="590"/>
                  <a:pt y="131" x="552"/>
                </a:cubicBezTo>
                <a:cubicBezTo>
                  <a:pt y="115" x="513"/>
                  <a:pt y="107" x="472"/>
                  <a:pt y="107" x="427"/>
                </a:cubicBezTo>
                <a:close/>
                <a:moveTo>
                  <a:pt y="280" x="807"/>
                </a:moveTo>
                <a:lnTo>
                  <a:pt y="650" x="807"/>
                </a:lnTo>
                <a:cubicBezTo>
                  <a:pt y="686" x="807"/>
                  <a:pt y="717" x="813"/>
                  <a:pt y="743" x="826"/>
                </a:cubicBezTo>
                <a:cubicBezTo>
                  <a:pt y="768" x="840"/>
                  <a:pt y="789" x="856"/>
                  <a:pt y="805" x="876"/>
                </a:cubicBezTo>
                <a:cubicBezTo>
                  <a:pt y="821" x="896"/>
                  <a:pt y="832" x="918"/>
                  <a:pt y="839" x="941"/>
                </a:cubicBezTo>
                <a:cubicBezTo>
                  <a:pt y="846" x="964"/>
                  <a:pt y="849" x="985"/>
                  <a:pt y="849" x="1006"/>
                </a:cubicBezTo>
                <a:lnTo>
                  <a:pt y="849" x="1256"/>
                </a:lnTo>
                <a:lnTo>
                  <a:pt y="681" x="1256"/>
                </a:lnTo>
                <a:lnTo>
                  <a:pt y="681" x="1007"/>
                </a:lnTo>
                <a:cubicBezTo>
                  <a:pt y="681" x="995"/>
                  <a:pt y="678" x="987"/>
                  <a:pt y="674" x="982"/>
                </a:cubicBezTo>
                <a:cubicBezTo>
                  <a:pt y="669" x="978"/>
                  <a:pt y="661" x="975"/>
                  <a:pt y="650" x="975"/>
                </a:cubicBezTo>
                <a:lnTo>
                  <a:pt y="280" x="975"/>
                </a:lnTo>
                <a:close/>
                <a:moveTo>
                  <a:pt y="280" x="3983"/>
                </a:moveTo>
                <a:cubicBezTo>
                  <a:pt y="280" x="3971"/>
                  <a:pt y="282" x="3960"/>
                  <a:pt y="286" x="3950"/>
                </a:cubicBezTo>
                <a:cubicBezTo>
                  <a:pt y="291" x="3940"/>
                  <a:pt y="296" x="3930"/>
                  <a:pt y="304" x="3923"/>
                </a:cubicBezTo>
                <a:cubicBezTo>
                  <a:pt y="312" x="3915"/>
                  <a:pt y="321" x="3909"/>
                  <a:pt y="331" x="3904"/>
                </a:cubicBezTo>
                <a:cubicBezTo>
                  <a:pt y="341" x="3900"/>
                  <a:pt y="352" x="3898"/>
                  <a:pt y="364" x="3898"/>
                </a:cubicBezTo>
                <a:lnTo>
                  <a:pt y="849" x="3898"/>
                </a:lnTo>
                <a:lnTo>
                  <a:pt y="849" x="4067"/>
                </a:lnTo>
                <a:lnTo>
                  <a:pt y="448" x="4067"/>
                </a:lnTo>
                <a:lnTo>
                  <a:pt y="448" x="4268"/>
                </a:lnTo>
                <a:cubicBezTo>
                  <a:pt y="448" x="4281"/>
                  <a:pt y="450" x="4292"/>
                  <a:pt y="455" x="4303"/>
                </a:cubicBezTo>
                <a:cubicBezTo>
                  <a:pt y="459" x="4314"/>
                  <a:pt y="465" x="4323"/>
                  <a:pt y="472" x="4331"/>
                </a:cubicBezTo>
                <a:cubicBezTo>
                  <a:pt y="479" x="4338"/>
                  <a:pt y="489" x="4344"/>
                  <a:pt y="499" x="4349"/>
                </a:cubicBezTo>
                <a:cubicBezTo>
                  <a:pt y="510" x="4354"/>
                  <a:pt y="522" x="4356"/>
                  <a:pt y="535" x="4356"/>
                </a:cubicBezTo>
                <a:lnTo>
                  <a:pt y="849" x="4356"/>
                </a:lnTo>
                <a:lnTo>
                  <a:pt y="849" x="4525"/>
                </a:lnTo>
                <a:lnTo>
                  <a:pt y="535" x="4525"/>
                </a:lnTo>
                <a:cubicBezTo>
                  <a:pt y="505" x="4525"/>
                  <a:pt y="477" x="4521"/>
                  <a:pt y="452" x="4513"/>
                </a:cubicBezTo>
                <a:cubicBezTo>
                  <a:pt y="427" x="4505"/>
                  <a:pt y="405" x="4495"/>
                  <a:pt y="386" x="4481"/>
                </a:cubicBezTo>
                <a:cubicBezTo>
                  <a:pt y="367" x="4467"/>
                  <a:pt y="351" x="4452"/>
                  <a:pt y="337" x="4435"/>
                </a:cubicBezTo>
                <a:cubicBezTo>
                  <a:pt y="324" x="4418"/>
                  <a:pt y="313" x="4400"/>
                  <a:pt y="304" x="4381"/>
                </a:cubicBezTo>
                <a:cubicBezTo>
                  <a:pt y="296" x="4362"/>
                  <a:pt y="289" x="4343"/>
                  <a:pt y="286" x="4324"/>
                </a:cubicBezTo>
                <a:cubicBezTo>
                  <a:pt y="282" x="4305"/>
                  <a:pt y="280" x="4286"/>
                  <a:pt y="280" x="4269"/>
                </a:cubicBezTo>
                <a:close/>
                <a:moveTo>
                  <a:pt y="57" x="4591"/>
                </a:moveTo>
                <a:lnTo>
                  <a:pt y="650" x="4591"/>
                </a:lnTo>
                <a:cubicBezTo>
                  <a:pt y="686" x="4591"/>
                  <a:pt y="717" x="4598"/>
                  <a:pt y="743" x="4611"/>
                </a:cubicBezTo>
                <a:cubicBezTo>
                  <a:pt y="768" x="4624"/>
                  <a:pt y="789" x="4641"/>
                  <a:pt y="805" x="4661"/>
                </a:cubicBezTo>
                <a:cubicBezTo>
                  <a:pt y="821" x="4681"/>
                  <a:pt y="832" x="4703"/>
                  <a:pt y="839" x="4726"/>
                </a:cubicBezTo>
                <a:cubicBezTo>
                  <a:pt y="846" x="4748"/>
                  <a:pt y="849" x="4770"/>
                  <a:pt y="849" x="4790"/>
                </a:cubicBezTo>
                <a:lnTo>
                  <a:pt y="849" x="4868"/>
                </a:lnTo>
                <a:lnTo>
                  <a:pt y="681" x="4868"/>
                </a:lnTo>
                <a:lnTo>
                  <a:pt y="681" x="4790"/>
                </a:lnTo>
                <a:cubicBezTo>
                  <a:pt y="681" x="4781"/>
                  <a:pt y="678" x="4774"/>
                  <a:pt y="673" x="4768"/>
                </a:cubicBezTo>
                <a:cubicBezTo>
                  <a:pt y="667" x="4763"/>
                  <a:pt y="660" x="4760"/>
                  <a:pt y="650" x="4760"/>
                </a:cubicBezTo>
                <a:lnTo>
                  <a:pt y="57" x="4760"/>
                </a:lnTo>
                <a:close/>
                <a:moveTo>
                  <a:pt y="280" x="5096"/>
                </a:moveTo>
                <a:cubicBezTo>
                  <a:pt y="280" x="5076"/>
                  <a:pt y="283" x="5055"/>
                  <a:pt y="290" x="5031"/>
                </a:cubicBezTo>
                <a:cubicBezTo>
                  <a:pt y="297" x="5008"/>
                  <a:pt y="308" x="4987"/>
                  <a:pt y="324" x="4967"/>
                </a:cubicBezTo>
                <a:cubicBezTo>
                  <a:pt y="340" x="4947"/>
                  <a:pt y="361" x="4930"/>
                  <a:pt y="386" x="4917"/>
                </a:cubicBezTo>
                <a:cubicBezTo>
                  <a:pt y="412" x="4904"/>
                  <a:pt y="442" x="4897"/>
                  <a:pt y="478" x="4897"/>
                </a:cubicBezTo>
                <a:lnTo>
                  <a:pt y="650" x="4897"/>
                </a:lnTo>
                <a:cubicBezTo>
                  <a:pt y="687" x="4897"/>
                  <a:pt y="717" x="4904"/>
                  <a:pt y="743" x="4917"/>
                </a:cubicBezTo>
                <a:cubicBezTo>
                  <a:pt y="768" x="4930"/>
                  <a:pt y="789" x="4947"/>
                  <a:pt y="805" x="4967"/>
                </a:cubicBezTo>
                <a:cubicBezTo>
                  <a:pt y="821" x="4987"/>
                  <a:pt y="832" x="5008"/>
                  <a:pt y="839" x="5031"/>
                </a:cubicBezTo>
                <a:cubicBezTo>
                  <a:pt y="846" x="5055"/>
                  <a:pt y="849" x="5076"/>
                  <a:pt y="849" x="5096"/>
                </a:cubicBezTo>
                <a:lnTo>
                  <a:pt y="849" x="5325"/>
                </a:lnTo>
                <a:cubicBezTo>
                  <a:pt y="849" x="5338"/>
                  <a:pt y="848" x="5352"/>
                  <a:pt y="845" x="5367"/>
                </a:cubicBezTo>
                <a:cubicBezTo>
                  <a:pt y="842" x="5382"/>
                  <a:pt y="837" x="5397"/>
                  <a:pt y="830" x="5411"/>
                </a:cubicBezTo>
                <a:cubicBezTo>
                  <a:pt y="824" x="5426"/>
                  <a:pt y="815" x="5440"/>
                  <a:pt y="805" x="5454"/>
                </a:cubicBezTo>
                <a:cubicBezTo>
                  <a:pt y="795" x="5467"/>
                  <a:pt y="782" x="5479"/>
                  <a:pt y="767" x="5490"/>
                </a:cubicBezTo>
                <a:cubicBezTo>
                  <a:pt y="752" x="5500"/>
                  <a:pt y="735" x="5508"/>
                  <a:pt y="715" x="5514"/>
                </a:cubicBezTo>
                <a:cubicBezTo>
                  <a:pt y="696" x="5520"/>
                  <a:pt y="674" x="5524"/>
                  <a:pt y="650" x="5524"/>
                </a:cubicBezTo>
                <a:lnTo>
                  <a:pt y="478" x="5524"/>
                </a:lnTo>
                <a:cubicBezTo>
                  <a:pt y="458" x="5524"/>
                  <a:pt y="437" x="5520"/>
                  <a:pt y="414" x="5513"/>
                </a:cubicBezTo>
                <a:cubicBezTo>
                  <a:pt y="391" x="5506"/>
                  <a:pt y="369" x="5495"/>
                  <a:pt y="349" x="5479"/>
                </a:cubicBezTo>
                <a:cubicBezTo>
                  <a:pt y="329" x="5463"/>
                  <a:pt y="313" x="5442"/>
                  <a:pt y="300" x="5417"/>
                </a:cubicBezTo>
                <a:cubicBezTo>
                  <a:pt y="286" x="5391"/>
                  <a:pt y="280" x="5360"/>
                  <a:pt y="280" x="5325"/>
                </a:cubicBezTo>
                <a:close/>
                <a:moveTo>
                  <a:pt y="280" x="6365"/>
                </a:moveTo>
                <a:cubicBezTo>
                  <a:pt y="280" x="6353"/>
                  <a:pt y="282" x="6342"/>
                  <a:pt y="286" x="6332"/>
                </a:cubicBezTo>
                <a:cubicBezTo>
                  <a:pt y="291" x="6322"/>
                  <a:pt y="296" x="6313"/>
                  <a:pt y="304" x="6305"/>
                </a:cubicBezTo>
                <a:cubicBezTo>
                  <a:pt y="312" x="6297"/>
                  <a:pt y="321" x="6291"/>
                  <a:pt y="331" x="6287"/>
                </a:cubicBezTo>
                <a:cubicBezTo>
                  <a:pt y="341" x="6282"/>
                  <a:pt y="352" x="6280"/>
                  <a:pt y="364" x="6280"/>
                </a:cubicBezTo>
                <a:lnTo>
                  <a:pt y="849" x="6280"/>
                </a:lnTo>
                <a:lnTo>
                  <a:pt y="849" x="6449"/>
                </a:lnTo>
                <a:lnTo>
                  <a:pt y="448" x="6449"/>
                </a:lnTo>
                <a:lnTo>
                  <a:pt y="448" x="6650"/>
                </a:lnTo>
                <a:cubicBezTo>
                  <a:pt y="448" x="6663"/>
                  <a:pt y="450" x="6675"/>
                  <a:pt y="455" x="6685"/>
                </a:cubicBezTo>
                <a:cubicBezTo>
                  <a:pt y="459" x="6696"/>
                  <a:pt y="465" x="6705"/>
                  <a:pt y="472" x="6713"/>
                </a:cubicBezTo>
                <a:cubicBezTo>
                  <a:pt y="479" x="6721"/>
                  <a:pt y="489" x="6727"/>
                  <a:pt y="499" x="6731"/>
                </a:cubicBezTo>
                <a:cubicBezTo>
                  <a:pt y="510" x="6736"/>
                  <a:pt y="522" x="6738"/>
                  <a:pt y="535" x="6738"/>
                </a:cubicBezTo>
                <a:lnTo>
                  <a:pt y="849" x="6738"/>
                </a:lnTo>
                <a:lnTo>
                  <a:pt y="849" x="6907"/>
                </a:lnTo>
                <a:lnTo>
                  <a:pt y="535" x="6907"/>
                </a:lnTo>
                <a:cubicBezTo>
                  <a:pt y="505" x="6907"/>
                  <a:pt y="477" x="6903"/>
                  <a:pt y="452" x="6895"/>
                </a:cubicBezTo>
                <a:cubicBezTo>
                  <a:pt y="427" x="6887"/>
                  <a:pt y="405" x="6877"/>
                  <a:pt y="386" x="6863"/>
                </a:cubicBezTo>
                <a:cubicBezTo>
                  <a:pt y="367" x="6850"/>
                  <a:pt y="351" x="6834"/>
                  <a:pt y="337" x="6817"/>
                </a:cubicBezTo>
                <a:cubicBezTo>
                  <a:pt y="324" x="6800"/>
                  <a:pt y="313" x="6782"/>
                  <a:pt y="304" x="6763"/>
                </a:cubicBezTo>
                <a:cubicBezTo>
                  <a:pt y="296" x="6744"/>
                  <a:pt y="289" x="6725"/>
                  <a:pt y="286" x="6706"/>
                </a:cubicBezTo>
                <a:cubicBezTo>
                  <a:pt y="282" x="6687"/>
                  <a:pt y="280" x="6669"/>
                  <a:pt y="280" x="6651"/>
                </a:cubicBezTo>
                <a:close/>
                <a:moveTo>
                  <a:pt y="107" x="1438"/>
                </a:moveTo>
                <a:lnTo>
                  <a:pt y="813" x="1784"/>
                </a:lnTo>
                <a:cubicBezTo>
                  <a:pt y="827" x="1791"/>
                  <a:pt y="838" x="1802"/>
                  <a:pt y="847" x="1815"/>
                </a:cubicBezTo>
                <a:cubicBezTo>
                  <a:pt y="855" x="1829"/>
                  <a:pt y="859" x="1844"/>
                  <a:pt y="859" x="1860"/>
                </a:cubicBezTo>
                <a:cubicBezTo>
                  <a:pt y="859" x="1876"/>
                  <a:pt y="855" x="1891"/>
                  <a:pt y="847" x="1904"/>
                </a:cubicBezTo>
                <a:cubicBezTo>
                  <a:pt y="838" x="1918"/>
                  <a:pt y="827" x="1928"/>
                  <a:pt y="813" x="1936"/>
                </a:cubicBezTo>
                <a:lnTo>
                  <a:pt y="107" x="2282"/>
                </a:lnTo>
                <a:lnTo>
                  <a:pt y="107" x="2094"/>
                </a:lnTo>
                <a:lnTo>
                  <a:pt y="585" x="1860"/>
                </a:lnTo>
                <a:lnTo>
                  <a:pt y="107" x="1627"/>
                </a:lnTo>
                <a:close/>
                <a:moveTo>
                  <a:pt y="98" x="2916"/>
                </a:moveTo>
                <a:cubicBezTo>
                  <a:pt y="98" x="2872"/>
                  <a:pt y="106" x="2830"/>
                  <a:pt y="121" x="2792"/>
                </a:cubicBezTo>
                <a:cubicBezTo>
                  <a:pt y="137" x="2753"/>
                  <a:pt y="159" x="2720"/>
                  <a:pt y="187" x="2692"/>
                </a:cubicBezTo>
                <a:cubicBezTo>
                  <a:pt y="214" x="2664"/>
                  <a:pt y="247" x="2642"/>
                  <a:pt y="286" x="2626"/>
                </a:cubicBezTo>
                <a:cubicBezTo>
                  <a:pt y="325" x="2610"/>
                  <a:pt y="366" x="2603"/>
                  <a:pt y="411" x="2603"/>
                </a:cubicBezTo>
                <a:lnTo>
                  <a:pt y="545" x="2603"/>
                </a:lnTo>
                <a:cubicBezTo>
                  <a:pt y="591" x="2603"/>
                  <a:pt y="633" x="2610"/>
                  <a:pt y="671" x="2626"/>
                </a:cubicBezTo>
                <a:cubicBezTo>
                  <a:pt y="709" x="2642"/>
                  <a:pt y="743" x="2664"/>
                  <a:pt y="770" x="2692"/>
                </a:cubicBezTo>
                <a:cubicBezTo>
                  <a:pt y="798" x="2720"/>
                  <a:pt y="820" x="2753"/>
                  <a:pt y="836" x="2792"/>
                </a:cubicBezTo>
                <a:cubicBezTo>
                  <a:pt y="851" x="2830"/>
                  <a:pt y="859" x="2872"/>
                  <a:pt y="859" x="2916"/>
                </a:cubicBezTo>
                <a:lnTo>
                  <a:pt y="859" x="3088"/>
                </a:lnTo>
                <a:cubicBezTo>
                  <a:pt y="859" x="3133"/>
                  <a:pt y="851" x="3174"/>
                  <a:pt y="836" x="3213"/>
                </a:cubicBezTo>
                <a:cubicBezTo>
                  <a:pt y="820" x="3251"/>
                  <a:pt y="798" x="3284"/>
                  <a:pt y="770" x="3312"/>
                </a:cubicBezTo>
                <a:cubicBezTo>
                  <a:pt y="743" x="3340"/>
                  <a:pt y="709" x="3362"/>
                  <a:pt y="671" x="3377"/>
                </a:cubicBezTo>
                <a:cubicBezTo>
                  <a:pt y="632" x="3393"/>
                  <a:pt y="591" x="3401"/>
                  <a:pt y="545" x="3401"/>
                </a:cubicBezTo>
                <a:lnTo>
                  <a:pt y="411" x="3401"/>
                </a:lnTo>
                <a:cubicBezTo>
                  <a:pt y="366" x="3401"/>
                  <a:pt y="325" x="3393"/>
                  <a:pt y="286" x="3377"/>
                </a:cubicBezTo>
                <a:cubicBezTo>
                  <a:pt y="247" x="3362"/>
                  <a:pt y="214" x="3340"/>
                  <a:pt y="187" x="3312"/>
                </a:cubicBezTo>
                <a:cubicBezTo>
                  <a:pt y="159" x="3284"/>
                  <a:pt y="137" x="3251"/>
                  <a:pt y="121" x="3213"/>
                </a:cubicBezTo>
                <a:cubicBezTo>
                  <a:pt y="106" x="3174"/>
                  <a:pt y="98" x="3133"/>
                  <a:pt y="98" x="3088"/>
                </a:cubicBezTo>
                <a:close/>
                <a:moveTo>
                  <a:pt y="0" x="3667"/>
                </a:moveTo>
                <a:cubicBezTo>
                  <a:pt y="18" x="3651"/>
                  <a:pt y="37" x="3635"/>
                  <a:pt y="57" x="3620"/>
                </a:cubicBezTo>
                <a:cubicBezTo>
                  <a:pt y="76" x="3605"/>
                  <a:pt y="98" x="3590"/>
                  <a:pt y="122" x="3574"/>
                </a:cubicBezTo>
                <a:cubicBezTo>
                  <a:pt y="146" x="3559"/>
                  <a:pt y="171" x="3543"/>
                  <a:pt y="199" x="3528"/>
                </a:cubicBezTo>
                <a:cubicBezTo>
                  <a:pt y="226" x="3513"/>
                  <a:pt y="255" x="3500"/>
                  <a:pt y="286" x="3488"/>
                </a:cubicBezTo>
                <a:cubicBezTo>
                  <a:pt y="316" x="3477"/>
                  <a:pt y="347" x="3467"/>
                  <a:pt y="380" x="3460"/>
                </a:cubicBezTo>
                <a:cubicBezTo>
                  <a:pt y="412" x="3452"/>
                  <a:pt y="445" x="3449"/>
                  <a:pt y="478" x="3449"/>
                </a:cubicBezTo>
                <a:cubicBezTo>
                  <a:pt y="512" x="3449"/>
                  <a:pt y="545" x="3452"/>
                  <a:pt y="577" x="3460"/>
                </a:cubicBezTo>
                <a:cubicBezTo>
                  <a:pt y="609" x="3467"/>
                  <a:pt y="641" x="3477"/>
                  <a:pt y="671" x="3488"/>
                </a:cubicBezTo>
                <a:cubicBezTo>
                  <a:pt y="701" x="3500"/>
                  <a:pt y="730" x="3513"/>
                  <a:pt y="758" x="3528"/>
                </a:cubicBezTo>
                <a:cubicBezTo>
                  <a:pt y="785" x="3543"/>
                  <a:pt y="811" x="3559"/>
                  <a:pt y="835" x="3574"/>
                </a:cubicBezTo>
                <a:cubicBezTo>
                  <a:pt y="859" x="3590"/>
                  <a:pt y="880" x="3605"/>
                  <a:pt y="900" x="3620"/>
                </a:cubicBezTo>
                <a:cubicBezTo>
                  <a:pt y="919" x="3635"/>
                  <a:pt y="938" x="3651"/>
                  <a:pt y="957" x="3667"/>
                </a:cubicBezTo>
                <a:lnTo>
                  <a:pt y="957" x="3903"/>
                </a:lnTo>
                <a:lnTo>
                  <a:pt y="877" x="3822"/>
                </a:lnTo>
                <a:cubicBezTo>
                  <a:pt y="877" x="3822"/>
                  <a:pt y="871" x="3817"/>
                  <a:pt y="860" x="3806"/>
                </a:cubicBezTo>
                <a:cubicBezTo>
                  <a:pt y="849" x="3796"/>
                  <a:pt y="834" x="3783"/>
                  <a:pt y="815" x="3768"/>
                </a:cubicBezTo>
                <a:cubicBezTo>
                  <a:pt y="796" x="3753"/>
                  <a:pt y="773" x="3736"/>
                  <a:pt y="748" x="3719"/>
                </a:cubicBezTo>
                <a:cubicBezTo>
                  <a:pt y="722" x="3701"/>
                  <a:pt y="694" x="3684"/>
                  <a:pt y="665" x="3669"/>
                </a:cubicBezTo>
                <a:cubicBezTo>
                  <a:pt y="635" x="3654"/>
                  <a:pt y="605" x="3642"/>
                  <a:pt y="573" x="3632"/>
                </a:cubicBezTo>
                <a:cubicBezTo>
                  <a:pt y="541" x="3622"/>
                  <a:pt y="510" x="3617"/>
                  <a:pt y="478" x="3617"/>
                </a:cubicBezTo>
                <a:cubicBezTo>
                  <a:pt y="447" x="3617"/>
                  <a:pt y="416" x="3622"/>
                  <a:pt y="384" x="3632"/>
                </a:cubicBezTo>
                <a:cubicBezTo>
                  <a:pt y="352" x="3642"/>
                  <a:pt y="322" x="3654"/>
                  <a:pt y="292" x="3669"/>
                </a:cubicBezTo>
                <a:cubicBezTo>
                  <a:pt y="263" x="3684"/>
                  <a:pt y="235" x="3701"/>
                  <a:pt y="209" x="3719"/>
                </a:cubicBezTo>
                <a:cubicBezTo>
                  <a:pt y="183" x="3736"/>
                  <a:pt y="161" x="3753"/>
                  <a:pt y="142" x="3768"/>
                </a:cubicBezTo>
                <a:cubicBezTo>
                  <a:pt y="123" x="3783"/>
                  <a:pt y="108" x="3796"/>
                  <a:pt y="97" x="3806"/>
                </a:cubicBezTo>
                <a:cubicBezTo>
                  <a:pt y="86" x="3817"/>
                  <a:pt y="80" x="3822"/>
                  <a:pt y="80" x="3822"/>
                </a:cubicBezTo>
                <a:lnTo>
                  <a:pt y="0" x="3903"/>
                </a:lnTo>
                <a:close/>
                <a:moveTo>
                  <a:pt y="0" x="6894"/>
                </a:moveTo>
                <a:lnTo>
                  <a:pt y="80" x="6975"/>
                </a:lnTo>
                <a:cubicBezTo>
                  <a:pt y="80" x="6975"/>
                  <a:pt y="86" x="6980"/>
                  <a:pt y="97" x="6990"/>
                </a:cubicBezTo>
                <a:cubicBezTo>
                  <a:pt y="108" x="7000"/>
                  <a:pt y="123" x="7013"/>
                  <a:pt y="142" x="7028"/>
                </a:cubicBezTo>
                <a:cubicBezTo>
                  <a:pt y="161" x="7044"/>
                  <a:pt y="183" x="7060"/>
                  <a:pt y="209" x="7078"/>
                </a:cubicBezTo>
                <a:cubicBezTo>
                  <a:pt y="235" x="7096"/>
                  <a:pt y="262" x="7112"/>
                  <a:pt y="292" x="7127"/>
                </a:cubicBezTo>
                <a:cubicBezTo>
                  <a:pt y="321" x="7142"/>
                  <a:pt y="352" x="7154"/>
                  <a:pt y="384" x="7164"/>
                </a:cubicBezTo>
                <a:cubicBezTo>
                  <a:pt y="416" x="7174"/>
                  <a:pt y="447" x="7179"/>
                  <a:pt y="478" x="7179"/>
                </a:cubicBezTo>
                <a:cubicBezTo>
                  <a:pt y="509" x="7179"/>
                  <a:pt y="541" x="7174"/>
                  <a:pt y="573" x="7164"/>
                </a:cubicBezTo>
                <a:cubicBezTo>
                  <a:pt y="605" x="7154"/>
                  <a:pt y="635" x="7142"/>
                  <a:pt y="665" x="7127"/>
                </a:cubicBezTo>
                <a:cubicBezTo>
                  <a:pt y="694" x="7112"/>
                  <a:pt y="722" x="7096"/>
                  <a:pt y="748" x="7078"/>
                </a:cubicBezTo>
                <a:cubicBezTo>
                  <a:pt y="773" x="7060"/>
                  <a:pt y="796" x="7044"/>
                  <a:pt y="815" x="7028"/>
                </a:cubicBezTo>
                <a:cubicBezTo>
                  <a:pt y="834" x="7013"/>
                  <a:pt y="849" x="7000"/>
                  <a:pt y="860" x="6990"/>
                </a:cubicBezTo>
                <a:cubicBezTo>
                  <a:pt y="871" x="6980"/>
                  <a:pt y="877" x="6975"/>
                  <a:pt y="877" x="6975"/>
                </a:cubicBezTo>
                <a:lnTo>
                  <a:pt y="957" x="6894"/>
                </a:lnTo>
                <a:lnTo>
                  <a:pt y="957" x="7130"/>
                </a:lnTo>
                <a:cubicBezTo>
                  <a:pt y="938" x="7146"/>
                  <a:pt y="919" x="7162"/>
                  <a:pt y="900" x="7176"/>
                </a:cubicBezTo>
                <a:cubicBezTo>
                  <a:pt y="880" x="7191"/>
                  <a:pt y="859" x="7207"/>
                  <a:pt y="835" x="7222"/>
                </a:cubicBezTo>
                <a:cubicBezTo>
                  <a:pt y="811" x="7238"/>
                  <a:pt y="785" x="7254"/>
                  <a:pt y="758" x="7269"/>
                </a:cubicBezTo>
                <a:cubicBezTo>
                  <a:pt y="730" x="7284"/>
                  <a:pt y="701" x="7297"/>
                  <a:pt y="671" x="7309"/>
                </a:cubicBezTo>
                <a:cubicBezTo>
                  <a:pt y="641" x="7320"/>
                  <a:pt y="609" x="7330"/>
                  <a:pt y="577" x="7337"/>
                </a:cubicBezTo>
                <a:cubicBezTo>
                  <a:pt y="545" x="7345"/>
                  <a:pt y="512" x="7348"/>
                  <a:pt y="478" x="7348"/>
                </a:cubicBezTo>
                <a:cubicBezTo>
                  <a:pt y="445" x="7348"/>
                  <a:pt y="412" x="7345"/>
                  <a:pt y="380" x="7337"/>
                </a:cubicBezTo>
                <a:cubicBezTo>
                  <a:pt y="347" x="7330"/>
                  <a:pt y="316" x="7320"/>
                  <a:pt y="286" x="7309"/>
                </a:cubicBezTo>
                <a:cubicBezTo>
                  <a:pt y="255" x="7297"/>
                  <a:pt y="226" x="7284"/>
                  <a:pt y="199" x="7269"/>
                </a:cubicBezTo>
                <a:cubicBezTo>
                  <a:pt y="171" x="7254"/>
                  <a:pt y="146" x="7238"/>
                  <a:pt y="122" x="7222"/>
                </a:cubicBezTo>
                <a:cubicBezTo>
                  <a:pt y="98" x="7207"/>
                  <a:pt y="76" x="7191"/>
                  <a:pt y="57" x="7176"/>
                </a:cubicBezTo>
                <a:cubicBezTo>
                  <a:pt y="37" x="7162"/>
                  <a:pt y="18" x="7146"/>
                  <a:pt y="0" x="7130"/>
                </a:cubicBezTo>
                <a:close/>
                <a:moveTo>
                  <a:pt y="280" x="1265"/>
                </a:moveTo>
                <a:lnTo>
                  <a:pt y="879" x="1265"/>
                </a:lnTo>
                <a:cubicBezTo>
                  <a:pt y="890" x="1265"/>
                  <a:pt y="898" x="1262"/>
                  <a:pt y="903" x="1258"/>
                </a:cubicBezTo>
                <a:cubicBezTo>
                  <a:pt y="907" x="1254"/>
                  <a:pt y="910" x="1246"/>
                  <a:pt y="910" x="1235"/>
                </a:cubicBezTo>
                <a:lnTo>
                  <a:pt y="910" x="985"/>
                </a:lnTo>
                <a:lnTo>
                  <a:pt y="1078" x="985"/>
                </a:lnTo>
                <a:lnTo>
                  <a:pt y="1078" x="1235"/>
                </a:lnTo>
                <a:cubicBezTo>
                  <a:pt y="1078" x="1248"/>
                  <a:pt y="1077" x="1262"/>
                  <a:pt y="1074" x="1277"/>
                </a:cubicBezTo>
                <a:cubicBezTo>
                  <a:pt y="1071" x="1292"/>
                  <a:pt y="1066" x="1307"/>
                  <a:pt y="1059" x="1321"/>
                </a:cubicBezTo>
                <a:cubicBezTo>
                  <a:pt y="1053" x="1336"/>
                  <a:pt y="1044" x="1350"/>
                  <a:pt y="1034" x="1363"/>
                </a:cubicBezTo>
                <a:cubicBezTo>
                  <a:pt y="1024" x="1377"/>
                  <a:pt y="1011" x="1389"/>
                  <a:pt y="996" x="1399"/>
                </a:cubicBezTo>
                <a:cubicBezTo>
                  <a:pt y="981" x="1410"/>
                  <a:pt y="964" x="1418"/>
                  <a:pt y="944" x="1424"/>
                </a:cubicBezTo>
                <a:cubicBezTo>
                  <a:pt y="925" x="1430"/>
                  <a:pt y="903" x="1433"/>
                  <a:pt y="879" x="1433"/>
                </a:cubicBezTo>
                <a:lnTo>
                  <a:pt y="280" x="1433"/>
                </a:lnTo>
                <a:close/>
                <a:moveTo>
                  <a:pt y="280" x="5778"/>
                </a:moveTo>
                <a:cubicBezTo>
                  <a:pt y="280" x="5754"/>
                  <a:pt y="283" x="5732"/>
                  <a:pt y="289" x="5713"/>
                </a:cubicBezTo>
                <a:cubicBezTo>
                  <a:pt y="295" x="5694"/>
                  <a:pt y="303" x="5676"/>
                  <a:pt y="314" x="5661"/>
                </a:cubicBezTo>
                <a:cubicBezTo>
                  <a:pt y="324" x="5646"/>
                  <a:pt y="336" x="5634"/>
                  <a:pt y="350" x="5623"/>
                </a:cubicBezTo>
                <a:cubicBezTo>
                  <a:pt y="363" x="5613"/>
                  <a:pt y="377" x="5604"/>
                  <a:pt y="392" x="5598"/>
                </a:cubicBezTo>
                <a:cubicBezTo>
                  <a:pt y="406" x="5591"/>
                  <a:pt y="421" x="5587"/>
                  <a:pt y="436" x="5584"/>
                </a:cubicBezTo>
                <a:cubicBezTo>
                  <a:pt y="451" x="5581"/>
                  <a:pt y="465" x="5579"/>
                  <a:pt y="478" x="5579"/>
                </a:cubicBezTo>
                <a:lnTo>
                  <a:pt y="650" x="5579"/>
                </a:lnTo>
                <a:cubicBezTo>
                  <a:pt y="674" x="5579"/>
                  <a:pt y="696" x="5582"/>
                  <a:pt y="715" x="5588"/>
                </a:cubicBezTo>
                <a:cubicBezTo>
                  <a:pt y="735" x="5595"/>
                  <a:pt y="752" x="5603"/>
                  <a:pt y="767" x="5613"/>
                </a:cubicBezTo>
                <a:cubicBezTo>
                  <a:pt y="782" x="5623"/>
                  <a:pt y="795" x="5635"/>
                  <a:pt y="805" x="5649"/>
                </a:cubicBezTo>
                <a:cubicBezTo>
                  <a:pt y="815" x="5662"/>
                  <a:pt y="824" x="5677"/>
                  <a:pt y="830" x="5691"/>
                </a:cubicBezTo>
                <a:cubicBezTo>
                  <a:pt y="837" x="5706"/>
                  <a:pt y="842" x="5720"/>
                  <a:pt y="845" x="5735"/>
                </a:cubicBezTo>
                <a:cubicBezTo>
                  <a:pt y="848" x="5750"/>
                  <a:pt y="849" x="5764"/>
                  <a:pt y="849" x="5778"/>
                </a:cubicBezTo>
                <a:lnTo>
                  <a:pt y="849" x="6027"/>
                </a:lnTo>
                <a:lnTo>
                  <a:pt y="681" x="6027"/>
                </a:lnTo>
                <a:lnTo>
                  <a:pt y="681" x="5779"/>
                </a:lnTo>
                <a:cubicBezTo>
                  <a:pt y="681" x="5767"/>
                  <a:pt y="678" x="5759"/>
                  <a:pt y="674" x="5755"/>
                </a:cubicBezTo>
                <a:cubicBezTo>
                  <a:pt y="669" x="5750"/>
                  <a:pt y="661" x="5748"/>
                  <a:pt y="650" x="5748"/>
                </a:cubicBezTo>
                <a:lnTo>
                  <a:pt y="478" x="5748"/>
                </a:lnTo>
                <a:cubicBezTo>
                  <a:pt y="469" x="5748"/>
                  <a:pt y="462" x="5750"/>
                  <a:pt y="457" x="5755"/>
                </a:cubicBezTo>
                <a:cubicBezTo>
                  <a:pt y="451" x="5761"/>
                  <a:pt y="448" x="5768"/>
                  <a:pt y="448" x="5778"/>
                </a:cubicBezTo>
                <a:lnTo>
                  <a:pt y="448" x="6007"/>
                </a:lnTo>
                <a:cubicBezTo>
                  <a:pt y="448" x="6018"/>
                  <a:pt y="451" x="6026"/>
                  <a:pt y="455" x="6030"/>
                </a:cubicBezTo>
                <a:cubicBezTo>
                  <a:pt y="460" x="6035"/>
                  <a:pt y="467" x="6037"/>
                  <a:pt y="478" x="6037"/>
                </a:cubicBezTo>
                <a:lnTo>
                  <a:pt y="879" x="6037"/>
                </a:lnTo>
                <a:cubicBezTo>
                  <a:pt y="890" x="6037"/>
                  <a:pt y="898" x="6035"/>
                  <a:pt y="903" x="6030"/>
                </a:cubicBezTo>
                <a:cubicBezTo>
                  <a:pt y="907" x="6026"/>
                  <a:pt y="910" x="6018"/>
                  <a:pt y="910" x="6007"/>
                </a:cubicBezTo>
                <a:lnTo>
                  <a:pt y="910" x="5757"/>
                </a:lnTo>
                <a:lnTo>
                  <a:pt y="1078" x="5757"/>
                </a:lnTo>
                <a:lnTo>
                  <a:pt y="1078" x="6007"/>
                </a:lnTo>
                <a:cubicBezTo>
                  <a:pt y="1078" x="6020"/>
                  <a:pt y="1077" x="6034"/>
                  <a:pt y="1074" x="6049"/>
                </a:cubicBezTo>
                <a:cubicBezTo>
                  <a:pt y="1071" x="6064"/>
                  <a:pt y="1066" x="6079"/>
                  <a:pt y="1059" x="6094"/>
                </a:cubicBezTo>
                <a:cubicBezTo>
                  <a:pt y="1053" x="6108"/>
                  <a:pt y="1044" x="6122"/>
                  <a:pt y="1034" x="6136"/>
                </a:cubicBezTo>
                <a:cubicBezTo>
                  <a:pt y="1024" x="6149"/>
                  <a:pt y="1011" x="6161"/>
                  <a:pt y="996" x="6172"/>
                </a:cubicBezTo>
                <a:cubicBezTo>
                  <a:pt y="981" x="6182"/>
                  <a:pt y="964" x="6190"/>
                  <a:pt y="944" x="6196"/>
                </a:cubicBezTo>
                <a:cubicBezTo>
                  <a:pt y="925" x="6203"/>
                  <a:pt y="903" x="6206"/>
                  <a:pt y="879" x="6206"/>
                </a:cubicBezTo>
                <a:lnTo>
                  <a:pt y="478" x="6206"/>
                </a:lnTo>
                <a:cubicBezTo>
                  <a:pt y="454" x="6206"/>
                  <a:pt y="433" x="6203"/>
                  <a:pt y="414" x="6196"/>
                </a:cubicBezTo>
                <a:cubicBezTo>
                  <a:pt y="394" x="6190"/>
                  <a:pt y="377" x="6182"/>
                  <a:pt y="362" x="6172"/>
                </a:cubicBezTo>
                <a:cubicBezTo>
                  <a:pt y="347" x="6161"/>
                  <a:pt y="334" x="6149"/>
                  <a:pt y="324" x="6136"/>
                </a:cubicBezTo>
                <a:cubicBezTo>
                  <a:pt y="314" x="6122"/>
                  <a:pt y="305" x="6108"/>
                  <a:pt y="299" x="6094"/>
                </a:cubicBezTo>
                <a:cubicBezTo>
                  <a:pt y="292" x="6079"/>
                  <a:pt y="287" x="6064"/>
                  <a:pt y="284" x="6049"/>
                </a:cubicBezTo>
                <a:cubicBezTo>
                  <a:pt y="281" x="6034"/>
                  <a:pt y="280" x="6020"/>
                  <a:pt y="280" x="6007"/>
                </a:cubicBezTo>
                <a:close/>
              </a:path>
            </a:pathLst>
          </a:custGeom>
          <a:solidFill>
            <a:srgbClr val="BF9000"/>
          </a:solidFill>
          <a:ln w="9525" cap="flat">
            <a:solidFill>
              <a:srgbClr val="FFFFFF"/>
            </a:solidFill>
            <a:prstDash val="solid"/>
            <a:round/>
            <a:headEnd w="med" len="med" type="none"/>
            <a:tailEnd w="med" len="med" type="none"/>
          </a:ln>
        </p:spPr>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 name="Shape 30"/>
        <p:cNvGrpSpPr/>
        <p:nvPr/>
      </p:nvGrpSpPr>
      <p:grpSpPr>
        <a:xfrm>
          <a:off y="0" x="0"/>
          <a:ext cy="0" cx="0"/>
          <a:chOff y="0" x="0"/>
          <a:chExt cy="0" cx="0"/>
        </a:xfrm>
      </p:grpSpPr>
      <p:sp>
        <p:nvSpPr>
          <p:cNvPr id="31" name="Shape 31"/>
          <p:cNvSpPr txBox="1"/>
          <p:nvPr/>
        </p:nvSpPr>
        <p:spPr>
          <a:xfrm>
            <a:off y="534825" x="236400"/>
            <a:ext cy="4711199" cx="8671199"/>
          </a:xfrm>
          <a:prstGeom prst="rect">
            <a:avLst/>
          </a:prstGeom>
        </p:spPr>
        <p:txBody>
          <a:bodyPr bIns="91425" rIns="91425" lIns="91425" tIns="91425" anchor="t" anchorCtr="0">
            <a:noAutofit/>
          </a:bodyPr>
          <a:lstStyle/>
          <a:p>
            <a:pPr rtl="0" lvl="0" indent="457200" marL="1371600">
              <a:buClr>
                <a:schemeClr val="dk1"/>
              </a:buClr>
              <a:buSzPct val="78571"/>
              <a:buFont typeface="Arial"/>
              <a:buNone/>
            </a:pPr>
            <a:r>
              <a:rPr b="1" lang="es">
                <a:solidFill>
                  <a:srgbClr val="FFFFFF"/>
                </a:solidFill>
              </a:rPr>
              <a:t>  </a:t>
            </a:r>
          </a:p>
          <a:p>
            <a:pPr rtl="0" lvl="0">
              <a:buClr>
                <a:schemeClr val="dk1"/>
              </a:buClr>
              <a:buSzPct val="78571"/>
              <a:buFont typeface="Arial"/>
              <a:buNone/>
            </a:pPr>
            <a:r>
              <a:rPr b="1" lang="es">
                <a:solidFill>
                  <a:srgbClr val="FFFFFF"/>
                </a:solidFill>
                <a:latin typeface="Open Sans"/>
                <a:ea typeface="Open Sans"/>
                <a:cs typeface="Open Sans"/>
                <a:sym typeface="Open Sans"/>
              </a:rPr>
              <a:t>Muchos sitios web intentan comparar las preferencias de dos usuarios para realizar sugerencias a partir de las preferencias de usuarios con gustos similares a los nuestros. Dado un ranking de n productos (p.ej. películas) mediante el cual los usuarios indicamos nuestras preferencias, un algoritmo puede medir la similitud de nuestras preferencias contando el número de inversiones: dos productos i y j están “invertidos" en las preferencias de A y B si el usuario A prefiere el producto i antes que el j, mientras que el usuario B prefiere el producto j antes que el i. Esto es, cuantas menos inversiones existan entre dos rankings, más similares serán las preferencias de los usuarios representados por esos rankings.</a:t>
            </a:r>
          </a:p>
          <a:p>
            <a:pPr rtl="0" lvl="0">
              <a:buClr>
                <a:schemeClr val="dk1"/>
              </a:buClr>
              <a:buSzPct val="78571"/>
              <a:buFont typeface="Arial"/>
              <a:buNone/>
            </a:pPr>
            <a:r>
              <a:rPr b="1" lang="es">
                <a:solidFill>
                  <a:srgbClr val="FFFFFF"/>
                </a:solidFill>
                <a:latin typeface="Open Sans"/>
                <a:ea typeface="Open Sans"/>
                <a:cs typeface="Open Sans"/>
                <a:sym typeface="Open Sans"/>
              </a:rPr>
              <a:t>Por simplicidad podemos suponer que los productos se pueden identificar mediante enteros</a:t>
            </a:r>
          </a:p>
          <a:p>
            <a:pPr rtl="0" lvl="0">
              <a:buClr>
                <a:schemeClr val="dk1"/>
              </a:buClr>
              <a:buSzPct val="78571"/>
              <a:buFont typeface="Arial"/>
              <a:buNone/>
            </a:pPr>
            <a:r>
              <a:rPr b="1" lang="es">
                <a:solidFill>
                  <a:srgbClr val="FFFFFF"/>
                </a:solidFill>
                <a:latin typeface="Open Sans"/>
                <a:ea typeface="Open Sans"/>
                <a:cs typeface="Open Sans"/>
                <a:sym typeface="Open Sans"/>
              </a:rPr>
              <a:t>1,...., n, y que uno de los rankings siempre es 1;....; n (si no fuese así bastará reenumerarlos) y</a:t>
            </a:r>
          </a:p>
          <a:p>
            <a:pPr rtl="0" lvl="0">
              <a:buClr>
                <a:schemeClr val="dk1"/>
              </a:buClr>
              <a:buSzPct val="78571"/>
              <a:buFont typeface="Arial"/>
              <a:buNone/>
            </a:pPr>
            <a:r>
              <a:rPr b="1" lang="es">
                <a:solidFill>
                  <a:srgbClr val="FFFFFF"/>
                </a:solidFill>
                <a:latin typeface="Open Sans"/>
                <a:ea typeface="Open Sans"/>
                <a:cs typeface="Open Sans"/>
                <a:sym typeface="Open Sans"/>
              </a:rPr>
              <a:t>el otro es a1; a2,..., an, de forma que dos productos i y j están invertidos si i &lt; j pero ai &gt; aj .</a:t>
            </a:r>
          </a:p>
          <a:p>
            <a:pPr rtl="0" lvl="0">
              <a:buClr>
                <a:schemeClr val="dk1"/>
              </a:buClr>
              <a:buSzPct val="78571"/>
              <a:buFont typeface="Arial"/>
              <a:buNone/>
            </a:pPr>
            <a:r>
              <a:rPr b="1" lang="es">
                <a:solidFill>
                  <a:srgbClr val="FFFFFF"/>
                </a:solidFill>
                <a:latin typeface="Open Sans"/>
                <a:ea typeface="Open Sans"/>
                <a:cs typeface="Open Sans"/>
                <a:sym typeface="Open Sans"/>
              </a:rPr>
              <a:t>De esta forma nuestra representación del problema será un vector de enteros v de tamaño n,</a:t>
            </a:r>
          </a:p>
          <a:p>
            <a:pPr rtl="0" lvl="0">
              <a:buClr>
                <a:schemeClr val="dk1"/>
              </a:buClr>
              <a:buSzPct val="78571"/>
              <a:buFont typeface="Arial"/>
              <a:buNone/>
            </a:pPr>
            <a:r>
              <a:rPr b="1" lang="es">
                <a:solidFill>
                  <a:srgbClr val="FFFFFF"/>
                </a:solidFill>
                <a:latin typeface="Open Sans"/>
                <a:ea typeface="Open Sans"/>
                <a:cs typeface="Open Sans"/>
                <a:sym typeface="Open Sans"/>
              </a:rPr>
              <a:t>de forma que v[i] = ai; i = 1,..., n.</a:t>
            </a:r>
          </a:p>
          <a:p>
            <a:r>
              <a:t/>
            </a:r>
          </a:p>
        </p:txBody>
      </p:sp>
      <p:sp>
        <p:nvSpPr>
          <p:cNvPr id="32" name="Shape 32"/>
          <p:cNvSpPr/>
          <p:nvPr/>
        </p:nvSpPr>
        <p:spPr>
          <a:xfrm>
            <a:off y="97875" x="373299"/>
            <a:ext cy="436948" cx="6784356"/>
          </a:xfrm>
          <a:custGeom>
            <a:pathLst>
              <a:path w="16149" extrusionOk="0" h="1023">
                <a:moveTo>
                  <a:pt y="64" x="5458"/>
                </a:moveTo>
                <a:lnTo>
                  <a:pt y="221" x="5458"/>
                </a:lnTo>
                <a:lnTo>
                  <a:pt y="221" x="5627"/>
                </a:lnTo>
                <a:lnTo>
                  <a:pt y="64" x="5627"/>
                </a:lnTo>
                <a:close/>
                <a:moveTo>
                  <a:pt y="64" x="14695"/>
                </a:moveTo>
                <a:lnTo>
                  <a:pt y="221" x="14695"/>
                </a:lnTo>
                <a:lnTo>
                  <a:pt y="221" x="14863"/>
                </a:lnTo>
                <a:lnTo>
                  <a:pt y="64" x="14863"/>
                </a:lnTo>
                <a:close/>
                <a:moveTo>
                  <a:pt y="0" x="6220"/>
                </a:moveTo>
                <a:lnTo>
                  <a:pt y="157" x="5949"/>
                </a:lnTo>
                <a:lnTo>
                  <a:pt y="265" x="5999"/>
                </a:lnTo>
                <a:lnTo>
                  <a:pt y="160" x="6293"/>
                </a:lnTo>
                <a:lnTo>
                  <a:pt y="0" x="6220"/>
                </a:lnTo>
                <a:close/>
                <a:moveTo>
                  <a:pt y="288" x="11158"/>
                </a:moveTo>
                <a:lnTo>
                  <a:pt y="456" x="11158"/>
                </a:lnTo>
                <a:lnTo>
                  <a:pt y="456" x="11487"/>
                </a:lnTo>
                <a:lnTo>
                  <a:pt y="288" x="11487"/>
                </a:lnTo>
                <a:close/>
                <a:moveTo>
                  <a:pt y="456" x="1159"/>
                </a:moveTo>
                <a:cubicBezTo>
                  <a:pt y="456" x="1169"/>
                  <a:pt y="458" x="1177"/>
                  <a:pt y="463" x="1182"/>
                </a:cubicBezTo>
                <a:cubicBezTo>
                  <a:pt y="467" x="1187"/>
                  <a:pt y="475" x="1189"/>
                  <a:pt y="487" x="1189"/>
                </a:cubicBezTo>
                <a:lnTo>
                  <a:pt y="658" x="1189"/>
                </a:lnTo>
                <a:cubicBezTo>
                  <a:pt y="669" x="1189"/>
                  <a:pt y="677" x="1187"/>
                  <a:pt y="681" x="1182"/>
                </a:cubicBezTo>
                <a:cubicBezTo>
                  <a:pt y="686" x="1178"/>
                  <a:pt y="688" x="1170"/>
                  <a:pt y="688" x="1159"/>
                </a:cubicBezTo>
                <a:lnTo>
                  <a:pt y="688" x="930"/>
                </a:lnTo>
                <a:cubicBezTo>
                  <a:pt y="688" x="919"/>
                  <a:pt y="686" x="911"/>
                  <a:pt y="681" x="907"/>
                </a:cubicBezTo>
                <a:cubicBezTo>
                  <a:pt y="677" x="902"/>
                  <a:pt y="669" x="900"/>
                  <a:pt y="658" x="900"/>
                </a:cubicBezTo>
                <a:lnTo>
                  <a:pt y="486" x="900"/>
                </a:lnTo>
                <a:cubicBezTo>
                  <a:pt y="475" x="900"/>
                  <a:pt y="468" x="902"/>
                  <a:pt y="463" x="907"/>
                </a:cubicBezTo>
                <a:cubicBezTo>
                  <a:pt y="459" x="911"/>
                  <a:pt y="456" x="919"/>
                  <a:pt y="456" x="930"/>
                </a:cubicBezTo>
                <a:close/>
                <a:moveTo>
                  <a:pt y="456" x="6123"/>
                </a:moveTo>
                <a:cubicBezTo>
                  <a:pt y="456" x="6134"/>
                  <a:pt y="458" x="6142"/>
                  <a:pt y="463" x="6147"/>
                </a:cubicBezTo>
                <a:cubicBezTo>
                  <a:pt y="467" x="6151"/>
                  <a:pt y="475" x="6154"/>
                  <a:pt y="487" x="6154"/>
                </a:cubicBezTo>
                <a:lnTo>
                  <a:pt y="658" x="6154"/>
                </a:lnTo>
                <a:cubicBezTo>
                  <a:pt y="669" x="6154"/>
                  <a:pt y="677" x="6152"/>
                  <a:pt y="681" x="6147"/>
                </a:cubicBezTo>
                <a:cubicBezTo>
                  <a:pt y="686" x="6143"/>
                  <a:pt y="688" x="6135"/>
                  <a:pt y="688" x="6123"/>
                </a:cubicBezTo>
                <a:lnTo>
                  <a:pt y="688" x="5895"/>
                </a:lnTo>
                <a:cubicBezTo>
                  <a:pt y="688" x="5884"/>
                  <a:pt y="686" x="5876"/>
                  <a:pt y="681" x="5871"/>
                </a:cubicBezTo>
                <a:cubicBezTo>
                  <a:pt y="677" x="5867"/>
                  <a:pt y="669" x="5864"/>
                  <a:pt y="658" x="5864"/>
                </a:cubicBezTo>
                <a:lnTo>
                  <a:pt y="486" x="5864"/>
                </a:lnTo>
                <a:cubicBezTo>
                  <a:pt y="475" x="5864"/>
                  <a:pt y="468" x="5867"/>
                  <a:pt y="463" x="5871"/>
                </a:cubicBezTo>
                <a:cubicBezTo>
                  <a:pt y="459" x="5876"/>
                  <a:pt y="456" x="5884"/>
                  <a:pt y="456" x="5895"/>
                </a:cubicBezTo>
                <a:close/>
                <a:moveTo>
                  <a:pt y="115" x="199"/>
                </a:moveTo>
                <a:cubicBezTo>
                  <a:pt y="115" x="175"/>
                  <a:pt y="118" x="153"/>
                  <a:pt y="125" x="134"/>
                </a:cubicBezTo>
                <a:cubicBezTo>
                  <a:pt y="131" x="114"/>
                  <a:pt y="139" x="97"/>
                  <a:pt y="150" x="82"/>
                </a:cubicBezTo>
                <a:cubicBezTo>
                  <a:pt y="160" x="67"/>
                  <a:pt y="172" x="55"/>
                  <a:pt y="186" x="44"/>
                </a:cubicBezTo>
                <a:cubicBezTo>
                  <a:pt y="199" x="33"/>
                  <a:pt y="213" x="25"/>
                  <a:pt y="228" x="18"/>
                </a:cubicBezTo>
                <a:cubicBezTo>
                  <a:pt y="243" x="12"/>
                  <a:pt y="257" x="7"/>
                  <a:pt y="272" x="4"/>
                </a:cubicBezTo>
                <a:cubicBezTo>
                  <a:pt y="287" x="1"/>
                  <a:pt y="301" x="0"/>
                  <a:pt y="314" x="0"/>
                </a:cubicBezTo>
                <a:lnTo>
                  <a:pt y="658" x="0"/>
                </a:lnTo>
                <a:cubicBezTo>
                  <a:pt y="682" x="0"/>
                  <a:pt y="704" x="3"/>
                  <a:pt y="723" x="9"/>
                </a:cubicBezTo>
                <a:cubicBezTo>
                  <a:pt y="743" x="15"/>
                  <a:pt y="760" x="23"/>
                  <a:pt y="775" x="34"/>
                </a:cubicBezTo>
                <a:cubicBezTo>
                  <a:pt y="790" x="44"/>
                  <a:pt y="802" x="56"/>
                  <a:pt y="813" x="70"/>
                </a:cubicBezTo>
                <a:cubicBezTo>
                  <a:pt y="823" x="83"/>
                  <a:pt y="832" x="97"/>
                  <a:pt y="838" x="112"/>
                </a:cubicBezTo>
                <a:cubicBezTo>
                  <a:pt y="845" x="127"/>
                  <a:pt y="849" x="142"/>
                  <a:pt y="853" x="156"/>
                </a:cubicBezTo>
                <a:cubicBezTo>
                  <a:pt y="856" x="171"/>
                  <a:pt y="857" x="185"/>
                  <a:pt y="857" x="199"/>
                </a:cubicBezTo>
                <a:lnTo>
                  <a:pt y="857" x="677"/>
                </a:lnTo>
                <a:lnTo>
                  <a:pt y="688" x="677"/>
                </a:lnTo>
                <a:lnTo>
                  <a:pt y="688" x="199"/>
                </a:lnTo>
                <a:cubicBezTo>
                  <a:pt y="688" x="188"/>
                  <a:pt y="686" x="180"/>
                  <a:pt y="681" x="175"/>
                </a:cubicBezTo>
                <a:cubicBezTo>
                  <a:pt y="676" x="171"/>
                  <a:pt y="669" x="168"/>
                  <a:pt y="658" x="168"/>
                </a:cubicBezTo>
                <a:lnTo>
                  <a:pt y="315" x="168"/>
                </a:lnTo>
                <a:cubicBezTo>
                  <a:pt y="304" x="168"/>
                  <a:pt y="296" x="170"/>
                  <a:pt y="291" x="175"/>
                </a:cubicBezTo>
                <a:cubicBezTo>
                  <a:pt y="286" x="180"/>
                  <a:pt y="284" x="188"/>
                  <a:pt y="284" x="199"/>
                </a:cubicBezTo>
                <a:lnTo>
                  <a:pt y="284" x="677"/>
                </a:lnTo>
                <a:lnTo>
                  <a:pt y="115" x="677"/>
                </a:lnTo>
                <a:close/>
                <a:moveTo>
                  <a:pt y="288" x="930"/>
                </a:moveTo>
                <a:cubicBezTo>
                  <a:pt y="288" x="910"/>
                  <a:pt y="291" x="888"/>
                  <a:pt y="298" x="865"/>
                </a:cubicBezTo>
                <a:cubicBezTo>
                  <a:pt y="305" x="842"/>
                  <a:pt y="316" x="821"/>
                  <a:pt y="332" x="801"/>
                </a:cubicBezTo>
                <a:cubicBezTo>
                  <a:pt y="348" x="781"/>
                  <a:pt y="369" x="764"/>
                  <a:pt y="394" x="751"/>
                </a:cubicBezTo>
                <a:cubicBezTo>
                  <a:pt y="419" x="738"/>
                  <a:pt y="450" x="731"/>
                  <a:pt y="486" x="731"/>
                </a:cubicBezTo>
                <a:lnTo>
                  <a:pt y="658" x="731"/>
                </a:lnTo>
                <a:cubicBezTo>
                  <a:pt y="694" x="731"/>
                  <a:pt y="725" x="738"/>
                  <a:pt y="751" x="751"/>
                </a:cubicBezTo>
                <a:cubicBezTo>
                  <a:pt y="776" x="764"/>
                  <a:pt y="797" x="781"/>
                  <a:pt y="813" x="801"/>
                </a:cubicBezTo>
                <a:cubicBezTo>
                  <a:pt y="828" x="821"/>
                  <a:pt y="840" x="842"/>
                  <a:pt y="847" x="865"/>
                </a:cubicBezTo>
                <a:cubicBezTo>
                  <a:pt y="854" x="888"/>
                  <a:pt y="857" x="910"/>
                  <a:pt y="857" x="930"/>
                </a:cubicBezTo>
                <a:lnTo>
                  <a:pt y="857" x="1159"/>
                </a:lnTo>
                <a:cubicBezTo>
                  <a:pt y="857" x="1172"/>
                  <a:pt y="856" x="1186"/>
                  <a:pt y="853" x="1201"/>
                </a:cubicBezTo>
                <a:cubicBezTo>
                  <a:pt y="849" x="1216"/>
                  <a:pt y="845" x="1231"/>
                  <a:pt y="838" x="1245"/>
                </a:cubicBezTo>
                <a:cubicBezTo>
                  <a:pt y="832" x="1260"/>
                  <a:pt y="823" x="1274"/>
                  <a:pt y="813" x="1288"/>
                </a:cubicBezTo>
                <a:cubicBezTo>
                  <a:pt y="802" x="1301"/>
                  <a:pt y="790" x="1313"/>
                  <a:pt y="775" x="1324"/>
                </a:cubicBezTo>
                <a:cubicBezTo>
                  <a:pt y="760" x="1334"/>
                  <a:pt y="743" x="1342"/>
                  <a:pt y="723" x="1348"/>
                </a:cubicBezTo>
                <a:cubicBezTo>
                  <a:pt y="704" x="1354"/>
                  <a:pt y="682" x="1358"/>
                  <a:pt y="658" x="1358"/>
                </a:cubicBezTo>
                <a:lnTo>
                  <a:pt y="486" x="1358"/>
                </a:lnTo>
                <a:cubicBezTo>
                  <a:pt y="466" x="1358"/>
                  <a:pt y="445" x="1354"/>
                  <a:pt y="422" x="1347"/>
                </a:cubicBezTo>
                <a:cubicBezTo>
                  <a:pt y="399" x="1340"/>
                  <a:pt y="377" x="1329"/>
                  <a:pt y="357" x="1313"/>
                </a:cubicBezTo>
                <a:cubicBezTo>
                  <a:pt y="337" x="1297"/>
                  <a:pt y="321" x="1276"/>
                  <a:pt y="307" x="1251"/>
                </a:cubicBezTo>
                <a:cubicBezTo>
                  <a:pt y="294" x="1225"/>
                  <a:pt y="288" x="1194"/>
                  <a:pt y="288" x="1159"/>
                </a:cubicBezTo>
                <a:close/>
                <a:moveTo>
                  <a:pt y="288" x="1509"/>
                </a:moveTo>
                <a:cubicBezTo>
                  <a:pt y="288" x="1497"/>
                  <a:pt y="290" x="1486"/>
                  <a:pt y="294" x="1476"/>
                </a:cubicBezTo>
                <a:cubicBezTo>
                  <a:pt y="298" x="1465"/>
                  <a:pt y="304" x="1456"/>
                  <a:pt y="312" x="1449"/>
                </a:cubicBezTo>
                <a:cubicBezTo>
                  <a:pt y="319" x="1441"/>
                  <a:pt y="328" x="1435"/>
                  <a:pt y="339" x="1430"/>
                </a:cubicBezTo>
                <a:cubicBezTo>
                  <a:pt y="349" x="1426"/>
                  <a:pt y="360" x="1424"/>
                  <a:pt y="371" x="1424"/>
                </a:cubicBezTo>
                <a:lnTo>
                  <a:pt y="857" x="1424"/>
                </a:lnTo>
                <a:lnTo>
                  <a:pt y="857" x="1592"/>
                </a:lnTo>
                <a:lnTo>
                  <a:pt y="456" x="1592"/>
                </a:lnTo>
                <a:lnTo>
                  <a:pt y="456" x="1737"/>
                </a:lnTo>
                <a:cubicBezTo>
                  <a:pt y="456" x="1748"/>
                  <a:pt y="459" x="1756"/>
                  <a:pt y="463" x="1761"/>
                </a:cubicBezTo>
                <a:cubicBezTo>
                  <a:pt y="468" x="1766"/>
                  <a:pt y="475" x="1768"/>
                  <a:pt y="486" x="1768"/>
                </a:cubicBezTo>
                <a:lnTo>
                  <a:pt y="857" x="1768"/>
                </a:lnTo>
                <a:lnTo>
                  <a:pt y="857" x="1937"/>
                </a:lnTo>
                <a:lnTo>
                  <a:pt y="486" x="1937"/>
                </a:lnTo>
                <a:cubicBezTo>
                  <a:pt y="466" x="1937"/>
                  <a:pt y="456" x="1937"/>
                  <a:pt y="456" x="1937"/>
                </a:cubicBezTo>
                <a:cubicBezTo>
                  <a:pt y="456" x="1937"/>
                  <a:pt y="456" x="1937"/>
                  <a:pt y="456" x="1937"/>
                </a:cubicBezTo>
                <a:lnTo>
                  <a:pt y="456" x="2024"/>
                </a:lnTo>
                <a:cubicBezTo>
                  <a:pt y="456" x="2035"/>
                  <a:pt y="458" x="2043"/>
                  <a:pt y="463" x="2047"/>
                </a:cubicBezTo>
                <a:cubicBezTo>
                  <a:pt y="467" x="2052"/>
                  <a:pt y="475" x="2054"/>
                  <a:pt y="486" x="2054"/>
                </a:cubicBezTo>
                <a:lnTo>
                  <a:pt y="857" x="2054"/>
                </a:lnTo>
                <a:lnTo>
                  <a:pt y="857" x="2222"/>
                </a:lnTo>
                <a:lnTo>
                  <a:pt y="486" x="2222"/>
                </a:lnTo>
                <a:cubicBezTo>
                  <a:pt y="462" x="2222"/>
                  <a:pt y="441" x="2219"/>
                  <a:pt y="421" x="2213"/>
                </a:cubicBezTo>
                <a:cubicBezTo>
                  <a:pt y="402" x="2207"/>
                  <a:pt y="385" x="2199"/>
                  <a:pt y="370" x="2188"/>
                </a:cubicBezTo>
                <a:cubicBezTo>
                  <a:pt y="355" x="2178"/>
                  <a:pt y="342" x="2166"/>
                  <a:pt y="332" x="2152"/>
                </a:cubicBezTo>
                <a:cubicBezTo>
                  <a:pt y="321" x="2139"/>
                  <a:pt y="313" x="2125"/>
                  <a:pt y="306" x="2110"/>
                </a:cubicBezTo>
                <a:cubicBezTo>
                  <a:pt y="300" x="2096"/>
                  <a:pt y="295" x="2081"/>
                  <a:pt y="292" x="2066"/>
                </a:cubicBezTo>
                <a:cubicBezTo>
                  <a:pt y="289" x="2051"/>
                  <a:pt y="288" x="2037"/>
                  <a:pt y="288" x="2024"/>
                </a:cubicBezTo>
                <a:lnTo>
                  <a:pt y="288" x="1831"/>
                </a:lnTo>
                <a:lnTo>
                  <a:pt y="306" x="1831"/>
                </a:lnTo>
                <a:cubicBezTo>
                  <a:pt y="306" x="1831"/>
                  <a:pt y="306" x="1831"/>
                  <a:pt y="306" x="1831"/>
                </a:cubicBezTo>
                <a:cubicBezTo>
                  <a:pt y="306" x="1829"/>
                  <a:pt y="303" x="1819"/>
                  <a:pt y="298" x="1801"/>
                </a:cubicBezTo>
                <a:cubicBezTo>
                  <a:pt y="291" x="1778"/>
                  <a:pt y="288" x="1757"/>
                  <a:pt y="288" x="1738"/>
                </a:cubicBezTo>
                <a:close/>
                <a:moveTo>
                  <a:pt y="288" x="3079"/>
                </a:moveTo>
                <a:lnTo>
                  <a:pt y="450" x="3079"/>
                </a:lnTo>
                <a:lnTo>
                  <a:pt y="450" x="3379"/>
                </a:lnTo>
                <a:cubicBezTo>
                  <a:pt y="450" x="3389"/>
                  <a:pt y="453" x="3397"/>
                  <a:pt y="459" x="3403"/>
                </a:cubicBezTo>
                <a:cubicBezTo>
                  <a:pt y="464" x="3409"/>
                  <a:pt y="473" x="3412"/>
                  <a:pt y="483" x="3412"/>
                </a:cubicBezTo>
                <a:lnTo>
                  <a:pt y="660" x="3412"/>
                </a:lnTo>
                <a:cubicBezTo>
                  <a:pt y="671" x="3412"/>
                  <a:pt y="679" x="3409"/>
                  <a:pt y="685" x="3404"/>
                </a:cubicBezTo>
                <a:cubicBezTo>
                  <a:pt y="691" x="3398"/>
                  <a:pt y="694" x="3390"/>
                  <a:pt y="694" x="3379"/>
                </a:cubicBezTo>
                <a:lnTo>
                  <a:pt y="694" x="3151"/>
                </a:lnTo>
                <a:cubicBezTo>
                  <a:pt y="694" x="3141"/>
                  <a:pt y="692" x="3133"/>
                  <a:pt y="686" x="3126"/>
                </a:cubicBezTo>
                <a:cubicBezTo>
                  <a:pt y="680" x="3120"/>
                  <a:pt y="673" x="3116"/>
                  <a:pt y="662" x="3116"/>
                </a:cubicBezTo>
                <a:cubicBezTo>
                  <a:pt y="652" x="3116"/>
                  <a:pt y="644" x="3119"/>
                  <a:pt y="638" x="3125"/>
                </a:cubicBezTo>
                <a:cubicBezTo>
                  <a:pt y="631" x="3130"/>
                  <a:pt y="628" x="3139"/>
                  <a:pt y="628" x="3150"/>
                </a:cubicBezTo>
                <a:lnTo>
                  <a:pt y="628" x="3400"/>
                </a:lnTo>
                <a:lnTo>
                  <a:pt y="465" x="3400"/>
                </a:lnTo>
                <a:lnTo>
                  <a:pt y="465" x="3150"/>
                </a:lnTo>
                <a:cubicBezTo>
                  <a:pt y="465" x="3114"/>
                  <a:pt y="472" x="3084"/>
                  <a:pt y="485" x="3059"/>
                </a:cubicBezTo>
                <a:cubicBezTo>
                  <a:pt y="498" x="3034"/>
                  <a:pt y="515" x="3014"/>
                  <a:pt y="534" x="2998"/>
                </a:cubicBezTo>
                <a:cubicBezTo>
                  <a:pt y="554" x="2983"/>
                  <a:pt y="575" x="2971"/>
                  <a:pt y="598" x="2964"/>
                </a:cubicBezTo>
                <a:cubicBezTo>
                  <a:pt y="621" x="2958"/>
                  <a:pt y="642" x="2954"/>
                  <a:pt y="661" x="2954"/>
                </a:cubicBezTo>
                <a:cubicBezTo>
                  <a:pt y="697" x="2954"/>
                  <a:pt y="727" x="2961"/>
                  <a:pt y="752" x="2974"/>
                </a:cubicBezTo>
                <a:cubicBezTo>
                  <a:pt y="777" x="2987"/>
                  <a:pt y="798" x="3003"/>
                  <a:pt y="813" x="3023"/>
                </a:cubicBezTo>
                <a:cubicBezTo>
                  <a:pt y="829" x="3043"/>
                  <a:pt y="840" x="3064"/>
                  <a:pt y="847" x="3086"/>
                </a:cubicBezTo>
                <a:cubicBezTo>
                  <a:pt y="854" x="3109"/>
                  <a:pt y="857" x="3130"/>
                  <a:pt y="857" x="3150"/>
                </a:cubicBezTo>
                <a:lnTo>
                  <a:pt y="857" x="3379"/>
                </a:lnTo>
                <a:cubicBezTo>
                  <a:pt y="857" x="3414"/>
                  <a:pt y="851" x="3444"/>
                  <a:pt y="837" x="3469"/>
                </a:cubicBezTo>
                <a:cubicBezTo>
                  <a:pt y="824" x="3495"/>
                  <a:pt y="808" x="3515"/>
                  <a:pt y="788" x="3530"/>
                </a:cubicBezTo>
                <a:cubicBezTo>
                  <a:pt y="768" x="3546"/>
                  <a:pt y="747" x="3557"/>
                  <a:pt y="725" x="3564"/>
                </a:cubicBezTo>
                <a:cubicBezTo>
                  <a:pt y="702" x="3571"/>
                  <a:pt y="681" x="3574"/>
                  <a:pt y="661" x="3574"/>
                </a:cubicBezTo>
                <a:lnTo>
                  <a:pt y="483" x="3574"/>
                </a:lnTo>
                <a:cubicBezTo>
                  <a:pt y="448" x="3574"/>
                  <a:pt y="418" x="3568"/>
                  <a:pt y="393" x="3555"/>
                </a:cubicBezTo>
                <a:cubicBezTo>
                  <a:pt y="367" x="3541"/>
                  <a:pt y="347" x="3525"/>
                  <a:pt y="332" x="3505"/>
                </a:cubicBezTo>
                <a:cubicBezTo>
                  <a:pt y="316" x="3486"/>
                  <a:pt y="305" x="3465"/>
                  <a:pt y="298" x="3442"/>
                </a:cubicBezTo>
                <a:cubicBezTo>
                  <a:pt y="291" x="3419"/>
                  <a:pt y="288" x="3398"/>
                  <a:pt y="288" x="3379"/>
                </a:cubicBezTo>
                <a:close/>
                <a:moveTo>
                  <a:pt y="288" x="3837"/>
                </a:moveTo>
                <a:cubicBezTo>
                  <a:pt y="288" x="3824"/>
                  <a:pt y="289" x="3810"/>
                  <a:pt y="292" x="3795"/>
                </a:cubicBezTo>
                <a:cubicBezTo>
                  <a:pt y="295" x="3780"/>
                  <a:pt y="300" x="3765"/>
                  <a:pt y="306" x="3751"/>
                </a:cubicBezTo>
                <a:cubicBezTo>
                  <a:pt y="313" x="3736"/>
                  <a:pt y="321" x="3722"/>
                  <a:pt y="332" x="3708"/>
                </a:cubicBezTo>
                <a:cubicBezTo>
                  <a:pt y="342" x="3695"/>
                  <a:pt y="355" x="3683"/>
                  <a:pt y="370" x="3673"/>
                </a:cubicBezTo>
                <a:cubicBezTo>
                  <a:pt y="385" x="3662"/>
                  <a:pt y="402" x="3654"/>
                  <a:pt y="421" x="3647"/>
                </a:cubicBezTo>
                <a:cubicBezTo>
                  <a:pt y="441" x="3641"/>
                  <a:pt y="462" x="3638"/>
                  <a:pt y="486" x="3638"/>
                </a:cubicBezTo>
                <a:lnTo>
                  <a:pt y="857" x="3638"/>
                </a:lnTo>
                <a:lnTo>
                  <a:pt y="857" x="3807"/>
                </a:lnTo>
                <a:lnTo>
                  <a:pt y="486" x="3807"/>
                </a:lnTo>
                <a:cubicBezTo>
                  <a:pt y="475" x="3807"/>
                  <a:pt y="468" x="3809"/>
                  <a:pt y="463" x="3814"/>
                </a:cubicBezTo>
                <a:cubicBezTo>
                  <a:pt y="459" x="3818"/>
                  <a:pt y="456" x="3827"/>
                  <a:pt y="456" x="3838"/>
                </a:cubicBezTo>
                <a:lnTo>
                  <a:pt y="456" x="4145"/>
                </a:lnTo>
                <a:lnTo>
                  <a:pt y="288" x="4145"/>
                </a:lnTo>
                <a:close/>
                <a:moveTo>
                  <a:pt y="288" x="4278"/>
                </a:moveTo>
                <a:lnTo>
                  <a:pt y="450" x="4278"/>
                </a:lnTo>
                <a:lnTo>
                  <a:pt y="450" x="4577"/>
                </a:lnTo>
                <a:cubicBezTo>
                  <a:pt y="450" x="4588"/>
                  <a:pt y="453" x="4596"/>
                  <a:pt y="459" x="4602"/>
                </a:cubicBezTo>
                <a:cubicBezTo>
                  <a:pt y="464" x="4608"/>
                  <a:pt y="473" x="4611"/>
                  <a:pt y="483" x="4611"/>
                </a:cubicBezTo>
                <a:lnTo>
                  <a:pt y="660" x="4611"/>
                </a:lnTo>
                <a:cubicBezTo>
                  <a:pt y="671" x="4611"/>
                  <a:pt y="679" x="4608"/>
                  <a:pt y="685" x="4602"/>
                </a:cubicBezTo>
                <a:cubicBezTo>
                  <a:pt y="691" x="4597"/>
                  <a:pt y="694" x="4589"/>
                  <a:pt y="694" x="4577"/>
                </a:cubicBezTo>
                <a:lnTo>
                  <a:pt y="694" x="4349"/>
                </a:lnTo>
                <a:cubicBezTo>
                  <a:pt y="694" x="4340"/>
                  <a:pt y="692" x="4331"/>
                  <a:pt y="686" x="4325"/>
                </a:cubicBezTo>
                <a:cubicBezTo>
                  <a:pt y="680" x="4318"/>
                  <a:pt y="673" x="4315"/>
                  <a:pt y="662" x="4315"/>
                </a:cubicBezTo>
                <a:cubicBezTo>
                  <a:pt y="652" x="4315"/>
                  <a:pt y="644" x="4318"/>
                  <a:pt y="638" x="4323"/>
                </a:cubicBezTo>
                <a:cubicBezTo>
                  <a:pt y="631" x="4329"/>
                  <a:pt y="628" x="4337"/>
                  <a:pt y="628" x="4348"/>
                </a:cubicBezTo>
                <a:lnTo>
                  <a:pt y="628" x="4598"/>
                </a:lnTo>
                <a:lnTo>
                  <a:pt y="465" x="4598"/>
                </a:lnTo>
                <a:lnTo>
                  <a:pt y="465" x="4348"/>
                </a:lnTo>
                <a:cubicBezTo>
                  <a:pt y="465" x="4313"/>
                  <a:pt y="472" x="4283"/>
                  <a:pt y="485" x="4258"/>
                </a:cubicBezTo>
                <a:cubicBezTo>
                  <a:pt y="498" x="4233"/>
                  <a:pt y="515" x="4212"/>
                  <a:pt y="534" x="4197"/>
                </a:cubicBezTo>
                <a:cubicBezTo>
                  <a:pt y="554" x="4181"/>
                  <a:pt y="575" x="4170"/>
                  <a:pt y="598" x="4163"/>
                </a:cubicBezTo>
                <a:cubicBezTo>
                  <a:pt y="621" x="4156"/>
                  <a:pt y="642" x="4153"/>
                  <a:pt y="661" x="4153"/>
                </a:cubicBezTo>
                <a:cubicBezTo>
                  <a:pt y="697" x="4153"/>
                  <a:pt y="727" x="4159"/>
                  <a:pt y="752" x="4173"/>
                </a:cubicBezTo>
                <a:cubicBezTo>
                  <a:pt y="777" x="4186"/>
                  <a:pt y="798" x="4202"/>
                  <a:pt y="813" x="4222"/>
                </a:cubicBezTo>
                <a:cubicBezTo>
                  <a:pt y="829" x="4241"/>
                  <a:pt y="840" x="4263"/>
                  <a:pt y="847" x="4285"/>
                </a:cubicBezTo>
                <a:cubicBezTo>
                  <a:pt y="854" x="4308"/>
                  <a:pt y="857" x="4329"/>
                  <a:pt y="857" x="4348"/>
                </a:cubicBezTo>
                <a:lnTo>
                  <a:pt y="857" x="4577"/>
                </a:lnTo>
                <a:cubicBezTo>
                  <a:pt y="857" x="4613"/>
                  <a:pt y="851" x="4643"/>
                  <a:pt y="837" x="4668"/>
                </a:cubicBezTo>
                <a:cubicBezTo>
                  <a:pt y="824" x="4693"/>
                  <a:pt y="808" x="4714"/>
                  <a:pt y="788" x="4729"/>
                </a:cubicBezTo>
                <a:cubicBezTo>
                  <a:pt y="768" x="4745"/>
                  <a:pt y="747" x="4756"/>
                  <a:pt y="725" x="4763"/>
                </a:cubicBezTo>
                <a:cubicBezTo>
                  <a:pt y="702" x="4770"/>
                  <a:pt y="681" x="4773"/>
                  <a:pt y="661" x="4773"/>
                </a:cubicBezTo>
                <a:lnTo>
                  <a:pt y="483" x="4773"/>
                </a:lnTo>
                <a:cubicBezTo>
                  <a:pt y="448" x="4773"/>
                  <a:pt y="418" x="4766"/>
                  <a:pt y="393" x="4753"/>
                </a:cubicBezTo>
                <a:cubicBezTo>
                  <a:pt y="367" x="4740"/>
                  <a:pt y="347" x="4724"/>
                  <a:pt y="332" x="4704"/>
                </a:cubicBezTo>
                <a:cubicBezTo>
                  <a:pt y="316" x="4684"/>
                  <a:pt y="305" x="4663"/>
                  <a:pt y="298" x="4641"/>
                </a:cubicBezTo>
                <a:cubicBezTo>
                  <a:pt y="291" x="4618"/>
                  <a:pt y="288" x="4597"/>
                  <a:pt y="288" x="4577"/>
                </a:cubicBezTo>
                <a:close/>
                <a:moveTo>
                  <a:pt y="288" x="5028"/>
                </a:moveTo>
                <a:cubicBezTo>
                  <a:pt y="288" x="5004"/>
                  <a:pt y="291" x="4982"/>
                  <a:pt y="297" x="4963"/>
                </a:cubicBezTo>
                <a:cubicBezTo>
                  <a:pt y="303" x="4944"/>
                  <a:pt y="311" x="4926"/>
                  <a:pt y="322" x="4911"/>
                </a:cubicBezTo>
                <a:cubicBezTo>
                  <a:pt y="332" x="4896"/>
                  <a:pt y="344" x="4884"/>
                  <a:pt y="357" x="4873"/>
                </a:cubicBezTo>
                <a:cubicBezTo>
                  <a:pt y="371" x="4863"/>
                  <a:pt y="385" x="4854"/>
                  <a:pt y="400" x="4848"/>
                </a:cubicBezTo>
                <a:cubicBezTo>
                  <a:pt y="414" x="4841"/>
                  <a:pt y="429" x="4837"/>
                  <a:pt y="444" x="4834"/>
                </a:cubicBezTo>
                <a:cubicBezTo>
                  <a:pt y="459" x="4831"/>
                  <a:pt y="473" x="4829"/>
                  <a:pt y="486" x="4829"/>
                </a:cubicBezTo>
                <a:lnTo>
                  <a:pt y="658" x="4829"/>
                </a:lnTo>
                <a:cubicBezTo>
                  <a:pt y="694" x="4829"/>
                  <a:pt y="725" x="4836"/>
                  <a:pt y="751" x="4849"/>
                </a:cubicBezTo>
                <a:cubicBezTo>
                  <a:pt y="776" x="4862"/>
                  <a:pt y="797" x="4879"/>
                  <a:pt y="813" x="4899"/>
                </a:cubicBezTo>
                <a:cubicBezTo>
                  <a:pt y="828" x="4919"/>
                  <a:pt y="840" x="4941"/>
                  <a:pt y="847" x="4964"/>
                </a:cubicBezTo>
                <a:cubicBezTo>
                  <a:pt y="854" x="4987"/>
                  <a:pt y="857" x="5008"/>
                  <a:pt y="857" x="5028"/>
                </a:cubicBezTo>
                <a:lnTo>
                  <a:pt y="857" x="5393"/>
                </a:lnTo>
                <a:lnTo>
                  <a:pt y="688" x="5393"/>
                </a:lnTo>
                <a:lnTo>
                  <a:pt y="688" x="5029"/>
                </a:lnTo>
                <a:cubicBezTo>
                  <a:pt y="688" x="5017"/>
                  <a:pt y="686" x="5009"/>
                  <a:pt y="681" x="5005"/>
                </a:cubicBezTo>
                <a:cubicBezTo>
                  <a:pt y="677" x="5000"/>
                  <a:pt y="669" x="4998"/>
                  <a:pt y="658" x="4998"/>
                </a:cubicBezTo>
                <a:lnTo>
                  <a:pt y="487" x="4998"/>
                </a:lnTo>
                <a:cubicBezTo>
                  <a:pt y="475" x="4998"/>
                  <a:pt y="467" x="5000"/>
                  <a:pt y="463" x="5004"/>
                </a:cubicBezTo>
                <a:cubicBezTo>
                  <a:pt y="458" x="5009"/>
                  <a:pt y="456" x="5017"/>
                  <a:pt y="456" x="5028"/>
                </a:cubicBezTo>
                <a:lnTo>
                  <a:pt y="456" x="5393"/>
                </a:lnTo>
                <a:lnTo>
                  <a:pt y="288" x="5393"/>
                </a:lnTo>
                <a:close/>
                <a:moveTo>
                  <a:pt y="288" x="5458"/>
                </a:moveTo>
                <a:lnTo>
                  <a:pt y="857" x="5458"/>
                </a:lnTo>
                <a:lnTo>
                  <a:pt y="857" x="5627"/>
                </a:lnTo>
                <a:lnTo>
                  <a:pt y="288" x="5627"/>
                </a:lnTo>
                <a:close/>
                <a:moveTo>
                  <a:pt y="288" x="5894"/>
                </a:moveTo>
                <a:cubicBezTo>
                  <a:pt y="288" x="5875"/>
                  <a:pt y="291" x="5853"/>
                  <a:pt y="298" x="5830"/>
                </a:cubicBezTo>
                <a:cubicBezTo>
                  <a:pt y="305" x="5807"/>
                  <a:pt y="316" x="5786"/>
                  <a:pt y="332" x="5766"/>
                </a:cubicBezTo>
                <a:cubicBezTo>
                  <a:pt y="348" x="5746"/>
                  <a:pt y="369" x="5729"/>
                  <a:pt y="394" x="5716"/>
                </a:cubicBezTo>
                <a:cubicBezTo>
                  <a:pt y="419" x="5702"/>
                  <a:pt y="450" x="5696"/>
                  <a:pt y="486" x="5696"/>
                </a:cubicBezTo>
                <a:lnTo>
                  <a:pt y="658" x="5696"/>
                </a:lnTo>
                <a:cubicBezTo>
                  <a:pt y="694" x="5696"/>
                  <a:pt y="725" x="5702"/>
                  <a:pt y="751" x="5716"/>
                </a:cubicBezTo>
                <a:cubicBezTo>
                  <a:pt y="776" x="5729"/>
                  <a:pt y="797" x="5746"/>
                  <a:pt y="813" x="5766"/>
                </a:cubicBezTo>
                <a:cubicBezTo>
                  <a:pt y="828" x="5786"/>
                  <a:pt y="840" x="5807"/>
                  <a:pt y="847" x="5830"/>
                </a:cubicBezTo>
                <a:cubicBezTo>
                  <a:pt y="854" x="5853"/>
                  <a:pt y="857" x="5875"/>
                  <a:pt y="857" x="5894"/>
                </a:cubicBezTo>
                <a:lnTo>
                  <a:pt y="857" x="6123"/>
                </a:lnTo>
                <a:cubicBezTo>
                  <a:pt y="857" x="6137"/>
                  <a:pt y="856" x="6151"/>
                  <a:pt y="853" x="6166"/>
                </a:cubicBezTo>
                <a:cubicBezTo>
                  <a:pt y="849" x="6181"/>
                  <a:pt y="845" x="6196"/>
                  <a:pt y="838" x="6210"/>
                </a:cubicBezTo>
                <a:cubicBezTo>
                  <a:pt y="832" x="6225"/>
                  <a:pt y="823" x="6239"/>
                  <a:pt y="813" x="6253"/>
                </a:cubicBezTo>
                <a:cubicBezTo>
                  <a:pt y="802" x="6266"/>
                  <a:pt y="790" x="6278"/>
                  <a:pt y="775" x="6288"/>
                </a:cubicBezTo>
                <a:cubicBezTo>
                  <a:pt y="760" x="6299"/>
                  <a:pt y="743" x="6307"/>
                  <a:pt y="723" x="6313"/>
                </a:cubicBezTo>
                <a:cubicBezTo>
                  <a:pt y="704" x="6319"/>
                  <a:pt y="682" x="6322"/>
                  <a:pt y="658" x="6322"/>
                </a:cubicBezTo>
                <a:lnTo>
                  <a:pt y="486" x="6322"/>
                </a:lnTo>
                <a:cubicBezTo>
                  <a:pt y="466" x="6322"/>
                  <a:pt y="445" x="6319"/>
                  <a:pt y="422" x="6312"/>
                </a:cubicBezTo>
                <a:cubicBezTo>
                  <a:pt y="399" x="6305"/>
                  <a:pt y="377" x="6293"/>
                  <a:pt y="357" x="6278"/>
                </a:cubicBezTo>
                <a:cubicBezTo>
                  <a:pt y="337" x="6262"/>
                  <a:pt y="321" x="6241"/>
                  <a:pt y="307" x="6216"/>
                </a:cubicBezTo>
                <a:cubicBezTo>
                  <a:pt y="294" x="6190"/>
                  <a:pt y="288" x="6159"/>
                  <a:pt y="288" x="6123"/>
                </a:cubicBezTo>
                <a:close/>
                <a:moveTo>
                  <a:pt y="288" x="6473"/>
                </a:moveTo>
                <a:cubicBezTo>
                  <a:pt y="288" x="6462"/>
                  <a:pt y="290" x="6451"/>
                  <a:pt y="294" x="6441"/>
                </a:cubicBezTo>
                <a:cubicBezTo>
                  <a:pt y="298" x="6430"/>
                  <a:pt y="304" x="6421"/>
                  <a:pt y="312" x="6413"/>
                </a:cubicBezTo>
                <a:cubicBezTo>
                  <a:pt y="319" x="6406"/>
                  <a:pt y="328" x="6400"/>
                  <a:pt y="339" x="6395"/>
                </a:cubicBezTo>
                <a:cubicBezTo>
                  <a:pt y="349" x="6391"/>
                  <a:pt y="360" x="6389"/>
                  <a:pt y="371" x="6389"/>
                </a:cubicBezTo>
                <a:lnTo>
                  <a:pt y="857" x="6389"/>
                </a:lnTo>
                <a:lnTo>
                  <a:pt y="857" x="6557"/>
                </a:lnTo>
                <a:lnTo>
                  <a:pt y="456" x="6557"/>
                </a:lnTo>
                <a:lnTo>
                  <a:pt y="456" x="6759"/>
                </a:lnTo>
                <a:cubicBezTo>
                  <a:pt y="456" x="6771"/>
                  <a:pt y="458" x="6783"/>
                  <a:pt y="462" x="6794"/>
                </a:cubicBezTo>
                <a:cubicBezTo>
                  <a:pt y="467" x="6804"/>
                  <a:pt y="472" x="6814"/>
                  <a:pt y="480" x="6821"/>
                </a:cubicBezTo>
                <a:cubicBezTo>
                  <a:pt y="487" x="6829"/>
                  <a:pt y="496" x="6835"/>
                  <a:pt y="507" x="6840"/>
                </a:cubicBezTo>
                <a:cubicBezTo>
                  <a:pt y="518" x="6844"/>
                  <a:pt y="530" x="6847"/>
                  <a:pt y="543" x="6847"/>
                </a:cubicBezTo>
                <a:lnTo>
                  <a:pt y="857" x="6847"/>
                </a:lnTo>
                <a:lnTo>
                  <a:pt y="857" x="7015"/>
                </a:lnTo>
                <a:lnTo>
                  <a:pt y="543" x="7015"/>
                </a:lnTo>
                <a:cubicBezTo>
                  <a:pt y="512" x="7015"/>
                  <a:pt y="485" x="7011"/>
                  <a:pt y="460" x="7004"/>
                </a:cubicBezTo>
                <a:cubicBezTo>
                  <a:pt y="435" x="6996"/>
                  <a:pt y="413" x="6985"/>
                  <a:pt y="394" x="6972"/>
                </a:cubicBezTo>
                <a:cubicBezTo>
                  <a:pt y="375" x="6958"/>
                  <a:pt y="359" x="6943"/>
                  <a:pt y="345" x="6926"/>
                </a:cubicBezTo>
                <a:cubicBezTo>
                  <a:pt y="332" x="6908"/>
                  <a:pt y="321" x="6890"/>
                  <a:pt y="312" x="6872"/>
                </a:cubicBezTo>
                <a:cubicBezTo>
                  <a:pt y="303" x="6853"/>
                  <a:pt y="297" x="6834"/>
                  <a:pt y="293" x="6814"/>
                </a:cubicBezTo>
                <a:cubicBezTo>
                  <a:pt y="290" x="6795"/>
                  <a:pt y="288" x="6777"/>
                  <a:pt y="288" x="6760"/>
                </a:cubicBezTo>
                <a:close/>
                <a:moveTo>
                  <a:pt y="64" x="7862"/>
                </a:moveTo>
                <a:lnTo>
                  <a:pt y="658" x="7862"/>
                </a:lnTo>
                <a:cubicBezTo>
                  <a:pt y="669" x="7862"/>
                  <a:pt y="677" x="7860"/>
                  <a:pt y="681" x="7856"/>
                </a:cubicBezTo>
                <a:cubicBezTo>
                  <a:pt y="686" x="7851"/>
                  <a:pt y="688" x="7843"/>
                  <a:pt y="688" x="7832"/>
                </a:cubicBezTo>
                <a:lnTo>
                  <a:pt y="688" x="7603"/>
                </a:lnTo>
                <a:cubicBezTo>
                  <a:pt y="688" x="7592"/>
                  <a:pt y="686" x="7584"/>
                  <a:pt y="681" x="7580"/>
                </a:cubicBezTo>
                <a:cubicBezTo>
                  <a:pt y="677" x="7575"/>
                  <a:pt y="669" x="7573"/>
                  <a:pt y="657" x="7573"/>
                </a:cubicBezTo>
                <a:lnTo>
                  <a:pt y="486" x="7573"/>
                </a:lnTo>
                <a:cubicBezTo>
                  <a:pt y="475" x="7573"/>
                  <a:pt y="468" x="7575"/>
                  <a:pt y="463" x="7580"/>
                </a:cubicBezTo>
                <a:cubicBezTo>
                  <a:pt y="459" x="7585"/>
                  <a:pt y="456" x="7593"/>
                  <a:pt y="456" x="7604"/>
                </a:cubicBezTo>
                <a:lnTo>
                  <a:pt y="456" x="7853"/>
                </a:lnTo>
                <a:lnTo>
                  <a:pt y="288" x="7853"/>
                </a:lnTo>
                <a:lnTo>
                  <a:pt y="288" x="7603"/>
                </a:lnTo>
                <a:cubicBezTo>
                  <a:pt y="288" x="7583"/>
                  <a:pt y="291" x="7562"/>
                  <a:pt y="298" x="7539"/>
                </a:cubicBezTo>
                <a:cubicBezTo>
                  <a:pt y="305" x="7516"/>
                  <a:pt y="316" x="7494"/>
                  <a:pt y="332" x="7474"/>
                </a:cubicBezTo>
                <a:cubicBezTo>
                  <a:pt y="348" x="7454"/>
                  <a:pt y="369" x="7438"/>
                  <a:pt y="394" x="7424"/>
                </a:cubicBezTo>
                <a:cubicBezTo>
                  <a:pt y="419" x="7411"/>
                  <a:pt y="450" x="7404"/>
                  <a:pt y="486" x="7404"/>
                </a:cubicBezTo>
                <a:lnTo>
                  <a:pt y="658" x="7404"/>
                </a:lnTo>
                <a:cubicBezTo>
                  <a:pt y="671" x="7404"/>
                  <a:pt y="685" x="7406"/>
                  <a:pt y="700" x="7409"/>
                </a:cubicBezTo>
                <a:cubicBezTo>
                  <a:pt y="715" x="7412"/>
                  <a:pt y="730" x="7417"/>
                  <a:pt y="744" x="7423"/>
                </a:cubicBezTo>
                <a:cubicBezTo>
                  <a:pt y="759" x="7430"/>
                  <a:pt y="773" x="7438"/>
                  <a:pt y="787" x="7449"/>
                </a:cubicBezTo>
                <a:cubicBezTo>
                  <a:pt y="800" x="7459"/>
                  <a:pt y="812" x="7472"/>
                  <a:pt y="823" x="7487"/>
                </a:cubicBezTo>
                <a:cubicBezTo>
                  <a:pt y="833" x="7502"/>
                  <a:pt y="842" x="7519"/>
                  <a:pt y="848" x="7538"/>
                </a:cubicBezTo>
                <a:cubicBezTo>
                  <a:pt y="854" x="7557"/>
                  <a:pt y="857" x="7579"/>
                  <a:pt y="857" x="7603"/>
                </a:cubicBezTo>
                <a:lnTo>
                  <a:pt y="857" x="7832"/>
                </a:lnTo>
                <a:cubicBezTo>
                  <a:pt y="857" x="7845"/>
                  <a:pt y="856" x="7859"/>
                  <a:pt y="853" x="7874"/>
                </a:cubicBezTo>
                <a:cubicBezTo>
                  <a:pt y="849" x="7889"/>
                  <a:pt y="845" x="7904"/>
                  <a:pt y="838" x="7919"/>
                </a:cubicBezTo>
                <a:cubicBezTo>
                  <a:pt y="832" x="7933"/>
                  <a:pt y="823" x="7948"/>
                  <a:pt y="813" x="7961"/>
                </a:cubicBezTo>
                <a:cubicBezTo>
                  <a:pt y="802" x="7975"/>
                  <a:pt y="790" x="7987"/>
                  <a:pt y="775" x="7997"/>
                </a:cubicBezTo>
                <a:cubicBezTo>
                  <a:pt y="760" x="8007"/>
                  <a:pt y="743" x="8015"/>
                  <a:pt y="723" x="8022"/>
                </a:cubicBezTo>
                <a:cubicBezTo>
                  <a:pt y="704" x="8028"/>
                  <a:pt y="682" x="8031"/>
                  <a:pt y="658" x="8031"/>
                </a:cubicBezTo>
                <a:lnTo>
                  <a:pt y="64" x="8031"/>
                </a:lnTo>
                <a:close/>
                <a:moveTo>
                  <a:pt y="288" x="8295"/>
                </a:moveTo>
                <a:cubicBezTo>
                  <a:pt y="288" x="8260"/>
                  <a:pt y="294" x="8230"/>
                  <a:pt y="307" x="8204"/>
                </a:cubicBezTo>
                <a:cubicBezTo>
                  <a:pt y="321" x="8179"/>
                  <a:pt y="337" x="8159"/>
                  <a:pt y="357" x="8144"/>
                </a:cubicBezTo>
                <a:cubicBezTo>
                  <a:pt y="376" x="8128"/>
                  <a:pt y="397" x="8117"/>
                  <a:pt y="420" x="8110"/>
                </a:cubicBezTo>
                <a:cubicBezTo>
                  <a:pt y="442" x="8103"/>
                  <a:pt y="464" x="8100"/>
                  <a:pt y="483" x="8100"/>
                </a:cubicBezTo>
                <a:lnTo>
                  <a:pt y="661" x="8100"/>
                </a:lnTo>
                <a:cubicBezTo>
                  <a:pt y="697" x="8100"/>
                  <a:pt y="727" x="8106"/>
                  <a:pt y="752" x="8119"/>
                </a:cubicBezTo>
                <a:cubicBezTo>
                  <a:pt y="777" x="8133"/>
                  <a:pt y="798" x="8149"/>
                  <a:pt y="813" x="8169"/>
                </a:cubicBezTo>
                <a:cubicBezTo>
                  <a:pt y="829" x="8188"/>
                  <a:pt y="840" x="8209"/>
                  <a:pt y="847" x="8232"/>
                </a:cubicBezTo>
                <a:cubicBezTo>
                  <a:pt y="854" x="8254"/>
                  <a:pt y="857" x="8276"/>
                  <a:pt y="857" x="8295"/>
                </a:cubicBezTo>
                <a:lnTo>
                  <a:pt y="857" x="8545"/>
                </a:lnTo>
                <a:lnTo>
                  <a:pt y="694" x="8545"/>
                </a:lnTo>
                <a:lnTo>
                  <a:pt y="694" x="8296"/>
                </a:lnTo>
                <a:cubicBezTo>
                  <a:pt y="694" x="8286"/>
                  <a:pt y="692" x="8278"/>
                  <a:pt y="686" x="8271"/>
                </a:cubicBezTo>
                <a:cubicBezTo>
                  <a:pt y="680" x="8265"/>
                  <a:pt y="672" x="8262"/>
                  <a:pt y="661" x="8262"/>
                </a:cubicBezTo>
                <a:lnTo>
                  <a:pt y="484" x="8262"/>
                </a:lnTo>
                <a:cubicBezTo>
                  <a:pt y="474" x="8262"/>
                  <a:pt y="466" x="8265"/>
                  <a:pt y="459" x="8270"/>
                </a:cubicBezTo>
                <a:cubicBezTo>
                  <a:pt y="453" x="8276"/>
                  <a:pt y="450" x="8284"/>
                  <a:pt y="450" x="8295"/>
                </a:cubicBezTo>
                <a:lnTo>
                  <a:pt y="450" x="8524"/>
                </a:lnTo>
                <a:cubicBezTo>
                  <a:pt y="450" x="8534"/>
                  <a:pt y="453" x="8542"/>
                  <a:pt y="458" x="8548"/>
                </a:cubicBezTo>
                <a:cubicBezTo>
                  <a:pt y="464" x="8554"/>
                  <a:pt y="472" x="8558"/>
                  <a:pt y="482" x="8558"/>
                </a:cubicBezTo>
                <a:cubicBezTo>
                  <a:pt y="493" x="8558"/>
                  <a:pt y="501" x="8555"/>
                  <a:pt y="507" x="8549"/>
                </a:cubicBezTo>
                <a:cubicBezTo>
                  <a:pt y="513" x="8544"/>
                  <a:pt y="517" x="8535"/>
                  <a:pt y="517" x="8524"/>
                </a:cubicBezTo>
                <a:lnTo>
                  <a:pt y="517" x="8274"/>
                </a:lnTo>
                <a:lnTo>
                  <a:pt y="679" x="8274"/>
                </a:lnTo>
                <a:lnTo>
                  <a:pt y="679" x="8524"/>
                </a:lnTo>
                <a:cubicBezTo>
                  <a:pt y="679" x="8560"/>
                  <a:pt y="672" x="8590"/>
                  <a:pt y="659" x="8615"/>
                </a:cubicBezTo>
                <a:cubicBezTo>
                  <a:pt y="646" x="8640"/>
                  <a:pt y="629" x="8660"/>
                  <a:pt y="610" x="8676"/>
                </a:cubicBezTo>
                <a:cubicBezTo>
                  <a:pt y="590" x="8691"/>
                  <a:pt y="569" x="8703"/>
                  <a:pt y="547" x="8709"/>
                </a:cubicBezTo>
                <a:cubicBezTo>
                  <a:pt y="524" x="8716"/>
                  <a:pt y="503" x="8720"/>
                  <a:pt y="483" x="8720"/>
                </a:cubicBezTo>
                <a:cubicBezTo>
                  <a:pt y="448" x="8720"/>
                  <a:pt y="418" x="8713"/>
                  <a:pt y="393" x="8700"/>
                </a:cubicBezTo>
                <a:cubicBezTo>
                  <a:pt y="367" x="8687"/>
                  <a:pt y="347" x="8671"/>
                  <a:pt y="332" x="8651"/>
                </a:cubicBezTo>
                <a:cubicBezTo>
                  <a:pt y="316" x="8631"/>
                  <a:pt y="305" x="8610"/>
                  <a:pt y="298" x="8588"/>
                </a:cubicBezTo>
                <a:cubicBezTo>
                  <a:pt y="291" x="8565"/>
                  <a:pt y="288" x="8544"/>
                  <a:pt y="288" x="8524"/>
                </a:cubicBezTo>
                <a:close/>
                <a:moveTo>
                  <a:pt y="288" x="9975"/>
                </a:moveTo>
                <a:cubicBezTo>
                  <a:pt y="288" x="9962"/>
                  <a:pt y="289" x="9948"/>
                  <a:pt y="292" x="9933"/>
                </a:cubicBezTo>
                <a:cubicBezTo>
                  <a:pt y="295" x="9918"/>
                  <a:pt y="300" x="9904"/>
                  <a:pt y="306" x="9889"/>
                </a:cubicBezTo>
                <a:cubicBezTo>
                  <a:pt y="313" x="9874"/>
                  <a:pt y="321" x="9860"/>
                  <a:pt y="332" x="9847"/>
                </a:cubicBezTo>
                <a:cubicBezTo>
                  <a:pt y="342" x="9833"/>
                  <a:pt y="355" x="9821"/>
                  <a:pt y="370" x="9811"/>
                </a:cubicBezTo>
                <a:cubicBezTo>
                  <a:pt y="385" x="9800"/>
                  <a:pt y="402" x="9792"/>
                  <a:pt y="421" x="9786"/>
                </a:cubicBezTo>
                <a:cubicBezTo>
                  <a:pt y="441" x="9779"/>
                  <a:pt y="462" x="9776"/>
                  <a:pt y="486" x="9776"/>
                </a:cubicBezTo>
                <a:lnTo>
                  <a:pt y="857" x="9776"/>
                </a:lnTo>
                <a:lnTo>
                  <a:pt y="857" x="9945"/>
                </a:lnTo>
                <a:lnTo>
                  <a:pt y="486" x="9945"/>
                </a:lnTo>
                <a:cubicBezTo>
                  <a:pt y="475" x="9945"/>
                  <a:pt y="468" x="9947"/>
                  <a:pt y="463" x="9952"/>
                </a:cubicBezTo>
                <a:cubicBezTo>
                  <a:pt y="459" x="9957"/>
                  <a:pt y="456" x="9965"/>
                  <a:pt y="456" x="9976"/>
                </a:cubicBezTo>
                <a:lnTo>
                  <a:pt y="456" x="10283"/>
                </a:lnTo>
                <a:lnTo>
                  <a:pt y="288" x="10283"/>
                </a:lnTo>
                <a:close/>
                <a:moveTo>
                  <a:pt y="288" x="10510"/>
                </a:moveTo>
                <a:cubicBezTo>
                  <a:pt y="288" x="10474"/>
                  <a:pt y="294" x="10444"/>
                  <a:pt y="307" x="10419"/>
                </a:cubicBezTo>
                <a:cubicBezTo>
                  <a:pt y="321" x="10394"/>
                  <a:pt y="337" x="10373"/>
                  <a:pt y="357" x="10358"/>
                </a:cubicBezTo>
                <a:cubicBezTo>
                  <a:pt y="376" x="10342"/>
                  <a:pt y="397" x="10331"/>
                  <a:pt y="420" x="10324"/>
                </a:cubicBezTo>
                <a:cubicBezTo>
                  <a:pt y="442" x="10317"/>
                  <a:pt y="464" x="10314"/>
                  <a:pt y="483" x="10314"/>
                </a:cubicBezTo>
                <a:lnTo>
                  <a:pt y="661" x="10314"/>
                </a:lnTo>
                <a:cubicBezTo>
                  <a:pt y="697" x="10314"/>
                  <a:pt y="727" x="10321"/>
                  <a:pt y="752" x="10334"/>
                </a:cubicBezTo>
                <a:cubicBezTo>
                  <a:pt y="777" x="10347"/>
                  <a:pt y="798" x="10363"/>
                  <a:pt y="813" x="10383"/>
                </a:cubicBezTo>
                <a:cubicBezTo>
                  <a:pt y="829" x="10403"/>
                  <a:pt y="840" x="10424"/>
                  <a:pt y="847" x="10446"/>
                </a:cubicBezTo>
                <a:cubicBezTo>
                  <a:pt y="854" x="10469"/>
                  <a:pt y="857" x="10490"/>
                  <a:pt y="857" x="10510"/>
                </a:cubicBezTo>
                <a:lnTo>
                  <a:pt y="857" x="10759"/>
                </a:lnTo>
                <a:lnTo>
                  <a:pt y="694" x="10759"/>
                </a:lnTo>
                <a:lnTo>
                  <a:pt y="694" x="10511"/>
                </a:lnTo>
                <a:cubicBezTo>
                  <a:pt y="694" x="10500"/>
                  <a:pt y="692" x="10492"/>
                  <a:pt y="686" x="10486"/>
                </a:cubicBezTo>
                <a:cubicBezTo>
                  <a:pt y="680" x="10479"/>
                  <a:pt y="672" x="10476"/>
                  <a:pt y="661" x="10476"/>
                </a:cubicBezTo>
                <a:lnTo>
                  <a:pt y="484" x="10476"/>
                </a:lnTo>
                <a:cubicBezTo>
                  <a:pt y="474" x="10476"/>
                  <a:pt y="466" x="10479"/>
                  <a:pt y="459" x="10485"/>
                </a:cubicBezTo>
                <a:cubicBezTo>
                  <a:pt y="453" x="10490"/>
                  <a:pt y="450" x="10499"/>
                  <a:pt y="450" x="10510"/>
                </a:cubicBezTo>
                <a:lnTo>
                  <a:pt y="450" x="10739"/>
                </a:lnTo>
                <a:cubicBezTo>
                  <a:pt y="450" x="10748"/>
                  <a:pt y="453" x="10756"/>
                  <a:pt y="458" x="10763"/>
                </a:cubicBezTo>
                <a:cubicBezTo>
                  <a:pt y="464" x="10769"/>
                  <a:pt y="472" x="10772"/>
                  <a:pt y="482" x="10772"/>
                </a:cubicBezTo>
                <a:cubicBezTo>
                  <a:pt y="493" x="10772"/>
                  <a:pt y="501" x="10769"/>
                  <a:pt y="507" x="10763"/>
                </a:cubicBezTo>
                <a:cubicBezTo>
                  <a:pt y="513" x="10758"/>
                  <a:pt y="517" x="10750"/>
                  <a:pt y="517" x="10739"/>
                </a:cubicBezTo>
                <a:lnTo>
                  <a:pt y="517" x="10489"/>
                </a:lnTo>
                <a:lnTo>
                  <a:pt y="679" x="10489"/>
                </a:lnTo>
                <a:lnTo>
                  <a:pt y="679" x="10739"/>
                </a:lnTo>
                <a:cubicBezTo>
                  <a:pt y="679" x="10774"/>
                  <a:pt y="672" x="10804"/>
                  <a:pt y="659" x="10829"/>
                </a:cubicBezTo>
                <a:cubicBezTo>
                  <a:pt y="646" x="10854"/>
                  <a:pt y="629" x="10875"/>
                  <a:pt y="610" x="10890"/>
                </a:cubicBezTo>
                <a:cubicBezTo>
                  <a:pt y="590" x="10906"/>
                  <a:pt y="569" x="10917"/>
                  <a:pt y="547" x="10924"/>
                </a:cubicBezTo>
                <a:cubicBezTo>
                  <a:pt y="524" x="10931"/>
                  <a:pt y="503" x="10934"/>
                  <a:pt y="483" x="10934"/>
                </a:cubicBezTo>
                <a:cubicBezTo>
                  <a:pt y="448" x="10934"/>
                  <a:pt y="418" x="10928"/>
                  <a:pt y="393" x="10914"/>
                </a:cubicBezTo>
                <a:cubicBezTo>
                  <a:pt y="367" x="10901"/>
                  <a:pt y="347" x="10885"/>
                  <a:pt y="332" x="10865"/>
                </a:cubicBezTo>
                <a:cubicBezTo>
                  <a:pt y="316" x="10846"/>
                  <a:pt y="305" x="10824"/>
                  <a:pt y="298" x="10802"/>
                </a:cubicBezTo>
                <a:cubicBezTo>
                  <a:pt y="291" x="10779"/>
                  <a:pt y="288" x="10758"/>
                  <a:pt y="288" x="10739"/>
                </a:cubicBezTo>
                <a:close/>
                <a:moveTo>
                  <a:pt y="59" x="11179"/>
                </a:moveTo>
                <a:cubicBezTo>
                  <a:pt y="59" x="11166"/>
                  <a:pt y="60" x="11151"/>
                  <a:pt y="63" x="11137"/>
                </a:cubicBezTo>
                <a:cubicBezTo>
                  <a:pt y="66" x="11122"/>
                  <a:pt y="71" x="11107"/>
                  <a:pt y="77" x="11092"/>
                </a:cubicBezTo>
                <a:cubicBezTo>
                  <a:pt y="84" x="11078"/>
                  <a:pt y="92" x="11064"/>
                  <a:pt y="103" x="11050"/>
                </a:cubicBezTo>
                <a:cubicBezTo>
                  <a:pt y="113" x="11037"/>
                  <a:pt y="126" x="11025"/>
                  <a:pt y="141" x="11014"/>
                </a:cubicBezTo>
                <a:cubicBezTo>
                  <a:pt y="156" x="11004"/>
                  <a:pt y="173" x="10996"/>
                  <a:pt y="192" x="10989"/>
                </a:cubicBezTo>
                <a:cubicBezTo>
                  <a:pt y="212" x="10983"/>
                  <a:pt y="233" x="10980"/>
                  <a:pt y="257" x="10980"/>
                </a:cubicBezTo>
                <a:lnTo>
                  <a:pt y="857" x="10980"/>
                </a:lnTo>
                <a:lnTo>
                  <a:pt y="857" x="11149"/>
                </a:lnTo>
                <a:lnTo>
                  <a:pt y="257" x="11149"/>
                </a:lnTo>
                <a:cubicBezTo>
                  <a:pt y="246" x="11149"/>
                  <a:pt y="239" x="11151"/>
                  <a:pt y="234" x="11156"/>
                </a:cubicBezTo>
                <a:cubicBezTo>
                  <a:pt y="230" x="11160"/>
                  <a:pt y="227" x="11168"/>
                  <a:pt y="227" x="11180"/>
                </a:cubicBezTo>
                <a:lnTo>
                  <a:pt y="227" x="11487"/>
                </a:lnTo>
                <a:lnTo>
                  <a:pt y="59" x="11487"/>
                </a:lnTo>
                <a:close/>
                <a:moveTo>
                  <a:pt y="288" x="11713"/>
                </a:moveTo>
                <a:cubicBezTo>
                  <a:pt y="288" x="11678"/>
                  <a:pt y="294" x="11648"/>
                  <a:pt y="307" x="11622"/>
                </a:cubicBezTo>
                <a:cubicBezTo>
                  <a:pt y="321" x="11597"/>
                  <a:pt y="337" x="11577"/>
                  <a:pt y="357" x="11562"/>
                </a:cubicBezTo>
                <a:cubicBezTo>
                  <a:pt y="376" x="11546"/>
                  <a:pt y="397" x="11535"/>
                  <a:pt y="420" x="11528"/>
                </a:cubicBezTo>
                <a:cubicBezTo>
                  <a:pt y="442" x="11521"/>
                  <a:pt y="464" x="11518"/>
                  <a:pt y="483" x="11518"/>
                </a:cubicBezTo>
                <a:lnTo>
                  <a:pt y="661" x="11518"/>
                </a:lnTo>
                <a:cubicBezTo>
                  <a:pt y="697" x="11518"/>
                  <a:pt y="727" x="11524"/>
                  <a:pt y="752" x="11537"/>
                </a:cubicBezTo>
                <a:cubicBezTo>
                  <a:pt y="777" x="11550"/>
                  <a:pt y="798" x="11567"/>
                  <a:pt y="813" x="11587"/>
                </a:cubicBezTo>
                <a:cubicBezTo>
                  <a:pt y="829" x="11606"/>
                  <a:pt y="840" x="11627"/>
                  <a:pt y="847" x="11650"/>
                </a:cubicBezTo>
                <a:cubicBezTo>
                  <a:pt y="854" x="11672"/>
                  <a:pt y="857" x="11694"/>
                  <a:pt y="857" x="11713"/>
                </a:cubicBezTo>
                <a:lnTo>
                  <a:pt y="857" x="11963"/>
                </a:lnTo>
                <a:lnTo>
                  <a:pt y="694" x="11963"/>
                </a:lnTo>
                <a:lnTo>
                  <a:pt y="694" x="11714"/>
                </a:lnTo>
                <a:cubicBezTo>
                  <a:pt y="694" x="11704"/>
                  <a:pt y="692" x="11696"/>
                  <a:pt y="686" x="11689"/>
                </a:cubicBezTo>
                <a:cubicBezTo>
                  <a:pt y="680" x="11683"/>
                  <a:pt y="672" x="11680"/>
                  <a:pt y="661" x="11680"/>
                </a:cubicBezTo>
                <a:lnTo>
                  <a:pt y="484" x="11680"/>
                </a:lnTo>
                <a:cubicBezTo>
                  <a:pt y="474" x="11680"/>
                  <a:pt y="466" x="11683"/>
                  <a:pt y="459" x="11688"/>
                </a:cubicBezTo>
                <a:cubicBezTo>
                  <a:pt y="453" x="11694"/>
                  <a:pt y="450" x="11702"/>
                  <a:pt y="450" x="11713"/>
                </a:cubicBezTo>
                <a:lnTo>
                  <a:pt y="450" x="11942"/>
                </a:lnTo>
                <a:cubicBezTo>
                  <a:pt y="450" x="11952"/>
                  <a:pt y="453" x="11960"/>
                  <a:pt y="458" x="11966"/>
                </a:cubicBezTo>
                <a:cubicBezTo>
                  <a:pt y="464" x="11972"/>
                  <a:pt y="472" x="11976"/>
                  <a:pt y="482" x="11976"/>
                </a:cubicBezTo>
                <a:cubicBezTo>
                  <a:pt y="493" x="11976"/>
                  <a:pt y="501" x="11973"/>
                  <a:pt y="507" x="11967"/>
                </a:cubicBezTo>
                <a:cubicBezTo>
                  <a:pt y="513" x="11962"/>
                  <a:pt y="517" x="11953"/>
                  <a:pt y="517" x="11942"/>
                </a:cubicBezTo>
                <a:lnTo>
                  <a:pt y="517" x="11692"/>
                </a:lnTo>
                <a:lnTo>
                  <a:pt y="679" x="11692"/>
                </a:lnTo>
                <a:lnTo>
                  <a:pt y="679" x="11942"/>
                </a:lnTo>
                <a:cubicBezTo>
                  <a:pt y="679" x="11978"/>
                  <a:pt y="672" x="12008"/>
                  <a:pt y="659" x="12033"/>
                </a:cubicBezTo>
                <a:cubicBezTo>
                  <a:pt y="646" x="12058"/>
                  <a:pt y="629" x="12078"/>
                  <a:pt y="610" x="12094"/>
                </a:cubicBezTo>
                <a:cubicBezTo>
                  <a:pt y="590" x="12109"/>
                  <a:pt y="569" x="12121"/>
                  <a:pt y="547" x="12127"/>
                </a:cubicBezTo>
                <a:cubicBezTo>
                  <a:pt y="524" x="12134"/>
                  <a:pt y="503" x="12138"/>
                  <a:pt y="483" x="12138"/>
                </a:cubicBezTo>
                <a:cubicBezTo>
                  <a:pt y="448" x="12138"/>
                  <a:pt y="418" x="12131"/>
                  <a:pt y="393" x="12118"/>
                </a:cubicBezTo>
                <a:cubicBezTo>
                  <a:pt y="367" x="12105"/>
                  <a:pt y="347" x="12088"/>
                  <a:pt y="332" x="12069"/>
                </a:cubicBezTo>
                <a:cubicBezTo>
                  <a:pt y="316" x="12049"/>
                  <a:pt y="305" x="12028"/>
                  <a:pt y="298" x="12006"/>
                </a:cubicBezTo>
                <a:cubicBezTo>
                  <a:pt y="291" x="11983"/>
                  <a:pt y="288" x="11962"/>
                  <a:pt y="288" x="11942"/>
                </a:cubicBezTo>
                <a:close/>
                <a:moveTo>
                  <a:pt y="288" x="12378"/>
                </a:moveTo>
                <a:cubicBezTo>
                  <a:pt y="288" x="12365"/>
                  <a:pt y="289" x="12351"/>
                  <a:pt y="292" x="12336"/>
                </a:cubicBezTo>
                <a:cubicBezTo>
                  <a:pt y="295" x="12321"/>
                  <a:pt y="300" x="12306"/>
                  <a:pt y="306" x="12291"/>
                </a:cubicBezTo>
                <a:cubicBezTo>
                  <a:pt y="313" x="12277"/>
                  <a:pt y="321" x="12263"/>
                  <a:pt y="332" x="12249"/>
                </a:cubicBezTo>
                <a:cubicBezTo>
                  <a:pt y="342" x="12236"/>
                  <a:pt y="355" x="12224"/>
                  <a:pt y="370" x="12213"/>
                </a:cubicBezTo>
                <a:cubicBezTo>
                  <a:pt y="385" x="12203"/>
                  <a:pt y="402" x="12194"/>
                  <a:pt y="421" x="12188"/>
                </a:cubicBezTo>
                <a:cubicBezTo>
                  <a:pt y="441" x="12182"/>
                  <a:pt y="462" x="12179"/>
                  <a:pt y="486" x="12179"/>
                </a:cubicBezTo>
                <a:lnTo>
                  <a:pt y="857" x="12179"/>
                </a:lnTo>
                <a:lnTo>
                  <a:pt y="857" x="12347"/>
                </a:lnTo>
                <a:lnTo>
                  <a:pt y="486" x="12347"/>
                </a:lnTo>
                <a:cubicBezTo>
                  <a:pt y="475" x="12347"/>
                  <a:pt y="468" x="12350"/>
                  <a:pt y="463" x="12354"/>
                </a:cubicBezTo>
                <a:cubicBezTo>
                  <a:pt y="459" x="12359"/>
                  <a:pt y="456" x="12367"/>
                  <a:pt y="456" x="12379"/>
                </a:cubicBezTo>
                <a:lnTo>
                  <a:pt y="456" x="12685"/>
                </a:lnTo>
                <a:lnTo>
                  <a:pt y="288" x="12685"/>
                </a:lnTo>
                <a:close/>
                <a:moveTo>
                  <a:pt y="288" x="12912"/>
                </a:moveTo>
                <a:cubicBezTo>
                  <a:pt y="288" x="12877"/>
                  <a:pt y="294" x="12846"/>
                  <a:pt y="307" x="12821"/>
                </a:cubicBezTo>
                <a:cubicBezTo>
                  <a:pt y="321" x="12796"/>
                  <a:pt y="337" x="12776"/>
                  <a:pt y="357" x="12760"/>
                </a:cubicBezTo>
                <a:cubicBezTo>
                  <a:pt y="376" x="12745"/>
                  <a:pt y="397" x="12733"/>
                  <a:pt y="420" x="12727"/>
                </a:cubicBezTo>
                <a:cubicBezTo>
                  <a:pt y="442" x="12720"/>
                  <a:pt y="464" x="12716"/>
                  <a:pt y="483" x="12716"/>
                </a:cubicBezTo>
                <a:lnTo>
                  <a:pt y="661" x="12716"/>
                </a:lnTo>
                <a:cubicBezTo>
                  <a:pt y="697" x="12716"/>
                  <a:pt y="727" x="12723"/>
                  <a:pt y="752" x="12736"/>
                </a:cubicBezTo>
                <a:cubicBezTo>
                  <a:pt y="777" x="12749"/>
                  <a:pt y="798" x="12766"/>
                  <a:pt y="813" x="12785"/>
                </a:cubicBezTo>
                <a:cubicBezTo>
                  <a:pt y="829" x="12805"/>
                  <a:pt y="840" x="12826"/>
                  <a:pt y="847" x="12849"/>
                </a:cubicBezTo>
                <a:cubicBezTo>
                  <a:pt y="854" x="12871"/>
                  <a:pt y="857" x="12892"/>
                  <a:pt y="857" x="12912"/>
                </a:cubicBezTo>
                <a:lnTo>
                  <a:pt y="857" x="13162"/>
                </a:lnTo>
                <a:lnTo>
                  <a:pt y="694" x="13162"/>
                </a:lnTo>
                <a:lnTo>
                  <a:pt y="694" x="12913"/>
                </a:lnTo>
                <a:cubicBezTo>
                  <a:pt y="694" x="12903"/>
                  <a:pt y="692" x="12894"/>
                  <a:pt y="686" x="12888"/>
                </a:cubicBezTo>
                <a:cubicBezTo>
                  <a:pt y="680" x="12882"/>
                  <a:pt y="672" x="12879"/>
                  <a:pt y="661" x="12879"/>
                </a:cubicBezTo>
                <a:lnTo>
                  <a:pt y="484" x="12879"/>
                </a:lnTo>
                <a:cubicBezTo>
                  <a:pt y="474" x="12879"/>
                  <a:pt y="466" x="12881"/>
                  <a:pt y="459" x="12887"/>
                </a:cubicBezTo>
                <a:cubicBezTo>
                  <a:pt y="453" x="12893"/>
                  <a:pt y="450" x="12901"/>
                  <a:pt y="450" x="12912"/>
                </a:cubicBezTo>
                <a:lnTo>
                  <a:pt y="450" x="13141"/>
                </a:lnTo>
                <a:cubicBezTo>
                  <a:pt y="450" x="13151"/>
                  <a:pt y="453" x="13159"/>
                  <a:pt y="458" x="13165"/>
                </a:cubicBezTo>
                <a:cubicBezTo>
                  <a:pt y="464" x="13171"/>
                  <a:pt y="472" x="13174"/>
                  <a:pt y="482" x="13174"/>
                </a:cubicBezTo>
                <a:cubicBezTo>
                  <a:pt y="493" x="13174"/>
                  <a:pt y="501" x="13171"/>
                  <a:pt y="507" x="13166"/>
                </a:cubicBezTo>
                <a:cubicBezTo>
                  <a:pt y="513" x="13160"/>
                  <a:pt y="517" x="13152"/>
                  <a:pt y="517" x="13141"/>
                </a:cubicBezTo>
                <a:lnTo>
                  <a:pt y="517" x="12891"/>
                </a:lnTo>
                <a:lnTo>
                  <a:pt y="679" x="12891"/>
                </a:lnTo>
                <a:lnTo>
                  <a:pt y="679" x="13141"/>
                </a:lnTo>
                <a:cubicBezTo>
                  <a:pt y="679" x="13176"/>
                  <a:pt y="672" x="13207"/>
                  <a:pt y="659" x="13232"/>
                </a:cubicBezTo>
                <a:cubicBezTo>
                  <a:pt y="646" x="13257"/>
                  <a:pt y="629" x="13277"/>
                  <a:pt y="610" x="13293"/>
                </a:cubicBezTo>
                <a:cubicBezTo>
                  <a:pt y="590" x="13308"/>
                  <a:pt y="569" x="13319"/>
                  <a:pt y="547" x="13326"/>
                </a:cubicBezTo>
                <a:cubicBezTo>
                  <a:pt y="524" x="13333"/>
                  <a:pt y="503" x="13337"/>
                  <a:pt y="483" x="13337"/>
                </a:cubicBezTo>
                <a:cubicBezTo>
                  <a:pt y="448" x="13337"/>
                  <a:pt y="418" x="13330"/>
                  <a:pt y="393" x="13317"/>
                </a:cubicBezTo>
                <a:cubicBezTo>
                  <a:pt y="367" x="13304"/>
                  <a:pt y="347" x="13287"/>
                  <a:pt y="332" x="13268"/>
                </a:cubicBezTo>
                <a:cubicBezTo>
                  <a:pt y="316" x="13248"/>
                  <a:pt y="305" x="13227"/>
                  <a:pt y="298" x="13204"/>
                </a:cubicBezTo>
                <a:cubicBezTo>
                  <a:pt y="291" x="13182"/>
                  <a:pt y="288" x="13161"/>
                  <a:pt y="288" x="13141"/>
                </a:cubicBezTo>
                <a:close/>
                <a:moveTo>
                  <a:pt y="288" x="13465"/>
                </a:moveTo>
                <a:cubicBezTo>
                  <a:pt y="288" x="13454"/>
                  <a:pt y="290" x="13443"/>
                  <a:pt y="294" x="13432"/>
                </a:cubicBezTo>
                <a:cubicBezTo>
                  <a:pt y="298" x="13422"/>
                  <a:pt y="304" x="13413"/>
                  <a:pt y="312" x="13405"/>
                </a:cubicBezTo>
                <a:cubicBezTo>
                  <a:pt y="319" x="13397"/>
                  <a:pt y="328" x="13391"/>
                  <a:pt y="339" x="13387"/>
                </a:cubicBezTo>
                <a:cubicBezTo>
                  <a:pt y="349" x="13383"/>
                  <a:pt y="360" x="13380"/>
                  <a:pt y="371" x="13380"/>
                </a:cubicBezTo>
                <a:lnTo>
                  <a:pt y="857" x="13380"/>
                </a:lnTo>
                <a:lnTo>
                  <a:pt y="857" x="13549"/>
                </a:lnTo>
                <a:lnTo>
                  <a:pt y="456" x="13549"/>
                </a:lnTo>
                <a:lnTo>
                  <a:pt y="456" x="13750"/>
                </a:lnTo>
                <a:cubicBezTo>
                  <a:pt y="456" x="13763"/>
                  <a:pt y="458" x="13775"/>
                  <a:pt y="462" x="13785"/>
                </a:cubicBezTo>
                <a:cubicBezTo>
                  <a:pt y="467" x="13796"/>
                  <a:pt y="472" x="13805"/>
                  <a:pt y="480" x="13813"/>
                </a:cubicBezTo>
                <a:cubicBezTo>
                  <a:pt y="487" x="13821"/>
                  <a:pt y="496" x="13827"/>
                  <a:pt y="507" x="13831"/>
                </a:cubicBezTo>
                <a:cubicBezTo>
                  <a:pt y="518" x="13836"/>
                  <a:pt y="530" x="13838"/>
                  <a:pt y="543" x="13838"/>
                </a:cubicBezTo>
                <a:lnTo>
                  <a:pt y="857" x="13838"/>
                </a:lnTo>
                <a:lnTo>
                  <a:pt y="857" x="14007"/>
                </a:lnTo>
                <a:lnTo>
                  <a:pt y="543" x="14007"/>
                </a:lnTo>
                <a:cubicBezTo>
                  <a:pt y="512" x="14007"/>
                  <a:pt y="485" x="14003"/>
                  <a:pt y="460" x="13995"/>
                </a:cubicBezTo>
                <a:cubicBezTo>
                  <a:pt y="435" x="13988"/>
                  <a:pt y="413" x="13977"/>
                  <a:pt y="394" x="13963"/>
                </a:cubicBezTo>
                <a:cubicBezTo>
                  <a:pt y="375" x="13950"/>
                  <a:pt y="359" x="13935"/>
                  <a:pt y="345" x="13917"/>
                </a:cubicBezTo>
                <a:cubicBezTo>
                  <a:pt y="332" x="13900"/>
                  <a:pt y="321" x="13882"/>
                  <a:pt y="312" x="13863"/>
                </a:cubicBezTo>
                <a:cubicBezTo>
                  <a:pt y="303" x="13844"/>
                  <a:pt y="297" x="13825"/>
                  <a:pt y="293" x="13806"/>
                </a:cubicBezTo>
                <a:cubicBezTo>
                  <a:pt y="290" x="13787"/>
                  <a:pt y="288" x="13769"/>
                  <a:pt y="288" x="13751"/>
                </a:cubicBezTo>
                <a:close/>
                <a:moveTo>
                  <a:pt y="288" x="14264"/>
                </a:moveTo>
                <a:cubicBezTo>
                  <a:pt y="288" x="14240"/>
                  <a:pt y="291" x="14219"/>
                  <a:pt y="297" x="14200"/>
                </a:cubicBezTo>
                <a:cubicBezTo>
                  <a:pt y="303" x="14180"/>
                  <a:pt y="311" x="14163"/>
                  <a:pt y="322" x="14148"/>
                </a:cubicBezTo>
                <a:cubicBezTo>
                  <a:pt y="332" x="14133"/>
                  <a:pt y="344" x="14121"/>
                  <a:pt y="357" x="14110"/>
                </a:cubicBezTo>
                <a:cubicBezTo>
                  <a:pt y="371" x="14100"/>
                  <a:pt y="385" x="14091"/>
                  <a:pt y="400" x="14085"/>
                </a:cubicBezTo>
                <a:cubicBezTo>
                  <a:pt y="414" x="14078"/>
                  <a:pt y="429" x="14074"/>
                  <a:pt y="444" x="14070"/>
                </a:cubicBezTo>
                <a:cubicBezTo>
                  <a:pt y="459" x="14067"/>
                  <a:pt y="473" x="14066"/>
                  <a:pt y="486" x="14066"/>
                </a:cubicBezTo>
                <a:lnTo>
                  <a:pt y="658" x="14066"/>
                </a:lnTo>
                <a:cubicBezTo>
                  <a:pt y="694" x="14066"/>
                  <a:pt y="725" x="14073"/>
                  <a:pt y="751" x="14086"/>
                </a:cubicBezTo>
                <a:cubicBezTo>
                  <a:pt y="776" x="14099"/>
                  <a:pt y="797" x="14116"/>
                  <a:pt y="813" x="14136"/>
                </a:cubicBezTo>
                <a:cubicBezTo>
                  <a:pt y="828" x="14156"/>
                  <a:pt y="840" x="14177"/>
                  <a:pt y="847" x="14200"/>
                </a:cubicBezTo>
                <a:cubicBezTo>
                  <a:pt y="854" x="14223"/>
                  <a:pt y="857" x="14245"/>
                  <a:pt y="857" x="14264"/>
                </a:cubicBezTo>
                <a:lnTo>
                  <a:pt y="857" x="14630"/>
                </a:lnTo>
                <a:lnTo>
                  <a:pt y="688" x="14630"/>
                </a:lnTo>
                <a:lnTo>
                  <a:pt y="688" x="14265"/>
                </a:lnTo>
                <a:cubicBezTo>
                  <a:pt y="688" x="14254"/>
                  <a:pt y="686" x="14246"/>
                  <a:pt y="681" x="14242"/>
                </a:cubicBezTo>
                <a:cubicBezTo>
                  <a:pt y="677" x="14237"/>
                  <a:pt y="669" x="14235"/>
                  <a:pt y="658" x="14235"/>
                </a:cubicBezTo>
                <a:lnTo>
                  <a:pt y="487" x="14235"/>
                </a:lnTo>
                <a:cubicBezTo>
                  <a:pt y="475" x="14235"/>
                  <a:pt y="467" x="14237"/>
                  <a:pt y="463" x="14241"/>
                </a:cubicBezTo>
                <a:cubicBezTo>
                  <a:pt y="458" x="14246"/>
                  <a:pt y="456" x="14254"/>
                  <a:pt y="456" x="14264"/>
                </a:cubicBezTo>
                <a:lnTo>
                  <a:pt y="456" x="14630"/>
                </a:lnTo>
                <a:lnTo>
                  <a:pt y="288" x="14630"/>
                </a:lnTo>
                <a:close/>
                <a:moveTo>
                  <a:pt y="288" x="14695"/>
                </a:moveTo>
                <a:lnTo>
                  <a:pt y="857" x="14695"/>
                </a:lnTo>
                <a:lnTo>
                  <a:pt y="857" x="14863"/>
                </a:lnTo>
                <a:lnTo>
                  <a:pt y="288" x="14863"/>
                </a:lnTo>
                <a:close/>
                <a:moveTo>
                  <a:pt y="288" x="15035"/>
                </a:moveTo>
                <a:lnTo>
                  <a:pt y="450" x="15035"/>
                </a:lnTo>
                <a:lnTo>
                  <a:pt y="450" x="15334"/>
                </a:lnTo>
                <a:cubicBezTo>
                  <a:pt y="450" x="15344"/>
                  <a:pt y="453" x="15352"/>
                  <a:pt y="459" x="15359"/>
                </a:cubicBezTo>
                <a:cubicBezTo>
                  <a:pt y="464" x="15365"/>
                  <a:pt y="473" x="15368"/>
                  <a:pt y="483" x="15368"/>
                </a:cubicBezTo>
                <a:lnTo>
                  <a:pt y="660" x="15368"/>
                </a:lnTo>
                <a:cubicBezTo>
                  <a:pt y="671" x="15368"/>
                  <a:pt y="679" x="15365"/>
                  <a:pt y="685" x="15359"/>
                </a:cubicBezTo>
                <a:cubicBezTo>
                  <a:pt y="691" x="15354"/>
                  <a:pt y="694" x="15345"/>
                  <a:pt y="694" x="15334"/>
                </a:cubicBezTo>
                <a:lnTo>
                  <a:pt y="694" x="15106"/>
                </a:lnTo>
                <a:cubicBezTo>
                  <a:pt y="694" x="15096"/>
                  <a:pt y="692" x="15088"/>
                  <a:pt y="686" x="15082"/>
                </a:cubicBezTo>
                <a:cubicBezTo>
                  <a:pt y="680" x="15075"/>
                  <a:pt y="673" x="15072"/>
                  <a:pt y="662" x="15072"/>
                </a:cubicBezTo>
                <a:cubicBezTo>
                  <a:pt y="652" x="15072"/>
                  <a:pt y="644" x="15075"/>
                  <a:pt y="638" x="15080"/>
                </a:cubicBezTo>
                <a:cubicBezTo>
                  <a:pt y="631" x="15086"/>
                  <a:pt y="628" x="15094"/>
                  <a:pt y="628" x="15105"/>
                </a:cubicBezTo>
                <a:lnTo>
                  <a:pt y="628" x="15355"/>
                </a:lnTo>
                <a:lnTo>
                  <a:pt y="465" x="15355"/>
                </a:lnTo>
                <a:lnTo>
                  <a:pt y="465" x="15105"/>
                </a:lnTo>
                <a:cubicBezTo>
                  <a:pt y="465" x="15070"/>
                  <a:pt y="472" x="15040"/>
                  <a:pt y="485" x="15014"/>
                </a:cubicBezTo>
                <a:cubicBezTo>
                  <a:pt y="498" x="14989"/>
                  <a:pt y="515" x="14969"/>
                  <a:pt y="534" x="14954"/>
                </a:cubicBezTo>
                <a:cubicBezTo>
                  <a:pt y="554" x="14938"/>
                  <a:pt y="575" x="14927"/>
                  <a:pt y="598" x="14920"/>
                </a:cubicBezTo>
                <a:cubicBezTo>
                  <a:pt y="621" x="14913"/>
                  <a:pt y="642" x="14910"/>
                  <a:pt y="661" x="14910"/>
                </a:cubicBezTo>
                <a:cubicBezTo>
                  <a:pt y="697" x="14910"/>
                  <a:pt y="727" x="14916"/>
                  <a:pt y="752" x="14929"/>
                </a:cubicBezTo>
                <a:cubicBezTo>
                  <a:pt y="777" x="14943"/>
                  <a:pt y="798" x="14959"/>
                  <a:pt y="813" x="14979"/>
                </a:cubicBezTo>
                <a:cubicBezTo>
                  <a:pt y="829" x="14998"/>
                  <a:pt y="840" x="15019"/>
                  <a:pt y="847" x="15042"/>
                </a:cubicBezTo>
                <a:cubicBezTo>
                  <a:pt y="854" x="15065"/>
                  <a:pt y="857" x="15086"/>
                  <a:pt y="857" x="15105"/>
                </a:cubicBezTo>
                <a:lnTo>
                  <a:pt y="857" x="15334"/>
                </a:lnTo>
                <a:cubicBezTo>
                  <a:pt y="857" x="15370"/>
                  <a:pt y="851" x="15400"/>
                  <a:pt y="837" x="15425"/>
                </a:cubicBezTo>
                <a:cubicBezTo>
                  <a:pt y="824" x="15450"/>
                  <a:pt y="808" x="15470"/>
                  <a:pt y="788" x="15486"/>
                </a:cubicBezTo>
                <a:cubicBezTo>
                  <a:pt y="768" x="15502"/>
                  <a:pt y="747" x="15513"/>
                  <a:pt y="725" x="15520"/>
                </a:cubicBezTo>
                <a:cubicBezTo>
                  <a:pt y="702" x="15526"/>
                  <a:pt y="681" x="15530"/>
                  <a:pt y="661" x="15530"/>
                </a:cubicBezTo>
                <a:lnTo>
                  <a:pt y="483" x="15530"/>
                </a:lnTo>
                <a:cubicBezTo>
                  <a:pt y="448" x="15530"/>
                  <a:pt y="418" x="15523"/>
                  <a:pt y="393" x="15510"/>
                </a:cubicBezTo>
                <a:cubicBezTo>
                  <a:pt y="367" x="15497"/>
                  <a:pt y="347" x="15481"/>
                  <a:pt y="332" x="15461"/>
                </a:cubicBezTo>
                <a:cubicBezTo>
                  <a:pt y="316" x="15441"/>
                  <a:pt y="305" x="15420"/>
                  <a:pt y="298" x="15398"/>
                </a:cubicBezTo>
                <a:cubicBezTo>
                  <a:pt y="291" x="15375"/>
                  <a:pt y="288" x="15354"/>
                  <a:pt y="288" x="15334"/>
                </a:cubicBezTo>
                <a:close/>
                <a:moveTo>
                  <a:pt y="288" x="15753"/>
                </a:moveTo>
                <a:cubicBezTo>
                  <a:pt y="288" x="15735"/>
                  <a:pt y="291" x="15716"/>
                  <a:pt y="297" x="15696"/>
                </a:cubicBezTo>
                <a:cubicBezTo>
                  <a:pt y="303" x="15676"/>
                  <a:pt y="313" x="15657"/>
                  <a:pt y="326" x="15639"/>
                </a:cubicBezTo>
                <a:cubicBezTo>
                  <a:pt y="340" x="15622"/>
                  <a:pt y="358" x="15607"/>
                  <a:pt y="380" x="15596"/>
                </a:cubicBezTo>
                <a:cubicBezTo>
                  <a:pt y="403" x="15584"/>
                  <a:pt y="430" x="15579"/>
                  <a:pt y="461" x="15579"/>
                </a:cubicBezTo>
                <a:cubicBezTo>
                  <a:pt y="478" x="15579"/>
                  <a:pt y="496" x="15582"/>
                  <a:pt y="515" x="15588"/>
                </a:cubicBezTo>
                <a:cubicBezTo>
                  <a:pt y="534" x="15594"/>
                  <a:pt y="553" x="15604"/>
                  <a:pt y="569" x="15618"/>
                </a:cubicBezTo>
                <a:cubicBezTo>
                  <a:pt y="586" x="15632"/>
                  <a:pt y="600" x="15650"/>
                  <a:pt y="611" x="15672"/>
                </a:cubicBezTo>
                <a:cubicBezTo>
                  <a:pt y="623" x="15695"/>
                  <a:pt y="628" x="15722"/>
                  <a:pt y="628" x="15753"/>
                </a:cubicBezTo>
                <a:lnTo>
                  <a:pt y="628" x="15950"/>
                </a:lnTo>
                <a:cubicBezTo>
                  <a:pt y="628" x="15969"/>
                  <a:pt y="638" x="15979"/>
                  <a:pt y="659" x="15980"/>
                </a:cubicBezTo>
                <a:cubicBezTo>
                  <a:pt y="669" x="15980"/>
                  <a:pt y="677" x="15978"/>
                  <a:pt y="681" x="15973"/>
                </a:cubicBezTo>
                <a:cubicBezTo>
                  <a:pt y="686" x="15968"/>
                  <a:pt y="688" x="15960"/>
                  <a:pt y="688" x="15949"/>
                </a:cubicBezTo>
                <a:lnTo>
                  <a:pt y="688" x="15585"/>
                </a:lnTo>
                <a:lnTo>
                  <a:pt y="857" x="15585"/>
                </a:lnTo>
                <a:lnTo>
                  <a:pt y="857" x="15950"/>
                </a:lnTo>
                <a:cubicBezTo>
                  <a:pt y="857" x="15963"/>
                  <a:pt y="856" x="15977"/>
                  <a:pt y="853" x="15992"/>
                </a:cubicBezTo>
                <a:cubicBezTo>
                  <a:pt y="849" x="16007"/>
                  <a:pt y="845" x="16022"/>
                  <a:pt y="838" x="16036"/>
                </a:cubicBezTo>
                <a:cubicBezTo>
                  <a:pt y="832" x="16051"/>
                  <a:pt y="823" x="16065"/>
                  <a:pt y="813" x="16079"/>
                </a:cubicBezTo>
                <a:cubicBezTo>
                  <a:pt y="802" x="16092"/>
                  <a:pt y="790" x="16104"/>
                  <a:pt y="775" x="16115"/>
                </a:cubicBezTo>
                <a:cubicBezTo>
                  <a:pt y="760" x="16125"/>
                  <a:pt y="743" x="16133"/>
                  <a:pt y="723" x="16139"/>
                </a:cubicBezTo>
                <a:cubicBezTo>
                  <a:pt y="704" x="16145"/>
                  <a:pt y="682" x="16149"/>
                  <a:pt y="658" x="16149"/>
                </a:cubicBezTo>
                <a:cubicBezTo>
                  <a:pt y="638" x="16149"/>
                  <a:pt y="617" x="16145"/>
                  <a:pt y="594" x="16138"/>
                </a:cubicBezTo>
                <a:cubicBezTo>
                  <a:pt y="570" x="16131"/>
                  <a:pt y="549" x="16120"/>
                  <a:pt y="529" x="16104"/>
                </a:cubicBezTo>
                <a:cubicBezTo>
                  <a:pt y="509" x="16088"/>
                  <a:pt y="492" x="16067"/>
                  <a:pt y="479" x="16042"/>
                </a:cubicBezTo>
                <a:cubicBezTo>
                  <a:pt y="466" x="16016"/>
                  <a:pt y="459" x="15985"/>
                  <a:pt y="459" x="15950"/>
                </a:cubicBezTo>
                <a:lnTo>
                  <a:pt y="459" x="15747"/>
                </a:lnTo>
                <a:cubicBezTo>
                  <a:pt y="459" x="15747"/>
                  <a:pt y="459" x="15747"/>
                  <a:pt y="459" x="15747"/>
                </a:cubicBezTo>
                <a:cubicBezTo>
                  <a:pt y="458" x="15747"/>
                  <a:pt y="457" x="15747"/>
                  <a:pt y="456" x="15747"/>
                </a:cubicBezTo>
                <a:lnTo>
                  <a:pt y="456" x="15747"/>
                </a:lnTo>
                <a:cubicBezTo>
                  <a:pt y="456" x="15748"/>
                  <a:pt y="456" x="15750"/>
                  <a:pt y="456" x="15754"/>
                </a:cubicBezTo>
                <a:lnTo>
                  <a:pt y="456" x="16086"/>
                </a:lnTo>
                <a:lnTo>
                  <a:pt y="288" x="16086"/>
                </a:lnTo>
                <a:close/>
                <a:moveTo>
                  <a:pt y="288" x="2493"/>
                </a:moveTo>
                <a:cubicBezTo>
                  <a:pt y="288" x="2480"/>
                  <a:pt y="289" x="2466"/>
                  <a:pt y="292" x="2451"/>
                </a:cubicBezTo>
                <a:cubicBezTo>
                  <a:pt y="295" x="2436"/>
                  <a:pt y="300" x="2422"/>
                  <a:pt y="306" x="2407"/>
                </a:cubicBezTo>
                <a:cubicBezTo>
                  <a:pt y="313" x="2392"/>
                  <a:pt y="321" x="2378"/>
                  <a:pt y="332" x="2365"/>
                </a:cubicBezTo>
                <a:cubicBezTo>
                  <a:pt y="342" x="2351"/>
                  <a:pt y="355" x="2339"/>
                  <a:pt y="370" x="2329"/>
                </a:cubicBezTo>
                <a:cubicBezTo>
                  <a:pt y="385" x="2318"/>
                  <a:pt y="402" x="2310"/>
                  <a:pt y="421" x="2304"/>
                </a:cubicBezTo>
                <a:cubicBezTo>
                  <a:pt y="441" x="2298"/>
                  <a:pt y="462" x="2294"/>
                  <a:pt y="486" x="2294"/>
                </a:cubicBezTo>
                <a:lnTo>
                  <a:pt y="1022" x="2294"/>
                </a:lnTo>
                <a:lnTo>
                  <a:pt y="1022" x="2463"/>
                </a:lnTo>
                <a:lnTo>
                  <a:pt y="486" x="2463"/>
                </a:lnTo>
                <a:cubicBezTo>
                  <a:pt y="475" x="2463"/>
                  <a:pt y="468" x="2465"/>
                  <a:pt y="463" x="2470"/>
                </a:cubicBezTo>
                <a:cubicBezTo>
                  <a:pt y="459" x="2475"/>
                  <a:pt y="456" x="2483"/>
                  <a:pt y="456" x="2494"/>
                </a:cubicBezTo>
                <a:lnTo>
                  <a:pt y="456" x="2722"/>
                </a:lnTo>
                <a:cubicBezTo>
                  <a:pt y="456" x="2733"/>
                  <a:pt y="458" x="2741"/>
                  <a:pt y="463" x="2746"/>
                </a:cubicBezTo>
                <a:cubicBezTo>
                  <a:pt y="467" x="2750"/>
                  <a:pt y="475" x="2752"/>
                  <a:pt y="487" x="2752"/>
                </a:cubicBezTo>
                <a:lnTo>
                  <a:pt y="658" x="2752"/>
                </a:lnTo>
                <a:cubicBezTo>
                  <a:pt y="669" x="2752"/>
                  <a:pt y="677" x="2750"/>
                  <a:pt y="681" x="2746"/>
                </a:cubicBezTo>
                <a:cubicBezTo>
                  <a:pt y="686" x="2741"/>
                  <a:pt y="688" x="2734"/>
                  <a:pt y="688" x="2722"/>
                </a:cubicBezTo>
                <a:lnTo>
                  <a:pt y="688" x="2473"/>
                </a:lnTo>
                <a:lnTo>
                  <a:pt y="857" x="2473"/>
                </a:lnTo>
                <a:lnTo>
                  <a:pt y="857" x="2722"/>
                </a:lnTo>
                <a:cubicBezTo>
                  <a:pt y="857" x="2736"/>
                  <a:pt y="856" x="2750"/>
                  <a:pt y="853" x="2765"/>
                </a:cubicBezTo>
                <a:cubicBezTo>
                  <a:pt y="849" x="2780"/>
                  <a:pt y="845" x="2794"/>
                  <a:pt y="838" x="2809"/>
                </a:cubicBezTo>
                <a:cubicBezTo>
                  <a:pt y="832" x="2824"/>
                  <a:pt y="823" x="2838"/>
                  <a:pt y="813" x="2851"/>
                </a:cubicBezTo>
                <a:cubicBezTo>
                  <a:pt y="802" x="2865"/>
                  <a:pt y="790" x="2877"/>
                  <a:pt y="775" x="2887"/>
                </a:cubicBezTo>
                <a:cubicBezTo>
                  <a:pt y="760" x="2897"/>
                  <a:pt y="743" x="2906"/>
                  <a:pt y="723" x="2912"/>
                </a:cubicBezTo>
                <a:cubicBezTo>
                  <a:pt y="704" x="2918"/>
                  <a:pt y="682" x="2921"/>
                  <a:pt y="658" x="2921"/>
                </a:cubicBezTo>
                <a:lnTo>
                  <a:pt y="486" x="2921"/>
                </a:lnTo>
                <a:cubicBezTo>
                  <a:pt y="473" x="2921"/>
                  <a:pt y="459" x="2920"/>
                  <a:pt y="444" x="2916"/>
                </a:cubicBezTo>
                <a:cubicBezTo>
                  <a:pt y="429" x="2913"/>
                  <a:pt y="414" x="2909"/>
                  <a:pt y="400" x="2902"/>
                </a:cubicBezTo>
                <a:cubicBezTo>
                  <a:pt y="385" x="2896"/>
                  <a:pt y="371" x="2887"/>
                  <a:pt y="357" x="2877"/>
                </a:cubicBezTo>
                <a:cubicBezTo>
                  <a:pt y="344" x="2866"/>
                  <a:pt y="332" x="2854"/>
                  <a:pt y="322" x="2839"/>
                </a:cubicBezTo>
                <a:cubicBezTo>
                  <a:pt y="311" x="2824"/>
                  <a:pt y="303" x="2807"/>
                  <a:pt y="297" x="2787"/>
                </a:cubicBezTo>
                <a:cubicBezTo>
                  <a:pt y="291" x="2768"/>
                  <a:pt y="288" x="2746"/>
                  <a:pt y="288" x="2722"/>
                </a:cubicBezTo>
                <a:close/>
                <a:moveTo>
                  <a:pt y="288" x="9285"/>
                </a:moveTo>
                <a:cubicBezTo>
                  <a:pt y="288" x="9272"/>
                  <a:pt y="289" x="9258"/>
                  <a:pt y="292" x="9243"/>
                </a:cubicBezTo>
                <a:cubicBezTo>
                  <a:pt y="295" x="9228"/>
                  <a:pt y="300" x="9213"/>
                  <a:pt y="306" x="9199"/>
                </a:cubicBezTo>
                <a:cubicBezTo>
                  <a:pt y="313" x="9184"/>
                  <a:pt y="321" x="9170"/>
                  <a:pt y="332" x="9156"/>
                </a:cubicBezTo>
                <a:cubicBezTo>
                  <a:pt y="342" x="9143"/>
                  <a:pt y="355" x="9131"/>
                  <a:pt y="370" x="9120"/>
                </a:cubicBezTo>
                <a:cubicBezTo>
                  <a:pt y="385" x="9110"/>
                  <a:pt y="402" x="9101"/>
                  <a:pt y="421" x="9095"/>
                </a:cubicBezTo>
                <a:cubicBezTo>
                  <a:pt y="441" x="9089"/>
                  <a:pt y="462" x="9086"/>
                  <a:pt y="486" x="9086"/>
                </a:cubicBezTo>
                <a:lnTo>
                  <a:pt y="1022" x="9086"/>
                </a:lnTo>
                <a:lnTo>
                  <a:pt y="1022" x="9255"/>
                </a:lnTo>
                <a:lnTo>
                  <a:pt y="486" x="9255"/>
                </a:lnTo>
                <a:cubicBezTo>
                  <a:pt y="475" x="9255"/>
                  <a:pt y="468" x="9257"/>
                  <a:pt y="463" x="9262"/>
                </a:cubicBezTo>
                <a:cubicBezTo>
                  <a:pt y="459" x="9266"/>
                  <a:pt y="456" x="9274"/>
                  <a:pt y="456" x="9286"/>
                </a:cubicBezTo>
                <a:lnTo>
                  <a:pt y="456" x="9514"/>
                </a:lnTo>
                <a:cubicBezTo>
                  <a:pt y="456" x="9525"/>
                  <a:pt y="458" x="9533"/>
                  <a:pt y="463" x="9537"/>
                </a:cubicBezTo>
                <a:cubicBezTo>
                  <a:pt y="467" x="9542"/>
                  <a:pt y="475" x="9544"/>
                  <a:pt y="487" x="9544"/>
                </a:cubicBezTo>
                <a:lnTo>
                  <a:pt y="658" x="9544"/>
                </a:lnTo>
                <a:cubicBezTo>
                  <a:pt y="669" x="9544"/>
                  <a:pt y="677" x="9542"/>
                  <a:pt y="681" x="9537"/>
                </a:cubicBezTo>
                <a:cubicBezTo>
                  <a:pt y="686" x="9533"/>
                  <a:pt y="688" x="9525"/>
                  <a:pt y="688" x="9514"/>
                </a:cubicBezTo>
                <a:lnTo>
                  <a:pt y="688" x="9264"/>
                </a:lnTo>
                <a:lnTo>
                  <a:pt y="857" x="9264"/>
                </a:lnTo>
                <a:lnTo>
                  <a:pt y="857" x="9514"/>
                </a:lnTo>
                <a:cubicBezTo>
                  <a:pt y="857" x="9527"/>
                  <a:pt y="856" x="9542"/>
                  <a:pt y="853" x="9556"/>
                </a:cubicBezTo>
                <a:cubicBezTo>
                  <a:pt y="849" x="9571"/>
                  <a:pt y="845" x="9586"/>
                  <a:pt y="838" x="9600"/>
                </a:cubicBezTo>
                <a:cubicBezTo>
                  <a:pt y="832" x="9615"/>
                  <a:pt y="823" x="9629"/>
                  <a:pt y="813" x="9643"/>
                </a:cubicBezTo>
                <a:cubicBezTo>
                  <a:pt y="802" x="9656"/>
                  <a:pt y="790" x="9668"/>
                  <a:pt y="775" x="9679"/>
                </a:cubicBezTo>
                <a:cubicBezTo>
                  <a:pt y="760" x="9689"/>
                  <a:pt y="743" x="9697"/>
                  <a:pt y="723" x="9703"/>
                </a:cubicBezTo>
                <a:cubicBezTo>
                  <a:pt y="704" x="9709"/>
                  <a:pt y="682" x="9713"/>
                  <a:pt y="658" x="9713"/>
                </a:cubicBezTo>
                <a:lnTo>
                  <a:pt y="486" x="9713"/>
                </a:lnTo>
                <a:cubicBezTo>
                  <a:pt y="473" x="9713"/>
                  <a:pt y="459" x="9711"/>
                  <a:pt y="444" x="9708"/>
                </a:cubicBezTo>
                <a:cubicBezTo>
                  <a:pt y="429" x="9705"/>
                  <a:pt y="414" x="9700"/>
                  <a:pt y="400" x="9694"/>
                </a:cubicBezTo>
                <a:cubicBezTo>
                  <a:pt y="385" x="9687"/>
                  <a:pt y="371" x="9679"/>
                  <a:pt y="357" x="9668"/>
                </a:cubicBezTo>
                <a:cubicBezTo>
                  <a:pt y="344" x="9658"/>
                  <a:pt y="332" x="9645"/>
                  <a:pt y="322" x="9630"/>
                </a:cubicBezTo>
                <a:cubicBezTo>
                  <a:pt y="311" x="9615"/>
                  <a:pt y="303" x="9598"/>
                  <a:pt y="297" x="9579"/>
                </a:cubicBezTo>
                <a:cubicBezTo>
                  <a:pt y="291" x="9560"/>
                  <a:pt y="288" x="9538"/>
                  <a:pt y="288" x="9514"/>
                </a:cubicBezTo>
                <a:close/>
              </a:path>
            </a:pathLst>
          </a:custGeom>
          <a:solidFill>
            <a:srgbClr val="BF9000"/>
          </a:solidFill>
          <a:ln w="9525" cap="flat">
            <a:solidFill>
              <a:srgbClr val="FFFFFF"/>
            </a:solidFill>
            <a:prstDash val="solid"/>
            <a:round/>
            <a:headEnd w="med" len="med" type="none"/>
            <a:tailEnd w="med" len="med" type="none"/>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y="0" x="0"/>
          <a:ext cy="0" cx="0"/>
          <a:chOff y="0" x="0"/>
          <a:chExt cy="0" cx="0"/>
        </a:xfrm>
      </p:grpSpPr>
      <p:sp>
        <p:nvSpPr>
          <p:cNvPr id="37" name="Shape 37"/>
          <p:cNvSpPr txBox="1"/>
          <p:nvPr/>
        </p:nvSpPr>
        <p:spPr>
          <a:xfrm>
            <a:off y="315300" x="348500"/>
            <a:ext cy="4198500" cx="8114999"/>
          </a:xfrm>
          <a:prstGeom prst="rect">
            <a:avLst/>
          </a:prstGeom>
        </p:spPr>
        <p:txBody>
          <a:bodyPr bIns="91425" rIns="91425" lIns="91425" tIns="91425" anchor="t" anchorCtr="0">
            <a:noAutofit/>
          </a:bodyPr>
          <a:lstStyle/>
          <a:p/>
        </p:txBody>
      </p:sp>
      <p:sp>
        <p:nvSpPr>
          <p:cNvPr id="38" name="Shape 38"/>
          <p:cNvSpPr txBox="1"/>
          <p:nvPr/>
        </p:nvSpPr>
        <p:spPr>
          <a:xfrm>
            <a:off y="1354175" x="604775"/>
            <a:ext cy="3069600" cx="8114999"/>
          </a:xfrm>
          <a:prstGeom prst="rect">
            <a:avLst/>
          </a:prstGeom>
        </p:spPr>
        <p:txBody>
          <a:bodyPr bIns="91425" rIns="91425" lIns="91425" tIns="91425" anchor="t" anchorCtr="0">
            <a:noAutofit/>
          </a:bodyPr>
          <a:lstStyle/>
          <a:p>
            <a:pPr>
              <a:buNone/>
            </a:pPr>
            <a:r>
              <a:rPr sz="1800" lang="es">
                <a:solidFill>
                  <a:srgbClr val="FFFFFF"/>
                </a:solidFill>
              </a:rPr>
              <a:t>Una página web compara las preferencias de un usuario con los otros mediante los rankings establecidos por ellos de “n” productos. La medida de similitud entre dos usuarios es el número de inversiones entre ellos:</a:t>
            </a:r>
          </a:p>
        </p:txBody>
      </p:sp>
      <p:sp>
        <p:nvSpPr>
          <p:cNvPr id="39" name="Shape 39"/>
          <p:cNvSpPr txBox="1"/>
          <p:nvPr/>
        </p:nvSpPr>
        <p:spPr>
          <a:xfrm>
            <a:off y="2553625" x="1805575"/>
            <a:ext cy="3353099" cx="5287799"/>
          </a:xfrm>
          <a:prstGeom prst="rect">
            <a:avLst/>
          </a:prstGeom>
        </p:spPr>
        <p:txBody>
          <a:bodyPr bIns="91425" rIns="91425" lIns="91425" tIns="91425" anchor="t" anchorCtr="0">
            <a:noAutofit/>
          </a:bodyPr>
          <a:lstStyle/>
          <a:p>
            <a:pPr>
              <a:buNone/>
            </a:pPr>
            <a:r>
              <a:rPr sz="1800" lang="es">
                <a:solidFill>
                  <a:srgbClr val="FFFFFF"/>
                </a:solidFill>
              </a:rPr>
              <a:t>        - Ranking Usuario A : 1, 2, … , n.</a:t>
            </a:r>
            <a:br>
              <a:rPr sz="1800" lang="es">
                <a:solidFill>
                  <a:srgbClr val="FFFFFF"/>
                </a:solidFill>
              </a:rPr>
            </a:br>
            <a:r>
              <a:rPr sz="1800" lang="es">
                <a:solidFill>
                  <a:srgbClr val="FFFFFF"/>
                </a:solidFill>
              </a:rPr>
              <a:t>        - Ranking Usuario B: a1, a2, … , an.</a:t>
            </a:r>
            <a:br>
              <a:rPr sz="1800" lang="es">
                <a:solidFill>
                  <a:srgbClr val="FFFFFF"/>
                </a:solidFill>
              </a:rPr>
            </a:br>
            <a:br>
              <a:rPr sz="1800" lang="es">
                <a:solidFill>
                  <a:srgbClr val="FFFFFF"/>
                </a:solidFill>
              </a:rPr>
            </a:br>
            <a:r>
              <a:rPr sz="1800" lang="es">
                <a:solidFill>
                  <a:srgbClr val="FFFFFF"/>
                </a:solidFill>
              </a:rPr>
              <a:t> </a:t>
            </a:r>
            <a:r>
              <a:rPr b="1" sz="1800" lang="es">
                <a:solidFill>
                  <a:srgbClr val="FFFFFF"/>
                </a:solidFill>
              </a:rPr>
              <a:t>Se producen inversiones si i &lt; j pero ai  &gt; aj</a:t>
            </a:r>
          </a:p>
        </p:txBody>
      </p:sp>
      <p:sp>
        <p:nvSpPr>
          <p:cNvPr id="40" name="Shape 40"/>
          <p:cNvSpPr/>
          <p:nvPr/>
        </p:nvSpPr>
        <p:spPr>
          <a:xfrm>
            <a:off y="72825" x="115350"/>
            <a:ext cy="541650" cx="5597141"/>
          </a:xfrm>
          <a:custGeom>
            <a:pathLst>
              <a:path w="13955" extrusionOk="0" h="1023">
                <a:moveTo>
                  <a:pt y="64" x="2928"/>
                </a:moveTo>
                <a:lnTo>
                  <a:pt y="221" x="2928"/>
                </a:lnTo>
                <a:lnTo>
                  <a:pt y="221" x="3096"/>
                </a:lnTo>
                <a:lnTo>
                  <a:pt y="64" x="3096"/>
                </a:lnTo>
                <a:close/>
                <a:moveTo>
                  <a:pt y="64" x="3875"/>
                </a:moveTo>
                <a:lnTo>
                  <a:pt y="221" x="3875"/>
                </a:lnTo>
                <a:lnTo>
                  <a:pt y="221" x="4043"/>
                </a:lnTo>
                <a:lnTo>
                  <a:pt y="64" x="4043"/>
                </a:lnTo>
                <a:close/>
                <a:moveTo>
                  <a:pt y="64" x="4741"/>
                </a:moveTo>
                <a:lnTo>
                  <a:pt y="221" x="4741"/>
                </a:lnTo>
                <a:lnTo>
                  <a:pt y="221" x="4910"/>
                </a:lnTo>
                <a:lnTo>
                  <a:pt y="64" x="4910"/>
                </a:lnTo>
                <a:close/>
                <a:moveTo>
                  <a:pt y="0" x="5504"/>
                </a:moveTo>
                <a:lnTo>
                  <a:pt y="157" x="5232"/>
                </a:lnTo>
                <a:lnTo>
                  <a:pt y="265" x="5282"/>
                </a:lnTo>
                <a:lnTo>
                  <a:pt y="160" x="5576"/>
                </a:lnTo>
                <a:lnTo>
                  <a:pt y="0" x="5504"/>
                </a:lnTo>
                <a:close/>
                <a:moveTo>
                  <a:pt y="288" x="2556"/>
                </a:moveTo>
                <a:lnTo>
                  <a:pt y="456" x="2556"/>
                </a:lnTo>
                <a:lnTo>
                  <a:pt y="456" x="2884"/>
                </a:lnTo>
                <a:lnTo>
                  <a:pt y="288" x="2884"/>
                </a:lnTo>
                <a:close/>
                <a:moveTo>
                  <a:pt y="289" x="13870"/>
                </a:moveTo>
                <a:cubicBezTo>
                  <a:pt y="289" x="13859"/>
                  <a:pt y="291" x="13848"/>
                  <a:pt y="295" x="13838"/>
                </a:cubicBezTo>
                <a:cubicBezTo>
                  <a:pt y="300" x="13827"/>
                  <a:pt y="306" x="13818"/>
                  <a:pt y="314" x="13811"/>
                </a:cubicBezTo>
                <a:cubicBezTo>
                  <a:pt y="321" x="13803"/>
                  <a:pt y="330" x="13797"/>
                  <a:pt y="340" x="13793"/>
                </a:cubicBezTo>
                <a:cubicBezTo>
                  <a:pt y="350" x="13789"/>
                  <a:pt y="361" x="13787"/>
                  <a:pt y="372" x="13787"/>
                </a:cubicBezTo>
                <a:cubicBezTo>
                  <a:pt y="384" x="13787"/>
                  <a:pt y="395" x="13789"/>
                  <a:pt y="405" x="13793"/>
                </a:cubicBezTo>
                <a:cubicBezTo>
                  <a:pt y="415" x="13797"/>
                  <a:pt y="424" x="13803"/>
                  <a:pt y="432" x="13811"/>
                </a:cubicBezTo>
                <a:cubicBezTo>
                  <a:pt y="439" x="13819"/>
                  <a:pt y="445" x="13828"/>
                  <a:pt y="450" x="13838"/>
                </a:cubicBezTo>
                <a:cubicBezTo>
                  <a:pt y="454" x="13848"/>
                  <a:pt y="456" x="13859"/>
                  <a:pt y="456" x="13870"/>
                </a:cubicBezTo>
                <a:cubicBezTo>
                  <a:pt y="456" x="13882"/>
                  <a:pt y="454" x="13892"/>
                  <a:pt y="450" x="13903"/>
                </a:cubicBezTo>
                <a:cubicBezTo>
                  <a:pt y="445" x="13913"/>
                  <a:pt y="439" x="13922"/>
                  <a:pt y="432" x="13929"/>
                </a:cubicBezTo>
                <a:cubicBezTo>
                  <a:pt y="424" x="13937"/>
                  <a:pt y="415" x="13943"/>
                  <a:pt y="405" x="13947"/>
                </a:cubicBezTo>
                <a:cubicBezTo>
                  <a:pt y="395" x="13952"/>
                  <a:pt y="384" x="13954"/>
                  <a:pt y="372" x="13954"/>
                </a:cubicBezTo>
                <a:cubicBezTo>
                  <a:pt y="361" x="13954"/>
                  <a:pt y="350" x="13952"/>
                  <a:pt y="340" x="13947"/>
                </a:cubicBezTo>
                <a:cubicBezTo>
                  <a:pt y="330" x="13943"/>
                  <a:pt y="321" x="13937"/>
                  <a:pt y="313" x="13929"/>
                </a:cubicBezTo>
                <a:cubicBezTo>
                  <a:pt y="306" x="13922"/>
                  <a:pt y="300" x="13913"/>
                  <a:pt y="295" x="13903"/>
                </a:cubicBezTo>
                <a:cubicBezTo>
                  <a:pt y="291" x="13893"/>
                  <a:pt y="289" x="13882"/>
                  <a:pt y="289" x="13870"/>
                </a:cubicBezTo>
                <a:close/>
                <a:moveTo>
                  <a:pt y="408" x="0"/>
                </a:moveTo>
                <a:lnTo>
                  <a:pt y="564" x="0"/>
                </a:lnTo>
                <a:lnTo>
                  <a:pt y="564" x="499"/>
                </a:lnTo>
                <a:lnTo>
                  <a:pt y="408" x="499"/>
                </a:lnTo>
                <a:close/>
                <a:moveTo>
                  <a:pt y="284" x="1340"/>
                </a:moveTo>
                <a:cubicBezTo>
                  <a:pt y="284" x="1362"/>
                  <a:pt y="287" x="1382"/>
                  <a:pt y="294" x="1400"/>
                </a:cubicBezTo>
                <a:cubicBezTo>
                  <a:pt y="301" x="1417"/>
                  <a:pt y="311" x="1432"/>
                  <a:pt y="324" x="1445"/>
                </a:cubicBezTo>
                <a:cubicBezTo>
                  <a:pt y="336" x="1458"/>
                  <a:pt y="351" x="1467"/>
                  <a:pt y="369" x="1474"/>
                </a:cubicBezTo>
                <a:cubicBezTo>
                  <a:pt y="387" x="1481"/>
                  <a:pt y="407" x="1485"/>
                  <a:pt y="429" x="1485"/>
                </a:cubicBezTo>
                <a:lnTo>
                  <a:pt y="543" x="1485"/>
                </a:lnTo>
                <a:cubicBezTo>
                  <a:pt y="566" x="1485"/>
                  <a:pt y="586" x="1481"/>
                  <a:pt y="604" x="1474"/>
                </a:cubicBezTo>
                <a:cubicBezTo>
                  <a:pt y="621" x="1467"/>
                  <a:pt y="636" x="1458"/>
                  <a:pt y="649" x="1445"/>
                </a:cubicBezTo>
                <a:cubicBezTo>
                  <a:pt y="661" x="1433"/>
                  <a:pt y="671" x="1417"/>
                  <a:pt y="678" x="1400"/>
                </a:cubicBezTo>
                <a:cubicBezTo>
                  <a:pt y="685" x="1382"/>
                  <a:pt y="688" x="1362"/>
                  <a:pt y="688" x="1340"/>
                </a:cubicBezTo>
                <a:lnTo>
                  <a:pt y="688" x="1081"/>
                </a:lnTo>
                <a:lnTo>
                  <a:pt y="284" x="1081"/>
                </a:lnTo>
                <a:close/>
                <a:moveTo>
                  <a:pt y="456" x="5407"/>
                </a:moveTo>
                <a:cubicBezTo>
                  <a:pt y="456" x="5418"/>
                  <a:pt y="458" x="5425"/>
                  <a:pt y="463" x="5430"/>
                </a:cubicBezTo>
                <a:cubicBezTo>
                  <a:pt y="467" x="5435"/>
                  <a:pt y="475" x="5437"/>
                  <a:pt y="487" x="5437"/>
                </a:cubicBezTo>
                <a:lnTo>
                  <a:pt y="658" x="5437"/>
                </a:lnTo>
                <a:cubicBezTo>
                  <a:pt y="669" x="5437"/>
                  <a:pt y="677" x="5435"/>
                  <a:pt y="681" x="5430"/>
                </a:cubicBezTo>
                <a:cubicBezTo>
                  <a:pt y="686" x="5426"/>
                  <a:pt y="688" x="5418"/>
                  <a:pt y="688" x="5407"/>
                </a:cubicBezTo>
                <a:lnTo>
                  <a:pt y="688" x="5179"/>
                </a:lnTo>
                <a:cubicBezTo>
                  <a:pt y="688" x="5167"/>
                  <a:pt y="686" x="5159"/>
                  <a:pt y="681" x="5155"/>
                </a:cubicBezTo>
                <a:cubicBezTo>
                  <a:pt y="677" x="5150"/>
                  <a:pt y="669" x="5148"/>
                  <a:pt y="658" x="5148"/>
                </a:cubicBezTo>
                <a:lnTo>
                  <a:pt y="486" x="5148"/>
                </a:lnTo>
                <a:cubicBezTo>
                  <a:pt y="475" x="5148"/>
                  <a:pt y="468" x="5150"/>
                  <a:pt y="463" x="5155"/>
                </a:cubicBezTo>
                <a:cubicBezTo>
                  <a:pt y="459" x="5159"/>
                  <a:pt y="456" x="5167"/>
                  <a:pt y="456" x="5179"/>
                </a:cubicBezTo>
                <a:close/>
                <a:moveTo>
                  <a:pt y="456" x="10338"/>
                </a:moveTo>
                <a:cubicBezTo>
                  <a:pt y="456" x="10349"/>
                  <a:pt y="458" x="10357"/>
                  <a:pt y="463" x="10362"/>
                </a:cubicBezTo>
                <a:cubicBezTo>
                  <a:pt y="467" x="10366"/>
                  <a:pt y="475" x="10369"/>
                  <a:pt y="487" x="10369"/>
                </a:cubicBezTo>
                <a:lnTo>
                  <a:pt y="658" x="10369"/>
                </a:lnTo>
                <a:cubicBezTo>
                  <a:pt y="669" x="10369"/>
                  <a:pt y="677" x="10366"/>
                  <a:pt y="681" x="10362"/>
                </a:cubicBezTo>
                <a:cubicBezTo>
                  <a:pt y="686" x="10358"/>
                  <a:pt y="688" x="10350"/>
                  <a:pt y="688" x="10338"/>
                </a:cubicBezTo>
                <a:lnTo>
                  <a:pt y="688" x="10110"/>
                </a:lnTo>
                <a:cubicBezTo>
                  <a:pt y="688" x="10099"/>
                  <a:pt y="686" x="10091"/>
                  <a:pt y="681" x="10086"/>
                </a:cubicBezTo>
                <a:cubicBezTo>
                  <a:pt y="677" x="10082"/>
                  <a:pt y="669" x="10079"/>
                  <a:pt y="658" x="10079"/>
                </a:cubicBezTo>
                <a:lnTo>
                  <a:pt y="486" x="10079"/>
                </a:lnTo>
                <a:cubicBezTo>
                  <a:pt y="475" x="10079"/>
                  <a:pt y="468" x="10082"/>
                  <a:pt y="463" x="10086"/>
                </a:cubicBezTo>
                <a:cubicBezTo>
                  <a:pt y="459" x="10091"/>
                  <a:pt y="456" x="10099"/>
                  <a:pt y="456" x="10110"/>
                </a:cubicBezTo>
                <a:close/>
                <a:moveTo>
                  <a:pt y="688" x="13870"/>
                </a:moveTo>
                <a:cubicBezTo>
                  <a:pt y="688" x="13859"/>
                  <a:pt y="691" x="13848"/>
                  <a:pt y="695" x="13838"/>
                </a:cubicBezTo>
                <a:cubicBezTo>
                  <a:pt y="700" x="13827"/>
                  <a:pt y="706" x="13818"/>
                  <a:pt y="714" x="13811"/>
                </a:cubicBezTo>
                <a:cubicBezTo>
                  <a:pt y="721" x="13803"/>
                  <a:pt y="730" x="13797"/>
                  <a:pt y="740" x="13793"/>
                </a:cubicBezTo>
                <a:cubicBezTo>
                  <a:pt y="750" x="13789"/>
                  <a:pt y="761" x="13787"/>
                  <a:pt y="772" x="13787"/>
                </a:cubicBezTo>
                <a:cubicBezTo>
                  <a:pt y="784" x="13787"/>
                  <a:pt y="795" x="13789"/>
                  <a:pt y="805" x="13793"/>
                </a:cubicBezTo>
                <a:cubicBezTo>
                  <a:pt y="815" x="13797"/>
                  <a:pt y="824" x="13803"/>
                  <a:pt y="832" x="13811"/>
                </a:cubicBezTo>
                <a:cubicBezTo>
                  <a:pt y="839" x="13819"/>
                  <a:pt y="845" x="13828"/>
                  <a:pt y="850" x="13838"/>
                </a:cubicBezTo>
                <a:cubicBezTo>
                  <a:pt y="854" x="13848"/>
                  <a:pt y="856" x="13859"/>
                  <a:pt y="856" x="13870"/>
                </a:cubicBezTo>
                <a:cubicBezTo>
                  <a:pt y="856" x="13882"/>
                  <a:pt y="854" x="13892"/>
                  <a:pt y="850" x="13903"/>
                </a:cubicBezTo>
                <a:cubicBezTo>
                  <a:pt y="845" x="13913"/>
                  <a:pt y="839" x="13922"/>
                  <a:pt y="832" x="13929"/>
                </a:cubicBezTo>
                <a:cubicBezTo>
                  <a:pt y="824" x="13937"/>
                  <a:pt y="815" x="13943"/>
                  <a:pt y="805" x="13947"/>
                </a:cubicBezTo>
                <a:cubicBezTo>
                  <a:pt y="795" x="13952"/>
                  <a:pt y="784" x="13954"/>
                  <a:pt y="772" x="13954"/>
                </a:cubicBezTo>
                <a:cubicBezTo>
                  <a:pt y="761" x="13954"/>
                  <a:pt y="750" x="13952"/>
                  <a:pt y="740" x="13947"/>
                </a:cubicBezTo>
                <a:cubicBezTo>
                  <a:pt y="730" x="13943"/>
                  <a:pt y="721" x="13937"/>
                  <a:pt y="713" x="13929"/>
                </a:cubicBezTo>
                <a:cubicBezTo>
                  <a:pt y="706" x="13922"/>
                  <a:pt y="700" x="13913"/>
                  <a:pt y="695" x="13903"/>
                </a:cubicBezTo>
                <a:cubicBezTo>
                  <a:pt y="691" x="13893"/>
                  <a:pt y="688" x="13882"/>
                  <a:pt y="688" x="13870"/>
                </a:cubicBezTo>
                <a:close/>
                <a:moveTo>
                  <a:pt y="115" x="997"/>
                </a:moveTo>
                <a:cubicBezTo>
                  <a:pt y="115" x="985"/>
                  <a:pt y="117" x="974"/>
                  <a:pt y="122" x="963"/>
                </a:cubicBezTo>
                <a:cubicBezTo>
                  <a:pt y="126" x="953"/>
                  <a:pt y="132" x="944"/>
                  <a:pt y="140" x="936"/>
                </a:cubicBezTo>
                <a:cubicBezTo>
                  <a:pt y="148" x="929"/>
                  <a:pt y="157" x="923"/>
                  <a:pt y="167" x="918"/>
                </a:cubicBezTo>
                <a:cubicBezTo>
                  <a:pt y="177" x="914"/>
                  <a:pt y="188" x="912"/>
                  <a:pt y="200" x="912"/>
                </a:cubicBezTo>
                <a:lnTo>
                  <a:pt y="772" x="912"/>
                </a:lnTo>
                <a:cubicBezTo>
                  <a:pt y="784" x="912"/>
                  <a:pt y="795" x="914"/>
                  <a:pt y="806" x="919"/>
                </a:cubicBezTo>
                <a:cubicBezTo>
                  <a:pt y="816" x="923"/>
                  <a:pt y="825" x="929"/>
                  <a:pt y="833" x="937"/>
                </a:cubicBezTo>
                <a:cubicBezTo>
                  <a:pt y="840" x="944"/>
                  <a:pt y="846" x="953"/>
                  <a:pt y="851" x="964"/>
                </a:cubicBezTo>
                <a:cubicBezTo>
                  <a:pt y="855" x="974"/>
                  <a:pt y="857" x="985"/>
                  <a:pt y="857" x="997"/>
                </a:cubicBezTo>
                <a:lnTo>
                  <a:pt y="857" x="1340"/>
                </a:lnTo>
                <a:cubicBezTo>
                  <a:pt y="857" x="1384"/>
                  <a:pt y="849" x="1426"/>
                  <a:pt y="834" x="1464"/>
                </a:cubicBezTo>
                <a:cubicBezTo>
                  <a:pt y="818" x="1503"/>
                  <a:pt y="796" x="1536"/>
                  <a:pt y="768" x="1564"/>
                </a:cubicBezTo>
                <a:cubicBezTo>
                  <a:pt y="740" x="1592"/>
                  <a:pt y="707" x="1614"/>
                  <a:pt y="669" x="1630"/>
                </a:cubicBezTo>
                <a:cubicBezTo>
                  <a:pt y="631" x="1646"/>
                  <a:pt y="589" x="1653"/>
                  <a:pt y="543" x="1653"/>
                </a:cubicBezTo>
                <a:lnTo>
                  <a:pt y="429" x="1653"/>
                </a:lnTo>
                <a:cubicBezTo>
                  <a:pt y="384" x="1653"/>
                  <a:pt y="342" x="1646"/>
                  <a:pt y="304" x="1630"/>
                </a:cubicBezTo>
                <a:cubicBezTo>
                  <a:pt y="265" x="1614"/>
                  <a:pt y="232" x="1592"/>
                  <a:pt y="204" x="1564"/>
                </a:cubicBezTo>
                <a:cubicBezTo>
                  <a:pt y="176" x="1536"/>
                  <a:pt y="154" x="1503"/>
                  <a:pt y="139" x="1464"/>
                </a:cubicBezTo>
                <a:cubicBezTo>
                  <a:pt y="123" x="1426"/>
                  <a:pt y="115" x="1384"/>
                  <a:pt y="115" x="1340"/>
                </a:cubicBezTo>
                <a:close/>
                <a:moveTo>
                  <a:pt y="288" x="1907"/>
                </a:moveTo>
                <a:cubicBezTo>
                  <a:pt y="288" x="1872"/>
                  <a:pt y="294" x="1841"/>
                  <a:pt y="307" x="1816"/>
                </a:cubicBezTo>
                <a:cubicBezTo>
                  <a:pt y="321" x="1791"/>
                  <a:pt y="337" x="1771"/>
                  <a:pt y="357" x="1755"/>
                </a:cubicBezTo>
                <a:cubicBezTo>
                  <a:pt y="376" x="1740"/>
                  <a:pt y="397" x="1729"/>
                  <a:pt y="420" x="1722"/>
                </a:cubicBezTo>
                <a:cubicBezTo>
                  <a:pt y="442" x="1715"/>
                  <a:pt y="464" x="1711"/>
                  <a:pt y="483" x="1711"/>
                </a:cubicBezTo>
                <a:lnTo>
                  <a:pt y="661" x="1711"/>
                </a:lnTo>
                <a:cubicBezTo>
                  <a:pt y="697" x="1711"/>
                  <a:pt y="727" x="1718"/>
                  <a:pt y="752" x="1731"/>
                </a:cubicBezTo>
                <a:cubicBezTo>
                  <a:pt y="777" x="1744"/>
                  <a:pt y="798" x="1761"/>
                  <a:pt y="813" x="1780"/>
                </a:cubicBezTo>
                <a:cubicBezTo>
                  <a:pt y="829" x="1800"/>
                  <a:pt y="840" x="1821"/>
                  <a:pt y="847" x="1844"/>
                </a:cubicBezTo>
                <a:cubicBezTo>
                  <a:pt y="854" x="1866"/>
                  <a:pt y="857" x="1887"/>
                  <a:pt y="857" x="1907"/>
                </a:cubicBezTo>
                <a:lnTo>
                  <a:pt y="857" x="2157"/>
                </a:lnTo>
                <a:lnTo>
                  <a:pt y="694" x="2157"/>
                </a:lnTo>
                <a:lnTo>
                  <a:pt y="694" x="1908"/>
                </a:lnTo>
                <a:cubicBezTo>
                  <a:pt y="694" x="1898"/>
                  <a:pt y="692" x="1889"/>
                  <a:pt y="686" x="1883"/>
                </a:cubicBezTo>
                <a:cubicBezTo>
                  <a:pt y="680" x="1877"/>
                  <a:pt y="672" x="1874"/>
                  <a:pt y="661" x="1874"/>
                </a:cubicBezTo>
                <a:lnTo>
                  <a:pt y="484" x="1874"/>
                </a:lnTo>
                <a:cubicBezTo>
                  <a:pt y="474" x="1874"/>
                  <a:pt y="466" x="1876"/>
                  <a:pt y="459" x="1882"/>
                </a:cubicBezTo>
                <a:cubicBezTo>
                  <a:pt y="453" x="1888"/>
                  <a:pt y="450" x="1896"/>
                  <a:pt y="450" x="1907"/>
                </a:cubicBezTo>
                <a:lnTo>
                  <a:pt y="450" x="2136"/>
                </a:lnTo>
                <a:cubicBezTo>
                  <a:pt y="450" x="2146"/>
                  <a:pt y="453" x="2154"/>
                  <a:pt y="458" x="2160"/>
                </a:cubicBezTo>
                <a:cubicBezTo>
                  <a:pt y="464" x="2166"/>
                  <a:pt y="472" x="2169"/>
                  <a:pt y="482" x="2169"/>
                </a:cubicBezTo>
                <a:cubicBezTo>
                  <a:pt y="493" x="2169"/>
                  <a:pt y="501" x="2167"/>
                  <a:pt y="507" x="2161"/>
                </a:cubicBezTo>
                <a:cubicBezTo>
                  <a:pt y="513" x="2155"/>
                  <a:pt y="517" x="2147"/>
                  <a:pt y="517" x="2136"/>
                </a:cubicBezTo>
                <a:lnTo>
                  <a:pt y="517" x="1886"/>
                </a:lnTo>
                <a:lnTo>
                  <a:pt y="679" x="1886"/>
                </a:lnTo>
                <a:lnTo>
                  <a:pt y="679" x="2136"/>
                </a:lnTo>
                <a:cubicBezTo>
                  <a:pt y="679" x="2171"/>
                  <a:pt y="672" x="2202"/>
                  <a:pt y="659" x="2227"/>
                </a:cubicBezTo>
                <a:cubicBezTo>
                  <a:pt y="646" x="2252"/>
                  <a:pt y="629" x="2272"/>
                  <a:pt y="610" x="2288"/>
                </a:cubicBezTo>
                <a:cubicBezTo>
                  <a:pt y="590" x="2303"/>
                  <a:pt y="569" x="2314"/>
                  <a:pt y="547" x="2321"/>
                </a:cubicBezTo>
                <a:cubicBezTo>
                  <a:pt y="524" x="2328"/>
                  <a:pt y="503" x="2332"/>
                  <a:pt y="483" x="2332"/>
                </a:cubicBezTo>
                <a:cubicBezTo>
                  <a:pt y="448" x="2332"/>
                  <a:pt y="418" x="2325"/>
                  <a:pt y="393" x="2312"/>
                </a:cubicBezTo>
                <a:cubicBezTo>
                  <a:pt y="367" x="2299"/>
                  <a:pt y="347" x="2282"/>
                  <a:pt y="332" x="2263"/>
                </a:cubicBezTo>
                <a:cubicBezTo>
                  <a:pt y="316" x="2243"/>
                  <a:pt y="305" x="2222"/>
                  <a:pt y="298" x="2199"/>
                </a:cubicBezTo>
                <a:cubicBezTo>
                  <a:pt y="291" x="2177"/>
                  <a:pt y="288" x="2156"/>
                  <a:pt y="288" x="2136"/>
                </a:cubicBezTo>
                <a:close/>
                <a:moveTo>
                  <a:pt y="59" x="2576"/>
                </a:moveTo>
                <a:cubicBezTo>
                  <a:pt y="59" x="2563"/>
                  <a:pt y="60" x="2549"/>
                  <a:pt y="63" x="2534"/>
                </a:cubicBezTo>
                <a:cubicBezTo>
                  <a:pt y="66" x="2519"/>
                  <a:pt y="71" x="2505"/>
                  <a:pt y="77" x="2490"/>
                </a:cubicBezTo>
                <a:cubicBezTo>
                  <a:pt y="84" x="2475"/>
                  <a:pt y="92" x="2461"/>
                  <a:pt y="103" x="2448"/>
                </a:cubicBezTo>
                <a:cubicBezTo>
                  <a:pt y="113" x="2434"/>
                  <a:pt y="126" x="2422"/>
                  <a:pt y="141" x="2412"/>
                </a:cubicBezTo>
                <a:cubicBezTo>
                  <a:pt y="156" x="2401"/>
                  <a:pt y="173" x="2393"/>
                  <a:pt y="192" x="2387"/>
                </a:cubicBezTo>
                <a:cubicBezTo>
                  <a:pt y="212" x="2381"/>
                  <a:pt y="233" x="2377"/>
                  <a:pt y="257" x="2377"/>
                </a:cubicBezTo>
                <a:lnTo>
                  <a:pt y="857" x="2377"/>
                </a:lnTo>
                <a:lnTo>
                  <a:pt y="857" x="2546"/>
                </a:lnTo>
                <a:lnTo>
                  <a:pt y="257" x="2546"/>
                </a:lnTo>
                <a:cubicBezTo>
                  <a:pt y="246" x="2546"/>
                  <a:pt y="239" x="2548"/>
                  <a:pt y="234" x="2553"/>
                </a:cubicBezTo>
                <a:cubicBezTo>
                  <a:pt y="230" x="2558"/>
                  <a:pt y="227" x="2566"/>
                  <a:pt y="227" x="2577"/>
                </a:cubicBezTo>
                <a:lnTo>
                  <a:pt y="227" x="2884"/>
                </a:lnTo>
                <a:lnTo>
                  <a:pt y="59" x="2884"/>
                </a:lnTo>
                <a:close/>
                <a:moveTo>
                  <a:pt y="288" x="2928"/>
                </a:moveTo>
                <a:lnTo>
                  <a:pt y="857" x="2928"/>
                </a:lnTo>
                <a:lnTo>
                  <a:pt y="857" x="3096"/>
                </a:lnTo>
                <a:lnTo>
                  <a:pt y="288" x="3096"/>
                </a:lnTo>
                <a:close/>
                <a:moveTo>
                  <a:pt y="288" x="3261"/>
                </a:moveTo>
                <a:cubicBezTo>
                  <a:pt y="288" x="3249"/>
                  <a:pt y="290" x="3238"/>
                  <a:pt y="294" x="3228"/>
                </a:cubicBezTo>
                <a:cubicBezTo>
                  <a:pt y="298" x="3218"/>
                  <a:pt y="304" x="3209"/>
                  <a:pt y="312" x="3201"/>
                </a:cubicBezTo>
                <a:cubicBezTo>
                  <a:pt y="319" x="3193"/>
                  <a:pt y="328" x="3187"/>
                  <a:pt y="339" x="3183"/>
                </a:cubicBezTo>
                <a:cubicBezTo>
                  <a:pt y="349" x="3178"/>
                  <a:pt y="360" x="3176"/>
                  <a:pt y="371" x="3176"/>
                </a:cubicBezTo>
                <a:lnTo>
                  <a:pt y="857" x="3176"/>
                </a:lnTo>
                <a:lnTo>
                  <a:pt y="857" x="3345"/>
                </a:lnTo>
                <a:lnTo>
                  <a:pt y="456" x="3345"/>
                </a:lnTo>
                <a:lnTo>
                  <a:pt y="456" x="3546"/>
                </a:lnTo>
                <a:cubicBezTo>
                  <a:pt y="456" x="3559"/>
                  <a:pt y="458" x="3571"/>
                  <a:pt y="462" x="3581"/>
                </a:cubicBezTo>
                <a:cubicBezTo>
                  <a:pt y="467" x="3592"/>
                  <a:pt y="472" x="3601"/>
                  <a:pt y="480" x="3609"/>
                </a:cubicBezTo>
                <a:cubicBezTo>
                  <a:pt y="487" x="3617"/>
                  <a:pt y="496" x="3623"/>
                  <a:pt y="507" x="3627"/>
                </a:cubicBezTo>
                <a:cubicBezTo>
                  <a:pt y="518" x="3632"/>
                  <a:pt y="530" x="3634"/>
                  <a:pt y="543" x="3634"/>
                </a:cubicBezTo>
                <a:lnTo>
                  <a:pt y="857" x="3634"/>
                </a:lnTo>
                <a:lnTo>
                  <a:pt y="857" x="3803"/>
                </a:lnTo>
                <a:lnTo>
                  <a:pt y="543" x="3803"/>
                </a:lnTo>
                <a:cubicBezTo>
                  <a:pt y="512" x="3803"/>
                  <a:pt y="485" x="3799"/>
                  <a:pt y="460" x="3791"/>
                </a:cubicBezTo>
                <a:cubicBezTo>
                  <a:pt y="435" x="3783"/>
                  <a:pt y="413" x="3773"/>
                  <a:pt y="394" x="3759"/>
                </a:cubicBezTo>
                <a:cubicBezTo>
                  <a:pt y="375" x="3746"/>
                  <a:pt y="359" x="3730"/>
                  <a:pt y="345" x="3713"/>
                </a:cubicBezTo>
                <a:cubicBezTo>
                  <a:pt y="332" x="3696"/>
                  <a:pt y="321" x="3678"/>
                  <a:pt y="312" x="3659"/>
                </a:cubicBezTo>
                <a:cubicBezTo>
                  <a:pt y="303" x="3640"/>
                  <a:pt y="297" x="3621"/>
                  <a:pt y="293" x="3602"/>
                </a:cubicBezTo>
                <a:cubicBezTo>
                  <a:pt y="290" x="3583"/>
                  <a:pt y="288" x="3565"/>
                  <a:pt y="288" x="3547"/>
                </a:cubicBezTo>
                <a:close/>
                <a:moveTo>
                  <a:pt y="288" x="3875"/>
                </a:moveTo>
                <a:lnTo>
                  <a:pt y="857" x="3875"/>
                </a:lnTo>
                <a:lnTo>
                  <a:pt y="857" x="4043"/>
                </a:lnTo>
                <a:lnTo>
                  <a:pt y="288" x="4043"/>
                </a:lnTo>
                <a:close/>
                <a:moveTo>
                  <a:pt y="288" x="4311"/>
                </a:moveTo>
                <a:cubicBezTo>
                  <a:pt y="288" x="4287"/>
                  <a:pt y="291" x="4265"/>
                  <a:pt y="297" x="4246"/>
                </a:cubicBezTo>
                <a:cubicBezTo>
                  <a:pt y="303" x="4227"/>
                  <a:pt y="311" x="4210"/>
                  <a:pt y="322" x="4195"/>
                </a:cubicBezTo>
                <a:cubicBezTo>
                  <a:pt y="332" x="4180"/>
                  <a:pt y="344" x="4167"/>
                  <a:pt y="357" x="4157"/>
                </a:cubicBezTo>
                <a:cubicBezTo>
                  <a:pt y="371" x="4146"/>
                  <a:pt y="385" x="4138"/>
                  <a:pt y="400" x="4131"/>
                </a:cubicBezTo>
                <a:cubicBezTo>
                  <a:pt y="414" x="4125"/>
                  <a:pt y="429" x="4120"/>
                  <a:pt y="444" x="4117"/>
                </a:cubicBezTo>
                <a:cubicBezTo>
                  <a:pt y="459" x="4114"/>
                  <a:pt y="473" x="4112"/>
                  <a:pt y="486" x="4112"/>
                </a:cubicBezTo>
                <a:lnTo>
                  <a:pt y="658" x="4112"/>
                </a:lnTo>
                <a:cubicBezTo>
                  <a:pt y="694" x="4112"/>
                  <a:pt y="725" x="4119"/>
                  <a:pt y="751" x="4132"/>
                </a:cubicBezTo>
                <a:cubicBezTo>
                  <a:pt y="776" x="4146"/>
                  <a:pt y="797" x="4162"/>
                  <a:pt y="813" x="4182"/>
                </a:cubicBezTo>
                <a:cubicBezTo>
                  <a:pt y="828" x="4202"/>
                  <a:pt y="840" x="4224"/>
                  <a:pt y="847" x="4247"/>
                </a:cubicBezTo>
                <a:cubicBezTo>
                  <a:pt y="854" x="4270"/>
                  <a:pt y="857" x="4291"/>
                  <a:pt y="857" x="4311"/>
                </a:cubicBezTo>
                <a:lnTo>
                  <a:pt y="857" x="4676"/>
                </a:lnTo>
                <a:lnTo>
                  <a:pt y="688" x="4676"/>
                </a:lnTo>
                <a:lnTo>
                  <a:pt y="688" x="4312"/>
                </a:lnTo>
                <a:cubicBezTo>
                  <a:pt y="688" x="4301"/>
                  <a:pt y="686" x="4293"/>
                  <a:pt y="681" x="4288"/>
                </a:cubicBezTo>
                <a:cubicBezTo>
                  <a:pt y="677" x="4283"/>
                  <a:pt y="669" x="4281"/>
                  <a:pt y="658" x="4281"/>
                </a:cubicBezTo>
                <a:lnTo>
                  <a:pt y="487" x="4281"/>
                </a:lnTo>
                <a:cubicBezTo>
                  <a:pt y="475" x="4281"/>
                  <a:pt y="467" x="4283"/>
                  <a:pt y="463" x="4288"/>
                </a:cubicBezTo>
                <a:cubicBezTo>
                  <a:pt y="458" x="4292"/>
                  <a:pt y="456" x="4300"/>
                  <a:pt y="456" x="4311"/>
                </a:cubicBezTo>
                <a:lnTo>
                  <a:pt y="456" x="4676"/>
                </a:lnTo>
                <a:lnTo>
                  <a:pt y="288" x="4676"/>
                </a:lnTo>
                <a:close/>
                <a:moveTo>
                  <a:pt y="288" x="4741"/>
                </a:moveTo>
                <a:lnTo>
                  <a:pt y="857" x="4741"/>
                </a:lnTo>
                <a:lnTo>
                  <a:pt y="857" x="4910"/>
                </a:lnTo>
                <a:lnTo>
                  <a:pt y="288" x="4910"/>
                </a:lnTo>
                <a:close/>
                <a:moveTo>
                  <a:pt y="288" x="5178"/>
                </a:moveTo>
                <a:cubicBezTo>
                  <a:pt y="288" x="5158"/>
                  <a:pt y="291" x="5137"/>
                  <a:pt y="298" x="5113"/>
                </a:cubicBezTo>
                <a:cubicBezTo>
                  <a:pt y="305" x="5090"/>
                  <a:pt y="316" x="5069"/>
                  <a:pt y="332" x="5049"/>
                </a:cubicBezTo>
                <a:cubicBezTo>
                  <a:pt y="348" x="5029"/>
                  <a:pt y="369" x="5012"/>
                  <a:pt y="394" x="4999"/>
                </a:cubicBezTo>
                <a:cubicBezTo>
                  <a:pt y="419" x="4986"/>
                  <a:pt y="450" x="4979"/>
                  <a:pt y="486" x="4979"/>
                </a:cubicBezTo>
                <a:lnTo>
                  <a:pt y="658" x="4979"/>
                </a:lnTo>
                <a:cubicBezTo>
                  <a:pt y="694" x="4979"/>
                  <a:pt y="725" x="4986"/>
                  <a:pt y="751" x="4999"/>
                </a:cubicBezTo>
                <a:cubicBezTo>
                  <a:pt y="776" x="5012"/>
                  <a:pt y="797" x="5029"/>
                  <a:pt y="813" x="5049"/>
                </a:cubicBezTo>
                <a:cubicBezTo>
                  <a:pt y="828" x="5069"/>
                  <a:pt y="840" x="5090"/>
                  <a:pt y="847" x="5113"/>
                </a:cubicBezTo>
                <a:cubicBezTo>
                  <a:pt y="854" x="5137"/>
                  <a:pt y="857" x="5158"/>
                  <a:pt y="857" x="5178"/>
                </a:cubicBezTo>
                <a:lnTo>
                  <a:pt y="857" x="5407"/>
                </a:lnTo>
                <a:cubicBezTo>
                  <a:pt y="857" x="5420"/>
                  <a:pt y="856" x="5434"/>
                  <a:pt y="853" x="5449"/>
                </a:cubicBezTo>
                <a:cubicBezTo>
                  <a:pt y="849" x="5464"/>
                  <a:pt y="845" x="5479"/>
                  <a:pt y="838" x="5493"/>
                </a:cubicBezTo>
                <a:cubicBezTo>
                  <a:pt y="832" x="5508"/>
                  <a:pt y="823" x="5522"/>
                  <a:pt y="813" x="5536"/>
                </a:cubicBezTo>
                <a:cubicBezTo>
                  <a:pt y="802" x="5549"/>
                  <a:pt y="790" x="5561"/>
                  <a:pt y="775" x="5572"/>
                </a:cubicBezTo>
                <a:cubicBezTo>
                  <a:pt y="760" x="5582"/>
                  <a:pt y="743" x="5590"/>
                  <a:pt y="723" x="5596"/>
                </a:cubicBezTo>
                <a:cubicBezTo>
                  <a:pt y="704" x="5603"/>
                  <a:pt y="682" x="5606"/>
                  <a:pt y="658" x="5606"/>
                </a:cubicBezTo>
                <a:lnTo>
                  <a:pt y="486" x="5606"/>
                </a:lnTo>
                <a:cubicBezTo>
                  <a:pt y="466" x="5606"/>
                  <a:pt y="445" x="5602"/>
                  <a:pt y="422" x="5595"/>
                </a:cubicBezTo>
                <a:cubicBezTo>
                  <a:pt y="399" x="5588"/>
                  <a:pt y="377" x="5577"/>
                  <a:pt y="357" x="5561"/>
                </a:cubicBezTo>
                <a:cubicBezTo>
                  <a:pt y="337" x="5545"/>
                  <a:pt y="321" x="5524"/>
                  <a:pt y="307" x="5499"/>
                </a:cubicBezTo>
                <a:cubicBezTo>
                  <a:pt y="294" x="5473"/>
                  <a:pt y="288" x="5442"/>
                  <a:pt y="288" x="5407"/>
                </a:cubicBezTo>
                <a:close/>
                <a:moveTo>
                  <a:pt y="288" x="5757"/>
                </a:moveTo>
                <a:cubicBezTo>
                  <a:pt y="288" x="5745"/>
                  <a:pt y="290" x="5734"/>
                  <a:pt y="294" x="5724"/>
                </a:cubicBezTo>
                <a:cubicBezTo>
                  <a:pt y="298" x="5713"/>
                  <a:pt y="304" x="5704"/>
                  <a:pt y="312" x="5697"/>
                </a:cubicBezTo>
                <a:cubicBezTo>
                  <a:pt y="319" x="5689"/>
                  <a:pt y="328" x="5683"/>
                  <a:pt y="339" x="5678"/>
                </a:cubicBezTo>
                <a:cubicBezTo>
                  <a:pt y="349" x="5674"/>
                  <a:pt y="360" x="5672"/>
                  <a:pt y="371" x="5672"/>
                </a:cubicBezTo>
                <a:lnTo>
                  <a:pt y="857" x="5672"/>
                </a:lnTo>
                <a:lnTo>
                  <a:pt y="857" x="5840"/>
                </a:lnTo>
                <a:lnTo>
                  <a:pt y="456" x="5840"/>
                </a:lnTo>
                <a:lnTo>
                  <a:pt y="456" x="6042"/>
                </a:lnTo>
                <a:cubicBezTo>
                  <a:pt y="456" x="6055"/>
                  <a:pt y="458" x="6066"/>
                  <a:pt y="462" x="6077"/>
                </a:cubicBezTo>
                <a:cubicBezTo>
                  <a:pt y="467" x="6088"/>
                  <a:pt y="472" x="6097"/>
                  <a:pt y="480" x="6104"/>
                </a:cubicBezTo>
                <a:cubicBezTo>
                  <a:pt y="487" x="6112"/>
                  <a:pt y="496" x="6118"/>
                  <a:pt y="507" x="6123"/>
                </a:cubicBezTo>
                <a:cubicBezTo>
                  <a:pt y="518" x="6128"/>
                  <a:pt y="530" x="6130"/>
                  <a:pt y="543" x="6130"/>
                </a:cubicBezTo>
                <a:lnTo>
                  <a:pt y="857" x="6130"/>
                </a:lnTo>
                <a:lnTo>
                  <a:pt y="857" x="6298"/>
                </a:lnTo>
                <a:lnTo>
                  <a:pt y="543" x="6298"/>
                </a:lnTo>
                <a:cubicBezTo>
                  <a:pt y="512" x="6298"/>
                  <a:pt y="485" x="6295"/>
                  <a:pt y="460" x="6287"/>
                </a:cubicBezTo>
                <a:cubicBezTo>
                  <a:pt y="435" x="6279"/>
                  <a:pt y="413" x="6268"/>
                  <a:pt y="394" x="6255"/>
                </a:cubicBezTo>
                <a:cubicBezTo>
                  <a:pt y="375" x="6241"/>
                  <a:pt y="359" x="6226"/>
                  <a:pt y="345" x="6209"/>
                </a:cubicBezTo>
                <a:cubicBezTo>
                  <a:pt y="332" x="6192"/>
                  <a:pt y="321" x="6174"/>
                  <a:pt y="312" x="6155"/>
                </a:cubicBezTo>
                <a:cubicBezTo>
                  <a:pt y="303" x="6136"/>
                  <a:pt y="297" x="6117"/>
                  <a:pt y="293" x="6098"/>
                </a:cubicBezTo>
                <a:cubicBezTo>
                  <a:pt y="290" x="6078"/>
                  <a:pt y="288" x="6060"/>
                  <a:pt y="288" x="6043"/>
                </a:cubicBezTo>
                <a:close/>
                <a:moveTo>
                  <a:pt y="64" x="7145"/>
                </a:moveTo>
                <a:lnTo>
                  <a:pt y="658" x="7145"/>
                </a:lnTo>
                <a:cubicBezTo>
                  <a:pt y="669" x="7145"/>
                  <a:pt y="677" x="7143"/>
                  <a:pt y="681" x="7139"/>
                </a:cubicBezTo>
                <a:cubicBezTo>
                  <a:pt y="686" x="7134"/>
                  <a:pt y="688" x="7126"/>
                  <a:pt y="688" x="7115"/>
                </a:cubicBezTo>
                <a:lnTo>
                  <a:pt y="688" x="6886"/>
                </a:lnTo>
                <a:cubicBezTo>
                  <a:pt y="688" x="6875"/>
                  <a:pt y="686" x="6868"/>
                  <a:pt y="681" x="6863"/>
                </a:cubicBezTo>
                <a:cubicBezTo>
                  <a:pt y="677" x="6858"/>
                  <a:pt y="669" x="6856"/>
                  <a:pt y="657" x="6856"/>
                </a:cubicBezTo>
                <a:lnTo>
                  <a:pt y="486" x="6856"/>
                </a:lnTo>
                <a:cubicBezTo>
                  <a:pt y="475" x="6856"/>
                  <a:pt y="468" x="6858"/>
                  <a:pt y="463" x="6863"/>
                </a:cubicBezTo>
                <a:cubicBezTo>
                  <a:pt y="459" x="6868"/>
                  <a:pt y="456" x="6876"/>
                  <a:pt y="456" x="6887"/>
                </a:cubicBezTo>
                <a:lnTo>
                  <a:pt y="456" x="7136"/>
                </a:lnTo>
                <a:lnTo>
                  <a:pt y="288" x="7136"/>
                </a:lnTo>
                <a:lnTo>
                  <a:pt y="288" x="6886"/>
                </a:lnTo>
                <a:cubicBezTo>
                  <a:pt y="288" x="6866"/>
                  <a:pt y="291" x="6845"/>
                  <a:pt y="298" x="6822"/>
                </a:cubicBezTo>
                <a:cubicBezTo>
                  <a:pt y="305" x="6799"/>
                  <a:pt y="316" x="6777"/>
                  <a:pt y="332" x="6757"/>
                </a:cubicBezTo>
                <a:cubicBezTo>
                  <a:pt y="348" x="6738"/>
                  <a:pt y="369" x="6721"/>
                  <a:pt y="394" x="6708"/>
                </a:cubicBezTo>
                <a:cubicBezTo>
                  <a:pt y="419" x="6694"/>
                  <a:pt y="450" x="6687"/>
                  <a:pt y="486" x="6687"/>
                </a:cubicBezTo>
                <a:lnTo>
                  <a:pt y="658" x="6687"/>
                </a:lnTo>
                <a:cubicBezTo>
                  <a:pt y="671" x="6687"/>
                  <a:pt y="685" x="6689"/>
                  <a:pt y="700" x="6692"/>
                </a:cubicBezTo>
                <a:cubicBezTo>
                  <a:pt y="715" x="6695"/>
                  <a:pt y="730" x="6700"/>
                  <a:pt y="744" x="6706"/>
                </a:cubicBezTo>
                <a:cubicBezTo>
                  <a:pt y="759" x="6713"/>
                  <a:pt y="773" x="6721"/>
                  <a:pt y="787" x="6732"/>
                </a:cubicBezTo>
                <a:cubicBezTo>
                  <a:pt y="800" x="6742"/>
                  <a:pt y="812" x="6755"/>
                  <a:pt y="823" x="6770"/>
                </a:cubicBezTo>
                <a:cubicBezTo>
                  <a:pt y="833" x="6785"/>
                  <a:pt y="842" x="6802"/>
                  <a:pt y="848" x="6821"/>
                </a:cubicBezTo>
                <a:cubicBezTo>
                  <a:pt y="854" x="6840"/>
                  <a:pt y="857" x="6862"/>
                  <a:pt y="857" x="6886"/>
                </a:cubicBezTo>
                <a:lnTo>
                  <a:pt y="857" x="7115"/>
                </a:lnTo>
                <a:cubicBezTo>
                  <a:pt y="857" x="7129"/>
                  <a:pt y="856" x="7143"/>
                  <a:pt y="853" x="7158"/>
                </a:cubicBezTo>
                <a:cubicBezTo>
                  <a:pt y="849" x="7173"/>
                  <a:pt y="845" x="7187"/>
                  <a:pt y="838" x="7202"/>
                </a:cubicBezTo>
                <a:cubicBezTo>
                  <a:pt y="832" x="7217"/>
                  <a:pt y="823" x="7231"/>
                  <a:pt y="813" x="7244"/>
                </a:cubicBezTo>
                <a:cubicBezTo>
                  <a:pt y="802" x="7258"/>
                  <a:pt y="790" x="7270"/>
                  <a:pt y="775" x="7280"/>
                </a:cubicBezTo>
                <a:cubicBezTo>
                  <a:pt y="760" x="7290"/>
                  <a:pt y="743" x="7299"/>
                  <a:pt y="723" x="7305"/>
                </a:cubicBezTo>
                <a:cubicBezTo>
                  <a:pt y="704" x="7311"/>
                  <a:pt y="682" x="7314"/>
                  <a:pt y="658" x="7314"/>
                </a:cubicBezTo>
                <a:lnTo>
                  <a:pt y="64" x="7314"/>
                </a:lnTo>
                <a:close/>
                <a:moveTo>
                  <a:pt y="288" x="7578"/>
                </a:moveTo>
                <a:cubicBezTo>
                  <a:pt y="288" x="7543"/>
                  <a:pt y="294" x="7513"/>
                  <a:pt y="307" x="7488"/>
                </a:cubicBezTo>
                <a:cubicBezTo>
                  <a:pt y="321" x="7463"/>
                  <a:pt y="337" x="7442"/>
                  <a:pt y="357" x="7427"/>
                </a:cubicBezTo>
                <a:cubicBezTo>
                  <a:pt y="376" x="7411"/>
                  <a:pt y="397" x="7400"/>
                  <a:pt y="420" x="7393"/>
                </a:cubicBezTo>
                <a:cubicBezTo>
                  <a:pt y="442" x="7386"/>
                  <a:pt y="464" x="7383"/>
                  <a:pt y="483" x="7383"/>
                </a:cubicBezTo>
                <a:lnTo>
                  <a:pt y="661" x="7383"/>
                </a:lnTo>
                <a:cubicBezTo>
                  <a:pt y="697" x="7383"/>
                  <a:pt y="727" x="7389"/>
                  <a:pt y="752" x="7402"/>
                </a:cubicBezTo>
                <a:cubicBezTo>
                  <a:pt y="777" x="7416"/>
                  <a:pt y="798" x="7432"/>
                  <a:pt y="813" x="7452"/>
                </a:cubicBezTo>
                <a:cubicBezTo>
                  <a:pt y="829" x="7471"/>
                  <a:pt y="840" x="7493"/>
                  <a:pt y="847" x="7515"/>
                </a:cubicBezTo>
                <a:cubicBezTo>
                  <a:pt y="854" x="7538"/>
                  <a:pt y="857" x="7559"/>
                  <a:pt y="857" x="7578"/>
                </a:cubicBezTo>
                <a:lnTo>
                  <a:pt y="857" x="7828"/>
                </a:lnTo>
                <a:lnTo>
                  <a:pt y="694" x="7828"/>
                </a:lnTo>
                <a:lnTo>
                  <a:pt y="694" x="7579"/>
                </a:lnTo>
                <a:cubicBezTo>
                  <a:pt y="694" x="7569"/>
                  <a:pt y="692" x="7561"/>
                  <a:pt y="686" x="7555"/>
                </a:cubicBezTo>
                <a:cubicBezTo>
                  <a:pt y="680" x="7548"/>
                  <a:pt y="672" x="7545"/>
                  <a:pt y="661" x="7545"/>
                </a:cubicBezTo>
                <a:lnTo>
                  <a:pt y="484" x="7545"/>
                </a:lnTo>
                <a:cubicBezTo>
                  <a:pt y="474" x="7545"/>
                  <a:pt y="466" x="7548"/>
                  <a:pt y="459" x="7553"/>
                </a:cubicBezTo>
                <a:cubicBezTo>
                  <a:pt y="453" x="7559"/>
                  <a:pt y="450" x="7567"/>
                  <a:pt y="450" x="7578"/>
                </a:cubicBezTo>
                <a:lnTo>
                  <a:pt y="450" x="7807"/>
                </a:lnTo>
                <a:cubicBezTo>
                  <a:pt y="450" x="7817"/>
                  <a:pt y="453" x="7825"/>
                  <a:pt y="458" x="7831"/>
                </a:cubicBezTo>
                <a:cubicBezTo>
                  <a:pt y="464" x="7838"/>
                  <a:pt y="472" x="7841"/>
                  <a:pt y="482" x="7841"/>
                </a:cubicBezTo>
                <a:cubicBezTo>
                  <a:pt y="493" x="7841"/>
                  <a:pt y="501" x="7838"/>
                  <a:pt y="507" x="7832"/>
                </a:cubicBezTo>
                <a:cubicBezTo>
                  <a:pt y="513" x="7827"/>
                  <a:pt y="517" x="7819"/>
                  <a:pt y="517" x="7807"/>
                </a:cubicBezTo>
                <a:lnTo>
                  <a:pt y="517" x="7558"/>
                </a:lnTo>
                <a:lnTo>
                  <a:pt y="679" x="7558"/>
                </a:lnTo>
                <a:lnTo>
                  <a:pt y="679" x="7807"/>
                </a:lnTo>
                <a:cubicBezTo>
                  <a:pt y="679" x="7843"/>
                  <a:pt y="672" x="7873"/>
                  <a:pt y="659" x="7898"/>
                </a:cubicBezTo>
                <a:cubicBezTo>
                  <a:pt y="646" x="7923"/>
                  <a:pt y="629" x="7944"/>
                  <a:pt y="610" x="7959"/>
                </a:cubicBezTo>
                <a:cubicBezTo>
                  <a:pt y="590" x="7975"/>
                  <a:pt y="569" x="7986"/>
                  <a:pt y="547" x="7993"/>
                </a:cubicBezTo>
                <a:cubicBezTo>
                  <a:pt y="524" x="8000"/>
                  <a:pt y="503" x="8003"/>
                  <a:pt y="483" x="8003"/>
                </a:cubicBezTo>
                <a:cubicBezTo>
                  <a:pt y="448" x="8003"/>
                  <a:pt y="418" x="7996"/>
                  <a:pt y="393" x="7983"/>
                </a:cubicBezTo>
                <a:cubicBezTo>
                  <a:pt y="367" x="7970"/>
                  <a:pt y="347" x="7954"/>
                  <a:pt y="332" x="7934"/>
                </a:cubicBezTo>
                <a:cubicBezTo>
                  <a:pt y="316" x="7914"/>
                  <a:pt y="305" x="7893"/>
                  <a:pt y="298" x="7871"/>
                </a:cubicBezTo>
                <a:cubicBezTo>
                  <a:pt y="291" x="7848"/>
                  <a:pt y="288" x="7827"/>
                  <a:pt y="288" x="7807"/>
                </a:cubicBezTo>
                <a:close/>
                <a:moveTo>
                  <a:pt y="64" x="8044"/>
                </a:moveTo>
                <a:lnTo>
                  <a:pt y="658" x="8044"/>
                </a:lnTo>
                <a:cubicBezTo>
                  <a:pt y="694" x="8044"/>
                  <a:pt y="725" x="8050"/>
                  <a:pt y="751" x="8064"/>
                </a:cubicBezTo>
                <a:cubicBezTo>
                  <a:pt y="776" x="8077"/>
                  <a:pt y="797" x="8094"/>
                  <a:pt y="813" x="8114"/>
                </a:cubicBezTo>
                <a:cubicBezTo>
                  <a:pt y="828" x="8134"/>
                  <a:pt y="840" x="8155"/>
                  <a:pt y="847" x="8178"/>
                </a:cubicBezTo>
                <a:cubicBezTo>
                  <a:pt y="854" x="8201"/>
                  <a:pt y="857" x="8223"/>
                  <a:pt y="857" x="8243"/>
                </a:cubicBezTo>
                <a:lnTo>
                  <a:pt y="857" x="8320"/>
                </a:lnTo>
                <a:lnTo>
                  <a:pt y="688" x="8320"/>
                </a:lnTo>
                <a:lnTo>
                  <a:pt y="688" x="8243"/>
                </a:lnTo>
                <a:cubicBezTo>
                  <a:pt y="688" x="8234"/>
                  <a:pt y="686" x="8226"/>
                  <a:pt y="680" x="8221"/>
                </a:cubicBezTo>
                <a:cubicBezTo>
                  <a:pt y="675" x="8215"/>
                  <a:pt y="668" x="8213"/>
                  <a:pt y="658" x="8213"/>
                </a:cubicBezTo>
                <a:lnTo>
                  <a:pt y="64" x="8213"/>
                </a:lnTo>
                <a:close/>
                <a:moveTo>
                  <a:pt y="288" x="9572"/>
                </a:moveTo>
                <a:cubicBezTo>
                  <a:pt y="288" x="9559"/>
                  <a:pt y="289" x="9545"/>
                  <a:pt y="292" x="9530"/>
                </a:cubicBezTo>
                <a:cubicBezTo>
                  <a:pt y="295" x="9515"/>
                  <a:pt y="300" x="9500"/>
                  <a:pt y="306" x="9486"/>
                </a:cubicBezTo>
                <a:cubicBezTo>
                  <a:pt y="313" x="9471"/>
                  <a:pt y="321" x="9457"/>
                  <a:pt y="332" x="9443"/>
                </a:cubicBezTo>
                <a:cubicBezTo>
                  <a:pt y="342" x="9430"/>
                  <a:pt y="355" x="9418"/>
                  <a:pt y="370" x="9407"/>
                </a:cubicBezTo>
                <a:cubicBezTo>
                  <a:pt y="385" x="9397"/>
                  <a:pt y="402" x="9389"/>
                  <a:pt y="421" x="9382"/>
                </a:cubicBezTo>
                <a:cubicBezTo>
                  <a:pt y="441" x="9376"/>
                  <a:pt y="462" x="9373"/>
                  <a:pt y="486" x="9373"/>
                </a:cubicBezTo>
                <a:lnTo>
                  <a:pt y="857" x="9373"/>
                </a:lnTo>
                <a:lnTo>
                  <a:pt y="857" x="9542"/>
                </a:lnTo>
                <a:lnTo>
                  <a:pt y="486" x="9542"/>
                </a:lnTo>
                <a:cubicBezTo>
                  <a:pt y="475" x="9542"/>
                  <a:pt y="468" x="9544"/>
                  <a:pt y="463" x="9549"/>
                </a:cubicBezTo>
                <a:cubicBezTo>
                  <a:pt y="459" x="9553"/>
                  <a:pt y="456" x="9561"/>
                  <a:pt y="456" x="9573"/>
                </a:cubicBezTo>
                <a:lnTo>
                  <a:pt y="456" x="9880"/>
                </a:lnTo>
                <a:lnTo>
                  <a:pt y="288" x="9880"/>
                </a:lnTo>
                <a:close/>
                <a:moveTo>
                  <a:pt y="288" x="10109"/>
                </a:moveTo>
                <a:cubicBezTo>
                  <a:pt y="288" x="10090"/>
                  <a:pt y="291" x="10068"/>
                  <a:pt y="298" x="10045"/>
                </a:cubicBezTo>
                <a:cubicBezTo>
                  <a:pt y="305" x="10022"/>
                  <a:pt y="316" x="10001"/>
                  <a:pt y="332" x="9981"/>
                </a:cubicBezTo>
                <a:cubicBezTo>
                  <a:pt y="348" x="9961"/>
                  <a:pt y="369" x="9944"/>
                  <a:pt y="394" x="9931"/>
                </a:cubicBezTo>
                <a:cubicBezTo>
                  <a:pt y="419" x="9917"/>
                  <a:pt y="450" x="9911"/>
                  <a:pt y="486" x="9911"/>
                </a:cubicBezTo>
                <a:lnTo>
                  <a:pt y="658" x="9911"/>
                </a:lnTo>
                <a:cubicBezTo>
                  <a:pt y="694" x="9911"/>
                  <a:pt y="725" x="9917"/>
                  <a:pt y="751" x="9931"/>
                </a:cubicBezTo>
                <a:cubicBezTo>
                  <a:pt y="776" x="9944"/>
                  <a:pt y="797" x="9961"/>
                  <a:pt y="813" x="9981"/>
                </a:cubicBezTo>
                <a:cubicBezTo>
                  <a:pt y="828" x="10001"/>
                  <a:pt y="840" x="10022"/>
                  <a:pt y="847" x="10045"/>
                </a:cubicBezTo>
                <a:cubicBezTo>
                  <a:pt y="854" x="10068"/>
                  <a:pt y="857" x="10090"/>
                  <a:pt y="857" x="10109"/>
                </a:cubicBezTo>
                <a:lnTo>
                  <a:pt y="857" x="10338"/>
                </a:lnTo>
                <a:cubicBezTo>
                  <a:pt y="857" x="10352"/>
                  <a:pt y="856" x="10366"/>
                  <a:pt y="853" x="10381"/>
                </a:cubicBezTo>
                <a:cubicBezTo>
                  <a:pt y="849" x="10396"/>
                  <a:pt y="845" x="10410"/>
                  <a:pt y="838" x="10425"/>
                </a:cubicBezTo>
                <a:cubicBezTo>
                  <a:pt y="832" x="10440"/>
                  <a:pt y="823" x="10454"/>
                  <a:pt y="813" x="10467"/>
                </a:cubicBezTo>
                <a:cubicBezTo>
                  <a:pt y="802" x="10481"/>
                  <a:pt y="790" x="10493"/>
                  <a:pt y="775" x="10503"/>
                </a:cubicBezTo>
                <a:cubicBezTo>
                  <a:pt y="760" x="10514"/>
                  <a:pt y="743" x="10522"/>
                  <a:pt y="723" x="10528"/>
                </a:cubicBezTo>
                <a:cubicBezTo>
                  <a:pt y="704" x="10534"/>
                  <a:pt y="682" x="10537"/>
                  <a:pt y="658" x="10537"/>
                </a:cubicBezTo>
                <a:lnTo>
                  <a:pt y="486" x="10537"/>
                </a:lnTo>
                <a:cubicBezTo>
                  <a:pt y="466" x="10537"/>
                  <a:pt y="445" x="10534"/>
                  <a:pt y="422" x="10527"/>
                </a:cubicBezTo>
                <a:cubicBezTo>
                  <a:pt y="399" x="10520"/>
                  <a:pt y="377" x="10508"/>
                  <a:pt y="357" x="10493"/>
                </a:cubicBezTo>
                <a:cubicBezTo>
                  <a:pt y="337" x="10477"/>
                  <a:pt y="321" x="10456"/>
                  <a:pt y="307" x="10430"/>
                </a:cubicBezTo>
                <a:cubicBezTo>
                  <a:pt y="294" x="10405"/>
                  <a:pt y="288" x="10374"/>
                  <a:pt y="288" x="10338"/>
                </a:cubicBezTo>
                <a:close/>
                <a:moveTo>
                  <a:pt y="64" x="10601"/>
                </a:moveTo>
                <a:lnTo>
                  <a:pt y="658" x="10601"/>
                </a:lnTo>
                <a:cubicBezTo>
                  <a:pt y="682" x="10601"/>
                  <a:pt y="704" x="10604"/>
                  <a:pt y="723" x="10610"/>
                </a:cubicBezTo>
                <a:cubicBezTo>
                  <a:pt y="743" x="10616"/>
                  <a:pt y="760" x="10624"/>
                  <a:pt y="775" x="10635"/>
                </a:cubicBezTo>
                <a:cubicBezTo>
                  <a:pt y="790" x="10645"/>
                  <a:pt y="802" x="10657"/>
                  <a:pt y="813" x="10671"/>
                </a:cubicBezTo>
                <a:cubicBezTo>
                  <a:pt y="823" x="10684"/>
                  <a:pt y="832" x="10699"/>
                  <a:pt y="838" x="10713"/>
                </a:cubicBezTo>
                <a:cubicBezTo>
                  <a:pt y="845" x="10728"/>
                  <a:pt y="849" x="10742"/>
                  <a:pt y="853" x="10757"/>
                </a:cubicBezTo>
                <a:cubicBezTo>
                  <a:pt y="856" x="10772"/>
                  <a:pt y="857" x="10786"/>
                  <a:pt y="857" x="10800"/>
                </a:cubicBezTo>
                <a:lnTo>
                  <a:pt y="857" x="11029"/>
                </a:lnTo>
                <a:cubicBezTo>
                  <a:pt y="857" x="11053"/>
                  <a:pt y="854" x="11074"/>
                  <a:pt y="848" x="11093"/>
                </a:cubicBezTo>
                <a:cubicBezTo>
                  <a:pt y="842" x="11113"/>
                  <a:pt y="833" x="11130"/>
                  <a:pt y="823" x="11145"/>
                </a:cubicBezTo>
                <a:cubicBezTo>
                  <a:pt y="812" x="11160"/>
                  <a:pt y="800" x="11172"/>
                  <a:pt y="787" x="11183"/>
                </a:cubicBezTo>
                <a:cubicBezTo>
                  <a:pt y="773" x="11193"/>
                  <a:pt y="759" x="11202"/>
                  <a:pt y="745" x="11208"/>
                </a:cubicBezTo>
                <a:cubicBezTo>
                  <a:pt y="730" x="11215"/>
                  <a:pt y="715" x="11220"/>
                  <a:pt y="701" x="11223"/>
                </a:cubicBezTo>
                <a:cubicBezTo>
                  <a:pt y="686" x="11226"/>
                  <a:pt y="671" x="11227"/>
                  <a:pt y="658" x="11227"/>
                </a:cubicBezTo>
                <a:lnTo>
                  <a:pt y="486" x="11227"/>
                </a:lnTo>
                <a:cubicBezTo>
                  <a:pt y="462" x="11227"/>
                  <a:pt y="441" x="11224"/>
                  <a:pt y="421" x="11218"/>
                </a:cubicBezTo>
                <a:cubicBezTo>
                  <a:pt y="402" x="11212"/>
                  <a:pt y="385" x="11203"/>
                  <a:pt y="370" x="11193"/>
                </a:cubicBezTo>
                <a:cubicBezTo>
                  <a:pt y="355" x="11183"/>
                  <a:pt y="342" x="11171"/>
                  <a:pt y="332" x="11157"/>
                </a:cubicBezTo>
                <a:cubicBezTo>
                  <a:pt y="321" x="11144"/>
                  <a:pt y="313" x="11130"/>
                  <a:pt y="306" x="11115"/>
                </a:cubicBezTo>
                <a:cubicBezTo>
                  <a:pt y="300" x="11101"/>
                  <a:pt y="295" x="11086"/>
                  <a:pt y="292" x="11071"/>
                </a:cubicBezTo>
                <a:cubicBezTo>
                  <a:pt y="289" x="11056"/>
                  <a:pt y="288" x="11042"/>
                  <a:pt y="288" x="11029"/>
                </a:cubicBezTo>
                <a:lnTo>
                  <a:pt y="288" x="10779"/>
                </a:lnTo>
                <a:lnTo>
                  <a:pt y="456" x="10779"/>
                </a:lnTo>
                <a:lnTo>
                  <a:pt y="456" x="11029"/>
                </a:lnTo>
                <a:cubicBezTo>
                  <a:pt y="456" x="11038"/>
                  <a:pt y="459" x="11045"/>
                  <a:pt y="464" x="11051"/>
                </a:cubicBezTo>
                <a:cubicBezTo>
                  <a:pt y="469" x="11056"/>
                  <a:pt y="476" x="11059"/>
                  <a:pt y="486" x="11059"/>
                </a:cubicBezTo>
                <a:lnTo>
                  <a:pt y="658" x="11059"/>
                </a:lnTo>
                <a:cubicBezTo>
                  <a:pt y="668" x="11059"/>
                  <a:pt y="675" x="11056"/>
                  <a:pt y="681" x="11051"/>
                </a:cubicBezTo>
                <a:cubicBezTo>
                  <a:pt y="686" x="11046"/>
                  <a:pt y="688" x="11039"/>
                  <a:pt y="688" x="11029"/>
                </a:cubicBezTo>
                <a:lnTo>
                  <a:pt y="688" x="10800"/>
                </a:lnTo>
                <a:cubicBezTo>
                  <a:pt y="688" x="10791"/>
                  <a:pt y="686" x="10783"/>
                  <a:pt y="680" x="10777"/>
                </a:cubicBezTo>
                <a:cubicBezTo>
                  <a:pt y="675" x="10772"/>
                  <a:pt y="668" x="10769"/>
                  <a:pt y="658" x="10769"/>
                </a:cubicBezTo>
                <a:lnTo>
                  <a:pt y="64" x="10769"/>
                </a:lnTo>
                <a:close/>
                <a:moveTo>
                  <a:pt y="64" x="11291"/>
                </a:moveTo>
                <a:lnTo>
                  <a:pt y="658" x="11291"/>
                </a:lnTo>
                <a:cubicBezTo>
                  <a:pt y="694" x="11291"/>
                  <a:pt y="725" x="11298"/>
                  <a:pt y="751" x="11311"/>
                </a:cubicBezTo>
                <a:cubicBezTo>
                  <a:pt y="776" x="11324"/>
                  <a:pt y="797" x="11341"/>
                  <a:pt y="813" x="11361"/>
                </a:cubicBezTo>
                <a:cubicBezTo>
                  <a:pt y="828" x="11381"/>
                  <a:pt y="840" x="11402"/>
                  <a:pt y="847" x="11425"/>
                </a:cubicBezTo>
                <a:cubicBezTo>
                  <a:pt y="854" x="11448"/>
                  <a:pt y="857" x="11470"/>
                  <a:pt y="857" x="11490"/>
                </a:cubicBezTo>
                <a:lnTo>
                  <a:pt y="857" x="11568"/>
                </a:lnTo>
                <a:lnTo>
                  <a:pt y="688" x="11568"/>
                </a:lnTo>
                <a:lnTo>
                  <a:pt y="688" x="11490"/>
                </a:lnTo>
                <a:cubicBezTo>
                  <a:pt y="688" x="11481"/>
                  <a:pt y="686" x="11474"/>
                  <a:pt y="680" x="11468"/>
                </a:cubicBezTo>
                <a:cubicBezTo>
                  <a:pt y="675" x="11462"/>
                  <a:pt y="668" x="11460"/>
                  <a:pt y="658" x="11460"/>
                </a:cubicBezTo>
                <a:lnTo>
                  <a:pt y="64" x="11460"/>
                </a:lnTo>
                <a:close/>
                <a:moveTo>
                  <a:pt y="288" x="11792"/>
                </a:moveTo>
                <a:cubicBezTo>
                  <a:pt y="288" x="11757"/>
                  <a:pt y="294" x="11727"/>
                  <a:pt y="307" x="11701"/>
                </a:cubicBezTo>
                <a:cubicBezTo>
                  <a:pt y="321" x="11676"/>
                  <a:pt y="337" x="11656"/>
                  <a:pt y="357" x="11641"/>
                </a:cubicBezTo>
                <a:cubicBezTo>
                  <a:pt y="376" x="11625"/>
                  <a:pt y="397" x="11614"/>
                  <a:pt y="420" x="11607"/>
                </a:cubicBezTo>
                <a:cubicBezTo>
                  <a:pt y="442" x="11600"/>
                  <a:pt y="464" x="11597"/>
                  <a:pt y="483" x="11597"/>
                </a:cubicBezTo>
                <a:lnTo>
                  <a:pt y="661" x="11597"/>
                </a:lnTo>
                <a:cubicBezTo>
                  <a:pt y="697" x="11597"/>
                  <a:pt y="727" x="11603"/>
                  <a:pt y="752" x="11616"/>
                </a:cubicBezTo>
                <a:cubicBezTo>
                  <a:pt y="777" x="11630"/>
                  <a:pt y="798" x="11646"/>
                  <a:pt y="813" x="11666"/>
                </a:cubicBezTo>
                <a:cubicBezTo>
                  <a:pt y="829" x="11685"/>
                  <a:pt y="840" x="11706"/>
                  <a:pt y="847" x="11729"/>
                </a:cubicBezTo>
                <a:cubicBezTo>
                  <a:pt y="854" x="11752"/>
                  <a:pt y="857" x="11773"/>
                  <a:pt y="857" x="11792"/>
                </a:cubicBezTo>
                <a:lnTo>
                  <a:pt y="857" x="12042"/>
                </a:lnTo>
                <a:lnTo>
                  <a:pt y="694" x="12042"/>
                </a:lnTo>
                <a:lnTo>
                  <a:pt y="694" x="11793"/>
                </a:lnTo>
                <a:cubicBezTo>
                  <a:pt y="694" x="11783"/>
                  <a:pt y="692" x="11775"/>
                  <a:pt y="686" x="11768"/>
                </a:cubicBezTo>
                <a:cubicBezTo>
                  <a:pt y="680" x="11762"/>
                  <a:pt y="672" x="11759"/>
                  <a:pt y="661" x="11759"/>
                </a:cubicBezTo>
                <a:lnTo>
                  <a:pt y="484" x="11759"/>
                </a:lnTo>
                <a:cubicBezTo>
                  <a:pt y="474" x="11759"/>
                  <a:pt y="466" x="11762"/>
                  <a:pt y="459" x="11767"/>
                </a:cubicBezTo>
                <a:cubicBezTo>
                  <a:pt y="453" x="11773"/>
                  <a:pt y="450" x="11781"/>
                  <a:pt y="450" x="11792"/>
                </a:cubicBezTo>
                <a:lnTo>
                  <a:pt y="450" x="12021"/>
                </a:lnTo>
                <a:cubicBezTo>
                  <a:pt y="450" x="12031"/>
                  <a:pt y="453" x="12039"/>
                  <a:pt y="458" x="12045"/>
                </a:cubicBezTo>
                <a:cubicBezTo>
                  <a:pt y="464" x="12052"/>
                  <a:pt y="472" x="12055"/>
                  <a:pt y="482" x="12055"/>
                </a:cubicBezTo>
                <a:cubicBezTo>
                  <a:pt y="493" x="12055"/>
                  <a:pt y="501" x="12052"/>
                  <a:pt y="507" x="12046"/>
                </a:cubicBezTo>
                <a:cubicBezTo>
                  <a:pt y="513" x="12041"/>
                  <a:pt y="517" x="12032"/>
                  <a:pt y="517" x="12021"/>
                </a:cubicBezTo>
                <a:lnTo>
                  <a:pt y="517" x="11771"/>
                </a:lnTo>
                <a:lnTo>
                  <a:pt y="679" x="11771"/>
                </a:lnTo>
                <a:lnTo>
                  <a:pt y="679" x="12021"/>
                </a:lnTo>
                <a:cubicBezTo>
                  <a:pt y="679" x="12057"/>
                  <a:pt y="672" x="12087"/>
                  <a:pt y="659" x="12112"/>
                </a:cubicBezTo>
                <a:cubicBezTo>
                  <a:pt y="646" x="12137"/>
                  <a:pt y="629" x="12157"/>
                  <a:pt y="610" x="12173"/>
                </a:cubicBezTo>
                <a:cubicBezTo>
                  <a:pt y="590" x="12189"/>
                  <a:pt y="569" x="12200"/>
                  <a:pt y="547" x="12207"/>
                </a:cubicBezTo>
                <a:cubicBezTo>
                  <a:pt y="524" x="12213"/>
                  <a:pt y="503" x="12217"/>
                  <a:pt y="483" x="12217"/>
                </a:cubicBezTo>
                <a:cubicBezTo>
                  <a:pt y="448" x="12217"/>
                  <a:pt y="418" x="12210"/>
                  <a:pt y="393" x="12197"/>
                </a:cubicBezTo>
                <a:cubicBezTo>
                  <a:pt y="367" x="12184"/>
                  <a:pt y="347" x="12168"/>
                  <a:pt y="332" x="12148"/>
                </a:cubicBezTo>
                <a:cubicBezTo>
                  <a:pt y="316" x="12128"/>
                  <a:pt y="305" x="12107"/>
                  <a:pt y="298" x="12085"/>
                </a:cubicBezTo>
                <a:cubicBezTo>
                  <a:pt y="291" x="12062"/>
                  <a:pt y="288" x="12041"/>
                  <a:pt y="288" x="12021"/>
                </a:cubicBezTo>
                <a:close/>
                <a:moveTo>
                  <a:pt y="288" x="12346"/>
                </a:moveTo>
                <a:cubicBezTo>
                  <a:pt y="288" x="12334"/>
                  <a:pt y="290" x="12323"/>
                  <a:pt y="294" x="12313"/>
                </a:cubicBezTo>
                <a:cubicBezTo>
                  <a:pt y="298" x="12302"/>
                  <a:pt y="304" x="12293"/>
                  <a:pt y="312" x="12285"/>
                </a:cubicBezTo>
                <a:cubicBezTo>
                  <a:pt y="319" x="12278"/>
                  <a:pt y="328" x="12272"/>
                  <a:pt y="339" x="12267"/>
                </a:cubicBezTo>
                <a:cubicBezTo>
                  <a:pt y="349" x="12263"/>
                  <a:pt y="360" x="12261"/>
                  <a:pt y="371" x="12261"/>
                </a:cubicBezTo>
                <a:lnTo>
                  <a:pt y="857" x="12261"/>
                </a:lnTo>
                <a:lnTo>
                  <a:pt y="857" x="12429"/>
                </a:lnTo>
                <a:lnTo>
                  <a:pt y="456" x="12429"/>
                </a:lnTo>
                <a:lnTo>
                  <a:pt y="456" x="12574"/>
                </a:lnTo>
                <a:cubicBezTo>
                  <a:pt y="456" x="12585"/>
                  <a:pt y="459" x="12593"/>
                  <a:pt y="463" x="12598"/>
                </a:cubicBezTo>
                <a:cubicBezTo>
                  <a:pt y="468" x="12603"/>
                  <a:pt y="475" x="12605"/>
                  <a:pt y="486" x="12605"/>
                </a:cubicBezTo>
                <a:lnTo>
                  <a:pt y="857" x="12605"/>
                </a:lnTo>
                <a:lnTo>
                  <a:pt y="857" x="12774"/>
                </a:lnTo>
                <a:lnTo>
                  <a:pt y="486" x="12774"/>
                </a:lnTo>
                <a:cubicBezTo>
                  <a:pt y="466" x="12774"/>
                  <a:pt y="456" x="12774"/>
                  <a:pt y="456" x="12774"/>
                </a:cubicBezTo>
                <a:cubicBezTo>
                  <a:pt y="456" x="12774"/>
                  <a:pt y="456" x="12774"/>
                  <a:pt y="456" x="12774"/>
                </a:cubicBezTo>
                <a:lnTo>
                  <a:pt y="456" x="12861"/>
                </a:lnTo>
                <a:cubicBezTo>
                  <a:pt y="456" x="12872"/>
                  <a:pt y="458" x="12880"/>
                  <a:pt y="463" x="12884"/>
                </a:cubicBezTo>
                <a:cubicBezTo>
                  <a:pt y="467" x="12888"/>
                  <a:pt y="475" x="12891"/>
                  <a:pt y="486" x="12891"/>
                </a:cubicBezTo>
                <a:lnTo>
                  <a:pt y="857" x="12891"/>
                </a:lnTo>
                <a:lnTo>
                  <a:pt y="857" x="13059"/>
                </a:lnTo>
                <a:lnTo>
                  <a:pt y="486" x="13059"/>
                </a:lnTo>
                <a:cubicBezTo>
                  <a:pt y="462" x="13059"/>
                  <a:pt y="441" x="13056"/>
                  <a:pt y="421" x="13050"/>
                </a:cubicBezTo>
                <a:cubicBezTo>
                  <a:pt y="402" x="13044"/>
                  <a:pt y="385" x="13036"/>
                  <a:pt y="370" x="13025"/>
                </a:cubicBezTo>
                <a:cubicBezTo>
                  <a:pt y="355" x="13015"/>
                  <a:pt y="342" x="13003"/>
                  <a:pt y="332" x="12989"/>
                </a:cubicBezTo>
                <a:cubicBezTo>
                  <a:pt y="321" x="12976"/>
                  <a:pt y="313" x="12962"/>
                  <a:pt y="306" x="12947"/>
                </a:cubicBezTo>
                <a:cubicBezTo>
                  <a:pt y="300" x="12933"/>
                  <a:pt y="295" x="12918"/>
                  <a:pt y="292" x="12903"/>
                </a:cubicBezTo>
                <a:cubicBezTo>
                  <a:pt y="289" x="12888"/>
                  <a:pt y="288" x="12874"/>
                  <a:pt y="288" x="12861"/>
                </a:cubicBezTo>
                <a:lnTo>
                  <a:pt y="288" x="12668"/>
                </a:lnTo>
                <a:lnTo>
                  <a:pt y="306" x="12668"/>
                </a:lnTo>
                <a:cubicBezTo>
                  <a:pt y="306" x="12668"/>
                  <a:pt y="306" x="12668"/>
                  <a:pt y="306" x="12668"/>
                </a:cubicBezTo>
                <a:cubicBezTo>
                  <a:pt y="306" x="12666"/>
                  <a:pt y="303" x="12656"/>
                  <a:pt y="298" x="12638"/>
                </a:cubicBezTo>
                <a:cubicBezTo>
                  <a:pt y="291" x="12615"/>
                  <a:pt y="288" x="12594"/>
                  <a:pt y="288" x="12575"/>
                </a:cubicBezTo>
                <a:close/>
                <a:moveTo>
                  <a:pt y="288" x="13226"/>
                </a:moveTo>
                <a:lnTo>
                  <a:pt y="450" x="13226"/>
                </a:lnTo>
                <a:lnTo>
                  <a:pt y="450" x="13525"/>
                </a:lnTo>
                <a:cubicBezTo>
                  <a:pt y="450" x="13535"/>
                  <a:pt y="453" x="13543"/>
                  <a:pt y="459" x="13549"/>
                </a:cubicBezTo>
                <a:cubicBezTo>
                  <a:pt y="464" x="13556"/>
                  <a:pt y="473" x="13559"/>
                  <a:pt y="483" x="13559"/>
                </a:cubicBezTo>
                <a:lnTo>
                  <a:pt y="660" x="13559"/>
                </a:lnTo>
                <a:cubicBezTo>
                  <a:pt y="671" x="13559"/>
                  <a:pt y="679" x="13556"/>
                  <a:pt y="685" x="13550"/>
                </a:cubicBezTo>
                <a:cubicBezTo>
                  <a:pt y="691" x="13545"/>
                  <a:pt y="694" x="13536"/>
                  <a:pt y="694" x="13525"/>
                </a:cubicBezTo>
                <a:lnTo>
                  <a:pt y="694" x="13297"/>
                </a:lnTo>
                <a:cubicBezTo>
                  <a:pt y="694" x="13287"/>
                  <a:pt y="692" x="13279"/>
                  <a:pt y="686" x="13273"/>
                </a:cubicBezTo>
                <a:cubicBezTo>
                  <a:pt y="680" x="13266"/>
                  <a:pt y="673" x="13263"/>
                  <a:pt y="662" x="13263"/>
                </a:cubicBezTo>
                <a:cubicBezTo>
                  <a:pt y="652" x="13263"/>
                  <a:pt y="644" x="13266"/>
                  <a:pt y="638" x="13271"/>
                </a:cubicBezTo>
                <a:cubicBezTo>
                  <a:pt y="631" x="13277"/>
                  <a:pt y="628" x="13285"/>
                  <a:pt y="628" x="13296"/>
                </a:cubicBezTo>
                <a:lnTo>
                  <a:pt y="628" x="13546"/>
                </a:lnTo>
                <a:lnTo>
                  <a:pt y="465" x="13546"/>
                </a:lnTo>
                <a:lnTo>
                  <a:pt y="465" x="13296"/>
                </a:lnTo>
                <a:cubicBezTo>
                  <a:pt y="465" x="13261"/>
                  <a:pt y="472" x="13231"/>
                  <a:pt y="485" x="13205"/>
                </a:cubicBezTo>
                <a:cubicBezTo>
                  <a:pt y="498" x="13180"/>
                  <a:pt y="515" x="13160"/>
                  <a:pt y="534" x="13145"/>
                </a:cubicBezTo>
                <a:cubicBezTo>
                  <a:pt y="554" x="13129"/>
                  <a:pt y="575" x="13118"/>
                  <a:pt y="598" x="13111"/>
                </a:cubicBezTo>
                <a:cubicBezTo>
                  <a:pt y="621" x="13104"/>
                  <a:pt y="642" x="13101"/>
                  <a:pt y="661" x="13101"/>
                </a:cubicBezTo>
                <a:cubicBezTo>
                  <a:pt y="697" x="13101"/>
                  <a:pt y="727" x="13107"/>
                  <a:pt y="752" x="13120"/>
                </a:cubicBezTo>
                <a:cubicBezTo>
                  <a:pt y="777" x="13134"/>
                  <a:pt y="798" x="13150"/>
                  <a:pt y="813" x="13170"/>
                </a:cubicBezTo>
                <a:cubicBezTo>
                  <a:pt y="829" x="13189"/>
                  <a:pt y="840" x="13210"/>
                  <a:pt y="847" x="13233"/>
                </a:cubicBezTo>
                <a:cubicBezTo>
                  <a:pt y="854" x="13255"/>
                  <a:pt y="857" x="13277"/>
                  <a:pt y="857" x="13296"/>
                </a:cubicBezTo>
                <a:lnTo>
                  <a:pt y="857" x="13525"/>
                </a:lnTo>
                <a:cubicBezTo>
                  <a:pt y="857" x="13561"/>
                  <a:pt y="851" x="13591"/>
                  <a:pt y="837" x="13616"/>
                </a:cubicBezTo>
                <a:cubicBezTo>
                  <a:pt y="824" x="13641"/>
                  <a:pt y="808" x="13661"/>
                  <a:pt y="788" x="13677"/>
                </a:cubicBezTo>
                <a:cubicBezTo>
                  <a:pt y="768" x="13692"/>
                  <a:pt y="747" x="13704"/>
                  <a:pt y="725" x="13710"/>
                </a:cubicBezTo>
                <a:cubicBezTo>
                  <a:pt y="702" x="13717"/>
                  <a:pt y="681" x="13721"/>
                  <a:pt y="661" x="13721"/>
                </a:cubicBezTo>
                <a:lnTo>
                  <a:pt y="483" x="13721"/>
                </a:lnTo>
                <a:cubicBezTo>
                  <a:pt y="448" x="13721"/>
                  <a:pt y="418" x="13714"/>
                  <a:pt y="393" x="13701"/>
                </a:cubicBezTo>
                <a:cubicBezTo>
                  <a:pt y="367" x="13688"/>
                  <a:pt y="347" x="13671"/>
                  <a:pt y="332" x="13652"/>
                </a:cubicBezTo>
                <a:cubicBezTo>
                  <a:pt y="316" x="13632"/>
                  <a:pt y="305" x="13611"/>
                  <a:pt y="298" x="13589"/>
                </a:cubicBezTo>
                <a:cubicBezTo>
                  <a:pt y="291" x="13566"/>
                  <a:pt y="288" x="13545"/>
                  <a:pt y="288" x="13525"/>
                </a:cubicBezTo>
                <a:close/>
                <a:moveTo>
                  <a:pt y="288" x="8882"/>
                </a:moveTo>
                <a:cubicBezTo>
                  <a:pt y="288" x="8869"/>
                  <a:pt y="289" x="8854"/>
                  <a:pt y="292" x="8840"/>
                </a:cubicBezTo>
                <a:cubicBezTo>
                  <a:pt y="295" x="8825"/>
                  <a:pt y="300" x="8810"/>
                  <a:pt y="306" x="8795"/>
                </a:cubicBezTo>
                <a:cubicBezTo>
                  <a:pt y="313" x="8781"/>
                  <a:pt y="321" x="8766"/>
                  <a:pt y="332" x="8753"/>
                </a:cubicBezTo>
                <a:cubicBezTo>
                  <a:pt y="342" x="8739"/>
                  <a:pt y="355" x="8727"/>
                  <a:pt y="370" x="8717"/>
                </a:cubicBezTo>
                <a:cubicBezTo>
                  <a:pt y="385" x="8707"/>
                  <a:pt y="402" x="8698"/>
                  <a:pt y="421" x="8692"/>
                </a:cubicBezTo>
                <a:cubicBezTo>
                  <a:pt y="441" x="8686"/>
                  <a:pt y="462" x="8683"/>
                  <a:pt y="486" x="8683"/>
                </a:cubicBezTo>
                <a:lnTo>
                  <a:pt y="1022" x="8683"/>
                </a:lnTo>
                <a:lnTo>
                  <a:pt y="1022" x="8851"/>
                </a:lnTo>
                <a:lnTo>
                  <a:pt y="486" x="8851"/>
                </a:lnTo>
                <a:cubicBezTo>
                  <a:pt y="475" x="8851"/>
                  <a:pt y="468" x="8854"/>
                  <a:pt y="463" x="8858"/>
                </a:cubicBezTo>
                <a:cubicBezTo>
                  <a:pt y="459" x="8863"/>
                  <a:pt y="456" x="8871"/>
                  <a:pt y="456" x="8883"/>
                </a:cubicBezTo>
                <a:lnTo>
                  <a:pt y="456" x="9111"/>
                </a:lnTo>
                <a:cubicBezTo>
                  <a:pt y="456" x="9122"/>
                  <a:pt y="458" x="9129"/>
                  <a:pt y="463" x="9134"/>
                </a:cubicBezTo>
                <a:cubicBezTo>
                  <a:pt y="467" x="9138"/>
                  <a:pt y="475" x="9141"/>
                  <a:pt y="487" x="9141"/>
                </a:cubicBezTo>
                <a:lnTo>
                  <a:pt y="658" x="9141"/>
                </a:lnTo>
                <a:cubicBezTo>
                  <a:pt y="669" x="9141"/>
                  <a:pt y="677" x="9138"/>
                  <a:pt y="681" x="9134"/>
                </a:cubicBezTo>
                <a:cubicBezTo>
                  <a:pt y="686" x="9129"/>
                  <a:pt y="688" x="9122"/>
                  <a:pt y="688" x="9111"/>
                </a:cubicBezTo>
                <a:lnTo>
                  <a:pt y="688" x="8861"/>
                </a:lnTo>
                <a:lnTo>
                  <a:pt y="857" x="8861"/>
                </a:lnTo>
                <a:lnTo>
                  <a:pt y="857" x="9111"/>
                </a:lnTo>
                <a:cubicBezTo>
                  <a:pt y="857" x="9124"/>
                  <a:pt y="856" x="9138"/>
                  <a:pt y="853" x="9153"/>
                </a:cubicBezTo>
                <a:cubicBezTo>
                  <a:pt y="849" x="9168"/>
                  <a:pt y="845" x="9183"/>
                  <a:pt y="838" x="9197"/>
                </a:cubicBezTo>
                <a:cubicBezTo>
                  <a:pt y="832" x="9212"/>
                  <a:pt y="823" x="9226"/>
                  <a:pt y="813" x="9239"/>
                </a:cubicBezTo>
                <a:cubicBezTo>
                  <a:pt y="802" x="9253"/>
                  <a:pt y="790" x="9265"/>
                  <a:pt y="775" x="9275"/>
                </a:cubicBezTo>
                <a:cubicBezTo>
                  <a:pt y="760" x="9286"/>
                  <a:pt y="743" x="9294"/>
                  <a:pt y="723" x="9300"/>
                </a:cubicBezTo>
                <a:cubicBezTo>
                  <a:pt y="704" x="9306"/>
                  <a:pt y="682" x="9309"/>
                  <a:pt y="658" x="9309"/>
                </a:cubicBezTo>
                <a:lnTo>
                  <a:pt y="486" x="9309"/>
                </a:lnTo>
                <a:cubicBezTo>
                  <a:pt y="473" x="9309"/>
                  <a:pt y="459" x="9308"/>
                  <a:pt y="444" x="9305"/>
                </a:cubicBezTo>
                <a:cubicBezTo>
                  <a:pt y="429" x="9302"/>
                  <a:pt y="414" x="9297"/>
                  <a:pt y="400" x="9290"/>
                </a:cubicBezTo>
                <a:cubicBezTo>
                  <a:pt y="385" x="9284"/>
                  <a:pt y="371" x="9275"/>
                  <a:pt y="357" x="9265"/>
                </a:cubicBezTo>
                <a:cubicBezTo>
                  <a:pt y="344" x="9255"/>
                  <a:pt y="332" x="9242"/>
                  <a:pt y="322" x="9227"/>
                </a:cubicBezTo>
                <a:cubicBezTo>
                  <a:pt y="311" x="9212"/>
                  <a:pt y="303" x="9195"/>
                  <a:pt y="297" x="9175"/>
                </a:cubicBezTo>
                <a:cubicBezTo>
                  <a:pt y="291" x="9156"/>
                  <a:pt y="288" x="9135"/>
                  <a:pt y="288" x="9111"/>
                </a:cubicBezTo>
                <a:close/>
              </a:path>
            </a:pathLst>
          </a:custGeom>
          <a:solidFill>
            <a:srgbClr val="BF9000"/>
          </a:solidFill>
          <a:ln w="9525" cap="flat">
            <a:solidFill>
              <a:srgbClr val="FFFFFF"/>
            </a:solidFill>
            <a:prstDash val="solid"/>
            <a:round/>
            <a:headEnd w="med" len="med" type="none"/>
            <a:tailEnd w="med" len="med" type="none"/>
          </a:ln>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 name="Shape 44"/>
        <p:cNvGrpSpPr/>
        <p:nvPr/>
      </p:nvGrpSpPr>
      <p:grpSpPr>
        <a:xfrm>
          <a:off y="0" x="0"/>
          <a:ext cy="0" cx="0"/>
          <a:chOff y="0" x="0"/>
          <a:chExt cy="0" cx="0"/>
        </a:xfrm>
      </p:grpSpPr>
      <p:sp>
        <p:nvSpPr>
          <p:cNvPr id="45" name="Shape 45"/>
          <p:cNvSpPr/>
          <p:nvPr/>
        </p:nvSpPr>
        <p:spPr>
          <a:xfrm>
            <a:off y="82825" x="204099"/>
            <a:ext cy="383750" cx="5212500"/>
          </a:xfrm>
          <a:custGeom>
            <a:pathLst>
              <a:path w="12672" extrusionOk="0" h="793">
                <a:moveTo>
                  <a:pt y="224" x="4566"/>
                </a:moveTo>
                <a:cubicBezTo>
                  <a:pt y="224" x="4554"/>
                  <a:pt y="226" x="4543"/>
                  <a:pt y="230" x="4533"/>
                </a:cubicBezTo>
                <a:cubicBezTo>
                  <a:pt y="235" x="4523"/>
                  <a:pt y="241" x="4514"/>
                  <a:pt y="249" x="4506"/>
                </a:cubicBezTo>
                <a:cubicBezTo>
                  <a:pt y="256" x="4499"/>
                  <a:pt y="265" x="4493"/>
                  <a:pt y="275" x="4488"/>
                </a:cubicBezTo>
                <a:cubicBezTo>
                  <a:pt y="285" x="4484"/>
                  <a:pt y="296" x="4482"/>
                  <a:pt y="307" x="4482"/>
                </a:cubicBezTo>
                <a:cubicBezTo>
                  <a:pt y="319" x="4482"/>
                  <a:pt y="330" x="4484"/>
                  <a:pt y="340" x="4488"/>
                </a:cubicBezTo>
                <a:cubicBezTo>
                  <a:pt y="350" x="4493"/>
                  <a:pt y="359" x="4499"/>
                  <a:pt y="367" x="4506"/>
                </a:cubicBezTo>
                <a:cubicBezTo>
                  <a:pt y="374" x="4514"/>
                  <a:pt y="380" x="4523"/>
                  <a:pt y="385" x="4533"/>
                </a:cubicBezTo>
                <a:cubicBezTo>
                  <a:pt y="389" x="4543"/>
                  <a:pt y="391" x="4554"/>
                  <a:pt y="391" x="4566"/>
                </a:cubicBezTo>
                <a:cubicBezTo>
                  <a:pt y="391" x="4577"/>
                  <a:pt y="389" x="4588"/>
                  <a:pt y="385" x="4598"/>
                </a:cubicBezTo>
                <a:cubicBezTo>
                  <a:pt y="380" x="4608"/>
                  <a:pt y="375" x="4617"/>
                  <a:pt y="367" x="4625"/>
                </a:cubicBezTo>
                <a:cubicBezTo>
                  <a:pt y="359" x="4632"/>
                  <a:pt y="351" x="4638"/>
                  <a:pt y="340" x="4643"/>
                </a:cubicBezTo>
                <a:cubicBezTo>
                  <a:pt y="330" x="4647"/>
                  <a:pt y="319" x="4650"/>
                  <a:pt y="307" x="4650"/>
                </a:cubicBezTo>
                <a:cubicBezTo>
                  <a:pt y="296" x="4650"/>
                  <a:pt y="285" x="4647"/>
                  <a:pt y="275" x="4643"/>
                </a:cubicBezTo>
                <a:cubicBezTo>
                  <a:pt y="265" x="4638"/>
                  <a:pt y="256" x="4632"/>
                  <a:pt y="249" x="4625"/>
                </a:cubicBezTo>
                <a:cubicBezTo>
                  <a:pt y="241" x="4617"/>
                  <a:pt y="235" x="4608"/>
                  <a:pt y="230" x="4598"/>
                </a:cubicBezTo>
                <a:cubicBezTo>
                  <a:pt y="226" x="4588"/>
                  <a:pt y="224" x="4577"/>
                  <a:pt y="224" x="4566"/>
                </a:cubicBezTo>
                <a:close/>
                <a:moveTo>
                  <a:pt y="336" x="177"/>
                </a:moveTo>
                <a:lnTo>
                  <a:pt y="506" x="177"/>
                </a:lnTo>
                <a:lnTo>
                  <a:pt y="506" x="620"/>
                </a:lnTo>
                <a:lnTo>
                  <a:pt y="336" x="620"/>
                </a:lnTo>
                <a:close/>
                <a:moveTo>
                  <a:pt y="336" x="5568"/>
                </a:moveTo>
                <a:lnTo>
                  <a:pt y="506" x="5568"/>
                </a:lnTo>
                <a:lnTo>
                  <a:pt y="506" x="6011"/>
                </a:lnTo>
                <a:lnTo>
                  <a:pt y="336" x="6011"/>
                </a:lnTo>
                <a:close/>
                <a:moveTo>
                  <a:pt y="391" x="1140"/>
                </a:moveTo>
                <a:cubicBezTo>
                  <a:pt y="391" x="1151"/>
                  <a:pt y="393" x="1159"/>
                  <a:pt y="398" x="1164"/>
                </a:cubicBezTo>
                <a:cubicBezTo>
                  <a:pt y="402" x="1169"/>
                  <a:pt y="410" x="1171"/>
                  <a:pt y="422" x="1171"/>
                </a:cubicBezTo>
                <a:lnTo>
                  <a:pt y="593" x="1171"/>
                </a:lnTo>
                <a:cubicBezTo>
                  <a:pt y="604" x="1171"/>
                  <a:pt y="612" x="1169"/>
                  <a:pt y="617" x="1164"/>
                </a:cubicBezTo>
                <a:cubicBezTo>
                  <a:pt y="621" x="1160"/>
                  <a:pt y="624" x="1152"/>
                  <a:pt y="624" x="1140"/>
                </a:cubicBezTo>
                <a:lnTo>
                  <a:pt y="624" x="912"/>
                </a:lnTo>
                <a:cubicBezTo>
                  <a:pt y="624" x="901"/>
                  <a:pt y="621" x="893"/>
                  <a:pt y="617" x="888"/>
                </a:cubicBezTo>
                <a:cubicBezTo>
                  <a:pt y="612" x="884"/>
                  <a:pt y="604" x="881"/>
                  <a:pt y="593" x="881"/>
                </a:cubicBezTo>
                <a:lnTo>
                  <a:pt y="421" x="881"/>
                </a:lnTo>
                <a:cubicBezTo>
                  <a:pt y="410" x="881"/>
                  <a:pt y="403" x="884"/>
                  <a:pt y="398" x="888"/>
                </a:cubicBezTo>
                <a:cubicBezTo>
                  <a:pt y="394" x="893"/>
                  <a:pt y="391" x="901"/>
                  <a:pt y="391" x="912"/>
                </a:cubicBezTo>
                <a:close/>
                <a:moveTo>
                  <a:pt y="624" x="4566"/>
                </a:moveTo>
                <a:cubicBezTo>
                  <a:pt y="624" x="4554"/>
                  <a:pt y="626" x="4543"/>
                  <a:pt y="630" x="4533"/>
                </a:cubicBezTo>
                <a:cubicBezTo>
                  <a:pt y="635" x="4523"/>
                  <a:pt y="641" x="4514"/>
                  <a:pt y="649" x="4506"/>
                </a:cubicBezTo>
                <a:cubicBezTo>
                  <a:pt y="656" x="4499"/>
                  <a:pt y="665" x="4493"/>
                  <a:pt y="675" x="4488"/>
                </a:cubicBezTo>
                <a:cubicBezTo>
                  <a:pt y="685" x="4484"/>
                  <a:pt y="696" x="4482"/>
                  <a:pt y="707" x="4482"/>
                </a:cubicBezTo>
                <a:cubicBezTo>
                  <a:pt y="719" x="4482"/>
                  <a:pt y="730" x="4484"/>
                  <a:pt y="740" x="4488"/>
                </a:cubicBezTo>
                <a:cubicBezTo>
                  <a:pt y="750" x="4493"/>
                  <a:pt y="759" x="4499"/>
                  <a:pt y="767" x="4506"/>
                </a:cubicBezTo>
                <a:cubicBezTo>
                  <a:pt y="774" x="4514"/>
                  <a:pt y="780" x="4523"/>
                  <a:pt y="785" x="4533"/>
                </a:cubicBezTo>
                <a:cubicBezTo>
                  <a:pt y="789" x="4543"/>
                  <a:pt y="791" x="4554"/>
                  <a:pt y="791" x="4566"/>
                </a:cubicBezTo>
                <a:cubicBezTo>
                  <a:pt y="791" x="4577"/>
                  <a:pt y="789" x="4588"/>
                  <a:pt y="785" x="4598"/>
                </a:cubicBezTo>
                <a:cubicBezTo>
                  <a:pt y="780" x="4608"/>
                  <a:pt y="774" x="4617"/>
                  <a:pt y="767" x="4625"/>
                </a:cubicBezTo>
                <a:cubicBezTo>
                  <a:pt y="759" x="4632"/>
                  <a:pt y="750" x="4638"/>
                  <a:pt y="740" x="4643"/>
                </a:cubicBezTo>
                <a:cubicBezTo>
                  <a:pt y="730" x="4647"/>
                  <a:pt y="719" x="4650"/>
                  <a:pt y="707" x="4650"/>
                </a:cubicBezTo>
                <a:cubicBezTo>
                  <a:pt y="696" x="4650"/>
                  <a:pt y="685" x="4647"/>
                  <a:pt y="675" x="4643"/>
                </a:cubicBezTo>
                <a:cubicBezTo>
                  <a:pt y="665" x="4638"/>
                  <a:pt y="656" x="4632"/>
                  <a:pt y="648" x="4625"/>
                </a:cubicBezTo>
                <a:cubicBezTo>
                  <a:pt y="641" x="4617"/>
                  <a:pt y="635" x="4608"/>
                  <a:pt y="630" x="4598"/>
                </a:cubicBezTo>
                <a:cubicBezTo>
                  <a:pt y="626" x="4588"/>
                  <a:pt y="624" x="4577"/>
                  <a:pt y="624" x="4566"/>
                </a:cubicBezTo>
                <a:close/>
                <a:moveTo>
                  <a:pt y="50" x="84"/>
                </a:moveTo>
                <a:cubicBezTo>
                  <a:pt y="50" x="72"/>
                  <a:pt y="52" x="61"/>
                  <a:pt y="57" x="51"/>
                </a:cubicBezTo>
                <a:cubicBezTo>
                  <a:pt y="61" x="40"/>
                  <a:pt y="67" x="31"/>
                  <a:pt y="75" x="24"/>
                </a:cubicBezTo>
                <a:cubicBezTo>
                  <a:pt y="83" x="16"/>
                  <a:pt y="92" x="10"/>
                  <a:pt y="102" x="6"/>
                </a:cubicBezTo>
                <a:cubicBezTo>
                  <a:pt y="113" x="2"/>
                  <a:pt y="123" x="0"/>
                  <a:pt y="135" x="0"/>
                </a:cubicBezTo>
                <a:lnTo>
                  <a:pt y="792" x="0"/>
                </a:lnTo>
                <a:lnTo>
                  <a:pt y="792" x="168"/>
                </a:lnTo>
                <a:lnTo>
                  <a:pt y="219" x="168"/>
                </a:lnTo>
                <a:lnTo>
                  <a:pt y="219" x="677"/>
                </a:lnTo>
                <a:lnTo>
                  <a:pt y="50" x="677"/>
                </a:lnTo>
                <a:close/>
                <a:moveTo>
                  <a:pt y="223" x="911"/>
                </a:moveTo>
                <a:cubicBezTo>
                  <a:pt y="223" x="892"/>
                  <a:pt y="226" x="870"/>
                  <a:pt y="233" x="847"/>
                </a:cubicBezTo>
                <a:cubicBezTo>
                  <a:pt y="240" x="824"/>
                  <a:pt y="251" x="803"/>
                  <a:pt y="267" x="783"/>
                </a:cubicBezTo>
                <a:cubicBezTo>
                  <a:pt y="283" x="763"/>
                  <a:pt y="304" x="746"/>
                  <a:pt y="329" x="733"/>
                </a:cubicBezTo>
                <a:cubicBezTo>
                  <a:pt y="354" x="720"/>
                  <a:pt y="385" x="713"/>
                  <a:pt y="421" x="713"/>
                </a:cubicBezTo>
                <a:lnTo>
                  <a:pt y="593" x="713"/>
                </a:lnTo>
                <a:cubicBezTo>
                  <a:pt y="629" x="713"/>
                  <a:pt y="660" x="720"/>
                  <a:pt y="686" x="733"/>
                </a:cubicBezTo>
                <a:cubicBezTo>
                  <a:pt y="711" x="746"/>
                  <a:pt y="732" x="763"/>
                  <a:pt y="748" x="783"/>
                </a:cubicBezTo>
                <a:cubicBezTo>
                  <a:pt y="764" x="803"/>
                  <a:pt y="775" x="824"/>
                  <a:pt y="782" x="847"/>
                </a:cubicBezTo>
                <a:cubicBezTo>
                  <a:pt y="789" x="870"/>
                  <a:pt y="792" x="892"/>
                  <a:pt y="792" x="911"/>
                </a:cubicBezTo>
                <a:lnTo>
                  <a:pt y="792" x="1140"/>
                </a:lnTo>
                <a:cubicBezTo>
                  <a:pt y="792" x="1154"/>
                  <a:pt y="791" x="1168"/>
                  <a:pt y="788" x="1183"/>
                </a:cubicBezTo>
                <a:cubicBezTo>
                  <a:pt y="785" x="1198"/>
                  <a:pt y="780" x="1213"/>
                  <a:pt y="773" x="1227"/>
                </a:cubicBezTo>
                <a:cubicBezTo>
                  <a:pt y="767" x="1242"/>
                  <a:pt y="758" x="1256"/>
                  <a:pt y="748" x="1270"/>
                </a:cubicBezTo>
                <a:cubicBezTo>
                  <a:pt y="737" x="1283"/>
                  <a:pt y="725" x="1295"/>
                  <a:pt y="710" x="1305"/>
                </a:cubicBezTo>
                <a:cubicBezTo>
                  <a:pt y="695" x="1316"/>
                  <a:pt y="678" x="1324"/>
                  <a:pt y="658" x="1330"/>
                </a:cubicBezTo>
                <a:cubicBezTo>
                  <a:pt y="639" x="1336"/>
                  <a:pt y="617" x="1340"/>
                  <a:pt y="593" x="1340"/>
                </a:cubicBezTo>
                <a:lnTo>
                  <a:pt y="421" x="1340"/>
                </a:lnTo>
                <a:cubicBezTo>
                  <a:pt y="401" x="1340"/>
                  <a:pt y="380" x="1336"/>
                  <a:pt y="357" x="1329"/>
                </a:cubicBezTo>
                <a:cubicBezTo>
                  <a:pt y="334" x="1322"/>
                  <a:pt y="312" x="1310"/>
                  <a:pt y="292" x="1295"/>
                </a:cubicBezTo>
                <a:cubicBezTo>
                  <a:pt y="272" x="1279"/>
                  <a:pt y="256" x="1258"/>
                  <a:pt y="243" x="1233"/>
                </a:cubicBezTo>
                <a:cubicBezTo>
                  <a:pt y="229" x="1207"/>
                  <a:pt y="223" x="1176"/>
                  <a:pt y="223" x="1140"/>
                </a:cubicBezTo>
                <a:close/>
                <a:moveTo>
                  <a:pt y="223" x="1602"/>
                </a:moveTo>
                <a:cubicBezTo>
                  <a:pt y="223" x="1589"/>
                  <a:pt y="224" x="1575"/>
                  <a:pt y="227" x="1560"/>
                </a:cubicBezTo>
                <a:cubicBezTo>
                  <a:pt y="230" x="1545"/>
                  <a:pt y="235" x="1530"/>
                  <a:pt y="242" x="1515"/>
                </a:cubicBezTo>
                <a:cubicBezTo>
                  <a:pt y="248" x="1501"/>
                  <a:pt y="257" x="1487"/>
                  <a:pt y="267" x="1473"/>
                </a:cubicBezTo>
                <a:cubicBezTo>
                  <a:pt y="277" x="1460"/>
                  <a:pt y="290" x="1448"/>
                  <a:pt y="305" x="1437"/>
                </a:cubicBezTo>
                <a:cubicBezTo>
                  <a:pt y="320" x="1427"/>
                  <a:pt y="337" x="1418"/>
                  <a:pt y="356" x="1412"/>
                </a:cubicBezTo>
                <a:cubicBezTo>
                  <a:pt y="376" x="1406"/>
                  <a:pt y="397" x="1403"/>
                  <a:pt y="421" x="1403"/>
                </a:cubicBezTo>
                <a:lnTo>
                  <a:pt y="792" x="1403"/>
                </a:lnTo>
                <a:lnTo>
                  <a:pt y="792" x="1571"/>
                </a:lnTo>
                <a:lnTo>
                  <a:pt y="421" x="1571"/>
                </a:lnTo>
                <a:cubicBezTo>
                  <a:pt y="410" x="1571"/>
                  <a:pt y="403" x="1574"/>
                  <a:pt y="398" x="1578"/>
                </a:cubicBezTo>
                <a:cubicBezTo>
                  <a:pt y="394" x="1583"/>
                  <a:pt y="391" x="1591"/>
                  <a:pt y="391" x="1603"/>
                </a:cubicBezTo>
                <a:lnTo>
                  <a:pt y="391" x="1909"/>
                </a:lnTo>
                <a:lnTo>
                  <a:pt y="223" x="1909"/>
                </a:lnTo>
                <a:close/>
                <a:moveTo>
                  <a:pt y="223" x="2036"/>
                </a:moveTo>
                <a:cubicBezTo>
                  <a:pt y="223" x="2024"/>
                  <a:pt y="225" x="2013"/>
                  <a:pt y="229" x="2003"/>
                </a:cubicBezTo>
                <a:cubicBezTo>
                  <a:pt y="233" x="1993"/>
                  <a:pt y="239" x="1984"/>
                  <a:pt y="247" x="1976"/>
                </a:cubicBezTo>
                <a:cubicBezTo>
                  <a:pt y="254" x="1968"/>
                  <a:pt y="263" x="1962"/>
                  <a:pt y="274" x="1958"/>
                </a:cubicBezTo>
                <a:cubicBezTo>
                  <a:pt y="284" x="1953"/>
                  <a:pt y="295" x="1951"/>
                  <a:pt y="306" x="1951"/>
                </a:cubicBezTo>
                <a:lnTo>
                  <a:pt y="792" x="1951"/>
                </a:lnTo>
                <a:lnTo>
                  <a:pt y="792" x="2120"/>
                </a:lnTo>
                <a:lnTo>
                  <a:pt y="391" x="2120"/>
                </a:lnTo>
                <a:lnTo>
                  <a:pt y="391" x="2264"/>
                </a:lnTo>
                <a:cubicBezTo>
                  <a:pt y="391" x="2276"/>
                  <a:pt y="394" x="2284"/>
                  <a:pt y="398" x="2288"/>
                </a:cubicBezTo>
                <a:cubicBezTo>
                  <a:pt y="403" x="2293"/>
                  <a:pt y="410" x="2295"/>
                  <a:pt y="421" x="2295"/>
                </a:cubicBezTo>
                <a:lnTo>
                  <a:pt y="792" x="2295"/>
                </a:lnTo>
                <a:lnTo>
                  <a:pt y="792" x="2464"/>
                </a:lnTo>
                <a:lnTo>
                  <a:pt y="421" x="2464"/>
                </a:lnTo>
                <a:cubicBezTo>
                  <a:pt y="401" x="2464"/>
                  <a:pt y="391" x="2464"/>
                  <a:pt y="391" x="2464"/>
                </a:cubicBezTo>
                <a:cubicBezTo>
                  <a:pt y="391" x="2464"/>
                  <a:pt y="391" x="2464"/>
                  <a:pt y="391" x="2464"/>
                </a:cubicBezTo>
                <a:lnTo>
                  <a:pt y="391" x="2551"/>
                </a:lnTo>
                <a:cubicBezTo>
                  <a:pt y="391" x="2562"/>
                  <a:pt y="394" x="2570"/>
                  <a:pt y="398" x="2575"/>
                </a:cubicBezTo>
                <a:cubicBezTo>
                  <a:pt y="403" x="2579"/>
                  <a:pt y="410" x="2581"/>
                  <a:pt y="421" x="2581"/>
                </a:cubicBezTo>
                <a:lnTo>
                  <a:pt y="792" x="2581"/>
                </a:lnTo>
                <a:lnTo>
                  <a:pt y="792" x="2750"/>
                </a:lnTo>
                <a:lnTo>
                  <a:pt y="421" x="2750"/>
                </a:lnTo>
                <a:cubicBezTo>
                  <a:pt y="397" x="2750"/>
                  <a:pt y="376" x="2747"/>
                  <a:pt y="356" x="2740"/>
                </a:cubicBezTo>
                <a:cubicBezTo>
                  <a:pt y="337" x="2734"/>
                  <a:pt y="320" x="2726"/>
                  <a:pt y="305" x="2716"/>
                </a:cubicBezTo>
                <a:cubicBezTo>
                  <a:pt y="290" x="2705"/>
                  <a:pt y="277" x="2693"/>
                  <a:pt y="267" x="2680"/>
                </a:cubicBezTo>
                <a:cubicBezTo>
                  <a:pt y="256" x="2666"/>
                  <a:pt y="248" x="2652"/>
                  <a:pt y="242" x="2638"/>
                </a:cubicBezTo>
                <a:cubicBezTo>
                  <a:pt y="235" x="2623"/>
                  <a:pt y="230" x="2608"/>
                  <a:pt y="227" x="2593"/>
                </a:cubicBezTo>
                <a:cubicBezTo>
                  <a:pt y="224" x="2579"/>
                  <a:pt y="223" x="2565"/>
                  <a:pt y="223" x="2551"/>
                </a:cubicBezTo>
                <a:lnTo>
                  <a:pt y="223" x="2358"/>
                </a:lnTo>
                <a:lnTo>
                  <a:pt y="241" x="2358"/>
                </a:lnTo>
                <a:cubicBezTo>
                  <a:pt y="241" x="2359"/>
                  <a:pt y="241" x="2359"/>
                  <a:pt y="241" x="2358"/>
                </a:cubicBezTo>
                <a:cubicBezTo>
                  <a:pt y="241" x="2356"/>
                  <a:pt y="238" x="2346"/>
                  <a:pt y="233" x="2328"/>
                </a:cubicBezTo>
                <a:cubicBezTo>
                  <a:pt y="226" x="2306"/>
                  <a:pt y="223" x="2285"/>
                  <a:pt y="223" x="2265"/>
                </a:cubicBezTo>
                <a:close/>
                <a:moveTo>
                  <a:pt y="223" x="2916"/>
                </a:moveTo>
                <a:lnTo>
                  <a:pt y="385" x="2916"/>
                </a:lnTo>
                <a:lnTo>
                  <a:pt y="385" x="3216"/>
                </a:lnTo>
                <a:cubicBezTo>
                  <a:pt y="385" x="3226"/>
                  <a:pt y="388" x="3234"/>
                  <a:pt y="394" x="3240"/>
                </a:cubicBezTo>
                <a:cubicBezTo>
                  <a:pt y="399" x="3246"/>
                  <a:pt y="408" x="3249"/>
                  <a:pt y="418" x="3249"/>
                </a:cubicBezTo>
                <a:lnTo>
                  <a:pt y="596" x="3249"/>
                </a:lnTo>
                <a:cubicBezTo>
                  <a:pt y="606" x="3249"/>
                  <a:pt y="614" x="3246"/>
                  <a:pt y="620" x="3241"/>
                </a:cubicBezTo>
                <a:cubicBezTo>
                  <a:pt y="626" x="3235"/>
                  <a:pt y="629" x="3227"/>
                  <a:pt y="629" x="3216"/>
                </a:cubicBezTo>
                <a:lnTo>
                  <a:pt y="629" x="2988"/>
                </a:lnTo>
                <a:cubicBezTo>
                  <a:pt y="629" x="2978"/>
                  <a:pt y="627" x="2970"/>
                  <a:pt y="621" x="2963"/>
                </a:cubicBezTo>
                <a:cubicBezTo>
                  <a:pt y="616" x="2957"/>
                  <a:pt y="608" x="2953"/>
                  <a:pt y="597" x="2953"/>
                </a:cubicBezTo>
                <a:cubicBezTo>
                  <a:pt y="587" x="2953"/>
                  <a:pt y="579" x="2956"/>
                  <a:pt y="573" x="2962"/>
                </a:cubicBezTo>
                <a:cubicBezTo>
                  <a:pt y="566" x="2967"/>
                  <a:pt y="563" x="2976"/>
                  <a:pt y="563" x="2987"/>
                </a:cubicBezTo>
                <a:lnTo>
                  <a:pt y="563" x="3236"/>
                </a:lnTo>
                <a:lnTo>
                  <a:pt y="400" x="3236"/>
                </a:lnTo>
                <a:lnTo>
                  <a:pt y="400" x="2987"/>
                </a:lnTo>
                <a:cubicBezTo>
                  <a:pt y="400" x="2951"/>
                  <a:pt y="407" x="2921"/>
                  <a:pt y="420" x="2896"/>
                </a:cubicBezTo>
                <a:cubicBezTo>
                  <a:pt y="433" x="2871"/>
                  <a:pt y="450" x="2850"/>
                  <a:pt y="469" x="2835"/>
                </a:cubicBezTo>
                <a:cubicBezTo>
                  <a:pt y="489" x="2819"/>
                  <a:pt y="510" x="2808"/>
                  <a:pt y="533" x="2801"/>
                </a:cubicBezTo>
                <a:cubicBezTo>
                  <a:pt y="556" x="2794"/>
                  <a:pt y="577" x="2791"/>
                  <a:pt y="597" x="2791"/>
                </a:cubicBezTo>
                <a:cubicBezTo>
                  <a:pt y="632" x="2791"/>
                  <a:pt y="662" x="2798"/>
                  <a:pt y="687" x="2811"/>
                </a:cubicBezTo>
                <a:cubicBezTo>
                  <a:pt y="712" x="2824"/>
                  <a:pt y="733" x="2840"/>
                  <a:pt y="748" x="2860"/>
                </a:cubicBezTo>
                <a:cubicBezTo>
                  <a:pt y="764" x="2880"/>
                  <a:pt y="775" x="2901"/>
                  <a:pt y="782" x="2923"/>
                </a:cubicBezTo>
                <a:cubicBezTo>
                  <a:pt y="789" x="2946"/>
                  <a:pt y="792" x="2967"/>
                  <a:pt y="792" x="2987"/>
                </a:cubicBezTo>
                <a:lnTo>
                  <a:pt y="792" x="3216"/>
                </a:lnTo>
                <a:cubicBezTo>
                  <a:pt y="792" x="3251"/>
                  <a:pt y="786" x="3281"/>
                  <a:pt y="772" x="3306"/>
                </a:cubicBezTo>
                <a:cubicBezTo>
                  <a:pt y="759" x="3331"/>
                  <a:pt y="743" x="3352"/>
                  <a:pt y="723" x="3367"/>
                </a:cubicBezTo>
                <a:cubicBezTo>
                  <a:pt y="703" x="3383"/>
                  <a:pt y="682" x="3394"/>
                  <a:pt y="660" x="3401"/>
                </a:cubicBezTo>
                <a:cubicBezTo>
                  <a:pt y="637" x="3408"/>
                  <a:pt y="616" x="3411"/>
                  <a:pt y="597" x="3411"/>
                </a:cubicBezTo>
                <a:lnTo>
                  <a:pt y="418" x="3411"/>
                </a:lnTo>
                <a:cubicBezTo>
                  <a:pt y="383" x="3411"/>
                  <a:pt y="353" x="3405"/>
                  <a:pt y="328" x="3391"/>
                </a:cubicBezTo>
                <a:cubicBezTo>
                  <a:pt y="302" x="3378"/>
                  <a:pt y="282" x="3362"/>
                  <a:pt y="267" x="3342"/>
                </a:cubicBezTo>
                <a:cubicBezTo>
                  <a:pt y="251" x="3323"/>
                  <a:pt y="240" x="3302"/>
                  <a:pt y="233" x="3279"/>
                </a:cubicBezTo>
                <a:cubicBezTo>
                  <a:pt y="226" x="3256"/>
                  <a:pt y="223" x="3235"/>
                  <a:pt y="223" x="3216"/>
                </a:cubicBezTo>
                <a:close/>
                <a:moveTo>
                  <a:pt y="50" x="3778"/>
                </a:moveTo>
                <a:lnTo>
                  <a:pt y="219" x="3778"/>
                </a:lnTo>
                <a:lnTo>
                  <a:pt y="219" x="3893"/>
                </a:lnTo>
                <a:lnTo>
                  <a:pt y="792" x="3893"/>
                </a:lnTo>
                <a:lnTo>
                  <a:pt y="792" x="4062"/>
                </a:lnTo>
                <a:lnTo>
                  <a:pt y="50" x="4062"/>
                </a:lnTo>
                <a:close/>
                <a:moveTo>
                  <a:pt y="50" x="5475"/>
                </a:moveTo>
                <a:cubicBezTo>
                  <a:pt y="50" x="5463"/>
                  <a:pt y="52" x="5452"/>
                  <a:pt y="57" x="5442"/>
                </a:cubicBezTo>
                <a:cubicBezTo>
                  <a:pt y="61" x="5431"/>
                  <a:pt y="67" x="5422"/>
                  <a:pt y="75" x="5415"/>
                </a:cubicBezTo>
                <a:cubicBezTo>
                  <a:pt y="83" x="5407"/>
                  <a:pt y="92" x="5401"/>
                  <a:pt y="102" x="5397"/>
                </a:cubicBezTo>
                <a:cubicBezTo>
                  <a:pt y="113" x="5393"/>
                  <a:pt y="123" x="5391"/>
                  <a:pt y="135" x="5391"/>
                </a:cubicBezTo>
                <a:lnTo>
                  <a:pt y="792" x="5391"/>
                </a:lnTo>
                <a:lnTo>
                  <a:pt y="792" x="5559"/>
                </a:lnTo>
                <a:lnTo>
                  <a:pt y="219" x="5559"/>
                </a:lnTo>
                <a:lnTo>
                  <a:pt y="219" x="6068"/>
                </a:lnTo>
                <a:lnTo>
                  <a:pt y="50" x="6068"/>
                </a:lnTo>
                <a:close/>
                <a:moveTo>
                  <a:pt y="223" x="6107"/>
                </a:moveTo>
                <a:lnTo>
                  <a:pt y="536" x="6107"/>
                </a:lnTo>
                <a:cubicBezTo>
                  <a:pt y="567" x="6107"/>
                  <a:pt y="595" x="6111"/>
                  <a:pt y="620" x="6119"/>
                </a:cubicBezTo>
                <a:cubicBezTo>
                  <a:pt y="645" x="6127"/>
                  <a:pt y="667" x="6137"/>
                  <a:pt y="686" x="6151"/>
                </a:cubicBezTo>
                <a:cubicBezTo>
                  <a:pt y="705" x="6164"/>
                  <a:pt y="721" x="6179"/>
                  <a:pt y="735" x="6197"/>
                </a:cubicBezTo>
                <a:cubicBezTo>
                  <a:pt y="748" x="6215"/>
                  <a:pt y="759" x="6233"/>
                  <a:pt y="768" x="6251"/>
                </a:cubicBezTo>
                <a:cubicBezTo>
                  <a:pt y="776" x="6270"/>
                  <a:pt y="783" x="6289"/>
                  <a:pt y="786" x="6308"/>
                </a:cubicBezTo>
                <a:cubicBezTo>
                  <a:pt y="790" x="6327"/>
                  <a:pt y="792" x="6346"/>
                  <a:pt y="792" x="6363"/>
                </a:cubicBezTo>
                <a:lnTo>
                  <a:pt y="792" x="6650"/>
                </a:lnTo>
                <a:cubicBezTo>
                  <a:pt y="792" x="6661"/>
                  <a:pt y="790" x="6672"/>
                  <a:pt y="786" x="6682"/>
                </a:cubicBezTo>
                <a:cubicBezTo>
                  <a:pt y="781" x="6693"/>
                  <a:pt y="775" x="6702"/>
                  <a:pt y="768" x="6709"/>
                </a:cubicBezTo>
                <a:cubicBezTo>
                  <a:pt y="760" x="6717"/>
                  <a:pt y="751" x="6723"/>
                  <a:pt y="741" x="6727"/>
                </a:cubicBezTo>
                <a:cubicBezTo>
                  <a:pt y="730" x="6731"/>
                  <a:pt y="719" x="6734"/>
                  <a:pt y="707" x="6734"/>
                </a:cubicBezTo>
                <a:lnTo>
                  <a:pt y="223" x="6734"/>
                </a:lnTo>
                <a:lnTo>
                  <a:pt y="223" x="6565"/>
                </a:lnTo>
                <a:lnTo>
                  <a:pt y="624" x="6565"/>
                </a:lnTo>
                <a:lnTo>
                  <a:pt y="624" x="6364"/>
                </a:lnTo>
                <a:cubicBezTo>
                  <a:pt y="624" x="6351"/>
                  <a:pt y="621" x="6339"/>
                  <a:pt y="617" x="6328"/>
                </a:cubicBezTo>
                <a:cubicBezTo>
                  <a:pt y="613" x="6318"/>
                  <a:pt y="607" x="6309"/>
                  <a:pt y="600" x="6301"/>
                </a:cubicBezTo>
                <a:cubicBezTo>
                  <a:pt y="592" x="6293"/>
                  <a:pt y="583" x="6287"/>
                  <a:pt y="573" x="6282"/>
                </a:cubicBezTo>
                <a:cubicBezTo>
                  <a:pt y="562" x="6278"/>
                  <a:pt y="550" x="6276"/>
                  <a:pt y="536" x="6276"/>
                </a:cubicBezTo>
                <a:lnTo>
                  <a:pt y="223" x="6276"/>
                </a:lnTo>
                <a:close/>
                <a:moveTo>
                  <a:pt y="223" x="6996"/>
                </a:moveTo>
                <a:cubicBezTo>
                  <a:pt y="223" x="6961"/>
                  <a:pt y="229" x="6930"/>
                  <a:pt y="243" x="6905"/>
                </a:cubicBezTo>
                <a:cubicBezTo>
                  <a:pt y="256" x="6880"/>
                  <a:pt y="272" x="6860"/>
                  <a:pt y="292" x="6844"/>
                </a:cubicBezTo>
                <a:cubicBezTo>
                  <a:pt y="311" x="6829"/>
                  <a:pt y="332" x="6817"/>
                  <a:pt y="355" x="6811"/>
                </a:cubicBezTo>
                <a:cubicBezTo>
                  <a:pt y="378" x="6804"/>
                  <a:pt y="399" x="6800"/>
                  <a:pt y="418" x="6800"/>
                </a:cubicBezTo>
                <a:lnTo>
                  <a:pt y="597" x="6800"/>
                </a:lnTo>
                <a:cubicBezTo>
                  <a:pt y="632" x="6800"/>
                  <a:pt y="662" x="6807"/>
                  <a:pt y="687" x="6820"/>
                </a:cubicBezTo>
                <a:cubicBezTo>
                  <a:pt y="712" x="6833"/>
                  <a:pt y="733" x="6850"/>
                  <a:pt y="748" x="6869"/>
                </a:cubicBezTo>
                <a:cubicBezTo>
                  <a:pt y="764" x="6889"/>
                  <a:pt y="775" x="6910"/>
                  <a:pt y="782" x="6933"/>
                </a:cubicBezTo>
                <a:cubicBezTo>
                  <a:pt y="789" x="6955"/>
                  <a:pt y="792" x="6976"/>
                  <a:pt y="792" x="6996"/>
                </a:cubicBezTo>
                <a:lnTo>
                  <a:pt y="792" x="7246"/>
                </a:lnTo>
                <a:lnTo>
                  <a:pt y="629" x="7246"/>
                </a:lnTo>
                <a:lnTo>
                  <a:pt y="629" x="6997"/>
                </a:lnTo>
                <a:cubicBezTo>
                  <a:pt y="629" x="6987"/>
                  <a:pt y="627" x="6978"/>
                  <a:pt y="621" x="6972"/>
                </a:cubicBezTo>
                <a:cubicBezTo>
                  <a:pt y="615" x="6966"/>
                  <a:pt y="607" x="6963"/>
                  <a:pt y="597" x="6963"/>
                </a:cubicBezTo>
                <a:lnTo>
                  <a:pt y="419" x="6963"/>
                </a:lnTo>
                <a:cubicBezTo>
                  <a:pt y="409" x="6963"/>
                  <a:pt y="401" x="6965"/>
                  <a:pt y="394" x="6971"/>
                </a:cubicBezTo>
                <a:cubicBezTo>
                  <a:pt y="388" x="6976"/>
                  <a:pt y="385" x="6985"/>
                  <a:pt y="385" x="6996"/>
                </a:cubicBezTo>
                <a:lnTo>
                  <a:pt y="385" x="7225"/>
                </a:lnTo>
                <a:cubicBezTo>
                  <a:pt y="385" x="7235"/>
                  <a:pt y="388" x="7243"/>
                  <a:pt y="393" x="7249"/>
                </a:cubicBezTo>
                <a:cubicBezTo>
                  <a:pt y="399" x="7255"/>
                  <a:pt y="407" x="7258"/>
                  <a:pt y="417" x="7258"/>
                </a:cubicBezTo>
                <a:cubicBezTo>
                  <a:pt y="428" x="7258"/>
                  <a:pt y="436" x="7255"/>
                  <a:pt y="442" x="7250"/>
                </a:cubicBezTo>
                <a:cubicBezTo>
                  <a:pt y="449" x="7244"/>
                  <a:pt y="452" x="7236"/>
                  <a:pt y="452" x="7225"/>
                </a:cubicBezTo>
                <a:lnTo>
                  <a:pt y="452" x="6975"/>
                </a:lnTo>
                <a:lnTo>
                  <a:pt y="614" x="6975"/>
                </a:lnTo>
                <a:lnTo>
                  <a:pt y="614" x="7225"/>
                </a:lnTo>
                <a:cubicBezTo>
                  <a:pt y="614" x="7260"/>
                  <a:pt y="607" x="7291"/>
                  <a:pt y="594" x="7316"/>
                </a:cubicBezTo>
                <a:cubicBezTo>
                  <a:pt y="581" x="7341"/>
                  <a:pt y="565" x="7361"/>
                  <a:pt y="545" x="7377"/>
                </a:cubicBezTo>
                <a:cubicBezTo>
                  <a:pt y="525" x="7392"/>
                  <a:pt y="504" x="7403"/>
                  <a:pt y="482" x="7410"/>
                </a:cubicBezTo>
                <a:cubicBezTo>
                  <a:pt y="459" x="7417"/>
                  <a:pt y="438" x="7421"/>
                  <a:pt y="418" x="7421"/>
                </a:cubicBezTo>
                <a:cubicBezTo>
                  <a:pt y="383" x="7421"/>
                  <a:pt y="353" x="7414"/>
                  <a:pt y="328" x="7401"/>
                </a:cubicBezTo>
                <a:cubicBezTo>
                  <a:pt y="302" x="7388"/>
                  <a:pt y="282" x="7371"/>
                  <a:pt y="267" x="7352"/>
                </a:cubicBezTo>
                <a:cubicBezTo>
                  <a:pt y="251" x="7332"/>
                  <a:pt y="240" x="7311"/>
                  <a:pt y="233" x="7288"/>
                </a:cubicBezTo>
                <a:cubicBezTo>
                  <a:pt y="226" x="7266"/>
                  <a:pt y="223" x="7245"/>
                  <a:pt y="223" x="7225"/>
                </a:cubicBezTo>
                <a:close/>
                <a:moveTo>
                  <a:pt y="223" x="7660"/>
                </a:moveTo>
                <a:cubicBezTo>
                  <a:pt y="223" x="7647"/>
                  <a:pt y="224" x="7633"/>
                  <a:pt y="227" x="7618"/>
                </a:cubicBezTo>
                <a:cubicBezTo>
                  <a:pt y="230" x="7603"/>
                  <a:pt y="235" x="7589"/>
                  <a:pt y="242" x="7574"/>
                </a:cubicBezTo>
                <a:cubicBezTo>
                  <a:pt y="248" x="7559"/>
                  <a:pt y="257" x="7545"/>
                  <a:pt y="267" x="7532"/>
                </a:cubicBezTo>
                <a:cubicBezTo>
                  <a:pt y="277" x="7518"/>
                  <a:pt y="290" x="7506"/>
                  <a:pt y="305" x="7496"/>
                </a:cubicBezTo>
                <a:cubicBezTo>
                  <a:pt y="320" x="7485"/>
                  <a:pt y="337" x="7477"/>
                  <a:pt y="356" x="7471"/>
                </a:cubicBezTo>
                <a:cubicBezTo>
                  <a:pt y="376" x="7465"/>
                  <a:pt y="397" x="7461"/>
                  <a:pt y="421" x="7461"/>
                </a:cubicBezTo>
                <a:lnTo>
                  <a:pt y="792" x="7461"/>
                </a:lnTo>
                <a:lnTo>
                  <a:pt y="792" x="7630"/>
                </a:lnTo>
                <a:lnTo>
                  <a:pt y="421" x="7630"/>
                </a:lnTo>
                <a:cubicBezTo>
                  <a:pt y="410" x="7630"/>
                  <a:pt y="403" x="7632"/>
                  <a:pt y="398" x="7637"/>
                </a:cubicBezTo>
                <a:cubicBezTo>
                  <a:pt y="394" x="7642"/>
                  <a:pt y="391" x="7650"/>
                  <a:pt y="391" x="7661"/>
                </a:cubicBezTo>
                <a:lnTo>
                  <a:pt y="391" x="7968"/>
                </a:lnTo>
                <a:lnTo>
                  <a:pt y="223" x="7968"/>
                </a:lnTo>
                <a:close/>
                <a:moveTo>
                  <a:pt y="223" x="7993"/>
                </a:moveTo>
                <a:lnTo>
                  <a:pt y="391" x="7993"/>
                </a:lnTo>
                <a:lnTo>
                  <a:pt y="391" x="8268"/>
                </a:lnTo>
                <a:lnTo>
                  <a:pt y="648" x="8012"/>
                </a:lnTo>
                <a:cubicBezTo>
                  <a:pt y="660" x="8000"/>
                  <a:pt y="675" x="7992"/>
                  <a:pt y="691" x="7988"/>
                </a:cubicBezTo>
                <a:cubicBezTo>
                  <a:pt y="708" x="7985"/>
                  <a:pt y="724" x="7987"/>
                  <a:pt y="741" x="7993"/>
                </a:cubicBezTo>
                <a:cubicBezTo>
                  <a:pt y="756" x="8000"/>
                  <a:pt y="768" x="8011"/>
                  <a:pt y="778" x="8025"/>
                </a:cubicBezTo>
                <a:cubicBezTo>
                  <a:pt y="787" x="8039"/>
                  <a:pt y="792" x="8054"/>
                  <a:pt y="792" x="8072"/>
                </a:cubicBezTo>
                <a:lnTo>
                  <a:pt y="792" x="8550"/>
                </a:lnTo>
                <a:lnTo>
                  <a:pt y="624" x="8550"/>
                </a:lnTo>
                <a:lnTo>
                  <a:pt y="624" x="8275"/>
                </a:lnTo>
                <a:lnTo>
                  <a:pt y="366" x="8533"/>
                </a:lnTo>
                <a:cubicBezTo>
                  <a:pt y="354" x="8544"/>
                  <a:pt y="340" x="8552"/>
                  <a:pt y="323" x="8555"/>
                </a:cubicBezTo>
                <a:cubicBezTo>
                  <a:pt y="307" x="8558"/>
                  <a:pt y="290" x="8557"/>
                  <a:pt y="275" x="8550"/>
                </a:cubicBezTo>
                <a:cubicBezTo>
                  <a:pt y="258" x="8543"/>
                  <a:pt y="246" x="8533"/>
                  <a:pt y="236" x="8519"/>
                </a:cubicBezTo>
                <a:cubicBezTo>
                  <a:pt y="227" x="8505"/>
                  <a:pt y="223" x="8489"/>
                  <a:pt y="223" x="8472"/>
                </a:cubicBezTo>
                <a:close/>
                <a:moveTo>
                  <a:pt y="223" x="8702"/>
                </a:moveTo>
                <a:lnTo>
                  <a:pt y="385" x="8702"/>
                </a:lnTo>
                <a:lnTo>
                  <a:pt y="385" x="9002"/>
                </a:lnTo>
                <a:cubicBezTo>
                  <a:pt y="385" x="9012"/>
                  <a:pt y="388" x="9020"/>
                  <a:pt y="394" x="9026"/>
                </a:cubicBezTo>
                <a:cubicBezTo>
                  <a:pt y="399" x="9032"/>
                  <a:pt y="408" x="9035"/>
                  <a:pt y="418" x="9035"/>
                </a:cubicBezTo>
                <a:lnTo>
                  <a:pt y="596" x="9035"/>
                </a:lnTo>
                <a:cubicBezTo>
                  <a:pt y="606" x="9035"/>
                  <a:pt y="614" x="9032"/>
                  <a:pt y="620" x="9027"/>
                </a:cubicBezTo>
                <a:cubicBezTo>
                  <a:pt y="626" x="9021"/>
                  <a:pt y="629" x="9013"/>
                  <a:pt y="629" x="9002"/>
                </a:cubicBezTo>
                <a:lnTo>
                  <a:pt y="629" x="8774"/>
                </a:lnTo>
                <a:cubicBezTo>
                  <a:pt y="629" x="8764"/>
                  <a:pt y="627" x="8756"/>
                  <a:pt y="621" x="8749"/>
                </a:cubicBezTo>
                <a:cubicBezTo>
                  <a:pt y="616" x="8743"/>
                  <a:pt y="608" x="8739"/>
                  <a:pt y="597" x="8739"/>
                </a:cubicBezTo>
                <a:cubicBezTo>
                  <a:pt y="587" x="8739"/>
                  <a:pt y="579" x="8742"/>
                  <a:pt y="573" x="8748"/>
                </a:cubicBezTo>
                <a:cubicBezTo>
                  <a:pt y="566" x="8753"/>
                  <a:pt y="563" x="8762"/>
                  <a:pt y="563" x="8773"/>
                </a:cubicBezTo>
                <a:lnTo>
                  <a:pt y="563" x="9023"/>
                </a:lnTo>
                <a:lnTo>
                  <a:pt y="400" x="9023"/>
                </a:lnTo>
                <a:lnTo>
                  <a:pt y="400" x="8773"/>
                </a:lnTo>
                <a:cubicBezTo>
                  <a:pt y="400" x="8737"/>
                  <a:pt y="407" x="8707"/>
                  <a:pt y="420" x="8682"/>
                </a:cubicBezTo>
                <a:cubicBezTo>
                  <a:pt y="433" x="8657"/>
                  <a:pt y="450" x="8637"/>
                  <a:pt y="469" x="8621"/>
                </a:cubicBezTo>
                <a:cubicBezTo>
                  <a:pt y="489" x="8606"/>
                  <a:pt y="510" x="8594"/>
                  <a:pt y="533" x="8587"/>
                </a:cubicBezTo>
                <a:cubicBezTo>
                  <a:pt y="556" x="8581"/>
                  <a:pt y="577" x="8577"/>
                  <a:pt y="597" x="8577"/>
                </a:cubicBezTo>
                <a:cubicBezTo>
                  <a:pt y="632" x="8577"/>
                  <a:pt y="662" x="8584"/>
                  <a:pt y="687" x="8597"/>
                </a:cubicBezTo>
                <a:cubicBezTo>
                  <a:pt y="712" x="8610"/>
                  <a:pt y="733" x="8627"/>
                  <a:pt y="748" x="8646"/>
                </a:cubicBezTo>
                <a:cubicBezTo>
                  <a:pt y="764" x="8666"/>
                  <a:pt y="775" x="8687"/>
                  <a:pt y="782" x="8709"/>
                </a:cubicBezTo>
                <a:cubicBezTo>
                  <a:pt y="789" x="8732"/>
                  <a:pt y="792" x="8753"/>
                  <a:pt y="792" x="8773"/>
                </a:cubicBezTo>
                <a:lnTo>
                  <a:pt y="792" x="9002"/>
                </a:lnTo>
                <a:cubicBezTo>
                  <a:pt y="792" x="9037"/>
                  <a:pt y="786" x="9067"/>
                  <a:pt y="772" x="9092"/>
                </a:cubicBezTo>
                <a:cubicBezTo>
                  <a:pt y="759" x="9118"/>
                  <a:pt y="743" x="9138"/>
                  <a:pt y="723" x="9153"/>
                </a:cubicBezTo>
                <a:cubicBezTo>
                  <a:pt y="703" x="9169"/>
                  <a:pt y="682" x="9180"/>
                  <a:pt y="660" x="9187"/>
                </a:cubicBezTo>
                <a:cubicBezTo>
                  <a:pt y="637" x="9194"/>
                  <a:pt y="616" x="9197"/>
                  <a:pt y="597" x="9197"/>
                </a:cubicBezTo>
                <a:lnTo>
                  <a:pt y="418" x="9197"/>
                </a:lnTo>
                <a:cubicBezTo>
                  <a:pt y="383" x="9197"/>
                  <a:pt y="353" x="9191"/>
                  <a:pt y="328" x="9178"/>
                </a:cubicBezTo>
                <a:cubicBezTo>
                  <a:pt y="302" x="9164"/>
                  <a:pt y="282" x="9148"/>
                  <a:pt y="267" x="9128"/>
                </a:cubicBezTo>
                <a:cubicBezTo>
                  <a:pt y="251" x="9109"/>
                  <a:pt y="240" x="9088"/>
                  <a:pt y="233" x="9065"/>
                </a:cubicBezTo>
                <a:cubicBezTo>
                  <a:pt y="226" x="9043"/>
                  <a:pt y="223" x="9021"/>
                  <a:pt y="223" x="9002"/>
                </a:cubicBezTo>
                <a:close/>
                <a:moveTo>
                  <a:pt y="0" x="9586"/>
                </a:moveTo>
                <a:lnTo>
                  <a:pt y="593" x="9586"/>
                </a:lnTo>
                <a:cubicBezTo>
                  <a:pt y="617" x="9586"/>
                  <a:pt y="639" x="9590"/>
                  <a:pt y="658" x="9596"/>
                </a:cubicBezTo>
                <a:cubicBezTo>
                  <a:pt y="678" x="9602"/>
                  <a:pt y="695" x="9610"/>
                  <a:pt y="710" x="9621"/>
                </a:cubicBezTo>
                <a:cubicBezTo>
                  <a:pt y="725" x="9631"/>
                  <a:pt y="737" x="9643"/>
                  <a:pt y="748" x="9657"/>
                </a:cubicBezTo>
                <a:cubicBezTo>
                  <a:pt y="758" x="9670"/>
                  <a:pt y="767" x="9684"/>
                  <a:pt y="773" x="9699"/>
                </a:cubicBezTo>
                <a:cubicBezTo>
                  <a:pt y="780" x="9714"/>
                  <a:pt y="785" x="9728"/>
                  <a:pt y="788" x="9743"/>
                </a:cubicBezTo>
                <a:cubicBezTo>
                  <a:pt y="791" x="9758"/>
                  <a:pt y="792" x="9772"/>
                  <a:pt y="792" x="9785"/>
                </a:cubicBezTo>
                <a:lnTo>
                  <a:pt y="792" x="10014"/>
                </a:lnTo>
                <a:cubicBezTo>
                  <a:pt y="792" x="10038"/>
                  <a:pt y="789" x="10060"/>
                  <a:pt y="783" x="10079"/>
                </a:cubicBezTo>
                <a:cubicBezTo>
                  <a:pt y="777" x="10099"/>
                  <a:pt y="768" x="10116"/>
                  <a:pt y="758" x="10131"/>
                </a:cubicBezTo>
                <a:cubicBezTo>
                  <a:pt y="747" x="10145"/>
                  <a:pt y="735" x="10158"/>
                  <a:pt y="722" x="10169"/>
                </a:cubicBezTo>
                <a:cubicBezTo>
                  <a:pt y="708" x="10179"/>
                  <a:pt y="694" x="10188"/>
                  <a:pt y="680" x="10194"/>
                </a:cubicBezTo>
                <a:cubicBezTo>
                  <a:pt y="665" x="10201"/>
                  <a:pt y="650" x="10205"/>
                  <a:pt y="636" x="10208"/>
                </a:cubicBezTo>
                <a:cubicBezTo>
                  <a:pt y="621" x="10212"/>
                  <a:pt y="607" x="10213"/>
                  <a:pt y="593" x="10213"/>
                </a:cubicBezTo>
                <a:lnTo>
                  <a:pt y="421" x="10213"/>
                </a:lnTo>
                <a:cubicBezTo>
                  <a:pt y="397" x="10213"/>
                  <a:pt y="376" x="10210"/>
                  <a:pt y="356" x="10204"/>
                </a:cubicBezTo>
                <a:cubicBezTo>
                  <a:pt y="337" x="10198"/>
                  <a:pt y="320" x="10189"/>
                  <a:pt y="305" x="10179"/>
                </a:cubicBezTo>
                <a:cubicBezTo>
                  <a:pt y="290" x="10169"/>
                  <a:pt y="277" x="10157"/>
                  <a:pt y="267" x="10143"/>
                </a:cubicBezTo>
                <a:cubicBezTo>
                  <a:pt y="256" x="10130"/>
                  <a:pt y="248" x="10116"/>
                  <a:pt y="242" x="10101"/>
                </a:cubicBezTo>
                <a:cubicBezTo>
                  <a:pt y="235" x="10086"/>
                  <a:pt y="230" x="10072"/>
                  <a:pt y="227" x="10057"/>
                </a:cubicBezTo>
                <a:cubicBezTo>
                  <a:pt y="224" x="10042"/>
                  <a:pt y="223" x="10028"/>
                  <a:pt y="223" x="10014"/>
                </a:cubicBezTo>
                <a:lnTo>
                  <a:pt y="223" x="9765"/>
                </a:lnTo>
                <a:lnTo>
                  <a:pt y="391" x="9765"/>
                </a:lnTo>
                <a:lnTo>
                  <a:pt y="391" x="10014"/>
                </a:lnTo>
                <a:cubicBezTo>
                  <a:pt y="391" x="10024"/>
                  <a:pt y="394" x="10031"/>
                  <a:pt y="399" x="10036"/>
                </a:cubicBezTo>
                <a:cubicBezTo>
                  <a:pt y="404" x="10042"/>
                  <a:pt y="411" x="10044"/>
                  <a:pt y="421" x="10044"/>
                </a:cubicBezTo>
                <a:lnTo>
                  <a:pt y="593" x="10044"/>
                </a:lnTo>
                <a:cubicBezTo>
                  <a:pt y="603" x="10044"/>
                  <a:pt y="610" x="10042"/>
                  <a:pt y="616" x="10037"/>
                </a:cubicBezTo>
                <a:cubicBezTo>
                  <a:pt y="621" x="10032"/>
                  <a:pt y="624" x="10024"/>
                  <a:pt y="624" x="10014"/>
                </a:cubicBezTo>
                <a:lnTo>
                  <a:pt y="624" x="9785"/>
                </a:lnTo>
                <a:cubicBezTo>
                  <a:pt y="624" x="9776"/>
                  <a:pt y="621" x="9769"/>
                  <a:pt y="616" x="9763"/>
                </a:cubicBezTo>
                <a:cubicBezTo>
                  <a:pt y="610" x="9758"/>
                  <a:pt y="603" x="9755"/>
                  <a:pt y="593" x="9755"/>
                </a:cubicBezTo>
                <a:lnTo>
                  <a:pt y="0" x="9755"/>
                </a:lnTo>
                <a:close/>
                <a:moveTo>
                  <a:pt y="223" x="10476"/>
                </a:moveTo>
                <a:cubicBezTo>
                  <a:pt y="223" x="10463"/>
                  <a:pt y="224" x="10449"/>
                  <a:pt y="227" x="10434"/>
                </a:cubicBezTo>
                <a:cubicBezTo>
                  <a:pt y="230" x="10419"/>
                  <a:pt y="235" x="10404"/>
                  <a:pt y="242" x="10389"/>
                </a:cubicBezTo>
                <a:cubicBezTo>
                  <a:pt y="248" x="10375"/>
                  <a:pt y="257" x="10361"/>
                  <a:pt y="267" x="10347"/>
                </a:cubicBezTo>
                <a:cubicBezTo>
                  <a:pt y="277" x="10334"/>
                  <a:pt y="290" x="10322"/>
                  <a:pt y="305" x="10311"/>
                </a:cubicBezTo>
                <a:cubicBezTo>
                  <a:pt y="320" x="10301"/>
                  <a:pt y="337" x="10292"/>
                  <a:pt y="356" x="10286"/>
                </a:cubicBezTo>
                <a:cubicBezTo>
                  <a:pt y="376" x="10280"/>
                  <a:pt y="397" x="10277"/>
                  <a:pt y="421" x="10277"/>
                </a:cubicBezTo>
                <a:lnTo>
                  <a:pt y="792" x="10277"/>
                </a:lnTo>
                <a:lnTo>
                  <a:pt y="792" x="10445"/>
                </a:lnTo>
                <a:lnTo>
                  <a:pt y="421" x="10445"/>
                </a:lnTo>
                <a:cubicBezTo>
                  <a:pt y="410" x="10445"/>
                  <a:pt y="403" x="10448"/>
                  <a:pt y="398" x="10452"/>
                </a:cubicBezTo>
                <a:cubicBezTo>
                  <a:pt y="394" x="10457"/>
                  <a:pt y="391" x="10465"/>
                  <a:pt y="391" x="10477"/>
                </a:cubicBezTo>
                <a:lnTo>
                  <a:pt y="391" x="10783"/>
                </a:lnTo>
                <a:lnTo>
                  <a:pt y="223" x="10783"/>
                </a:lnTo>
                <a:close/>
                <a:moveTo>
                  <a:pt y="223" x="10817"/>
                </a:moveTo>
                <a:lnTo>
                  <a:pt y="536" x="10817"/>
                </a:lnTo>
                <a:cubicBezTo>
                  <a:pt y="567" x="10817"/>
                  <a:pt y="595" x="10821"/>
                  <a:pt y="620" x="10829"/>
                </a:cubicBezTo>
                <a:cubicBezTo>
                  <a:pt y="645" x="10837"/>
                  <a:pt y="667" x="10848"/>
                  <a:pt y="686" x="10861"/>
                </a:cubicBezTo>
                <a:cubicBezTo>
                  <a:pt y="705" x="10874"/>
                  <a:pt y="721" x="10890"/>
                  <a:pt y="735" x="10907"/>
                </a:cubicBezTo>
                <a:cubicBezTo>
                  <a:pt y="748" x="10925"/>
                  <a:pt y="759" x="10943"/>
                  <a:pt y="768" x="10962"/>
                </a:cubicBezTo>
                <a:cubicBezTo>
                  <a:pt y="776" x="10981"/>
                  <a:pt y="783" x="11000"/>
                  <a:pt y="786" x="11019"/>
                </a:cubicBezTo>
                <a:cubicBezTo>
                  <a:pt y="790" x="11038"/>
                  <a:pt y="792" x="11056"/>
                  <a:pt y="792" x="11073"/>
                </a:cubicBezTo>
                <a:lnTo>
                  <a:pt y="792" x="11360"/>
                </a:lnTo>
                <a:cubicBezTo>
                  <a:pt y="792" x="11372"/>
                  <a:pt y="790" x="11383"/>
                  <a:pt y="786" x="11393"/>
                </a:cubicBezTo>
                <a:cubicBezTo>
                  <a:pt y="781" x="11403"/>
                  <a:pt y="775" x="11412"/>
                  <a:pt y="768" x="11420"/>
                </a:cubicBezTo>
                <a:cubicBezTo>
                  <a:pt y="760" x="11427"/>
                  <a:pt y="751" x="11433"/>
                  <a:pt y="741" x="11437"/>
                </a:cubicBezTo>
                <a:cubicBezTo>
                  <a:pt y="730" x="11442"/>
                  <a:pt y="719" x="11444"/>
                  <a:pt y="707" x="11444"/>
                </a:cubicBezTo>
                <a:lnTo>
                  <a:pt y="223" x="11444"/>
                </a:lnTo>
                <a:lnTo>
                  <a:pt y="223" x="11275"/>
                </a:lnTo>
                <a:lnTo>
                  <a:pt y="624" x="11275"/>
                </a:lnTo>
                <a:lnTo>
                  <a:pt y="624" x="11074"/>
                </a:lnTo>
                <a:cubicBezTo>
                  <a:pt y="624" x="11061"/>
                  <a:pt y="621" x="11050"/>
                  <a:pt y="617" x="11039"/>
                </a:cubicBezTo>
                <a:cubicBezTo>
                  <a:pt y="613" x="11028"/>
                  <a:pt y="607" x="11019"/>
                  <a:pt y="600" x="11011"/>
                </a:cubicBezTo>
                <a:cubicBezTo>
                  <a:pt y="592" x="11004"/>
                  <a:pt y="583" x="10997"/>
                  <a:pt y="573" x="10993"/>
                </a:cubicBezTo>
                <a:cubicBezTo>
                  <a:pt y="562" x="10988"/>
                  <a:pt y="550" x="10986"/>
                  <a:pt y="536" x="10986"/>
                </a:cubicBezTo>
                <a:lnTo>
                  <a:pt y="223" x="10986"/>
                </a:lnTo>
                <a:close/>
                <a:moveTo>
                  <a:pt y="50" x="11651"/>
                </a:moveTo>
                <a:lnTo>
                  <a:pt y="223" x="11651"/>
                </a:lnTo>
                <a:lnTo>
                  <a:pt y="223" x="11486"/>
                </a:lnTo>
                <a:lnTo>
                  <a:pt y="391" x="11486"/>
                </a:lnTo>
                <a:lnTo>
                  <a:pt y="391" x="11651"/>
                </a:lnTo>
                <a:lnTo>
                  <a:pt y="792" x="11651"/>
                </a:lnTo>
                <a:lnTo>
                  <a:pt y="792" x="11821"/>
                </a:lnTo>
                <a:lnTo>
                  <a:pt y="391" x="11821"/>
                </a:lnTo>
                <a:lnTo>
                  <a:pt y="391" x="12043"/>
                </a:lnTo>
                <a:lnTo>
                  <a:pt y="223" x="12043"/>
                </a:lnTo>
                <a:lnTo>
                  <a:pt y="223" x="11821"/>
                </a:lnTo>
                <a:lnTo>
                  <a:pt y="50" x="11821"/>
                </a:lnTo>
                <a:close/>
                <a:moveTo>
                  <a:pt y="223" x="12176"/>
                </a:moveTo>
                <a:lnTo>
                  <a:pt y="385" x="12176"/>
                </a:lnTo>
                <a:lnTo>
                  <a:pt y="385" x="12476"/>
                </a:lnTo>
                <a:cubicBezTo>
                  <a:pt y="385" x="12486"/>
                  <a:pt y="388" x="12494"/>
                  <a:pt y="394" x="12500"/>
                </a:cubicBezTo>
                <a:cubicBezTo>
                  <a:pt y="399" x="12506"/>
                  <a:pt y="408" x="12509"/>
                  <a:pt y="418" x="12509"/>
                </a:cubicBezTo>
                <a:lnTo>
                  <a:pt y="596" x="12509"/>
                </a:lnTo>
                <a:cubicBezTo>
                  <a:pt y="606" x="12509"/>
                  <a:pt y="614" x="12506"/>
                  <a:pt y="620" x="12501"/>
                </a:cubicBezTo>
                <a:cubicBezTo>
                  <a:pt y="626" x="12495"/>
                  <a:pt y="629" x="12487"/>
                  <a:pt y="629" x="12476"/>
                </a:cubicBezTo>
                <a:lnTo>
                  <a:pt y="629" x="12248"/>
                </a:lnTo>
                <a:cubicBezTo>
                  <a:pt y="629" x="12238"/>
                  <a:pt y="627" x="12230"/>
                  <a:pt y="621" x="12223"/>
                </a:cubicBezTo>
                <a:cubicBezTo>
                  <a:pt y="616" x="12217"/>
                  <a:pt y="608" x="12214"/>
                  <a:pt y="597" x="12214"/>
                </a:cubicBezTo>
                <a:cubicBezTo>
                  <a:pt y="587" x="12214"/>
                  <a:pt y="579" x="12216"/>
                  <a:pt y="573" x="12222"/>
                </a:cubicBezTo>
                <a:cubicBezTo>
                  <a:pt y="566" x="12227"/>
                  <a:pt y="563" x="12236"/>
                  <a:pt y="563" x="12247"/>
                </a:cubicBezTo>
                <a:lnTo>
                  <a:pt y="563" x="12497"/>
                </a:lnTo>
                <a:lnTo>
                  <a:pt y="400" x="12497"/>
                </a:lnTo>
                <a:lnTo>
                  <a:pt y="400" x="12247"/>
                </a:lnTo>
                <a:cubicBezTo>
                  <a:pt y="400" x="12212"/>
                  <a:pt y="407" x="12181"/>
                  <a:pt y="420" x="12156"/>
                </a:cubicBezTo>
                <a:cubicBezTo>
                  <a:pt y="433" x="12131"/>
                  <a:pt y="450" x="12111"/>
                  <a:pt y="469" x="12095"/>
                </a:cubicBezTo>
                <a:cubicBezTo>
                  <a:pt y="489" x="12080"/>
                  <a:pt y="510" x="12068"/>
                  <a:pt y="533" x="12062"/>
                </a:cubicBezTo>
                <a:cubicBezTo>
                  <a:pt y="556" x="12055"/>
                  <a:pt y="577" x="12051"/>
                  <a:pt y="597" x="12051"/>
                </a:cubicBezTo>
                <a:cubicBezTo>
                  <a:pt y="632" x="12051"/>
                  <a:pt y="662" x="12058"/>
                  <a:pt y="687" x="12071"/>
                </a:cubicBezTo>
                <a:cubicBezTo>
                  <a:pt y="712" x="12084"/>
                  <a:pt y="733" x="12101"/>
                  <a:pt y="748" x="12120"/>
                </a:cubicBezTo>
                <a:cubicBezTo>
                  <a:pt y="764" x="12140"/>
                  <a:pt y="775" x="12161"/>
                  <a:pt y="782" x="12184"/>
                </a:cubicBezTo>
                <a:cubicBezTo>
                  <a:pt y="789" x="12206"/>
                  <a:pt y="792" x="12227"/>
                  <a:pt y="792" x="12247"/>
                </a:cubicBezTo>
                <a:lnTo>
                  <a:pt y="792" x="12476"/>
                </a:lnTo>
                <a:cubicBezTo>
                  <a:pt y="792" x="12511"/>
                  <a:pt y="786" x="12541"/>
                  <a:pt y="772" x="12567"/>
                </a:cubicBezTo>
                <a:cubicBezTo>
                  <a:pt y="759" x="12592"/>
                  <a:pt y="743" x="12612"/>
                  <a:pt y="723" x="12628"/>
                </a:cubicBezTo>
                <a:cubicBezTo>
                  <a:pt y="703" x="12643"/>
                  <a:pt y="682" x="12654"/>
                  <a:pt y="660" x="12661"/>
                </a:cubicBezTo>
                <a:cubicBezTo>
                  <a:pt y="637" x="12668"/>
                  <a:pt y="616" x="12672"/>
                  <a:pt y="597" x="12672"/>
                </a:cubicBezTo>
                <a:lnTo>
                  <a:pt y="418" x="12672"/>
                </a:lnTo>
                <a:cubicBezTo>
                  <a:pt y="383" x="12672"/>
                  <a:pt y="353" x="12665"/>
                  <a:pt y="328" x="12652"/>
                </a:cubicBezTo>
                <a:cubicBezTo>
                  <a:pt y="302" x="12639"/>
                  <a:pt y="282" x="12622"/>
                  <a:pt y="267" x="12603"/>
                </a:cubicBezTo>
                <a:cubicBezTo>
                  <a:pt y="251" x="12583"/>
                  <a:pt y="240" x="12562"/>
                  <a:pt y="233" x="12539"/>
                </a:cubicBezTo>
                <a:cubicBezTo>
                  <a:pt y="226" x="12517"/>
                  <a:pt y="223" x="12496"/>
                  <a:pt y="223" x="12476"/>
                </a:cubicBezTo>
                <a:close/>
              </a:path>
            </a:pathLst>
          </a:custGeom>
          <a:solidFill>
            <a:srgbClr val="BF9000"/>
          </a:solidFill>
          <a:ln w="9525" cap="flat">
            <a:solidFill>
              <a:srgbClr val="FFFFFF"/>
            </a:solidFill>
            <a:prstDash val="solid"/>
            <a:round/>
            <a:headEnd w="med" len="med" type="none"/>
            <a:tailEnd w="med" len="med" type="none"/>
          </a:ln>
        </p:spPr>
      </p:sp>
      <p:graphicFrame>
        <p:nvGraphicFramePr>
          <p:cNvPr id="46" name="Shape 46"/>
          <p:cNvGraphicFramePr/>
          <p:nvPr/>
        </p:nvGraphicFramePr>
        <p:xfrm>
          <a:off y="1260625" x="1961937"/>
          <a:ext cy="3000000" cx="3000000"/>
        </p:xfrm>
        <a:graphic>
          <a:graphicData uri="http://schemas.openxmlformats.org/drawingml/2006/table">
            <a:tbl>
              <a:tblPr>
                <a:noFill/>
                <a:tableStyleId>{578C5484-5EAC-451F-A3DF-AD00669C713E}</a:tableStyleId>
              </a:tblPr>
              <a:tblGrid>
                <a:gridCol w="870025"/>
                <a:gridCol w="870025"/>
                <a:gridCol w="881325"/>
                <a:gridCol w="858700"/>
                <a:gridCol w="870025"/>
                <a:gridCol w="870025"/>
              </a:tblGrid>
              <a:tr h="100000">
                <a:tc>
                  <a:txBody>
                    <a:bodyPr>
                      <a:noAutofit/>
                    </a:bodyPr>
                    <a:lstStyle/>
                    <a:p>
                      <a:pPr algn="ctr">
                        <a:buNone/>
                      </a:pPr>
                      <a:r>
                        <a:rPr b="1" sz="1800" lang="es">
                          <a:solidFill>
                            <a:srgbClr val="FFFFFF"/>
                          </a:solidFill>
                          <a:latin typeface="Verdana"/>
                          <a:ea typeface="Verdana"/>
                          <a:cs typeface="Verdana"/>
                          <a:sym typeface="Verdana"/>
                        </a:rPr>
                        <a:t> 1</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a:buNone/>
                      </a:pPr>
                      <a:r>
                        <a:rPr b="1" sz="1800" lang="es">
                          <a:solidFill>
                            <a:srgbClr val="FFFFFF"/>
                          </a:solidFill>
                          <a:latin typeface="Verdana"/>
                          <a:ea typeface="Verdana"/>
                          <a:cs typeface="Verdana"/>
                          <a:sym typeface="Verdana"/>
                        </a:rPr>
                        <a:t>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a:buNone/>
                      </a:pPr>
                      <a:r>
                        <a:rPr b="1" sz="1800" lang="es">
                          <a:solidFill>
                            <a:srgbClr val="FFFFFF"/>
                          </a:solidFill>
                          <a:latin typeface="Verdana"/>
                          <a:ea typeface="Verdana"/>
                          <a:cs typeface="Verdana"/>
                          <a:sym typeface="Verdana"/>
                        </a:rPr>
                        <a:t>3</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a:buNone/>
                      </a:pPr>
                      <a:r>
                        <a:rPr b="1" sz="1800" lang="es">
                          <a:solidFill>
                            <a:srgbClr val="FFFFFF"/>
                          </a:solidFill>
                          <a:latin typeface="Verdana"/>
                          <a:ea typeface="Verdana"/>
                          <a:cs typeface="Verdana"/>
                          <a:sym typeface="Verdana"/>
                        </a:rPr>
                        <a:t>4</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a:buNone/>
                      </a:pPr>
                      <a:r>
                        <a:rPr b="1" sz="1800" lang="es">
                          <a:solidFill>
                            <a:srgbClr val="FFFFFF"/>
                          </a:solidFill>
                          <a:latin typeface="Verdana"/>
                          <a:ea typeface="Verdana"/>
                          <a:cs typeface="Verdana"/>
                          <a:sym typeface="Verdana"/>
                        </a:rPr>
                        <a:t>5</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a:buNone/>
                      </a:pPr>
                      <a:r>
                        <a:rPr b="1" sz="1800" lang="es">
                          <a:solidFill>
                            <a:srgbClr val="FFFFFF"/>
                          </a:solidFill>
                          <a:latin typeface="Verdana"/>
                          <a:ea typeface="Verdana"/>
                          <a:cs typeface="Verdana"/>
                          <a:sym typeface="Verdana"/>
                        </a:rPr>
                        <a:t>6</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graphicFrame>
        <p:nvGraphicFramePr>
          <p:cNvPr id="47" name="Shape 47"/>
          <p:cNvGraphicFramePr/>
          <p:nvPr/>
        </p:nvGraphicFramePr>
        <p:xfrm>
          <a:off y="2104325" x="1961937"/>
          <a:ext cy="3000000" cx="3000000"/>
        </p:xfrm>
        <a:graphic>
          <a:graphicData uri="http://schemas.openxmlformats.org/drawingml/2006/table">
            <a:tbl>
              <a:tblPr>
                <a:noFill/>
                <a:tableStyleId>{EFBF0817-AF85-49D8-BF55-7B0F1485273B}</a:tableStyleId>
              </a:tblPr>
              <a:tblGrid>
                <a:gridCol w="870025"/>
                <a:gridCol w="870025"/>
                <a:gridCol w="881325"/>
                <a:gridCol w="858700"/>
                <a:gridCol w="870025"/>
                <a:gridCol w="870025"/>
              </a:tblGrid>
              <a:tr h="100000">
                <a:tc>
                  <a:txBody>
                    <a:bodyPr>
                      <a:noAutofit/>
                    </a:bodyPr>
                    <a:lstStyle/>
                    <a:p>
                      <a:pPr algn="ctr" rtl="0" lvl="0">
                        <a:buNone/>
                      </a:pPr>
                      <a:r>
                        <a:rPr b="1" sz="1800" lang="es">
                          <a:solidFill>
                            <a:srgbClr val="FFFFFF"/>
                          </a:solidFill>
                          <a:latin typeface="Verdana"/>
                          <a:ea typeface="Verdana"/>
                          <a:cs typeface="Verdana"/>
                          <a:sym typeface="Verdana"/>
                        </a:rPr>
                        <a:t>1  </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3</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4</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5</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6</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sp>
        <p:nvSpPr>
          <p:cNvPr id="48" name="Shape 48"/>
          <p:cNvSpPr/>
          <p:nvPr/>
        </p:nvSpPr>
        <p:spPr>
          <a:xfrm>
            <a:off y="1310625" x="1377724"/>
            <a:ext cy="359070" cx="305214"/>
          </a:xfrm>
          <a:custGeom>
            <a:pathLst>
              <a:path w="742" extrusionOk="0" h="742">
                <a:moveTo>
                  <a:pt y="168" x="573"/>
                </a:moveTo>
                <a:lnTo>
                  <a:pt y="401" x="573"/>
                </a:lnTo>
                <a:lnTo>
                  <a:pt y="401" x="168"/>
                </a:lnTo>
                <a:lnTo>
                  <a:pt y="370" x="168"/>
                </a:lnTo>
                <a:cubicBezTo>
                  <a:pt y="338" x="168"/>
                  <a:pt y="310" x="173"/>
                  <a:pt y="288" x="181"/>
                </a:cubicBezTo>
                <a:cubicBezTo>
                  <a:pt y="265" x="190"/>
                  <a:pt y="246" x="202"/>
                  <a:pt y="232" x="215"/>
                </a:cubicBezTo>
                <a:cubicBezTo>
                  <a:pt y="217" x="229"/>
                  <a:pt y="205" x="244"/>
                  <a:pt y="197" x="261"/>
                </a:cubicBezTo>
                <a:cubicBezTo>
                  <a:pt y="188" x="277"/>
                  <a:pt y="182" x="293"/>
                  <a:pt y="178" x="308"/>
                </a:cubicBezTo>
                <a:cubicBezTo>
                  <a:pt y="173" x="323"/>
                  <a:pt y="171" x="337"/>
                  <a:pt y="170" x="348"/>
                </a:cubicBezTo>
                <a:cubicBezTo>
                  <a:pt y="169" x="360"/>
                  <a:pt y="168" x="367"/>
                  <a:pt y="168" x="370"/>
                </a:cubicBezTo>
                <a:close/>
                <a:moveTo>
                  <a:pt y="0" x="370"/>
                </a:moveTo>
                <a:cubicBezTo>
                  <a:pt y="0" x="317"/>
                  <a:pt y="9" x="268"/>
                  <a:pt y="27" x="223"/>
                </a:cubicBezTo>
                <a:cubicBezTo>
                  <a:pt y="45" x="178"/>
                  <a:pt y="71" x="138"/>
                  <a:pt y="104" x="105"/>
                </a:cubicBezTo>
                <a:cubicBezTo>
                  <a:pt y="137" x="72"/>
                  <a:pt y="176" x="46"/>
                  <a:pt y="221" x="27"/>
                </a:cubicBezTo>
                <a:cubicBezTo>
                  <a:pt y="267" x="9"/>
                  <a:pt y="317" x="0"/>
                  <a:pt y="370" x="0"/>
                </a:cubicBezTo>
                <a:lnTo>
                  <a:pt y="741" x="0"/>
                </a:lnTo>
                <a:lnTo>
                  <a:pt y="741" x="168"/>
                </a:lnTo>
                <a:lnTo>
                  <a:pt y="569" x="168"/>
                </a:lnTo>
                <a:lnTo>
                  <a:pt y="569" x="573"/>
                </a:lnTo>
                <a:lnTo>
                  <a:pt y="741" x="573"/>
                </a:lnTo>
                <a:lnTo>
                  <a:pt y="741" x="741"/>
                </a:lnTo>
                <a:lnTo>
                  <a:pt y="84" x="741"/>
                </a:lnTo>
                <a:cubicBezTo>
                  <a:pt y="73" x="741"/>
                  <a:pt y="62" x="739"/>
                  <a:pt y="51" x="735"/>
                </a:cubicBezTo>
                <a:cubicBezTo>
                  <a:pt y="41" x="731"/>
                  <a:pt y="32" x="724"/>
                  <a:pt y="24" x="717"/>
                </a:cubicBezTo>
                <a:cubicBezTo>
                  <a:pt y="16" x="709"/>
                  <a:pt y="10" x="700"/>
                  <a:pt y="6" x="689"/>
                </a:cubicBezTo>
                <a:cubicBezTo>
                  <a:pt y="2" x="679"/>
                  <a:pt y="0" x="668"/>
                  <a:pt y="0" x="657"/>
                </a:cubicBezTo>
                <a:close/>
              </a:path>
            </a:pathLst>
          </a:custGeom>
          <a:solidFill>
            <a:schemeClr val="lt2"/>
          </a:solidFill>
          <a:ln w="28575" cap="flat">
            <a:solidFill>
              <a:srgbClr val="000000"/>
            </a:solidFill>
            <a:prstDash val="solid"/>
            <a:round/>
            <a:headEnd w="med" len="med" type="none"/>
            <a:tailEnd w="med" len="med" type="none"/>
          </a:ln>
        </p:spPr>
      </p:sp>
      <p:sp>
        <p:nvSpPr>
          <p:cNvPr id="49" name="Shape 49"/>
          <p:cNvSpPr/>
          <p:nvPr/>
        </p:nvSpPr>
        <p:spPr>
          <a:xfrm>
            <a:off y="2154325" x="1377937"/>
            <a:ext cy="359070" cx="304802"/>
          </a:xfrm>
          <a:custGeom>
            <a:pathLst>
              <a:path w="741" extrusionOk="0" h="742">
                <a:moveTo>
                  <a:pt y="168" x="509"/>
                </a:moveTo>
                <a:cubicBezTo>
                  <a:pt y="168" x="513"/>
                  <a:pt y="170" x="515"/>
                  <a:pt y="175" x="515"/>
                </a:cubicBezTo>
                <a:lnTo>
                  <a:pt y="199" x="515"/>
                </a:lnTo>
                <a:cubicBezTo>
                  <a:pt y="213" x="515"/>
                  <a:pt y="225" x="513"/>
                  <a:pt y="236" x="508"/>
                </a:cubicBezTo>
                <a:cubicBezTo>
                  <a:pt y="246" x="504"/>
                  <a:pt y="255" x="499"/>
                  <a:pt y="263" x="491"/>
                </a:cubicBezTo>
                <a:cubicBezTo>
                  <a:pt y="270" x="484"/>
                  <a:pt y="275" x="475"/>
                  <a:pt y="280" x="464"/>
                </a:cubicBezTo>
                <a:cubicBezTo>
                  <a:pt y="284" x="454"/>
                  <a:pt y="286" x="441"/>
                  <a:pt y="286" x="427"/>
                </a:cubicBezTo>
                <a:lnTo>
                  <a:pt y="286" x="177"/>
                </a:lnTo>
                <a:lnTo>
                  <a:pt y="455" x="177"/>
                </a:lnTo>
                <a:lnTo>
                  <a:pt y="455" x="484"/>
                </a:lnTo>
                <a:cubicBezTo>
                  <a:pt y="455" x="498"/>
                  <a:pt y="457" x="511"/>
                  <a:pt y="461" x="521"/>
                </a:cubicBezTo>
                <a:cubicBezTo>
                  <a:pt y="465" x="532"/>
                  <a:pt y="471" x="541"/>
                  <a:pt y="479" x="548"/>
                </a:cubicBezTo>
                <a:cubicBezTo>
                  <a:pt y="486" x="556"/>
                  <a:pt y="495" x="562"/>
                  <a:pt y="506" x="566"/>
                </a:cubicBezTo>
                <a:cubicBezTo>
                  <a:pt y="516" x="570"/>
                  <a:pt y="528" x="572"/>
                  <a:pt y="542" x="572"/>
                </a:cubicBezTo>
                <a:lnTo>
                  <a:pt y="566" x="572"/>
                </a:lnTo>
                <a:cubicBezTo>
                  <a:pt y="569" x="572"/>
                  <a:pt y="571" x="572"/>
                  <a:pt y="572" x="572"/>
                </a:cubicBezTo>
                <a:cubicBezTo>
                  <a:pt y="572" x="572"/>
                  <a:pt y="572" x="572"/>
                  <a:pt y="573" x="572"/>
                </a:cubicBezTo>
                <a:lnTo>
                  <a:pt y="573" x="572"/>
                </a:lnTo>
                <a:cubicBezTo>
                  <a:pt y="573" x="572"/>
                  <a:pt y="573" x="572"/>
                  <a:pt y="573" x="571"/>
                </a:cubicBezTo>
                <a:cubicBezTo>
                  <a:pt y="573" x="571"/>
                  <a:pt y="573" x="571"/>
                  <a:pt y="573" x="571"/>
                </a:cubicBezTo>
                <a:cubicBezTo>
                  <a:pt y="573" x="569"/>
                  <a:pt y="573" x="568"/>
                  <a:pt y="573" x="566"/>
                </a:cubicBezTo>
                <a:lnTo>
                  <a:pt y="573" x="168"/>
                </a:lnTo>
                <a:lnTo>
                  <a:pt y="168" x="168"/>
                </a:lnTo>
                <a:close/>
                <a:moveTo>
                  <a:pt y="0" x="84"/>
                </a:moveTo>
                <a:cubicBezTo>
                  <a:pt y="0" x="72"/>
                  <a:pt y="2" x="61"/>
                  <a:pt y="6" x="51"/>
                </a:cubicBezTo>
                <a:cubicBezTo>
                  <a:pt y="10" x="40"/>
                  <a:pt y="16" x="31"/>
                  <a:pt y="24" x="24"/>
                </a:cubicBezTo>
                <a:cubicBezTo>
                  <a:pt y="32" x="16"/>
                  <a:pt y="41" x="10"/>
                  <a:pt y="51" x="6"/>
                </a:cubicBezTo>
                <a:cubicBezTo>
                  <a:pt y="62" x="2"/>
                  <a:pt y="73" x="0"/>
                  <a:pt y="84" x="0"/>
                </a:cubicBezTo>
                <a:lnTo>
                  <a:pt y="657" x="0"/>
                </a:lnTo>
                <a:cubicBezTo>
                  <a:pt y="668" x="0"/>
                  <a:pt y="680" x="2"/>
                  <a:pt y="690" x="6"/>
                </a:cubicBezTo>
                <a:cubicBezTo>
                  <a:pt y="700" x="10"/>
                  <a:pt y="709" x="16"/>
                  <a:pt y="717" x="24"/>
                </a:cubicBezTo>
                <a:cubicBezTo>
                  <a:pt y="725" x="32"/>
                  <a:pt y="731" x="41"/>
                  <a:pt y="735" x="51"/>
                </a:cubicBezTo>
                <a:cubicBezTo>
                  <a:pt y="739" x="61"/>
                  <a:pt y="741" x="72"/>
                  <a:pt y="741" x="84"/>
                </a:cubicBezTo>
                <a:lnTo>
                  <a:pt y="741" x="566"/>
                </a:lnTo>
                <a:cubicBezTo>
                  <a:pt y="741" x="598"/>
                  <a:pt y="736" x="625"/>
                  <a:pt y="724" x="647"/>
                </a:cubicBezTo>
                <a:cubicBezTo>
                  <a:pt y="712" x="670"/>
                  <a:pt y="697" x="688"/>
                  <a:pt y="680" x="702"/>
                </a:cubicBezTo>
                <a:cubicBezTo>
                  <a:pt y="662" x="716"/>
                  <a:pt y="644" x="726"/>
                  <a:pt y="624" x="732"/>
                </a:cubicBezTo>
                <a:cubicBezTo>
                  <a:pt y="603" x="738"/>
                  <a:pt y="584" x="741"/>
                  <a:pt y="567" x="741"/>
                </a:cubicBezTo>
                <a:lnTo>
                  <a:pt y="542" x="741"/>
                </a:lnTo>
                <a:cubicBezTo>
                  <a:pt y="516" x="741"/>
                  <a:pt y="491" x="738"/>
                  <a:pt y="469" x="732"/>
                </a:cubicBezTo>
                <a:cubicBezTo>
                  <a:pt y="447" x="726"/>
                  <a:pt y="427" x="718"/>
                  <a:pt y="409" x="707"/>
                </a:cubicBezTo>
                <a:cubicBezTo>
                  <a:pt y="391" x="697"/>
                  <a:pt y="375" x="685"/>
                  <a:pt y="362" x="671"/>
                </a:cubicBezTo>
                <a:cubicBezTo>
                  <a:pt y="348" x="657"/>
                  <a:pt y="340" x="649"/>
                  <a:pt y="339" x="646"/>
                </a:cubicBezTo>
                <a:cubicBezTo>
                  <a:pt y="326" x="655"/>
                  <a:pt y="305" x="664"/>
                  <a:pt y="277" x="672"/>
                </a:cubicBezTo>
                <a:cubicBezTo>
                  <a:pt y="249" x="680"/>
                  <a:pt y="223" x="684"/>
                  <a:pt y="199" x="684"/>
                </a:cubicBezTo>
                <a:lnTo>
                  <a:pt y="175" x="684"/>
                </a:lnTo>
                <a:cubicBezTo>
                  <a:pt y="143" x="684"/>
                  <a:pt y="116" x="678"/>
                  <a:pt y="93" x="667"/>
                </a:cubicBezTo>
                <a:cubicBezTo>
                  <a:pt y="71" x="655"/>
                  <a:pt y="53" x="640"/>
                  <a:pt y="39" x="623"/>
                </a:cubicBezTo>
                <a:cubicBezTo>
                  <a:pt y="25" x="605"/>
                  <a:pt y="15" x="586"/>
                  <a:pt y="9" x="566"/>
                </a:cubicBezTo>
                <a:cubicBezTo>
                  <a:pt y="3" x="546"/>
                  <a:pt y="0" x="527"/>
                  <a:pt y="0" x="509"/>
                </a:cubicBezTo>
                <a:close/>
              </a:path>
            </a:pathLst>
          </a:custGeom>
          <a:solidFill>
            <a:schemeClr val="lt2"/>
          </a:solidFill>
          <a:ln w="28575" cap="flat">
            <a:solidFill>
              <a:srgbClr val="000000"/>
            </a:solidFill>
            <a:prstDash val="solid"/>
            <a:round/>
            <a:headEnd w="med" len="med" type="none"/>
            <a:tailEnd w="med" len="med" type="none"/>
          </a:ln>
        </p:spPr>
      </p:sp>
      <p:sp>
        <p:nvSpPr>
          <p:cNvPr id="50" name="Shape 50"/>
          <p:cNvSpPr txBox="1"/>
          <p:nvPr/>
        </p:nvSpPr>
        <p:spPr>
          <a:xfrm>
            <a:off y="3735712" x="2499300"/>
            <a:ext cy="383700" cx="5911499"/>
          </a:xfrm>
          <a:prstGeom prst="rect">
            <a:avLst/>
          </a:prstGeom>
        </p:spPr>
        <p:txBody>
          <a:bodyPr bIns="91425" rIns="91425" lIns="91425" tIns="91425" anchor="t" anchorCtr="0">
            <a:noAutofit/>
          </a:bodyPr>
          <a:lstStyle/>
          <a:p>
            <a:pPr>
              <a:buNone/>
            </a:pPr>
            <a:r>
              <a:rPr b="1" sz="2400" lang="es">
                <a:solidFill>
                  <a:srgbClr val="FFFFFF"/>
                </a:solidFill>
              </a:rPr>
              <a:t>- Inversiones: (3-2) , (4-2).</a:t>
            </a:r>
          </a:p>
        </p:txBody>
      </p:sp>
      <p:sp>
        <p:nvSpPr>
          <p:cNvPr id="51" name="Shape 51"/>
          <p:cNvSpPr txBox="1"/>
          <p:nvPr/>
        </p:nvSpPr>
        <p:spPr>
          <a:xfrm>
            <a:off y="3254537" x="1762550"/>
            <a:ext cy="673500" cx="5525699"/>
          </a:xfrm>
          <a:prstGeom prst="rect">
            <a:avLst/>
          </a:prstGeom>
        </p:spPr>
        <p:txBody>
          <a:bodyPr bIns="91425" rIns="91425" lIns="91425" tIns="91425" anchor="ctr" anchorCtr="0">
            <a:noAutofit/>
          </a:bodyPr>
          <a:lstStyle/>
          <a:p>
            <a:pPr rtl="0" lvl="0">
              <a:buNone/>
            </a:pPr>
            <a:r>
              <a:rPr b="1" sz="2400" lang="es">
                <a:solidFill>
                  <a:srgbClr val="FFFFFF"/>
                </a:solidFill>
              </a:rPr>
              <a:t>Comprobamos todos los pares (i,j).</a:t>
            </a:r>
            <a:r>
              <a:rPr sz="1800" lang="es">
                <a:solidFill>
                  <a:srgbClr val="FFFFFF"/>
                </a:solidFill>
              </a:rPr>
              <a:t> </a:t>
            </a:r>
          </a:p>
        </p:txBody>
      </p:sp>
      <p:sp>
        <p:nvSpPr>
          <p:cNvPr id="52" name="Shape 52"/>
          <p:cNvSpPr/>
          <p:nvPr/>
        </p:nvSpPr>
        <p:spPr>
          <a:xfrm>
            <a:off y="2574100" x="2454375"/>
            <a:ext cy="524400" cx="718350"/>
          </a:xfrm>
          <a:custGeom>
            <a:pathLst>
              <a:path w="28734" extrusionOk="0" h="20976">
                <a:moveTo>
                  <a:pt y="0" x="0"/>
                </a:moveTo>
                <a:cubicBezTo>
                  <a:pt y="3491" x="2594"/>
                  <a:pt y="20751" x="10775"/>
                  <a:pt y="20951" x="15564"/>
                </a:cubicBezTo>
                <a:cubicBezTo>
                  <a:pt y="21150" x="20353"/>
                  <a:pt y="4489" x="26539"/>
                  <a:pt y="1197" x="28734"/>
                </a:cubicBezTo>
              </a:path>
            </a:pathLst>
          </a:custGeom>
          <a:noFill/>
          <a:ln w="19050" cap="flat">
            <a:solidFill>
              <a:srgbClr val="FFFFFF"/>
            </a:solidFill>
            <a:prstDash val="solid"/>
            <a:round/>
            <a:headEnd w="lg" len="lg" type="none"/>
            <a:tailEnd w="lg" len="lg" type="none"/>
          </a:ln>
        </p:spPr>
      </p:sp>
      <p:sp>
        <p:nvSpPr>
          <p:cNvPr id="53" name="Shape 53"/>
          <p:cNvSpPr/>
          <p:nvPr/>
        </p:nvSpPr>
        <p:spPr>
          <a:xfrm>
            <a:off y="2574100" x="2451175"/>
            <a:ext cy="524400" cx="1664345"/>
          </a:xfrm>
          <a:custGeom>
            <a:pathLst>
              <a:path w="28734" extrusionOk="0" h="20976">
                <a:moveTo>
                  <a:pt y="0" x="0"/>
                </a:moveTo>
                <a:cubicBezTo>
                  <a:pt y="3491" x="2594"/>
                  <a:pt y="20751" x="10775"/>
                  <a:pt y="20951" x="15564"/>
                </a:cubicBezTo>
                <a:cubicBezTo>
                  <a:pt y="21150" x="20353"/>
                  <a:pt y="4489" x="26539"/>
                  <a:pt y="1197" x="28734"/>
                </a:cubicBezTo>
              </a:path>
            </a:pathLst>
          </a:custGeom>
          <a:noFill/>
          <a:ln w="19050" cap="flat">
            <a:solidFill>
              <a:srgbClr val="FFFFFF"/>
            </a:solidFill>
            <a:prstDash val="solid"/>
            <a:round/>
            <a:headEnd w="lg" len="lg" type="none"/>
            <a:tailEnd w="lg" len="lg" type="none"/>
          </a:ln>
        </p:spPr>
      </p:sp>
      <p:sp>
        <p:nvSpPr>
          <p:cNvPr id="54" name="Shape 54"/>
          <p:cNvSpPr/>
          <p:nvPr/>
        </p:nvSpPr>
        <p:spPr>
          <a:xfrm>
            <a:off y="2574100" x="2412900"/>
            <a:ext cy="524400" cx="2555673"/>
          </a:xfrm>
          <a:custGeom>
            <a:pathLst>
              <a:path w="28734" extrusionOk="0" h="20976">
                <a:moveTo>
                  <a:pt y="0" x="0"/>
                </a:moveTo>
                <a:cubicBezTo>
                  <a:pt y="3491" x="2594"/>
                  <a:pt y="20751" x="10775"/>
                  <a:pt y="20951" x="15564"/>
                </a:cubicBezTo>
                <a:cubicBezTo>
                  <a:pt y="21150" x="20353"/>
                  <a:pt y="4489" x="26539"/>
                  <a:pt y="1197" x="28734"/>
                </a:cubicBezTo>
              </a:path>
            </a:pathLst>
          </a:custGeom>
          <a:noFill/>
          <a:ln w="19050" cap="flat">
            <a:solidFill>
              <a:srgbClr val="FFFFFF"/>
            </a:solidFill>
            <a:prstDash val="solid"/>
            <a:round/>
            <a:headEnd w="lg" len="lg" type="none"/>
            <a:tailEnd w="lg" len="lg" type="none"/>
          </a:ln>
        </p:spPr>
      </p:sp>
      <p:sp>
        <p:nvSpPr>
          <p:cNvPr id="55" name="Shape 55"/>
          <p:cNvSpPr/>
          <p:nvPr/>
        </p:nvSpPr>
        <p:spPr>
          <a:xfrm>
            <a:off y="2574100" x="2451175"/>
            <a:ext cy="524400" cx="3460219"/>
          </a:xfrm>
          <a:custGeom>
            <a:pathLst>
              <a:path w="28734" extrusionOk="0" h="20976">
                <a:moveTo>
                  <a:pt y="0" x="0"/>
                </a:moveTo>
                <a:cubicBezTo>
                  <a:pt y="3491" x="2594"/>
                  <a:pt y="20751" x="10775"/>
                  <a:pt y="20951" x="15564"/>
                </a:cubicBezTo>
                <a:cubicBezTo>
                  <a:pt y="21150" x="20353"/>
                  <a:pt y="4489" x="26539"/>
                  <a:pt y="1197" x="28734"/>
                </a:cubicBezTo>
              </a:path>
            </a:pathLst>
          </a:custGeom>
          <a:noFill/>
          <a:ln w="19050" cap="flat">
            <a:solidFill>
              <a:srgbClr val="FFFFFF"/>
            </a:solidFill>
            <a:prstDash val="solid"/>
            <a:round/>
            <a:headEnd w="lg" len="lg" type="none"/>
            <a:tailEnd w="lg" len="lg" type="none"/>
          </a:ln>
        </p:spPr>
      </p:sp>
      <p:sp>
        <p:nvSpPr>
          <p:cNvPr id="56" name="Shape 56"/>
          <p:cNvSpPr/>
          <p:nvPr/>
        </p:nvSpPr>
        <p:spPr>
          <a:xfrm>
            <a:off y="2574100" x="2451175"/>
            <a:ext cy="524400" cx="4388112"/>
          </a:xfrm>
          <a:custGeom>
            <a:pathLst>
              <a:path w="28734" extrusionOk="0" h="20976">
                <a:moveTo>
                  <a:pt y="0" x="0"/>
                </a:moveTo>
                <a:cubicBezTo>
                  <a:pt y="3491" x="2594"/>
                  <a:pt y="20751" x="10775"/>
                  <a:pt y="20951" x="15564"/>
                </a:cubicBezTo>
                <a:cubicBezTo>
                  <a:pt y="21150" x="20353"/>
                  <a:pt y="4489" x="26539"/>
                  <a:pt y="1197" x="28734"/>
                </a:cubicBezTo>
              </a:path>
            </a:pathLst>
          </a:custGeom>
          <a:noFill/>
          <a:ln w="19050" cap="flat">
            <a:solidFill>
              <a:srgbClr val="FFFFFF"/>
            </a:solidFill>
            <a:prstDash val="solid"/>
            <a:round/>
            <a:headEnd w="lg" len="lg" type="none"/>
            <a:tailEnd w="lg" len="lg" type="none"/>
          </a:ln>
        </p:spPr>
      </p:sp>
      <p:sp>
        <p:nvSpPr>
          <p:cNvPr id="57" name="Shape 57"/>
          <p:cNvSpPr txBox="1"/>
          <p:nvPr/>
        </p:nvSpPr>
        <p:spPr>
          <a:xfrm>
            <a:off y="4275450" x="5656938"/>
            <a:ext cy="673500" cx="4179000"/>
          </a:xfrm>
          <a:prstGeom prst="rect">
            <a:avLst/>
          </a:prstGeom>
        </p:spPr>
        <p:txBody>
          <a:bodyPr bIns="91425" rIns="91425" lIns="91425" tIns="91425" anchor="ctr" anchorCtr="0">
            <a:noAutofit/>
          </a:bodyPr>
          <a:lstStyle/>
          <a:p>
            <a:pPr rtl="0" lvl="0">
              <a:buNone/>
            </a:pPr>
            <a:r>
              <a:rPr b="1" sz="2400" lang="es">
                <a:solidFill>
                  <a:srgbClr val="FFFFFF"/>
                </a:solidFill>
              </a:rPr>
              <a:t>Eficiencia → O(n^2)</a:t>
            </a:r>
          </a:p>
        </p:txBody>
      </p:sp>
      <p:sp>
        <p:nvSpPr>
          <p:cNvPr id="58" name="Shape 58"/>
          <p:cNvSpPr txBox="1"/>
          <p:nvPr/>
        </p:nvSpPr>
        <p:spPr>
          <a:xfrm>
            <a:off y="4773475" x="7129225"/>
            <a:ext cy="457200" cx="3657600"/>
          </a:xfrm>
          <a:prstGeom prst="rect">
            <a:avLst/>
          </a:prstGeom>
        </p:spPr>
        <p:txBody>
          <a:bodyPr bIns="91425" rIns="91425" lIns="91425" tIns="91425" anchor="t" anchorCtr="0">
            <a:noAutofit/>
          </a:bodyPr>
          <a:lstStyle/>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y="0" x="0"/>
          <a:ext cy="0" cx="0"/>
          <a:chOff y="0" x="0"/>
          <a:chExt cy="0" cx="0"/>
        </a:xfrm>
      </p:grpSpPr>
      <p:sp>
        <p:nvSpPr>
          <p:cNvPr id="63" name="Shape 63"/>
          <p:cNvSpPr/>
          <p:nvPr/>
        </p:nvSpPr>
        <p:spPr>
          <a:xfrm>
            <a:off y="82825" x="204099"/>
            <a:ext cy="526023" cx="6426776"/>
          </a:xfrm>
          <a:custGeom>
            <a:pathLst>
              <a:path w="15624" extrusionOk="0" h="1087">
                <a:moveTo>
                  <a:pt y="64" x="6600"/>
                </a:moveTo>
                <a:lnTo>
                  <a:pt y="221" x="6600"/>
                </a:lnTo>
                <a:lnTo>
                  <a:pt y="221" x="6768"/>
                </a:lnTo>
                <a:lnTo>
                  <a:pt y="64" x="6768"/>
                </a:lnTo>
                <a:close/>
                <a:moveTo>
                  <a:pt y="64" x="7525"/>
                </a:moveTo>
                <a:lnTo>
                  <a:pt y="221" x="7525"/>
                </a:lnTo>
                <a:lnTo>
                  <a:pt y="221" x="7694"/>
                </a:lnTo>
                <a:lnTo>
                  <a:pt y="64" x="7694"/>
                </a:lnTo>
                <a:close/>
                <a:moveTo>
                  <a:pt y="0" x="14921"/>
                </a:moveTo>
                <a:lnTo>
                  <a:pt y="157" x="14650"/>
                </a:lnTo>
                <a:lnTo>
                  <a:pt y="265" x="14700"/>
                </a:lnTo>
                <a:lnTo>
                  <a:pt y="160" x="14994"/>
                </a:lnTo>
                <a:lnTo>
                  <a:pt y="0" x="14921"/>
                </a:lnTo>
                <a:close/>
                <a:moveTo>
                  <a:pt y="289" x="4964"/>
                </a:moveTo>
                <a:cubicBezTo>
                  <a:pt y="289" x="4952"/>
                  <a:pt y="291" x="4941"/>
                  <a:pt y="295" x="4931"/>
                </a:cubicBezTo>
                <a:cubicBezTo>
                  <a:pt y="300" x="4921"/>
                  <a:pt y="306" x="4912"/>
                  <a:pt y="314" x="4904"/>
                </a:cubicBezTo>
                <a:cubicBezTo>
                  <a:pt y="321" x="4897"/>
                  <a:pt y="330" x="4891"/>
                  <a:pt y="340" x="4886"/>
                </a:cubicBezTo>
                <a:cubicBezTo>
                  <a:pt y="350" x="4882"/>
                  <a:pt y="361" x="4880"/>
                  <a:pt y="372" x="4880"/>
                </a:cubicBezTo>
                <a:cubicBezTo>
                  <a:pt y="384" x="4880"/>
                  <a:pt y="395" x="4882"/>
                  <a:pt y="405" x="4886"/>
                </a:cubicBezTo>
                <a:cubicBezTo>
                  <a:pt y="415" x="4891"/>
                  <a:pt y="424" x="4897"/>
                  <a:pt y="432" x="4904"/>
                </a:cubicBezTo>
                <a:cubicBezTo>
                  <a:pt y="439" x="4912"/>
                  <a:pt y="445" x="4921"/>
                  <a:pt y="450" x="4931"/>
                </a:cubicBezTo>
                <a:cubicBezTo>
                  <a:pt y="454" x="4941"/>
                  <a:pt y="456" x="4952"/>
                  <a:pt y="456" x="4964"/>
                </a:cubicBezTo>
                <a:cubicBezTo>
                  <a:pt y="456" x="4975"/>
                  <a:pt y="454" x="4986"/>
                  <a:pt y="450" x="4996"/>
                </a:cubicBezTo>
                <a:cubicBezTo>
                  <a:pt y="445" x="5006"/>
                  <a:pt y="439" x="5015"/>
                  <a:pt y="432" x="5022"/>
                </a:cubicBezTo>
                <a:cubicBezTo>
                  <a:pt y="424" x="5030"/>
                  <a:pt y="415" x="5036"/>
                  <a:pt y="405" x="5041"/>
                </a:cubicBezTo>
                <a:cubicBezTo>
                  <a:pt y="395" x="5045"/>
                  <a:pt y="384" x="5048"/>
                  <a:pt y="372" x="5048"/>
                </a:cubicBezTo>
                <a:cubicBezTo>
                  <a:pt y="361" x="5048"/>
                  <a:pt y="350" x="5045"/>
                  <a:pt y="340" x="5041"/>
                </a:cubicBezTo>
                <a:cubicBezTo>
                  <a:pt y="330" x="5036"/>
                  <a:pt y="321" x="5030"/>
                  <a:pt y="313" x="5023"/>
                </a:cubicBezTo>
                <a:cubicBezTo>
                  <a:pt y="306" x="5015"/>
                  <a:pt y="300" x="5006"/>
                  <a:pt y="295" x="4996"/>
                </a:cubicBezTo>
                <a:cubicBezTo>
                  <a:pt y="291" x="4986"/>
                  <a:pt y="289" x="4975"/>
                  <a:pt y="289" x="4964"/>
                </a:cubicBezTo>
                <a:close/>
                <a:moveTo>
                  <a:pt y="401" x="177"/>
                </a:moveTo>
                <a:lnTo>
                  <a:pt y="571" x="177"/>
                </a:lnTo>
                <a:lnTo>
                  <a:pt y="571" x="620"/>
                </a:lnTo>
                <a:lnTo>
                  <a:pt y="401" x="620"/>
                </a:lnTo>
                <a:close/>
                <a:moveTo>
                  <a:pt y="456" x="1140"/>
                </a:moveTo>
                <a:cubicBezTo>
                  <a:pt y="456" x="1151"/>
                  <a:pt y="458" x="1159"/>
                  <a:pt y="463" x="1164"/>
                </a:cubicBezTo>
                <a:cubicBezTo>
                  <a:pt y="467" x="1169"/>
                  <a:pt y="475" x="1171"/>
                  <a:pt y="487" x="1171"/>
                </a:cubicBezTo>
                <a:lnTo>
                  <a:pt y="658" x="1171"/>
                </a:lnTo>
                <a:cubicBezTo>
                  <a:pt y="669" x="1171"/>
                  <a:pt y="677" x="1169"/>
                  <a:pt y="681" x="1164"/>
                </a:cubicBezTo>
                <a:cubicBezTo>
                  <a:pt y="686" x="1160"/>
                  <a:pt y="688" x="1152"/>
                  <a:pt y="688" x="1140"/>
                </a:cubicBezTo>
                <a:lnTo>
                  <a:pt y="688" x="912"/>
                </a:lnTo>
                <a:cubicBezTo>
                  <a:pt y="688" x="901"/>
                  <a:pt y="686" x="893"/>
                  <a:pt y="681" x="888"/>
                </a:cubicBezTo>
                <a:cubicBezTo>
                  <a:pt y="677" x="884"/>
                  <a:pt y="669" x="881"/>
                  <a:pt y="658" x="881"/>
                </a:cubicBezTo>
                <a:lnTo>
                  <a:pt y="486" x="881"/>
                </a:lnTo>
                <a:cubicBezTo>
                  <a:pt y="475" x="881"/>
                  <a:pt y="468" x="884"/>
                  <a:pt y="463" x="888"/>
                </a:cubicBezTo>
                <a:cubicBezTo>
                  <a:pt y="459" x="893"/>
                  <a:pt y="456" x="901"/>
                  <a:pt y="456" x="912"/>
                </a:cubicBezTo>
                <a:close/>
                <a:moveTo>
                  <a:pt y="284" x="6215"/>
                </a:moveTo>
                <a:cubicBezTo>
                  <a:pt y="284" x="6237"/>
                  <a:pt y="287" x="6257"/>
                  <a:pt y="294" x="6275"/>
                </a:cubicBezTo>
                <a:cubicBezTo>
                  <a:pt y="301" x="6293"/>
                  <a:pt y="311" x="6308"/>
                  <a:pt y="324" x="6320"/>
                </a:cubicBezTo>
                <a:cubicBezTo>
                  <a:pt y="336" x="6333"/>
                  <a:pt y="351" x="6343"/>
                  <a:pt y="369" x="6350"/>
                </a:cubicBezTo>
                <a:cubicBezTo>
                  <a:pt y="387" x="6357"/>
                  <a:pt y="407" x="6360"/>
                  <a:pt y="429" x="6360"/>
                </a:cubicBezTo>
                <a:lnTo>
                  <a:pt y="543" x="6360"/>
                </a:lnTo>
                <a:cubicBezTo>
                  <a:pt y="566" x="6360"/>
                  <a:pt y="586" x="6357"/>
                  <a:pt y="604" x="6350"/>
                </a:cubicBezTo>
                <a:cubicBezTo>
                  <a:pt y="621" x="6343"/>
                  <a:pt y="636" x="6333"/>
                  <a:pt y="649" x="6321"/>
                </a:cubicBezTo>
                <a:cubicBezTo>
                  <a:pt y="661" x="6308"/>
                  <a:pt y="671" x="6293"/>
                  <a:pt y="678" x="6275"/>
                </a:cubicBezTo>
                <a:cubicBezTo>
                  <a:pt y="685" x="6257"/>
                  <a:pt y="688" x="6237"/>
                  <a:pt y="688" x="6215"/>
                </a:cubicBezTo>
                <a:lnTo>
                  <a:pt y="688" x="5956"/>
                </a:lnTo>
                <a:lnTo>
                  <a:pt y="284" x="5956"/>
                </a:lnTo>
                <a:close/>
                <a:moveTo>
                  <a:pt y="688" x="4964"/>
                </a:moveTo>
                <a:cubicBezTo>
                  <a:pt y="688" x="4952"/>
                  <a:pt y="691" x="4941"/>
                  <a:pt y="695" x="4931"/>
                </a:cubicBezTo>
                <a:cubicBezTo>
                  <a:pt y="700" x="4921"/>
                  <a:pt y="706" x="4912"/>
                  <a:pt y="714" x="4904"/>
                </a:cubicBezTo>
                <a:cubicBezTo>
                  <a:pt y="721" x="4897"/>
                  <a:pt y="730" x="4891"/>
                  <a:pt y="740" x="4886"/>
                </a:cubicBezTo>
                <a:cubicBezTo>
                  <a:pt y="750" x="4882"/>
                  <a:pt y="761" x="4880"/>
                  <a:pt y="772" x="4880"/>
                </a:cubicBezTo>
                <a:cubicBezTo>
                  <a:pt y="784" x="4880"/>
                  <a:pt y="795" x="4882"/>
                  <a:pt y="805" x="4886"/>
                </a:cubicBezTo>
                <a:cubicBezTo>
                  <a:pt y="815" x="4891"/>
                  <a:pt y="824" x="4897"/>
                  <a:pt y="832" x="4904"/>
                </a:cubicBezTo>
                <a:cubicBezTo>
                  <a:pt y="839" x="4912"/>
                  <a:pt y="845" x="4921"/>
                  <a:pt y="850" x="4931"/>
                </a:cubicBezTo>
                <a:cubicBezTo>
                  <a:pt y="854" x="4941"/>
                  <a:pt y="856" x="4952"/>
                  <a:pt y="856" x="4964"/>
                </a:cubicBezTo>
                <a:cubicBezTo>
                  <a:pt y="856" x="4975"/>
                  <a:pt y="854" x="4986"/>
                  <a:pt y="850" x="4996"/>
                </a:cubicBezTo>
                <a:cubicBezTo>
                  <a:pt y="845" x="5006"/>
                  <a:pt y="839" x="5015"/>
                  <a:pt y="832" x="5022"/>
                </a:cubicBezTo>
                <a:cubicBezTo>
                  <a:pt y="824" x="5030"/>
                  <a:pt y="815" x="5036"/>
                  <a:pt y="805" x="5041"/>
                </a:cubicBezTo>
                <a:cubicBezTo>
                  <a:pt y="795" x="5045"/>
                  <a:pt y="784" x="5048"/>
                  <a:pt y="772" x="5048"/>
                </a:cubicBezTo>
                <a:cubicBezTo>
                  <a:pt y="761" x="5048"/>
                  <a:pt y="750" x="5045"/>
                  <a:pt y="740" x="5041"/>
                </a:cubicBezTo>
                <a:cubicBezTo>
                  <a:pt y="730" x="5036"/>
                  <a:pt y="721" x="5030"/>
                  <a:pt y="713" x="5023"/>
                </a:cubicBezTo>
                <a:cubicBezTo>
                  <a:pt y="706" x="5015"/>
                  <a:pt y="700" x="5006"/>
                  <a:pt y="695" x="4996"/>
                </a:cubicBezTo>
                <a:cubicBezTo>
                  <a:pt y="691" x="4986"/>
                  <a:pt y="688" x="4975"/>
                  <a:pt y="688" x="4964"/>
                </a:cubicBezTo>
                <a:close/>
                <a:moveTo>
                  <a:pt y="115" x="84"/>
                </a:moveTo>
                <a:cubicBezTo>
                  <a:pt y="115" x="72"/>
                  <a:pt y="117" x="61"/>
                  <a:pt y="122" x="51"/>
                </a:cubicBezTo>
                <a:cubicBezTo>
                  <a:pt y="126" x="40"/>
                  <a:pt y="132" x="31"/>
                  <a:pt y="140" x="24"/>
                </a:cubicBezTo>
                <a:cubicBezTo>
                  <a:pt y="148" x="16"/>
                  <a:pt y="157" x="10"/>
                  <a:pt y="167" x="6"/>
                </a:cubicBezTo>
                <a:cubicBezTo>
                  <a:pt y="177" x="2"/>
                  <a:pt y="188" x="0"/>
                  <a:pt y="200" x="0"/>
                </a:cubicBezTo>
                <a:lnTo>
                  <a:pt y="857" x="0"/>
                </a:lnTo>
                <a:lnTo>
                  <a:pt y="857" x="168"/>
                </a:lnTo>
                <a:lnTo>
                  <a:pt y="284" x="168"/>
                </a:lnTo>
                <a:lnTo>
                  <a:pt y="284" x="677"/>
                </a:lnTo>
                <a:lnTo>
                  <a:pt y="115" x="677"/>
                </a:lnTo>
                <a:close/>
                <a:moveTo>
                  <a:pt y="288" x="911"/>
                </a:moveTo>
                <a:cubicBezTo>
                  <a:pt y="288" x="892"/>
                  <a:pt y="291" x="870"/>
                  <a:pt y="298" x="847"/>
                </a:cubicBezTo>
                <a:cubicBezTo>
                  <a:pt y="305" x="824"/>
                  <a:pt y="316" x="803"/>
                  <a:pt y="332" x="783"/>
                </a:cubicBezTo>
                <a:cubicBezTo>
                  <a:pt y="348" x="763"/>
                  <a:pt y="369" x="746"/>
                  <a:pt y="394" x="733"/>
                </a:cubicBezTo>
                <a:cubicBezTo>
                  <a:pt y="419" x="720"/>
                  <a:pt y="450" x="713"/>
                  <a:pt y="486" x="713"/>
                </a:cubicBezTo>
                <a:lnTo>
                  <a:pt y="658" x="713"/>
                </a:lnTo>
                <a:cubicBezTo>
                  <a:pt y="694" x="713"/>
                  <a:pt y="725" x="720"/>
                  <a:pt y="751" x="733"/>
                </a:cubicBezTo>
                <a:cubicBezTo>
                  <a:pt y="776" x="746"/>
                  <a:pt y="797" x="763"/>
                  <a:pt y="813" x="783"/>
                </a:cubicBezTo>
                <a:cubicBezTo>
                  <a:pt y="828" x="803"/>
                  <a:pt y="840" x="824"/>
                  <a:pt y="847" x="847"/>
                </a:cubicBezTo>
                <a:cubicBezTo>
                  <a:pt y="854" x="870"/>
                  <a:pt y="857" x="892"/>
                  <a:pt y="857" x="911"/>
                </a:cubicBezTo>
                <a:lnTo>
                  <a:pt y="857" x="1140"/>
                </a:lnTo>
                <a:cubicBezTo>
                  <a:pt y="857" x="1154"/>
                  <a:pt y="856" x="1168"/>
                  <a:pt y="853" x="1183"/>
                </a:cubicBezTo>
                <a:cubicBezTo>
                  <a:pt y="849" x="1198"/>
                  <a:pt y="845" x="1213"/>
                  <a:pt y="838" x="1227"/>
                </a:cubicBezTo>
                <a:cubicBezTo>
                  <a:pt y="832" x="1242"/>
                  <a:pt y="823" x="1256"/>
                  <a:pt y="813" x="1270"/>
                </a:cubicBezTo>
                <a:cubicBezTo>
                  <a:pt y="802" x="1283"/>
                  <a:pt y="790" x="1295"/>
                  <a:pt y="775" x="1305"/>
                </a:cubicBezTo>
                <a:cubicBezTo>
                  <a:pt y="760" x="1316"/>
                  <a:pt y="743" x="1324"/>
                  <a:pt y="723" x="1330"/>
                </a:cubicBezTo>
                <a:cubicBezTo>
                  <a:pt y="704" x="1336"/>
                  <a:pt y="682" x="1340"/>
                  <a:pt y="658" x="1340"/>
                </a:cubicBezTo>
                <a:lnTo>
                  <a:pt y="486" x="1340"/>
                </a:lnTo>
                <a:cubicBezTo>
                  <a:pt y="466" x="1340"/>
                  <a:pt y="445" x="1336"/>
                  <a:pt y="422" x="1329"/>
                </a:cubicBezTo>
                <a:cubicBezTo>
                  <a:pt y="399" x="1322"/>
                  <a:pt y="377" x="1310"/>
                  <a:pt y="357" x="1295"/>
                </a:cubicBezTo>
                <a:cubicBezTo>
                  <a:pt y="337" x="1279"/>
                  <a:pt y="321" x="1258"/>
                  <a:pt y="307" x="1233"/>
                </a:cubicBezTo>
                <a:cubicBezTo>
                  <a:pt y="294" x="1207"/>
                  <a:pt y="288" x="1176"/>
                  <a:pt y="288" x="1140"/>
                </a:cubicBezTo>
                <a:close/>
                <a:moveTo>
                  <a:pt y="288" x="1602"/>
                </a:moveTo>
                <a:cubicBezTo>
                  <a:pt y="288" x="1589"/>
                  <a:pt y="289" x="1575"/>
                  <a:pt y="292" x="1560"/>
                </a:cubicBezTo>
                <a:cubicBezTo>
                  <a:pt y="295" x="1545"/>
                  <a:pt y="300" x="1530"/>
                  <a:pt y="306" x="1515"/>
                </a:cubicBezTo>
                <a:cubicBezTo>
                  <a:pt y="313" x="1501"/>
                  <a:pt y="321" x="1487"/>
                  <a:pt y="332" x="1473"/>
                </a:cubicBezTo>
                <a:cubicBezTo>
                  <a:pt y="342" x="1460"/>
                  <a:pt y="355" x="1448"/>
                  <a:pt y="370" x="1437"/>
                </a:cubicBezTo>
                <a:cubicBezTo>
                  <a:pt y="385" x="1427"/>
                  <a:pt y="402" x="1418"/>
                  <a:pt y="421" x="1412"/>
                </a:cubicBezTo>
                <a:cubicBezTo>
                  <a:pt y="441" x="1406"/>
                  <a:pt y="462" x="1403"/>
                  <a:pt y="486" x="1403"/>
                </a:cubicBezTo>
                <a:lnTo>
                  <a:pt y="857" x="1403"/>
                </a:lnTo>
                <a:lnTo>
                  <a:pt y="857" x="1571"/>
                </a:lnTo>
                <a:lnTo>
                  <a:pt y="486" x="1571"/>
                </a:lnTo>
                <a:cubicBezTo>
                  <a:pt y="475" x="1571"/>
                  <a:pt y="468" x="1574"/>
                  <a:pt y="463" x="1578"/>
                </a:cubicBezTo>
                <a:cubicBezTo>
                  <a:pt y="459" x="1583"/>
                  <a:pt y="456" x="1591"/>
                  <a:pt y="456" x="1603"/>
                </a:cubicBezTo>
                <a:lnTo>
                  <a:pt y="456" x="1909"/>
                </a:lnTo>
                <a:lnTo>
                  <a:pt y="288" x="1909"/>
                </a:lnTo>
                <a:close/>
                <a:moveTo>
                  <a:pt y="288" x="2036"/>
                </a:moveTo>
                <a:cubicBezTo>
                  <a:pt y="288" x="2024"/>
                  <a:pt y="290" x="2013"/>
                  <a:pt y="294" x="2003"/>
                </a:cubicBezTo>
                <a:cubicBezTo>
                  <a:pt y="298" x="1993"/>
                  <a:pt y="304" x="1984"/>
                  <a:pt y="312" x="1976"/>
                </a:cubicBezTo>
                <a:cubicBezTo>
                  <a:pt y="319" x="1968"/>
                  <a:pt y="328" x="1962"/>
                  <a:pt y="339" x="1958"/>
                </a:cubicBezTo>
                <a:cubicBezTo>
                  <a:pt y="349" x="1953"/>
                  <a:pt y="360" x="1951"/>
                  <a:pt y="371" x="1951"/>
                </a:cubicBezTo>
                <a:lnTo>
                  <a:pt y="857" x="1951"/>
                </a:lnTo>
                <a:lnTo>
                  <a:pt y="857" x="2120"/>
                </a:lnTo>
                <a:lnTo>
                  <a:pt y="456" x="2120"/>
                </a:lnTo>
                <a:lnTo>
                  <a:pt y="456" x="2264"/>
                </a:lnTo>
                <a:cubicBezTo>
                  <a:pt y="456" x="2276"/>
                  <a:pt y="459" x="2284"/>
                  <a:pt y="463" x="2288"/>
                </a:cubicBezTo>
                <a:cubicBezTo>
                  <a:pt y="468" x="2293"/>
                  <a:pt y="475" x="2295"/>
                  <a:pt y="486" x="2295"/>
                </a:cubicBezTo>
                <a:lnTo>
                  <a:pt y="857" x="2295"/>
                </a:lnTo>
                <a:lnTo>
                  <a:pt y="857" x="2464"/>
                </a:lnTo>
                <a:lnTo>
                  <a:pt y="486" x="2464"/>
                </a:lnTo>
                <a:cubicBezTo>
                  <a:pt y="466" x="2464"/>
                  <a:pt y="456" x="2464"/>
                  <a:pt y="456" x="2464"/>
                </a:cubicBezTo>
                <a:cubicBezTo>
                  <a:pt y="456" x="2464"/>
                  <a:pt y="456" x="2464"/>
                  <a:pt y="456" x="2464"/>
                </a:cubicBezTo>
                <a:lnTo>
                  <a:pt y="456" x="2551"/>
                </a:lnTo>
                <a:cubicBezTo>
                  <a:pt y="456" x="2562"/>
                  <a:pt y="458" x="2570"/>
                  <a:pt y="463" x="2575"/>
                </a:cubicBezTo>
                <a:cubicBezTo>
                  <a:pt y="467" x="2579"/>
                  <a:pt y="475" x="2581"/>
                  <a:pt y="486" x="2581"/>
                </a:cubicBezTo>
                <a:lnTo>
                  <a:pt y="857" x="2581"/>
                </a:lnTo>
                <a:lnTo>
                  <a:pt y="857" x="2750"/>
                </a:lnTo>
                <a:lnTo>
                  <a:pt y="486" x="2750"/>
                </a:lnTo>
                <a:cubicBezTo>
                  <a:pt y="462" x="2750"/>
                  <a:pt y="441" x="2747"/>
                  <a:pt y="421" x="2740"/>
                </a:cubicBezTo>
                <a:cubicBezTo>
                  <a:pt y="402" x="2734"/>
                  <a:pt y="385" x="2726"/>
                  <a:pt y="370" x="2716"/>
                </a:cubicBezTo>
                <a:cubicBezTo>
                  <a:pt y="355" x="2705"/>
                  <a:pt y="342" x="2693"/>
                  <a:pt y="332" x="2680"/>
                </a:cubicBezTo>
                <a:cubicBezTo>
                  <a:pt y="321" x="2666"/>
                  <a:pt y="313" x="2652"/>
                  <a:pt y="306" x="2638"/>
                </a:cubicBezTo>
                <a:cubicBezTo>
                  <a:pt y="300" x="2623"/>
                  <a:pt y="295" x="2608"/>
                  <a:pt y="292" x="2593"/>
                </a:cubicBezTo>
                <a:cubicBezTo>
                  <a:pt y="289" x="2579"/>
                  <a:pt y="288" x="2565"/>
                  <a:pt y="288" x="2551"/>
                </a:cubicBezTo>
                <a:lnTo>
                  <a:pt y="288" x="2358"/>
                </a:lnTo>
                <a:lnTo>
                  <a:pt y="306" x="2358"/>
                </a:lnTo>
                <a:cubicBezTo>
                  <a:pt y="306" x="2359"/>
                  <a:pt y="306" x="2359"/>
                  <a:pt y="306" x="2358"/>
                </a:cubicBezTo>
                <a:cubicBezTo>
                  <a:pt y="306" x="2356"/>
                  <a:pt y="303" x="2346"/>
                  <a:pt y="298" x="2328"/>
                </a:cubicBezTo>
                <a:cubicBezTo>
                  <a:pt y="291" x="2306"/>
                  <a:pt y="288" x="2285"/>
                  <a:pt y="288" x="2265"/>
                </a:cubicBezTo>
                <a:close/>
                <a:moveTo>
                  <a:pt y="288" x="2916"/>
                </a:moveTo>
                <a:lnTo>
                  <a:pt y="450" x="2916"/>
                </a:lnTo>
                <a:lnTo>
                  <a:pt y="450" x="3216"/>
                </a:lnTo>
                <a:cubicBezTo>
                  <a:pt y="450" x="3226"/>
                  <a:pt y="453" x="3234"/>
                  <a:pt y="459" x="3240"/>
                </a:cubicBezTo>
                <a:cubicBezTo>
                  <a:pt y="464" x="3246"/>
                  <a:pt y="473" x="3249"/>
                  <a:pt y="483" x="3249"/>
                </a:cubicBezTo>
                <a:lnTo>
                  <a:pt y="660" x="3249"/>
                </a:lnTo>
                <a:cubicBezTo>
                  <a:pt y="671" x="3249"/>
                  <a:pt y="679" x="3246"/>
                  <a:pt y="685" x="3241"/>
                </a:cubicBezTo>
                <a:cubicBezTo>
                  <a:pt y="691" x="3235"/>
                  <a:pt y="694" x="3227"/>
                  <a:pt y="694" x="3216"/>
                </a:cubicBezTo>
                <a:lnTo>
                  <a:pt y="694" x="2988"/>
                </a:lnTo>
                <a:cubicBezTo>
                  <a:pt y="694" x="2978"/>
                  <a:pt y="692" x="2970"/>
                  <a:pt y="686" x="2963"/>
                </a:cubicBezTo>
                <a:cubicBezTo>
                  <a:pt y="680" x="2957"/>
                  <a:pt y="673" x="2953"/>
                  <a:pt y="662" x="2953"/>
                </a:cubicBezTo>
                <a:cubicBezTo>
                  <a:pt y="652" x="2953"/>
                  <a:pt y="644" x="2956"/>
                  <a:pt y="638" x="2962"/>
                </a:cubicBezTo>
                <a:cubicBezTo>
                  <a:pt y="631" x="2967"/>
                  <a:pt y="628" x="2976"/>
                  <a:pt y="628" x="2987"/>
                </a:cubicBezTo>
                <a:lnTo>
                  <a:pt y="628" x="3236"/>
                </a:lnTo>
                <a:lnTo>
                  <a:pt y="465" x="3236"/>
                </a:lnTo>
                <a:lnTo>
                  <a:pt y="465" x="2987"/>
                </a:lnTo>
                <a:cubicBezTo>
                  <a:pt y="465" x="2951"/>
                  <a:pt y="472" x="2921"/>
                  <a:pt y="485" x="2896"/>
                </a:cubicBezTo>
                <a:cubicBezTo>
                  <a:pt y="498" x="2871"/>
                  <a:pt y="515" x="2850"/>
                  <a:pt y="534" x="2835"/>
                </a:cubicBezTo>
                <a:cubicBezTo>
                  <a:pt y="554" x="2819"/>
                  <a:pt y="575" x="2808"/>
                  <a:pt y="598" x="2801"/>
                </a:cubicBezTo>
                <a:cubicBezTo>
                  <a:pt y="621" x="2794"/>
                  <a:pt y="642" x="2791"/>
                  <a:pt y="661" x="2791"/>
                </a:cubicBezTo>
                <a:cubicBezTo>
                  <a:pt y="697" x="2791"/>
                  <a:pt y="727" x="2798"/>
                  <a:pt y="752" x="2811"/>
                </a:cubicBezTo>
                <a:cubicBezTo>
                  <a:pt y="777" x="2824"/>
                  <a:pt y="798" x="2840"/>
                  <a:pt y="813" x="2860"/>
                </a:cubicBezTo>
                <a:cubicBezTo>
                  <a:pt y="829" x="2880"/>
                  <a:pt y="840" x="2901"/>
                  <a:pt y="847" x="2923"/>
                </a:cubicBezTo>
                <a:cubicBezTo>
                  <a:pt y="854" x="2946"/>
                  <a:pt y="857" x="2967"/>
                  <a:pt y="857" x="2987"/>
                </a:cubicBezTo>
                <a:lnTo>
                  <a:pt y="857" x="3216"/>
                </a:lnTo>
                <a:cubicBezTo>
                  <a:pt y="857" x="3251"/>
                  <a:pt y="851" x="3281"/>
                  <a:pt y="837" x="3306"/>
                </a:cubicBezTo>
                <a:cubicBezTo>
                  <a:pt y="824" x="3331"/>
                  <a:pt y="808" x="3352"/>
                  <a:pt y="788" x="3367"/>
                </a:cubicBezTo>
                <a:cubicBezTo>
                  <a:pt y="768" x="3383"/>
                  <a:pt y="747" x="3394"/>
                  <a:pt y="725" x="3401"/>
                </a:cubicBezTo>
                <a:cubicBezTo>
                  <a:pt y="702" x="3408"/>
                  <a:pt y="681" x="3411"/>
                  <a:pt y="661" x="3411"/>
                </a:cubicBezTo>
                <a:lnTo>
                  <a:pt y="483" x="3411"/>
                </a:lnTo>
                <a:cubicBezTo>
                  <a:pt y="448" x="3411"/>
                  <a:pt y="418" x="3405"/>
                  <a:pt y="393" x="3391"/>
                </a:cubicBezTo>
                <a:cubicBezTo>
                  <a:pt y="367" x="3378"/>
                  <a:pt y="347" x="3362"/>
                  <a:pt y="332" x="3342"/>
                </a:cubicBezTo>
                <a:cubicBezTo>
                  <a:pt y="316" x="3323"/>
                  <a:pt y="305" x="3302"/>
                  <a:pt y="298" x="3279"/>
                </a:cubicBezTo>
                <a:cubicBezTo>
                  <a:pt y="291" x="3256"/>
                  <a:pt y="288" x="3235"/>
                  <a:pt y="288" x="3216"/>
                </a:cubicBezTo>
                <a:close/>
                <a:moveTo>
                  <a:pt y="115" x="3853"/>
                </a:moveTo>
                <a:lnTo>
                  <a:pt y="284" x="3853"/>
                </a:lnTo>
                <a:lnTo>
                  <a:pt y="284" x="4281"/>
                </a:lnTo>
                <a:cubicBezTo>
                  <a:pt y="284" x="4291"/>
                  <a:pt y="286" x="4299"/>
                  <a:pt y="291" x="4303"/>
                </a:cubicBezTo>
                <a:cubicBezTo>
                  <a:pt y="296" x="4308"/>
                  <a:pt y="304" x="4310"/>
                  <a:pt y="315" x="4310"/>
                </a:cubicBezTo>
                <a:lnTo>
                  <a:pt y="371" x="4310"/>
                </a:lnTo>
                <a:cubicBezTo>
                  <a:pt y="382" x="4310"/>
                  <a:pt y="390" x="4308"/>
                  <a:pt y="395" x="4304"/>
                </a:cubicBezTo>
                <a:cubicBezTo>
                  <a:pt y="399" x="4299"/>
                  <a:pt y="401" x="4291"/>
                  <a:pt y="401" x="4280"/>
                </a:cubicBezTo>
                <a:lnTo>
                  <a:pt y="401" x="3994"/>
                </a:lnTo>
                <a:cubicBezTo>
                  <a:pt y="401" x="3970"/>
                  <a:pt y="405" x="3948"/>
                  <a:pt y="411" x="3929"/>
                </a:cubicBezTo>
                <a:cubicBezTo>
                  <a:pt y="417" x="3910"/>
                  <a:pt y="425" x="3893"/>
                  <a:pt y="436" x="3878"/>
                </a:cubicBezTo>
                <a:cubicBezTo>
                  <a:pt y="446" x="3863"/>
                  <a:pt y="458" x="3850"/>
                  <a:pt y="472" x="3840"/>
                </a:cubicBezTo>
                <a:cubicBezTo>
                  <a:pt y="485" x="3829"/>
                  <a:pt y="499" x="3821"/>
                  <a:pt y="514" x="3814"/>
                </a:cubicBezTo>
                <a:cubicBezTo>
                  <a:pt y="529" x="3808"/>
                  <a:pt y="544" x="3803"/>
                  <a:pt y="559" x="3800"/>
                </a:cubicBezTo>
                <a:cubicBezTo>
                  <a:pt y="574" x="3797"/>
                  <a:pt y="588" x="3795"/>
                  <a:pt y="601" x="3795"/>
                </a:cubicBezTo>
                <a:lnTo>
                  <a:pt y="857" x="3795"/>
                </a:lnTo>
                <a:lnTo>
                  <a:pt y="857" x="4480"/>
                </a:lnTo>
                <a:lnTo>
                  <a:pt y="688" x="4480"/>
                </a:lnTo>
                <a:lnTo>
                  <a:pt y="688" x="3964"/>
                </a:lnTo>
                <a:lnTo>
                  <a:pt y="603" x="3964"/>
                </a:lnTo>
                <a:cubicBezTo>
                  <a:pt y="599" x="3965"/>
                  <a:pt y="594" x="3966"/>
                  <a:pt y="590" x="3967"/>
                </a:cubicBezTo>
                <a:cubicBezTo>
                  <a:pt y="585" x="3968"/>
                  <a:pt y="581" x="3970"/>
                  <a:pt y="579" x="3971"/>
                </a:cubicBezTo>
                <a:cubicBezTo>
                  <a:pt y="577" x="3973"/>
                  <a:pt y="575" x="3975"/>
                  <a:pt y="573" x="3978"/>
                </a:cubicBezTo>
                <a:cubicBezTo>
                  <a:pt y="572" x="3981"/>
                  <a:pt y="571" x="3987"/>
                  <a:pt y="571" x="3994"/>
                </a:cubicBezTo>
                <a:lnTo>
                  <a:pt y="571" x="4281"/>
                </a:lnTo>
                <a:cubicBezTo>
                  <a:pt y="571" x="4301"/>
                  <a:pt y="567" x="4322"/>
                  <a:pt y="560" x="4345"/>
                </a:cubicBezTo>
                <a:cubicBezTo>
                  <a:pt y="553" x="4368"/>
                  <a:pt y="542" x="4390"/>
                  <a:pt y="526" x="4410"/>
                </a:cubicBezTo>
                <a:cubicBezTo>
                  <a:pt y="510" x="4430"/>
                  <a:pt y="490" x="4447"/>
                  <a:pt y="464" x="4460"/>
                </a:cubicBezTo>
                <a:cubicBezTo>
                  <a:pt y="439" x="4473"/>
                  <a:pt y="408" x="4480"/>
                  <a:pt y="371" x="4480"/>
                </a:cubicBezTo>
                <a:lnTo>
                  <a:pt y="314" x="4480"/>
                </a:lnTo>
                <a:cubicBezTo>
                  <a:pt y="301" x="4480"/>
                  <a:pt y="287" x="4479"/>
                  <a:pt y="272" x="4476"/>
                </a:cubicBezTo>
                <a:cubicBezTo>
                  <a:pt y="257" x="4473"/>
                  <a:pt y="242" x="4468"/>
                  <a:pt y="228" x="4461"/>
                </a:cubicBezTo>
                <a:cubicBezTo>
                  <a:pt y="213" x="4454"/>
                  <a:pt y="199" x="4446"/>
                  <a:pt y="186" x="4435"/>
                </a:cubicBezTo>
                <a:cubicBezTo>
                  <a:pt y="172" x="4424"/>
                  <a:pt y="160" x="4412"/>
                  <a:pt y="150" x="4397"/>
                </a:cubicBezTo>
                <a:cubicBezTo>
                  <a:pt y="139" x="4382"/>
                  <a:pt y="131" x="4365"/>
                  <a:pt y="125" x="4345"/>
                </a:cubicBezTo>
                <a:cubicBezTo>
                  <a:pt y="118" x="4326"/>
                  <a:pt y="115" x="4305"/>
                  <a:pt y="115" x="4281"/>
                </a:cubicBezTo>
                <a:close/>
                <a:moveTo>
                  <a:pt y="115" x="5872"/>
                </a:moveTo>
                <a:cubicBezTo>
                  <a:pt y="115" x="5860"/>
                  <a:pt y="117" x="5849"/>
                  <a:pt y="122" x="5839"/>
                </a:cubicBezTo>
                <a:cubicBezTo>
                  <a:pt y="126" x="5828"/>
                  <a:pt y="132" x="5819"/>
                  <a:pt y="140" x="5812"/>
                </a:cubicBezTo>
                <a:cubicBezTo>
                  <a:pt y="148" x="5804"/>
                  <a:pt y="157" x="5798"/>
                  <a:pt y="167" x="5794"/>
                </a:cubicBezTo>
                <a:cubicBezTo>
                  <a:pt y="177" x="5790"/>
                  <a:pt y="188" x="5788"/>
                  <a:pt y="200" x="5788"/>
                </a:cubicBezTo>
                <a:lnTo>
                  <a:pt y="772" x="5788"/>
                </a:lnTo>
                <a:cubicBezTo>
                  <a:pt y="784" x="5788"/>
                  <a:pt y="795" x="5790"/>
                  <a:pt y="806" x="5794"/>
                </a:cubicBezTo>
                <a:cubicBezTo>
                  <a:pt y="816" x="5798"/>
                  <a:pt y="825" x="5804"/>
                  <a:pt y="833" x="5812"/>
                </a:cubicBezTo>
                <a:cubicBezTo>
                  <a:pt y="840" x="5820"/>
                  <a:pt y="846" x="5829"/>
                  <a:pt y="851" x="5839"/>
                </a:cubicBezTo>
                <a:cubicBezTo>
                  <a:pt y="855" x="5849"/>
                  <a:pt y="857" x="5860"/>
                  <a:pt y="857" x="5872"/>
                </a:cubicBezTo>
                <a:lnTo>
                  <a:pt y="857" x="6215"/>
                </a:lnTo>
                <a:cubicBezTo>
                  <a:pt y="857" x="6260"/>
                  <a:pt y="849" x="6301"/>
                  <a:pt y="834" x="6340"/>
                </a:cubicBezTo>
                <a:cubicBezTo>
                  <a:pt y="818" x="6378"/>
                  <a:pt y="796" x="6411"/>
                  <a:pt y="768" x="6439"/>
                </a:cubicBezTo>
                <a:cubicBezTo>
                  <a:pt y="740" x="6467"/>
                  <a:pt y="707" x="6489"/>
                  <a:pt y="669" x="6505"/>
                </a:cubicBezTo>
                <a:cubicBezTo>
                  <a:pt y="631" x="6521"/>
                  <a:pt y="589" x="6529"/>
                  <a:pt y="543" x="6529"/>
                </a:cubicBezTo>
                <a:lnTo>
                  <a:pt y="429" x="6529"/>
                </a:lnTo>
                <a:cubicBezTo>
                  <a:pt y="384" x="6529"/>
                  <a:pt y="342" x="6521"/>
                  <a:pt y="304" x="6505"/>
                </a:cubicBezTo>
                <a:cubicBezTo>
                  <a:pt y="265" x="6489"/>
                  <a:pt y="232" x="6467"/>
                  <a:pt y="204" x="6439"/>
                </a:cubicBezTo>
                <a:cubicBezTo>
                  <a:pt y="176" x="6411"/>
                  <a:pt y="154" x="6378"/>
                  <a:pt y="139" x="6340"/>
                </a:cubicBezTo>
                <a:cubicBezTo>
                  <a:pt y="123" x="6301"/>
                  <a:pt y="115" x="6260"/>
                  <a:pt y="115" x="6215"/>
                </a:cubicBezTo>
                <a:close/>
                <a:moveTo>
                  <a:pt y="288" x="6600"/>
                </a:moveTo>
                <a:lnTo>
                  <a:pt y="857" x="6600"/>
                </a:lnTo>
                <a:lnTo>
                  <a:pt y="857" x="6768"/>
                </a:lnTo>
                <a:lnTo>
                  <a:pt y="288" x="6768"/>
                </a:lnTo>
                <a:close/>
                <a:moveTo>
                  <a:pt y="64" x="8226"/>
                </a:moveTo>
                <a:lnTo>
                  <a:pt y="658" x="8226"/>
                </a:lnTo>
                <a:cubicBezTo>
                  <a:pt y="669" x="8226"/>
                  <a:pt y="677" x="8224"/>
                  <a:pt y="681" x="8219"/>
                </a:cubicBezTo>
                <a:cubicBezTo>
                  <a:pt y="686" x="8215"/>
                  <a:pt y="688" x="8207"/>
                  <a:pt y="688" x="8196"/>
                </a:cubicBezTo>
                <a:lnTo>
                  <a:pt y="688" x="7967"/>
                </a:lnTo>
                <a:cubicBezTo>
                  <a:pt y="688" x="7956"/>
                  <a:pt y="686" x="7948"/>
                  <a:pt y="681" x="7944"/>
                </a:cubicBezTo>
                <a:cubicBezTo>
                  <a:pt y="677" x="7939"/>
                  <a:pt y="669" x="7937"/>
                  <a:pt y="657" x="7937"/>
                </a:cubicBezTo>
                <a:lnTo>
                  <a:pt y="486" x="7937"/>
                </a:lnTo>
                <a:cubicBezTo>
                  <a:pt y="475" x="7937"/>
                  <a:pt y="468" x="7939"/>
                  <a:pt y="463" x="7944"/>
                </a:cubicBezTo>
                <a:cubicBezTo>
                  <a:pt y="459" x="7948"/>
                  <a:pt y="456" x="7956"/>
                  <a:pt y="456" x="7968"/>
                </a:cubicBezTo>
                <a:lnTo>
                  <a:pt y="456" x="8216"/>
                </a:lnTo>
                <a:lnTo>
                  <a:pt y="288" x="8216"/>
                </a:lnTo>
                <a:lnTo>
                  <a:pt y="288" x="7967"/>
                </a:lnTo>
                <a:cubicBezTo>
                  <a:pt y="288" x="7947"/>
                  <a:pt y="291" x="7926"/>
                  <a:pt y="298" x="7902"/>
                </a:cubicBezTo>
                <a:cubicBezTo>
                  <a:pt y="305" x="7879"/>
                  <a:pt y="316" x="7858"/>
                  <a:pt y="332" x="7838"/>
                </a:cubicBezTo>
                <a:cubicBezTo>
                  <a:pt y="348" x="7818"/>
                  <a:pt y="369" x="7801"/>
                  <a:pt y="394" x="7788"/>
                </a:cubicBezTo>
                <a:cubicBezTo>
                  <a:pt y="419" x="7775"/>
                  <a:pt y="450" x="7768"/>
                  <a:pt y="486" x="7768"/>
                </a:cubicBezTo>
                <a:lnTo>
                  <a:pt y="658" x="7768"/>
                </a:lnTo>
                <a:cubicBezTo>
                  <a:pt y="671" x="7768"/>
                  <a:pt y="685" x="7770"/>
                  <a:pt y="700" x="7773"/>
                </a:cubicBezTo>
                <a:cubicBezTo>
                  <a:pt y="715" x="7776"/>
                  <a:pt y="730" x="7780"/>
                  <a:pt y="744" x="7787"/>
                </a:cubicBezTo>
                <a:cubicBezTo>
                  <a:pt y="759" x="7793"/>
                  <a:pt y="773" x="7802"/>
                  <a:pt y="787" x="7812"/>
                </a:cubicBezTo>
                <a:cubicBezTo>
                  <a:pt y="800" x="7823"/>
                  <a:pt y="812" x="7836"/>
                  <a:pt y="823" x="7850"/>
                </a:cubicBezTo>
                <a:cubicBezTo>
                  <a:pt y="833" x="7865"/>
                  <a:pt y="842" x="7882"/>
                  <a:pt y="848" x="7902"/>
                </a:cubicBezTo>
                <a:cubicBezTo>
                  <a:pt y="854" x="7921"/>
                  <a:pt y="857" x="7943"/>
                  <a:pt y="857" x="7967"/>
                </a:cubicBezTo>
                <a:lnTo>
                  <a:pt y="857" x="8196"/>
                </a:lnTo>
                <a:cubicBezTo>
                  <a:pt y="857" x="8209"/>
                  <a:pt y="856" x="8223"/>
                  <a:pt y="853" x="8238"/>
                </a:cubicBezTo>
                <a:cubicBezTo>
                  <a:pt y="849" x="8253"/>
                  <a:pt y="845" x="8268"/>
                  <a:pt y="838" x="8283"/>
                </a:cubicBezTo>
                <a:cubicBezTo>
                  <a:pt y="832" x="8297"/>
                  <a:pt y="823" x="8311"/>
                  <a:pt y="813" x="8325"/>
                </a:cubicBezTo>
                <a:cubicBezTo>
                  <a:pt y="802" x="8338"/>
                  <a:pt y="790" x="8350"/>
                  <a:pt y="775" x="8361"/>
                </a:cubicBezTo>
                <a:cubicBezTo>
                  <a:pt y="760" x="8371"/>
                  <a:pt y="743" x="8379"/>
                  <a:pt y="723" x="8385"/>
                </a:cubicBezTo>
                <a:cubicBezTo>
                  <a:pt y="704" x="8392"/>
                  <a:pt y="682" x="8395"/>
                  <a:pt y="658" x="8395"/>
                </a:cubicBezTo>
                <a:lnTo>
                  <a:pt y="64" x="8395"/>
                </a:lnTo>
                <a:close/>
                <a:moveTo>
                  <a:pt y="288" x="8659"/>
                </a:moveTo>
                <a:cubicBezTo>
                  <a:pt y="288" x="8624"/>
                  <a:pt y="294" x="8593"/>
                  <a:pt y="307" x="8568"/>
                </a:cubicBezTo>
                <a:cubicBezTo>
                  <a:pt y="321" x="8543"/>
                  <a:pt y="337" x="8523"/>
                  <a:pt y="357" x="8507"/>
                </a:cubicBezTo>
                <a:cubicBezTo>
                  <a:pt y="376" x="8492"/>
                  <a:pt y="397" x="8481"/>
                  <a:pt y="420" x="8474"/>
                </a:cubicBezTo>
                <a:cubicBezTo>
                  <a:pt y="442" x="8467"/>
                  <a:pt y="464" x="8463"/>
                  <a:pt y="483" x="8463"/>
                </a:cubicBezTo>
                <a:lnTo>
                  <a:pt y="661" x="8463"/>
                </a:lnTo>
                <a:cubicBezTo>
                  <a:pt y="697" x="8463"/>
                  <a:pt y="727" x="8470"/>
                  <a:pt y="752" x="8483"/>
                </a:cubicBezTo>
                <a:cubicBezTo>
                  <a:pt y="777" x="8496"/>
                  <a:pt y="798" x="8513"/>
                  <a:pt y="813" x="8532"/>
                </a:cubicBezTo>
                <a:cubicBezTo>
                  <a:pt y="829" x="8552"/>
                  <a:pt y="840" x="8573"/>
                  <a:pt y="847" x="8596"/>
                </a:cubicBezTo>
                <a:cubicBezTo>
                  <a:pt y="854" x="8618"/>
                  <a:pt y="857" x="8639"/>
                  <a:pt y="857" x="8659"/>
                </a:cubicBezTo>
                <a:lnTo>
                  <a:pt y="857" x="8909"/>
                </a:lnTo>
                <a:lnTo>
                  <a:pt y="694" x="8909"/>
                </a:lnTo>
                <a:lnTo>
                  <a:pt y="694" x="8660"/>
                </a:lnTo>
                <a:cubicBezTo>
                  <a:pt y="694" x="8650"/>
                  <a:pt y="692" x="8641"/>
                  <a:pt y="686" x="8635"/>
                </a:cubicBezTo>
                <a:cubicBezTo>
                  <a:pt y="680" x="8629"/>
                  <a:pt y="672" x="8626"/>
                  <a:pt y="661" x="8626"/>
                </a:cubicBezTo>
                <a:lnTo>
                  <a:pt y="484" x="8626"/>
                </a:lnTo>
                <a:cubicBezTo>
                  <a:pt y="474" x="8626"/>
                  <a:pt y="466" x="8628"/>
                  <a:pt y="459" x="8634"/>
                </a:cubicBezTo>
                <a:cubicBezTo>
                  <a:pt y="453" x="8640"/>
                  <a:pt y="450" x="8648"/>
                  <a:pt y="450" x="8659"/>
                </a:cubicBezTo>
                <a:lnTo>
                  <a:pt y="450" x="8888"/>
                </a:lnTo>
                <a:cubicBezTo>
                  <a:pt y="450" x="8898"/>
                  <a:pt y="453" x="8906"/>
                  <a:pt y="458" x="8912"/>
                </a:cubicBezTo>
                <a:cubicBezTo>
                  <a:pt y="464" x="8918"/>
                  <a:pt y="472" x="8921"/>
                  <a:pt y="482" x="8921"/>
                </a:cubicBezTo>
                <a:cubicBezTo>
                  <a:pt y="493" x="8921"/>
                  <a:pt y="501" x="8919"/>
                  <a:pt y="507" x="8913"/>
                </a:cubicBezTo>
                <a:cubicBezTo>
                  <a:pt y="513" x="8907"/>
                  <a:pt y="517" x="8899"/>
                  <a:pt y="517" x="8888"/>
                </a:cubicBezTo>
                <a:lnTo>
                  <a:pt y="517" x="8638"/>
                </a:lnTo>
                <a:lnTo>
                  <a:pt y="679" x="8638"/>
                </a:lnTo>
                <a:lnTo>
                  <a:pt y="679" x="8888"/>
                </a:lnTo>
                <a:cubicBezTo>
                  <a:pt y="679" x="8923"/>
                  <a:pt y="672" x="8954"/>
                  <a:pt y="659" x="8979"/>
                </a:cubicBezTo>
                <a:cubicBezTo>
                  <a:pt y="646" x="9004"/>
                  <a:pt y="629" x="9024"/>
                  <a:pt y="610" x="9040"/>
                </a:cubicBezTo>
                <a:cubicBezTo>
                  <a:pt y="590" x="9055"/>
                  <a:pt y="569" x="9066"/>
                  <a:pt y="547" x="9073"/>
                </a:cubicBezTo>
                <a:cubicBezTo>
                  <a:pt y="524" x="9080"/>
                  <a:pt y="503" x="9084"/>
                  <a:pt y="483" x="9084"/>
                </a:cubicBezTo>
                <a:cubicBezTo>
                  <a:pt y="448" x="9084"/>
                  <a:pt y="418" x="9077"/>
                  <a:pt y="393" x="9064"/>
                </a:cubicBezTo>
                <a:cubicBezTo>
                  <a:pt y="367" x="9051"/>
                  <a:pt y="347" x="9034"/>
                  <a:pt y="332" x="9015"/>
                </a:cubicBezTo>
                <a:cubicBezTo>
                  <a:pt y="316" x="8995"/>
                  <a:pt y="305" x="8974"/>
                  <a:pt y="298" x="8951"/>
                </a:cubicBezTo>
                <a:cubicBezTo>
                  <a:pt y="291" x="8929"/>
                  <a:pt y="288" x="8908"/>
                  <a:pt y="288" x="8888"/>
                </a:cubicBezTo>
                <a:close/>
                <a:moveTo>
                  <a:pt y="288" x="9450"/>
                </a:moveTo>
                <a:lnTo>
                  <a:pt y="658" x="9450"/>
                </a:lnTo>
                <a:cubicBezTo>
                  <a:pt y="694" x="9450"/>
                  <a:pt y="725" x="9456"/>
                  <a:pt y="751" x="9469"/>
                </a:cubicBezTo>
                <a:cubicBezTo>
                  <a:pt y="776" x="9483"/>
                  <a:pt y="797" x="9499"/>
                  <a:pt y="813" x="9519"/>
                </a:cubicBezTo>
                <a:cubicBezTo>
                  <a:pt y="828" x="9540"/>
                  <a:pt y="840" x="9561"/>
                  <a:pt y="847" x="9584"/>
                </a:cubicBezTo>
                <a:cubicBezTo>
                  <a:pt y="854" x="9607"/>
                  <a:pt y="857" x="9628"/>
                  <a:pt y="857" x="9649"/>
                </a:cubicBezTo>
                <a:lnTo>
                  <a:pt y="857" x="9899"/>
                </a:lnTo>
                <a:lnTo>
                  <a:pt y="688" x="9899"/>
                </a:lnTo>
                <a:lnTo>
                  <a:pt y="688" x="9650"/>
                </a:lnTo>
                <a:cubicBezTo>
                  <a:pt y="688" x="9638"/>
                  <a:pt y="686" x="9630"/>
                  <a:pt y="681" x="9625"/>
                </a:cubicBezTo>
                <a:cubicBezTo>
                  <a:pt y="677" x="9621"/>
                  <a:pt y="669" x="9618"/>
                  <a:pt y="658" x="9618"/>
                </a:cubicBezTo>
                <a:lnTo>
                  <a:pt y="288" x="9618"/>
                </a:lnTo>
                <a:close/>
                <a:moveTo>
                  <a:pt y="288" x="11438"/>
                </a:moveTo>
                <a:cubicBezTo>
                  <a:pt y="288" x="11403"/>
                  <a:pt y="294" x="11373"/>
                  <a:pt y="307" x="11347"/>
                </a:cubicBezTo>
                <a:cubicBezTo>
                  <a:pt y="321" x="11322"/>
                  <a:pt y="337" x="11302"/>
                  <a:pt y="357" x="11287"/>
                </a:cubicBezTo>
                <a:cubicBezTo>
                  <a:pt y="376" x="11271"/>
                  <a:pt y="397" x="11260"/>
                  <a:pt y="420" x="11253"/>
                </a:cubicBezTo>
                <a:cubicBezTo>
                  <a:pt y="442" x="11246"/>
                  <a:pt y="464" x="11243"/>
                  <a:pt y="483" x="11243"/>
                </a:cubicBezTo>
                <a:lnTo>
                  <a:pt y="661" x="11243"/>
                </a:lnTo>
                <a:cubicBezTo>
                  <a:pt y="697" x="11243"/>
                  <a:pt y="727" x="11249"/>
                  <a:pt y="752" x="11262"/>
                </a:cubicBezTo>
                <a:cubicBezTo>
                  <a:pt y="777" x="11276"/>
                  <a:pt y="798" x="11292"/>
                  <a:pt y="813" x="11312"/>
                </a:cubicBezTo>
                <a:cubicBezTo>
                  <a:pt y="829" x="11331"/>
                  <a:pt y="840" x="11352"/>
                  <a:pt y="847" x="11375"/>
                </a:cubicBezTo>
                <a:cubicBezTo>
                  <a:pt y="854" x="11398"/>
                  <a:pt y="857" x="11419"/>
                  <a:pt y="857" x="11438"/>
                </a:cubicBezTo>
                <a:lnTo>
                  <a:pt y="857" x="11688"/>
                </a:lnTo>
                <a:lnTo>
                  <a:pt y="694" x="11688"/>
                </a:lnTo>
                <a:lnTo>
                  <a:pt y="694" x="11439"/>
                </a:lnTo>
                <a:cubicBezTo>
                  <a:pt y="694" x="11429"/>
                  <a:pt y="692" x="11421"/>
                  <a:pt y="686" x="11414"/>
                </a:cubicBezTo>
                <a:cubicBezTo>
                  <a:pt y="680" x="11408"/>
                  <a:pt y="672" x="11405"/>
                  <a:pt y="661" x="11405"/>
                </a:cubicBezTo>
                <a:lnTo>
                  <a:pt y="484" x="11405"/>
                </a:lnTo>
                <a:cubicBezTo>
                  <a:pt y="474" x="11405"/>
                  <a:pt y="466" x="11408"/>
                  <a:pt y="459" x="11413"/>
                </a:cubicBezTo>
                <a:cubicBezTo>
                  <a:pt y="453" x="11419"/>
                  <a:pt y="450" x="11427"/>
                  <a:pt y="450" x="11438"/>
                </a:cubicBezTo>
                <a:lnTo>
                  <a:pt y="450" x="11667"/>
                </a:lnTo>
                <a:cubicBezTo>
                  <a:pt y="450" x="11677"/>
                  <a:pt y="453" x="11685"/>
                  <a:pt y="458" x="11691"/>
                </a:cubicBezTo>
                <a:cubicBezTo>
                  <a:pt y="464" x="11698"/>
                  <a:pt y="472" x="11701"/>
                  <a:pt y="482" x="11701"/>
                </a:cubicBezTo>
                <a:cubicBezTo>
                  <a:pt y="493" x="11701"/>
                  <a:pt y="501" x="11698"/>
                  <a:pt y="507" x="11692"/>
                </a:cubicBezTo>
                <a:cubicBezTo>
                  <a:pt y="513" x="11687"/>
                  <a:pt y="517" x="11678"/>
                  <a:pt y="517" x="11667"/>
                </a:cubicBezTo>
                <a:lnTo>
                  <a:pt y="517" x="11417"/>
                </a:lnTo>
                <a:lnTo>
                  <a:pt y="679" x="11417"/>
                </a:lnTo>
                <a:lnTo>
                  <a:pt y="679" x="11667"/>
                </a:lnTo>
                <a:cubicBezTo>
                  <a:pt y="679" x="11703"/>
                  <a:pt y="672" x="11733"/>
                  <a:pt y="659" x="11758"/>
                </a:cubicBezTo>
                <a:cubicBezTo>
                  <a:pt y="646" x="11783"/>
                  <a:pt y="629" x="11803"/>
                  <a:pt y="610" x="11819"/>
                </a:cubicBezTo>
                <a:cubicBezTo>
                  <a:pt y="590" x="11835"/>
                  <a:pt y="569" x="11846"/>
                  <a:pt y="547" x="11853"/>
                </a:cubicBezTo>
                <a:cubicBezTo>
                  <a:pt y="524" x="11859"/>
                  <a:pt y="503" x="11863"/>
                  <a:pt y="483" x="11863"/>
                </a:cubicBezTo>
                <a:cubicBezTo>
                  <a:pt y="448" x="11863"/>
                  <a:pt y="418" x="11856"/>
                  <a:pt y="393" x="11843"/>
                </a:cubicBezTo>
                <a:cubicBezTo>
                  <a:pt y="367" x="11830"/>
                  <a:pt y="347" x="11814"/>
                  <a:pt y="332" x="11794"/>
                </a:cubicBezTo>
                <a:cubicBezTo>
                  <a:pt y="316" x="11774"/>
                  <a:pt y="305" x="11753"/>
                  <a:pt y="298" x="11731"/>
                </a:cubicBezTo>
                <a:cubicBezTo>
                  <a:pt y="291" x="11708"/>
                  <a:pt y="288" x="11687"/>
                  <a:pt y="288" x="11667"/>
                </a:cubicBezTo>
                <a:close/>
                <a:moveTo>
                  <a:pt y="288" x="11992"/>
                </a:moveTo>
                <a:cubicBezTo>
                  <a:pt y="288" x="11980"/>
                  <a:pt y="290" x="11969"/>
                  <a:pt y="294" x="11959"/>
                </a:cubicBezTo>
                <a:cubicBezTo>
                  <a:pt y="298" x="11948"/>
                  <a:pt y="304" x="11939"/>
                  <a:pt y="312" x="11931"/>
                </a:cubicBezTo>
                <a:cubicBezTo>
                  <a:pt y="319" x="11924"/>
                  <a:pt y="328" x="11918"/>
                  <a:pt y="339" x="11913"/>
                </a:cubicBezTo>
                <a:cubicBezTo>
                  <a:pt y="349" x="11909"/>
                  <a:pt y="360" x="11907"/>
                  <a:pt y="371" x="11907"/>
                </a:cubicBezTo>
                <a:lnTo>
                  <a:pt y="857" x="11907"/>
                </a:lnTo>
                <a:lnTo>
                  <a:pt y="857" x="12075"/>
                </a:lnTo>
                <a:lnTo>
                  <a:pt y="456" x="12075"/>
                </a:lnTo>
                <a:lnTo>
                  <a:pt y="456" x="12277"/>
                </a:lnTo>
                <a:cubicBezTo>
                  <a:pt y="456" x="12289"/>
                  <a:pt y="458" x="12301"/>
                  <a:pt y="462" x="12312"/>
                </a:cubicBezTo>
                <a:cubicBezTo>
                  <a:pt y="467" x="12322"/>
                  <a:pt y="472" x="12332"/>
                  <a:pt y="480" x="12339"/>
                </a:cubicBezTo>
                <a:cubicBezTo>
                  <a:pt y="487" x="12347"/>
                  <a:pt y="496" x="12353"/>
                  <a:pt y="507" x="12358"/>
                </a:cubicBezTo>
                <a:cubicBezTo>
                  <a:pt y="518" x="12362"/>
                  <a:pt y="530" x="12365"/>
                  <a:pt y="543" x="12365"/>
                </a:cubicBezTo>
                <a:lnTo>
                  <a:pt y="857" x="12365"/>
                </a:lnTo>
                <a:lnTo>
                  <a:pt y="857" x="12533"/>
                </a:lnTo>
                <a:lnTo>
                  <a:pt y="543" x="12533"/>
                </a:lnTo>
                <a:cubicBezTo>
                  <a:pt y="512" x="12533"/>
                  <a:pt y="485" x="12529"/>
                  <a:pt y="460" x="12522"/>
                </a:cubicBezTo>
                <a:cubicBezTo>
                  <a:pt y="435" x="12514"/>
                  <a:pt y="413" x="12503"/>
                  <a:pt y="394" x="12490"/>
                </a:cubicBezTo>
                <a:cubicBezTo>
                  <a:pt y="375" x="12476"/>
                  <a:pt y="359" x="12461"/>
                  <a:pt y="345" x="12444"/>
                </a:cubicBezTo>
                <a:cubicBezTo>
                  <a:pt y="332" x="12427"/>
                  <a:pt y="321" x="12409"/>
                  <a:pt y="312" x="12390"/>
                </a:cubicBezTo>
                <a:cubicBezTo>
                  <a:pt y="303" x="12371"/>
                  <a:pt y="297" x="12352"/>
                  <a:pt y="293" x="12333"/>
                </a:cubicBezTo>
                <a:cubicBezTo>
                  <a:pt y="290" x="12313"/>
                  <a:pt y="288" x="12295"/>
                  <a:pt y="288" x="12278"/>
                </a:cubicBezTo>
                <a:close/>
                <a:moveTo>
                  <a:pt y="288" x="12791"/>
                </a:moveTo>
                <a:cubicBezTo>
                  <a:pt y="288" x="12767"/>
                  <a:pt y="291" x="12745"/>
                  <a:pt y="297" x="12726"/>
                </a:cubicBezTo>
                <a:cubicBezTo>
                  <a:pt y="303" x="12707"/>
                  <a:pt y="311" x="12690"/>
                  <a:pt y="322" x="12675"/>
                </a:cubicBezTo>
                <a:cubicBezTo>
                  <a:pt y="332" x="12660"/>
                  <a:pt y="344" x="12647"/>
                  <a:pt y="357" x="12637"/>
                </a:cubicBezTo>
                <a:cubicBezTo>
                  <a:pt y="371" x="12626"/>
                  <a:pt y="385" x="12618"/>
                  <a:pt y="400" x="12611"/>
                </a:cubicBezTo>
                <a:cubicBezTo>
                  <a:pt y="414" x="12605"/>
                  <a:pt y="429" x="12600"/>
                  <a:pt y="444" x="12597"/>
                </a:cubicBezTo>
                <a:cubicBezTo>
                  <a:pt y="459" x="12594"/>
                  <a:pt y="473" x="12592"/>
                  <a:pt y="486" x="12592"/>
                </a:cubicBezTo>
                <a:lnTo>
                  <a:pt y="658" x="12592"/>
                </a:lnTo>
                <a:cubicBezTo>
                  <a:pt y="694" x="12592"/>
                  <a:pt y="725" x="12599"/>
                  <a:pt y="751" x="12612"/>
                </a:cubicBezTo>
                <a:cubicBezTo>
                  <a:pt y="776" x="12626"/>
                  <a:pt y="797" x="12642"/>
                  <a:pt y="813" x="12662"/>
                </a:cubicBezTo>
                <a:cubicBezTo>
                  <a:pt y="828" x="12682"/>
                  <a:pt y="840" x="12704"/>
                  <a:pt y="847" x="12727"/>
                </a:cubicBezTo>
                <a:cubicBezTo>
                  <a:pt y="854" x="12750"/>
                  <a:pt y="857" x="12771"/>
                  <a:pt y="857" x="12791"/>
                </a:cubicBezTo>
                <a:lnTo>
                  <a:pt y="857" x="13156"/>
                </a:lnTo>
                <a:lnTo>
                  <a:pt y="688" x="13156"/>
                </a:lnTo>
                <a:lnTo>
                  <a:pt y="688" x="12792"/>
                </a:lnTo>
                <a:cubicBezTo>
                  <a:pt y="688" x="12781"/>
                  <a:pt y="686" x="12773"/>
                  <a:pt y="681" x="12768"/>
                </a:cubicBezTo>
                <a:cubicBezTo>
                  <a:pt y="677" x="12763"/>
                  <a:pt y="669" x="12761"/>
                  <a:pt y="658" x="12761"/>
                </a:cubicBezTo>
                <a:lnTo>
                  <a:pt y="487" x="12761"/>
                </a:lnTo>
                <a:cubicBezTo>
                  <a:pt y="475" x="12761"/>
                  <a:pt y="467" x="12763"/>
                  <a:pt y="463" x="12768"/>
                </a:cubicBezTo>
                <a:cubicBezTo>
                  <a:pt y="458" x="12772"/>
                  <a:pt y="456" x="12780"/>
                  <a:pt y="456" x="12791"/>
                </a:cubicBezTo>
                <a:lnTo>
                  <a:pt y="456" x="13156"/>
                </a:lnTo>
                <a:lnTo>
                  <a:pt y="288" x="13156"/>
                </a:lnTo>
                <a:close/>
                <a:moveTo>
                  <a:pt y="288" x="13404"/>
                </a:moveTo>
                <a:cubicBezTo>
                  <a:pt y="288" x="13369"/>
                  <a:pt y="294" x="13338"/>
                  <a:pt y="307" x="13313"/>
                </a:cubicBezTo>
                <a:cubicBezTo>
                  <a:pt y="321" x="13288"/>
                  <a:pt y="337" x="13268"/>
                  <a:pt y="357" x="13252"/>
                </a:cubicBezTo>
                <a:cubicBezTo>
                  <a:pt y="376" x="13237"/>
                  <a:pt y="397" x="13226"/>
                  <a:pt y="420" x="13219"/>
                </a:cubicBezTo>
                <a:cubicBezTo>
                  <a:pt y="442" x="13212"/>
                  <a:pt y="464" x="13208"/>
                  <a:pt y="483" x="13208"/>
                </a:cubicBezTo>
                <a:lnTo>
                  <a:pt y="661" x="13208"/>
                </a:lnTo>
                <a:cubicBezTo>
                  <a:pt y="697" x="13208"/>
                  <a:pt y="727" x="13215"/>
                  <a:pt y="752" x="13228"/>
                </a:cubicBezTo>
                <a:cubicBezTo>
                  <a:pt y="777" x="13241"/>
                  <a:pt y="798" x="13258"/>
                  <a:pt y="813" x="13277"/>
                </a:cubicBezTo>
                <a:cubicBezTo>
                  <a:pt y="829" x="13297"/>
                  <a:pt y="840" x="13318"/>
                  <a:pt y="847" x="13341"/>
                </a:cubicBezTo>
                <a:cubicBezTo>
                  <a:pt y="854" x="13363"/>
                  <a:pt y="857" x="13384"/>
                  <a:pt y="857" x="13404"/>
                </a:cubicBezTo>
                <a:lnTo>
                  <a:pt y="857" x="13654"/>
                </a:lnTo>
                <a:lnTo>
                  <a:pt y="694" x="13654"/>
                </a:lnTo>
                <a:lnTo>
                  <a:pt y="694" x="13405"/>
                </a:lnTo>
                <a:cubicBezTo>
                  <a:pt y="694" x="13395"/>
                  <a:pt y="692" x="13386"/>
                  <a:pt y="686" x="13380"/>
                </a:cubicBezTo>
                <a:cubicBezTo>
                  <a:pt y="680" x="13374"/>
                  <a:pt y="672" x="13371"/>
                  <a:pt y="661" x="13371"/>
                </a:cubicBezTo>
                <a:lnTo>
                  <a:pt y="484" x="13371"/>
                </a:lnTo>
                <a:cubicBezTo>
                  <a:pt y="474" x="13371"/>
                  <a:pt y="466" x="13374"/>
                  <a:pt y="459" x="13379"/>
                </a:cubicBezTo>
                <a:cubicBezTo>
                  <a:pt y="453" x="13385"/>
                  <a:pt y="450" x="13393"/>
                  <a:pt y="450" x="13404"/>
                </a:cubicBezTo>
                <a:lnTo>
                  <a:pt y="450" x="13633"/>
                </a:lnTo>
                <a:cubicBezTo>
                  <a:pt y="450" x="13643"/>
                  <a:pt y="453" x="13651"/>
                  <a:pt y="458" x="13657"/>
                </a:cubicBezTo>
                <a:cubicBezTo>
                  <a:pt y="464" x="13663"/>
                  <a:pt y="472" x="13666"/>
                  <a:pt y="482" x="13666"/>
                </a:cubicBezTo>
                <a:cubicBezTo>
                  <a:pt y="493" x="13666"/>
                  <a:pt y="501" x="13664"/>
                  <a:pt y="507" x="13658"/>
                </a:cubicBezTo>
                <a:cubicBezTo>
                  <a:pt y="513" x="13652"/>
                  <a:pt y="517" x="13644"/>
                  <a:pt y="517" x="13633"/>
                </a:cubicBezTo>
                <a:lnTo>
                  <a:pt y="517" x="13383"/>
                </a:lnTo>
                <a:lnTo>
                  <a:pt y="679" x="13383"/>
                </a:lnTo>
                <a:lnTo>
                  <a:pt y="679" x="13633"/>
                </a:lnTo>
                <a:cubicBezTo>
                  <a:pt y="679" x="13669"/>
                  <a:pt y="672" x="13699"/>
                  <a:pt y="659" x="13724"/>
                </a:cubicBezTo>
                <a:cubicBezTo>
                  <a:pt y="646" x="13749"/>
                  <a:pt y="629" x="13769"/>
                  <a:pt y="610" x="13785"/>
                </a:cubicBezTo>
                <a:cubicBezTo>
                  <a:pt y="590" x="13800"/>
                  <a:pt y="569" x="13812"/>
                  <a:pt y="547" x="13818"/>
                </a:cubicBezTo>
                <a:cubicBezTo>
                  <a:pt y="524" x="13825"/>
                  <a:pt y="503" x="13829"/>
                  <a:pt y="483" x="13829"/>
                </a:cubicBezTo>
                <a:cubicBezTo>
                  <a:pt y="448" x="13829"/>
                  <a:pt y="418" x="13822"/>
                  <a:pt y="393" x="13809"/>
                </a:cubicBezTo>
                <a:cubicBezTo>
                  <a:pt y="367" x="13796"/>
                  <a:pt y="347" x="13779"/>
                  <a:pt y="332" x="13760"/>
                </a:cubicBezTo>
                <a:cubicBezTo>
                  <a:pt y="316" x="13740"/>
                  <a:pt y="305" x="13719"/>
                  <a:pt y="298" x="13696"/>
                </a:cubicBezTo>
                <a:cubicBezTo>
                  <a:pt y="291" x="13674"/>
                  <a:pt y="288" x="13653"/>
                  <a:pt y="288" x="13633"/>
                </a:cubicBezTo>
                <a:close/>
                <a:moveTo>
                  <a:pt y="288" x="14069"/>
                </a:moveTo>
                <a:cubicBezTo>
                  <a:pt y="288" x="14056"/>
                  <a:pt y="289" x="14041"/>
                  <a:pt y="292" x="14027"/>
                </a:cubicBezTo>
                <a:cubicBezTo>
                  <a:pt y="295" x="14012"/>
                  <a:pt y="300" x="13997"/>
                  <a:pt y="306" x="13982"/>
                </a:cubicBezTo>
                <a:cubicBezTo>
                  <a:pt y="313" x="13968"/>
                  <a:pt y="321" x="13953"/>
                  <a:pt y="332" x="13940"/>
                </a:cubicBezTo>
                <a:cubicBezTo>
                  <a:pt y="342" x="13926"/>
                  <a:pt y="355" x="13914"/>
                  <a:pt y="370" x="13904"/>
                </a:cubicBezTo>
                <a:cubicBezTo>
                  <a:pt y="385" x="13894"/>
                  <a:pt y="402" x="13885"/>
                  <a:pt y="421" x="13879"/>
                </a:cubicBezTo>
                <a:cubicBezTo>
                  <a:pt y="441" x="13873"/>
                  <a:pt y="462" x="13870"/>
                  <a:pt y="486" x="13870"/>
                </a:cubicBezTo>
                <a:lnTo>
                  <a:pt y="857" x="13870"/>
                </a:lnTo>
                <a:lnTo>
                  <a:pt y="857" x="14038"/>
                </a:lnTo>
                <a:lnTo>
                  <a:pt y="486" x="14038"/>
                </a:lnTo>
                <a:cubicBezTo>
                  <a:pt y="475" x="14038"/>
                  <a:pt y="468" x="14041"/>
                  <a:pt y="463" x="14045"/>
                </a:cubicBezTo>
                <a:cubicBezTo>
                  <a:pt y="459" x="14050"/>
                  <a:pt y="456" x="14058"/>
                  <a:pt y="456" x="14070"/>
                </a:cubicBezTo>
                <a:lnTo>
                  <a:pt y="456" x="14376"/>
                </a:lnTo>
                <a:lnTo>
                  <a:pt y="288" x="14376"/>
                </a:lnTo>
                <a:close/>
                <a:moveTo>
                  <a:pt y="288" x="14509"/>
                </a:moveTo>
                <a:lnTo>
                  <a:pt y="450" x="14509"/>
                </a:lnTo>
                <a:lnTo>
                  <a:pt y="450" x="14809"/>
                </a:lnTo>
                <a:cubicBezTo>
                  <a:pt y="450" x="14819"/>
                  <a:pt y="453" x="14827"/>
                  <a:pt y="459" x="14833"/>
                </a:cubicBezTo>
                <a:cubicBezTo>
                  <a:pt y="464" x="14839"/>
                  <a:pt y="473" x="14842"/>
                  <a:pt y="483" x="14842"/>
                </a:cubicBezTo>
                <a:lnTo>
                  <a:pt y="660" x="14842"/>
                </a:lnTo>
                <a:cubicBezTo>
                  <a:pt y="671" x="14842"/>
                  <a:pt y="679" x="14839"/>
                  <a:pt y="685" x="14834"/>
                </a:cubicBezTo>
                <a:cubicBezTo>
                  <a:pt y="691" x="14828"/>
                  <a:pt y="694" x="14820"/>
                  <a:pt y="694" x="14809"/>
                </a:cubicBezTo>
                <a:lnTo>
                  <a:pt y="694" x="14581"/>
                </a:lnTo>
                <a:cubicBezTo>
                  <a:pt y="694" x="14571"/>
                  <a:pt y="692" x="14563"/>
                  <a:pt y="686" x="14556"/>
                </a:cubicBezTo>
                <a:cubicBezTo>
                  <a:pt y="680" x="14550"/>
                  <a:pt y="673" x="14547"/>
                  <a:pt y="662" x="14547"/>
                </a:cubicBezTo>
                <a:cubicBezTo>
                  <a:pt y="652" x="14547"/>
                  <a:pt y="644" x="14549"/>
                  <a:pt y="638" x="14555"/>
                </a:cubicBezTo>
                <a:cubicBezTo>
                  <a:pt y="631" x="14560"/>
                  <a:pt y="628" x="14569"/>
                  <a:pt y="628" x="14580"/>
                </a:cubicBezTo>
                <a:lnTo>
                  <a:pt y="628" x="14830"/>
                </a:lnTo>
                <a:lnTo>
                  <a:pt y="465" x="14830"/>
                </a:lnTo>
                <a:lnTo>
                  <a:pt y="465" x="14580"/>
                </a:lnTo>
                <a:cubicBezTo>
                  <a:pt y="465" x="14545"/>
                  <a:pt y="472" x="14514"/>
                  <a:pt y="485" x="14489"/>
                </a:cubicBezTo>
                <a:cubicBezTo>
                  <a:pt y="498" x="14464"/>
                  <a:pt y="515" x="14444"/>
                  <a:pt y="534" x="14428"/>
                </a:cubicBezTo>
                <a:cubicBezTo>
                  <a:pt y="554" x="14413"/>
                  <a:pt y="575" x="14401"/>
                  <a:pt y="598" x="14395"/>
                </a:cubicBezTo>
                <a:cubicBezTo>
                  <a:pt y="621" x="14388"/>
                  <a:pt y="642" x="14384"/>
                  <a:pt y="661" x="14384"/>
                </a:cubicBezTo>
                <a:cubicBezTo>
                  <a:pt y="697" x="14384"/>
                  <a:pt y="727" x="14391"/>
                  <a:pt y="752" x="14404"/>
                </a:cubicBezTo>
                <a:cubicBezTo>
                  <a:pt y="777" x="14417"/>
                  <a:pt y="798" x="14434"/>
                  <a:pt y="813" x="14453"/>
                </a:cubicBezTo>
                <a:cubicBezTo>
                  <a:pt y="829" x="14473"/>
                  <a:pt y="840" x="14494"/>
                  <a:pt y="847" x="14517"/>
                </a:cubicBezTo>
                <a:cubicBezTo>
                  <a:pt y="854" x="14539"/>
                  <a:pt y="857" x="14560"/>
                  <a:pt y="857" x="14580"/>
                </a:cubicBezTo>
                <a:lnTo>
                  <a:pt y="857" x="14809"/>
                </a:lnTo>
                <a:cubicBezTo>
                  <a:pt y="857" x="14844"/>
                  <a:pt y="851" x="14875"/>
                  <a:pt y="837" x="14900"/>
                </a:cubicBezTo>
                <a:cubicBezTo>
                  <a:pt y="824" x="14925"/>
                  <a:pt y="808" x="14945"/>
                  <a:pt y="788" x="14961"/>
                </a:cubicBezTo>
                <a:cubicBezTo>
                  <a:pt y="768" x="14976"/>
                  <a:pt y="747" x="14987"/>
                  <a:pt y="725" x="14994"/>
                </a:cubicBezTo>
                <a:cubicBezTo>
                  <a:pt y="702" x="15001"/>
                  <a:pt y="681" x="15005"/>
                  <a:pt y="661" x="15005"/>
                </a:cubicBezTo>
                <a:lnTo>
                  <a:pt y="483" x="15005"/>
                </a:lnTo>
                <a:cubicBezTo>
                  <a:pt y="448" x="15005"/>
                  <a:pt y="418" x="14998"/>
                  <a:pt y="393" x="14985"/>
                </a:cubicBezTo>
                <a:cubicBezTo>
                  <a:pt y="367" x="14972"/>
                  <a:pt y="347" x="14955"/>
                  <a:pt y="332" x="14936"/>
                </a:cubicBezTo>
                <a:cubicBezTo>
                  <a:pt y="316" x="14916"/>
                  <a:pt y="305" x="14895"/>
                  <a:pt y="298" x="14872"/>
                </a:cubicBezTo>
                <a:cubicBezTo>
                  <a:pt y="291" x="14850"/>
                  <a:pt y="288" x="14829"/>
                  <a:pt y="288" x="14809"/>
                </a:cubicBezTo>
                <a:close/>
                <a:moveTo>
                  <a:pt y="288" x="15227"/>
                </a:moveTo>
                <a:cubicBezTo>
                  <a:pt y="288" x="15210"/>
                  <a:pt y="291" x="15191"/>
                  <a:pt y="297" x="15171"/>
                </a:cubicBezTo>
                <a:cubicBezTo>
                  <a:pt y="303" x="15150"/>
                  <a:pt y="313" x="15132"/>
                  <a:pt y="326" x="15114"/>
                </a:cubicBezTo>
                <a:cubicBezTo>
                  <a:pt y="340" x="15097"/>
                  <a:pt y="358" x="15082"/>
                  <a:pt y="380" x="15070"/>
                </a:cubicBezTo>
                <a:cubicBezTo>
                  <a:pt y="403" x="15059"/>
                  <a:pt y="430" x="15053"/>
                  <a:pt y="461" x="15053"/>
                </a:cubicBezTo>
                <a:cubicBezTo>
                  <a:pt y="478" x="15053"/>
                  <a:pt y="496" x="15056"/>
                  <a:pt y="515" x="15062"/>
                </a:cubicBezTo>
                <a:cubicBezTo>
                  <a:pt y="534" x="15069"/>
                  <a:pt y="553" x="15079"/>
                  <a:pt y="569" x="15093"/>
                </a:cubicBezTo>
                <a:cubicBezTo>
                  <a:pt y="586" x="15107"/>
                  <a:pt y="600" x="15125"/>
                  <a:pt y="611" x="15147"/>
                </a:cubicBezTo>
                <a:cubicBezTo>
                  <a:pt y="623" x="15169"/>
                  <a:pt y="628" x="15196"/>
                  <a:pt y="628" x="15227"/>
                </a:cubicBezTo>
                <a:lnTo>
                  <a:pt y="628" x="15424"/>
                </a:lnTo>
                <a:cubicBezTo>
                  <a:pt y="628" x="15443"/>
                  <a:pt y="638" x="15454"/>
                  <a:pt y="659" x="15455"/>
                </a:cubicBezTo>
                <a:cubicBezTo>
                  <a:pt y="669" x="15455"/>
                  <a:pt y="677" x="15452"/>
                  <a:pt y="681" x="15447"/>
                </a:cubicBezTo>
                <a:cubicBezTo>
                  <a:pt y="686" x="15443"/>
                  <a:pt y="688" x="15435"/>
                  <a:pt y="688" x="15423"/>
                </a:cubicBezTo>
                <a:lnTo>
                  <a:pt y="688" x="15060"/>
                </a:lnTo>
                <a:lnTo>
                  <a:pt y="857" x="15060"/>
                </a:lnTo>
                <a:lnTo>
                  <a:pt y="857" x="15424"/>
                </a:lnTo>
                <a:cubicBezTo>
                  <a:pt y="857" x="15438"/>
                  <a:pt y="856" x="15452"/>
                  <a:pt y="853" x="15467"/>
                </a:cubicBezTo>
                <a:cubicBezTo>
                  <a:pt y="849" x="15482"/>
                  <a:pt y="845" x="15496"/>
                  <a:pt y="838" x="15511"/>
                </a:cubicBezTo>
                <a:cubicBezTo>
                  <a:pt y="832" x="15526"/>
                  <a:pt y="823" x="15540"/>
                  <a:pt y="813" x="15553"/>
                </a:cubicBezTo>
                <a:cubicBezTo>
                  <a:pt y="802" x="15567"/>
                  <a:pt y="790" x="15579"/>
                  <a:pt y="775" x="15589"/>
                </a:cubicBezTo>
                <a:cubicBezTo>
                  <a:pt y="760" x="15599"/>
                  <a:pt y="743" x="15608"/>
                  <a:pt y="723" x="15614"/>
                </a:cubicBezTo>
                <a:cubicBezTo>
                  <a:pt y="704" x="15620"/>
                  <a:pt y="682" x="15623"/>
                  <a:pt y="658" x="15623"/>
                </a:cubicBezTo>
                <a:cubicBezTo>
                  <a:pt y="638" x="15623"/>
                  <a:pt y="617" x="15620"/>
                  <a:pt y="594" x="15613"/>
                </a:cubicBezTo>
                <a:cubicBezTo>
                  <a:pt y="570" x="15606"/>
                  <a:pt y="549" x="15594"/>
                  <a:pt y="529" x="15578"/>
                </a:cubicBezTo>
                <a:cubicBezTo>
                  <a:pt y="509" x="15563"/>
                  <a:pt y="492" x="15542"/>
                  <a:pt y="479" x="15516"/>
                </a:cubicBezTo>
                <a:cubicBezTo>
                  <a:pt y="466" x="15491"/>
                  <a:pt y="459" x="15460"/>
                  <a:pt y="459" x="15424"/>
                </a:cubicBezTo>
                <a:lnTo>
                  <a:pt y="459" x="15222"/>
                </a:lnTo>
                <a:cubicBezTo>
                  <a:pt y="459" x="15222"/>
                  <a:pt y="459" x="15222"/>
                  <a:pt y="459" x="15222"/>
                </a:cubicBezTo>
                <a:cubicBezTo>
                  <a:pt y="458" x="15222"/>
                  <a:pt y="457" x="15222"/>
                  <a:pt y="456" x="15222"/>
                </a:cubicBezTo>
                <a:lnTo>
                  <a:pt y="456" x="15222"/>
                </a:lnTo>
                <a:cubicBezTo>
                  <a:pt y="456" x="15223"/>
                  <a:pt y="456" x="15225"/>
                  <a:pt y="456" x="15228"/>
                </a:cubicBezTo>
                <a:lnTo>
                  <a:pt y="456" x="15560"/>
                </a:lnTo>
                <a:lnTo>
                  <a:pt y="288" x="15560"/>
                </a:lnTo>
                <a:close/>
                <a:moveTo>
                  <a:pt y="288" x="6848"/>
                </a:moveTo>
                <a:lnTo>
                  <a:pt y="774" x="6848"/>
                </a:lnTo>
                <a:cubicBezTo>
                  <a:pt y="786" x="6848"/>
                  <a:pt y="797" x="6850"/>
                  <a:pt y="807" x="6855"/>
                </a:cubicBezTo>
                <a:cubicBezTo>
                  <a:pt y="817" x="6859"/>
                  <a:pt y="826" x="6865"/>
                  <a:pt y="834" x="6873"/>
                </a:cubicBezTo>
                <a:cubicBezTo>
                  <a:pt y="841" x="6881"/>
                  <a:pt y="847" x="6890"/>
                  <a:pt y="852" x="6900"/>
                </a:cubicBezTo>
                <a:cubicBezTo>
                  <a:pt y="856" x="6910"/>
                  <a:pt y="858" x="6921"/>
                  <a:pt y="858" x="6933"/>
                </a:cubicBezTo>
                <a:cubicBezTo>
                  <a:pt y="858" x="6986"/>
                  <a:pt y="851" x="7036"/>
                  <a:pt y="836" x="7081"/>
                </a:cubicBezTo>
                <a:cubicBezTo>
                  <a:pt y="822" x="7127"/>
                  <a:pt y="802" x="7169"/>
                  <a:pt y="777" x="7208"/>
                </a:cubicBezTo>
                <a:cubicBezTo>
                  <a:pt y="752" x="7247"/>
                  <a:pt y="722" x="7282"/>
                  <a:pt y="687" x="7314"/>
                </a:cubicBezTo>
                <a:cubicBezTo>
                  <a:pt y="653" x="7346"/>
                  <a:pt y="616" x="7374"/>
                  <a:pt y="575" x="7400"/>
                </a:cubicBezTo>
                <a:cubicBezTo>
                  <a:pt y="535" x="7425"/>
                  <a:pt y="493" x="7448"/>
                  <a:pt y="449" x="7467"/>
                </a:cubicBezTo>
                <a:cubicBezTo>
                  <a:pt y="406" x="7486"/>
                  <a:pt y="355" x="7506"/>
                  <a:pt y="294" x="7525"/>
                </a:cubicBezTo>
                <a:lnTo>
                  <a:pt y="294" x="7525"/>
                </a:lnTo>
                <a:lnTo>
                  <a:pt y="857" x="7525"/>
                </a:lnTo>
                <a:lnTo>
                  <a:pt y="857" x="7694"/>
                </a:lnTo>
                <a:lnTo>
                  <a:pt y="288" x="7694"/>
                </a:lnTo>
                <a:lnTo>
                  <a:pt y="288" x="7348"/>
                </a:lnTo>
                <a:cubicBezTo>
                  <a:pt y="319" x="7340"/>
                  <a:pt y="349" x="7330"/>
                  <a:pt y="377" x="7318"/>
                </a:cubicBezTo>
                <a:cubicBezTo>
                  <a:pt y="404" x="7307"/>
                  <a:pt y="432" x="7293"/>
                  <a:pt y="461" x="7276"/>
                </a:cubicBezTo>
                <a:cubicBezTo>
                  <a:pt y="490" x="7260"/>
                  <a:pt y="517" x="7241"/>
                  <a:pt y="544" x="7220"/>
                </a:cubicBezTo>
                <a:cubicBezTo>
                  <a:pt y="571" x="7199"/>
                  <a:pt y="595" x="7177"/>
                  <a:pt y="616" x="7152"/>
                </a:cubicBezTo>
                <a:cubicBezTo>
                  <a:pt y="637" x="7128"/>
                  <a:pt y="654" x="7103"/>
                  <a:pt y="666" x="7077"/>
                </a:cubicBezTo>
                <a:cubicBezTo>
                  <a:pt y="678" x="7051"/>
                  <a:pt y="685" x="7031"/>
                  <a:pt y="685" x="7017"/>
                </a:cubicBezTo>
                <a:lnTo>
                  <a:pt y="288" x="7017"/>
                </a:lnTo>
                <a:close/>
                <a:moveTo>
                  <a:pt y="115" x="10406"/>
                </a:moveTo>
                <a:lnTo>
                  <a:pt y="821" x="10752"/>
                </a:lnTo>
                <a:cubicBezTo>
                  <a:pt y="835" x="10760"/>
                  <a:pt y="846" x="10770"/>
                  <a:pt y="854" x="10784"/>
                </a:cubicBezTo>
                <a:cubicBezTo>
                  <a:pt y="863" x="10797"/>
                  <a:pt y="867" x="10812"/>
                  <a:pt y="867" x="10828"/>
                </a:cubicBezTo>
                <a:cubicBezTo>
                  <a:pt y="867" x="10844"/>
                  <a:pt y="863" x="10859"/>
                  <a:pt y="854" x="10873"/>
                </a:cubicBezTo>
                <a:cubicBezTo>
                  <a:pt y="846" x="10886"/>
                  <a:pt y="835" x="10897"/>
                  <a:pt y="821" x="10904"/>
                </a:cubicBezTo>
                <a:lnTo>
                  <a:pt y="115" x="11250"/>
                </a:lnTo>
                <a:lnTo>
                  <a:pt y="115" x="11062"/>
                </a:lnTo>
                <a:lnTo>
                  <a:pt y="593" x="10828"/>
                </a:lnTo>
                <a:lnTo>
                  <a:pt y="115" x="10595"/>
                </a:lnTo>
                <a:close/>
                <a:moveTo>
                  <a:pt y="288" x="9908"/>
                </a:moveTo>
                <a:lnTo>
                  <a:pt y="887" x="9908"/>
                </a:lnTo>
                <a:cubicBezTo>
                  <a:pt y="898" x="9908"/>
                  <a:pt y="906" x="9905"/>
                  <a:pt y="910" x="9901"/>
                </a:cubicBezTo>
                <a:cubicBezTo>
                  <a:pt y="915" x="9897"/>
                  <a:pt y="917" x="9889"/>
                  <a:pt y="917" x="9878"/>
                </a:cubicBezTo>
                <a:lnTo>
                  <a:pt y="917" x="9628"/>
                </a:lnTo>
                <a:lnTo>
                  <a:pt y="1086" x="9628"/>
                </a:lnTo>
                <a:lnTo>
                  <a:pt y="1086" x="9878"/>
                </a:lnTo>
                <a:cubicBezTo>
                  <a:pt y="1086" x="9891"/>
                  <a:pt y="1085" x="9905"/>
                  <a:pt y="1082" x="9920"/>
                </a:cubicBezTo>
                <a:cubicBezTo>
                  <a:pt y="1078" x="9935"/>
                  <a:pt y="1074" x="9950"/>
                  <a:pt y="1067" x="9964"/>
                </a:cubicBezTo>
                <a:cubicBezTo>
                  <a:pt y="1061" x="9979"/>
                  <a:pt y="1052" x="9993"/>
                  <a:pt y="1042" x="10006"/>
                </a:cubicBezTo>
                <a:cubicBezTo>
                  <a:pt y="1031" x="10020"/>
                  <a:pt y="1019" x="10032"/>
                  <a:pt y="1004" x="10042"/>
                </a:cubicBezTo>
                <a:cubicBezTo>
                  <a:pt y="989" x="10053"/>
                  <a:pt y="972" x="10061"/>
                  <a:pt y="952" x="10067"/>
                </a:cubicBezTo>
                <a:cubicBezTo>
                  <a:pt y="933" x="10073"/>
                  <a:pt y="911" x="10076"/>
                  <a:pt y="887" x="10076"/>
                </a:cubicBezTo>
                <a:lnTo>
                  <a:pt y="288" x="10076"/>
                </a:lnTo>
                <a:close/>
              </a:path>
            </a:pathLst>
          </a:custGeom>
          <a:solidFill>
            <a:srgbClr val="BF9000"/>
          </a:solidFill>
          <a:ln w="9525" cap="flat">
            <a:solidFill>
              <a:srgbClr val="FFFFFF"/>
            </a:solidFill>
            <a:prstDash val="solid"/>
            <a:round/>
            <a:headEnd w="med" len="med" type="none"/>
            <a:tailEnd w="med" len="med" type="none"/>
          </a:ln>
        </p:spPr>
      </p:sp>
      <p:sp>
        <p:nvSpPr>
          <p:cNvPr id="64" name="Shape 64"/>
          <p:cNvSpPr txBox="1"/>
          <p:nvPr/>
        </p:nvSpPr>
        <p:spPr>
          <a:xfrm>
            <a:off y="3797075" x="342275"/>
            <a:ext cy="1083299" cx="8149500"/>
          </a:xfrm>
          <a:prstGeom prst="rect">
            <a:avLst/>
          </a:prstGeom>
        </p:spPr>
        <p:txBody>
          <a:bodyPr bIns="91425" rIns="91425" lIns="91425" tIns="91425" anchor="ctr" anchorCtr="0">
            <a:noAutofit/>
          </a:bodyPr>
          <a:lstStyle/>
          <a:p>
            <a:pPr rtl="0" lvl="0">
              <a:buNone/>
            </a:pPr>
            <a:r>
              <a:rPr b="1" sz="2400" lang="es">
                <a:solidFill>
                  <a:srgbClr val="FFFFFF"/>
                </a:solidFill>
              </a:rPr>
              <a:t>- División:</a:t>
            </a:r>
            <a:r>
              <a:rPr b="1" sz="1800" lang="es">
                <a:solidFill>
                  <a:srgbClr val="FFFFFF"/>
                </a:solidFill>
              </a:rPr>
              <a:t> dividimos la lista de productos en dos mitades y contamos recursivamente el número de inversiones en cada una. </a:t>
            </a:r>
          </a:p>
        </p:txBody>
      </p:sp>
      <p:graphicFrame>
        <p:nvGraphicFramePr>
          <p:cNvPr id="65" name="Shape 65"/>
          <p:cNvGraphicFramePr/>
          <p:nvPr/>
        </p:nvGraphicFramePr>
        <p:xfrm>
          <a:off y="2030850" x="936512"/>
          <a:ext cy="3000000" cx="3000000"/>
        </p:xfrm>
        <a:graphic>
          <a:graphicData uri="http://schemas.openxmlformats.org/drawingml/2006/table">
            <a:tbl>
              <a:tblPr>
                <a:noFill/>
                <a:tableStyleId>{B9203ECF-1BAF-4F00-9C10-FAC5C7B68502}</a:tableStyleId>
              </a:tblPr>
              <a:tblGrid>
                <a:gridCol w="476100"/>
                <a:gridCol w="476100"/>
                <a:gridCol w="482300"/>
                <a:gridCol w="469900"/>
                <a:gridCol w="476100"/>
                <a:gridCol w="476100"/>
              </a:tblGrid>
              <a:tr h="319600">
                <a:tc>
                  <a:txBody>
                    <a:bodyPr>
                      <a:noAutofit/>
                    </a:bodyPr>
                    <a:lstStyle/>
                    <a:p>
                      <a:pPr algn="ctr" rtl="0" lvl="0">
                        <a:buNone/>
                      </a:pPr>
                      <a:r>
                        <a:rPr b="1" sz="1800" lang="es">
                          <a:solidFill>
                            <a:srgbClr val="FFFFFF"/>
                          </a:solidFill>
                          <a:latin typeface="Verdana"/>
                          <a:ea typeface="Verdana"/>
                          <a:cs typeface="Verdana"/>
                          <a:sym typeface="Verdana"/>
                        </a:rPr>
                        <a:t> 1</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6</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7</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8</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4</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graphicFrame>
        <p:nvGraphicFramePr>
          <p:cNvPr id="66" name="Shape 66"/>
          <p:cNvGraphicFramePr/>
          <p:nvPr/>
        </p:nvGraphicFramePr>
        <p:xfrm>
          <a:off y="952500" x="952500"/>
          <a:ext cy="3000000" cx="3000000"/>
        </p:xfrm>
        <a:graphic>
          <a:graphicData uri="http://schemas.openxmlformats.org/drawingml/2006/table">
            <a:tbl>
              <a:tblPr>
                <a:noFill/>
                <a:tableStyleId>{72C2EBAB-54CF-4936-AE99-342D52349898}</a:tableStyleId>
              </a:tblPr>
              <a:tblGrid>
                <a:gridCol w="603250"/>
                <a:gridCol w="603250"/>
                <a:gridCol w="603250"/>
                <a:gridCol w="603250"/>
                <a:gridCol w="603250"/>
                <a:gridCol w="603250"/>
                <a:gridCol w="603250"/>
                <a:gridCol w="603250"/>
                <a:gridCol w="603250"/>
                <a:gridCol w="603250"/>
                <a:gridCol w="603250"/>
                <a:gridCol w="603250"/>
              </a:tblGrid>
              <a:tr h="381000">
                <a:tc>
                  <a:txBody>
                    <a:bodyPr>
                      <a:noAutofit/>
                    </a:bodyPr>
                    <a:lstStyle/>
                    <a:p>
                      <a:pPr algn="ctr">
                        <a:buNone/>
                      </a:pPr>
                      <a:r>
                        <a:rPr b="1" sz="1800" lang="es">
                          <a:solidFill>
                            <a:srgbClr val="FFFFFF"/>
                          </a:solidFill>
                        </a:rPr>
                        <a:t>1</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6</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7</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8</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2</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4</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3</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5</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12</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11</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10</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a:buNone/>
                      </a:pPr>
                      <a:r>
                        <a:rPr b="1" sz="1800" lang="es">
                          <a:solidFill>
                            <a:srgbClr val="FFFFFF"/>
                          </a:solidFill>
                        </a:rPr>
                        <a:t>9</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r>
            </a:tbl>
          </a:graphicData>
        </a:graphic>
      </p:graphicFrame>
      <p:graphicFrame>
        <p:nvGraphicFramePr>
          <p:cNvPr id="67" name="Shape 67"/>
          <p:cNvGraphicFramePr/>
          <p:nvPr/>
        </p:nvGraphicFramePr>
        <p:xfrm>
          <a:off y="2030850" x="4567762"/>
          <a:ext cy="3000000" cx="3000000"/>
        </p:xfrm>
        <a:graphic>
          <a:graphicData uri="http://schemas.openxmlformats.org/drawingml/2006/table">
            <a:tbl>
              <a:tblPr>
                <a:noFill/>
                <a:tableStyleId>{8C8C1762-7C3E-4D4C-9C86-74B742BCD1B6}</a:tableStyleId>
              </a:tblPr>
              <a:tblGrid>
                <a:gridCol w="603950"/>
                <a:gridCol w="603950"/>
                <a:gridCol w="611825"/>
                <a:gridCol w="596100"/>
                <a:gridCol w="603950"/>
                <a:gridCol w="603950"/>
              </a:tblGrid>
              <a:tr h="319600">
                <a:tc>
                  <a:txBody>
                    <a:bodyPr>
                      <a:noAutofit/>
                    </a:bodyPr>
                    <a:lstStyle/>
                    <a:p>
                      <a:pPr algn="ctr" rtl="0" lvl="0">
                        <a:buNone/>
                      </a:pPr>
                      <a:r>
                        <a:rPr b="1" sz="1800" lang="es">
                          <a:solidFill>
                            <a:srgbClr val="FFFFFF"/>
                          </a:solidFill>
                          <a:latin typeface="Verdana"/>
                          <a:ea typeface="Verdana"/>
                          <a:cs typeface="Verdana"/>
                          <a:sym typeface="Verdana"/>
                        </a:rPr>
                        <a:t> 3</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5</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11</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10</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9</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cxnSp>
        <p:nvCxnSpPr>
          <p:cNvPr id="68" name="Shape 68"/>
          <p:cNvCxnSpPr/>
          <p:nvPr/>
        </p:nvCxnSpPr>
        <p:spPr>
          <a:xfrm flipH="1">
            <a:off y="1410350" x="2495099"/>
            <a:ext cy="604499" cx="2076900"/>
          </a:xfrm>
          <a:prstGeom prst="straightConnector1">
            <a:avLst/>
          </a:prstGeom>
          <a:noFill/>
          <a:ln w="28575" cap="flat">
            <a:solidFill>
              <a:srgbClr val="FFFFFF"/>
            </a:solidFill>
            <a:prstDash val="solid"/>
            <a:round/>
            <a:headEnd w="lg" len="lg" type="none"/>
            <a:tailEnd w="lg" len="lg" type="triangle"/>
          </a:ln>
        </p:spPr>
      </p:cxnSp>
      <p:cxnSp>
        <p:nvCxnSpPr>
          <p:cNvPr id="69" name="Shape 69"/>
          <p:cNvCxnSpPr/>
          <p:nvPr/>
        </p:nvCxnSpPr>
        <p:spPr>
          <a:xfrm>
            <a:off y="1410350" x="4525500"/>
            <a:ext cy="620099" cx="1766999"/>
          </a:xfrm>
          <a:prstGeom prst="straightConnector1">
            <a:avLst/>
          </a:prstGeom>
          <a:noFill/>
          <a:ln w="28575" cap="flat">
            <a:solidFill>
              <a:srgbClr val="FFFFFF"/>
            </a:solidFill>
            <a:prstDash val="solid"/>
            <a:round/>
            <a:headEnd w="lg" len="lg" type="none"/>
            <a:tailEnd w="lg" len="lg" type="triangle"/>
          </a:ln>
        </p:spPr>
      </p:cxnSp>
      <p:sp>
        <p:nvSpPr>
          <p:cNvPr id="70" name="Shape 70"/>
          <p:cNvSpPr txBox="1"/>
          <p:nvPr/>
        </p:nvSpPr>
        <p:spPr>
          <a:xfrm>
            <a:off y="2603725" x="936525"/>
            <a:ext cy="604499" cx="2856599"/>
          </a:xfrm>
          <a:prstGeom prst="rect">
            <a:avLst/>
          </a:prstGeom>
        </p:spPr>
        <p:txBody>
          <a:bodyPr bIns="91425" rIns="91425" lIns="91425" tIns="91425" anchor="ctr" anchorCtr="0">
            <a:noAutofit/>
          </a:bodyPr>
          <a:lstStyle/>
          <a:p>
            <a:pPr rtl="0" lvl="0">
              <a:buNone/>
            </a:pPr>
            <a:r>
              <a:rPr b="1" sz="1800" lang="es">
                <a:solidFill>
                  <a:srgbClr val="FFFFFF"/>
                </a:solidFill>
              </a:rPr>
              <a:t>Inversiones mitad A:</a:t>
            </a:r>
            <a:br>
              <a:rPr b="1" sz="1800" lang="es">
                <a:solidFill>
                  <a:srgbClr val="FFFFFF"/>
                </a:solidFill>
              </a:rPr>
            </a:br>
            <a:r>
              <a:rPr b="1" sz="1800" lang="es">
                <a:solidFill>
                  <a:srgbClr val="FFFFFF"/>
                </a:solidFill>
              </a:rPr>
              <a:t>6-2, 6-4, 7-2, 7-4, 8-2, 8-4</a:t>
            </a:r>
          </a:p>
        </p:txBody>
      </p:sp>
      <p:sp>
        <p:nvSpPr>
          <p:cNvPr id="71" name="Shape 71"/>
          <p:cNvSpPr txBox="1"/>
          <p:nvPr/>
        </p:nvSpPr>
        <p:spPr>
          <a:xfrm>
            <a:off y="2611525" x="4525500"/>
            <a:ext cy="604499" cx="4230900"/>
          </a:xfrm>
          <a:prstGeom prst="rect">
            <a:avLst/>
          </a:prstGeom>
        </p:spPr>
        <p:txBody>
          <a:bodyPr bIns="91425" rIns="91425" lIns="91425" tIns="91425" anchor="ctr" anchorCtr="0">
            <a:noAutofit/>
          </a:bodyPr>
          <a:lstStyle/>
          <a:p>
            <a:pPr rtl="0" lvl="0">
              <a:buNone/>
            </a:pPr>
            <a:r>
              <a:rPr b="1" sz="1800" lang="es">
                <a:solidFill>
                  <a:srgbClr val="FFFFFF"/>
                </a:solidFill>
              </a:rPr>
              <a:t>Inversiones mitad B:</a:t>
            </a:r>
            <a:br>
              <a:rPr b="1" sz="1800" lang="es">
                <a:solidFill>
                  <a:srgbClr val="FFFFFF"/>
                </a:solidFill>
              </a:rPr>
            </a:br>
            <a:r>
              <a:rPr b="1" sz="1800" lang="es">
                <a:solidFill>
                  <a:srgbClr val="FFFFFF"/>
                </a:solidFill>
              </a:rPr>
              <a:t>12-11, 12-10, 12-9, 11-10, 11-9, 10-9</a:t>
            </a:r>
          </a:p>
        </p:txBody>
      </p:sp>
      <p:sp>
        <p:nvSpPr>
          <p:cNvPr id="72" name="Shape 72"/>
          <p:cNvSpPr txBox="1"/>
          <p:nvPr/>
        </p:nvSpPr>
        <p:spPr>
          <a:xfrm>
            <a:off y="3322025" x="1268275"/>
            <a:ext cy="525900" cx="1971000"/>
          </a:xfrm>
          <a:prstGeom prst="rect">
            <a:avLst/>
          </a:prstGeom>
        </p:spPr>
        <p:txBody>
          <a:bodyPr bIns="91425" rIns="91425" lIns="91425" tIns="91425" anchor="ctr" anchorCtr="0">
            <a:noAutofit/>
          </a:bodyPr>
          <a:lstStyle/>
          <a:p>
            <a:pPr rtl="0" lvl="0">
              <a:buNone/>
            </a:pPr>
            <a:r>
              <a:rPr b="1" sz="1800" lang="es">
                <a:solidFill>
                  <a:srgbClr val="FFFFFF"/>
                </a:solidFill>
              </a:rPr>
              <a:t>6 INVERSIONES</a:t>
            </a:r>
          </a:p>
        </p:txBody>
      </p:sp>
      <p:sp>
        <p:nvSpPr>
          <p:cNvPr id="73" name="Shape 73"/>
          <p:cNvSpPr txBox="1"/>
          <p:nvPr/>
        </p:nvSpPr>
        <p:spPr>
          <a:xfrm>
            <a:off y="3337625" x="5394137"/>
            <a:ext cy="525900" cx="1971000"/>
          </a:xfrm>
          <a:prstGeom prst="rect">
            <a:avLst/>
          </a:prstGeom>
        </p:spPr>
        <p:txBody>
          <a:bodyPr bIns="91425" rIns="91425" lIns="91425" tIns="91425" anchor="ctr" anchorCtr="0">
            <a:noAutofit/>
          </a:bodyPr>
          <a:lstStyle/>
          <a:p>
            <a:pPr rtl="0" lvl="0">
              <a:buNone/>
            </a:pPr>
            <a:r>
              <a:rPr b="1" sz="1800" lang="es">
                <a:solidFill>
                  <a:srgbClr val="FFFFFF"/>
                </a:solidFill>
              </a:rPr>
              <a:t>6 INVERSIONES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p:nvPr/>
        </p:nvSpPr>
        <p:spPr>
          <a:xfrm>
            <a:off y="82825" x="204099"/>
            <a:ext cy="526023" cx="6426776"/>
          </a:xfrm>
          <a:custGeom>
            <a:pathLst>
              <a:path w="15624" extrusionOk="0" h="1087">
                <a:moveTo>
                  <a:pt y="64" x="6600"/>
                </a:moveTo>
                <a:lnTo>
                  <a:pt y="221" x="6600"/>
                </a:lnTo>
                <a:lnTo>
                  <a:pt y="221" x="6768"/>
                </a:lnTo>
                <a:lnTo>
                  <a:pt y="64" x="6768"/>
                </a:lnTo>
                <a:close/>
                <a:moveTo>
                  <a:pt y="64" x="7525"/>
                </a:moveTo>
                <a:lnTo>
                  <a:pt y="221" x="7525"/>
                </a:lnTo>
                <a:lnTo>
                  <a:pt y="221" x="7694"/>
                </a:lnTo>
                <a:lnTo>
                  <a:pt y="64" x="7694"/>
                </a:lnTo>
                <a:close/>
                <a:moveTo>
                  <a:pt y="0" x="14921"/>
                </a:moveTo>
                <a:lnTo>
                  <a:pt y="157" x="14650"/>
                </a:lnTo>
                <a:lnTo>
                  <a:pt y="265" x="14700"/>
                </a:lnTo>
                <a:lnTo>
                  <a:pt y="160" x="14994"/>
                </a:lnTo>
                <a:lnTo>
                  <a:pt y="0" x="14921"/>
                </a:lnTo>
                <a:close/>
                <a:moveTo>
                  <a:pt y="289" x="4964"/>
                </a:moveTo>
                <a:cubicBezTo>
                  <a:pt y="289" x="4952"/>
                  <a:pt y="291" x="4941"/>
                  <a:pt y="295" x="4931"/>
                </a:cubicBezTo>
                <a:cubicBezTo>
                  <a:pt y="300" x="4921"/>
                  <a:pt y="306" x="4912"/>
                  <a:pt y="314" x="4904"/>
                </a:cubicBezTo>
                <a:cubicBezTo>
                  <a:pt y="321" x="4897"/>
                  <a:pt y="330" x="4891"/>
                  <a:pt y="340" x="4886"/>
                </a:cubicBezTo>
                <a:cubicBezTo>
                  <a:pt y="350" x="4882"/>
                  <a:pt y="361" x="4880"/>
                  <a:pt y="372" x="4880"/>
                </a:cubicBezTo>
                <a:cubicBezTo>
                  <a:pt y="384" x="4880"/>
                  <a:pt y="395" x="4882"/>
                  <a:pt y="405" x="4886"/>
                </a:cubicBezTo>
                <a:cubicBezTo>
                  <a:pt y="415" x="4891"/>
                  <a:pt y="424" x="4897"/>
                  <a:pt y="432" x="4904"/>
                </a:cubicBezTo>
                <a:cubicBezTo>
                  <a:pt y="439" x="4912"/>
                  <a:pt y="445" x="4921"/>
                  <a:pt y="450" x="4931"/>
                </a:cubicBezTo>
                <a:cubicBezTo>
                  <a:pt y="454" x="4941"/>
                  <a:pt y="456" x="4952"/>
                  <a:pt y="456" x="4964"/>
                </a:cubicBezTo>
                <a:cubicBezTo>
                  <a:pt y="456" x="4975"/>
                  <a:pt y="454" x="4986"/>
                  <a:pt y="450" x="4996"/>
                </a:cubicBezTo>
                <a:cubicBezTo>
                  <a:pt y="445" x="5006"/>
                  <a:pt y="439" x="5015"/>
                  <a:pt y="432" x="5022"/>
                </a:cubicBezTo>
                <a:cubicBezTo>
                  <a:pt y="424" x="5030"/>
                  <a:pt y="415" x="5036"/>
                  <a:pt y="405" x="5041"/>
                </a:cubicBezTo>
                <a:cubicBezTo>
                  <a:pt y="395" x="5045"/>
                  <a:pt y="384" x="5048"/>
                  <a:pt y="372" x="5048"/>
                </a:cubicBezTo>
                <a:cubicBezTo>
                  <a:pt y="361" x="5048"/>
                  <a:pt y="350" x="5045"/>
                  <a:pt y="340" x="5041"/>
                </a:cubicBezTo>
                <a:cubicBezTo>
                  <a:pt y="330" x="5036"/>
                  <a:pt y="321" x="5030"/>
                  <a:pt y="313" x="5023"/>
                </a:cubicBezTo>
                <a:cubicBezTo>
                  <a:pt y="306" x="5015"/>
                  <a:pt y="300" x="5006"/>
                  <a:pt y="295" x="4996"/>
                </a:cubicBezTo>
                <a:cubicBezTo>
                  <a:pt y="291" x="4986"/>
                  <a:pt y="289" x="4975"/>
                  <a:pt y="289" x="4964"/>
                </a:cubicBezTo>
                <a:close/>
                <a:moveTo>
                  <a:pt y="401" x="177"/>
                </a:moveTo>
                <a:lnTo>
                  <a:pt y="571" x="177"/>
                </a:lnTo>
                <a:lnTo>
                  <a:pt y="571" x="620"/>
                </a:lnTo>
                <a:lnTo>
                  <a:pt y="401" x="620"/>
                </a:lnTo>
                <a:close/>
                <a:moveTo>
                  <a:pt y="456" x="1140"/>
                </a:moveTo>
                <a:cubicBezTo>
                  <a:pt y="456" x="1151"/>
                  <a:pt y="458" x="1159"/>
                  <a:pt y="463" x="1164"/>
                </a:cubicBezTo>
                <a:cubicBezTo>
                  <a:pt y="467" x="1169"/>
                  <a:pt y="475" x="1171"/>
                  <a:pt y="487" x="1171"/>
                </a:cubicBezTo>
                <a:lnTo>
                  <a:pt y="658" x="1171"/>
                </a:lnTo>
                <a:cubicBezTo>
                  <a:pt y="669" x="1171"/>
                  <a:pt y="677" x="1169"/>
                  <a:pt y="681" x="1164"/>
                </a:cubicBezTo>
                <a:cubicBezTo>
                  <a:pt y="686" x="1160"/>
                  <a:pt y="688" x="1152"/>
                  <a:pt y="688" x="1140"/>
                </a:cubicBezTo>
                <a:lnTo>
                  <a:pt y="688" x="912"/>
                </a:lnTo>
                <a:cubicBezTo>
                  <a:pt y="688" x="901"/>
                  <a:pt y="686" x="893"/>
                  <a:pt y="681" x="888"/>
                </a:cubicBezTo>
                <a:cubicBezTo>
                  <a:pt y="677" x="884"/>
                  <a:pt y="669" x="881"/>
                  <a:pt y="658" x="881"/>
                </a:cubicBezTo>
                <a:lnTo>
                  <a:pt y="486" x="881"/>
                </a:lnTo>
                <a:cubicBezTo>
                  <a:pt y="475" x="881"/>
                  <a:pt y="468" x="884"/>
                  <a:pt y="463" x="888"/>
                </a:cubicBezTo>
                <a:cubicBezTo>
                  <a:pt y="459" x="893"/>
                  <a:pt y="456" x="901"/>
                  <a:pt y="456" x="912"/>
                </a:cubicBezTo>
                <a:close/>
                <a:moveTo>
                  <a:pt y="284" x="6215"/>
                </a:moveTo>
                <a:cubicBezTo>
                  <a:pt y="284" x="6237"/>
                  <a:pt y="287" x="6257"/>
                  <a:pt y="294" x="6275"/>
                </a:cubicBezTo>
                <a:cubicBezTo>
                  <a:pt y="301" x="6293"/>
                  <a:pt y="311" x="6308"/>
                  <a:pt y="324" x="6320"/>
                </a:cubicBezTo>
                <a:cubicBezTo>
                  <a:pt y="336" x="6333"/>
                  <a:pt y="351" x="6343"/>
                  <a:pt y="369" x="6350"/>
                </a:cubicBezTo>
                <a:cubicBezTo>
                  <a:pt y="387" x="6357"/>
                  <a:pt y="407" x="6360"/>
                  <a:pt y="429" x="6360"/>
                </a:cubicBezTo>
                <a:lnTo>
                  <a:pt y="543" x="6360"/>
                </a:lnTo>
                <a:cubicBezTo>
                  <a:pt y="566" x="6360"/>
                  <a:pt y="586" x="6357"/>
                  <a:pt y="604" x="6350"/>
                </a:cubicBezTo>
                <a:cubicBezTo>
                  <a:pt y="621" x="6343"/>
                  <a:pt y="636" x="6333"/>
                  <a:pt y="649" x="6321"/>
                </a:cubicBezTo>
                <a:cubicBezTo>
                  <a:pt y="661" x="6308"/>
                  <a:pt y="671" x="6293"/>
                  <a:pt y="678" x="6275"/>
                </a:cubicBezTo>
                <a:cubicBezTo>
                  <a:pt y="685" x="6257"/>
                  <a:pt y="688" x="6237"/>
                  <a:pt y="688" x="6215"/>
                </a:cubicBezTo>
                <a:lnTo>
                  <a:pt y="688" x="5956"/>
                </a:lnTo>
                <a:lnTo>
                  <a:pt y="284" x="5956"/>
                </a:lnTo>
                <a:close/>
                <a:moveTo>
                  <a:pt y="688" x="4964"/>
                </a:moveTo>
                <a:cubicBezTo>
                  <a:pt y="688" x="4952"/>
                  <a:pt y="691" x="4941"/>
                  <a:pt y="695" x="4931"/>
                </a:cubicBezTo>
                <a:cubicBezTo>
                  <a:pt y="700" x="4921"/>
                  <a:pt y="706" x="4912"/>
                  <a:pt y="714" x="4904"/>
                </a:cubicBezTo>
                <a:cubicBezTo>
                  <a:pt y="721" x="4897"/>
                  <a:pt y="730" x="4891"/>
                  <a:pt y="740" x="4886"/>
                </a:cubicBezTo>
                <a:cubicBezTo>
                  <a:pt y="750" x="4882"/>
                  <a:pt y="761" x="4880"/>
                  <a:pt y="772" x="4880"/>
                </a:cubicBezTo>
                <a:cubicBezTo>
                  <a:pt y="784" x="4880"/>
                  <a:pt y="795" x="4882"/>
                  <a:pt y="805" x="4886"/>
                </a:cubicBezTo>
                <a:cubicBezTo>
                  <a:pt y="815" x="4891"/>
                  <a:pt y="824" x="4897"/>
                  <a:pt y="832" x="4904"/>
                </a:cubicBezTo>
                <a:cubicBezTo>
                  <a:pt y="839" x="4912"/>
                  <a:pt y="845" x="4921"/>
                  <a:pt y="850" x="4931"/>
                </a:cubicBezTo>
                <a:cubicBezTo>
                  <a:pt y="854" x="4941"/>
                  <a:pt y="856" x="4952"/>
                  <a:pt y="856" x="4964"/>
                </a:cubicBezTo>
                <a:cubicBezTo>
                  <a:pt y="856" x="4975"/>
                  <a:pt y="854" x="4986"/>
                  <a:pt y="850" x="4996"/>
                </a:cubicBezTo>
                <a:cubicBezTo>
                  <a:pt y="845" x="5006"/>
                  <a:pt y="839" x="5015"/>
                  <a:pt y="832" x="5022"/>
                </a:cubicBezTo>
                <a:cubicBezTo>
                  <a:pt y="824" x="5030"/>
                  <a:pt y="815" x="5036"/>
                  <a:pt y="805" x="5041"/>
                </a:cubicBezTo>
                <a:cubicBezTo>
                  <a:pt y="795" x="5045"/>
                  <a:pt y="784" x="5048"/>
                  <a:pt y="772" x="5048"/>
                </a:cubicBezTo>
                <a:cubicBezTo>
                  <a:pt y="761" x="5048"/>
                  <a:pt y="750" x="5045"/>
                  <a:pt y="740" x="5041"/>
                </a:cubicBezTo>
                <a:cubicBezTo>
                  <a:pt y="730" x="5036"/>
                  <a:pt y="721" x="5030"/>
                  <a:pt y="713" x="5023"/>
                </a:cubicBezTo>
                <a:cubicBezTo>
                  <a:pt y="706" x="5015"/>
                  <a:pt y="700" x="5006"/>
                  <a:pt y="695" x="4996"/>
                </a:cubicBezTo>
                <a:cubicBezTo>
                  <a:pt y="691" x="4986"/>
                  <a:pt y="688" x="4975"/>
                  <a:pt y="688" x="4964"/>
                </a:cubicBezTo>
                <a:close/>
                <a:moveTo>
                  <a:pt y="115" x="84"/>
                </a:moveTo>
                <a:cubicBezTo>
                  <a:pt y="115" x="72"/>
                  <a:pt y="117" x="61"/>
                  <a:pt y="122" x="51"/>
                </a:cubicBezTo>
                <a:cubicBezTo>
                  <a:pt y="126" x="40"/>
                  <a:pt y="132" x="31"/>
                  <a:pt y="140" x="24"/>
                </a:cubicBezTo>
                <a:cubicBezTo>
                  <a:pt y="148" x="16"/>
                  <a:pt y="157" x="10"/>
                  <a:pt y="167" x="6"/>
                </a:cubicBezTo>
                <a:cubicBezTo>
                  <a:pt y="177" x="2"/>
                  <a:pt y="188" x="0"/>
                  <a:pt y="200" x="0"/>
                </a:cubicBezTo>
                <a:lnTo>
                  <a:pt y="857" x="0"/>
                </a:lnTo>
                <a:lnTo>
                  <a:pt y="857" x="168"/>
                </a:lnTo>
                <a:lnTo>
                  <a:pt y="284" x="168"/>
                </a:lnTo>
                <a:lnTo>
                  <a:pt y="284" x="677"/>
                </a:lnTo>
                <a:lnTo>
                  <a:pt y="115" x="677"/>
                </a:lnTo>
                <a:close/>
                <a:moveTo>
                  <a:pt y="288" x="911"/>
                </a:moveTo>
                <a:cubicBezTo>
                  <a:pt y="288" x="892"/>
                  <a:pt y="291" x="870"/>
                  <a:pt y="298" x="847"/>
                </a:cubicBezTo>
                <a:cubicBezTo>
                  <a:pt y="305" x="824"/>
                  <a:pt y="316" x="803"/>
                  <a:pt y="332" x="783"/>
                </a:cubicBezTo>
                <a:cubicBezTo>
                  <a:pt y="348" x="763"/>
                  <a:pt y="369" x="746"/>
                  <a:pt y="394" x="733"/>
                </a:cubicBezTo>
                <a:cubicBezTo>
                  <a:pt y="419" x="720"/>
                  <a:pt y="450" x="713"/>
                  <a:pt y="486" x="713"/>
                </a:cubicBezTo>
                <a:lnTo>
                  <a:pt y="658" x="713"/>
                </a:lnTo>
                <a:cubicBezTo>
                  <a:pt y="694" x="713"/>
                  <a:pt y="725" x="720"/>
                  <a:pt y="751" x="733"/>
                </a:cubicBezTo>
                <a:cubicBezTo>
                  <a:pt y="776" x="746"/>
                  <a:pt y="797" x="763"/>
                  <a:pt y="813" x="783"/>
                </a:cubicBezTo>
                <a:cubicBezTo>
                  <a:pt y="828" x="803"/>
                  <a:pt y="840" x="824"/>
                  <a:pt y="847" x="847"/>
                </a:cubicBezTo>
                <a:cubicBezTo>
                  <a:pt y="854" x="870"/>
                  <a:pt y="857" x="892"/>
                  <a:pt y="857" x="911"/>
                </a:cubicBezTo>
                <a:lnTo>
                  <a:pt y="857" x="1140"/>
                </a:lnTo>
                <a:cubicBezTo>
                  <a:pt y="857" x="1154"/>
                  <a:pt y="856" x="1168"/>
                  <a:pt y="853" x="1183"/>
                </a:cubicBezTo>
                <a:cubicBezTo>
                  <a:pt y="849" x="1198"/>
                  <a:pt y="845" x="1213"/>
                  <a:pt y="838" x="1227"/>
                </a:cubicBezTo>
                <a:cubicBezTo>
                  <a:pt y="832" x="1242"/>
                  <a:pt y="823" x="1256"/>
                  <a:pt y="813" x="1270"/>
                </a:cubicBezTo>
                <a:cubicBezTo>
                  <a:pt y="802" x="1283"/>
                  <a:pt y="790" x="1295"/>
                  <a:pt y="775" x="1305"/>
                </a:cubicBezTo>
                <a:cubicBezTo>
                  <a:pt y="760" x="1316"/>
                  <a:pt y="743" x="1324"/>
                  <a:pt y="723" x="1330"/>
                </a:cubicBezTo>
                <a:cubicBezTo>
                  <a:pt y="704" x="1336"/>
                  <a:pt y="682" x="1340"/>
                  <a:pt y="658" x="1340"/>
                </a:cubicBezTo>
                <a:lnTo>
                  <a:pt y="486" x="1340"/>
                </a:lnTo>
                <a:cubicBezTo>
                  <a:pt y="466" x="1340"/>
                  <a:pt y="445" x="1336"/>
                  <a:pt y="422" x="1329"/>
                </a:cubicBezTo>
                <a:cubicBezTo>
                  <a:pt y="399" x="1322"/>
                  <a:pt y="377" x="1310"/>
                  <a:pt y="357" x="1295"/>
                </a:cubicBezTo>
                <a:cubicBezTo>
                  <a:pt y="337" x="1279"/>
                  <a:pt y="321" x="1258"/>
                  <a:pt y="307" x="1233"/>
                </a:cubicBezTo>
                <a:cubicBezTo>
                  <a:pt y="294" x="1207"/>
                  <a:pt y="288" x="1176"/>
                  <a:pt y="288" x="1140"/>
                </a:cubicBezTo>
                <a:close/>
                <a:moveTo>
                  <a:pt y="288" x="1602"/>
                </a:moveTo>
                <a:cubicBezTo>
                  <a:pt y="288" x="1589"/>
                  <a:pt y="289" x="1575"/>
                  <a:pt y="292" x="1560"/>
                </a:cubicBezTo>
                <a:cubicBezTo>
                  <a:pt y="295" x="1545"/>
                  <a:pt y="300" x="1530"/>
                  <a:pt y="306" x="1515"/>
                </a:cubicBezTo>
                <a:cubicBezTo>
                  <a:pt y="313" x="1501"/>
                  <a:pt y="321" x="1487"/>
                  <a:pt y="332" x="1473"/>
                </a:cubicBezTo>
                <a:cubicBezTo>
                  <a:pt y="342" x="1460"/>
                  <a:pt y="355" x="1448"/>
                  <a:pt y="370" x="1437"/>
                </a:cubicBezTo>
                <a:cubicBezTo>
                  <a:pt y="385" x="1427"/>
                  <a:pt y="402" x="1418"/>
                  <a:pt y="421" x="1412"/>
                </a:cubicBezTo>
                <a:cubicBezTo>
                  <a:pt y="441" x="1406"/>
                  <a:pt y="462" x="1403"/>
                  <a:pt y="486" x="1403"/>
                </a:cubicBezTo>
                <a:lnTo>
                  <a:pt y="857" x="1403"/>
                </a:lnTo>
                <a:lnTo>
                  <a:pt y="857" x="1571"/>
                </a:lnTo>
                <a:lnTo>
                  <a:pt y="486" x="1571"/>
                </a:lnTo>
                <a:cubicBezTo>
                  <a:pt y="475" x="1571"/>
                  <a:pt y="468" x="1574"/>
                  <a:pt y="463" x="1578"/>
                </a:cubicBezTo>
                <a:cubicBezTo>
                  <a:pt y="459" x="1583"/>
                  <a:pt y="456" x="1591"/>
                  <a:pt y="456" x="1603"/>
                </a:cubicBezTo>
                <a:lnTo>
                  <a:pt y="456" x="1909"/>
                </a:lnTo>
                <a:lnTo>
                  <a:pt y="288" x="1909"/>
                </a:lnTo>
                <a:close/>
                <a:moveTo>
                  <a:pt y="288" x="2036"/>
                </a:moveTo>
                <a:cubicBezTo>
                  <a:pt y="288" x="2024"/>
                  <a:pt y="290" x="2013"/>
                  <a:pt y="294" x="2003"/>
                </a:cubicBezTo>
                <a:cubicBezTo>
                  <a:pt y="298" x="1993"/>
                  <a:pt y="304" x="1984"/>
                  <a:pt y="312" x="1976"/>
                </a:cubicBezTo>
                <a:cubicBezTo>
                  <a:pt y="319" x="1968"/>
                  <a:pt y="328" x="1962"/>
                  <a:pt y="339" x="1958"/>
                </a:cubicBezTo>
                <a:cubicBezTo>
                  <a:pt y="349" x="1953"/>
                  <a:pt y="360" x="1951"/>
                  <a:pt y="371" x="1951"/>
                </a:cubicBezTo>
                <a:lnTo>
                  <a:pt y="857" x="1951"/>
                </a:lnTo>
                <a:lnTo>
                  <a:pt y="857" x="2120"/>
                </a:lnTo>
                <a:lnTo>
                  <a:pt y="456" x="2120"/>
                </a:lnTo>
                <a:lnTo>
                  <a:pt y="456" x="2264"/>
                </a:lnTo>
                <a:cubicBezTo>
                  <a:pt y="456" x="2276"/>
                  <a:pt y="459" x="2284"/>
                  <a:pt y="463" x="2288"/>
                </a:cubicBezTo>
                <a:cubicBezTo>
                  <a:pt y="468" x="2293"/>
                  <a:pt y="475" x="2295"/>
                  <a:pt y="486" x="2295"/>
                </a:cubicBezTo>
                <a:lnTo>
                  <a:pt y="857" x="2295"/>
                </a:lnTo>
                <a:lnTo>
                  <a:pt y="857" x="2464"/>
                </a:lnTo>
                <a:lnTo>
                  <a:pt y="486" x="2464"/>
                </a:lnTo>
                <a:cubicBezTo>
                  <a:pt y="466" x="2464"/>
                  <a:pt y="456" x="2464"/>
                  <a:pt y="456" x="2464"/>
                </a:cubicBezTo>
                <a:cubicBezTo>
                  <a:pt y="456" x="2464"/>
                  <a:pt y="456" x="2464"/>
                  <a:pt y="456" x="2464"/>
                </a:cubicBezTo>
                <a:lnTo>
                  <a:pt y="456" x="2551"/>
                </a:lnTo>
                <a:cubicBezTo>
                  <a:pt y="456" x="2562"/>
                  <a:pt y="458" x="2570"/>
                  <a:pt y="463" x="2575"/>
                </a:cubicBezTo>
                <a:cubicBezTo>
                  <a:pt y="467" x="2579"/>
                  <a:pt y="475" x="2581"/>
                  <a:pt y="486" x="2581"/>
                </a:cubicBezTo>
                <a:lnTo>
                  <a:pt y="857" x="2581"/>
                </a:lnTo>
                <a:lnTo>
                  <a:pt y="857" x="2750"/>
                </a:lnTo>
                <a:lnTo>
                  <a:pt y="486" x="2750"/>
                </a:lnTo>
                <a:cubicBezTo>
                  <a:pt y="462" x="2750"/>
                  <a:pt y="441" x="2747"/>
                  <a:pt y="421" x="2740"/>
                </a:cubicBezTo>
                <a:cubicBezTo>
                  <a:pt y="402" x="2734"/>
                  <a:pt y="385" x="2726"/>
                  <a:pt y="370" x="2716"/>
                </a:cubicBezTo>
                <a:cubicBezTo>
                  <a:pt y="355" x="2705"/>
                  <a:pt y="342" x="2693"/>
                  <a:pt y="332" x="2680"/>
                </a:cubicBezTo>
                <a:cubicBezTo>
                  <a:pt y="321" x="2666"/>
                  <a:pt y="313" x="2652"/>
                  <a:pt y="306" x="2638"/>
                </a:cubicBezTo>
                <a:cubicBezTo>
                  <a:pt y="300" x="2623"/>
                  <a:pt y="295" x="2608"/>
                  <a:pt y="292" x="2593"/>
                </a:cubicBezTo>
                <a:cubicBezTo>
                  <a:pt y="289" x="2579"/>
                  <a:pt y="288" x="2565"/>
                  <a:pt y="288" x="2551"/>
                </a:cubicBezTo>
                <a:lnTo>
                  <a:pt y="288" x="2358"/>
                </a:lnTo>
                <a:lnTo>
                  <a:pt y="306" x="2358"/>
                </a:lnTo>
                <a:cubicBezTo>
                  <a:pt y="306" x="2359"/>
                  <a:pt y="306" x="2359"/>
                  <a:pt y="306" x="2358"/>
                </a:cubicBezTo>
                <a:cubicBezTo>
                  <a:pt y="306" x="2356"/>
                  <a:pt y="303" x="2346"/>
                  <a:pt y="298" x="2328"/>
                </a:cubicBezTo>
                <a:cubicBezTo>
                  <a:pt y="291" x="2306"/>
                  <a:pt y="288" x="2285"/>
                  <a:pt y="288" x="2265"/>
                </a:cubicBezTo>
                <a:close/>
                <a:moveTo>
                  <a:pt y="288" x="2916"/>
                </a:moveTo>
                <a:lnTo>
                  <a:pt y="450" x="2916"/>
                </a:lnTo>
                <a:lnTo>
                  <a:pt y="450" x="3216"/>
                </a:lnTo>
                <a:cubicBezTo>
                  <a:pt y="450" x="3226"/>
                  <a:pt y="453" x="3234"/>
                  <a:pt y="459" x="3240"/>
                </a:cubicBezTo>
                <a:cubicBezTo>
                  <a:pt y="464" x="3246"/>
                  <a:pt y="473" x="3249"/>
                  <a:pt y="483" x="3249"/>
                </a:cubicBezTo>
                <a:lnTo>
                  <a:pt y="660" x="3249"/>
                </a:lnTo>
                <a:cubicBezTo>
                  <a:pt y="671" x="3249"/>
                  <a:pt y="679" x="3246"/>
                  <a:pt y="685" x="3241"/>
                </a:cubicBezTo>
                <a:cubicBezTo>
                  <a:pt y="691" x="3235"/>
                  <a:pt y="694" x="3227"/>
                  <a:pt y="694" x="3216"/>
                </a:cubicBezTo>
                <a:lnTo>
                  <a:pt y="694" x="2988"/>
                </a:lnTo>
                <a:cubicBezTo>
                  <a:pt y="694" x="2978"/>
                  <a:pt y="692" x="2970"/>
                  <a:pt y="686" x="2963"/>
                </a:cubicBezTo>
                <a:cubicBezTo>
                  <a:pt y="680" x="2957"/>
                  <a:pt y="673" x="2953"/>
                  <a:pt y="662" x="2953"/>
                </a:cubicBezTo>
                <a:cubicBezTo>
                  <a:pt y="652" x="2953"/>
                  <a:pt y="644" x="2956"/>
                  <a:pt y="638" x="2962"/>
                </a:cubicBezTo>
                <a:cubicBezTo>
                  <a:pt y="631" x="2967"/>
                  <a:pt y="628" x="2976"/>
                  <a:pt y="628" x="2987"/>
                </a:cubicBezTo>
                <a:lnTo>
                  <a:pt y="628" x="3236"/>
                </a:lnTo>
                <a:lnTo>
                  <a:pt y="465" x="3236"/>
                </a:lnTo>
                <a:lnTo>
                  <a:pt y="465" x="2987"/>
                </a:lnTo>
                <a:cubicBezTo>
                  <a:pt y="465" x="2951"/>
                  <a:pt y="472" x="2921"/>
                  <a:pt y="485" x="2896"/>
                </a:cubicBezTo>
                <a:cubicBezTo>
                  <a:pt y="498" x="2871"/>
                  <a:pt y="515" x="2850"/>
                  <a:pt y="534" x="2835"/>
                </a:cubicBezTo>
                <a:cubicBezTo>
                  <a:pt y="554" x="2819"/>
                  <a:pt y="575" x="2808"/>
                  <a:pt y="598" x="2801"/>
                </a:cubicBezTo>
                <a:cubicBezTo>
                  <a:pt y="621" x="2794"/>
                  <a:pt y="642" x="2791"/>
                  <a:pt y="661" x="2791"/>
                </a:cubicBezTo>
                <a:cubicBezTo>
                  <a:pt y="697" x="2791"/>
                  <a:pt y="727" x="2798"/>
                  <a:pt y="752" x="2811"/>
                </a:cubicBezTo>
                <a:cubicBezTo>
                  <a:pt y="777" x="2824"/>
                  <a:pt y="798" x="2840"/>
                  <a:pt y="813" x="2860"/>
                </a:cubicBezTo>
                <a:cubicBezTo>
                  <a:pt y="829" x="2880"/>
                  <a:pt y="840" x="2901"/>
                  <a:pt y="847" x="2923"/>
                </a:cubicBezTo>
                <a:cubicBezTo>
                  <a:pt y="854" x="2946"/>
                  <a:pt y="857" x="2967"/>
                  <a:pt y="857" x="2987"/>
                </a:cubicBezTo>
                <a:lnTo>
                  <a:pt y="857" x="3216"/>
                </a:lnTo>
                <a:cubicBezTo>
                  <a:pt y="857" x="3251"/>
                  <a:pt y="851" x="3281"/>
                  <a:pt y="837" x="3306"/>
                </a:cubicBezTo>
                <a:cubicBezTo>
                  <a:pt y="824" x="3331"/>
                  <a:pt y="808" x="3352"/>
                  <a:pt y="788" x="3367"/>
                </a:cubicBezTo>
                <a:cubicBezTo>
                  <a:pt y="768" x="3383"/>
                  <a:pt y="747" x="3394"/>
                  <a:pt y="725" x="3401"/>
                </a:cubicBezTo>
                <a:cubicBezTo>
                  <a:pt y="702" x="3408"/>
                  <a:pt y="681" x="3411"/>
                  <a:pt y="661" x="3411"/>
                </a:cubicBezTo>
                <a:lnTo>
                  <a:pt y="483" x="3411"/>
                </a:lnTo>
                <a:cubicBezTo>
                  <a:pt y="448" x="3411"/>
                  <a:pt y="418" x="3405"/>
                  <a:pt y="393" x="3391"/>
                </a:cubicBezTo>
                <a:cubicBezTo>
                  <a:pt y="367" x="3378"/>
                  <a:pt y="347" x="3362"/>
                  <a:pt y="332" x="3342"/>
                </a:cubicBezTo>
                <a:cubicBezTo>
                  <a:pt y="316" x="3323"/>
                  <a:pt y="305" x="3302"/>
                  <a:pt y="298" x="3279"/>
                </a:cubicBezTo>
                <a:cubicBezTo>
                  <a:pt y="291" x="3256"/>
                  <a:pt y="288" x="3235"/>
                  <a:pt y="288" x="3216"/>
                </a:cubicBezTo>
                <a:close/>
                <a:moveTo>
                  <a:pt y="115" x="3853"/>
                </a:moveTo>
                <a:lnTo>
                  <a:pt y="284" x="3853"/>
                </a:lnTo>
                <a:lnTo>
                  <a:pt y="284" x="4281"/>
                </a:lnTo>
                <a:cubicBezTo>
                  <a:pt y="284" x="4291"/>
                  <a:pt y="286" x="4299"/>
                  <a:pt y="291" x="4303"/>
                </a:cubicBezTo>
                <a:cubicBezTo>
                  <a:pt y="296" x="4308"/>
                  <a:pt y="304" x="4310"/>
                  <a:pt y="315" x="4310"/>
                </a:cubicBezTo>
                <a:lnTo>
                  <a:pt y="371" x="4310"/>
                </a:lnTo>
                <a:cubicBezTo>
                  <a:pt y="382" x="4310"/>
                  <a:pt y="390" x="4308"/>
                  <a:pt y="395" x="4304"/>
                </a:cubicBezTo>
                <a:cubicBezTo>
                  <a:pt y="399" x="4299"/>
                  <a:pt y="401" x="4291"/>
                  <a:pt y="401" x="4280"/>
                </a:cubicBezTo>
                <a:lnTo>
                  <a:pt y="401" x="3994"/>
                </a:lnTo>
                <a:cubicBezTo>
                  <a:pt y="401" x="3970"/>
                  <a:pt y="405" x="3948"/>
                  <a:pt y="411" x="3929"/>
                </a:cubicBezTo>
                <a:cubicBezTo>
                  <a:pt y="417" x="3910"/>
                  <a:pt y="425" x="3893"/>
                  <a:pt y="436" x="3878"/>
                </a:cubicBezTo>
                <a:cubicBezTo>
                  <a:pt y="446" x="3863"/>
                  <a:pt y="458" x="3850"/>
                  <a:pt y="472" x="3840"/>
                </a:cubicBezTo>
                <a:cubicBezTo>
                  <a:pt y="485" x="3829"/>
                  <a:pt y="499" x="3821"/>
                  <a:pt y="514" x="3814"/>
                </a:cubicBezTo>
                <a:cubicBezTo>
                  <a:pt y="529" x="3808"/>
                  <a:pt y="544" x="3803"/>
                  <a:pt y="559" x="3800"/>
                </a:cubicBezTo>
                <a:cubicBezTo>
                  <a:pt y="574" x="3797"/>
                  <a:pt y="588" x="3795"/>
                  <a:pt y="601" x="3795"/>
                </a:cubicBezTo>
                <a:lnTo>
                  <a:pt y="857" x="3795"/>
                </a:lnTo>
                <a:lnTo>
                  <a:pt y="857" x="4480"/>
                </a:lnTo>
                <a:lnTo>
                  <a:pt y="688" x="4480"/>
                </a:lnTo>
                <a:lnTo>
                  <a:pt y="688" x="3964"/>
                </a:lnTo>
                <a:lnTo>
                  <a:pt y="603" x="3964"/>
                </a:lnTo>
                <a:cubicBezTo>
                  <a:pt y="599" x="3965"/>
                  <a:pt y="594" x="3966"/>
                  <a:pt y="590" x="3967"/>
                </a:cubicBezTo>
                <a:cubicBezTo>
                  <a:pt y="585" x="3968"/>
                  <a:pt y="581" x="3970"/>
                  <a:pt y="579" x="3971"/>
                </a:cubicBezTo>
                <a:cubicBezTo>
                  <a:pt y="577" x="3973"/>
                  <a:pt y="575" x="3975"/>
                  <a:pt y="573" x="3978"/>
                </a:cubicBezTo>
                <a:cubicBezTo>
                  <a:pt y="572" x="3981"/>
                  <a:pt y="571" x="3987"/>
                  <a:pt y="571" x="3994"/>
                </a:cubicBezTo>
                <a:lnTo>
                  <a:pt y="571" x="4281"/>
                </a:lnTo>
                <a:cubicBezTo>
                  <a:pt y="571" x="4301"/>
                  <a:pt y="567" x="4322"/>
                  <a:pt y="560" x="4345"/>
                </a:cubicBezTo>
                <a:cubicBezTo>
                  <a:pt y="553" x="4368"/>
                  <a:pt y="542" x="4390"/>
                  <a:pt y="526" x="4410"/>
                </a:cubicBezTo>
                <a:cubicBezTo>
                  <a:pt y="510" x="4430"/>
                  <a:pt y="490" x="4447"/>
                  <a:pt y="464" x="4460"/>
                </a:cubicBezTo>
                <a:cubicBezTo>
                  <a:pt y="439" x="4473"/>
                  <a:pt y="408" x="4480"/>
                  <a:pt y="371" x="4480"/>
                </a:cubicBezTo>
                <a:lnTo>
                  <a:pt y="314" x="4480"/>
                </a:lnTo>
                <a:cubicBezTo>
                  <a:pt y="301" x="4480"/>
                  <a:pt y="287" x="4479"/>
                  <a:pt y="272" x="4476"/>
                </a:cubicBezTo>
                <a:cubicBezTo>
                  <a:pt y="257" x="4473"/>
                  <a:pt y="242" x="4468"/>
                  <a:pt y="228" x="4461"/>
                </a:cubicBezTo>
                <a:cubicBezTo>
                  <a:pt y="213" x="4454"/>
                  <a:pt y="199" x="4446"/>
                  <a:pt y="186" x="4435"/>
                </a:cubicBezTo>
                <a:cubicBezTo>
                  <a:pt y="172" x="4424"/>
                  <a:pt y="160" x="4412"/>
                  <a:pt y="150" x="4397"/>
                </a:cubicBezTo>
                <a:cubicBezTo>
                  <a:pt y="139" x="4382"/>
                  <a:pt y="131" x="4365"/>
                  <a:pt y="125" x="4345"/>
                </a:cubicBezTo>
                <a:cubicBezTo>
                  <a:pt y="118" x="4326"/>
                  <a:pt y="115" x="4305"/>
                  <a:pt y="115" x="4281"/>
                </a:cubicBezTo>
                <a:close/>
                <a:moveTo>
                  <a:pt y="115" x="5872"/>
                </a:moveTo>
                <a:cubicBezTo>
                  <a:pt y="115" x="5860"/>
                  <a:pt y="117" x="5849"/>
                  <a:pt y="122" x="5839"/>
                </a:cubicBezTo>
                <a:cubicBezTo>
                  <a:pt y="126" x="5828"/>
                  <a:pt y="132" x="5819"/>
                  <a:pt y="140" x="5812"/>
                </a:cubicBezTo>
                <a:cubicBezTo>
                  <a:pt y="148" x="5804"/>
                  <a:pt y="157" x="5798"/>
                  <a:pt y="167" x="5794"/>
                </a:cubicBezTo>
                <a:cubicBezTo>
                  <a:pt y="177" x="5790"/>
                  <a:pt y="188" x="5788"/>
                  <a:pt y="200" x="5788"/>
                </a:cubicBezTo>
                <a:lnTo>
                  <a:pt y="772" x="5788"/>
                </a:lnTo>
                <a:cubicBezTo>
                  <a:pt y="784" x="5788"/>
                  <a:pt y="795" x="5790"/>
                  <a:pt y="806" x="5794"/>
                </a:cubicBezTo>
                <a:cubicBezTo>
                  <a:pt y="816" x="5798"/>
                  <a:pt y="825" x="5804"/>
                  <a:pt y="833" x="5812"/>
                </a:cubicBezTo>
                <a:cubicBezTo>
                  <a:pt y="840" x="5820"/>
                  <a:pt y="846" x="5829"/>
                  <a:pt y="851" x="5839"/>
                </a:cubicBezTo>
                <a:cubicBezTo>
                  <a:pt y="855" x="5849"/>
                  <a:pt y="857" x="5860"/>
                  <a:pt y="857" x="5872"/>
                </a:cubicBezTo>
                <a:lnTo>
                  <a:pt y="857" x="6215"/>
                </a:lnTo>
                <a:cubicBezTo>
                  <a:pt y="857" x="6260"/>
                  <a:pt y="849" x="6301"/>
                  <a:pt y="834" x="6340"/>
                </a:cubicBezTo>
                <a:cubicBezTo>
                  <a:pt y="818" x="6378"/>
                  <a:pt y="796" x="6411"/>
                  <a:pt y="768" x="6439"/>
                </a:cubicBezTo>
                <a:cubicBezTo>
                  <a:pt y="740" x="6467"/>
                  <a:pt y="707" x="6489"/>
                  <a:pt y="669" x="6505"/>
                </a:cubicBezTo>
                <a:cubicBezTo>
                  <a:pt y="631" x="6521"/>
                  <a:pt y="589" x="6529"/>
                  <a:pt y="543" x="6529"/>
                </a:cubicBezTo>
                <a:lnTo>
                  <a:pt y="429" x="6529"/>
                </a:lnTo>
                <a:cubicBezTo>
                  <a:pt y="384" x="6529"/>
                  <a:pt y="342" x="6521"/>
                  <a:pt y="304" x="6505"/>
                </a:cubicBezTo>
                <a:cubicBezTo>
                  <a:pt y="265" x="6489"/>
                  <a:pt y="232" x="6467"/>
                  <a:pt y="204" x="6439"/>
                </a:cubicBezTo>
                <a:cubicBezTo>
                  <a:pt y="176" x="6411"/>
                  <a:pt y="154" x="6378"/>
                  <a:pt y="139" x="6340"/>
                </a:cubicBezTo>
                <a:cubicBezTo>
                  <a:pt y="123" x="6301"/>
                  <a:pt y="115" x="6260"/>
                  <a:pt y="115" x="6215"/>
                </a:cubicBezTo>
                <a:close/>
                <a:moveTo>
                  <a:pt y="288" x="6600"/>
                </a:moveTo>
                <a:lnTo>
                  <a:pt y="857" x="6600"/>
                </a:lnTo>
                <a:lnTo>
                  <a:pt y="857" x="6768"/>
                </a:lnTo>
                <a:lnTo>
                  <a:pt y="288" x="6768"/>
                </a:lnTo>
                <a:close/>
                <a:moveTo>
                  <a:pt y="64" x="8226"/>
                </a:moveTo>
                <a:lnTo>
                  <a:pt y="658" x="8226"/>
                </a:lnTo>
                <a:cubicBezTo>
                  <a:pt y="669" x="8226"/>
                  <a:pt y="677" x="8224"/>
                  <a:pt y="681" x="8219"/>
                </a:cubicBezTo>
                <a:cubicBezTo>
                  <a:pt y="686" x="8215"/>
                  <a:pt y="688" x="8207"/>
                  <a:pt y="688" x="8196"/>
                </a:cubicBezTo>
                <a:lnTo>
                  <a:pt y="688" x="7967"/>
                </a:lnTo>
                <a:cubicBezTo>
                  <a:pt y="688" x="7956"/>
                  <a:pt y="686" x="7948"/>
                  <a:pt y="681" x="7944"/>
                </a:cubicBezTo>
                <a:cubicBezTo>
                  <a:pt y="677" x="7939"/>
                  <a:pt y="669" x="7937"/>
                  <a:pt y="657" x="7937"/>
                </a:cubicBezTo>
                <a:lnTo>
                  <a:pt y="486" x="7937"/>
                </a:lnTo>
                <a:cubicBezTo>
                  <a:pt y="475" x="7937"/>
                  <a:pt y="468" x="7939"/>
                  <a:pt y="463" x="7944"/>
                </a:cubicBezTo>
                <a:cubicBezTo>
                  <a:pt y="459" x="7948"/>
                  <a:pt y="456" x="7956"/>
                  <a:pt y="456" x="7968"/>
                </a:cubicBezTo>
                <a:lnTo>
                  <a:pt y="456" x="8216"/>
                </a:lnTo>
                <a:lnTo>
                  <a:pt y="288" x="8216"/>
                </a:lnTo>
                <a:lnTo>
                  <a:pt y="288" x="7967"/>
                </a:lnTo>
                <a:cubicBezTo>
                  <a:pt y="288" x="7947"/>
                  <a:pt y="291" x="7926"/>
                  <a:pt y="298" x="7902"/>
                </a:cubicBezTo>
                <a:cubicBezTo>
                  <a:pt y="305" x="7879"/>
                  <a:pt y="316" x="7858"/>
                  <a:pt y="332" x="7838"/>
                </a:cubicBezTo>
                <a:cubicBezTo>
                  <a:pt y="348" x="7818"/>
                  <a:pt y="369" x="7801"/>
                  <a:pt y="394" x="7788"/>
                </a:cubicBezTo>
                <a:cubicBezTo>
                  <a:pt y="419" x="7775"/>
                  <a:pt y="450" x="7768"/>
                  <a:pt y="486" x="7768"/>
                </a:cubicBezTo>
                <a:lnTo>
                  <a:pt y="658" x="7768"/>
                </a:lnTo>
                <a:cubicBezTo>
                  <a:pt y="671" x="7768"/>
                  <a:pt y="685" x="7770"/>
                  <a:pt y="700" x="7773"/>
                </a:cubicBezTo>
                <a:cubicBezTo>
                  <a:pt y="715" x="7776"/>
                  <a:pt y="730" x="7780"/>
                  <a:pt y="744" x="7787"/>
                </a:cubicBezTo>
                <a:cubicBezTo>
                  <a:pt y="759" x="7793"/>
                  <a:pt y="773" x="7802"/>
                  <a:pt y="787" x="7812"/>
                </a:cubicBezTo>
                <a:cubicBezTo>
                  <a:pt y="800" x="7823"/>
                  <a:pt y="812" x="7836"/>
                  <a:pt y="823" x="7850"/>
                </a:cubicBezTo>
                <a:cubicBezTo>
                  <a:pt y="833" x="7865"/>
                  <a:pt y="842" x="7882"/>
                  <a:pt y="848" x="7902"/>
                </a:cubicBezTo>
                <a:cubicBezTo>
                  <a:pt y="854" x="7921"/>
                  <a:pt y="857" x="7943"/>
                  <a:pt y="857" x="7967"/>
                </a:cubicBezTo>
                <a:lnTo>
                  <a:pt y="857" x="8196"/>
                </a:lnTo>
                <a:cubicBezTo>
                  <a:pt y="857" x="8209"/>
                  <a:pt y="856" x="8223"/>
                  <a:pt y="853" x="8238"/>
                </a:cubicBezTo>
                <a:cubicBezTo>
                  <a:pt y="849" x="8253"/>
                  <a:pt y="845" x="8268"/>
                  <a:pt y="838" x="8283"/>
                </a:cubicBezTo>
                <a:cubicBezTo>
                  <a:pt y="832" x="8297"/>
                  <a:pt y="823" x="8311"/>
                  <a:pt y="813" x="8325"/>
                </a:cubicBezTo>
                <a:cubicBezTo>
                  <a:pt y="802" x="8338"/>
                  <a:pt y="790" x="8350"/>
                  <a:pt y="775" x="8361"/>
                </a:cubicBezTo>
                <a:cubicBezTo>
                  <a:pt y="760" x="8371"/>
                  <a:pt y="743" x="8379"/>
                  <a:pt y="723" x="8385"/>
                </a:cubicBezTo>
                <a:cubicBezTo>
                  <a:pt y="704" x="8392"/>
                  <a:pt y="682" x="8395"/>
                  <a:pt y="658" x="8395"/>
                </a:cubicBezTo>
                <a:lnTo>
                  <a:pt y="64" x="8395"/>
                </a:lnTo>
                <a:close/>
                <a:moveTo>
                  <a:pt y="288" x="8659"/>
                </a:moveTo>
                <a:cubicBezTo>
                  <a:pt y="288" x="8624"/>
                  <a:pt y="294" x="8593"/>
                  <a:pt y="307" x="8568"/>
                </a:cubicBezTo>
                <a:cubicBezTo>
                  <a:pt y="321" x="8543"/>
                  <a:pt y="337" x="8523"/>
                  <a:pt y="357" x="8507"/>
                </a:cubicBezTo>
                <a:cubicBezTo>
                  <a:pt y="376" x="8492"/>
                  <a:pt y="397" x="8481"/>
                  <a:pt y="420" x="8474"/>
                </a:cubicBezTo>
                <a:cubicBezTo>
                  <a:pt y="442" x="8467"/>
                  <a:pt y="464" x="8463"/>
                  <a:pt y="483" x="8463"/>
                </a:cubicBezTo>
                <a:lnTo>
                  <a:pt y="661" x="8463"/>
                </a:lnTo>
                <a:cubicBezTo>
                  <a:pt y="697" x="8463"/>
                  <a:pt y="727" x="8470"/>
                  <a:pt y="752" x="8483"/>
                </a:cubicBezTo>
                <a:cubicBezTo>
                  <a:pt y="777" x="8496"/>
                  <a:pt y="798" x="8513"/>
                  <a:pt y="813" x="8532"/>
                </a:cubicBezTo>
                <a:cubicBezTo>
                  <a:pt y="829" x="8552"/>
                  <a:pt y="840" x="8573"/>
                  <a:pt y="847" x="8596"/>
                </a:cubicBezTo>
                <a:cubicBezTo>
                  <a:pt y="854" x="8618"/>
                  <a:pt y="857" x="8639"/>
                  <a:pt y="857" x="8659"/>
                </a:cubicBezTo>
                <a:lnTo>
                  <a:pt y="857" x="8909"/>
                </a:lnTo>
                <a:lnTo>
                  <a:pt y="694" x="8909"/>
                </a:lnTo>
                <a:lnTo>
                  <a:pt y="694" x="8660"/>
                </a:lnTo>
                <a:cubicBezTo>
                  <a:pt y="694" x="8650"/>
                  <a:pt y="692" x="8641"/>
                  <a:pt y="686" x="8635"/>
                </a:cubicBezTo>
                <a:cubicBezTo>
                  <a:pt y="680" x="8629"/>
                  <a:pt y="672" x="8626"/>
                  <a:pt y="661" x="8626"/>
                </a:cubicBezTo>
                <a:lnTo>
                  <a:pt y="484" x="8626"/>
                </a:lnTo>
                <a:cubicBezTo>
                  <a:pt y="474" x="8626"/>
                  <a:pt y="466" x="8628"/>
                  <a:pt y="459" x="8634"/>
                </a:cubicBezTo>
                <a:cubicBezTo>
                  <a:pt y="453" x="8640"/>
                  <a:pt y="450" x="8648"/>
                  <a:pt y="450" x="8659"/>
                </a:cubicBezTo>
                <a:lnTo>
                  <a:pt y="450" x="8888"/>
                </a:lnTo>
                <a:cubicBezTo>
                  <a:pt y="450" x="8898"/>
                  <a:pt y="453" x="8906"/>
                  <a:pt y="458" x="8912"/>
                </a:cubicBezTo>
                <a:cubicBezTo>
                  <a:pt y="464" x="8918"/>
                  <a:pt y="472" x="8921"/>
                  <a:pt y="482" x="8921"/>
                </a:cubicBezTo>
                <a:cubicBezTo>
                  <a:pt y="493" x="8921"/>
                  <a:pt y="501" x="8919"/>
                  <a:pt y="507" x="8913"/>
                </a:cubicBezTo>
                <a:cubicBezTo>
                  <a:pt y="513" x="8907"/>
                  <a:pt y="517" x="8899"/>
                  <a:pt y="517" x="8888"/>
                </a:cubicBezTo>
                <a:lnTo>
                  <a:pt y="517" x="8638"/>
                </a:lnTo>
                <a:lnTo>
                  <a:pt y="679" x="8638"/>
                </a:lnTo>
                <a:lnTo>
                  <a:pt y="679" x="8888"/>
                </a:lnTo>
                <a:cubicBezTo>
                  <a:pt y="679" x="8923"/>
                  <a:pt y="672" x="8954"/>
                  <a:pt y="659" x="8979"/>
                </a:cubicBezTo>
                <a:cubicBezTo>
                  <a:pt y="646" x="9004"/>
                  <a:pt y="629" x="9024"/>
                  <a:pt y="610" x="9040"/>
                </a:cubicBezTo>
                <a:cubicBezTo>
                  <a:pt y="590" x="9055"/>
                  <a:pt y="569" x="9066"/>
                  <a:pt y="547" x="9073"/>
                </a:cubicBezTo>
                <a:cubicBezTo>
                  <a:pt y="524" x="9080"/>
                  <a:pt y="503" x="9084"/>
                  <a:pt y="483" x="9084"/>
                </a:cubicBezTo>
                <a:cubicBezTo>
                  <a:pt y="448" x="9084"/>
                  <a:pt y="418" x="9077"/>
                  <a:pt y="393" x="9064"/>
                </a:cubicBezTo>
                <a:cubicBezTo>
                  <a:pt y="367" x="9051"/>
                  <a:pt y="347" x="9034"/>
                  <a:pt y="332" x="9015"/>
                </a:cubicBezTo>
                <a:cubicBezTo>
                  <a:pt y="316" x="8995"/>
                  <a:pt y="305" x="8974"/>
                  <a:pt y="298" x="8951"/>
                </a:cubicBezTo>
                <a:cubicBezTo>
                  <a:pt y="291" x="8929"/>
                  <a:pt y="288" x="8908"/>
                  <a:pt y="288" x="8888"/>
                </a:cubicBezTo>
                <a:close/>
                <a:moveTo>
                  <a:pt y="288" x="9450"/>
                </a:moveTo>
                <a:lnTo>
                  <a:pt y="658" x="9450"/>
                </a:lnTo>
                <a:cubicBezTo>
                  <a:pt y="694" x="9450"/>
                  <a:pt y="725" x="9456"/>
                  <a:pt y="751" x="9469"/>
                </a:cubicBezTo>
                <a:cubicBezTo>
                  <a:pt y="776" x="9483"/>
                  <a:pt y="797" x="9499"/>
                  <a:pt y="813" x="9519"/>
                </a:cubicBezTo>
                <a:cubicBezTo>
                  <a:pt y="828" x="9540"/>
                  <a:pt y="840" x="9561"/>
                  <a:pt y="847" x="9584"/>
                </a:cubicBezTo>
                <a:cubicBezTo>
                  <a:pt y="854" x="9607"/>
                  <a:pt y="857" x="9628"/>
                  <a:pt y="857" x="9649"/>
                </a:cubicBezTo>
                <a:lnTo>
                  <a:pt y="857" x="9899"/>
                </a:lnTo>
                <a:lnTo>
                  <a:pt y="688" x="9899"/>
                </a:lnTo>
                <a:lnTo>
                  <a:pt y="688" x="9650"/>
                </a:lnTo>
                <a:cubicBezTo>
                  <a:pt y="688" x="9638"/>
                  <a:pt y="686" x="9630"/>
                  <a:pt y="681" x="9625"/>
                </a:cubicBezTo>
                <a:cubicBezTo>
                  <a:pt y="677" x="9621"/>
                  <a:pt y="669" x="9618"/>
                  <a:pt y="658" x="9618"/>
                </a:cubicBezTo>
                <a:lnTo>
                  <a:pt y="288" x="9618"/>
                </a:lnTo>
                <a:close/>
                <a:moveTo>
                  <a:pt y="288" x="11438"/>
                </a:moveTo>
                <a:cubicBezTo>
                  <a:pt y="288" x="11403"/>
                  <a:pt y="294" x="11373"/>
                  <a:pt y="307" x="11347"/>
                </a:cubicBezTo>
                <a:cubicBezTo>
                  <a:pt y="321" x="11322"/>
                  <a:pt y="337" x="11302"/>
                  <a:pt y="357" x="11287"/>
                </a:cubicBezTo>
                <a:cubicBezTo>
                  <a:pt y="376" x="11271"/>
                  <a:pt y="397" x="11260"/>
                  <a:pt y="420" x="11253"/>
                </a:cubicBezTo>
                <a:cubicBezTo>
                  <a:pt y="442" x="11246"/>
                  <a:pt y="464" x="11243"/>
                  <a:pt y="483" x="11243"/>
                </a:cubicBezTo>
                <a:lnTo>
                  <a:pt y="661" x="11243"/>
                </a:lnTo>
                <a:cubicBezTo>
                  <a:pt y="697" x="11243"/>
                  <a:pt y="727" x="11249"/>
                  <a:pt y="752" x="11262"/>
                </a:cubicBezTo>
                <a:cubicBezTo>
                  <a:pt y="777" x="11276"/>
                  <a:pt y="798" x="11292"/>
                  <a:pt y="813" x="11312"/>
                </a:cubicBezTo>
                <a:cubicBezTo>
                  <a:pt y="829" x="11331"/>
                  <a:pt y="840" x="11352"/>
                  <a:pt y="847" x="11375"/>
                </a:cubicBezTo>
                <a:cubicBezTo>
                  <a:pt y="854" x="11398"/>
                  <a:pt y="857" x="11419"/>
                  <a:pt y="857" x="11438"/>
                </a:cubicBezTo>
                <a:lnTo>
                  <a:pt y="857" x="11688"/>
                </a:lnTo>
                <a:lnTo>
                  <a:pt y="694" x="11688"/>
                </a:lnTo>
                <a:lnTo>
                  <a:pt y="694" x="11439"/>
                </a:lnTo>
                <a:cubicBezTo>
                  <a:pt y="694" x="11429"/>
                  <a:pt y="692" x="11421"/>
                  <a:pt y="686" x="11414"/>
                </a:cubicBezTo>
                <a:cubicBezTo>
                  <a:pt y="680" x="11408"/>
                  <a:pt y="672" x="11405"/>
                  <a:pt y="661" x="11405"/>
                </a:cubicBezTo>
                <a:lnTo>
                  <a:pt y="484" x="11405"/>
                </a:lnTo>
                <a:cubicBezTo>
                  <a:pt y="474" x="11405"/>
                  <a:pt y="466" x="11408"/>
                  <a:pt y="459" x="11413"/>
                </a:cubicBezTo>
                <a:cubicBezTo>
                  <a:pt y="453" x="11419"/>
                  <a:pt y="450" x="11427"/>
                  <a:pt y="450" x="11438"/>
                </a:cubicBezTo>
                <a:lnTo>
                  <a:pt y="450" x="11667"/>
                </a:lnTo>
                <a:cubicBezTo>
                  <a:pt y="450" x="11677"/>
                  <a:pt y="453" x="11685"/>
                  <a:pt y="458" x="11691"/>
                </a:cubicBezTo>
                <a:cubicBezTo>
                  <a:pt y="464" x="11698"/>
                  <a:pt y="472" x="11701"/>
                  <a:pt y="482" x="11701"/>
                </a:cubicBezTo>
                <a:cubicBezTo>
                  <a:pt y="493" x="11701"/>
                  <a:pt y="501" x="11698"/>
                  <a:pt y="507" x="11692"/>
                </a:cubicBezTo>
                <a:cubicBezTo>
                  <a:pt y="513" x="11687"/>
                  <a:pt y="517" x="11678"/>
                  <a:pt y="517" x="11667"/>
                </a:cubicBezTo>
                <a:lnTo>
                  <a:pt y="517" x="11417"/>
                </a:lnTo>
                <a:lnTo>
                  <a:pt y="679" x="11417"/>
                </a:lnTo>
                <a:lnTo>
                  <a:pt y="679" x="11667"/>
                </a:lnTo>
                <a:cubicBezTo>
                  <a:pt y="679" x="11703"/>
                  <a:pt y="672" x="11733"/>
                  <a:pt y="659" x="11758"/>
                </a:cubicBezTo>
                <a:cubicBezTo>
                  <a:pt y="646" x="11783"/>
                  <a:pt y="629" x="11803"/>
                  <a:pt y="610" x="11819"/>
                </a:cubicBezTo>
                <a:cubicBezTo>
                  <a:pt y="590" x="11835"/>
                  <a:pt y="569" x="11846"/>
                  <a:pt y="547" x="11853"/>
                </a:cubicBezTo>
                <a:cubicBezTo>
                  <a:pt y="524" x="11859"/>
                  <a:pt y="503" x="11863"/>
                  <a:pt y="483" x="11863"/>
                </a:cubicBezTo>
                <a:cubicBezTo>
                  <a:pt y="448" x="11863"/>
                  <a:pt y="418" x="11856"/>
                  <a:pt y="393" x="11843"/>
                </a:cubicBezTo>
                <a:cubicBezTo>
                  <a:pt y="367" x="11830"/>
                  <a:pt y="347" x="11814"/>
                  <a:pt y="332" x="11794"/>
                </a:cubicBezTo>
                <a:cubicBezTo>
                  <a:pt y="316" x="11774"/>
                  <a:pt y="305" x="11753"/>
                  <a:pt y="298" x="11731"/>
                </a:cubicBezTo>
                <a:cubicBezTo>
                  <a:pt y="291" x="11708"/>
                  <a:pt y="288" x="11687"/>
                  <a:pt y="288" x="11667"/>
                </a:cubicBezTo>
                <a:close/>
                <a:moveTo>
                  <a:pt y="288" x="11992"/>
                </a:moveTo>
                <a:cubicBezTo>
                  <a:pt y="288" x="11980"/>
                  <a:pt y="290" x="11969"/>
                  <a:pt y="294" x="11959"/>
                </a:cubicBezTo>
                <a:cubicBezTo>
                  <a:pt y="298" x="11948"/>
                  <a:pt y="304" x="11939"/>
                  <a:pt y="312" x="11931"/>
                </a:cubicBezTo>
                <a:cubicBezTo>
                  <a:pt y="319" x="11924"/>
                  <a:pt y="328" x="11918"/>
                  <a:pt y="339" x="11913"/>
                </a:cubicBezTo>
                <a:cubicBezTo>
                  <a:pt y="349" x="11909"/>
                  <a:pt y="360" x="11907"/>
                  <a:pt y="371" x="11907"/>
                </a:cubicBezTo>
                <a:lnTo>
                  <a:pt y="857" x="11907"/>
                </a:lnTo>
                <a:lnTo>
                  <a:pt y="857" x="12075"/>
                </a:lnTo>
                <a:lnTo>
                  <a:pt y="456" x="12075"/>
                </a:lnTo>
                <a:lnTo>
                  <a:pt y="456" x="12277"/>
                </a:lnTo>
                <a:cubicBezTo>
                  <a:pt y="456" x="12289"/>
                  <a:pt y="458" x="12301"/>
                  <a:pt y="462" x="12312"/>
                </a:cubicBezTo>
                <a:cubicBezTo>
                  <a:pt y="467" x="12322"/>
                  <a:pt y="472" x="12332"/>
                  <a:pt y="480" x="12339"/>
                </a:cubicBezTo>
                <a:cubicBezTo>
                  <a:pt y="487" x="12347"/>
                  <a:pt y="496" x="12353"/>
                  <a:pt y="507" x="12358"/>
                </a:cubicBezTo>
                <a:cubicBezTo>
                  <a:pt y="518" x="12362"/>
                  <a:pt y="530" x="12365"/>
                  <a:pt y="543" x="12365"/>
                </a:cubicBezTo>
                <a:lnTo>
                  <a:pt y="857" x="12365"/>
                </a:lnTo>
                <a:lnTo>
                  <a:pt y="857" x="12533"/>
                </a:lnTo>
                <a:lnTo>
                  <a:pt y="543" x="12533"/>
                </a:lnTo>
                <a:cubicBezTo>
                  <a:pt y="512" x="12533"/>
                  <a:pt y="485" x="12529"/>
                  <a:pt y="460" x="12522"/>
                </a:cubicBezTo>
                <a:cubicBezTo>
                  <a:pt y="435" x="12514"/>
                  <a:pt y="413" x="12503"/>
                  <a:pt y="394" x="12490"/>
                </a:cubicBezTo>
                <a:cubicBezTo>
                  <a:pt y="375" x="12476"/>
                  <a:pt y="359" x="12461"/>
                  <a:pt y="345" x="12444"/>
                </a:cubicBezTo>
                <a:cubicBezTo>
                  <a:pt y="332" x="12427"/>
                  <a:pt y="321" x="12409"/>
                  <a:pt y="312" x="12390"/>
                </a:cubicBezTo>
                <a:cubicBezTo>
                  <a:pt y="303" x="12371"/>
                  <a:pt y="297" x="12352"/>
                  <a:pt y="293" x="12333"/>
                </a:cubicBezTo>
                <a:cubicBezTo>
                  <a:pt y="290" x="12313"/>
                  <a:pt y="288" x="12295"/>
                  <a:pt y="288" x="12278"/>
                </a:cubicBezTo>
                <a:close/>
                <a:moveTo>
                  <a:pt y="288" x="12791"/>
                </a:moveTo>
                <a:cubicBezTo>
                  <a:pt y="288" x="12767"/>
                  <a:pt y="291" x="12745"/>
                  <a:pt y="297" x="12726"/>
                </a:cubicBezTo>
                <a:cubicBezTo>
                  <a:pt y="303" x="12707"/>
                  <a:pt y="311" x="12690"/>
                  <a:pt y="322" x="12675"/>
                </a:cubicBezTo>
                <a:cubicBezTo>
                  <a:pt y="332" x="12660"/>
                  <a:pt y="344" x="12647"/>
                  <a:pt y="357" x="12637"/>
                </a:cubicBezTo>
                <a:cubicBezTo>
                  <a:pt y="371" x="12626"/>
                  <a:pt y="385" x="12618"/>
                  <a:pt y="400" x="12611"/>
                </a:cubicBezTo>
                <a:cubicBezTo>
                  <a:pt y="414" x="12605"/>
                  <a:pt y="429" x="12600"/>
                  <a:pt y="444" x="12597"/>
                </a:cubicBezTo>
                <a:cubicBezTo>
                  <a:pt y="459" x="12594"/>
                  <a:pt y="473" x="12592"/>
                  <a:pt y="486" x="12592"/>
                </a:cubicBezTo>
                <a:lnTo>
                  <a:pt y="658" x="12592"/>
                </a:lnTo>
                <a:cubicBezTo>
                  <a:pt y="694" x="12592"/>
                  <a:pt y="725" x="12599"/>
                  <a:pt y="751" x="12612"/>
                </a:cubicBezTo>
                <a:cubicBezTo>
                  <a:pt y="776" x="12626"/>
                  <a:pt y="797" x="12642"/>
                  <a:pt y="813" x="12662"/>
                </a:cubicBezTo>
                <a:cubicBezTo>
                  <a:pt y="828" x="12682"/>
                  <a:pt y="840" x="12704"/>
                  <a:pt y="847" x="12727"/>
                </a:cubicBezTo>
                <a:cubicBezTo>
                  <a:pt y="854" x="12750"/>
                  <a:pt y="857" x="12771"/>
                  <a:pt y="857" x="12791"/>
                </a:cubicBezTo>
                <a:lnTo>
                  <a:pt y="857" x="13156"/>
                </a:lnTo>
                <a:lnTo>
                  <a:pt y="688" x="13156"/>
                </a:lnTo>
                <a:lnTo>
                  <a:pt y="688" x="12792"/>
                </a:lnTo>
                <a:cubicBezTo>
                  <a:pt y="688" x="12781"/>
                  <a:pt y="686" x="12773"/>
                  <a:pt y="681" x="12768"/>
                </a:cubicBezTo>
                <a:cubicBezTo>
                  <a:pt y="677" x="12763"/>
                  <a:pt y="669" x="12761"/>
                  <a:pt y="658" x="12761"/>
                </a:cubicBezTo>
                <a:lnTo>
                  <a:pt y="487" x="12761"/>
                </a:lnTo>
                <a:cubicBezTo>
                  <a:pt y="475" x="12761"/>
                  <a:pt y="467" x="12763"/>
                  <a:pt y="463" x="12768"/>
                </a:cubicBezTo>
                <a:cubicBezTo>
                  <a:pt y="458" x="12772"/>
                  <a:pt y="456" x="12780"/>
                  <a:pt y="456" x="12791"/>
                </a:cubicBezTo>
                <a:lnTo>
                  <a:pt y="456" x="13156"/>
                </a:lnTo>
                <a:lnTo>
                  <a:pt y="288" x="13156"/>
                </a:lnTo>
                <a:close/>
                <a:moveTo>
                  <a:pt y="288" x="13404"/>
                </a:moveTo>
                <a:cubicBezTo>
                  <a:pt y="288" x="13369"/>
                  <a:pt y="294" x="13338"/>
                  <a:pt y="307" x="13313"/>
                </a:cubicBezTo>
                <a:cubicBezTo>
                  <a:pt y="321" x="13288"/>
                  <a:pt y="337" x="13268"/>
                  <a:pt y="357" x="13252"/>
                </a:cubicBezTo>
                <a:cubicBezTo>
                  <a:pt y="376" x="13237"/>
                  <a:pt y="397" x="13226"/>
                  <a:pt y="420" x="13219"/>
                </a:cubicBezTo>
                <a:cubicBezTo>
                  <a:pt y="442" x="13212"/>
                  <a:pt y="464" x="13208"/>
                  <a:pt y="483" x="13208"/>
                </a:cubicBezTo>
                <a:lnTo>
                  <a:pt y="661" x="13208"/>
                </a:lnTo>
                <a:cubicBezTo>
                  <a:pt y="697" x="13208"/>
                  <a:pt y="727" x="13215"/>
                  <a:pt y="752" x="13228"/>
                </a:cubicBezTo>
                <a:cubicBezTo>
                  <a:pt y="777" x="13241"/>
                  <a:pt y="798" x="13258"/>
                  <a:pt y="813" x="13277"/>
                </a:cubicBezTo>
                <a:cubicBezTo>
                  <a:pt y="829" x="13297"/>
                  <a:pt y="840" x="13318"/>
                  <a:pt y="847" x="13341"/>
                </a:cubicBezTo>
                <a:cubicBezTo>
                  <a:pt y="854" x="13363"/>
                  <a:pt y="857" x="13384"/>
                  <a:pt y="857" x="13404"/>
                </a:cubicBezTo>
                <a:lnTo>
                  <a:pt y="857" x="13654"/>
                </a:lnTo>
                <a:lnTo>
                  <a:pt y="694" x="13654"/>
                </a:lnTo>
                <a:lnTo>
                  <a:pt y="694" x="13405"/>
                </a:lnTo>
                <a:cubicBezTo>
                  <a:pt y="694" x="13395"/>
                  <a:pt y="692" x="13386"/>
                  <a:pt y="686" x="13380"/>
                </a:cubicBezTo>
                <a:cubicBezTo>
                  <a:pt y="680" x="13374"/>
                  <a:pt y="672" x="13371"/>
                  <a:pt y="661" x="13371"/>
                </a:cubicBezTo>
                <a:lnTo>
                  <a:pt y="484" x="13371"/>
                </a:lnTo>
                <a:cubicBezTo>
                  <a:pt y="474" x="13371"/>
                  <a:pt y="466" x="13374"/>
                  <a:pt y="459" x="13379"/>
                </a:cubicBezTo>
                <a:cubicBezTo>
                  <a:pt y="453" x="13385"/>
                  <a:pt y="450" x="13393"/>
                  <a:pt y="450" x="13404"/>
                </a:cubicBezTo>
                <a:lnTo>
                  <a:pt y="450" x="13633"/>
                </a:lnTo>
                <a:cubicBezTo>
                  <a:pt y="450" x="13643"/>
                  <a:pt y="453" x="13651"/>
                  <a:pt y="458" x="13657"/>
                </a:cubicBezTo>
                <a:cubicBezTo>
                  <a:pt y="464" x="13663"/>
                  <a:pt y="472" x="13666"/>
                  <a:pt y="482" x="13666"/>
                </a:cubicBezTo>
                <a:cubicBezTo>
                  <a:pt y="493" x="13666"/>
                  <a:pt y="501" x="13664"/>
                  <a:pt y="507" x="13658"/>
                </a:cubicBezTo>
                <a:cubicBezTo>
                  <a:pt y="513" x="13652"/>
                  <a:pt y="517" x="13644"/>
                  <a:pt y="517" x="13633"/>
                </a:cubicBezTo>
                <a:lnTo>
                  <a:pt y="517" x="13383"/>
                </a:lnTo>
                <a:lnTo>
                  <a:pt y="679" x="13383"/>
                </a:lnTo>
                <a:lnTo>
                  <a:pt y="679" x="13633"/>
                </a:lnTo>
                <a:cubicBezTo>
                  <a:pt y="679" x="13669"/>
                  <a:pt y="672" x="13699"/>
                  <a:pt y="659" x="13724"/>
                </a:cubicBezTo>
                <a:cubicBezTo>
                  <a:pt y="646" x="13749"/>
                  <a:pt y="629" x="13769"/>
                  <a:pt y="610" x="13785"/>
                </a:cubicBezTo>
                <a:cubicBezTo>
                  <a:pt y="590" x="13800"/>
                  <a:pt y="569" x="13812"/>
                  <a:pt y="547" x="13818"/>
                </a:cubicBezTo>
                <a:cubicBezTo>
                  <a:pt y="524" x="13825"/>
                  <a:pt y="503" x="13829"/>
                  <a:pt y="483" x="13829"/>
                </a:cubicBezTo>
                <a:cubicBezTo>
                  <a:pt y="448" x="13829"/>
                  <a:pt y="418" x="13822"/>
                  <a:pt y="393" x="13809"/>
                </a:cubicBezTo>
                <a:cubicBezTo>
                  <a:pt y="367" x="13796"/>
                  <a:pt y="347" x="13779"/>
                  <a:pt y="332" x="13760"/>
                </a:cubicBezTo>
                <a:cubicBezTo>
                  <a:pt y="316" x="13740"/>
                  <a:pt y="305" x="13719"/>
                  <a:pt y="298" x="13696"/>
                </a:cubicBezTo>
                <a:cubicBezTo>
                  <a:pt y="291" x="13674"/>
                  <a:pt y="288" x="13653"/>
                  <a:pt y="288" x="13633"/>
                </a:cubicBezTo>
                <a:close/>
                <a:moveTo>
                  <a:pt y="288" x="14069"/>
                </a:moveTo>
                <a:cubicBezTo>
                  <a:pt y="288" x="14056"/>
                  <a:pt y="289" x="14041"/>
                  <a:pt y="292" x="14027"/>
                </a:cubicBezTo>
                <a:cubicBezTo>
                  <a:pt y="295" x="14012"/>
                  <a:pt y="300" x="13997"/>
                  <a:pt y="306" x="13982"/>
                </a:cubicBezTo>
                <a:cubicBezTo>
                  <a:pt y="313" x="13968"/>
                  <a:pt y="321" x="13953"/>
                  <a:pt y="332" x="13940"/>
                </a:cubicBezTo>
                <a:cubicBezTo>
                  <a:pt y="342" x="13926"/>
                  <a:pt y="355" x="13914"/>
                  <a:pt y="370" x="13904"/>
                </a:cubicBezTo>
                <a:cubicBezTo>
                  <a:pt y="385" x="13894"/>
                  <a:pt y="402" x="13885"/>
                  <a:pt y="421" x="13879"/>
                </a:cubicBezTo>
                <a:cubicBezTo>
                  <a:pt y="441" x="13873"/>
                  <a:pt y="462" x="13870"/>
                  <a:pt y="486" x="13870"/>
                </a:cubicBezTo>
                <a:lnTo>
                  <a:pt y="857" x="13870"/>
                </a:lnTo>
                <a:lnTo>
                  <a:pt y="857" x="14038"/>
                </a:lnTo>
                <a:lnTo>
                  <a:pt y="486" x="14038"/>
                </a:lnTo>
                <a:cubicBezTo>
                  <a:pt y="475" x="14038"/>
                  <a:pt y="468" x="14041"/>
                  <a:pt y="463" x="14045"/>
                </a:cubicBezTo>
                <a:cubicBezTo>
                  <a:pt y="459" x="14050"/>
                  <a:pt y="456" x="14058"/>
                  <a:pt y="456" x="14070"/>
                </a:cubicBezTo>
                <a:lnTo>
                  <a:pt y="456" x="14376"/>
                </a:lnTo>
                <a:lnTo>
                  <a:pt y="288" x="14376"/>
                </a:lnTo>
                <a:close/>
                <a:moveTo>
                  <a:pt y="288" x="14509"/>
                </a:moveTo>
                <a:lnTo>
                  <a:pt y="450" x="14509"/>
                </a:lnTo>
                <a:lnTo>
                  <a:pt y="450" x="14809"/>
                </a:lnTo>
                <a:cubicBezTo>
                  <a:pt y="450" x="14819"/>
                  <a:pt y="453" x="14827"/>
                  <a:pt y="459" x="14833"/>
                </a:cubicBezTo>
                <a:cubicBezTo>
                  <a:pt y="464" x="14839"/>
                  <a:pt y="473" x="14842"/>
                  <a:pt y="483" x="14842"/>
                </a:cubicBezTo>
                <a:lnTo>
                  <a:pt y="660" x="14842"/>
                </a:lnTo>
                <a:cubicBezTo>
                  <a:pt y="671" x="14842"/>
                  <a:pt y="679" x="14839"/>
                  <a:pt y="685" x="14834"/>
                </a:cubicBezTo>
                <a:cubicBezTo>
                  <a:pt y="691" x="14828"/>
                  <a:pt y="694" x="14820"/>
                  <a:pt y="694" x="14809"/>
                </a:cubicBezTo>
                <a:lnTo>
                  <a:pt y="694" x="14581"/>
                </a:lnTo>
                <a:cubicBezTo>
                  <a:pt y="694" x="14571"/>
                  <a:pt y="692" x="14563"/>
                  <a:pt y="686" x="14556"/>
                </a:cubicBezTo>
                <a:cubicBezTo>
                  <a:pt y="680" x="14550"/>
                  <a:pt y="673" x="14547"/>
                  <a:pt y="662" x="14547"/>
                </a:cubicBezTo>
                <a:cubicBezTo>
                  <a:pt y="652" x="14547"/>
                  <a:pt y="644" x="14549"/>
                  <a:pt y="638" x="14555"/>
                </a:cubicBezTo>
                <a:cubicBezTo>
                  <a:pt y="631" x="14560"/>
                  <a:pt y="628" x="14569"/>
                  <a:pt y="628" x="14580"/>
                </a:cubicBezTo>
                <a:lnTo>
                  <a:pt y="628" x="14830"/>
                </a:lnTo>
                <a:lnTo>
                  <a:pt y="465" x="14830"/>
                </a:lnTo>
                <a:lnTo>
                  <a:pt y="465" x="14580"/>
                </a:lnTo>
                <a:cubicBezTo>
                  <a:pt y="465" x="14545"/>
                  <a:pt y="472" x="14514"/>
                  <a:pt y="485" x="14489"/>
                </a:cubicBezTo>
                <a:cubicBezTo>
                  <a:pt y="498" x="14464"/>
                  <a:pt y="515" x="14444"/>
                  <a:pt y="534" x="14428"/>
                </a:cubicBezTo>
                <a:cubicBezTo>
                  <a:pt y="554" x="14413"/>
                  <a:pt y="575" x="14401"/>
                  <a:pt y="598" x="14395"/>
                </a:cubicBezTo>
                <a:cubicBezTo>
                  <a:pt y="621" x="14388"/>
                  <a:pt y="642" x="14384"/>
                  <a:pt y="661" x="14384"/>
                </a:cubicBezTo>
                <a:cubicBezTo>
                  <a:pt y="697" x="14384"/>
                  <a:pt y="727" x="14391"/>
                  <a:pt y="752" x="14404"/>
                </a:cubicBezTo>
                <a:cubicBezTo>
                  <a:pt y="777" x="14417"/>
                  <a:pt y="798" x="14434"/>
                  <a:pt y="813" x="14453"/>
                </a:cubicBezTo>
                <a:cubicBezTo>
                  <a:pt y="829" x="14473"/>
                  <a:pt y="840" x="14494"/>
                  <a:pt y="847" x="14517"/>
                </a:cubicBezTo>
                <a:cubicBezTo>
                  <a:pt y="854" x="14539"/>
                  <a:pt y="857" x="14560"/>
                  <a:pt y="857" x="14580"/>
                </a:cubicBezTo>
                <a:lnTo>
                  <a:pt y="857" x="14809"/>
                </a:lnTo>
                <a:cubicBezTo>
                  <a:pt y="857" x="14844"/>
                  <a:pt y="851" x="14875"/>
                  <a:pt y="837" x="14900"/>
                </a:cubicBezTo>
                <a:cubicBezTo>
                  <a:pt y="824" x="14925"/>
                  <a:pt y="808" x="14945"/>
                  <a:pt y="788" x="14961"/>
                </a:cubicBezTo>
                <a:cubicBezTo>
                  <a:pt y="768" x="14976"/>
                  <a:pt y="747" x="14987"/>
                  <a:pt y="725" x="14994"/>
                </a:cubicBezTo>
                <a:cubicBezTo>
                  <a:pt y="702" x="15001"/>
                  <a:pt y="681" x="15005"/>
                  <a:pt y="661" x="15005"/>
                </a:cubicBezTo>
                <a:lnTo>
                  <a:pt y="483" x="15005"/>
                </a:lnTo>
                <a:cubicBezTo>
                  <a:pt y="448" x="15005"/>
                  <a:pt y="418" x="14998"/>
                  <a:pt y="393" x="14985"/>
                </a:cubicBezTo>
                <a:cubicBezTo>
                  <a:pt y="367" x="14972"/>
                  <a:pt y="347" x="14955"/>
                  <a:pt y="332" x="14936"/>
                </a:cubicBezTo>
                <a:cubicBezTo>
                  <a:pt y="316" x="14916"/>
                  <a:pt y="305" x="14895"/>
                  <a:pt y="298" x="14872"/>
                </a:cubicBezTo>
                <a:cubicBezTo>
                  <a:pt y="291" x="14850"/>
                  <a:pt y="288" x="14829"/>
                  <a:pt y="288" x="14809"/>
                </a:cubicBezTo>
                <a:close/>
                <a:moveTo>
                  <a:pt y="288" x="15227"/>
                </a:moveTo>
                <a:cubicBezTo>
                  <a:pt y="288" x="15210"/>
                  <a:pt y="291" x="15191"/>
                  <a:pt y="297" x="15171"/>
                </a:cubicBezTo>
                <a:cubicBezTo>
                  <a:pt y="303" x="15150"/>
                  <a:pt y="313" x="15132"/>
                  <a:pt y="326" x="15114"/>
                </a:cubicBezTo>
                <a:cubicBezTo>
                  <a:pt y="340" x="15097"/>
                  <a:pt y="358" x="15082"/>
                  <a:pt y="380" x="15070"/>
                </a:cubicBezTo>
                <a:cubicBezTo>
                  <a:pt y="403" x="15059"/>
                  <a:pt y="430" x="15053"/>
                  <a:pt y="461" x="15053"/>
                </a:cubicBezTo>
                <a:cubicBezTo>
                  <a:pt y="478" x="15053"/>
                  <a:pt y="496" x="15056"/>
                  <a:pt y="515" x="15062"/>
                </a:cubicBezTo>
                <a:cubicBezTo>
                  <a:pt y="534" x="15069"/>
                  <a:pt y="553" x="15079"/>
                  <a:pt y="569" x="15093"/>
                </a:cubicBezTo>
                <a:cubicBezTo>
                  <a:pt y="586" x="15107"/>
                  <a:pt y="600" x="15125"/>
                  <a:pt y="611" x="15147"/>
                </a:cubicBezTo>
                <a:cubicBezTo>
                  <a:pt y="623" x="15169"/>
                  <a:pt y="628" x="15196"/>
                  <a:pt y="628" x="15227"/>
                </a:cubicBezTo>
                <a:lnTo>
                  <a:pt y="628" x="15424"/>
                </a:lnTo>
                <a:cubicBezTo>
                  <a:pt y="628" x="15443"/>
                  <a:pt y="638" x="15454"/>
                  <a:pt y="659" x="15455"/>
                </a:cubicBezTo>
                <a:cubicBezTo>
                  <a:pt y="669" x="15455"/>
                  <a:pt y="677" x="15452"/>
                  <a:pt y="681" x="15447"/>
                </a:cubicBezTo>
                <a:cubicBezTo>
                  <a:pt y="686" x="15443"/>
                  <a:pt y="688" x="15435"/>
                  <a:pt y="688" x="15423"/>
                </a:cubicBezTo>
                <a:lnTo>
                  <a:pt y="688" x="15060"/>
                </a:lnTo>
                <a:lnTo>
                  <a:pt y="857" x="15060"/>
                </a:lnTo>
                <a:lnTo>
                  <a:pt y="857" x="15424"/>
                </a:lnTo>
                <a:cubicBezTo>
                  <a:pt y="857" x="15438"/>
                  <a:pt y="856" x="15452"/>
                  <a:pt y="853" x="15467"/>
                </a:cubicBezTo>
                <a:cubicBezTo>
                  <a:pt y="849" x="15482"/>
                  <a:pt y="845" x="15496"/>
                  <a:pt y="838" x="15511"/>
                </a:cubicBezTo>
                <a:cubicBezTo>
                  <a:pt y="832" x="15526"/>
                  <a:pt y="823" x="15540"/>
                  <a:pt y="813" x="15553"/>
                </a:cubicBezTo>
                <a:cubicBezTo>
                  <a:pt y="802" x="15567"/>
                  <a:pt y="790" x="15579"/>
                  <a:pt y="775" x="15589"/>
                </a:cubicBezTo>
                <a:cubicBezTo>
                  <a:pt y="760" x="15599"/>
                  <a:pt y="743" x="15608"/>
                  <a:pt y="723" x="15614"/>
                </a:cubicBezTo>
                <a:cubicBezTo>
                  <a:pt y="704" x="15620"/>
                  <a:pt y="682" x="15623"/>
                  <a:pt y="658" x="15623"/>
                </a:cubicBezTo>
                <a:cubicBezTo>
                  <a:pt y="638" x="15623"/>
                  <a:pt y="617" x="15620"/>
                  <a:pt y="594" x="15613"/>
                </a:cubicBezTo>
                <a:cubicBezTo>
                  <a:pt y="570" x="15606"/>
                  <a:pt y="549" x="15594"/>
                  <a:pt y="529" x="15578"/>
                </a:cubicBezTo>
                <a:cubicBezTo>
                  <a:pt y="509" x="15563"/>
                  <a:pt y="492" x="15542"/>
                  <a:pt y="479" x="15516"/>
                </a:cubicBezTo>
                <a:cubicBezTo>
                  <a:pt y="466" x="15491"/>
                  <a:pt y="459" x="15460"/>
                  <a:pt y="459" x="15424"/>
                </a:cubicBezTo>
                <a:lnTo>
                  <a:pt y="459" x="15222"/>
                </a:lnTo>
                <a:cubicBezTo>
                  <a:pt y="459" x="15222"/>
                  <a:pt y="459" x="15222"/>
                  <a:pt y="459" x="15222"/>
                </a:cubicBezTo>
                <a:cubicBezTo>
                  <a:pt y="458" x="15222"/>
                  <a:pt y="457" x="15222"/>
                  <a:pt y="456" x="15222"/>
                </a:cubicBezTo>
                <a:lnTo>
                  <a:pt y="456" x="15222"/>
                </a:lnTo>
                <a:cubicBezTo>
                  <a:pt y="456" x="15223"/>
                  <a:pt y="456" x="15225"/>
                  <a:pt y="456" x="15228"/>
                </a:cubicBezTo>
                <a:lnTo>
                  <a:pt y="456" x="15560"/>
                </a:lnTo>
                <a:lnTo>
                  <a:pt y="288" x="15560"/>
                </a:lnTo>
                <a:close/>
                <a:moveTo>
                  <a:pt y="288" x="6848"/>
                </a:moveTo>
                <a:lnTo>
                  <a:pt y="774" x="6848"/>
                </a:lnTo>
                <a:cubicBezTo>
                  <a:pt y="786" x="6848"/>
                  <a:pt y="797" x="6850"/>
                  <a:pt y="807" x="6855"/>
                </a:cubicBezTo>
                <a:cubicBezTo>
                  <a:pt y="817" x="6859"/>
                  <a:pt y="826" x="6865"/>
                  <a:pt y="834" x="6873"/>
                </a:cubicBezTo>
                <a:cubicBezTo>
                  <a:pt y="841" x="6881"/>
                  <a:pt y="847" x="6890"/>
                  <a:pt y="852" x="6900"/>
                </a:cubicBezTo>
                <a:cubicBezTo>
                  <a:pt y="856" x="6910"/>
                  <a:pt y="858" x="6921"/>
                  <a:pt y="858" x="6933"/>
                </a:cubicBezTo>
                <a:cubicBezTo>
                  <a:pt y="858" x="6986"/>
                  <a:pt y="851" x="7036"/>
                  <a:pt y="836" x="7081"/>
                </a:cubicBezTo>
                <a:cubicBezTo>
                  <a:pt y="822" x="7127"/>
                  <a:pt y="802" x="7169"/>
                  <a:pt y="777" x="7208"/>
                </a:cubicBezTo>
                <a:cubicBezTo>
                  <a:pt y="752" x="7247"/>
                  <a:pt y="722" x="7282"/>
                  <a:pt y="687" x="7314"/>
                </a:cubicBezTo>
                <a:cubicBezTo>
                  <a:pt y="653" x="7346"/>
                  <a:pt y="616" x="7374"/>
                  <a:pt y="575" x="7400"/>
                </a:cubicBezTo>
                <a:cubicBezTo>
                  <a:pt y="535" x="7425"/>
                  <a:pt y="493" x="7448"/>
                  <a:pt y="449" x="7467"/>
                </a:cubicBezTo>
                <a:cubicBezTo>
                  <a:pt y="406" x="7486"/>
                  <a:pt y="355" x="7506"/>
                  <a:pt y="294" x="7525"/>
                </a:cubicBezTo>
                <a:lnTo>
                  <a:pt y="294" x="7525"/>
                </a:lnTo>
                <a:lnTo>
                  <a:pt y="857" x="7525"/>
                </a:lnTo>
                <a:lnTo>
                  <a:pt y="857" x="7694"/>
                </a:lnTo>
                <a:lnTo>
                  <a:pt y="288" x="7694"/>
                </a:lnTo>
                <a:lnTo>
                  <a:pt y="288" x="7348"/>
                </a:lnTo>
                <a:cubicBezTo>
                  <a:pt y="319" x="7340"/>
                  <a:pt y="349" x="7330"/>
                  <a:pt y="377" x="7318"/>
                </a:cubicBezTo>
                <a:cubicBezTo>
                  <a:pt y="404" x="7307"/>
                  <a:pt y="432" x="7293"/>
                  <a:pt y="461" x="7276"/>
                </a:cubicBezTo>
                <a:cubicBezTo>
                  <a:pt y="490" x="7260"/>
                  <a:pt y="517" x="7241"/>
                  <a:pt y="544" x="7220"/>
                </a:cubicBezTo>
                <a:cubicBezTo>
                  <a:pt y="571" x="7199"/>
                  <a:pt y="595" x="7177"/>
                  <a:pt y="616" x="7152"/>
                </a:cubicBezTo>
                <a:cubicBezTo>
                  <a:pt y="637" x="7128"/>
                  <a:pt y="654" x="7103"/>
                  <a:pt y="666" x="7077"/>
                </a:cubicBezTo>
                <a:cubicBezTo>
                  <a:pt y="678" x="7051"/>
                  <a:pt y="685" x="7031"/>
                  <a:pt y="685" x="7017"/>
                </a:cubicBezTo>
                <a:lnTo>
                  <a:pt y="288" x="7017"/>
                </a:lnTo>
                <a:close/>
                <a:moveTo>
                  <a:pt y="115" x="10406"/>
                </a:moveTo>
                <a:lnTo>
                  <a:pt y="821" x="10752"/>
                </a:lnTo>
                <a:cubicBezTo>
                  <a:pt y="835" x="10760"/>
                  <a:pt y="846" x="10770"/>
                  <a:pt y="854" x="10784"/>
                </a:cubicBezTo>
                <a:cubicBezTo>
                  <a:pt y="863" x="10797"/>
                  <a:pt y="867" x="10812"/>
                  <a:pt y="867" x="10828"/>
                </a:cubicBezTo>
                <a:cubicBezTo>
                  <a:pt y="867" x="10844"/>
                  <a:pt y="863" x="10859"/>
                  <a:pt y="854" x="10873"/>
                </a:cubicBezTo>
                <a:cubicBezTo>
                  <a:pt y="846" x="10886"/>
                  <a:pt y="835" x="10897"/>
                  <a:pt y="821" x="10904"/>
                </a:cubicBezTo>
                <a:lnTo>
                  <a:pt y="115" x="11250"/>
                </a:lnTo>
                <a:lnTo>
                  <a:pt y="115" x="11062"/>
                </a:lnTo>
                <a:lnTo>
                  <a:pt y="593" x="10828"/>
                </a:lnTo>
                <a:lnTo>
                  <a:pt y="115" x="10595"/>
                </a:lnTo>
                <a:close/>
                <a:moveTo>
                  <a:pt y="288" x="9908"/>
                </a:moveTo>
                <a:lnTo>
                  <a:pt y="887" x="9908"/>
                </a:lnTo>
                <a:cubicBezTo>
                  <a:pt y="898" x="9908"/>
                  <a:pt y="906" x="9905"/>
                  <a:pt y="910" x="9901"/>
                </a:cubicBezTo>
                <a:cubicBezTo>
                  <a:pt y="915" x="9897"/>
                  <a:pt y="917" x="9889"/>
                  <a:pt y="917" x="9878"/>
                </a:cubicBezTo>
                <a:lnTo>
                  <a:pt y="917" x="9628"/>
                </a:lnTo>
                <a:lnTo>
                  <a:pt y="1086" x="9628"/>
                </a:lnTo>
                <a:lnTo>
                  <a:pt y="1086" x="9878"/>
                </a:lnTo>
                <a:cubicBezTo>
                  <a:pt y="1086" x="9891"/>
                  <a:pt y="1085" x="9905"/>
                  <a:pt y="1082" x="9920"/>
                </a:cubicBezTo>
                <a:cubicBezTo>
                  <a:pt y="1078" x="9935"/>
                  <a:pt y="1074" x="9950"/>
                  <a:pt y="1067" x="9964"/>
                </a:cubicBezTo>
                <a:cubicBezTo>
                  <a:pt y="1061" x="9979"/>
                  <a:pt y="1052" x="9993"/>
                  <a:pt y="1042" x="10006"/>
                </a:cubicBezTo>
                <a:cubicBezTo>
                  <a:pt y="1031" x="10020"/>
                  <a:pt y="1019" x="10032"/>
                  <a:pt y="1004" x="10042"/>
                </a:cubicBezTo>
                <a:cubicBezTo>
                  <a:pt y="989" x="10053"/>
                  <a:pt y="972" x="10061"/>
                  <a:pt y="952" x="10067"/>
                </a:cubicBezTo>
                <a:cubicBezTo>
                  <a:pt y="933" x="10073"/>
                  <a:pt y="911" x="10076"/>
                  <a:pt y="887" x="10076"/>
                </a:cubicBezTo>
                <a:lnTo>
                  <a:pt y="288" x="10076"/>
                </a:lnTo>
                <a:close/>
              </a:path>
            </a:pathLst>
          </a:custGeom>
          <a:solidFill>
            <a:srgbClr val="BF9000"/>
          </a:solidFill>
          <a:ln w="9525" cap="flat">
            <a:solidFill>
              <a:srgbClr val="FFFFFF"/>
            </a:solidFill>
            <a:prstDash val="solid"/>
            <a:round/>
            <a:headEnd w="med" len="med" type="none"/>
            <a:tailEnd w="med" len="med" type="none"/>
          </a:ln>
        </p:spPr>
      </p:sp>
      <p:sp>
        <p:nvSpPr>
          <p:cNvPr id="79" name="Shape 79"/>
          <p:cNvSpPr txBox="1"/>
          <p:nvPr/>
        </p:nvSpPr>
        <p:spPr>
          <a:xfrm>
            <a:off y="3797075" x="342275"/>
            <a:ext cy="1083299" cx="8149500"/>
          </a:xfrm>
          <a:prstGeom prst="rect">
            <a:avLst/>
          </a:prstGeom>
        </p:spPr>
        <p:txBody>
          <a:bodyPr bIns="91425" rIns="91425" lIns="91425" tIns="91425" anchor="ctr" anchorCtr="0">
            <a:noAutofit/>
          </a:bodyPr>
          <a:lstStyle/>
          <a:p>
            <a:pPr rtl="0" lvl="0">
              <a:buNone/>
            </a:pPr>
            <a:r>
              <a:rPr b="1" sz="2400" lang="es">
                <a:solidFill>
                  <a:srgbClr val="FFFFFF"/>
                </a:solidFill>
              </a:rPr>
              <a:t>- Combinación:</a:t>
            </a:r>
            <a:r>
              <a:rPr b="1" sz="1800" lang="es">
                <a:solidFill>
                  <a:srgbClr val="FFFFFF"/>
                </a:solidFill>
              </a:rPr>
              <a:t> contamos las inversiones en las que ai y aj están en diferentes mitades partiendo de que estén ordenadas. Mezclamos y devolvemos el conjunto ordenado.</a:t>
            </a:r>
          </a:p>
        </p:txBody>
      </p:sp>
      <p:graphicFrame>
        <p:nvGraphicFramePr>
          <p:cNvPr id="80" name="Shape 80"/>
          <p:cNvGraphicFramePr/>
          <p:nvPr/>
        </p:nvGraphicFramePr>
        <p:xfrm>
          <a:off y="2183250" x="1088912"/>
          <a:ext cy="3000000" cx="3000000"/>
        </p:xfrm>
        <a:graphic>
          <a:graphicData uri="http://schemas.openxmlformats.org/drawingml/2006/table">
            <a:tbl>
              <a:tblPr>
                <a:noFill/>
                <a:tableStyleId>{418AB3EA-5C91-49C3-8598-140DDFEF3C09}</a:tableStyleId>
              </a:tblPr>
              <a:tblGrid>
                <a:gridCol w="476100"/>
                <a:gridCol w="476100"/>
                <a:gridCol w="482300"/>
                <a:gridCol w="469900"/>
                <a:gridCol w="476100"/>
                <a:gridCol w="476100"/>
              </a:tblGrid>
              <a:tr h="319600">
                <a:tc>
                  <a:txBody>
                    <a:bodyPr>
                      <a:noAutofit/>
                    </a:bodyPr>
                    <a:lstStyle/>
                    <a:p>
                      <a:pPr algn="ctr" rtl="0" lvl="0">
                        <a:buNone/>
                      </a:pPr>
                      <a:r>
                        <a:rPr b="1" sz="1800" lang="es">
                          <a:solidFill>
                            <a:srgbClr val="FFFFFF"/>
                          </a:solidFill>
                          <a:latin typeface="Verdana"/>
                          <a:ea typeface="Verdana"/>
                          <a:cs typeface="Verdana"/>
                          <a:sym typeface="Verdana"/>
                        </a:rPr>
                        <a:t> 1</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4</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6</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7</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8</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graphicFrame>
        <p:nvGraphicFramePr>
          <p:cNvPr id="81" name="Shape 81"/>
          <p:cNvGraphicFramePr/>
          <p:nvPr/>
        </p:nvGraphicFramePr>
        <p:xfrm>
          <a:off y="1104900" x="1104900"/>
          <a:ext cy="3000000" cx="3000000"/>
        </p:xfrm>
        <a:graphic>
          <a:graphicData uri="http://schemas.openxmlformats.org/drawingml/2006/table">
            <a:tbl>
              <a:tblPr>
                <a:noFill/>
                <a:tableStyleId>{9BC98DCA-8E58-432F-8336-CEF618D31E53}</a:tableStyleId>
              </a:tblPr>
              <a:tblGrid>
                <a:gridCol w="603250"/>
                <a:gridCol w="603250"/>
                <a:gridCol w="603250"/>
                <a:gridCol w="603250"/>
                <a:gridCol w="603250"/>
                <a:gridCol w="603250"/>
                <a:gridCol w="603250"/>
                <a:gridCol w="603250"/>
                <a:gridCol w="603250"/>
                <a:gridCol w="603250"/>
                <a:gridCol w="603250"/>
                <a:gridCol w="603250"/>
              </a:tblGrid>
              <a:tr h="381000">
                <a:tc>
                  <a:txBody>
                    <a:bodyPr>
                      <a:noAutofit/>
                    </a:bodyPr>
                    <a:lstStyle/>
                    <a:p>
                      <a:pPr algn="ctr" rtl="0" lvl="0">
                        <a:buNone/>
                      </a:pPr>
                      <a:r>
                        <a:rPr b="1" sz="1800" lang="es">
                          <a:solidFill>
                            <a:srgbClr val="FFFFFF"/>
                          </a:solidFill>
                        </a:rPr>
                        <a:t>1</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6</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7</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8</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2</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4</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3</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5</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12</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11</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10</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9</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r>
            </a:tbl>
          </a:graphicData>
        </a:graphic>
      </p:graphicFrame>
      <p:graphicFrame>
        <p:nvGraphicFramePr>
          <p:cNvPr id="82" name="Shape 82"/>
          <p:cNvGraphicFramePr/>
          <p:nvPr/>
        </p:nvGraphicFramePr>
        <p:xfrm>
          <a:off y="2183250" x="4720162"/>
          <a:ext cy="3000000" cx="3000000"/>
        </p:xfrm>
        <a:graphic>
          <a:graphicData uri="http://schemas.openxmlformats.org/drawingml/2006/table">
            <a:tbl>
              <a:tblPr>
                <a:noFill/>
                <a:tableStyleId>{36A5C6FA-D4B2-4372-B40B-E24A5B2E3C46}</a:tableStyleId>
              </a:tblPr>
              <a:tblGrid>
                <a:gridCol w="603950"/>
                <a:gridCol w="603950"/>
                <a:gridCol w="611825"/>
                <a:gridCol w="596100"/>
                <a:gridCol w="603950"/>
                <a:gridCol w="603950"/>
              </a:tblGrid>
              <a:tr h="319600">
                <a:tc>
                  <a:txBody>
                    <a:bodyPr>
                      <a:noAutofit/>
                    </a:bodyPr>
                    <a:lstStyle/>
                    <a:p>
                      <a:pPr algn="ctr" rtl="0" lvl="0">
                        <a:buNone/>
                      </a:pPr>
                      <a:r>
                        <a:rPr b="1" sz="1800" lang="es">
                          <a:solidFill>
                            <a:srgbClr val="FFFFFF"/>
                          </a:solidFill>
                          <a:latin typeface="Verdana"/>
                          <a:ea typeface="Verdana"/>
                          <a:cs typeface="Verdana"/>
                          <a:sym typeface="Verdana"/>
                        </a:rPr>
                        <a:t> 3</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5</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9</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10</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11</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cxnSp>
        <p:nvCxnSpPr>
          <p:cNvPr id="83" name="Shape 83"/>
          <p:cNvCxnSpPr/>
          <p:nvPr/>
        </p:nvCxnSpPr>
        <p:spPr>
          <a:xfrm flipH="1">
            <a:off y="1562750" x="2647499"/>
            <a:ext cy="604499" cx="2076900"/>
          </a:xfrm>
          <a:prstGeom prst="straightConnector1">
            <a:avLst/>
          </a:prstGeom>
          <a:noFill/>
          <a:ln w="28575" cap="flat">
            <a:solidFill>
              <a:srgbClr val="FFFFFF"/>
            </a:solidFill>
            <a:prstDash val="solid"/>
            <a:round/>
            <a:headEnd w="lg" len="lg" type="none"/>
            <a:tailEnd w="lg" len="lg" type="triangle"/>
          </a:ln>
        </p:spPr>
      </p:cxnSp>
      <p:cxnSp>
        <p:nvCxnSpPr>
          <p:cNvPr id="84" name="Shape 84"/>
          <p:cNvCxnSpPr/>
          <p:nvPr/>
        </p:nvCxnSpPr>
        <p:spPr>
          <a:xfrm>
            <a:off y="1562750" x="4677900"/>
            <a:ext cy="620099" cx="1766999"/>
          </a:xfrm>
          <a:prstGeom prst="straightConnector1">
            <a:avLst/>
          </a:prstGeom>
          <a:noFill/>
          <a:ln w="28575" cap="flat">
            <a:solidFill>
              <a:srgbClr val="FFFFFF"/>
            </a:solidFill>
            <a:prstDash val="solid"/>
            <a:round/>
            <a:headEnd w="lg" len="lg" type="none"/>
            <a:tailEnd w="lg" len="lg" type="triangle"/>
          </a:ln>
        </p:spPr>
      </p:cxnSp>
      <p:sp>
        <p:nvSpPr>
          <p:cNvPr id="85" name="Shape 85"/>
          <p:cNvSpPr txBox="1"/>
          <p:nvPr/>
        </p:nvSpPr>
        <p:spPr>
          <a:xfrm>
            <a:off y="3261600" x="1499400"/>
            <a:ext cy="604499" cx="7140300"/>
          </a:xfrm>
          <a:prstGeom prst="rect">
            <a:avLst/>
          </a:prstGeom>
        </p:spPr>
        <p:txBody>
          <a:bodyPr bIns="91425" rIns="91425" lIns="91425" tIns="91425" anchor="ctr" anchorCtr="0">
            <a:noAutofit/>
          </a:bodyPr>
          <a:lstStyle/>
          <a:p>
            <a:pPr rtl="0" lvl="0">
              <a:buNone/>
            </a:pPr>
            <a:r>
              <a:rPr b="1" sz="1800" lang="es">
                <a:solidFill>
                  <a:srgbClr val="FFFFFF"/>
                </a:solidFill>
              </a:rPr>
              <a:t>Inversiones : 6 + 6 + 7		           </a:t>
            </a:r>
          </a:p>
        </p:txBody>
      </p:sp>
      <p:sp>
        <p:nvSpPr>
          <p:cNvPr id="86" name="Shape 86"/>
          <p:cNvSpPr txBox="1"/>
          <p:nvPr/>
        </p:nvSpPr>
        <p:spPr>
          <a:xfrm>
            <a:off y="2583212" x="4652537"/>
            <a:ext cy="525900" cx="3759000"/>
          </a:xfrm>
          <a:prstGeom prst="rect">
            <a:avLst/>
          </a:prstGeom>
          <a:ln>
            <a:noFill/>
          </a:ln>
        </p:spPr>
        <p:txBody>
          <a:bodyPr bIns="91425" rIns="91425" lIns="91425" tIns="91425" anchor="t" anchorCtr="0">
            <a:noAutofit/>
          </a:bodyPr>
          <a:lstStyle/>
          <a:p>
            <a:pPr>
              <a:buNone/>
            </a:pPr>
            <a:r>
              <a:rPr lang="es"/>
              <a:t>   </a:t>
            </a:r>
            <a:r>
              <a:rPr b="1" lang="es">
                <a:solidFill>
                  <a:srgbClr val="FFFFFF"/>
                </a:solidFill>
              </a:rPr>
              <a:t> </a:t>
            </a:r>
            <a:r>
              <a:rPr b="1" sz="1800" lang="es">
                <a:solidFill>
                  <a:srgbClr val="FFFFFF"/>
                </a:solidFill>
              </a:rPr>
              <a:t> 4        3        0       0       0        0</a:t>
            </a:r>
          </a:p>
        </p:txBody>
      </p:sp>
      <p:sp>
        <p:nvSpPr>
          <p:cNvPr id="87" name="Shape 87"/>
          <p:cNvSpPr txBox="1"/>
          <p:nvPr/>
        </p:nvSpPr>
        <p:spPr>
          <a:xfrm>
            <a:off y="4345350" x="5644450"/>
            <a:ext cy="1083299" cx="4122599"/>
          </a:xfrm>
          <a:prstGeom prst="rect">
            <a:avLst/>
          </a:prstGeom>
        </p:spPr>
        <p:txBody>
          <a:bodyPr bIns="91425" rIns="91425" lIns="91425" tIns="91425" anchor="ctr" anchorCtr="0">
            <a:noAutofit/>
          </a:bodyPr>
          <a:lstStyle/>
          <a:p>
            <a:pPr rtl="0" lvl="0">
              <a:buNone/>
            </a:pPr>
            <a:r>
              <a:rPr b="1" sz="2400" lang="es">
                <a:solidFill>
                  <a:srgbClr val="FFFFFF"/>
                </a:solidFill>
              </a:rPr>
              <a:t>Eficiencia → O(nlogn)</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y="0" x="0"/>
          <a:ext cy="0" cx="0"/>
          <a:chOff y="0" x="0"/>
          <a:chExt cy="0" cx="0"/>
        </a:xfrm>
      </p:grpSpPr>
      <p:sp>
        <p:nvSpPr>
          <p:cNvPr id="92" name="Shape 92"/>
          <p:cNvSpPr/>
          <p:nvPr/>
        </p:nvSpPr>
        <p:spPr>
          <a:xfrm>
            <a:off y="82825" x="204099"/>
            <a:ext cy="526023" cx="6785053"/>
          </a:xfrm>
          <a:custGeom>
            <a:pathLst>
              <a:path w="16495" extrusionOk="0" h="1087">
                <a:moveTo>
                  <a:pt y="64" x="6850"/>
                </a:moveTo>
                <a:lnTo>
                  <a:pt y="221" x="6850"/>
                </a:lnTo>
                <a:lnTo>
                  <a:pt y="221" x="7018"/>
                </a:lnTo>
                <a:lnTo>
                  <a:pt y="64" x="7018"/>
                </a:lnTo>
                <a:close/>
                <a:moveTo>
                  <a:pt y="64" x="14939"/>
                </a:moveTo>
                <a:lnTo>
                  <a:pt y="221" x="14939"/>
                </a:lnTo>
                <a:lnTo>
                  <a:pt y="221" x="15108"/>
                </a:lnTo>
                <a:lnTo>
                  <a:pt y="64" x="15108"/>
                </a:lnTo>
                <a:close/>
                <a:moveTo>
                  <a:pt y="0" x="7612"/>
                </a:moveTo>
                <a:lnTo>
                  <a:pt y="157" x="7341"/>
                </a:lnTo>
                <a:lnTo>
                  <a:pt y="265" x="7390"/>
                </a:lnTo>
                <a:lnTo>
                  <a:pt y="160" x="7685"/>
                </a:lnTo>
                <a:lnTo>
                  <a:pt y="0" x="7612"/>
                </a:lnTo>
                <a:close/>
                <a:moveTo>
                  <a:pt y="0" x="14069"/>
                </a:moveTo>
                <a:lnTo>
                  <a:pt y="157" x="13798"/>
                </a:lnTo>
                <a:lnTo>
                  <a:pt y="265" x="13847"/>
                </a:lnTo>
                <a:lnTo>
                  <a:pt y="160" x="14142"/>
                </a:lnTo>
                <a:lnTo>
                  <a:pt y="0" x="14069"/>
                </a:lnTo>
                <a:close/>
                <a:moveTo>
                  <a:pt y="456" x="7515"/>
                </a:moveTo>
                <a:cubicBezTo>
                  <a:pt y="456" x="7526"/>
                  <a:pt y="458" x="7534"/>
                  <a:pt y="463" x="7538"/>
                </a:cubicBezTo>
                <a:cubicBezTo>
                  <a:pt y="467" x="7543"/>
                  <a:pt y="475" x="7545"/>
                  <a:pt y="487" x="7545"/>
                </a:cubicBezTo>
                <a:lnTo>
                  <a:pt y="658" x="7545"/>
                </a:lnTo>
                <a:cubicBezTo>
                  <a:pt y="669" x="7545"/>
                  <a:pt y="677" x="7543"/>
                  <a:pt y="681" x="7539"/>
                </a:cubicBezTo>
                <a:cubicBezTo>
                  <a:pt y="686" x="7534"/>
                  <a:pt y="688" x="7526"/>
                  <a:pt y="688" x="7515"/>
                </a:cubicBezTo>
                <a:lnTo>
                  <a:pt y="688" x="7287"/>
                </a:lnTo>
                <a:cubicBezTo>
                  <a:pt y="688" x="7276"/>
                  <a:pt y="686" x="7268"/>
                  <a:pt y="681" x="7263"/>
                </a:cubicBezTo>
                <a:cubicBezTo>
                  <a:pt y="677" x="7258"/>
                  <a:pt y="669" x="7256"/>
                  <a:pt y="658" x="7256"/>
                </a:cubicBezTo>
                <a:lnTo>
                  <a:pt y="486" x="7256"/>
                </a:lnTo>
                <a:cubicBezTo>
                  <a:pt y="475" x="7256"/>
                  <a:pt y="468" x="7258"/>
                  <a:pt y="463" x="7263"/>
                </a:cubicBezTo>
                <a:cubicBezTo>
                  <a:pt y="459" x="7268"/>
                  <a:pt y="456" x="7276"/>
                  <a:pt y="456" x="7287"/>
                </a:cubicBezTo>
                <a:close/>
                <a:moveTo>
                  <a:pt y="456" x="12674"/>
                </a:moveTo>
                <a:cubicBezTo>
                  <a:pt y="456" x="12685"/>
                  <a:pt y="458" x="12692"/>
                  <a:pt y="463" x="12697"/>
                </a:cubicBezTo>
                <a:cubicBezTo>
                  <a:pt y="467" x="12702"/>
                  <a:pt y="475" x="12704"/>
                  <a:pt y="487" x="12704"/>
                </a:cubicBezTo>
                <a:lnTo>
                  <a:pt y="658" x="12704"/>
                </a:lnTo>
                <a:cubicBezTo>
                  <a:pt y="669" x="12704"/>
                  <a:pt y="677" x="12702"/>
                  <a:pt y="681" x="12697"/>
                </a:cubicBezTo>
                <a:cubicBezTo>
                  <a:pt y="686" x="12693"/>
                  <a:pt y="688" x="12685"/>
                  <a:pt y="688" x="12674"/>
                </a:cubicBezTo>
                <a:lnTo>
                  <a:pt y="688" x="12446"/>
                </a:lnTo>
                <a:cubicBezTo>
                  <a:pt y="688" x="12434"/>
                  <a:pt y="686" x="12426"/>
                  <a:pt y="681" x="12422"/>
                </a:cubicBezTo>
                <a:cubicBezTo>
                  <a:pt y="677" x="12417"/>
                  <a:pt y="669" x="12415"/>
                  <a:pt y="658" x="12415"/>
                </a:cubicBezTo>
                <a:lnTo>
                  <a:pt y="486" x="12415"/>
                </a:lnTo>
                <a:cubicBezTo>
                  <a:pt y="475" x="12415"/>
                  <a:pt y="468" x="12417"/>
                  <a:pt y="463" x="12422"/>
                </a:cubicBezTo>
                <a:cubicBezTo>
                  <a:pt y="459" x="12426"/>
                  <a:pt y="456" x="12434"/>
                  <a:pt y="456" x="12446"/>
                </a:cubicBezTo>
                <a:close/>
                <a:moveTo>
                  <a:pt y="456" x="13972"/>
                </a:moveTo>
                <a:cubicBezTo>
                  <a:pt y="456" x="13983"/>
                  <a:pt y="458" x="13991"/>
                  <a:pt y="463" x="13995"/>
                </a:cubicBezTo>
                <a:cubicBezTo>
                  <a:pt y="467" x="14000"/>
                  <a:pt y="475" x="14002"/>
                  <a:pt y="487" x="14002"/>
                </a:cubicBezTo>
                <a:lnTo>
                  <a:pt y="658" x="14002"/>
                </a:lnTo>
                <a:cubicBezTo>
                  <a:pt y="669" x="14002"/>
                  <a:pt y="677" x="14000"/>
                  <a:pt y="681" x="13996"/>
                </a:cubicBezTo>
                <a:cubicBezTo>
                  <a:pt y="686" x="13991"/>
                  <a:pt y="688" x="13983"/>
                  <a:pt y="688" x="13972"/>
                </a:cubicBezTo>
                <a:lnTo>
                  <a:pt y="688" x="13744"/>
                </a:lnTo>
                <a:cubicBezTo>
                  <a:pt y="688" x="13733"/>
                  <a:pt y="686" x="13725"/>
                  <a:pt y="681" x="13720"/>
                </a:cubicBezTo>
                <a:cubicBezTo>
                  <a:pt y="677" x="13715"/>
                  <a:pt y="669" x="13713"/>
                  <a:pt y="658" x="13713"/>
                </a:cubicBezTo>
                <a:lnTo>
                  <a:pt y="486" x="13713"/>
                </a:lnTo>
                <a:cubicBezTo>
                  <a:pt y="475" x="13713"/>
                  <a:pt y="468" x="13715"/>
                  <a:pt y="463" x="13720"/>
                </a:cubicBezTo>
                <a:cubicBezTo>
                  <a:pt y="459" x="13725"/>
                  <a:pt y="456" x="13733"/>
                  <a:pt y="456" x="13744"/>
                </a:cubicBezTo>
                <a:close/>
                <a:moveTo>
                  <a:pt y="456" x="16295"/>
                </a:moveTo>
                <a:cubicBezTo>
                  <a:pt y="456" x="16306"/>
                  <a:pt y="458" x="16314"/>
                  <a:pt y="463" x="16319"/>
                </a:cubicBezTo>
                <a:cubicBezTo>
                  <a:pt y="467" x="16323"/>
                  <a:pt y="475" x="16326"/>
                  <a:pt y="487" x="16326"/>
                </a:cubicBezTo>
                <a:lnTo>
                  <a:pt y="658" x="16326"/>
                </a:lnTo>
                <a:cubicBezTo>
                  <a:pt y="669" x="16326"/>
                  <a:pt y="677" x="16323"/>
                  <a:pt y="681" x="16319"/>
                </a:cubicBezTo>
                <a:cubicBezTo>
                  <a:pt y="686" x="16315"/>
                  <a:pt y="688" x="16307"/>
                  <a:pt y="688" x="16295"/>
                </a:cubicBezTo>
                <a:lnTo>
                  <a:pt y="688" x="16067"/>
                </a:lnTo>
                <a:cubicBezTo>
                  <a:pt y="688" x="16056"/>
                  <a:pt y="686" x="16048"/>
                  <a:pt y="681" x="16043"/>
                </a:cubicBezTo>
                <a:cubicBezTo>
                  <a:pt y="677" x="16039"/>
                  <a:pt y="669" x="16036"/>
                  <a:pt y="658" x="16036"/>
                </a:cubicBezTo>
                <a:lnTo>
                  <a:pt y="486" x="16036"/>
                </a:lnTo>
                <a:cubicBezTo>
                  <a:pt y="475" x="16036"/>
                  <a:pt y="468" x="16039"/>
                  <a:pt y="463" x="16043"/>
                </a:cubicBezTo>
                <a:cubicBezTo>
                  <a:pt y="459" x="16048"/>
                  <a:pt y="456" x="16056"/>
                  <a:pt y="456" x="16067"/>
                </a:cubicBezTo>
                <a:close/>
                <a:moveTo>
                  <a:pt y="115" x="0"/>
                </a:moveTo>
                <a:lnTo>
                  <a:pt y="857" x="0"/>
                </a:lnTo>
                <a:lnTo>
                  <a:pt y="857" x="168"/>
                </a:lnTo>
                <a:lnTo>
                  <a:pt y="115" x="168"/>
                </a:lnTo>
                <a:close/>
                <a:moveTo>
                  <a:pt y="288" x="346"/>
                </a:moveTo>
                <a:cubicBezTo>
                  <a:pt y="288" x="334"/>
                  <a:pt y="290" x="323"/>
                  <a:pt y="294" x="313"/>
                </a:cubicBezTo>
                <a:cubicBezTo>
                  <a:pt y="298" x="302"/>
                  <a:pt y="304" x="293"/>
                  <a:pt y="312" x="285"/>
                </a:cubicBezTo>
                <a:cubicBezTo>
                  <a:pt y="319" x="278"/>
                  <a:pt y="328" x="272"/>
                  <a:pt y="339" x="267"/>
                </a:cubicBezTo>
                <a:cubicBezTo>
                  <a:pt y="349" x="263"/>
                  <a:pt y="360" x="261"/>
                  <a:pt y="371" x="261"/>
                </a:cubicBezTo>
                <a:lnTo>
                  <a:pt y="857" x="261"/>
                </a:lnTo>
                <a:lnTo>
                  <a:pt y="857" x="429"/>
                </a:lnTo>
                <a:lnTo>
                  <a:pt y="456" x="429"/>
                </a:lnTo>
                <a:lnTo>
                  <a:pt y="456" x="574"/>
                </a:lnTo>
                <a:cubicBezTo>
                  <a:pt y="456" x="585"/>
                  <a:pt y="459" x="593"/>
                  <a:pt y="463" x="598"/>
                </a:cubicBezTo>
                <a:cubicBezTo>
                  <a:pt y="468" x="603"/>
                  <a:pt y="475" x="605"/>
                  <a:pt y="486" x="605"/>
                </a:cubicBezTo>
                <a:lnTo>
                  <a:pt y="857" x="605"/>
                </a:lnTo>
                <a:lnTo>
                  <a:pt y="857" x="774"/>
                </a:lnTo>
                <a:lnTo>
                  <a:pt y="486" x="774"/>
                </a:lnTo>
                <a:cubicBezTo>
                  <a:pt y="466" x="774"/>
                  <a:pt y="456" x="774"/>
                  <a:pt y="456" x="774"/>
                </a:cubicBezTo>
                <a:cubicBezTo>
                  <a:pt y="456" x="774"/>
                  <a:pt y="456" x="774"/>
                  <a:pt y="456" x="774"/>
                </a:cubicBezTo>
                <a:lnTo>
                  <a:pt y="456" x="861"/>
                </a:lnTo>
                <a:cubicBezTo>
                  <a:pt y="456" x="872"/>
                  <a:pt y="458" x="880"/>
                  <a:pt y="463" x="884"/>
                </a:cubicBezTo>
                <a:cubicBezTo>
                  <a:pt y="467" x="888"/>
                  <a:pt y="475" x="891"/>
                  <a:pt y="486" x="891"/>
                </a:cubicBezTo>
                <a:lnTo>
                  <a:pt y="857" x="891"/>
                </a:lnTo>
                <a:lnTo>
                  <a:pt y="857" x="1059"/>
                </a:lnTo>
                <a:lnTo>
                  <a:pt y="486" x="1059"/>
                </a:lnTo>
                <a:cubicBezTo>
                  <a:pt y="462" x="1059"/>
                  <a:pt y="441" x="1056"/>
                  <a:pt y="421" x="1050"/>
                </a:cubicBezTo>
                <a:cubicBezTo>
                  <a:pt y="402" x="1044"/>
                  <a:pt y="385" x="1036"/>
                  <a:pt y="370" x="1025"/>
                </a:cubicBezTo>
                <a:cubicBezTo>
                  <a:pt y="355" x="1015"/>
                  <a:pt y="342" x="1003"/>
                  <a:pt y="332" x="989"/>
                </a:cubicBezTo>
                <a:cubicBezTo>
                  <a:pt y="321" x="976"/>
                  <a:pt y="313" x="962"/>
                  <a:pt y="306" x="947"/>
                </a:cubicBezTo>
                <a:cubicBezTo>
                  <a:pt y="300" x="933"/>
                  <a:pt y="295" x="918"/>
                  <a:pt y="292" x="903"/>
                </a:cubicBezTo>
                <a:cubicBezTo>
                  <a:pt y="289" x="888"/>
                  <a:pt y="288" x="874"/>
                  <a:pt y="288" x="861"/>
                </a:cubicBezTo>
                <a:lnTo>
                  <a:pt y="288" x="668"/>
                </a:lnTo>
                <a:lnTo>
                  <a:pt y="306" x="668"/>
                </a:lnTo>
                <a:cubicBezTo>
                  <a:pt y="306" x="668"/>
                  <a:pt y="306" x="668"/>
                  <a:pt y="306" x="668"/>
                </a:cubicBezTo>
                <a:cubicBezTo>
                  <a:pt y="306" x="666"/>
                  <a:pt y="303" x="656"/>
                  <a:pt y="298" x="638"/>
                </a:cubicBezTo>
                <a:cubicBezTo>
                  <a:pt y="291" x="615"/>
                  <a:pt y="288" x="594"/>
                  <a:pt y="288" x="575"/>
                </a:cubicBezTo>
                <a:close/>
                <a:moveTo>
                  <a:pt y="64" x="1822"/>
                </a:moveTo>
                <a:lnTo>
                  <a:pt y="658" x="1822"/>
                </a:lnTo>
                <a:cubicBezTo>
                  <a:pt y="694" x="1822"/>
                  <a:pt y="725" x="1828"/>
                  <a:pt y="751" x="1841"/>
                </a:cubicBezTo>
                <a:cubicBezTo>
                  <a:pt y="776" x="1855"/>
                  <a:pt y="797" x="1871"/>
                  <a:pt y="813" x="1891"/>
                </a:cubicBezTo>
                <a:cubicBezTo>
                  <a:pt y="828" x="1912"/>
                  <a:pt y="840" x="1933"/>
                  <a:pt y="847" x="1956"/>
                </a:cubicBezTo>
                <a:cubicBezTo>
                  <a:pt y="854" x="1979"/>
                  <a:pt y="857" x="2001"/>
                  <a:pt y="857" x="2021"/>
                </a:cubicBezTo>
                <a:lnTo>
                  <a:pt y="857" x="2098"/>
                </a:lnTo>
                <a:lnTo>
                  <a:pt y="688" x="2098"/>
                </a:lnTo>
                <a:lnTo>
                  <a:pt y="688" x="2021"/>
                </a:lnTo>
                <a:cubicBezTo>
                  <a:pt y="688" x="2012"/>
                  <a:pt y="686" x="2004"/>
                  <a:pt y="680" x="1999"/>
                </a:cubicBezTo>
                <a:cubicBezTo>
                  <a:pt y="675" x="1993"/>
                  <a:pt y="668" x="1990"/>
                  <a:pt y="658" x="1990"/>
                </a:cubicBezTo>
                <a:lnTo>
                  <a:pt y="64" x="1990"/>
                </a:lnTo>
                <a:close/>
                <a:moveTo>
                  <a:pt y="288" x="2323"/>
                </a:moveTo>
                <a:cubicBezTo>
                  <a:pt y="288" x="2288"/>
                  <a:pt y="294" x="2257"/>
                  <a:pt y="307" x="2232"/>
                </a:cubicBezTo>
                <a:cubicBezTo>
                  <a:pt y="321" x="2207"/>
                  <a:pt y="337" x="2187"/>
                  <a:pt y="357" x="2171"/>
                </a:cubicBezTo>
                <a:cubicBezTo>
                  <a:pt y="376" x="2156"/>
                  <a:pt y="397" x="2145"/>
                  <a:pt y="420" x="2138"/>
                </a:cubicBezTo>
                <a:cubicBezTo>
                  <a:pt y="442" x="2131"/>
                  <a:pt y="464" x="2127"/>
                  <a:pt y="483" x="2127"/>
                </a:cubicBezTo>
                <a:lnTo>
                  <a:pt y="661" x="2127"/>
                </a:lnTo>
                <a:cubicBezTo>
                  <a:pt y="697" x="2127"/>
                  <a:pt y="727" x="2134"/>
                  <a:pt y="752" x="2147"/>
                </a:cubicBezTo>
                <a:cubicBezTo>
                  <a:pt y="777" x="2160"/>
                  <a:pt y="798" x="2177"/>
                  <a:pt y="813" x="2196"/>
                </a:cubicBezTo>
                <a:cubicBezTo>
                  <a:pt y="829" x="2216"/>
                  <a:pt y="840" x="2237"/>
                  <a:pt y="847" x="2260"/>
                </a:cubicBezTo>
                <a:cubicBezTo>
                  <a:pt y="854" x="2282"/>
                  <a:pt y="857" x="2303"/>
                  <a:pt y="857" x="2323"/>
                </a:cubicBezTo>
                <a:lnTo>
                  <a:pt y="857" x="2573"/>
                </a:lnTo>
                <a:lnTo>
                  <a:pt y="694" x="2573"/>
                </a:lnTo>
                <a:lnTo>
                  <a:pt y="694" x="2324"/>
                </a:lnTo>
                <a:cubicBezTo>
                  <a:pt y="694" x="2314"/>
                  <a:pt y="692" x="2305"/>
                  <a:pt y="686" x="2299"/>
                </a:cubicBezTo>
                <a:cubicBezTo>
                  <a:pt y="680" x="2293"/>
                  <a:pt y="672" x="2290"/>
                  <a:pt y="661" x="2290"/>
                </a:cubicBezTo>
                <a:lnTo>
                  <a:pt y="484" x="2290"/>
                </a:lnTo>
                <a:cubicBezTo>
                  <a:pt y="474" x="2290"/>
                  <a:pt y="466" x="2292"/>
                  <a:pt y="459" x="2298"/>
                </a:cubicBezTo>
                <a:cubicBezTo>
                  <a:pt y="453" x="2304"/>
                  <a:pt y="450" x="2312"/>
                  <a:pt y="450" x="2323"/>
                </a:cubicBezTo>
                <a:lnTo>
                  <a:pt y="450" x="2552"/>
                </a:lnTo>
                <a:cubicBezTo>
                  <a:pt y="450" x="2562"/>
                  <a:pt y="453" x="2570"/>
                  <a:pt y="458" x="2576"/>
                </a:cubicBezTo>
                <a:cubicBezTo>
                  <a:pt y="464" x="2582"/>
                  <a:pt y="472" x="2585"/>
                  <a:pt y="482" x="2585"/>
                </a:cubicBezTo>
                <a:cubicBezTo>
                  <a:pt y="493" x="2585"/>
                  <a:pt y="501" x="2583"/>
                  <a:pt y="507" x="2577"/>
                </a:cubicBezTo>
                <a:cubicBezTo>
                  <a:pt y="513" x="2571"/>
                  <a:pt y="517" x="2563"/>
                  <a:pt y="517" x="2552"/>
                </a:cubicBezTo>
                <a:lnTo>
                  <a:pt y="517" x="2302"/>
                </a:lnTo>
                <a:lnTo>
                  <a:pt y="679" x="2302"/>
                </a:lnTo>
                <a:lnTo>
                  <a:pt y="679" x="2552"/>
                </a:lnTo>
                <a:cubicBezTo>
                  <a:pt y="679" x="2587"/>
                  <a:pt y="672" x="2618"/>
                  <a:pt y="659" x="2643"/>
                </a:cubicBezTo>
                <a:cubicBezTo>
                  <a:pt y="646" x="2668"/>
                  <a:pt y="629" x="2688"/>
                  <a:pt y="610" x="2704"/>
                </a:cubicBezTo>
                <a:cubicBezTo>
                  <a:pt y="590" x="2719"/>
                  <a:pt y="569" x="2730"/>
                  <a:pt y="547" x="2737"/>
                </a:cubicBezTo>
                <a:cubicBezTo>
                  <a:pt y="524" x="2744"/>
                  <a:pt y="503" x="2748"/>
                  <a:pt y="483" x="2748"/>
                </a:cubicBezTo>
                <a:cubicBezTo>
                  <a:pt y="448" x="2748"/>
                  <a:pt y="418" x="2741"/>
                  <a:pt y="393" x="2728"/>
                </a:cubicBezTo>
                <a:cubicBezTo>
                  <a:pt y="367" x="2715"/>
                  <a:pt y="347" x="2698"/>
                  <a:pt y="332" x="2679"/>
                </a:cubicBezTo>
                <a:cubicBezTo>
                  <a:pt y="316" x="2659"/>
                  <a:pt y="305" x="2638"/>
                  <a:pt y="298" x="2615"/>
                </a:cubicBezTo>
                <a:cubicBezTo>
                  <a:pt y="291" x="2593"/>
                  <a:pt y="288" x="2572"/>
                  <a:pt y="288" x="2552"/>
                </a:cubicBezTo>
                <a:close/>
                <a:moveTo>
                  <a:pt y="288" x="2876"/>
                </a:moveTo>
                <a:cubicBezTo>
                  <a:pt y="288" x="2865"/>
                  <a:pt y="290" x="2854"/>
                  <a:pt y="294" x="2843"/>
                </a:cubicBezTo>
                <a:cubicBezTo>
                  <a:pt y="298" x="2833"/>
                  <a:pt y="304" x="2824"/>
                  <a:pt y="312" x="2816"/>
                </a:cubicBezTo>
                <a:cubicBezTo>
                  <a:pt y="319" x="2808"/>
                  <a:pt y="328" x="2802"/>
                  <a:pt y="339" x="2798"/>
                </a:cubicBezTo>
                <a:cubicBezTo>
                  <a:pt y="349" x="2794"/>
                  <a:pt y="360" x="2791"/>
                  <a:pt y="371" x="2791"/>
                </a:cubicBezTo>
                <a:lnTo>
                  <a:pt y="857" x="2791"/>
                </a:lnTo>
                <a:lnTo>
                  <a:pt y="857" x="2960"/>
                </a:lnTo>
                <a:lnTo>
                  <a:pt y="456" x="2960"/>
                </a:lnTo>
                <a:lnTo>
                  <a:pt y="456" x="3104"/>
                </a:lnTo>
                <a:cubicBezTo>
                  <a:pt y="456" x="3116"/>
                  <a:pt y="459" x="3124"/>
                  <a:pt y="463" x="3129"/>
                </a:cubicBezTo>
                <a:cubicBezTo>
                  <a:pt y="468" x="3133"/>
                  <a:pt y="475" x="3136"/>
                  <a:pt y="486" x="3136"/>
                </a:cubicBezTo>
                <a:lnTo>
                  <a:pt y="857" x="3136"/>
                </a:lnTo>
                <a:lnTo>
                  <a:pt y="857" x="3304"/>
                </a:lnTo>
                <a:lnTo>
                  <a:pt y="486" x="3304"/>
                </a:lnTo>
                <a:cubicBezTo>
                  <a:pt y="466" x="3304"/>
                  <a:pt y="456" x="3304"/>
                  <a:pt y="456" x="3305"/>
                </a:cubicBezTo>
                <a:cubicBezTo>
                  <a:pt y="456" x="3305"/>
                  <a:pt y="456" x="3305"/>
                  <a:pt y="456" x="3305"/>
                </a:cubicBezTo>
                <a:lnTo>
                  <a:pt y="456" x="3391"/>
                </a:lnTo>
                <a:cubicBezTo>
                  <a:pt y="456" x="3403"/>
                  <a:pt y="458" x="3411"/>
                  <a:pt y="463" x="3415"/>
                </a:cubicBezTo>
                <a:cubicBezTo>
                  <a:pt y="467" x="3419"/>
                  <a:pt y="475" x="3421"/>
                  <a:pt y="486" x="3421"/>
                </a:cubicBezTo>
                <a:lnTo>
                  <a:pt y="857" x="3421"/>
                </a:lnTo>
                <a:lnTo>
                  <a:pt y="857" x="3590"/>
                </a:lnTo>
                <a:lnTo>
                  <a:pt y="486" x="3590"/>
                </a:lnTo>
                <a:cubicBezTo>
                  <a:pt y="462" x="3590"/>
                  <a:pt y="441" x="3587"/>
                  <a:pt y="421" x="3581"/>
                </a:cubicBezTo>
                <a:cubicBezTo>
                  <a:pt y="402" x="3575"/>
                  <a:pt y="385" x="3566"/>
                  <a:pt y="370" x="3556"/>
                </a:cubicBezTo>
                <a:cubicBezTo>
                  <a:pt y="355" x="3546"/>
                  <a:pt y="342" x="3534"/>
                  <a:pt y="332" x="3520"/>
                </a:cubicBezTo>
                <a:cubicBezTo>
                  <a:pt y="321" x="3507"/>
                  <a:pt y="313" x="3493"/>
                  <a:pt y="306" x="3478"/>
                </a:cubicBezTo>
                <a:cubicBezTo>
                  <a:pt y="300" x="3463"/>
                  <a:pt y="295" x="3449"/>
                  <a:pt y="292" x="3434"/>
                </a:cubicBezTo>
                <a:cubicBezTo>
                  <a:pt y="289" x="3419"/>
                  <a:pt y="288" x="3405"/>
                  <a:pt y="288" x="3391"/>
                </a:cubicBezTo>
                <a:lnTo>
                  <a:pt y="288" x="3199"/>
                </a:lnTo>
                <a:lnTo>
                  <a:pt y="306" x="3199"/>
                </a:lnTo>
                <a:cubicBezTo>
                  <a:pt y="306" x="3199"/>
                  <a:pt y="306" x="3199"/>
                  <a:pt y="306" x="3199"/>
                </a:cubicBezTo>
                <a:cubicBezTo>
                  <a:pt y="306" x="3197"/>
                  <a:pt y="303" x="3187"/>
                  <a:pt y="298" x="3168"/>
                </a:cubicBezTo>
                <a:cubicBezTo>
                  <a:pt y="291" x="3146"/>
                  <a:pt y="288" x="3125"/>
                  <a:pt y="288" x="3105"/>
                </a:cubicBezTo>
                <a:close/>
                <a:moveTo>
                  <a:pt y="288" x="3850"/>
                </a:moveTo>
                <a:cubicBezTo>
                  <a:pt y="288" x="3815"/>
                  <a:pt y="294" x="3784"/>
                  <a:pt y="307" x="3759"/>
                </a:cubicBezTo>
                <a:cubicBezTo>
                  <a:pt y="321" x="3734"/>
                  <a:pt y="337" x="3714"/>
                  <a:pt y="357" x="3698"/>
                </a:cubicBezTo>
                <a:cubicBezTo>
                  <a:pt y="376" x="3683"/>
                  <a:pt y="397" x="3671"/>
                  <a:pt y="420" x="3665"/>
                </a:cubicBezTo>
                <a:cubicBezTo>
                  <a:pt y="442" x="3658"/>
                  <a:pt y="464" x="3654"/>
                  <a:pt y="483" x="3654"/>
                </a:cubicBezTo>
                <a:lnTo>
                  <a:pt y="661" x="3654"/>
                </a:lnTo>
                <a:cubicBezTo>
                  <a:pt y="697" x="3654"/>
                  <a:pt y="727" x="3661"/>
                  <a:pt y="752" x="3674"/>
                </a:cubicBezTo>
                <a:cubicBezTo>
                  <a:pt y="777" x="3687"/>
                  <a:pt y="798" x="3704"/>
                  <a:pt y="813" x="3723"/>
                </a:cubicBezTo>
                <a:cubicBezTo>
                  <a:pt y="829" x="3743"/>
                  <a:pt y="840" x="3764"/>
                  <a:pt y="847" x="3787"/>
                </a:cubicBezTo>
                <a:cubicBezTo>
                  <a:pt y="854" x="3809"/>
                  <a:pt y="857" x="3830"/>
                  <a:pt y="857" x="3850"/>
                </a:cubicBezTo>
                <a:lnTo>
                  <a:pt y="857" x="4100"/>
                </a:lnTo>
                <a:lnTo>
                  <a:pt y="694" x="4100"/>
                </a:lnTo>
                <a:lnTo>
                  <a:pt y="694" x="3851"/>
                </a:lnTo>
                <a:cubicBezTo>
                  <a:pt y="694" x="3841"/>
                  <a:pt y="692" x="3832"/>
                  <a:pt y="686" x="3826"/>
                </a:cubicBezTo>
                <a:cubicBezTo>
                  <a:pt y="680" x="3820"/>
                  <a:pt y="672" x="3817"/>
                  <a:pt y="661" x="3817"/>
                </a:cubicBezTo>
                <a:lnTo>
                  <a:pt y="484" x="3817"/>
                </a:lnTo>
                <a:cubicBezTo>
                  <a:pt y="474" x="3817"/>
                  <a:pt y="466" x="3819"/>
                  <a:pt y="459" x="3825"/>
                </a:cubicBezTo>
                <a:cubicBezTo>
                  <a:pt y="453" x="3831"/>
                  <a:pt y="450" x="3839"/>
                  <a:pt y="450" x="3850"/>
                </a:cubicBezTo>
                <a:lnTo>
                  <a:pt y="450" x="4079"/>
                </a:lnTo>
                <a:cubicBezTo>
                  <a:pt y="450" x="4089"/>
                  <a:pt y="453" x="4097"/>
                  <a:pt y="458" x="4103"/>
                </a:cubicBezTo>
                <a:cubicBezTo>
                  <a:pt y="464" x="4109"/>
                  <a:pt y="472" x="4112"/>
                  <a:pt y="482" x="4112"/>
                </a:cubicBezTo>
                <a:cubicBezTo>
                  <a:pt y="493" x="4112"/>
                  <a:pt y="501" x="4109"/>
                  <a:pt y="507" x="4104"/>
                </a:cubicBezTo>
                <a:cubicBezTo>
                  <a:pt y="513" x="4098"/>
                  <a:pt y="517" x="4090"/>
                  <a:pt y="517" x="4079"/>
                </a:cubicBezTo>
                <a:lnTo>
                  <a:pt y="517" x="3829"/>
                </a:lnTo>
                <a:lnTo>
                  <a:pt y="679" x="3829"/>
                </a:lnTo>
                <a:lnTo>
                  <a:pt y="679" x="4079"/>
                </a:lnTo>
                <a:cubicBezTo>
                  <a:pt y="679" x="4114"/>
                  <a:pt y="672" x="4145"/>
                  <a:pt y="659" x="4170"/>
                </a:cubicBezTo>
                <a:cubicBezTo>
                  <a:pt y="646" x="4195"/>
                  <a:pt y="629" x="4215"/>
                  <a:pt y="610" x="4231"/>
                </a:cubicBezTo>
                <a:cubicBezTo>
                  <a:pt y="590" x="4246"/>
                  <a:pt y="569" x="4257"/>
                  <a:pt y="547" x="4264"/>
                </a:cubicBezTo>
                <a:cubicBezTo>
                  <a:pt y="524" x="4271"/>
                  <a:pt y="503" x="4275"/>
                  <a:pt y="483" x="4275"/>
                </a:cubicBezTo>
                <a:cubicBezTo>
                  <a:pt y="448" x="4275"/>
                  <a:pt y="418" x="4268"/>
                  <a:pt y="393" x="4255"/>
                </a:cubicBezTo>
                <a:cubicBezTo>
                  <a:pt y="367" x="4242"/>
                  <a:pt y="347" x="4225"/>
                  <a:pt y="332" x="4206"/>
                </a:cubicBezTo>
                <a:cubicBezTo>
                  <a:pt y="316" x="4186"/>
                  <a:pt y="305" x="4165"/>
                  <a:pt y="298" x="4142"/>
                </a:cubicBezTo>
                <a:cubicBezTo>
                  <a:pt y="291" x="4120"/>
                  <a:pt y="288" x="4099"/>
                  <a:pt y="288" x="4079"/>
                </a:cubicBezTo>
                <a:close/>
                <a:moveTo>
                  <a:pt y="288" x="4403"/>
                </a:moveTo>
                <a:cubicBezTo>
                  <a:pt y="288" x="4392"/>
                  <a:pt y="290" x="4381"/>
                  <a:pt y="294" x="4370"/>
                </a:cubicBezTo>
                <a:cubicBezTo>
                  <a:pt y="298" x="4360"/>
                  <a:pt y="304" x="4351"/>
                  <a:pt y="312" x="4343"/>
                </a:cubicBezTo>
                <a:cubicBezTo>
                  <a:pt y="319" x="4335"/>
                  <a:pt y="328" x="4329"/>
                  <a:pt y="339" x="4325"/>
                </a:cubicBezTo>
                <a:cubicBezTo>
                  <a:pt y="349" x="4321"/>
                  <a:pt y="360" x="4318"/>
                  <a:pt y="371" x="4318"/>
                </a:cubicBezTo>
                <a:lnTo>
                  <a:pt y="857" x="4318"/>
                </a:lnTo>
                <a:lnTo>
                  <a:pt y="857" x="4487"/>
                </a:lnTo>
                <a:lnTo>
                  <a:pt y="456" x="4487"/>
                </a:lnTo>
                <a:lnTo>
                  <a:pt y="456" x="4688"/>
                </a:lnTo>
                <a:cubicBezTo>
                  <a:pt y="456" x="4701"/>
                  <a:pt y="458" x="4713"/>
                  <a:pt y="462" x="4723"/>
                </a:cubicBezTo>
                <a:cubicBezTo>
                  <a:pt y="467" x="4734"/>
                  <a:pt y="472" x="4743"/>
                  <a:pt y="480" x="4751"/>
                </a:cubicBezTo>
                <a:cubicBezTo>
                  <a:pt y="487" x="4759"/>
                  <a:pt y="496" x="4765"/>
                  <a:pt y="507" x="4769"/>
                </a:cubicBezTo>
                <a:cubicBezTo>
                  <a:pt y="518" x="4774"/>
                  <a:pt y="530" x="4776"/>
                  <a:pt y="543" x="4776"/>
                </a:cubicBezTo>
                <a:lnTo>
                  <a:pt y="857" x="4776"/>
                </a:lnTo>
                <a:lnTo>
                  <a:pt y="857" x="4945"/>
                </a:lnTo>
                <a:lnTo>
                  <a:pt y="543" x="4945"/>
                </a:lnTo>
                <a:cubicBezTo>
                  <a:pt y="512" x="4945"/>
                  <a:pt y="485" x="4941"/>
                  <a:pt y="460" x="4933"/>
                </a:cubicBezTo>
                <a:cubicBezTo>
                  <a:pt y="435" x="4926"/>
                  <a:pt y="413" x="4915"/>
                  <a:pt y="394" x="4901"/>
                </a:cubicBezTo>
                <a:cubicBezTo>
                  <a:pt y="375" x="4888"/>
                  <a:pt y="359" x="4873"/>
                  <a:pt y="345" x="4855"/>
                </a:cubicBezTo>
                <a:cubicBezTo>
                  <a:pt y="332" x="4838"/>
                  <a:pt y="321" x="4820"/>
                  <a:pt y="312" x="4801"/>
                </a:cubicBezTo>
                <a:cubicBezTo>
                  <a:pt y="303" x="4782"/>
                  <a:pt y="297" x="4763"/>
                  <a:pt y="293" x="4744"/>
                </a:cubicBezTo>
                <a:cubicBezTo>
                  <a:pt y="290" x="4725"/>
                  <a:pt y="288" x="4707"/>
                  <a:pt y="288" x="4689"/>
                </a:cubicBezTo>
                <a:close/>
                <a:moveTo>
                  <a:pt y="115" x="5145"/>
                </a:moveTo>
                <a:lnTo>
                  <a:pt y="288" x="5145"/>
                </a:lnTo>
                <a:lnTo>
                  <a:pt y="288" x="4979"/>
                </a:lnTo>
                <a:lnTo>
                  <a:pt y="456" x="4979"/>
                </a:lnTo>
                <a:lnTo>
                  <a:pt y="456" x="5145"/>
                </a:lnTo>
                <a:lnTo>
                  <a:pt y="857" x="5145"/>
                </a:lnTo>
                <a:lnTo>
                  <a:pt y="857" x="5315"/>
                </a:lnTo>
                <a:lnTo>
                  <a:pt y="456" x="5315"/>
                </a:lnTo>
                <a:lnTo>
                  <a:pt y="456" x="5536"/>
                </a:lnTo>
                <a:lnTo>
                  <a:pt y="288" x="5536"/>
                </a:lnTo>
                <a:lnTo>
                  <a:pt y="288" x="5315"/>
                </a:lnTo>
                <a:lnTo>
                  <a:pt y="115" x="5315"/>
                </a:lnTo>
                <a:close/>
                <a:moveTo>
                  <a:pt y="288" x="5669"/>
                </a:moveTo>
                <a:lnTo>
                  <a:pt y="450" x="5669"/>
                </a:lnTo>
                <a:lnTo>
                  <a:pt y="450" x="5969"/>
                </a:lnTo>
                <a:cubicBezTo>
                  <a:pt y="450" x="5979"/>
                  <a:pt y="453" x="5987"/>
                  <a:pt y="459" x="5993"/>
                </a:cubicBezTo>
                <a:cubicBezTo>
                  <a:pt y="464" x="5999"/>
                  <a:pt y="473" x="6002"/>
                  <a:pt y="483" x="6002"/>
                </a:cubicBezTo>
                <a:lnTo>
                  <a:pt y="660" x="6002"/>
                </a:lnTo>
                <a:cubicBezTo>
                  <a:pt y="671" x="6002"/>
                  <a:pt y="679" x="6000"/>
                  <a:pt y="685" x="5994"/>
                </a:cubicBezTo>
                <a:cubicBezTo>
                  <a:pt y="691" x="5988"/>
                  <a:pt y="694" x="5980"/>
                  <a:pt y="694" x="5969"/>
                </a:cubicBezTo>
                <a:lnTo>
                  <a:pt y="694" x="5741"/>
                </a:lnTo>
                <a:cubicBezTo>
                  <a:pt y="694" x="5731"/>
                  <a:pt y="692" x="5723"/>
                  <a:pt y="686" x="5716"/>
                </a:cubicBezTo>
                <a:cubicBezTo>
                  <a:pt y="680" x="5710"/>
                  <a:pt y="673" x="5707"/>
                  <a:pt y="662" x="5707"/>
                </a:cubicBezTo>
                <a:cubicBezTo>
                  <a:pt y="652" x="5707"/>
                  <a:pt y="644" x="5709"/>
                  <a:pt y="638" x="5715"/>
                </a:cubicBezTo>
                <a:cubicBezTo>
                  <a:pt y="631" x="5721"/>
                  <a:pt y="628" x="5729"/>
                  <a:pt y="628" x="5740"/>
                </a:cubicBezTo>
                <a:lnTo>
                  <a:pt y="628" x="5990"/>
                </a:lnTo>
                <a:lnTo>
                  <a:pt y="465" x="5990"/>
                </a:lnTo>
                <a:lnTo>
                  <a:pt y="465" x="5740"/>
                </a:lnTo>
                <a:cubicBezTo>
                  <a:pt y="465" x="5705"/>
                  <a:pt y="472" x="5674"/>
                  <a:pt y="485" x="5649"/>
                </a:cubicBezTo>
                <a:cubicBezTo>
                  <a:pt y="498" x="5624"/>
                  <a:pt y="515" x="5604"/>
                  <a:pt y="534" x="5588"/>
                </a:cubicBezTo>
                <a:cubicBezTo>
                  <a:pt y="554" x="5573"/>
                  <a:pt y="575" x="5562"/>
                  <a:pt y="598" x="5555"/>
                </a:cubicBezTo>
                <a:cubicBezTo>
                  <a:pt y="621" x="5548"/>
                  <a:pt y="642" x="5544"/>
                  <a:pt y="661" x="5544"/>
                </a:cubicBezTo>
                <a:cubicBezTo>
                  <a:pt y="697" x="5544"/>
                  <a:pt y="727" x="5551"/>
                  <a:pt y="752" x="5564"/>
                </a:cubicBezTo>
                <a:cubicBezTo>
                  <a:pt y="777" x="5577"/>
                  <a:pt y="798" x="5594"/>
                  <a:pt y="813" x="5613"/>
                </a:cubicBezTo>
                <a:cubicBezTo>
                  <a:pt y="829" x="5633"/>
                  <a:pt y="840" x="5654"/>
                  <a:pt y="847" x="5677"/>
                </a:cubicBezTo>
                <a:cubicBezTo>
                  <a:pt y="854" x="5699"/>
                  <a:pt y="857" x="5720"/>
                  <a:pt y="857" x="5740"/>
                </a:cubicBezTo>
                <a:lnTo>
                  <a:pt y="857" x="5969"/>
                </a:lnTo>
                <a:cubicBezTo>
                  <a:pt y="857" x="6004"/>
                  <a:pt y="851" x="6035"/>
                  <a:pt y="837" x="6060"/>
                </a:cubicBezTo>
                <a:cubicBezTo>
                  <a:pt y="824" x="6085"/>
                  <a:pt y="808" x="6105"/>
                  <a:pt y="788" x="6121"/>
                </a:cubicBezTo>
                <a:cubicBezTo>
                  <a:pt y="768" x="6136"/>
                  <a:pt y="747" x="6147"/>
                  <a:pt y="725" x="6154"/>
                </a:cubicBezTo>
                <a:cubicBezTo>
                  <a:pt y="702" x="6161"/>
                  <a:pt y="681" x="6165"/>
                  <a:pt y="661" x="6165"/>
                </a:cubicBezTo>
                <a:lnTo>
                  <a:pt y="483" x="6165"/>
                </a:lnTo>
                <a:cubicBezTo>
                  <a:pt y="448" x="6165"/>
                  <a:pt y="418" x="6158"/>
                  <a:pt y="393" x="6145"/>
                </a:cubicBezTo>
                <a:cubicBezTo>
                  <a:pt y="367" x="6132"/>
                  <a:pt y="347" x="6115"/>
                  <a:pt y="332" x="6096"/>
                </a:cubicBezTo>
                <a:cubicBezTo>
                  <a:pt y="316" x="6076"/>
                  <a:pt y="305" x="6055"/>
                  <a:pt y="298" x="6032"/>
                </a:cubicBezTo>
                <a:cubicBezTo>
                  <a:pt y="291" x="6010"/>
                  <a:pt y="288" x="5989"/>
                  <a:pt y="288" x="5969"/>
                </a:cubicBezTo>
                <a:close/>
                <a:moveTo>
                  <a:pt y="288" x="6419"/>
                </a:moveTo>
                <a:cubicBezTo>
                  <a:pt y="288" x="6395"/>
                  <a:pt y="291" x="6374"/>
                  <a:pt y="297" x="6354"/>
                </a:cubicBezTo>
                <a:cubicBezTo>
                  <a:pt y="303" x="6335"/>
                  <a:pt y="311" x="6318"/>
                  <a:pt y="322" x="6303"/>
                </a:cubicBezTo>
                <a:cubicBezTo>
                  <a:pt y="332" x="6288"/>
                  <a:pt y="344" x="6275"/>
                  <a:pt y="357" x="6265"/>
                </a:cubicBezTo>
                <a:cubicBezTo>
                  <a:pt y="371" x="6255"/>
                  <a:pt y="385" x="6246"/>
                  <a:pt y="400" x="6240"/>
                </a:cubicBezTo>
                <a:cubicBezTo>
                  <a:pt y="414" x="6233"/>
                  <a:pt y="429" x="6228"/>
                  <a:pt y="444" x="6225"/>
                </a:cubicBezTo>
                <a:cubicBezTo>
                  <a:pt y="459" x="6222"/>
                  <a:pt y="473" x="6221"/>
                  <a:pt y="486" x="6221"/>
                </a:cubicBezTo>
                <a:lnTo>
                  <a:pt y="658" x="6221"/>
                </a:lnTo>
                <a:cubicBezTo>
                  <a:pt y="694" x="6221"/>
                  <a:pt y="725" x="6227"/>
                  <a:pt y="751" x="6241"/>
                </a:cubicBezTo>
                <a:cubicBezTo>
                  <a:pt y="776" x="6254"/>
                  <a:pt y="797" x="6271"/>
                  <a:pt y="813" x="6291"/>
                </a:cubicBezTo>
                <a:cubicBezTo>
                  <a:pt y="828" x="6311"/>
                  <a:pt y="840" x="6332"/>
                  <a:pt y="847" x="6355"/>
                </a:cubicBezTo>
                <a:cubicBezTo>
                  <a:pt y="854" x="6378"/>
                  <a:pt y="857" x="6400"/>
                  <a:pt y="857" x="6419"/>
                </a:cubicBezTo>
                <a:lnTo>
                  <a:pt y="857" x="6784"/>
                </a:lnTo>
                <a:lnTo>
                  <a:pt y="688" x="6784"/>
                </a:lnTo>
                <a:lnTo>
                  <a:pt y="688" x="6420"/>
                </a:lnTo>
                <a:cubicBezTo>
                  <a:pt y="688" x="6409"/>
                  <a:pt y="686" x="6401"/>
                  <a:pt y="681" x="6396"/>
                </a:cubicBezTo>
                <a:cubicBezTo>
                  <a:pt y="677" x="6392"/>
                  <a:pt y="669" x="6389"/>
                  <a:pt y="658" x="6389"/>
                </a:cubicBezTo>
                <a:lnTo>
                  <a:pt y="487" x="6389"/>
                </a:lnTo>
                <a:cubicBezTo>
                  <a:pt y="475" x="6389"/>
                  <a:pt y="467" x="6392"/>
                  <a:pt y="463" x="6396"/>
                </a:cubicBezTo>
                <a:cubicBezTo>
                  <a:pt y="458" x="6401"/>
                  <a:pt y="456" x="6408"/>
                  <a:pt y="456" x="6419"/>
                </a:cubicBezTo>
                <a:lnTo>
                  <a:pt y="456" x="6784"/>
                </a:lnTo>
                <a:lnTo>
                  <a:pt y="288" x="6784"/>
                </a:lnTo>
                <a:close/>
                <a:moveTo>
                  <a:pt y="288" x="6850"/>
                </a:moveTo>
                <a:lnTo>
                  <a:pt y="857" x="6850"/>
                </a:lnTo>
                <a:lnTo>
                  <a:pt y="857" x="7018"/>
                </a:lnTo>
                <a:lnTo>
                  <a:pt y="288" x="7018"/>
                </a:lnTo>
                <a:close/>
                <a:moveTo>
                  <a:pt y="288" x="7286"/>
                </a:moveTo>
                <a:cubicBezTo>
                  <a:pt y="288" x="7266"/>
                  <a:pt y="291" x="7245"/>
                  <a:pt y="298" x="7222"/>
                </a:cubicBezTo>
                <a:cubicBezTo>
                  <a:pt y="305" x="7199"/>
                  <a:pt y="316" x="7177"/>
                  <a:pt y="332" x="7157"/>
                </a:cubicBezTo>
                <a:cubicBezTo>
                  <a:pt y="348" x="7137"/>
                  <a:pt y="369" x="7121"/>
                  <a:pt y="394" x="7107"/>
                </a:cubicBezTo>
                <a:cubicBezTo>
                  <a:pt y="419" x="7094"/>
                  <a:pt y="450" x="7087"/>
                  <a:pt y="486" x="7087"/>
                </a:cubicBezTo>
                <a:lnTo>
                  <a:pt y="658" x="7087"/>
                </a:lnTo>
                <a:cubicBezTo>
                  <a:pt y="694" x="7087"/>
                  <a:pt y="725" x="7094"/>
                  <a:pt y="751" x="7107"/>
                </a:cubicBezTo>
                <a:cubicBezTo>
                  <a:pt y="776" x="7121"/>
                  <a:pt y="797" x="7137"/>
                  <a:pt y="813" x="7157"/>
                </a:cubicBezTo>
                <a:cubicBezTo>
                  <a:pt y="828" x="7177"/>
                  <a:pt y="840" x="7199"/>
                  <a:pt y="847" x="7222"/>
                </a:cubicBezTo>
                <a:cubicBezTo>
                  <a:pt y="854" x="7245"/>
                  <a:pt y="857" x="7266"/>
                  <a:pt y="857" x="7286"/>
                </a:cubicBezTo>
                <a:lnTo>
                  <a:pt y="857" x="7515"/>
                </a:lnTo>
                <a:cubicBezTo>
                  <a:pt y="857" x="7528"/>
                  <a:pt y="856" x="7543"/>
                  <a:pt y="853" x="7557"/>
                </a:cubicBezTo>
                <a:cubicBezTo>
                  <a:pt y="849" x="7572"/>
                  <a:pt y="845" x="7587"/>
                  <a:pt y="838" x="7602"/>
                </a:cubicBezTo>
                <a:cubicBezTo>
                  <a:pt y="832" x="7617"/>
                  <a:pt y="823" x="7631"/>
                  <a:pt y="813" x="7644"/>
                </a:cubicBezTo>
                <a:cubicBezTo>
                  <a:pt y="802" x="7658"/>
                  <a:pt y="790" x="7670"/>
                  <a:pt y="775" x="7680"/>
                </a:cubicBezTo>
                <a:cubicBezTo>
                  <a:pt y="760" x="7690"/>
                  <a:pt y="743" x="7699"/>
                  <a:pt y="723" x="7705"/>
                </a:cubicBezTo>
                <a:cubicBezTo>
                  <a:pt y="704" x="7711"/>
                  <a:pt y="682" x="7714"/>
                  <a:pt y="658" x="7714"/>
                </a:cubicBezTo>
                <a:lnTo>
                  <a:pt y="486" x="7714"/>
                </a:lnTo>
                <a:cubicBezTo>
                  <a:pt y="466" x="7714"/>
                  <a:pt y="445" x="7710"/>
                  <a:pt y="422" x="7703"/>
                </a:cubicBezTo>
                <a:cubicBezTo>
                  <a:pt y="399" x="7696"/>
                  <a:pt y="377" x="7685"/>
                  <a:pt y="357" x="7669"/>
                </a:cubicBezTo>
                <a:cubicBezTo>
                  <a:pt y="337" x="7654"/>
                  <a:pt y="321" x="7633"/>
                  <a:pt y="307" x="7607"/>
                </a:cubicBezTo>
                <a:cubicBezTo>
                  <a:pt y="294" x="7582"/>
                  <a:pt y="288" x="7551"/>
                  <a:pt y="288" x="7515"/>
                </a:cubicBezTo>
                <a:close/>
                <a:moveTo>
                  <a:pt y="288" x="7865"/>
                </a:moveTo>
                <a:cubicBezTo>
                  <a:pt y="288" x="7853"/>
                  <a:pt y="290" x="7842"/>
                  <a:pt y="294" x="7832"/>
                </a:cubicBezTo>
                <a:cubicBezTo>
                  <a:pt y="298" x="7822"/>
                  <a:pt y="304" x="7813"/>
                  <a:pt y="312" x="7805"/>
                </a:cubicBezTo>
                <a:cubicBezTo>
                  <a:pt y="319" x="7797"/>
                  <a:pt y="328" x="7791"/>
                  <a:pt y="339" x="7787"/>
                </a:cubicBezTo>
                <a:cubicBezTo>
                  <a:pt y="349" x="7782"/>
                  <a:pt y="360" x="7780"/>
                  <a:pt y="371" x="7780"/>
                </a:cubicBezTo>
                <a:lnTo>
                  <a:pt y="857" x="7780"/>
                </a:lnTo>
                <a:lnTo>
                  <a:pt y="857" x="7949"/>
                </a:lnTo>
                <a:lnTo>
                  <a:pt y="456" x="7949"/>
                </a:lnTo>
                <a:lnTo>
                  <a:pt y="456" x="8150"/>
                </a:lnTo>
                <a:cubicBezTo>
                  <a:pt y="456" x="8163"/>
                  <a:pt y="458" x="8175"/>
                  <a:pt y="462" x="8185"/>
                </a:cubicBezTo>
                <a:cubicBezTo>
                  <a:pt y="467" x="8196"/>
                  <a:pt y="472" x="8205"/>
                  <a:pt y="480" x="8213"/>
                </a:cubicBezTo>
                <a:cubicBezTo>
                  <a:pt y="487" x="8221"/>
                  <a:pt y="496" x="8227"/>
                  <a:pt y="507" x="8231"/>
                </a:cubicBezTo>
                <a:cubicBezTo>
                  <a:pt y="518" x="8236"/>
                  <a:pt y="530" x="8238"/>
                  <a:pt y="543" x="8238"/>
                </a:cubicBezTo>
                <a:lnTo>
                  <a:pt y="857" x="8238"/>
                </a:lnTo>
                <a:lnTo>
                  <a:pt y="857" x="8407"/>
                </a:lnTo>
                <a:lnTo>
                  <a:pt y="543" x="8407"/>
                </a:lnTo>
                <a:cubicBezTo>
                  <a:pt y="512" x="8407"/>
                  <a:pt y="485" x="8403"/>
                  <a:pt y="460" x="8395"/>
                </a:cubicBezTo>
                <a:cubicBezTo>
                  <a:pt y="435" x="8387"/>
                  <a:pt y="413" x="8377"/>
                  <a:pt y="394" x="8363"/>
                </a:cubicBezTo>
                <a:cubicBezTo>
                  <a:pt y="375" x="8350"/>
                  <a:pt y="359" x="8334"/>
                  <a:pt y="345" x="8317"/>
                </a:cubicBezTo>
                <a:cubicBezTo>
                  <a:pt y="332" x="8300"/>
                  <a:pt y="321" x="8282"/>
                  <a:pt y="312" x="8263"/>
                </a:cubicBezTo>
                <a:cubicBezTo>
                  <a:pt y="303" x="8244"/>
                  <a:pt y="297" x="8225"/>
                  <a:pt y="293" x="8206"/>
                </a:cubicBezTo>
                <a:cubicBezTo>
                  <a:pt y="290" x="8187"/>
                  <a:pt y="288" x="8169"/>
                  <a:pt y="288" x="8151"/>
                </a:cubicBezTo>
                <a:close/>
                <a:moveTo>
                  <a:pt y="115" x="9013"/>
                </a:moveTo>
                <a:cubicBezTo>
                  <a:pt y="115" x="8993"/>
                  <a:pt y="119" x="8972"/>
                  <a:pt y="126" x="8948"/>
                </a:cubicBezTo>
                <a:cubicBezTo>
                  <a:pt y="133" x="8925"/>
                  <a:pt y="144" x="8904"/>
                  <a:pt y="160" x="8884"/>
                </a:cubicBezTo>
                <a:cubicBezTo>
                  <a:pt y="176" x="8864"/>
                  <a:pt y="196" x="8847"/>
                  <a:pt y="222" x="8834"/>
                </a:cubicBezTo>
                <a:cubicBezTo>
                  <a:pt y="248" x="8821"/>
                  <a:pt y="278" x="8814"/>
                  <a:pt y="314" x="8814"/>
                </a:cubicBezTo>
                <a:lnTo>
                  <a:pt y="857" x="8814"/>
                </a:lnTo>
                <a:lnTo>
                  <a:pt y="857" x="8983"/>
                </a:lnTo>
                <a:lnTo>
                  <a:pt y="314" x="8983"/>
                </a:lnTo>
                <a:cubicBezTo>
                  <a:pt y="303" x="8983"/>
                  <a:pt y="296" x="8985"/>
                  <a:pt y="291" x="8990"/>
                </a:cubicBezTo>
                <a:cubicBezTo>
                  <a:pt y="286" x="8994"/>
                  <a:pt y="284" x="9002"/>
                  <a:pt y="284" x="9013"/>
                </a:cubicBezTo>
                <a:lnTo>
                  <a:pt y="284" x="9300"/>
                </a:lnTo>
                <a:cubicBezTo>
                  <a:pt y="284" x="9313"/>
                  <a:pt y="286" x="9325"/>
                  <a:pt y="290" x="9335"/>
                </a:cubicBezTo>
                <a:cubicBezTo>
                  <a:pt y="295" x="9345"/>
                  <a:pt y="300" x="9354"/>
                  <a:pt y="308" x="9361"/>
                </a:cubicBezTo>
                <a:cubicBezTo>
                  <a:pt y="315" x="9368"/>
                  <a:pt y="324" x="9374"/>
                  <a:pt y="336" x="9378"/>
                </a:cubicBezTo>
                <a:cubicBezTo>
                  <a:pt y="347" x="9383"/>
                  <a:pt y="359" x="9385"/>
                  <a:pt y="373" x="9387"/>
                </a:cubicBezTo>
                <a:lnTo>
                  <a:pt y="429" x="9387"/>
                </a:lnTo>
                <a:cubicBezTo>
                  <a:pt y="443" x="9387"/>
                  <a:pt y="455" x="9385"/>
                  <a:pt y="465" x="9380"/>
                </a:cubicBezTo>
                <a:cubicBezTo>
                  <a:pt y="475" x="9376"/>
                  <a:pt y="484" x="9370"/>
                  <a:pt y="491" x="9363"/>
                </a:cubicBezTo>
                <a:cubicBezTo>
                  <a:pt y="498" x="9356"/>
                  <a:pt y="504" x="9347"/>
                  <a:pt y="508" x="9336"/>
                </a:cubicBezTo>
                <a:cubicBezTo>
                  <a:pt y="513" x="9325"/>
                  <a:pt y="516" x="9312"/>
                  <a:pt y="517" x="9299"/>
                </a:cubicBezTo>
                <a:lnTo>
                  <a:pt y="517" x="8992"/>
                </a:lnTo>
                <a:lnTo>
                  <a:pt y="685" x="8992"/>
                </a:lnTo>
                <a:lnTo>
                  <a:pt y="685" x="9300"/>
                </a:lnTo>
                <a:cubicBezTo>
                  <a:pt y="685" x="9317"/>
                  <a:pt y="683" x="9335"/>
                  <a:pt y="680" x="9354"/>
                </a:cubicBezTo>
                <a:cubicBezTo>
                  <a:pt y="676" x="9373"/>
                  <a:pt y="669" x="9392"/>
                  <a:pt y="661" x="9411"/>
                </a:cubicBezTo>
                <a:cubicBezTo>
                  <a:pt y="652" x="9430"/>
                  <a:pt y="641" x="9448"/>
                  <a:pt y="628" x="9465"/>
                </a:cubicBezTo>
                <a:cubicBezTo>
                  <a:pt y="614" x="9483"/>
                  <a:pt y="598" x="9498"/>
                  <a:pt y="579" x="9512"/>
                </a:cubicBezTo>
                <a:cubicBezTo>
                  <a:pt y="560" x="9525"/>
                  <a:pt y="538" x="9536"/>
                  <a:pt y="513" x="9544"/>
                </a:cubicBezTo>
                <a:cubicBezTo>
                  <a:pt y="488" x="9551"/>
                  <a:pt y="460" x="9555"/>
                  <a:pt y="429" x="9555"/>
                </a:cubicBezTo>
                <a:lnTo>
                  <a:pt y="371" x="9555"/>
                </a:lnTo>
                <a:cubicBezTo>
                  <a:pt y="354" x="9555"/>
                  <a:pt y="336" x="9553"/>
                  <a:pt y="317" x="9549"/>
                </a:cubicBezTo>
                <a:cubicBezTo>
                  <a:pt y="298" x="9546"/>
                  <a:pt y="279" x="9539"/>
                  <a:pt y="260" x="9531"/>
                </a:cubicBezTo>
                <a:cubicBezTo>
                  <a:pt y="241" x="9522"/>
                  <a:pt y="223" x="9511"/>
                  <a:pt y="206" x="9498"/>
                </a:cubicBezTo>
                <a:cubicBezTo>
                  <a:pt y="188" x="9485"/>
                  <a:pt y="173" x="9468"/>
                  <a:pt y="159" x="9449"/>
                </a:cubicBezTo>
                <a:cubicBezTo>
                  <a:pt y="146" x="9430"/>
                  <a:pt y="135" x="9408"/>
                  <a:pt y="127" x="9383"/>
                </a:cubicBezTo>
                <a:cubicBezTo>
                  <a:pt y="119" x="9358"/>
                  <a:pt y="115" x="9330"/>
                  <a:pt y="115" x="9300"/>
                </a:cubicBezTo>
                <a:close/>
                <a:moveTo>
                  <a:pt y="288" x="9764"/>
                </a:moveTo>
                <a:cubicBezTo>
                  <a:pt y="288" x="9746"/>
                  <a:pt y="291" x="9727"/>
                  <a:pt y="297" x="9707"/>
                </a:cubicBezTo>
                <a:cubicBezTo>
                  <a:pt y="303" x="9687"/>
                  <a:pt y="313" x="9668"/>
                  <a:pt y="326" x="9651"/>
                </a:cubicBezTo>
                <a:cubicBezTo>
                  <a:pt y="340" x="9633"/>
                  <a:pt y="358" x="9619"/>
                  <a:pt y="380" x="9607"/>
                </a:cubicBezTo>
                <a:cubicBezTo>
                  <a:pt y="403" x="9596"/>
                  <a:pt y="430" x="9590"/>
                  <a:pt y="461" x="9590"/>
                </a:cubicBezTo>
                <a:cubicBezTo>
                  <a:pt y="478" x="9590"/>
                  <a:pt y="496" x="9593"/>
                  <a:pt y="515" x="9599"/>
                </a:cubicBezTo>
                <a:cubicBezTo>
                  <a:pt y="534" x="9605"/>
                  <a:pt y="553" x="9615"/>
                  <a:pt y="569" x="9629"/>
                </a:cubicBezTo>
                <a:cubicBezTo>
                  <a:pt y="586" x="9643"/>
                  <a:pt y="600" x="9661"/>
                  <a:pt y="611" x="9684"/>
                </a:cubicBezTo>
                <a:cubicBezTo>
                  <a:pt y="623" x="9706"/>
                  <a:pt y="628" x="9733"/>
                  <a:pt y="628" x="9764"/>
                </a:cubicBezTo>
                <a:lnTo>
                  <a:pt y="628" x="9961"/>
                </a:lnTo>
                <a:cubicBezTo>
                  <a:pt y="628" x="9980"/>
                  <a:pt y="638" x="9990"/>
                  <a:pt y="659" x="9991"/>
                </a:cubicBezTo>
                <a:cubicBezTo>
                  <a:pt y="669" x="9991"/>
                  <a:pt y="677" x="9989"/>
                  <a:pt y="681" x="9984"/>
                </a:cubicBezTo>
                <a:cubicBezTo>
                  <a:pt y="686" x="9979"/>
                  <a:pt y="688" x="9971"/>
                  <a:pt y="688" x="9960"/>
                </a:cubicBezTo>
                <a:lnTo>
                  <a:pt y="688" x="9596"/>
                </a:lnTo>
                <a:lnTo>
                  <a:pt y="857" x="9596"/>
                </a:lnTo>
                <a:lnTo>
                  <a:pt y="857" x="9961"/>
                </a:lnTo>
                <a:cubicBezTo>
                  <a:pt y="857" x="9974"/>
                  <a:pt y="856" x="9988"/>
                  <a:pt y="853" x="10003"/>
                </a:cubicBezTo>
                <a:cubicBezTo>
                  <a:pt y="849" x="10018"/>
                  <a:pt y="845" x="10033"/>
                  <a:pt y="838" x="10048"/>
                </a:cubicBezTo>
                <a:cubicBezTo>
                  <a:pt y="832" x="10062"/>
                  <a:pt y="823" x="10076"/>
                  <a:pt y="813" x="10090"/>
                </a:cubicBezTo>
                <a:cubicBezTo>
                  <a:pt y="802" x="10104"/>
                  <a:pt y="790" x="10115"/>
                  <a:pt y="775" x="10126"/>
                </a:cubicBezTo>
                <a:cubicBezTo>
                  <a:pt y="760" x="10136"/>
                  <a:pt y="743" x="10144"/>
                  <a:pt y="723" x="10151"/>
                </a:cubicBezTo>
                <a:cubicBezTo>
                  <a:pt y="704" x="10157"/>
                  <a:pt y="682" x="10160"/>
                  <a:pt y="658" x="10160"/>
                </a:cubicBezTo>
                <a:cubicBezTo>
                  <a:pt y="638" x="10160"/>
                  <a:pt y="617" x="10156"/>
                  <a:pt y="594" x="10149"/>
                </a:cubicBezTo>
                <a:cubicBezTo>
                  <a:pt y="570" x="10142"/>
                  <a:pt y="549" x="10131"/>
                  <a:pt y="529" x="10115"/>
                </a:cubicBezTo>
                <a:cubicBezTo>
                  <a:pt y="509" x="10099"/>
                  <a:pt y="492" x="10079"/>
                  <a:pt y="479" x="10053"/>
                </a:cubicBezTo>
                <a:cubicBezTo>
                  <a:pt y="466" x="10027"/>
                  <a:pt y="459" x="9997"/>
                  <a:pt y="459" x="9961"/>
                </a:cubicBezTo>
                <a:lnTo>
                  <a:pt y="459" x="9758"/>
                </a:lnTo>
                <a:cubicBezTo>
                  <a:pt y="459" x="9758"/>
                  <a:pt y="459" x="9758"/>
                  <a:pt y="459" x="9758"/>
                </a:cubicBezTo>
                <a:cubicBezTo>
                  <a:pt y="458" x="9758"/>
                  <a:pt y="457" x="9758"/>
                  <a:pt y="456" x="9758"/>
                </a:cubicBezTo>
                <a:lnTo>
                  <a:pt y="456" x="9758"/>
                </a:lnTo>
                <a:cubicBezTo>
                  <a:pt y="456" x="9759"/>
                  <a:pt y="456" x="9762"/>
                  <a:pt y="456" x="9765"/>
                </a:cubicBezTo>
                <a:lnTo>
                  <a:pt y="456" x="10097"/>
                </a:lnTo>
                <a:lnTo>
                  <a:pt y="288" x="10097"/>
                </a:lnTo>
                <a:close/>
                <a:moveTo>
                  <a:pt y="288" x="10392"/>
                </a:moveTo>
                <a:cubicBezTo>
                  <a:pt y="288" x="10357"/>
                  <a:pt y="294" x="10326"/>
                  <a:pt y="307" x="10301"/>
                </a:cubicBezTo>
                <a:cubicBezTo>
                  <a:pt y="321" x="10276"/>
                  <a:pt y="337" x="10256"/>
                  <a:pt y="357" x="10240"/>
                </a:cubicBezTo>
                <a:cubicBezTo>
                  <a:pt y="376" x="10225"/>
                  <a:pt y="397" x="10213"/>
                  <a:pt y="420" x="10207"/>
                </a:cubicBezTo>
                <a:cubicBezTo>
                  <a:pt y="442" x="10200"/>
                  <a:pt y="464" x="10196"/>
                  <a:pt y="483" x="10196"/>
                </a:cubicBezTo>
                <a:lnTo>
                  <a:pt y="661" x="10196"/>
                </a:lnTo>
                <a:cubicBezTo>
                  <a:pt y="697" x="10196"/>
                  <a:pt y="727" x="10203"/>
                  <a:pt y="752" x="10216"/>
                </a:cubicBezTo>
                <a:cubicBezTo>
                  <a:pt y="777" x="10229"/>
                  <a:pt y="798" x="10246"/>
                  <a:pt y="813" x="10265"/>
                </a:cubicBezTo>
                <a:cubicBezTo>
                  <a:pt y="829" x="10285"/>
                  <a:pt y="840" x="10306"/>
                  <a:pt y="847" x="10329"/>
                </a:cubicBezTo>
                <a:cubicBezTo>
                  <a:pt y="854" x="10351"/>
                  <a:pt y="857" x="10372"/>
                  <a:pt y="857" x="10392"/>
                </a:cubicBezTo>
                <a:lnTo>
                  <a:pt y="857" x="10642"/>
                </a:lnTo>
                <a:lnTo>
                  <a:pt y="694" x="10642"/>
                </a:lnTo>
                <a:lnTo>
                  <a:pt y="694" x="10393"/>
                </a:lnTo>
                <a:cubicBezTo>
                  <a:pt y="694" x="10383"/>
                  <a:pt y="692" x="10374"/>
                  <a:pt y="686" x="10368"/>
                </a:cubicBezTo>
                <a:cubicBezTo>
                  <a:pt y="680" x="10362"/>
                  <a:pt y="672" x="10359"/>
                  <a:pt y="661" x="10359"/>
                </a:cubicBezTo>
                <a:lnTo>
                  <a:pt y="484" x="10359"/>
                </a:lnTo>
                <a:cubicBezTo>
                  <a:pt y="474" x="10359"/>
                  <a:pt y="466" x="10361"/>
                  <a:pt y="459" x="10367"/>
                </a:cubicBezTo>
                <a:cubicBezTo>
                  <a:pt y="453" x="10372"/>
                  <a:pt y="450" x="10381"/>
                  <a:pt y="450" x="10392"/>
                </a:cubicBezTo>
                <a:lnTo>
                  <a:pt y="450" x="10621"/>
                </a:lnTo>
                <a:cubicBezTo>
                  <a:pt y="450" x="10631"/>
                  <a:pt y="453" x="10639"/>
                  <a:pt y="458" x="10645"/>
                </a:cubicBezTo>
                <a:cubicBezTo>
                  <a:pt y="464" x="10651"/>
                  <a:pt y="472" x="10654"/>
                  <a:pt y="482" x="10654"/>
                </a:cubicBezTo>
                <a:cubicBezTo>
                  <a:pt y="493" x="10654"/>
                  <a:pt y="501" x="10651"/>
                  <a:pt y="507" x="10646"/>
                </a:cubicBezTo>
                <a:cubicBezTo>
                  <a:pt y="513" x="10640"/>
                  <a:pt y="517" x="10632"/>
                  <a:pt y="517" x="10621"/>
                </a:cubicBezTo>
                <a:lnTo>
                  <a:pt y="517" x="10371"/>
                </a:lnTo>
                <a:lnTo>
                  <a:pt y="679" x="10371"/>
                </a:lnTo>
                <a:lnTo>
                  <a:pt y="679" x="10621"/>
                </a:lnTo>
                <a:cubicBezTo>
                  <a:pt y="679" x="10656"/>
                  <a:pt y="672" x="10687"/>
                  <a:pt y="659" x="10712"/>
                </a:cubicBezTo>
                <a:cubicBezTo>
                  <a:pt y="646" x="10737"/>
                  <a:pt y="629" x="10757"/>
                  <a:pt y="610" x="10773"/>
                </a:cubicBezTo>
                <a:cubicBezTo>
                  <a:pt y="590" x="10788"/>
                  <a:pt y="569" x="10799"/>
                  <a:pt y="547" x="10806"/>
                </a:cubicBezTo>
                <a:cubicBezTo>
                  <a:pt y="524" x="10813"/>
                  <a:pt y="503" x="10817"/>
                  <a:pt y="483" x="10817"/>
                </a:cubicBezTo>
                <a:cubicBezTo>
                  <a:pt y="448" x="10817"/>
                  <a:pt y="418" x="10810"/>
                  <a:pt y="393" x="10797"/>
                </a:cubicBezTo>
                <a:cubicBezTo>
                  <a:pt y="367" x="10784"/>
                  <a:pt y="347" x="10767"/>
                  <a:pt y="332" x="10748"/>
                </a:cubicBezTo>
                <a:cubicBezTo>
                  <a:pt y="316" x="10728"/>
                  <a:pt y="305" x="10707"/>
                  <a:pt y="298" x="10684"/>
                </a:cubicBezTo>
                <a:cubicBezTo>
                  <a:pt y="291" x="10662"/>
                  <a:pt y="288" x="10641"/>
                  <a:pt y="288" x="10621"/>
                </a:cubicBezTo>
                <a:close/>
                <a:moveTo>
                  <a:pt y="288" x="10853"/>
                </a:moveTo>
                <a:lnTo>
                  <a:pt y="601" x="10853"/>
                </a:lnTo>
                <a:cubicBezTo>
                  <a:pt y="632" x="10853"/>
                  <a:pt y="660" x="10856"/>
                  <a:pt y="685" x="10864"/>
                </a:cubicBezTo>
                <a:cubicBezTo>
                  <a:pt y="710" x="10872"/>
                  <a:pt y="732" x="10883"/>
                  <a:pt y="751" x="10896"/>
                </a:cubicBezTo>
                <a:cubicBezTo>
                  <a:pt y="770" x="10910"/>
                  <a:pt y="786" x="10925"/>
                  <a:pt y="800" x="10943"/>
                </a:cubicBezTo>
                <a:cubicBezTo>
                  <a:pt y="813" x="10960"/>
                  <a:pt y="824" x="10978"/>
                  <a:pt y="833" x="10997"/>
                </a:cubicBezTo>
                <a:cubicBezTo>
                  <a:pt y="841" x="11016"/>
                  <a:pt y="847" x="11035"/>
                  <a:pt y="851" x="11054"/>
                </a:cubicBezTo>
                <a:cubicBezTo>
                  <a:pt y="855" x="11073"/>
                  <a:pt y="857" x="11091"/>
                  <a:pt y="857" x="11108"/>
                </a:cubicBezTo>
                <a:lnTo>
                  <a:pt y="857" x="11395"/>
                </a:lnTo>
                <a:cubicBezTo>
                  <a:pt y="857" x="11407"/>
                  <a:pt y="855" x="11418"/>
                  <a:pt y="851" x="11428"/>
                </a:cubicBezTo>
                <a:cubicBezTo>
                  <a:pt y="846" x="11438"/>
                  <a:pt y="840" x="11447"/>
                  <a:pt y="833" x="11455"/>
                </a:cubicBezTo>
                <a:cubicBezTo>
                  <a:pt y="825" x="11462"/>
                  <a:pt y="816" x="11468"/>
                  <a:pt y="806" x="11473"/>
                </a:cubicBezTo>
                <a:cubicBezTo>
                  <a:pt y="795" x="11477"/>
                  <a:pt y="784" x="11479"/>
                  <a:pt y="772" x="11479"/>
                </a:cubicBezTo>
                <a:lnTo>
                  <a:pt y="288" x="11479"/>
                </a:lnTo>
                <a:lnTo>
                  <a:pt y="288" x="11311"/>
                </a:lnTo>
                <a:lnTo>
                  <a:pt y="688" x="11311"/>
                </a:lnTo>
                <a:lnTo>
                  <a:pt y="688" x="11109"/>
                </a:lnTo>
                <a:cubicBezTo>
                  <a:pt y="688" x="11097"/>
                  <a:pt y="686" x="11085"/>
                  <a:pt y="682" x="11074"/>
                </a:cubicBezTo>
                <a:cubicBezTo>
                  <a:pt y="678" x="11063"/>
                  <a:pt y="672" x="11054"/>
                  <a:pt y="665" x="11047"/>
                </a:cubicBezTo>
                <a:cubicBezTo>
                  <a:pt y="657" x="11039"/>
                  <a:pt y="648" x="11033"/>
                  <a:pt y="638" x="11028"/>
                </a:cubicBezTo>
                <a:cubicBezTo>
                  <a:pt y="627" x="11023"/>
                  <a:pt y="615" x="11021"/>
                  <a:pt y="601" x="11021"/>
                </a:cubicBezTo>
                <a:lnTo>
                  <a:pt y="288" x="11021"/>
                </a:lnTo>
                <a:close/>
                <a:moveTo>
                  <a:pt y="64" x="12009"/>
                </a:moveTo>
                <a:lnTo>
                  <a:pt y="658" x="12009"/>
                </a:lnTo>
                <a:cubicBezTo>
                  <a:pt y="669" x="12009"/>
                  <a:pt y="677" x="12007"/>
                  <a:pt y="681" x="12002"/>
                </a:cubicBezTo>
                <a:cubicBezTo>
                  <a:pt y="686" x="11998"/>
                  <a:pt y="688" x="11990"/>
                  <a:pt y="688" x="11978"/>
                </a:cubicBezTo>
                <a:lnTo>
                  <a:pt y="688" x="11749"/>
                </a:lnTo>
                <a:cubicBezTo>
                  <a:pt y="688" x="11739"/>
                  <a:pt y="686" x="11731"/>
                  <a:pt y="681" x="11726"/>
                </a:cubicBezTo>
                <a:cubicBezTo>
                  <a:pt y="677" x="11722"/>
                  <a:pt y="669" x="11719"/>
                  <a:pt y="657" x="11719"/>
                </a:cubicBezTo>
                <a:lnTo>
                  <a:pt y="486" x="11719"/>
                </a:lnTo>
                <a:cubicBezTo>
                  <a:pt y="475" x="11719"/>
                  <a:pt y="468" x="11722"/>
                  <a:pt y="463" x="11726"/>
                </a:cubicBezTo>
                <a:cubicBezTo>
                  <a:pt y="459" x="11731"/>
                  <a:pt y="456" x="11739"/>
                  <a:pt y="456" x="11750"/>
                </a:cubicBezTo>
                <a:lnTo>
                  <a:pt y="456" x="11999"/>
                </a:lnTo>
                <a:lnTo>
                  <a:pt y="288" x="11999"/>
                </a:lnTo>
                <a:lnTo>
                  <a:pt y="288" x="11749"/>
                </a:lnTo>
                <a:cubicBezTo>
                  <a:pt y="288" x="11730"/>
                  <a:pt y="291" x="11708"/>
                  <a:pt y="298" x="11685"/>
                </a:cubicBezTo>
                <a:cubicBezTo>
                  <a:pt y="305" x="11662"/>
                  <a:pt y="316" x="11641"/>
                  <a:pt y="332" x="11621"/>
                </a:cubicBezTo>
                <a:cubicBezTo>
                  <a:pt y="348" x="11601"/>
                  <a:pt y="369" x="11584"/>
                  <a:pt y="394" x="11571"/>
                </a:cubicBezTo>
                <a:cubicBezTo>
                  <a:pt y="419" x="11557"/>
                  <a:pt y="450" x="11551"/>
                  <a:pt y="486" x="11551"/>
                </a:cubicBezTo>
                <a:lnTo>
                  <a:pt y="658" x="11551"/>
                </a:lnTo>
                <a:cubicBezTo>
                  <a:pt y="671" x="11551"/>
                  <a:pt y="685" x="11552"/>
                  <a:pt y="700" x="11555"/>
                </a:cubicBezTo>
                <a:cubicBezTo>
                  <a:pt y="715" x="11558"/>
                  <a:pt y="730" x="11563"/>
                  <a:pt y="744" x="11570"/>
                </a:cubicBezTo>
                <a:cubicBezTo>
                  <a:pt y="759" x="11576"/>
                  <a:pt y="773" x="11585"/>
                  <a:pt y="787" x="11595"/>
                </a:cubicBezTo>
                <a:cubicBezTo>
                  <a:pt y="800" x="11606"/>
                  <a:pt y="812" x="11618"/>
                  <a:pt y="823" x="11633"/>
                </a:cubicBezTo>
                <a:cubicBezTo>
                  <a:pt y="833" x="11648"/>
                  <a:pt y="842" x="11665"/>
                  <a:pt y="848" x="11684"/>
                </a:cubicBezTo>
                <a:cubicBezTo>
                  <a:pt y="854" x="11704"/>
                  <a:pt y="857" x="11725"/>
                  <a:pt y="857" x="11749"/>
                </a:cubicBezTo>
                <a:lnTo>
                  <a:pt y="857" x="11978"/>
                </a:lnTo>
                <a:cubicBezTo>
                  <a:pt y="857" x="11992"/>
                  <a:pt y="856" x="12006"/>
                  <a:pt y="853" x="12021"/>
                </a:cubicBezTo>
                <a:cubicBezTo>
                  <a:pt y="849" x="12036"/>
                  <a:pt y="845" x="12051"/>
                  <a:pt y="838" x="12065"/>
                </a:cubicBezTo>
                <a:cubicBezTo>
                  <a:pt y="832" x="12080"/>
                  <a:pt y="823" x="12094"/>
                  <a:pt y="813" x="12108"/>
                </a:cubicBezTo>
                <a:cubicBezTo>
                  <a:pt y="802" x="12121"/>
                  <a:pt y="790" x="12133"/>
                  <a:pt y="775" x="12143"/>
                </a:cubicBezTo>
                <a:cubicBezTo>
                  <a:pt y="760" x="12154"/>
                  <a:pt y="743" x="12162"/>
                  <a:pt y="723" x="12168"/>
                </a:cubicBezTo>
                <a:cubicBezTo>
                  <a:pt y="704" x="12174"/>
                  <a:pt y="682" x="12177"/>
                  <a:pt y="658" x="12177"/>
                </a:cubicBezTo>
                <a:lnTo>
                  <a:pt y="64" x="12177"/>
                </a:lnTo>
                <a:close/>
                <a:moveTo>
                  <a:pt y="288" x="12445"/>
                </a:moveTo>
                <a:cubicBezTo>
                  <a:pt y="288" x="12425"/>
                  <a:pt y="291" x="12404"/>
                  <a:pt y="298" x="12381"/>
                </a:cubicBezTo>
                <a:cubicBezTo>
                  <a:pt y="305" x="12358"/>
                  <a:pt y="316" x="12336"/>
                  <a:pt y="332" x="12316"/>
                </a:cubicBezTo>
                <a:cubicBezTo>
                  <a:pt y="348" x="12296"/>
                  <a:pt y="369" x="12279"/>
                  <a:pt y="394" x="12266"/>
                </a:cubicBezTo>
                <a:cubicBezTo>
                  <a:pt y="419" x="12253"/>
                  <a:pt y="450" x="12246"/>
                  <a:pt y="486" x="12246"/>
                </a:cubicBezTo>
                <a:lnTo>
                  <a:pt y="658" x="12246"/>
                </a:lnTo>
                <a:cubicBezTo>
                  <a:pt y="694" x="12246"/>
                  <a:pt y="725" x="12253"/>
                  <a:pt y="751" x="12266"/>
                </a:cubicBezTo>
                <a:cubicBezTo>
                  <a:pt y="776" x="12279"/>
                  <a:pt y="797" x="12296"/>
                  <a:pt y="813" x="12316"/>
                </a:cubicBezTo>
                <a:cubicBezTo>
                  <a:pt y="828" x="12336"/>
                  <a:pt y="840" x="12358"/>
                  <a:pt y="847" x="12381"/>
                </a:cubicBezTo>
                <a:cubicBezTo>
                  <a:pt y="854" x="12404"/>
                  <a:pt y="857" x="12425"/>
                  <a:pt y="857" x="12445"/>
                </a:cubicBezTo>
                <a:lnTo>
                  <a:pt y="857" x="12674"/>
                </a:lnTo>
                <a:cubicBezTo>
                  <a:pt y="857" x="12687"/>
                  <a:pt y="856" x="12701"/>
                  <a:pt y="853" x="12716"/>
                </a:cubicBezTo>
                <a:cubicBezTo>
                  <a:pt y="849" x="12731"/>
                  <a:pt y="845" x="12746"/>
                  <a:pt y="838" x="12761"/>
                </a:cubicBezTo>
                <a:cubicBezTo>
                  <a:pt y="832" x="12775"/>
                  <a:pt y="823" x="12789"/>
                  <a:pt y="813" x="12803"/>
                </a:cubicBezTo>
                <a:cubicBezTo>
                  <a:pt y="802" x="12816"/>
                  <a:pt y="790" x="12828"/>
                  <a:pt y="775" x="12839"/>
                </a:cubicBezTo>
                <a:cubicBezTo>
                  <a:pt y="760" x="12849"/>
                  <a:pt y="743" x="12857"/>
                  <a:pt y="723" x="12863"/>
                </a:cubicBezTo>
                <a:cubicBezTo>
                  <a:pt y="704" x="12870"/>
                  <a:pt y="682" x="12873"/>
                  <a:pt y="658" x="12873"/>
                </a:cubicBezTo>
                <a:lnTo>
                  <a:pt y="486" x="12873"/>
                </a:lnTo>
                <a:cubicBezTo>
                  <a:pt y="466" x="12873"/>
                  <a:pt y="445" x="12869"/>
                  <a:pt y="422" x="12862"/>
                </a:cubicBezTo>
                <a:cubicBezTo>
                  <a:pt y="399" x="12855"/>
                  <a:pt y="377" x="12844"/>
                  <a:pt y="357" x="12828"/>
                </a:cubicBezTo>
                <a:cubicBezTo>
                  <a:pt y="337" x="12812"/>
                  <a:pt y="321" x="12792"/>
                  <a:pt y="307" x="12766"/>
                </a:cubicBezTo>
                <a:cubicBezTo>
                  <a:pt y="294" x="12740"/>
                  <a:pt y="288" x="12710"/>
                  <a:pt y="288" x="12674"/>
                </a:cubicBezTo>
                <a:close/>
                <a:moveTo>
                  <a:pt y="288" x="13127"/>
                </a:moveTo>
                <a:cubicBezTo>
                  <a:pt y="288" x="13103"/>
                  <a:pt y="291" x="13081"/>
                  <a:pt y="297" x="13062"/>
                </a:cubicBezTo>
                <a:cubicBezTo>
                  <a:pt y="303" x="13043"/>
                  <a:pt y="311" x="13026"/>
                  <a:pt y="322" x="13011"/>
                </a:cubicBezTo>
                <a:cubicBezTo>
                  <a:pt y="332" x="12996"/>
                  <a:pt y="344" x="12983"/>
                  <a:pt y="357" x="12972"/>
                </a:cubicBezTo>
                <a:cubicBezTo>
                  <a:pt y="371" x="12962"/>
                  <a:pt y="385" x="12954"/>
                  <a:pt y="400" x="12947"/>
                </a:cubicBezTo>
                <a:cubicBezTo>
                  <a:pt y="414" x="12941"/>
                  <a:pt y="429" x="12936"/>
                  <a:pt y="444" x="12933"/>
                </a:cubicBezTo>
                <a:cubicBezTo>
                  <a:pt y="459" x="12930"/>
                  <a:pt y="473" x="12928"/>
                  <a:pt y="486" x="12928"/>
                </a:cubicBezTo>
                <a:lnTo>
                  <a:pt y="658" x="12928"/>
                </a:lnTo>
                <a:cubicBezTo>
                  <a:pt y="694" x="12928"/>
                  <a:pt y="725" x="12935"/>
                  <a:pt y="751" x="12948"/>
                </a:cubicBezTo>
                <a:cubicBezTo>
                  <a:pt y="776" x="12962"/>
                  <a:pt y="797" x="12978"/>
                  <a:pt y="813" x="12998"/>
                </a:cubicBezTo>
                <a:cubicBezTo>
                  <a:pt y="828" x="13018"/>
                  <a:pt y="840" x="13040"/>
                  <a:pt y="847" x="13063"/>
                </a:cubicBezTo>
                <a:cubicBezTo>
                  <a:pt y="854" x="13086"/>
                  <a:pt y="857" x="13107"/>
                  <a:pt y="857" x="13127"/>
                </a:cubicBezTo>
                <a:lnTo>
                  <a:pt y="857" x="13492"/>
                </a:lnTo>
                <a:lnTo>
                  <a:pt y="688" x="13492"/>
                </a:lnTo>
                <a:lnTo>
                  <a:pt y="688" x="13128"/>
                </a:lnTo>
                <a:cubicBezTo>
                  <a:pt y="688" x="13117"/>
                  <a:pt y="686" x="13109"/>
                  <a:pt y="681" x="13104"/>
                </a:cubicBezTo>
                <a:cubicBezTo>
                  <a:pt y="677" x="13099"/>
                  <a:pt y="669" x="13097"/>
                  <a:pt y="658" x="13097"/>
                </a:cubicBezTo>
                <a:lnTo>
                  <a:pt y="487" x="13097"/>
                </a:lnTo>
                <a:cubicBezTo>
                  <a:pt y="475" x="13097"/>
                  <a:pt y="467" x="13099"/>
                  <a:pt y="463" x="13104"/>
                </a:cubicBezTo>
                <a:cubicBezTo>
                  <a:pt y="458" x="13108"/>
                  <a:pt y="456" x="13116"/>
                  <a:pt y="456" x="13127"/>
                </a:cubicBezTo>
                <a:lnTo>
                  <a:pt y="456" x="13492"/>
                </a:lnTo>
                <a:lnTo>
                  <a:pt y="288" x="13492"/>
                </a:lnTo>
                <a:close/>
                <a:moveTo>
                  <a:pt y="288" x="13743"/>
                </a:moveTo>
                <a:cubicBezTo>
                  <a:pt y="288" x="13723"/>
                  <a:pt y="291" x="13702"/>
                  <a:pt y="298" x="13679"/>
                </a:cubicBezTo>
                <a:cubicBezTo>
                  <a:pt y="305" x="13656"/>
                  <a:pt y="316" x="13634"/>
                  <a:pt y="332" x="13614"/>
                </a:cubicBezTo>
                <a:cubicBezTo>
                  <a:pt y="348" x="13594"/>
                  <a:pt y="369" x="13578"/>
                  <a:pt y="394" x="13564"/>
                </a:cubicBezTo>
                <a:cubicBezTo>
                  <a:pt y="419" x="13551"/>
                  <a:pt y="450" x="13544"/>
                  <a:pt y="486" x="13544"/>
                </a:cubicBezTo>
                <a:lnTo>
                  <a:pt y="658" x="13544"/>
                </a:lnTo>
                <a:cubicBezTo>
                  <a:pt y="694" x="13544"/>
                  <a:pt y="725" x="13551"/>
                  <a:pt y="751" x="13564"/>
                </a:cubicBezTo>
                <a:cubicBezTo>
                  <a:pt y="776" x="13578"/>
                  <a:pt y="797" x="13594"/>
                  <a:pt y="813" x="13614"/>
                </a:cubicBezTo>
                <a:cubicBezTo>
                  <a:pt y="828" x="13634"/>
                  <a:pt y="840" x="13656"/>
                  <a:pt y="847" x="13679"/>
                </a:cubicBezTo>
                <a:cubicBezTo>
                  <a:pt y="854" x="13702"/>
                  <a:pt y="857" x="13723"/>
                  <a:pt y="857" x="13743"/>
                </a:cubicBezTo>
                <a:lnTo>
                  <a:pt y="857" x="13972"/>
                </a:lnTo>
                <a:cubicBezTo>
                  <a:pt y="857" x="13985"/>
                  <a:pt y="856" x="14000"/>
                  <a:pt y="853" x="14014"/>
                </a:cubicBezTo>
                <a:cubicBezTo>
                  <a:pt y="849" x="14029"/>
                  <a:pt y="845" x="14044"/>
                  <a:pt y="838" x="14059"/>
                </a:cubicBezTo>
                <a:cubicBezTo>
                  <a:pt y="832" x="14074"/>
                  <a:pt y="823" x="14088"/>
                  <a:pt y="813" x="14101"/>
                </a:cubicBezTo>
                <a:cubicBezTo>
                  <a:pt y="802" x="14115"/>
                  <a:pt y="790" x="14127"/>
                  <a:pt y="775" x="14137"/>
                </a:cubicBezTo>
                <a:cubicBezTo>
                  <a:pt y="760" x="14147"/>
                  <a:pt y="743" x="14156"/>
                  <a:pt y="723" x="14162"/>
                </a:cubicBezTo>
                <a:cubicBezTo>
                  <a:pt y="704" x="14168"/>
                  <a:pt y="682" x="14171"/>
                  <a:pt y="658" x="14171"/>
                </a:cubicBezTo>
                <a:lnTo>
                  <a:pt y="486" x="14171"/>
                </a:lnTo>
                <a:cubicBezTo>
                  <a:pt y="466" x="14171"/>
                  <a:pt y="445" x="14168"/>
                  <a:pt y="422" x="14160"/>
                </a:cubicBezTo>
                <a:cubicBezTo>
                  <a:pt y="399" x="14153"/>
                  <a:pt y="377" x="14142"/>
                  <a:pt y="357" x="14126"/>
                </a:cubicBezTo>
                <a:cubicBezTo>
                  <a:pt y="337" x="14111"/>
                  <a:pt y="321" x="14090"/>
                  <a:pt y="307" x="14064"/>
                </a:cubicBezTo>
                <a:cubicBezTo>
                  <a:pt y="294" x="14039"/>
                  <a:pt y="288" x="14008"/>
                  <a:pt y="288" x="13972"/>
                </a:cubicBezTo>
                <a:close/>
                <a:moveTo>
                  <a:pt y="64" x="14689"/>
                </a:moveTo>
                <a:lnTo>
                  <a:pt y="658" x="14689"/>
                </a:lnTo>
                <a:cubicBezTo>
                  <a:pt y="669" x="14689"/>
                  <a:pt y="677" x="14687"/>
                  <a:pt y="681" x="14683"/>
                </a:cubicBezTo>
                <a:cubicBezTo>
                  <a:pt y="686" x="14678"/>
                  <a:pt y="688" x="14670"/>
                  <a:pt y="688" x="14659"/>
                </a:cubicBezTo>
                <a:lnTo>
                  <a:pt y="688" x="14430"/>
                </a:lnTo>
                <a:cubicBezTo>
                  <a:pt y="688" x="14419"/>
                  <a:pt y="686" x="14412"/>
                  <a:pt y="681" x="14407"/>
                </a:cubicBezTo>
                <a:cubicBezTo>
                  <a:pt y="677" x="14402"/>
                  <a:pt y="669" x="14400"/>
                  <a:pt y="657" x="14400"/>
                </a:cubicBezTo>
                <a:lnTo>
                  <a:pt y="486" x="14400"/>
                </a:lnTo>
                <a:cubicBezTo>
                  <a:pt y="475" x="14400"/>
                  <a:pt y="468" x="14402"/>
                  <a:pt y="463" x="14407"/>
                </a:cubicBezTo>
                <a:cubicBezTo>
                  <a:pt y="459" x="14412"/>
                  <a:pt y="456" x="14420"/>
                  <a:pt y="456" x="14431"/>
                </a:cubicBezTo>
                <a:lnTo>
                  <a:pt y="456" x="14680"/>
                </a:lnTo>
                <a:lnTo>
                  <a:pt y="288" x="14680"/>
                </a:lnTo>
                <a:lnTo>
                  <a:pt y="288" x="14430"/>
                </a:lnTo>
                <a:cubicBezTo>
                  <a:pt y="288" x="14410"/>
                  <a:pt y="291" x="14389"/>
                  <a:pt y="298" x="14366"/>
                </a:cubicBezTo>
                <a:cubicBezTo>
                  <a:pt y="305" x="14343"/>
                  <a:pt y="316" x="14321"/>
                  <a:pt y="332" x="14301"/>
                </a:cubicBezTo>
                <a:cubicBezTo>
                  <a:pt y="348" x="14281"/>
                  <a:pt y="369" x="14265"/>
                  <a:pt y="394" x="14251"/>
                </a:cubicBezTo>
                <a:cubicBezTo>
                  <a:pt y="419" x="14238"/>
                  <a:pt y="450" x="14231"/>
                  <a:pt y="486" x="14231"/>
                </a:cubicBezTo>
                <a:lnTo>
                  <a:pt y="658" x="14231"/>
                </a:lnTo>
                <a:cubicBezTo>
                  <a:pt y="671" x="14231"/>
                  <a:pt y="685" x="14233"/>
                  <a:pt y="700" x="14236"/>
                </a:cubicBezTo>
                <a:cubicBezTo>
                  <a:pt y="715" x="14239"/>
                  <a:pt y="730" x="14244"/>
                  <a:pt y="744" x="14250"/>
                </a:cubicBezTo>
                <a:cubicBezTo>
                  <a:pt y="759" x="14257"/>
                  <a:pt y="773" x="14265"/>
                  <a:pt y="787" x="14276"/>
                </a:cubicBezTo>
                <a:cubicBezTo>
                  <a:pt y="800" x="14286"/>
                  <a:pt y="812" x="14299"/>
                  <a:pt y="823" x="14314"/>
                </a:cubicBezTo>
                <a:cubicBezTo>
                  <a:pt y="833" x="14329"/>
                  <a:pt y="842" x="14346"/>
                  <a:pt y="848" x="14365"/>
                </a:cubicBezTo>
                <a:cubicBezTo>
                  <a:pt y="854" x="14384"/>
                  <a:pt y="857" x="14406"/>
                  <a:pt y="857" x="14430"/>
                </a:cubicBezTo>
                <a:lnTo>
                  <a:pt y="857" x="14659"/>
                </a:lnTo>
                <a:cubicBezTo>
                  <a:pt y="857" x="14672"/>
                  <a:pt y="856" x="14687"/>
                  <a:pt y="853" x="14701"/>
                </a:cubicBezTo>
                <a:cubicBezTo>
                  <a:pt y="849" x="14716"/>
                  <a:pt y="845" x="14731"/>
                  <a:pt y="838" x="14746"/>
                </a:cubicBezTo>
                <a:cubicBezTo>
                  <a:pt y="832" x="14761"/>
                  <a:pt y="823" x="14775"/>
                  <a:pt y="813" x="14788"/>
                </a:cubicBezTo>
                <a:cubicBezTo>
                  <a:pt y="802" x="14802"/>
                  <a:pt y="790" x="14814"/>
                  <a:pt y="775" x="14824"/>
                </a:cubicBezTo>
                <a:cubicBezTo>
                  <a:pt y="760" x="14834"/>
                  <a:pt y="743" x="14843"/>
                  <a:pt y="723" x="14849"/>
                </a:cubicBezTo>
                <a:cubicBezTo>
                  <a:pt y="704" x="14855"/>
                  <a:pt y="682" x="14858"/>
                  <a:pt y="658" x="14858"/>
                </a:cubicBezTo>
                <a:lnTo>
                  <a:pt y="64" x="14858"/>
                </a:lnTo>
                <a:close/>
                <a:moveTo>
                  <a:pt y="288" x="14939"/>
                </a:moveTo>
                <a:lnTo>
                  <a:pt y="857" x="14939"/>
                </a:lnTo>
                <a:lnTo>
                  <a:pt y="857" x="15108"/>
                </a:lnTo>
                <a:lnTo>
                  <a:pt y="288" x="15108"/>
                </a:lnTo>
                <a:close/>
                <a:moveTo>
                  <a:pt y="288" x="16066"/>
                </a:moveTo>
                <a:cubicBezTo>
                  <a:pt y="288" x="16047"/>
                  <a:pt y="291" x="16025"/>
                  <a:pt y="298" x="16002"/>
                </a:cubicBezTo>
                <a:cubicBezTo>
                  <a:pt y="305" x="15979"/>
                  <a:pt y="316" x="15958"/>
                  <a:pt y="332" x="15938"/>
                </a:cubicBezTo>
                <a:cubicBezTo>
                  <a:pt y="348" x="15918"/>
                  <a:pt y="369" x="15901"/>
                  <a:pt y="394" x="15888"/>
                </a:cubicBezTo>
                <a:cubicBezTo>
                  <a:pt y="419" x="15874"/>
                  <a:pt y="450" x="15868"/>
                  <a:pt y="486" x="15868"/>
                </a:cubicBezTo>
                <a:lnTo>
                  <a:pt y="658" x="15868"/>
                </a:lnTo>
                <a:cubicBezTo>
                  <a:pt y="694" x="15868"/>
                  <a:pt y="725" x="15874"/>
                  <a:pt y="751" x="15888"/>
                </a:cubicBezTo>
                <a:cubicBezTo>
                  <a:pt y="776" x="15901"/>
                  <a:pt y="797" x="15918"/>
                  <a:pt y="813" x="15938"/>
                </a:cubicBezTo>
                <a:cubicBezTo>
                  <a:pt y="828" x="15958"/>
                  <a:pt y="840" x="15979"/>
                  <a:pt y="847" x="16002"/>
                </a:cubicBezTo>
                <a:cubicBezTo>
                  <a:pt y="854" x="16025"/>
                  <a:pt y="857" x="16047"/>
                  <a:pt y="857" x="16066"/>
                </a:cubicBezTo>
                <a:lnTo>
                  <a:pt y="857" x="16295"/>
                </a:lnTo>
                <a:cubicBezTo>
                  <a:pt y="857" x="16309"/>
                  <a:pt y="856" x="16323"/>
                  <a:pt y="853" x="16338"/>
                </a:cubicBezTo>
                <a:cubicBezTo>
                  <a:pt y="849" x="16353"/>
                  <a:pt y="845" x="16368"/>
                  <a:pt y="838" x="16382"/>
                </a:cubicBezTo>
                <a:cubicBezTo>
                  <a:pt y="832" x="16397"/>
                  <a:pt y="823" x="16411"/>
                  <a:pt y="813" x="16424"/>
                </a:cubicBezTo>
                <a:cubicBezTo>
                  <a:pt y="802" x="16438"/>
                  <a:pt y="790" x="16450"/>
                  <a:pt y="775" x="16460"/>
                </a:cubicBezTo>
                <a:cubicBezTo>
                  <a:pt y="760" x="16471"/>
                  <a:pt y="743" x="16479"/>
                  <a:pt y="723" x="16485"/>
                </a:cubicBezTo>
                <a:cubicBezTo>
                  <a:pt y="704" x="16491"/>
                  <a:pt y="682" x="16494"/>
                  <a:pt y="658" x="16494"/>
                </a:cubicBezTo>
                <a:lnTo>
                  <a:pt y="486" x="16494"/>
                </a:lnTo>
                <a:cubicBezTo>
                  <a:pt y="466" x="16494"/>
                  <a:pt y="445" x="16491"/>
                  <a:pt y="422" x="16484"/>
                </a:cubicBezTo>
                <a:cubicBezTo>
                  <a:pt y="399" x="16477"/>
                  <a:pt y="377" x="16465"/>
                  <a:pt y="357" x="16450"/>
                </a:cubicBezTo>
                <a:cubicBezTo>
                  <a:pt y="337" x="16434"/>
                  <a:pt y="321" x="16413"/>
                  <a:pt y="307" x="16388"/>
                </a:cubicBezTo>
                <a:cubicBezTo>
                  <a:pt y="294" x="16362"/>
                  <a:pt y="288" x="16331"/>
                  <a:pt y="288" x="16295"/>
                </a:cubicBezTo>
                <a:close/>
                <a:moveTo>
                  <a:pt y="288" x="1330"/>
                </a:moveTo>
                <a:cubicBezTo>
                  <a:pt y="288" x="1317"/>
                  <a:pt y="289" x="1303"/>
                  <a:pt y="292" x="1288"/>
                </a:cubicBezTo>
                <a:cubicBezTo>
                  <a:pt y="295" x="1273"/>
                  <a:pt y="300" x="1259"/>
                  <a:pt y="306" x="1244"/>
                </a:cubicBezTo>
                <a:cubicBezTo>
                  <a:pt y="313" x="1229"/>
                  <a:pt y="321" x="1215"/>
                  <a:pt y="332" x="1202"/>
                </a:cubicBezTo>
                <a:cubicBezTo>
                  <a:pt y="342" x="1188"/>
                  <a:pt y="355" x="1176"/>
                  <a:pt y="370" x="1166"/>
                </a:cubicBezTo>
                <a:cubicBezTo>
                  <a:pt y="385" x="1155"/>
                  <a:pt y="402" x="1147"/>
                  <a:pt y="421" x="1141"/>
                </a:cubicBezTo>
                <a:cubicBezTo>
                  <a:pt y="441" x="1134"/>
                  <a:pt y="462" x="1131"/>
                  <a:pt y="486" x="1131"/>
                </a:cubicBezTo>
                <a:lnTo>
                  <a:pt y="1022" x="1131"/>
                </a:lnTo>
                <a:lnTo>
                  <a:pt y="1022" x="1300"/>
                </a:lnTo>
                <a:lnTo>
                  <a:pt y="486" x="1300"/>
                </a:lnTo>
                <a:cubicBezTo>
                  <a:pt y="475" x="1300"/>
                  <a:pt y="468" x="1302"/>
                  <a:pt y="463" x="1307"/>
                </a:cubicBezTo>
                <a:cubicBezTo>
                  <a:pt y="459" x="1312"/>
                  <a:pt y="456" x="1320"/>
                  <a:pt y="456" x="1331"/>
                </a:cubicBezTo>
                <a:lnTo>
                  <a:pt y="456" x="1559"/>
                </a:lnTo>
                <a:cubicBezTo>
                  <a:pt y="456" x="1570"/>
                  <a:pt y="458" x="1578"/>
                  <a:pt y="463" x="1583"/>
                </a:cubicBezTo>
                <a:cubicBezTo>
                  <a:pt y="467" x="1587"/>
                  <a:pt y="475" x="1589"/>
                  <a:pt y="487" x="1589"/>
                </a:cubicBezTo>
                <a:lnTo>
                  <a:pt y="658" x="1589"/>
                </a:lnTo>
                <a:cubicBezTo>
                  <a:pt y="669" x="1589"/>
                  <a:pt y="677" x="1587"/>
                  <a:pt y="681" x="1583"/>
                </a:cubicBezTo>
                <a:cubicBezTo>
                  <a:pt y="686" x="1578"/>
                  <a:pt y="688" x="1570"/>
                  <a:pt y="688" x="1559"/>
                </a:cubicBezTo>
                <a:lnTo>
                  <a:pt y="688" x="1310"/>
                </a:lnTo>
                <a:lnTo>
                  <a:pt y="857" x="1310"/>
                </a:lnTo>
                <a:lnTo>
                  <a:pt y="857" x="1559"/>
                </a:lnTo>
                <a:cubicBezTo>
                  <a:pt y="857" x="1573"/>
                  <a:pt y="856" x="1587"/>
                  <a:pt y="853" x="1602"/>
                </a:cubicBezTo>
                <a:cubicBezTo>
                  <a:pt y="849" x="1617"/>
                  <a:pt y="845" x="1631"/>
                  <a:pt y="838" x="1646"/>
                </a:cubicBezTo>
                <a:cubicBezTo>
                  <a:pt y="832" x="1660"/>
                  <a:pt y="823" x="1675"/>
                  <a:pt y="813" x="1688"/>
                </a:cubicBezTo>
                <a:cubicBezTo>
                  <a:pt y="802" x="1702"/>
                  <a:pt y="790" x="1714"/>
                  <a:pt y="775" x="1724"/>
                </a:cubicBezTo>
                <a:cubicBezTo>
                  <a:pt y="760" x="1734"/>
                  <a:pt y="743" x="1743"/>
                  <a:pt y="723" x="1749"/>
                </a:cubicBezTo>
                <a:cubicBezTo>
                  <a:pt y="704" x="1755"/>
                  <a:pt y="682" x="1758"/>
                  <a:pt y="658" x="1758"/>
                </a:cubicBezTo>
                <a:lnTo>
                  <a:pt y="486" x="1758"/>
                </a:lnTo>
                <a:cubicBezTo>
                  <a:pt y="473" x="1758"/>
                  <a:pt y="459" x="1756"/>
                  <a:pt y="444" x="1753"/>
                </a:cubicBezTo>
                <a:cubicBezTo>
                  <a:pt y="429" x="1750"/>
                  <a:pt y="414" x="1746"/>
                  <a:pt y="400" x="1739"/>
                </a:cubicBezTo>
                <a:cubicBezTo>
                  <a:pt y="385" x="1733"/>
                  <a:pt y="371" x="1724"/>
                  <a:pt y="357" x="1714"/>
                </a:cubicBezTo>
                <a:cubicBezTo>
                  <a:pt y="344" x="1703"/>
                  <a:pt y="332" x="1691"/>
                  <a:pt y="322" x="1676"/>
                </a:cubicBezTo>
                <a:cubicBezTo>
                  <a:pt y="311" x="1661"/>
                  <a:pt y="303" x="1643"/>
                  <a:pt y="297" x="1624"/>
                </a:cubicBezTo>
                <a:cubicBezTo>
                  <a:pt y="291" x="1605"/>
                  <a:pt y="288" x="1583"/>
                  <a:pt y="288" x="1559"/>
                </a:cubicBezTo>
                <a:close/>
                <a:moveTo>
                  <a:pt y="288" x="15376"/>
                </a:moveTo>
                <a:cubicBezTo>
                  <a:pt y="288" x="15352"/>
                  <a:pt y="291" x="15330"/>
                  <a:pt y="297" x="15311"/>
                </a:cubicBezTo>
                <a:cubicBezTo>
                  <a:pt y="303" x="15292"/>
                  <a:pt y="311" x="15275"/>
                  <a:pt y="322" x="15260"/>
                </a:cubicBezTo>
                <a:cubicBezTo>
                  <a:pt y="332" x="15245"/>
                  <a:pt y="344" x="15232"/>
                  <a:pt y="357" x="15222"/>
                </a:cubicBezTo>
                <a:cubicBezTo>
                  <a:pt y="371" x="15211"/>
                  <a:pt y="385" x="15203"/>
                  <a:pt y="400" x="15196"/>
                </a:cubicBezTo>
                <a:cubicBezTo>
                  <a:pt y="414" x="15190"/>
                  <a:pt y="429" x="15185"/>
                  <a:pt y="444" x="15182"/>
                </a:cubicBezTo>
                <a:cubicBezTo>
                  <a:pt y="459" x="15179"/>
                  <a:pt y="473" x="15177"/>
                  <a:pt y="486" x="15177"/>
                </a:cubicBezTo>
                <a:lnTo>
                  <a:pt y="658" x="15177"/>
                </a:lnTo>
                <a:cubicBezTo>
                  <a:pt y="682" x="15177"/>
                  <a:pt y="704" x="15180"/>
                  <a:pt y="723" x="15187"/>
                </a:cubicBezTo>
                <a:cubicBezTo>
                  <a:pt y="743" x="15193"/>
                  <a:pt y="760" x="15201"/>
                  <a:pt y="775" x="15211"/>
                </a:cubicBezTo>
                <a:cubicBezTo>
                  <a:pt y="790" x="15222"/>
                  <a:pt y="802" x="15233"/>
                  <a:pt y="813" x="15247"/>
                </a:cubicBezTo>
                <a:cubicBezTo>
                  <a:pt y="823" x="15261"/>
                  <a:pt y="832" x="15275"/>
                  <a:pt y="838" x="15289"/>
                </a:cubicBezTo>
                <a:cubicBezTo>
                  <a:pt y="845" x="15304"/>
                  <a:pt y="849" x="15319"/>
                  <a:pt y="853" x="15333"/>
                </a:cubicBezTo>
                <a:cubicBezTo>
                  <a:pt y="856" x="15348"/>
                  <a:pt y="857" x="15362"/>
                  <a:pt y="857" x="15376"/>
                </a:cubicBezTo>
                <a:lnTo>
                  <a:pt y="857" x="15626"/>
                </a:lnTo>
                <a:lnTo>
                  <a:pt y="688" x="15626"/>
                </a:lnTo>
                <a:lnTo>
                  <a:pt y="688" x="15377"/>
                </a:lnTo>
                <a:cubicBezTo>
                  <a:pt y="688" x="15366"/>
                  <a:pt y="686" x="15358"/>
                  <a:pt y="681" x="15353"/>
                </a:cubicBezTo>
                <a:cubicBezTo>
                  <a:pt y="677" x="15348"/>
                  <a:pt y="669" x="15346"/>
                  <a:pt y="658" x="15346"/>
                </a:cubicBezTo>
                <a:lnTo>
                  <a:pt y="486" x="15346"/>
                </a:lnTo>
                <a:cubicBezTo>
                  <a:pt y="477" x="15346"/>
                  <a:pt y="470" x="15348"/>
                  <a:pt y="464" x="15354"/>
                </a:cubicBezTo>
                <a:cubicBezTo>
                  <a:pt y="459" x="15359"/>
                  <a:pt y="456" x="15366"/>
                  <a:pt y="456" x="15376"/>
                </a:cubicBezTo>
                <a:lnTo>
                  <a:pt y="456" x="15605"/>
                </a:lnTo>
                <a:cubicBezTo>
                  <a:pt y="456" x="15616"/>
                  <a:pt y="458" x="15624"/>
                  <a:pt y="463" x="15629"/>
                </a:cubicBezTo>
                <a:cubicBezTo>
                  <a:pt y="467" x="15633"/>
                  <a:pt y="475" x="15635"/>
                  <a:pt y="486" x="15635"/>
                </a:cubicBezTo>
                <a:lnTo>
                  <a:pt y="887" x="15635"/>
                </a:lnTo>
                <a:cubicBezTo>
                  <a:pt y="898" x="15635"/>
                  <a:pt y="906" x="15633"/>
                  <a:pt y="910" x="15629"/>
                </a:cubicBezTo>
                <a:cubicBezTo>
                  <a:pt y="915" x="15624"/>
                  <a:pt y="917" x="15616"/>
                  <a:pt y="917" x="15605"/>
                </a:cubicBezTo>
                <a:lnTo>
                  <a:pt y="917" x="15355"/>
                </a:lnTo>
                <a:lnTo>
                  <a:pt y="1086" x="15355"/>
                </a:lnTo>
                <a:lnTo>
                  <a:pt y="1086" x="15605"/>
                </a:lnTo>
                <a:cubicBezTo>
                  <a:pt y="1086" x="15618"/>
                  <a:pt y="1085" x="15632"/>
                  <a:pt y="1082" x="15647"/>
                </a:cubicBezTo>
                <a:cubicBezTo>
                  <a:pt y="1078" x="15662"/>
                  <a:pt y="1074" x="15677"/>
                  <a:pt y="1067" x="15692"/>
                </a:cubicBezTo>
                <a:cubicBezTo>
                  <a:pt y="1061" x="15706"/>
                  <a:pt y="1052" x="15720"/>
                  <a:pt y="1042" x="15734"/>
                </a:cubicBezTo>
                <a:cubicBezTo>
                  <a:pt y="1031" x="15748"/>
                  <a:pt y="1019" x="15760"/>
                  <a:pt y="1004" x="15770"/>
                </a:cubicBezTo>
                <a:cubicBezTo>
                  <a:pt y="989" x="15780"/>
                  <a:pt y="972" x="15788"/>
                  <a:pt y="952" x="15795"/>
                </a:cubicBezTo>
                <a:cubicBezTo>
                  <a:pt y="933" x="15801"/>
                  <a:pt y="911" x="15804"/>
                  <a:pt y="887" x="15804"/>
                </a:cubicBezTo>
                <a:lnTo>
                  <a:pt y="486" x="15804"/>
                </a:lnTo>
                <a:cubicBezTo>
                  <a:pt y="462" x="15804"/>
                  <a:pt y="441" x="15801"/>
                  <a:pt y="421" x="15795"/>
                </a:cubicBezTo>
                <a:cubicBezTo>
                  <a:pt y="402" x="15788"/>
                  <a:pt y="385" x="15780"/>
                  <a:pt y="370" x="15770"/>
                </a:cubicBezTo>
                <a:cubicBezTo>
                  <a:pt y="355" x="15760"/>
                  <a:pt y="342" x="15748"/>
                  <a:pt y="332" x="15734"/>
                </a:cubicBezTo>
                <a:cubicBezTo>
                  <a:pt y="321" x="15720"/>
                  <a:pt y="313" x="15706"/>
                  <a:pt y="306" x="15692"/>
                </a:cubicBezTo>
                <a:cubicBezTo>
                  <a:pt y="300" x="15677"/>
                  <a:pt y="295" x="15662"/>
                  <a:pt y="292" x="15647"/>
                </a:cubicBezTo>
                <a:cubicBezTo>
                  <a:pt y="289" x="15632"/>
                  <a:pt y="288" x="15618"/>
                  <a:pt y="288" x="15605"/>
                </a:cubicBezTo>
                <a:close/>
              </a:path>
            </a:pathLst>
          </a:custGeom>
          <a:solidFill>
            <a:srgbClr val="BF9000"/>
          </a:solidFill>
          <a:ln w="9525" cap="flat">
            <a:solidFill>
              <a:srgbClr val="FFFFFF"/>
            </a:solidFill>
            <a:prstDash val="solid"/>
            <a:round/>
            <a:headEnd w="med" len="med" type="none"/>
            <a:tailEnd w="med" len="med" type="none"/>
          </a:ln>
        </p:spPr>
      </p:sp>
      <p:sp>
        <p:nvSpPr>
          <p:cNvPr id="93" name="Shape 93"/>
          <p:cNvSpPr txBox="1"/>
          <p:nvPr/>
        </p:nvSpPr>
        <p:spPr>
          <a:xfrm>
            <a:off y="813600" x="321125"/>
            <a:ext cy="4055399" cx="8724600"/>
          </a:xfrm>
          <a:prstGeom prst="rect">
            <a:avLst/>
          </a:prstGeom>
          <a:ln>
            <a:noFill/>
          </a:ln>
        </p:spPr>
        <p:txBody>
          <a:bodyPr bIns="91425" rIns="91425" lIns="91425" tIns="91425" anchor="t" anchorCtr="0">
            <a:noAutofit/>
          </a:bodyPr>
          <a:lstStyle/>
          <a:p>
            <a:pPr rtl="0" lvl="0" indent="0" marL="0">
              <a:lnSpc>
                <a:spcPct val="115000"/>
              </a:lnSpc>
              <a:buNone/>
            </a:pPr>
            <a:r>
              <a:rPr b="1" sz="1700" lang="es">
                <a:solidFill>
                  <a:srgbClr val="FFFFFF"/>
                </a:solidFill>
              </a:rPr>
              <a:t>Sort-and-Count (L)</a:t>
            </a:r>
            <a:br>
              <a:rPr b="1" sz="1700" lang="es">
                <a:solidFill>
                  <a:srgbClr val="FFFFFF"/>
                </a:solidFill>
              </a:rPr>
            </a:br>
            <a:r>
              <a:rPr b="1" sz="1700" lang="es">
                <a:solidFill>
                  <a:srgbClr val="FFFFFF"/>
                </a:solidFill>
              </a:rPr>
              <a:t>{</a:t>
            </a:r>
            <a:br>
              <a:rPr b="1" sz="1700" lang="es">
                <a:solidFill>
                  <a:srgbClr val="FFFFFF"/>
                </a:solidFill>
              </a:rPr>
            </a:br>
            <a:r>
              <a:rPr b="1" sz="1700" lang="es">
                <a:solidFill>
                  <a:srgbClr val="FFFFFF"/>
                </a:solidFill>
              </a:rPr>
              <a:t>	if (L.length==1)</a:t>
            </a:r>
            <a:r>
              <a:rPr b="1" sz="1700" lang="es">
                <a:solidFill>
                  <a:srgbClr val="660000"/>
                </a:solidFill>
              </a:rPr>
              <a:t> //Comprobamos si estamos en un caso base o no 	</a:t>
            </a:r>
            <a:r>
              <a:rPr b="1" sz="1700" lang="es">
                <a:solidFill>
                  <a:srgbClr val="FFFFFF"/>
                </a:solidFill>
              </a:rPr>
              <a:t>		return (0,L);</a:t>
            </a:r>
            <a:br>
              <a:rPr b="1" sz="1700" lang="es">
                <a:solidFill>
                  <a:srgbClr val="FFFFFF"/>
                </a:solidFill>
              </a:rPr>
            </a:br>
            <a:br>
              <a:rPr b="1" sz="1700" lang="es">
                <a:solidFill>
                  <a:srgbClr val="FFFFFF"/>
                </a:solidFill>
              </a:rPr>
            </a:br>
            <a:r>
              <a:rPr b="1" sz="1700" lang="es">
                <a:solidFill>
                  <a:srgbClr val="FFFFFF"/>
                </a:solidFill>
              </a:rPr>
              <a:t>          </a:t>
            </a:r>
            <a:r>
              <a:rPr b="1" sz="1700" lang="es">
                <a:solidFill>
                  <a:srgbClr val="660000"/>
                </a:solidFill>
              </a:rPr>
              <a:t>// Dividir la lista en dos vectores A y B (mitades) y contar inversiones </a:t>
            </a:r>
          </a:p>
          <a:p>
            <a:pPr rtl="0" lvl="0" indent="457200">
              <a:lnSpc>
                <a:spcPct val="115000"/>
              </a:lnSpc>
              <a:buNone/>
            </a:pPr>
            <a:r>
              <a:rPr b="1" sz="1700" lang="es">
                <a:solidFill>
                  <a:srgbClr val="FFFFFF"/>
                </a:solidFill>
              </a:rPr>
              <a:t>(rA, A) ← Sort-and-Count(A)</a:t>
            </a:r>
          </a:p>
          <a:p>
            <a:pPr rtl="0" lvl="0" indent="457200">
              <a:lnSpc>
                <a:spcPct val="115000"/>
              </a:lnSpc>
              <a:buNone/>
            </a:pPr>
            <a:r>
              <a:rPr b="1" sz="1700" lang="es">
                <a:solidFill>
                  <a:srgbClr val="FFFFFF"/>
                </a:solidFill>
              </a:rPr>
              <a:t>(rB, B) ← Sort-and-Count(B)</a:t>
            </a:r>
            <a:br>
              <a:rPr b="1" sz="1700" lang="es">
                <a:solidFill>
                  <a:srgbClr val="FFFFFF"/>
                </a:solidFill>
              </a:rPr>
            </a:br>
            <a:r>
              <a:rPr b="1" sz="1700" lang="es">
                <a:solidFill>
                  <a:srgbClr val="FFFFFF"/>
                </a:solidFill>
              </a:rPr>
              <a:t>	</a:t>
            </a:r>
            <a:r>
              <a:rPr b="1" sz="1700" lang="es">
                <a:solidFill>
                  <a:srgbClr val="660000"/>
                </a:solidFill>
              </a:rPr>
              <a:t> // Unir mitades ordenadas y contar las inversiones en diferentes mitades</a:t>
            </a:r>
          </a:p>
          <a:p>
            <a:pPr rtl="0" lvl="0" indent="457200">
              <a:lnSpc>
                <a:spcPct val="115000"/>
              </a:lnSpc>
              <a:buNone/>
            </a:pPr>
            <a:r>
              <a:rPr b="1" sz="1700" lang="es">
                <a:solidFill>
                  <a:srgbClr val="FFFFFF"/>
                </a:solidFill>
              </a:rPr>
              <a:t>(r, L) ← Merge-and-Count(A, B)</a:t>
            </a:r>
          </a:p>
          <a:p>
            <a:pPr rtl="0" lvl="0">
              <a:lnSpc>
                <a:spcPct val="115000"/>
              </a:lnSpc>
              <a:buNone/>
            </a:pPr>
            <a:r>
              <a:rPr b="1" sz="1700" lang="es">
                <a:solidFill>
                  <a:srgbClr val="FFFFFF"/>
                </a:solidFill>
              </a:rPr>
              <a:t>return ( rA+ rB + r, L ); </a:t>
            </a:r>
            <a:r>
              <a:rPr b="1" sz="1700" lang="es">
                <a:solidFill>
                  <a:srgbClr val="660000"/>
                </a:solidFill>
              </a:rPr>
              <a:t>//Devolvemos la suma de las inversiones de A, B y ambas. </a:t>
            </a:r>
            <a:r>
              <a:rPr b="1" sz="1700" lang="es">
                <a:solidFill>
                  <a:srgbClr val="FFFFFF"/>
                </a:solidFill>
              </a:rPr>
              <a:t>}</a:t>
            </a:r>
          </a:p>
          <a:p>
            <a:pPr>
              <a:buNone/>
            </a:pPr>
            <a:br>
              <a:rPr lang="es"/>
            </a:br>
            <a:br>
              <a:rPr lang="es"/>
            </a:br>
            <a:r>
              <a:rPr lang="es"/>
              <a:t>	</a:t>
            </a:r>
          </a:p>
        </p:txBody>
      </p:sp>
      <p:sp>
        <p:nvSpPr>
          <p:cNvPr id="94" name="Shape 94"/>
          <p:cNvSpPr/>
          <p:nvPr/>
        </p:nvSpPr>
        <p:spPr>
          <a:xfrm>
            <a:off y="642950" x="30725"/>
            <a:ext cy="4500600" cx="9113400"/>
          </a:xfrm>
          <a:prstGeom prst="frame">
            <a:avLst>
              <a:gd fmla="val 1477" name="adj1"/>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y="0" x="0"/>
          <a:ext cy="0" cx="0"/>
          <a:chOff y="0" x="0"/>
          <a:chExt cy="0" cx="0"/>
        </a:xfrm>
      </p:grpSpPr>
      <p:sp>
        <p:nvSpPr>
          <p:cNvPr id="99" name="Shape 99"/>
          <p:cNvSpPr/>
          <p:nvPr/>
        </p:nvSpPr>
        <p:spPr>
          <a:xfrm>
            <a:off y="82825" x="204099"/>
            <a:ext cy="494568" cx="7728667"/>
          </a:xfrm>
          <a:custGeom>
            <a:pathLst>
              <a:path w="18789" extrusionOk="0" h="1022">
                <a:moveTo>
                  <a:pt y="0" x="2734"/>
                </a:moveTo>
                <a:lnTo>
                  <a:pt y="156" x="2734"/>
                </a:lnTo>
                <a:lnTo>
                  <a:pt y="156" x="2903"/>
                </a:lnTo>
                <a:lnTo>
                  <a:pt y="0" x="2903"/>
                </a:lnTo>
                <a:close/>
                <a:moveTo>
                  <a:pt y="0" x="5890"/>
                </a:moveTo>
                <a:lnTo>
                  <a:pt y="156" x="5890"/>
                </a:lnTo>
                <a:lnTo>
                  <a:pt y="156" x="6059"/>
                </a:lnTo>
                <a:lnTo>
                  <a:pt y="0" x="6059"/>
                </a:lnTo>
                <a:close/>
                <a:moveTo>
                  <a:pt y="219" x="13463"/>
                </a:moveTo>
                <a:lnTo>
                  <a:pt y="452" x="13463"/>
                </a:lnTo>
                <a:lnTo>
                  <a:pt y="452" x="13059"/>
                </a:lnTo>
                <a:lnTo>
                  <a:pt y="421" x="13059"/>
                </a:lnTo>
                <a:cubicBezTo>
                  <a:pt y="388" x="13059"/>
                  <a:pt y="361" x="13063"/>
                  <a:pt y="338" x="13072"/>
                </a:cubicBezTo>
                <a:cubicBezTo>
                  <a:pt y="316" x="13081"/>
                  <a:pt y="297" x="13092"/>
                  <a:pt y="282" x="13106"/>
                </a:cubicBezTo>
                <a:cubicBezTo>
                  <a:pt y="268" x="13120"/>
                  <a:pt y="256" x="13135"/>
                  <a:pt y="248" x="13151"/>
                </a:cubicBezTo>
                <a:cubicBezTo>
                  <a:pt y="239" x="13168"/>
                  <a:pt y="233" x="13183"/>
                  <a:pt y="229" x="13199"/>
                </a:cubicBezTo>
                <a:cubicBezTo>
                  <a:pt y="224" x="13214"/>
                  <a:pt y="222" x="13227"/>
                  <a:pt y="221" x="13239"/>
                </a:cubicBezTo>
                <a:cubicBezTo>
                  <a:pt y="219" x="13250"/>
                  <a:pt y="219" x="13258"/>
                  <a:pt y="219" x="13261"/>
                </a:cubicBezTo>
                <a:close/>
                <a:moveTo>
                  <a:pt y="336" x="177"/>
                </a:moveTo>
                <a:lnTo>
                  <a:pt y="506" x="177"/>
                </a:lnTo>
                <a:lnTo>
                  <a:pt y="506" x="620"/>
                </a:lnTo>
                <a:lnTo>
                  <a:pt y="336" x="620"/>
                </a:lnTo>
                <a:close/>
                <a:moveTo>
                  <a:pt y="391" x="3400"/>
                </a:moveTo>
                <a:cubicBezTo>
                  <a:pt y="391" x="3411"/>
                  <a:pt y="393" x="3418"/>
                  <a:pt y="398" x="3423"/>
                </a:cubicBezTo>
                <a:cubicBezTo>
                  <a:pt y="402" x="3428"/>
                  <a:pt y="410" x="3430"/>
                  <a:pt y="422" x="3430"/>
                </a:cubicBezTo>
                <a:lnTo>
                  <a:pt y="593" x="3430"/>
                </a:lnTo>
                <a:cubicBezTo>
                  <a:pt y="604" x="3430"/>
                  <a:pt y="612" x="3428"/>
                  <a:pt y="617" x="3423"/>
                </a:cubicBezTo>
                <a:cubicBezTo>
                  <a:pt y="621" x="3419"/>
                  <a:pt y="624" x="3411"/>
                  <a:pt y="624" x="3400"/>
                </a:cubicBezTo>
                <a:lnTo>
                  <a:pt y="624" x="3172"/>
                </a:lnTo>
                <a:cubicBezTo>
                  <a:pt y="624" x="3161"/>
                  <a:pt y="621" x="3153"/>
                  <a:pt y="617" x="3148"/>
                </a:cubicBezTo>
                <a:cubicBezTo>
                  <a:pt y="612" x="3143"/>
                  <a:pt y="604" x="3141"/>
                  <a:pt y="593" x="3141"/>
                </a:cubicBezTo>
                <a:lnTo>
                  <a:pt y="421" x="3141"/>
                </a:lnTo>
                <a:cubicBezTo>
                  <a:pt y="410" x="3141"/>
                  <a:pt y="403" x="3143"/>
                  <a:pt y="398" x="3148"/>
                </a:cubicBezTo>
                <a:cubicBezTo>
                  <a:pt y="394" x="3152"/>
                  <a:pt y="391" x="3160"/>
                  <a:pt y="391" x="3172"/>
                </a:cubicBezTo>
                <a:close/>
                <a:moveTo>
                  <a:pt y="391" x="8469"/>
                </a:moveTo>
                <a:cubicBezTo>
                  <a:pt y="391" x="8480"/>
                  <a:pt y="393" x="8487"/>
                  <a:pt y="398" x="8492"/>
                </a:cubicBezTo>
                <a:cubicBezTo>
                  <a:pt y="402" x="8497"/>
                  <a:pt y="410" x="8499"/>
                  <a:pt y="422" x="8499"/>
                </a:cubicBezTo>
                <a:lnTo>
                  <a:pt y="593" x="8499"/>
                </a:lnTo>
                <a:cubicBezTo>
                  <a:pt y="604" x="8499"/>
                  <a:pt y="612" x="8497"/>
                  <a:pt y="617" x="8492"/>
                </a:cubicBezTo>
                <a:cubicBezTo>
                  <a:pt y="621" x="8488"/>
                  <a:pt y="624" x="8480"/>
                  <a:pt y="624" x="8469"/>
                </a:cubicBezTo>
                <a:lnTo>
                  <a:pt y="624" x="8241"/>
                </a:lnTo>
                <a:cubicBezTo>
                  <a:pt y="624" x="8229"/>
                  <a:pt y="621" x="8221"/>
                  <a:pt y="617" x="8217"/>
                </a:cubicBezTo>
                <a:cubicBezTo>
                  <a:pt y="612" x="8212"/>
                  <a:pt y="604" x="8210"/>
                  <a:pt y="593" x="8210"/>
                </a:cubicBezTo>
                <a:lnTo>
                  <a:pt y="421" x="8210"/>
                </a:lnTo>
                <a:cubicBezTo>
                  <a:pt y="410" x="8210"/>
                  <a:pt y="403" x="8212"/>
                  <a:pt y="398" x="8217"/>
                </a:cubicBezTo>
                <a:cubicBezTo>
                  <a:pt y="394" x="8221"/>
                  <a:pt y="391" x="8229"/>
                  <a:pt y="391" x="8241"/>
                </a:cubicBezTo>
                <a:close/>
                <a:moveTo>
                  <a:pt y="391" x="16609"/>
                </a:moveTo>
                <a:cubicBezTo>
                  <a:pt y="391" x="16620"/>
                  <a:pt y="393" x="16628"/>
                  <a:pt y="398" x="16633"/>
                </a:cubicBezTo>
                <a:cubicBezTo>
                  <a:pt y="402" x="16637"/>
                  <a:pt y="410" x="16640"/>
                  <a:pt y="422" x="16640"/>
                </a:cubicBezTo>
                <a:lnTo>
                  <a:pt y="593" x="16640"/>
                </a:lnTo>
                <a:cubicBezTo>
                  <a:pt y="604" x="16640"/>
                  <a:pt y="612" x="16637"/>
                  <a:pt y="617" x="16633"/>
                </a:cubicBezTo>
                <a:cubicBezTo>
                  <a:pt y="621" x="16629"/>
                  <a:pt y="624" x="16621"/>
                  <a:pt y="624" x="16609"/>
                </a:cubicBezTo>
                <a:lnTo>
                  <a:pt y="624" x="16381"/>
                </a:lnTo>
                <a:cubicBezTo>
                  <a:pt y="624" x="16370"/>
                  <a:pt y="621" x="16362"/>
                  <a:pt y="617" x="16357"/>
                </a:cubicBezTo>
                <a:cubicBezTo>
                  <a:pt y="612" x="16353"/>
                  <a:pt y="604" x="16350"/>
                  <a:pt y="593" x="16350"/>
                </a:cubicBezTo>
                <a:lnTo>
                  <a:pt y="421" x="16350"/>
                </a:lnTo>
                <a:cubicBezTo>
                  <a:pt y="410" x="16350"/>
                  <a:pt y="403" x="16353"/>
                  <a:pt y="398" x="16357"/>
                </a:cubicBezTo>
                <a:cubicBezTo>
                  <a:pt y="394" x="16362"/>
                  <a:pt y="391" x="16370"/>
                  <a:pt y="391" x="16381"/>
                </a:cubicBezTo>
                <a:close/>
                <a:moveTo>
                  <a:pt y="50" x="84"/>
                </a:moveTo>
                <a:cubicBezTo>
                  <a:pt y="50" x="72"/>
                  <a:pt y="52" x="61"/>
                  <a:pt y="57" x="51"/>
                </a:cubicBezTo>
                <a:cubicBezTo>
                  <a:pt y="61" x="40"/>
                  <a:pt y="67" x="31"/>
                  <a:pt y="75" x="24"/>
                </a:cubicBezTo>
                <a:cubicBezTo>
                  <a:pt y="83" x="16"/>
                  <a:pt y="92" x="10"/>
                  <a:pt y="102" x="6"/>
                </a:cubicBezTo>
                <a:cubicBezTo>
                  <a:pt y="113" x="2"/>
                  <a:pt y="123" x="0"/>
                  <a:pt y="135" x="0"/>
                </a:cubicBezTo>
                <a:lnTo>
                  <a:pt y="792" x="0"/>
                </a:lnTo>
                <a:lnTo>
                  <a:pt y="792" x="168"/>
                </a:lnTo>
                <a:lnTo>
                  <a:pt y="219" x="168"/>
                </a:lnTo>
                <a:lnTo>
                  <a:pt y="219" x="677"/>
                </a:lnTo>
                <a:lnTo>
                  <a:pt y="50" x="677"/>
                </a:lnTo>
                <a:close/>
                <a:moveTo>
                  <a:pt y="223" x="716"/>
                </a:moveTo>
                <a:lnTo>
                  <a:pt y="536" x="716"/>
                </a:lnTo>
                <a:cubicBezTo>
                  <a:pt y="567" x="716"/>
                  <a:pt y="595" x="720"/>
                  <a:pt y="620" x="728"/>
                </a:cubicBezTo>
                <a:cubicBezTo>
                  <a:pt y="645" x="736"/>
                  <a:pt y="667" x="746"/>
                  <a:pt y="686" x="760"/>
                </a:cubicBezTo>
                <a:cubicBezTo>
                  <a:pt y="705" x="773"/>
                  <a:pt y="721" x="788"/>
                  <a:pt y="735" x="806"/>
                </a:cubicBezTo>
                <a:cubicBezTo>
                  <a:pt y="748" x="824"/>
                  <a:pt y="759" x="842"/>
                  <a:pt y="768" x="860"/>
                </a:cubicBezTo>
                <a:cubicBezTo>
                  <a:pt y="776" x="879"/>
                  <a:pt y="783" x="898"/>
                  <a:pt y="786" x="917"/>
                </a:cubicBezTo>
                <a:cubicBezTo>
                  <a:pt y="790" x="936"/>
                  <a:pt y="792" x="954"/>
                  <a:pt y="792" x="972"/>
                </a:cubicBezTo>
                <a:lnTo>
                  <a:pt y="792" x="1259"/>
                </a:lnTo>
                <a:cubicBezTo>
                  <a:pt y="792" x="1270"/>
                  <a:pt y="790" x="1281"/>
                  <a:pt y="786" x="1291"/>
                </a:cubicBezTo>
                <a:cubicBezTo>
                  <a:pt y="781" x="1302"/>
                  <a:pt y="775" x="1310"/>
                  <a:pt y="768" x="1318"/>
                </a:cubicBezTo>
                <a:cubicBezTo>
                  <a:pt y="760" x="1326"/>
                  <a:pt y="751" x="1332"/>
                  <a:pt y="741" x="1336"/>
                </a:cubicBezTo>
                <a:cubicBezTo>
                  <a:pt y="730" x="1340"/>
                  <a:pt y="719" x="1342"/>
                  <a:pt y="707" x="1342"/>
                </a:cubicBezTo>
                <a:lnTo>
                  <a:pt y="223" x="1342"/>
                </a:lnTo>
                <a:lnTo>
                  <a:pt y="223" x="1174"/>
                </a:lnTo>
                <a:lnTo>
                  <a:pt y="624" x="1174"/>
                </a:lnTo>
                <a:lnTo>
                  <a:pt y="624" x="972"/>
                </a:lnTo>
                <a:cubicBezTo>
                  <a:pt y="624" x="960"/>
                  <a:pt y="621" x="948"/>
                  <a:pt y="617" x="937"/>
                </a:cubicBezTo>
                <a:cubicBezTo>
                  <a:pt y="613" x="927"/>
                  <a:pt y="607" x="918"/>
                  <a:pt y="600" x="910"/>
                </a:cubicBezTo>
                <a:cubicBezTo>
                  <a:pt y="592" x="902"/>
                  <a:pt y="583" x="896"/>
                  <a:pt y="573" x="891"/>
                </a:cubicBezTo>
                <a:cubicBezTo>
                  <a:pt y="562" x="887"/>
                  <a:pt y="550" x="884"/>
                  <a:pt y="536" x="884"/>
                </a:cubicBezTo>
                <a:lnTo>
                  <a:pt y="223" x="884"/>
                </a:lnTo>
                <a:close/>
                <a:moveTo>
                  <a:pt y="223" x="1505"/>
                </a:moveTo>
                <a:cubicBezTo>
                  <a:pt y="223" x="1493"/>
                  <a:pt y="225" x="1482"/>
                  <a:pt y="229" x="1472"/>
                </a:cubicBezTo>
                <a:cubicBezTo>
                  <a:pt y="233" x="1462"/>
                  <a:pt y="239" x="1452"/>
                  <a:pt y="247" x="1445"/>
                </a:cubicBezTo>
                <a:cubicBezTo>
                  <a:pt y="254" x="1437"/>
                  <a:pt y="263" x="1431"/>
                  <a:pt y="274" x="1426"/>
                </a:cubicBezTo>
                <a:cubicBezTo>
                  <a:pt y="284" x="1422"/>
                  <a:pt y="295" x="1420"/>
                  <a:pt y="306" x="1420"/>
                </a:cubicBezTo>
                <a:lnTo>
                  <a:pt y="792" x="1420"/>
                </a:lnTo>
                <a:lnTo>
                  <a:pt y="792" x="1589"/>
                </a:lnTo>
                <a:lnTo>
                  <a:pt y="391" x="1589"/>
                </a:lnTo>
                <a:lnTo>
                  <a:pt y="391" x="1790"/>
                </a:lnTo>
                <a:cubicBezTo>
                  <a:pt y="391" x="1803"/>
                  <a:pt y="393" x="1814"/>
                  <a:pt y="397" x="1825"/>
                </a:cubicBezTo>
                <a:cubicBezTo>
                  <a:pt y="402" x="1836"/>
                  <a:pt y="407" x="1845"/>
                  <a:pt y="415" x="1853"/>
                </a:cubicBezTo>
                <a:cubicBezTo>
                  <a:pt y="422" x="1860"/>
                  <a:pt y="431" x="1866"/>
                  <a:pt y="442" x="1871"/>
                </a:cubicBezTo>
                <a:cubicBezTo>
                  <a:pt y="453" x="1876"/>
                  <a:pt y="465" x="1878"/>
                  <a:pt y="478" x="1878"/>
                </a:cubicBezTo>
                <a:lnTo>
                  <a:pt y="792" x="1878"/>
                </a:lnTo>
                <a:lnTo>
                  <a:pt y="792" x="2047"/>
                </a:lnTo>
                <a:lnTo>
                  <a:pt y="478" x="2047"/>
                </a:lnTo>
                <a:cubicBezTo>
                  <a:pt y="448" x="2047"/>
                  <a:pt y="420" x="2043"/>
                  <a:pt y="395" x="2035"/>
                </a:cubicBezTo>
                <a:cubicBezTo>
                  <a:pt y="370" x="2027"/>
                  <a:pt y="348" x="2016"/>
                  <a:pt y="329" x="2003"/>
                </a:cubicBezTo>
                <a:cubicBezTo>
                  <a:pt y="310" x="1989"/>
                  <a:pt y="294" x="1974"/>
                  <a:pt y="280" x="1957"/>
                </a:cubicBezTo>
                <a:cubicBezTo>
                  <a:pt y="267" x="1940"/>
                  <a:pt y="256" x="1922"/>
                  <a:pt y="247" x="1903"/>
                </a:cubicBezTo>
                <a:cubicBezTo>
                  <a:pt y="239" x="1884"/>
                  <a:pt y="232" x="1865"/>
                  <a:pt y="229" x="1846"/>
                </a:cubicBezTo>
                <a:cubicBezTo>
                  <a:pt y="225" x="1826"/>
                  <a:pt y="223" x="1808"/>
                  <a:pt y="223" x="1791"/>
                </a:cubicBezTo>
                <a:close/>
                <a:moveTo>
                  <a:pt y="223" x="2304"/>
                </a:moveTo>
                <a:cubicBezTo>
                  <a:pt y="223" x="2280"/>
                  <a:pt y="226" x="2258"/>
                  <a:pt y="232" x="2239"/>
                </a:cubicBezTo>
                <a:cubicBezTo>
                  <a:pt y="238" x="2220"/>
                  <a:pt y="246" x="2203"/>
                  <a:pt y="257" x="2188"/>
                </a:cubicBezTo>
                <a:cubicBezTo>
                  <a:pt y="267" x="2173"/>
                  <a:pt y="279" x="2160"/>
                  <a:pt y="292" x="2150"/>
                </a:cubicBezTo>
                <a:cubicBezTo>
                  <a:pt y="306" x="2139"/>
                  <a:pt y="320" x="2131"/>
                  <a:pt y="335" x="2124"/>
                </a:cubicBezTo>
                <a:cubicBezTo>
                  <a:pt y="349" x="2118"/>
                  <a:pt y="364" x="2113"/>
                  <a:pt y="379" x="2110"/>
                </a:cubicBezTo>
                <a:cubicBezTo>
                  <a:pt y="394" x="2107"/>
                  <a:pt y="408" x="2105"/>
                  <a:pt y="421" x="2105"/>
                </a:cubicBezTo>
                <a:lnTo>
                  <a:pt y="593" x="2105"/>
                </a:lnTo>
                <a:cubicBezTo>
                  <a:pt y="629" x="2105"/>
                  <a:pt y="660" x="2112"/>
                  <a:pt y="686" x="2125"/>
                </a:cubicBezTo>
                <a:cubicBezTo>
                  <a:pt y="711" x="2139"/>
                  <a:pt y="732" x="2155"/>
                  <a:pt y="748" x="2175"/>
                </a:cubicBezTo>
                <a:cubicBezTo>
                  <a:pt y="764" x="2195"/>
                  <a:pt y="775" x="2217"/>
                  <a:pt y="782" x="2240"/>
                </a:cubicBezTo>
                <a:cubicBezTo>
                  <a:pt y="789" x="2263"/>
                  <a:pt y="792" x="2284"/>
                  <a:pt y="792" x="2304"/>
                </a:cubicBezTo>
                <a:lnTo>
                  <a:pt y="792" x="2669"/>
                </a:lnTo>
                <a:lnTo>
                  <a:pt y="624" x="2669"/>
                </a:lnTo>
                <a:lnTo>
                  <a:pt y="624" x="2305"/>
                </a:lnTo>
                <a:cubicBezTo>
                  <a:pt y="624" x="2294"/>
                  <a:pt y="621" x="2286"/>
                  <a:pt y="617" x="2281"/>
                </a:cubicBezTo>
                <a:cubicBezTo>
                  <a:pt y="612" x="2276"/>
                  <a:pt y="604" x="2274"/>
                  <a:pt y="593" x="2274"/>
                </a:cubicBezTo>
                <a:lnTo>
                  <a:pt y="422" x="2274"/>
                </a:lnTo>
                <a:cubicBezTo>
                  <a:pt y="410" x="2274"/>
                  <a:pt y="402" x="2276"/>
                  <a:pt y="398" x="2281"/>
                </a:cubicBezTo>
                <a:cubicBezTo>
                  <a:pt y="393" x="2285"/>
                  <a:pt y="391" x="2293"/>
                  <a:pt y="391" x="2304"/>
                </a:cubicBezTo>
                <a:lnTo>
                  <a:pt y="391" x="2669"/>
                </a:lnTo>
                <a:lnTo>
                  <a:pt y="223" x="2669"/>
                </a:lnTo>
                <a:close/>
                <a:moveTo>
                  <a:pt y="223" x="2734"/>
                </a:moveTo>
                <a:lnTo>
                  <a:pt y="792" x="2734"/>
                </a:lnTo>
                <a:lnTo>
                  <a:pt y="792" x="2903"/>
                </a:lnTo>
                <a:lnTo>
                  <a:pt y="223" x="2903"/>
                </a:lnTo>
                <a:close/>
                <a:moveTo>
                  <a:pt y="223" x="3171"/>
                </a:moveTo>
                <a:cubicBezTo>
                  <a:pt y="223" x="3151"/>
                  <a:pt y="226" x="3130"/>
                  <a:pt y="233" x="3107"/>
                </a:cubicBezTo>
                <a:cubicBezTo>
                  <a:pt y="240" x="3084"/>
                  <a:pt y="251" x="3062"/>
                  <a:pt y="267" x="3042"/>
                </a:cubicBezTo>
                <a:cubicBezTo>
                  <a:pt y="283" x="3022"/>
                  <a:pt y="304" x="3006"/>
                  <a:pt y="329" x="2992"/>
                </a:cubicBezTo>
                <a:cubicBezTo>
                  <a:pt y="354" x="2979"/>
                  <a:pt y="385" x="2972"/>
                  <a:pt y="421" x="2972"/>
                </a:cubicBezTo>
                <a:lnTo>
                  <a:pt y="593" x="2972"/>
                </a:lnTo>
                <a:cubicBezTo>
                  <a:pt y="629" x="2972"/>
                  <a:pt y="660" x="2979"/>
                  <a:pt y="686" x="2992"/>
                </a:cubicBezTo>
                <a:cubicBezTo>
                  <a:pt y="711" x="3006"/>
                  <a:pt y="732" x="3022"/>
                  <a:pt y="748" x="3042"/>
                </a:cubicBezTo>
                <a:cubicBezTo>
                  <a:pt y="764" x="3062"/>
                  <a:pt y="775" x="3084"/>
                  <a:pt y="782" x="3107"/>
                </a:cubicBezTo>
                <a:cubicBezTo>
                  <a:pt y="789" x="3130"/>
                  <a:pt y="792" x="3151"/>
                  <a:pt y="792" x="3171"/>
                </a:cubicBezTo>
                <a:lnTo>
                  <a:pt y="792" x="3400"/>
                </a:lnTo>
                <a:cubicBezTo>
                  <a:pt y="792" x="3413"/>
                  <a:pt y="791" x="3427"/>
                  <a:pt y="788" x="3442"/>
                </a:cubicBezTo>
                <a:cubicBezTo>
                  <a:pt y="785" x="3457"/>
                  <a:pt y="780" x="3472"/>
                  <a:pt y="773" x="3487"/>
                </a:cubicBezTo>
                <a:cubicBezTo>
                  <a:pt y="767" x="3501"/>
                  <a:pt y="758" x="3515"/>
                  <a:pt y="748" x="3529"/>
                </a:cubicBezTo>
                <a:cubicBezTo>
                  <a:pt y="737" x="3543"/>
                  <a:pt y="725" x="3554"/>
                  <a:pt y="710" x="3565"/>
                </a:cubicBezTo>
                <a:cubicBezTo>
                  <a:pt y="695" x="3575"/>
                  <a:pt y="678" x="3583"/>
                  <a:pt y="658" x="3590"/>
                </a:cubicBezTo>
                <a:cubicBezTo>
                  <a:pt y="639" x="3596"/>
                  <a:pt y="617" x="3599"/>
                  <a:pt y="593" x="3599"/>
                </a:cubicBezTo>
                <a:lnTo>
                  <a:pt y="421" x="3599"/>
                </a:lnTo>
                <a:cubicBezTo>
                  <a:pt y="401" x="3599"/>
                  <a:pt y="380" x="3595"/>
                  <a:pt y="357" x="3588"/>
                </a:cubicBezTo>
                <a:cubicBezTo>
                  <a:pt y="334" x="3581"/>
                  <a:pt y="312" x="3570"/>
                  <a:pt y="292" x="3554"/>
                </a:cubicBezTo>
                <a:cubicBezTo>
                  <a:pt y="272" x="3538"/>
                  <a:pt y="256" x="3518"/>
                  <a:pt y="243" x="3492"/>
                </a:cubicBezTo>
                <a:cubicBezTo>
                  <a:pt y="229" x="3466"/>
                  <a:pt y="223" x="3436"/>
                  <a:pt y="223" x="3400"/>
                </a:cubicBezTo>
                <a:close/>
                <a:moveTo>
                  <a:pt y="223" x="3750"/>
                </a:moveTo>
                <a:cubicBezTo>
                  <a:pt y="223" x="3738"/>
                  <a:pt y="225" x="3727"/>
                  <a:pt y="229" x="3717"/>
                </a:cubicBezTo>
                <a:cubicBezTo>
                  <a:pt y="233" x="3707"/>
                  <a:pt y="239" x="3698"/>
                  <a:pt y="247" x="3690"/>
                </a:cubicBezTo>
                <a:cubicBezTo>
                  <a:pt y="254" x="3682"/>
                  <a:pt y="263" x="3676"/>
                  <a:pt y="274" x="3672"/>
                </a:cubicBezTo>
                <a:cubicBezTo>
                  <a:pt y="284" x="3667"/>
                  <a:pt y="295" x="3665"/>
                  <a:pt y="306" x="3665"/>
                </a:cubicBezTo>
                <a:lnTo>
                  <a:pt y="792" x="3665"/>
                </a:lnTo>
                <a:lnTo>
                  <a:pt y="792" x="3834"/>
                </a:lnTo>
                <a:lnTo>
                  <a:pt y="391" x="3834"/>
                </a:lnTo>
                <a:lnTo>
                  <a:pt y="391" x="4035"/>
                </a:lnTo>
                <a:cubicBezTo>
                  <a:pt y="391" x="4048"/>
                  <a:pt y="393" x="4059"/>
                  <a:pt y="397" x="4070"/>
                </a:cubicBezTo>
                <a:cubicBezTo>
                  <a:pt y="402" x="4081"/>
                  <a:pt y="407" x="4090"/>
                  <a:pt y="415" x="4098"/>
                </a:cubicBezTo>
                <a:cubicBezTo>
                  <a:pt y="422" x="4105"/>
                  <a:pt y="431" x="4111"/>
                  <a:pt y="442" x="4116"/>
                </a:cubicBezTo>
                <a:cubicBezTo>
                  <a:pt y="453" x="4121"/>
                  <a:pt y="465" x="4123"/>
                  <a:pt y="478" x="4123"/>
                </a:cubicBezTo>
                <a:lnTo>
                  <a:pt y="792" x="4123"/>
                </a:lnTo>
                <a:lnTo>
                  <a:pt y="792" x="4292"/>
                </a:lnTo>
                <a:lnTo>
                  <a:pt y="478" x="4292"/>
                </a:lnTo>
                <a:cubicBezTo>
                  <a:pt y="448" x="4292"/>
                  <a:pt y="420" x="4288"/>
                  <a:pt y="395" x="4280"/>
                </a:cubicBezTo>
                <a:cubicBezTo>
                  <a:pt y="370" x="4272"/>
                  <a:pt y="348" x="4262"/>
                  <a:pt y="329" x="4248"/>
                </a:cubicBezTo>
                <a:cubicBezTo>
                  <a:pt y="310" x="4235"/>
                  <a:pt y="294" x="4219"/>
                  <a:pt y="280" x="4202"/>
                </a:cubicBezTo>
                <a:cubicBezTo>
                  <a:pt y="267" x="4185"/>
                  <a:pt y="256" x="4167"/>
                  <a:pt y="247" x="4148"/>
                </a:cubicBezTo>
                <a:cubicBezTo>
                  <a:pt y="239" x="4129"/>
                  <a:pt y="232" x="4110"/>
                  <a:pt y="229" x="4091"/>
                </a:cubicBezTo>
                <a:cubicBezTo>
                  <a:pt y="225" x="4072"/>
                  <a:pt y="223" x="4053"/>
                  <a:pt y="223" x="4036"/>
                </a:cubicBezTo>
                <a:close/>
                <a:moveTo>
                  <a:pt y="223" x="4453"/>
                </a:moveTo>
                <a:lnTo>
                  <a:pt y="385" x="4453"/>
                </a:lnTo>
                <a:lnTo>
                  <a:pt y="385" x="4752"/>
                </a:lnTo>
                <a:cubicBezTo>
                  <a:pt y="385" x="4762"/>
                  <a:pt y="388" x="4770"/>
                  <a:pt y="394" x="4777"/>
                </a:cubicBezTo>
                <a:cubicBezTo>
                  <a:pt y="399" x="4783"/>
                  <a:pt y="408" x="4786"/>
                  <a:pt y="418" x="4786"/>
                </a:cubicBezTo>
                <a:lnTo>
                  <a:pt y="596" x="4786"/>
                </a:lnTo>
                <a:cubicBezTo>
                  <a:pt y="606" x="4786"/>
                  <a:pt y="614" x="4783"/>
                  <a:pt y="620" x="4777"/>
                </a:cubicBezTo>
                <a:cubicBezTo>
                  <a:pt y="626" x="4772"/>
                  <a:pt y="629" x="4763"/>
                  <a:pt y="629" x="4752"/>
                </a:cubicBezTo>
                <a:lnTo>
                  <a:pt y="629" x="4524"/>
                </a:lnTo>
                <a:cubicBezTo>
                  <a:pt y="629" x="4514"/>
                  <a:pt y="627" x="4506"/>
                  <a:pt y="621" x="4500"/>
                </a:cubicBezTo>
                <a:cubicBezTo>
                  <a:pt y="616" x="4493"/>
                  <a:pt y="608" x="4490"/>
                  <a:pt y="597" x="4490"/>
                </a:cubicBezTo>
                <a:cubicBezTo>
                  <a:pt y="587" x="4490"/>
                  <a:pt y="579" x="4493"/>
                  <a:pt y="573" x="4498"/>
                </a:cubicBezTo>
                <a:cubicBezTo>
                  <a:pt y="566" x="4504"/>
                  <a:pt y="563" x="4512"/>
                  <a:pt y="563" x="4523"/>
                </a:cubicBezTo>
                <a:lnTo>
                  <a:pt y="563" x="4773"/>
                </a:lnTo>
                <a:lnTo>
                  <a:pt y="400" x="4773"/>
                </a:lnTo>
                <a:lnTo>
                  <a:pt y="400" x="4523"/>
                </a:lnTo>
                <a:cubicBezTo>
                  <a:pt y="400" x="4488"/>
                  <a:pt y="407" x="4458"/>
                  <a:pt y="420" x="4432"/>
                </a:cubicBezTo>
                <a:cubicBezTo>
                  <a:pt y="433" x="4407"/>
                  <a:pt y="450" x="4387"/>
                  <a:pt y="469" x="4372"/>
                </a:cubicBezTo>
                <a:cubicBezTo>
                  <a:pt y="489" x="4356"/>
                  <a:pt y="510" x="4345"/>
                  <a:pt y="533" x="4338"/>
                </a:cubicBezTo>
                <a:cubicBezTo>
                  <a:pt y="556" x="4331"/>
                  <a:pt y="577" x="4328"/>
                  <a:pt y="597" x="4328"/>
                </a:cubicBezTo>
                <a:cubicBezTo>
                  <a:pt y="632" x="4328"/>
                  <a:pt y="662" x="4334"/>
                  <a:pt y="687" x="4347"/>
                </a:cubicBezTo>
                <a:cubicBezTo>
                  <a:pt y="712" x="4361"/>
                  <a:pt y="733" x="4377"/>
                  <a:pt y="748" x="4397"/>
                </a:cubicBezTo>
                <a:cubicBezTo>
                  <a:pt y="764" x="4416"/>
                  <a:pt y="775" x="4437"/>
                  <a:pt y="782" x="4460"/>
                </a:cubicBezTo>
                <a:cubicBezTo>
                  <a:pt y="789" x="4483"/>
                  <a:pt y="792" x="4504"/>
                  <a:pt y="792" x="4523"/>
                </a:cubicBezTo>
                <a:lnTo>
                  <a:pt y="792" x="4752"/>
                </a:lnTo>
                <a:cubicBezTo>
                  <a:pt y="792" x="4788"/>
                  <a:pt y="786" x="4818"/>
                  <a:pt y="772" x="4843"/>
                </a:cubicBezTo>
                <a:cubicBezTo>
                  <a:pt y="759" x="4868"/>
                  <a:pt y="743" x="4888"/>
                  <a:pt y="723" x="4904"/>
                </a:cubicBezTo>
                <a:cubicBezTo>
                  <a:pt y="703" x="4919"/>
                  <a:pt y="682" x="4931"/>
                  <a:pt y="660" x="4937"/>
                </a:cubicBezTo>
                <a:cubicBezTo>
                  <a:pt y="637" x="4944"/>
                  <a:pt y="616" x="4948"/>
                  <a:pt y="597" x="4948"/>
                </a:cubicBezTo>
                <a:lnTo>
                  <a:pt y="418" x="4948"/>
                </a:lnTo>
                <a:cubicBezTo>
                  <a:pt y="383" x="4948"/>
                  <a:pt y="353" x="4941"/>
                  <a:pt y="328" x="4928"/>
                </a:cubicBezTo>
                <a:cubicBezTo>
                  <a:pt y="302" x="4915"/>
                  <a:pt y="282" x="4899"/>
                  <a:pt y="267" x="4879"/>
                </a:cubicBezTo>
                <a:cubicBezTo>
                  <a:pt y="251" x="4859"/>
                  <a:pt y="240" x="4838"/>
                  <a:pt y="233" x="4816"/>
                </a:cubicBezTo>
                <a:cubicBezTo>
                  <a:pt y="226" x="4793"/>
                  <a:pt y="223" x="4772"/>
                  <a:pt y="223" x="4752"/>
                </a:cubicBezTo>
                <a:close/>
                <a:moveTo>
                  <a:pt y="223" x="5099"/>
                </a:moveTo>
                <a:cubicBezTo>
                  <a:pt y="223" x="5088"/>
                  <a:pt y="225" x="5077"/>
                  <a:pt y="229" x="5067"/>
                </a:cubicBezTo>
                <a:cubicBezTo>
                  <a:pt y="233" x="5056"/>
                  <a:pt y="239" x="5047"/>
                  <a:pt y="247" x="5039"/>
                </a:cubicBezTo>
                <a:cubicBezTo>
                  <a:pt y="254" x="5032"/>
                  <a:pt y="263" x="5025"/>
                  <a:pt y="274" x="5021"/>
                </a:cubicBezTo>
                <a:cubicBezTo>
                  <a:pt y="284" x="5017"/>
                  <a:pt y="295" x="5015"/>
                  <a:pt y="306" x="5015"/>
                </a:cubicBezTo>
                <a:lnTo>
                  <a:pt y="792" x="5015"/>
                </a:lnTo>
                <a:lnTo>
                  <a:pt y="792" x="5183"/>
                </a:lnTo>
                <a:lnTo>
                  <a:pt y="391" x="5183"/>
                </a:lnTo>
                <a:lnTo>
                  <a:pt y="391" x="5327"/>
                </a:lnTo>
                <a:cubicBezTo>
                  <a:pt y="391" x="5339"/>
                  <a:pt y="394" x="5347"/>
                  <a:pt y="398" x="5352"/>
                </a:cubicBezTo>
                <a:cubicBezTo>
                  <a:pt y="403" x="5357"/>
                  <a:pt y="410" x="5359"/>
                  <a:pt y="421" x="5359"/>
                </a:cubicBezTo>
                <a:lnTo>
                  <a:pt y="792" x="5359"/>
                </a:lnTo>
                <a:lnTo>
                  <a:pt y="792" x="5527"/>
                </a:lnTo>
                <a:lnTo>
                  <a:pt y="421" x="5527"/>
                </a:lnTo>
                <a:cubicBezTo>
                  <a:pt y="401" x="5527"/>
                  <a:pt y="391" x="5528"/>
                  <a:pt y="391" x="5528"/>
                </a:cubicBezTo>
                <a:cubicBezTo>
                  <a:pt y="391" x="5528"/>
                  <a:pt y="391" x="5528"/>
                  <a:pt y="391" x="5528"/>
                </a:cubicBezTo>
                <a:lnTo>
                  <a:pt y="391" x="5615"/>
                </a:lnTo>
                <a:cubicBezTo>
                  <a:pt y="391" x="5626"/>
                  <a:pt y="394" x="5634"/>
                  <a:pt y="398" x="5638"/>
                </a:cubicBezTo>
                <a:cubicBezTo>
                  <a:pt y="403" x="5642"/>
                  <a:pt y="410" x="5645"/>
                  <a:pt y="421" x="5645"/>
                </a:cubicBezTo>
                <a:lnTo>
                  <a:pt y="792" x="5645"/>
                </a:lnTo>
                <a:lnTo>
                  <a:pt y="792" x="5813"/>
                </a:lnTo>
                <a:lnTo>
                  <a:pt y="421" x="5813"/>
                </a:lnTo>
                <a:cubicBezTo>
                  <a:pt y="397" x="5813"/>
                  <a:pt y="376" x="5810"/>
                  <a:pt y="356" x="5804"/>
                </a:cubicBezTo>
                <a:cubicBezTo>
                  <a:pt y="337" x="5798"/>
                  <a:pt y="320" x="5789"/>
                  <a:pt y="305" x="5779"/>
                </a:cubicBezTo>
                <a:cubicBezTo>
                  <a:pt y="290" x="5769"/>
                  <a:pt y="277" x="5757"/>
                  <a:pt y="267" x="5743"/>
                </a:cubicBezTo>
                <a:cubicBezTo>
                  <a:pt y="256" x="5730"/>
                  <a:pt y="248" x="5716"/>
                  <a:pt y="242" x="5701"/>
                </a:cubicBezTo>
                <a:cubicBezTo>
                  <a:pt y="235" x="5686"/>
                  <a:pt y="230" x="5672"/>
                  <a:pt y="227" x="5657"/>
                </a:cubicBezTo>
                <a:cubicBezTo>
                  <a:pt y="224" x="5642"/>
                  <a:pt y="223" x="5628"/>
                  <a:pt y="223" x="5615"/>
                </a:cubicBezTo>
                <a:lnTo>
                  <a:pt y="223" x="5422"/>
                </a:lnTo>
                <a:lnTo>
                  <a:pt y="241" x="5422"/>
                </a:lnTo>
                <a:cubicBezTo>
                  <a:pt y="241" x="5422"/>
                  <a:pt y="241" x="5422"/>
                  <a:pt y="241" x="5422"/>
                </a:cubicBezTo>
                <a:cubicBezTo>
                  <a:pt y="241" x="5420"/>
                  <a:pt y="238" x="5410"/>
                  <a:pt y="233" x="5391"/>
                </a:cubicBezTo>
                <a:cubicBezTo>
                  <a:pt y="226" x="5369"/>
                  <a:pt y="223" x="5348"/>
                  <a:pt y="223" x="5328"/>
                </a:cubicBezTo>
                <a:close/>
                <a:moveTo>
                  <a:pt y="223" x="5890"/>
                </a:moveTo>
                <a:lnTo>
                  <a:pt y="792" x="5890"/>
                </a:lnTo>
                <a:lnTo>
                  <a:pt y="792" x="6059"/>
                </a:lnTo>
                <a:lnTo>
                  <a:pt y="223" x="6059"/>
                </a:lnTo>
                <a:close/>
                <a:moveTo>
                  <a:pt y="223" x="6324"/>
                </a:moveTo>
                <a:cubicBezTo>
                  <a:pt y="223" x="6288"/>
                  <a:pt y="229" x="6258"/>
                  <a:pt y="243" x="6233"/>
                </a:cubicBezTo>
                <a:cubicBezTo>
                  <a:pt y="256" x="6208"/>
                  <a:pt y="272" x="6187"/>
                  <a:pt y="292" x="6172"/>
                </a:cubicBezTo>
                <a:cubicBezTo>
                  <a:pt y="311" x="6156"/>
                  <a:pt y="332" x="6145"/>
                  <a:pt y="355" x="6138"/>
                </a:cubicBezTo>
                <a:cubicBezTo>
                  <a:pt y="378" x="6131"/>
                  <a:pt y="399" x="6128"/>
                  <a:pt y="418" x="6128"/>
                </a:cubicBezTo>
                <a:lnTo>
                  <a:pt y="597" x="6128"/>
                </a:lnTo>
                <a:cubicBezTo>
                  <a:pt y="632" x="6128"/>
                  <a:pt y="662" x="6134"/>
                  <a:pt y="687" x="6148"/>
                </a:cubicBezTo>
                <a:cubicBezTo>
                  <a:pt y="712" x="6161"/>
                  <a:pt y="733" x="6177"/>
                  <a:pt y="748" x="6197"/>
                </a:cubicBezTo>
                <a:cubicBezTo>
                  <a:pt y="764" x="6217"/>
                  <a:pt y="775" x="6238"/>
                  <a:pt y="782" x="6260"/>
                </a:cubicBezTo>
                <a:cubicBezTo>
                  <a:pt y="789" x="6283"/>
                  <a:pt y="792" x="6304"/>
                  <a:pt y="792" x="6324"/>
                </a:cubicBezTo>
                <a:lnTo>
                  <a:pt y="792" x="6573"/>
                </a:lnTo>
                <a:lnTo>
                  <a:pt y="629" x="6573"/>
                </a:lnTo>
                <a:lnTo>
                  <a:pt y="629" x="6325"/>
                </a:lnTo>
                <a:cubicBezTo>
                  <a:pt y="629" x="6314"/>
                  <a:pt y="627" x="6306"/>
                  <a:pt y="621" x="6300"/>
                </a:cubicBezTo>
                <a:cubicBezTo>
                  <a:pt y="615" x="6293"/>
                  <a:pt y="607" x="6290"/>
                  <a:pt y="597" x="6290"/>
                </a:cubicBezTo>
                <a:lnTo>
                  <a:pt y="419" x="6290"/>
                </a:lnTo>
                <a:cubicBezTo>
                  <a:pt y="409" x="6290"/>
                  <a:pt y="401" x="6293"/>
                  <a:pt y="394" x="6298"/>
                </a:cubicBezTo>
                <a:cubicBezTo>
                  <a:pt y="388" x="6304"/>
                  <a:pt y="385" x="6312"/>
                  <a:pt y="385" x="6324"/>
                </a:cubicBezTo>
                <a:lnTo>
                  <a:pt y="385" x="6553"/>
                </a:lnTo>
                <a:cubicBezTo>
                  <a:pt y="385" x="6562"/>
                  <a:pt y="388" x="6570"/>
                  <a:pt y="393" x="6576"/>
                </a:cubicBezTo>
                <a:cubicBezTo>
                  <a:pt y="399" x="6583"/>
                  <a:pt y="407" x="6586"/>
                  <a:pt y="417" x="6586"/>
                </a:cubicBezTo>
                <a:cubicBezTo>
                  <a:pt y="428" x="6586"/>
                  <a:pt y="436" x="6583"/>
                  <a:pt y="442" x="6577"/>
                </a:cubicBezTo>
                <a:cubicBezTo>
                  <a:pt y="449" x="6572"/>
                  <a:pt y="452" x="6564"/>
                  <a:pt y="452" x="6553"/>
                </a:cubicBezTo>
                <a:lnTo>
                  <a:pt y="452" x="6303"/>
                </a:lnTo>
                <a:lnTo>
                  <a:pt y="614" x="6303"/>
                </a:lnTo>
                <a:lnTo>
                  <a:pt y="614" x="6553"/>
                </a:lnTo>
                <a:cubicBezTo>
                  <a:pt y="614" x="6588"/>
                  <a:pt y="607" x="6618"/>
                  <a:pt y="594" x="6643"/>
                </a:cubicBezTo>
                <a:cubicBezTo>
                  <a:pt y="581" x="6668"/>
                  <a:pt y="565" x="6689"/>
                  <a:pt y="545" x="6704"/>
                </a:cubicBezTo>
                <a:cubicBezTo>
                  <a:pt y="525" x="6720"/>
                  <a:pt y="504" x="6731"/>
                  <a:pt y="482" x="6738"/>
                </a:cubicBezTo>
                <a:cubicBezTo>
                  <a:pt y="459" x="6745"/>
                  <a:pt y="438" x="6748"/>
                  <a:pt y="418" x="6748"/>
                </a:cubicBezTo>
                <a:cubicBezTo>
                  <a:pt y="383" x="6748"/>
                  <a:pt y="353" x="6742"/>
                  <a:pt y="328" x="6728"/>
                </a:cubicBezTo>
                <a:cubicBezTo>
                  <a:pt y="302" x="6715"/>
                  <a:pt y="282" x="6699"/>
                  <a:pt y="267" x="6679"/>
                </a:cubicBezTo>
                <a:cubicBezTo>
                  <a:pt y="251" x="6660"/>
                  <a:pt y="240" x="6638"/>
                  <a:pt y="233" x="6616"/>
                </a:cubicBezTo>
                <a:cubicBezTo>
                  <a:pt y="226" x="6593"/>
                  <a:pt y="223" x="6572"/>
                  <a:pt y="223" x="6553"/>
                </a:cubicBezTo>
                <a:close/>
                <a:moveTo>
                  <a:pt y="223" x="6877"/>
                </a:moveTo>
                <a:cubicBezTo>
                  <a:pt y="223" x="6865"/>
                  <a:pt y="225" x="6854"/>
                  <a:pt y="229" x="6844"/>
                </a:cubicBezTo>
                <a:cubicBezTo>
                  <a:pt y="233" x="6834"/>
                  <a:pt y="239" x="6825"/>
                  <a:pt y="247" x="6817"/>
                </a:cubicBezTo>
                <a:cubicBezTo>
                  <a:pt y="254" x="6809"/>
                  <a:pt y="263" x="6803"/>
                  <a:pt y="274" x="6798"/>
                </a:cubicBezTo>
                <a:cubicBezTo>
                  <a:pt y="284" x="6794"/>
                  <a:pt y="295" x="6792"/>
                  <a:pt y="306" x="6792"/>
                </a:cubicBezTo>
                <a:lnTo>
                  <a:pt y="792" x="6792"/>
                </a:lnTo>
                <a:lnTo>
                  <a:pt y="792" x="6961"/>
                </a:lnTo>
                <a:lnTo>
                  <a:pt y="391" x="6961"/>
                </a:lnTo>
                <a:lnTo>
                  <a:pt y="391" x="7162"/>
                </a:lnTo>
                <a:cubicBezTo>
                  <a:pt y="391" x="7175"/>
                  <a:pt y="393" x="7186"/>
                  <a:pt y="397" x="7197"/>
                </a:cubicBezTo>
                <a:cubicBezTo>
                  <a:pt y="402" x="7208"/>
                  <a:pt y="407" x="7217"/>
                  <a:pt y="415" x="7225"/>
                </a:cubicBezTo>
                <a:cubicBezTo>
                  <a:pt y="422" x="7232"/>
                  <a:pt y="431" x="7238"/>
                  <a:pt y="442" x="7243"/>
                </a:cubicBezTo>
                <a:cubicBezTo>
                  <a:pt y="453" x="7248"/>
                  <a:pt y="465" x="7250"/>
                  <a:pt y="478" x="7250"/>
                </a:cubicBezTo>
                <a:lnTo>
                  <a:pt y="792" x="7250"/>
                </a:lnTo>
                <a:lnTo>
                  <a:pt y="792" x="7419"/>
                </a:lnTo>
                <a:lnTo>
                  <a:pt y="478" x="7419"/>
                </a:lnTo>
                <a:cubicBezTo>
                  <a:pt y="448" x="7419"/>
                  <a:pt y="420" x="7415"/>
                  <a:pt y="395" x="7407"/>
                </a:cubicBezTo>
                <a:cubicBezTo>
                  <a:pt y="370" x="7399"/>
                  <a:pt y="348" x="7389"/>
                  <a:pt y="329" x="7375"/>
                </a:cubicBezTo>
                <a:cubicBezTo>
                  <a:pt y="310" x="7362"/>
                  <a:pt y="294" x="7346"/>
                  <a:pt y="280" x="7329"/>
                </a:cubicBezTo>
                <a:cubicBezTo>
                  <a:pt y="267" x="7312"/>
                  <a:pt y="256" x="7294"/>
                  <a:pt y="247" x="7275"/>
                </a:cubicBezTo>
                <a:cubicBezTo>
                  <a:pt y="239" x="7256"/>
                  <a:pt y="232" x="7237"/>
                  <a:pt y="229" x="7218"/>
                </a:cubicBezTo>
                <a:cubicBezTo>
                  <a:pt y="225" x="7199"/>
                  <a:pt y="223" x="7180"/>
                  <a:pt y="223" x="7163"/>
                </a:cubicBezTo>
                <a:close/>
                <a:moveTo>
                  <a:pt y="50" x="7618"/>
                </a:moveTo>
                <a:lnTo>
                  <a:pt y="223" x="7618"/>
                </a:lnTo>
                <a:lnTo>
                  <a:pt y="223" x="7453"/>
                </a:lnTo>
                <a:lnTo>
                  <a:pt y="391" x="7453"/>
                </a:lnTo>
                <a:lnTo>
                  <a:pt y="391" x="7618"/>
                </a:lnTo>
                <a:lnTo>
                  <a:pt y="792" x="7618"/>
                </a:lnTo>
                <a:lnTo>
                  <a:pt y="792" x="7788"/>
                </a:lnTo>
                <a:lnTo>
                  <a:pt y="391" x="7788"/>
                </a:lnTo>
                <a:lnTo>
                  <a:pt y="391" x="8010"/>
                </a:lnTo>
                <a:lnTo>
                  <a:pt y="223" x="8010"/>
                </a:lnTo>
                <a:lnTo>
                  <a:pt y="223" x="7788"/>
                </a:lnTo>
                <a:lnTo>
                  <a:pt y="50" x="7788"/>
                </a:lnTo>
                <a:close/>
                <a:moveTo>
                  <a:pt y="223" x="8240"/>
                </a:moveTo>
                <a:cubicBezTo>
                  <a:pt y="223" x="8220"/>
                  <a:pt y="226" x="8199"/>
                  <a:pt y="233" x="8175"/>
                </a:cubicBezTo>
                <a:cubicBezTo>
                  <a:pt y="240" x="8152"/>
                  <a:pt y="251" x="8131"/>
                  <a:pt y="267" x="8111"/>
                </a:cubicBezTo>
                <a:cubicBezTo>
                  <a:pt y="283" x="8091"/>
                  <a:pt y="304" x="8074"/>
                  <a:pt y="329" x="8061"/>
                </a:cubicBezTo>
                <a:cubicBezTo>
                  <a:pt y="354" x="8048"/>
                  <a:pt y="385" x="8041"/>
                  <a:pt y="421" x="8041"/>
                </a:cubicBezTo>
                <a:lnTo>
                  <a:pt y="593" x="8041"/>
                </a:lnTo>
                <a:cubicBezTo>
                  <a:pt y="629" x="8041"/>
                  <a:pt y="660" x="8048"/>
                  <a:pt y="686" x="8061"/>
                </a:cubicBezTo>
                <a:cubicBezTo>
                  <a:pt y="711" x="8074"/>
                  <a:pt y="732" x="8091"/>
                  <a:pt y="748" x="8111"/>
                </a:cubicBezTo>
                <a:cubicBezTo>
                  <a:pt y="764" x="8131"/>
                  <a:pt y="775" x="8152"/>
                  <a:pt y="782" x="8175"/>
                </a:cubicBezTo>
                <a:cubicBezTo>
                  <a:pt y="789" x="8199"/>
                  <a:pt y="792" x="8220"/>
                  <a:pt y="792" x="8240"/>
                </a:cubicBezTo>
                <a:lnTo>
                  <a:pt y="792" x="8469"/>
                </a:lnTo>
                <a:cubicBezTo>
                  <a:pt y="792" x="8482"/>
                  <a:pt y="791" x="8496"/>
                  <a:pt y="788" x="8511"/>
                </a:cubicBezTo>
                <a:cubicBezTo>
                  <a:pt y="785" x="8526"/>
                  <a:pt y="780" x="8541"/>
                  <a:pt y="773" x="8555"/>
                </a:cubicBezTo>
                <a:cubicBezTo>
                  <a:pt y="767" x="8570"/>
                  <a:pt y="758" x="8584"/>
                  <a:pt y="748" x="8598"/>
                </a:cubicBezTo>
                <a:cubicBezTo>
                  <a:pt y="737" x="8611"/>
                  <a:pt y="725" x="8623"/>
                  <a:pt y="710" x="8634"/>
                </a:cubicBezTo>
                <a:cubicBezTo>
                  <a:pt y="695" x="8644"/>
                  <a:pt y="678" x="8652"/>
                  <a:pt y="658" x="8658"/>
                </a:cubicBezTo>
                <a:cubicBezTo>
                  <a:pt y="639" x="8665"/>
                  <a:pt y="617" x="8668"/>
                  <a:pt y="593" x="8668"/>
                </a:cubicBezTo>
                <a:lnTo>
                  <a:pt y="421" x="8668"/>
                </a:lnTo>
                <a:cubicBezTo>
                  <a:pt y="401" x="8668"/>
                  <a:pt y="380" x="8664"/>
                  <a:pt y="357" x="8657"/>
                </a:cubicBezTo>
                <a:cubicBezTo>
                  <a:pt y="334" x="8650"/>
                  <a:pt y="312" x="8639"/>
                  <a:pt y="292" x="8623"/>
                </a:cubicBezTo>
                <a:cubicBezTo>
                  <a:pt y="272" x="8607"/>
                  <a:pt y="256" x="8586"/>
                  <a:pt y="243" x="8561"/>
                </a:cubicBezTo>
                <a:cubicBezTo>
                  <a:pt y="229" x="8535"/>
                  <a:pt y="223" x="8504"/>
                  <a:pt y="223" x="8469"/>
                </a:cubicBezTo>
                <a:close/>
                <a:moveTo>
                  <a:pt y="223" x="10206"/>
                </a:moveTo>
                <a:cubicBezTo>
                  <a:pt y="223" x="10171"/>
                  <a:pt y="229" x="10141"/>
                  <a:pt y="243" x="10116"/>
                </a:cubicBezTo>
                <a:cubicBezTo>
                  <a:pt y="256" x="10090"/>
                  <a:pt y="272" x="10070"/>
                  <a:pt y="292" x="10055"/>
                </a:cubicBezTo>
                <a:cubicBezTo>
                  <a:pt y="311" x="10039"/>
                  <a:pt y="332" x="10028"/>
                  <a:pt y="355" x="10021"/>
                </a:cubicBezTo>
                <a:cubicBezTo>
                  <a:pt y="378" x="10014"/>
                  <a:pt y="399" x="10011"/>
                  <a:pt y="418" x="10011"/>
                </a:cubicBezTo>
                <a:lnTo>
                  <a:pt y="597" x="10011"/>
                </a:lnTo>
                <a:cubicBezTo>
                  <a:pt y="632" x="10011"/>
                  <a:pt y="662" x="10017"/>
                  <a:pt y="687" x="10030"/>
                </a:cubicBezTo>
                <a:cubicBezTo>
                  <a:pt y="712" x="10044"/>
                  <a:pt y="733" x="10060"/>
                  <a:pt y="748" x="10080"/>
                </a:cubicBezTo>
                <a:cubicBezTo>
                  <a:pt y="764" x="10099"/>
                  <a:pt y="775" x="10120"/>
                  <a:pt y="782" x="10143"/>
                </a:cubicBezTo>
                <a:cubicBezTo>
                  <a:pt y="789" x="10166"/>
                  <a:pt y="792" x="10187"/>
                  <a:pt y="792" x="10206"/>
                </a:cubicBezTo>
                <a:lnTo>
                  <a:pt y="792" x="10456"/>
                </a:lnTo>
                <a:lnTo>
                  <a:pt y="629" x="10456"/>
                </a:lnTo>
                <a:lnTo>
                  <a:pt y="629" x="10207"/>
                </a:lnTo>
                <a:cubicBezTo>
                  <a:pt y="629" x="10197"/>
                  <a:pt y="627" x="10189"/>
                  <a:pt y="621" x="10182"/>
                </a:cubicBezTo>
                <a:cubicBezTo>
                  <a:pt y="615" x="10176"/>
                  <a:pt y="607" x="10173"/>
                  <a:pt y="597" x="10173"/>
                </a:cubicBezTo>
                <a:lnTo>
                  <a:pt y="419" x="10173"/>
                </a:lnTo>
                <a:cubicBezTo>
                  <a:pt y="409" x="10173"/>
                  <a:pt y="401" x="10176"/>
                  <a:pt y="394" x="10181"/>
                </a:cubicBezTo>
                <a:cubicBezTo>
                  <a:pt y="388" x="10187"/>
                  <a:pt y="385" x="10195"/>
                  <a:pt y="385" x="10206"/>
                </a:cubicBezTo>
                <a:lnTo>
                  <a:pt y="385" x="10435"/>
                </a:lnTo>
                <a:cubicBezTo>
                  <a:pt y="385" x="10445"/>
                  <a:pt y="388" x="10453"/>
                  <a:pt y="393" x="10459"/>
                </a:cubicBezTo>
                <a:cubicBezTo>
                  <a:pt y="399" x="10466"/>
                  <a:pt y="407" x="10469"/>
                  <a:pt y="417" x="10469"/>
                </a:cubicBezTo>
                <a:cubicBezTo>
                  <a:pt y="428" x="10469"/>
                  <a:pt y="436" x="10466"/>
                  <a:pt y="442" x="10460"/>
                </a:cubicBezTo>
                <a:cubicBezTo>
                  <a:pt y="449" x="10455"/>
                  <a:pt y="452" x="10446"/>
                  <a:pt y="452" x="10435"/>
                </a:cubicBezTo>
                <a:lnTo>
                  <a:pt y="452" x="10186"/>
                </a:lnTo>
                <a:lnTo>
                  <a:pt y="614" x="10186"/>
                </a:lnTo>
                <a:lnTo>
                  <a:pt y="614" x="10435"/>
                </a:lnTo>
                <a:cubicBezTo>
                  <a:pt y="614" x="10471"/>
                  <a:pt y="607" x="10501"/>
                  <a:pt y="594" x="10526"/>
                </a:cubicBezTo>
                <a:cubicBezTo>
                  <a:pt y="581" x="10551"/>
                  <a:pt y="565" x="10572"/>
                  <a:pt y="545" x="10587"/>
                </a:cubicBezTo>
                <a:cubicBezTo>
                  <a:pt y="525" x="10603"/>
                  <a:pt y="504" x="10614"/>
                  <a:pt y="482" x="10621"/>
                </a:cubicBezTo>
                <a:cubicBezTo>
                  <a:pt y="459" x="10628"/>
                  <a:pt y="438" x="10631"/>
                  <a:pt y="418" x="10631"/>
                </a:cubicBezTo>
                <a:cubicBezTo>
                  <a:pt y="383" x="10631"/>
                  <a:pt y="353" x="10624"/>
                  <a:pt y="328" x="10611"/>
                </a:cubicBezTo>
                <a:cubicBezTo>
                  <a:pt y="302" x="10598"/>
                  <a:pt y="282" x="10582"/>
                  <a:pt y="267" x="10562"/>
                </a:cubicBezTo>
                <a:cubicBezTo>
                  <a:pt y="251" x="10542"/>
                  <a:pt y="240" x="10521"/>
                  <a:pt y="233" x="10499"/>
                </a:cubicBezTo>
                <a:cubicBezTo>
                  <a:pt y="226" x="10476"/>
                  <a:pt y="223" x="10455"/>
                  <a:pt y="223" x="10435"/>
                </a:cubicBezTo>
                <a:close/>
                <a:moveTo>
                  <a:pt y="223" x="10871"/>
                </a:moveTo>
                <a:cubicBezTo>
                  <a:pt y="223" x="10858"/>
                  <a:pt y="224" x="10844"/>
                  <a:pt y="227" x="10829"/>
                </a:cubicBezTo>
                <a:cubicBezTo>
                  <a:pt y="230" x="10814"/>
                  <a:pt y="235" x="10799"/>
                  <a:pt y="242" x="10784"/>
                </a:cubicBezTo>
                <a:cubicBezTo>
                  <a:pt y="248" x="10770"/>
                  <a:pt y="257" x="10756"/>
                  <a:pt y="267" x="10742"/>
                </a:cubicBezTo>
                <a:cubicBezTo>
                  <a:pt y="277" x="10729"/>
                  <a:pt y="290" x="10717"/>
                  <a:pt y="305" x="10706"/>
                </a:cubicBezTo>
                <a:cubicBezTo>
                  <a:pt y="320" x="10696"/>
                  <a:pt y="337" x="10687"/>
                  <a:pt y="356" x="10681"/>
                </a:cubicBezTo>
                <a:cubicBezTo>
                  <a:pt y="376" x="10675"/>
                  <a:pt y="397" x="10672"/>
                  <a:pt y="421" x="10672"/>
                </a:cubicBezTo>
                <a:lnTo>
                  <a:pt y="792" x="10672"/>
                </a:lnTo>
                <a:lnTo>
                  <a:pt y="792" x="10840"/>
                </a:lnTo>
                <a:lnTo>
                  <a:pt y="421" x="10840"/>
                </a:lnTo>
                <a:cubicBezTo>
                  <a:pt y="410" x="10840"/>
                  <a:pt y="403" x="10843"/>
                  <a:pt y="398" x="10847"/>
                </a:cubicBezTo>
                <a:cubicBezTo>
                  <a:pt y="394" x="10852"/>
                  <a:pt y="391" x="10860"/>
                  <a:pt y="391" x="10872"/>
                </a:cubicBezTo>
                <a:lnTo>
                  <a:pt y="391" x="11178"/>
                </a:lnTo>
                <a:lnTo>
                  <a:pt y="223" x="11178"/>
                </a:lnTo>
                <a:close/>
                <a:moveTo>
                  <a:pt y="223" x="12096"/>
                </a:moveTo>
                <a:cubicBezTo>
                  <a:pt y="223" x="12060"/>
                  <a:pt y="229" x="12030"/>
                  <a:pt y="243" x="12005"/>
                </a:cubicBezTo>
                <a:cubicBezTo>
                  <a:pt y="256" x="11980"/>
                  <a:pt y="272" x="11959"/>
                  <a:pt y="292" x="11944"/>
                </a:cubicBezTo>
                <a:cubicBezTo>
                  <a:pt y="311" x="11928"/>
                  <a:pt y="332" x="11917"/>
                  <a:pt y="355" x="11910"/>
                </a:cubicBezTo>
                <a:cubicBezTo>
                  <a:pt y="378" x="11903"/>
                  <a:pt y="399" x="11900"/>
                  <a:pt y="418" x="11900"/>
                </a:cubicBezTo>
                <a:lnTo>
                  <a:pt y="597" x="11900"/>
                </a:lnTo>
                <a:cubicBezTo>
                  <a:pt y="632" x="11900"/>
                  <a:pt y="662" x="11906"/>
                  <a:pt y="687" x="11920"/>
                </a:cubicBezTo>
                <a:cubicBezTo>
                  <a:pt y="712" x="11933"/>
                  <a:pt y="733" x="11949"/>
                  <a:pt y="748" x="11969"/>
                </a:cubicBezTo>
                <a:cubicBezTo>
                  <a:pt y="764" x="11989"/>
                  <a:pt y="775" x="12010"/>
                  <a:pt y="782" x="12032"/>
                </a:cubicBezTo>
                <a:cubicBezTo>
                  <a:pt y="789" x="12055"/>
                  <a:pt y="792" x="12076"/>
                  <a:pt y="792" x="12096"/>
                </a:cubicBezTo>
                <a:lnTo>
                  <a:pt y="792" x="12345"/>
                </a:lnTo>
                <a:lnTo>
                  <a:pt y="629" x="12345"/>
                </a:lnTo>
                <a:lnTo>
                  <a:pt y="629" x="12097"/>
                </a:lnTo>
                <a:cubicBezTo>
                  <a:pt y="629" x="12086"/>
                  <a:pt y="627" x="12078"/>
                  <a:pt y="621" x="12072"/>
                </a:cubicBezTo>
                <a:cubicBezTo>
                  <a:pt y="615" x="12065"/>
                  <a:pt y="607" x="12062"/>
                  <a:pt y="597" x="12062"/>
                </a:cubicBezTo>
                <a:lnTo>
                  <a:pt y="419" x="12062"/>
                </a:lnTo>
                <a:cubicBezTo>
                  <a:pt y="409" x="12062"/>
                  <a:pt y="401" x="12065"/>
                  <a:pt y="394" x="12070"/>
                </a:cubicBezTo>
                <a:cubicBezTo>
                  <a:pt y="388" x="12076"/>
                  <a:pt y="385" x="12084"/>
                  <a:pt y="385" x="12096"/>
                </a:cubicBezTo>
                <a:lnTo>
                  <a:pt y="385" x="12325"/>
                </a:lnTo>
                <a:cubicBezTo>
                  <a:pt y="385" x="12334"/>
                  <a:pt y="388" x="12342"/>
                  <a:pt y="393" x="12348"/>
                </a:cubicBezTo>
                <a:cubicBezTo>
                  <a:pt y="399" x="12355"/>
                  <a:pt y="407" x="12358"/>
                  <a:pt y="417" x="12358"/>
                </a:cubicBezTo>
                <a:cubicBezTo>
                  <a:pt y="428" x="12358"/>
                  <a:pt y="436" x="12355"/>
                  <a:pt y="442" x="12349"/>
                </a:cubicBezTo>
                <a:cubicBezTo>
                  <a:pt y="449" x="12344"/>
                  <a:pt y="452" x="12336"/>
                  <a:pt y="452" x="12325"/>
                </a:cubicBezTo>
                <a:lnTo>
                  <a:pt y="452" x="12075"/>
                </a:lnTo>
                <a:lnTo>
                  <a:pt y="614" x="12075"/>
                </a:lnTo>
                <a:lnTo>
                  <a:pt y="614" x="12325"/>
                </a:lnTo>
                <a:cubicBezTo>
                  <a:pt y="614" x="12360"/>
                  <a:pt y="607" x="12390"/>
                  <a:pt y="594" x="12415"/>
                </a:cubicBezTo>
                <a:cubicBezTo>
                  <a:pt y="581" x="12440"/>
                  <a:pt y="565" x="12461"/>
                  <a:pt y="545" x="12476"/>
                </a:cubicBezTo>
                <a:cubicBezTo>
                  <a:pt y="525" x="12492"/>
                  <a:pt y="504" x="12503"/>
                  <a:pt y="482" x="12510"/>
                </a:cubicBezTo>
                <a:cubicBezTo>
                  <a:pt y="459" x="12517"/>
                  <a:pt y="438" x="12520"/>
                  <a:pt y="418" x="12520"/>
                </a:cubicBezTo>
                <a:cubicBezTo>
                  <a:pt y="383" x="12520"/>
                  <a:pt y="353" x="12514"/>
                  <a:pt y="328" x="12500"/>
                </a:cubicBezTo>
                <a:cubicBezTo>
                  <a:pt y="302" x="12487"/>
                  <a:pt y="282" x="12471"/>
                  <a:pt y="267" x="12451"/>
                </a:cubicBezTo>
                <a:cubicBezTo>
                  <a:pt y="251" x="12432"/>
                  <a:pt y="240" x="12410"/>
                  <a:pt y="233" x="12388"/>
                </a:cubicBezTo>
                <a:cubicBezTo>
                  <a:pt y="226" x="12365"/>
                  <a:pt y="223" x="12344"/>
                  <a:pt y="223" x="12325"/>
                </a:cubicBezTo>
                <a:close/>
                <a:moveTo>
                  <a:pt y="50" x="13261"/>
                </a:moveTo>
                <a:cubicBezTo>
                  <a:pt y="50" x="13208"/>
                  <a:pt y="59" x="13159"/>
                  <a:pt y="78" x="13113"/>
                </a:cubicBezTo>
                <a:cubicBezTo>
                  <a:pt y="96" x="13068"/>
                  <a:pt y="122" x="13029"/>
                  <a:pt y="154" x="12996"/>
                </a:cubicBezTo>
                <a:cubicBezTo>
                  <a:pt y="187" x="12963"/>
                  <a:pt y="227" x="12937"/>
                  <a:pt y="272" x="12918"/>
                </a:cubicBezTo>
                <a:cubicBezTo>
                  <a:pt y="318" x="12899"/>
                  <a:pt y="367" x="12890"/>
                  <a:pt y="421" x="12890"/>
                </a:cubicBezTo>
                <a:lnTo>
                  <a:pt y="792" x="12890"/>
                </a:lnTo>
                <a:lnTo>
                  <a:pt y="792" x="13059"/>
                </a:lnTo>
                <a:lnTo>
                  <a:pt y="620" x="13059"/>
                </a:lnTo>
                <a:lnTo>
                  <a:pt y="620" x="13463"/>
                </a:lnTo>
                <a:lnTo>
                  <a:pt y="792" x="13463"/>
                </a:lnTo>
                <a:lnTo>
                  <a:pt y="792" x="13632"/>
                </a:lnTo>
                <a:lnTo>
                  <a:pt y="135" x="13632"/>
                </a:lnTo>
                <a:cubicBezTo>
                  <a:pt y="123" x="13632"/>
                  <a:pt y="113" x="13630"/>
                  <a:pt y="102" x="13625"/>
                </a:cubicBezTo>
                <a:cubicBezTo>
                  <a:pt y="92" x="13621"/>
                  <a:pt y="83" x="13615"/>
                  <a:pt y="75" x="13607"/>
                </a:cubicBezTo>
                <a:cubicBezTo>
                  <a:pt y="67" x="13599"/>
                  <a:pt y="61" x="13590"/>
                  <a:pt y="57" x="13580"/>
                </a:cubicBezTo>
                <a:cubicBezTo>
                  <a:pt y="52" x="13570"/>
                  <a:pt y="50" x="13559"/>
                  <a:pt y="50" x="13547"/>
                </a:cubicBezTo>
                <a:close/>
                <a:moveTo>
                  <a:pt y="223" x="13808"/>
                </a:moveTo>
                <a:cubicBezTo>
                  <a:pt y="223" x="13797"/>
                  <a:pt y="225" x="13786"/>
                  <a:pt y="229" x="13776"/>
                </a:cubicBezTo>
                <a:cubicBezTo>
                  <a:pt y="233" x="13765"/>
                  <a:pt y="239" x="13756"/>
                  <a:pt y="247" x="13748"/>
                </a:cubicBezTo>
                <a:cubicBezTo>
                  <a:pt y="254" x="13741"/>
                  <a:pt y="263" x="13734"/>
                  <a:pt y="274" x="13730"/>
                </a:cubicBezTo>
                <a:cubicBezTo>
                  <a:pt y="284" x="13726"/>
                  <a:pt y="295" x="13724"/>
                  <a:pt y="306" x="13724"/>
                </a:cubicBezTo>
                <a:lnTo>
                  <a:pt y="792" x="13724"/>
                </a:lnTo>
                <a:lnTo>
                  <a:pt y="792" x="13892"/>
                </a:lnTo>
                <a:lnTo>
                  <a:pt y="391" x="13892"/>
                </a:lnTo>
                <a:lnTo>
                  <a:pt y="391" x="14094"/>
                </a:lnTo>
                <a:cubicBezTo>
                  <a:pt y="391" x="14106"/>
                  <a:pt y="393" x="14118"/>
                  <a:pt y="397" x="14129"/>
                </a:cubicBezTo>
                <a:cubicBezTo>
                  <a:pt y="402" x="14139"/>
                  <a:pt y="407" x="14149"/>
                  <a:pt y="415" x="14156"/>
                </a:cubicBezTo>
                <a:cubicBezTo>
                  <a:pt y="422" x="14164"/>
                  <a:pt y="431" x="14170"/>
                  <a:pt y="442" x="14175"/>
                </a:cubicBezTo>
                <a:cubicBezTo>
                  <a:pt y="453" x="14179"/>
                  <a:pt y="465" x="14182"/>
                  <a:pt y="478" x="14182"/>
                </a:cubicBezTo>
                <a:lnTo>
                  <a:pt y="792" x="14182"/>
                </a:lnTo>
                <a:lnTo>
                  <a:pt y="792" x="14350"/>
                </a:lnTo>
                <a:lnTo>
                  <a:pt y="478" x="14350"/>
                </a:lnTo>
                <a:cubicBezTo>
                  <a:pt y="448" x="14350"/>
                  <a:pt y="420" x="14346"/>
                  <a:pt y="395" x="14339"/>
                </a:cubicBezTo>
                <a:cubicBezTo>
                  <a:pt y="370" x="14331"/>
                  <a:pt y="348" x="14320"/>
                  <a:pt y="329" x="14307"/>
                </a:cubicBezTo>
                <a:cubicBezTo>
                  <a:pt y="310" x="14293"/>
                  <a:pt y="294" x="14278"/>
                  <a:pt y="280" x="14261"/>
                </a:cubicBezTo>
                <a:cubicBezTo>
                  <a:pt y="267" x="14243"/>
                  <a:pt y="256" x="14225"/>
                  <a:pt y="247" x="14207"/>
                </a:cubicBezTo>
                <a:cubicBezTo>
                  <a:pt y="239" x="14188"/>
                  <a:pt y="232" x="14169"/>
                  <a:pt y="229" x="14149"/>
                </a:cubicBezTo>
                <a:cubicBezTo>
                  <a:pt y="225" x="14130"/>
                  <a:pt y="223" x="14112"/>
                  <a:pt y="223" x="14095"/>
                </a:cubicBezTo>
                <a:close/>
                <a:moveTo>
                  <a:pt y="0" x="14872"/>
                </a:moveTo>
                <a:lnTo>
                  <a:pt y="593" x="14872"/>
                </a:lnTo>
                <a:cubicBezTo>
                  <a:pt y="604" x="14872"/>
                  <a:pt y="612" x="14870"/>
                  <a:pt y="617" x="14865"/>
                </a:cubicBezTo>
                <a:cubicBezTo>
                  <a:pt y="621" x="14861"/>
                  <a:pt y="624" x="14853"/>
                  <a:pt y="624" x="14842"/>
                </a:cubicBezTo>
                <a:lnTo>
                  <a:pt y="624" x="14613"/>
                </a:lnTo>
                <a:cubicBezTo>
                  <a:pt y="624" x="14602"/>
                  <a:pt y="621" x="14594"/>
                  <a:pt y="617" x="14590"/>
                </a:cubicBezTo>
                <a:cubicBezTo>
                  <a:pt y="612" x="14585"/>
                  <a:pt y="604" x="14583"/>
                  <a:pt y="592" x="14583"/>
                </a:cubicBezTo>
                <a:lnTo>
                  <a:pt y="421" x="14583"/>
                </a:lnTo>
                <a:cubicBezTo>
                  <a:pt y="410" x="14583"/>
                  <a:pt y="403" x="14585"/>
                  <a:pt y="398" x="14590"/>
                </a:cubicBezTo>
                <a:cubicBezTo>
                  <a:pt y="394" x="14594"/>
                  <a:pt y="391" x="14602"/>
                  <a:pt y="391" x="14614"/>
                </a:cubicBezTo>
                <a:lnTo>
                  <a:pt y="391" x="14862"/>
                </a:lnTo>
                <a:lnTo>
                  <a:pt y="223" x="14862"/>
                </a:lnTo>
                <a:lnTo>
                  <a:pt y="223" x="14613"/>
                </a:lnTo>
                <a:cubicBezTo>
                  <a:pt y="223" x="14593"/>
                  <a:pt y="226" x="14572"/>
                  <a:pt y="233" x="14548"/>
                </a:cubicBezTo>
                <a:cubicBezTo>
                  <a:pt y="240" x="14525"/>
                  <a:pt y="251" x="14504"/>
                  <a:pt y="267" x="14484"/>
                </a:cubicBezTo>
                <a:cubicBezTo>
                  <a:pt y="283" x="14464"/>
                  <a:pt y="304" x="14447"/>
                  <a:pt y="329" x="14434"/>
                </a:cubicBezTo>
                <a:cubicBezTo>
                  <a:pt y="354" x="14421"/>
                  <a:pt y="385" x="14414"/>
                  <a:pt y="421" x="14414"/>
                </a:cubicBezTo>
                <a:lnTo>
                  <a:pt y="593" x="14414"/>
                </a:lnTo>
                <a:cubicBezTo>
                  <a:pt y="606" x="14414"/>
                  <a:pt y="620" x="14416"/>
                  <a:pt y="635" x="14419"/>
                </a:cubicBezTo>
                <a:cubicBezTo>
                  <a:pt y="650" x="14422"/>
                  <a:pt y="665" x="14426"/>
                  <a:pt y="680" x="14433"/>
                </a:cubicBezTo>
                <a:cubicBezTo>
                  <a:pt y="694" x="14439"/>
                  <a:pt y="708" x="14448"/>
                  <a:pt y="722" x="14458"/>
                </a:cubicBezTo>
                <a:cubicBezTo>
                  <a:pt y="735" x="14469"/>
                  <a:pt y="747" x="14482"/>
                  <a:pt y="758" x="14496"/>
                </a:cubicBezTo>
                <a:cubicBezTo>
                  <a:pt y="768" x="14511"/>
                  <a:pt y="777" x="14528"/>
                  <a:pt y="783" x="14548"/>
                </a:cubicBezTo>
                <a:cubicBezTo>
                  <a:pt y="789" x="14567"/>
                  <a:pt y="792" x="14589"/>
                  <a:pt y="792" x="14613"/>
                </a:cubicBezTo>
                <a:lnTo>
                  <a:pt y="792" x="14842"/>
                </a:lnTo>
                <a:cubicBezTo>
                  <a:pt y="792" x="14855"/>
                  <a:pt y="791" x="14869"/>
                  <a:pt y="788" x="14884"/>
                </a:cubicBezTo>
                <a:cubicBezTo>
                  <a:pt y="785" x="14899"/>
                  <a:pt y="780" x="14914"/>
                  <a:pt y="773" x="14929"/>
                </a:cubicBezTo>
                <a:cubicBezTo>
                  <a:pt y="767" x="14943"/>
                  <a:pt y="758" x="14957"/>
                  <a:pt y="748" x="14971"/>
                </a:cubicBezTo>
                <a:cubicBezTo>
                  <a:pt y="737" x="14984"/>
                  <a:pt y="725" x="14996"/>
                  <a:pt y="710" x="15007"/>
                </a:cubicBezTo>
                <a:cubicBezTo>
                  <a:pt y="695" x="15017"/>
                  <a:pt y="678" x="15025"/>
                  <a:pt y="658" x="15031"/>
                </a:cubicBezTo>
                <a:cubicBezTo>
                  <a:pt y="639" x="15038"/>
                  <a:pt y="617" x="15041"/>
                  <a:pt y="593" x="15041"/>
                </a:cubicBezTo>
                <a:lnTo>
                  <a:pt y="0" x="15041"/>
                </a:lnTo>
                <a:close/>
                <a:moveTo>
                  <a:pt y="50" x="15649"/>
                </a:moveTo>
                <a:cubicBezTo>
                  <a:pt y="50" x="15625"/>
                  <a:pt y="53" x="15604"/>
                  <a:pt y="60" x="15584"/>
                </a:cubicBezTo>
                <a:cubicBezTo>
                  <a:pt y="66" x="15565"/>
                  <a:pt y="74" x="15548"/>
                  <a:pt y="85" x="15533"/>
                </a:cubicBezTo>
                <a:cubicBezTo>
                  <a:pt y="95" x="15518"/>
                  <a:pt y="107" x="15505"/>
                  <a:pt y="121" x="15495"/>
                </a:cubicBezTo>
                <a:cubicBezTo>
                  <a:pt y="134" x="15484"/>
                  <a:pt y="148" x="15476"/>
                  <a:pt y="163" x="15469"/>
                </a:cubicBezTo>
                <a:cubicBezTo>
                  <a:pt y="178" x="15463"/>
                  <a:pt y="192" x="15458"/>
                  <a:pt y="207" x="15455"/>
                </a:cubicBezTo>
                <a:cubicBezTo>
                  <a:pt y="222" x="15452"/>
                  <a:pt y="236" x="15450"/>
                  <a:pt y="249" x="15450"/>
                </a:cubicBezTo>
                <a:lnTo>
                  <a:pt y="593" x="15450"/>
                </a:lnTo>
                <a:cubicBezTo>
                  <a:pt y="617" x="15450"/>
                  <a:pt y="639" x="15453"/>
                  <a:pt y="658" x="15459"/>
                </a:cubicBezTo>
                <a:cubicBezTo>
                  <a:pt y="678" x="15466"/>
                  <a:pt y="695" x="15474"/>
                  <a:pt y="710" x="15485"/>
                </a:cubicBezTo>
                <a:cubicBezTo>
                  <a:pt y="725" x="15495"/>
                  <a:pt y="737" x="15507"/>
                  <a:pt y="748" x="15520"/>
                </a:cubicBezTo>
                <a:cubicBezTo>
                  <a:pt y="758" x="15534"/>
                  <a:pt y="767" x="15548"/>
                  <a:pt y="773" x="15563"/>
                </a:cubicBezTo>
                <a:cubicBezTo>
                  <a:pt y="780" x="15577"/>
                  <a:pt y="785" x="15592"/>
                  <a:pt y="788" x="15607"/>
                </a:cubicBezTo>
                <a:cubicBezTo>
                  <a:pt y="791" x="15622"/>
                  <a:pt y="792" x="15636"/>
                  <a:pt y="792" x="15649"/>
                </a:cubicBezTo>
                <a:lnTo>
                  <a:pt y="792" x="16128"/>
                </a:lnTo>
                <a:lnTo>
                  <a:pt y="624" x="16128"/>
                </a:lnTo>
                <a:lnTo>
                  <a:pt y="624" x="15649"/>
                </a:lnTo>
                <a:cubicBezTo>
                  <a:pt y="624" x="15639"/>
                  <a:pt y="621" x="15631"/>
                  <a:pt y="616" x="15626"/>
                </a:cubicBezTo>
                <a:cubicBezTo>
                  <a:pt y="611" x="15621"/>
                  <a:pt y="604" x="15619"/>
                  <a:pt y="593" x="15619"/>
                </a:cubicBezTo>
                <a:lnTo>
                  <a:pt y="250" x="15619"/>
                </a:lnTo>
                <a:cubicBezTo>
                  <a:pt y="239" x="15619"/>
                  <a:pt y="231" x="15621"/>
                  <a:pt y="226" x="15626"/>
                </a:cubicBezTo>
                <a:cubicBezTo>
                  <a:pt y="221" x="15631"/>
                  <a:pt y="219" x="15638"/>
                  <a:pt y="219" x="15649"/>
                </a:cubicBezTo>
                <a:lnTo>
                  <a:pt y="219" x="16128"/>
                </a:lnTo>
                <a:lnTo>
                  <a:pt y="50" x="16128"/>
                </a:lnTo>
                <a:close/>
                <a:moveTo>
                  <a:pt y="223" x="16380"/>
                </a:moveTo>
                <a:cubicBezTo>
                  <a:pt y="223" x="16361"/>
                  <a:pt y="226" x="16339"/>
                  <a:pt y="233" x="16316"/>
                </a:cubicBezTo>
                <a:cubicBezTo>
                  <a:pt y="240" x="16293"/>
                  <a:pt y="251" x="16272"/>
                  <a:pt y="267" x="16252"/>
                </a:cubicBezTo>
                <a:cubicBezTo>
                  <a:pt y="283" x="16232"/>
                  <a:pt y="304" x="16215"/>
                  <a:pt y="329" x="16202"/>
                </a:cubicBezTo>
                <a:cubicBezTo>
                  <a:pt y="354" x="16188"/>
                  <a:pt y="385" x="16182"/>
                  <a:pt y="421" x="16182"/>
                </a:cubicBezTo>
                <a:lnTo>
                  <a:pt y="593" x="16182"/>
                </a:lnTo>
                <a:cubicBezTo>
                  <a:pt y="629" x="16182"/>
                  <a:pt y="660" x="16188"/>
                  <a:pt y="686" x="16202"/>
                </a:cubicBezTo>
                <a:cubicBezTo>
                  <a:pt y="711" x="16215"/>
                  <a:pt y="732" x="16232"/>
                  <a:pt y="748" x="16252"/>
                </a:cubicBezTo>
                <a:cubicBezTo>
                  <a:pt y="764" x="16272"/>
                  <a:pt y="775" x="16293"/>
                  <a:pt y="782" x="16316"/>
                </a:cubicBezTo>
                <a:cubicBezTo>
                  <a:pt y="789" x="16339"/>
                  <a:pt y="792" x="16361"/>
                  <a:pt y="792" x="16380"/>
                </a:cubicBezTo>
                <a:lnTo>
                  <a:pt y="792" x="16609"/>
                </a:lnTo>
                <a:cubicBezTo>
                  <a:pt y="792" x="16623"/>
                  <a:pt y="791" x="16637"/>
                  <a:pt y="788" x="16652"/>
                </a:cubicBezTo>
                <a:cubicBezTo>
                  <a:pt y="785" x="16667"/>
                  <a:pt y="780" x="16681"/>
                  <a:pt y="773" x="16696"/>
                </a:cubicBezTo>
                <a:cubicBezTo>
                  <a:pt y="767" x="16711"/>
                  <a:pt y="758" x="16725"/>
                  <a:pt y="748" x="16738"/>
                </a:cubicBezTo>
                <a:cubicBezTo>
                  <a:pt y="737" x="16752"/>
                  <a:pt y="725" x="16764"/>
                  <a:pt y="710" x="16774"/>
                </a:cubicBezTo>
                <a:cubicBezTo>
                  <a:pt y="695" x="16785"/>
                  <a:pt y="678" x="16793"/>
                  <a:pt y="658" x="16799"/>
                </a:cubicBezTo>
                <a:cubicBezTo>
                  <a:pt y="639" x="16805"/>
                  <a:pt y="617" x="16808"/>
                  <a:pt y="593" x="16808"/>
                </a:cubicBezTo>
                <a:lnTo>
                  <a:pt y="421" x="16808"/>
                </a:lnTo>
                <a:cubicBezTo>
                  <a:pt y="401" x="16808"/>
                  <a:pt y="380" x="16805"/>
                  <a:pt y="357" x="16798"/>
                </a:cubicBezTo>
                <a:cubicBezTo>
                  <a:pt y="334" x="16791"/>
                  <a:pt y="312" x="16779"/>
                  <a:pt y="292" x="16763"/>
                </a:cubicBezTo>
                <a:cubicBezTo>
                  <a:pt y="272" x="16748"/>
                  <a:pt y="256" x="16727"/>
                  <a:pt y="243" x="16701"/>
                </a:cubicBezTo>
                <a:cubicBezTo>
                  <a:pt y="229" x="16676"/>
                  <a:pt y="223" x="16645"/>
                  <a:pt y="223" x="16609"/>
                </a:cubicBezTo>
                <a:close/>
                <a:moveTo>
                  <a:pt y="223" x="16867"/>
                </a:moveTo>
                <a:lnTo>
                  <a:pt y="536" x="16867"/>
                </a:lnTo>
                <a:cubicBezTo>
                  <a:pt y="567" x="16867"/>
                  <a:pt y="595" x="16871"/>
                  <a:pt y="620" x="16879"/>
                </a:cubicBezTo>
                <a:cubicBezTo>
                  <a:pt y="645" x="16887"/>
                  <a:pt y="667" x="16897"/>
                  <a:pt y="686" x="16910"/>
                </a:cubicBezTo>
                <a:cubicBezTo>
                  <a:pt y="705" x="16924"/>
                  <a:pt y="721" x="16939"/>
                  <a:pt y="735" x="16957"/>
                </a:cubicBezTo>
                <a:cubicBezTo>
                  <a:pt y="748" x="16974"/>
                  <a:pt y="759" x="16993"/>
                  <a:pt y="768" x="17011"/>
                </a:cubicBezTo>
                <a:cubicBezTo>
                  <a:pt y="776" x="17030"/>
                  <a:pt y="783" x="17049"/>
                  <a:pt y="786" x="17068"/>
                </a:cubicBezTo>
                <a:cubicBezTo>
                  <a:pt y="790" x="17087"/>
                  <a:pt y="792" x="17105"/>
                  <a:pt y="792" x="17122"/>
                </a:cubicBezTo>
                <a:lnTo>
                  <a:pt y="792" x="17409"/>
                </a:lnTo>
                <a:cubicBezTo>
                  <a:pt y="792" x="17421"/>
                  <a:pt y="790" x="17432"/>
                  <a:pt y="786" x="17442"/>
                </a:cubicBezTo>
                <a:cubicBezTo>
                  <a:pt y="781" x="17452"/>
                  <a:pt y="775" x="17461"/>
                  <a:pt y="768" x="17469"/>
                </a:cubicBezTo>
                <a:cubicBezTo>
                  <a:pt y="760" x="17476"/>
                  <a:pt y="751" x="17482"/>
                  <a:pt y="741" x="17487"/>
                </a:cubicBezTo>
                <a:cubicBezTo>
                  <a:pt y="730" x="17491"/>
                  <a:pt y="719" x="17493"/>
                  <a:pt y="707" x="17493"/>
                </a:cubicBezTo>
                <a:lnTo>
                  <a:pt y="223" x="17493"/>
                </a:lnTo>
                <a:lnTo>
                  <a:pt y="223" x="17325"/>
                </a:lnTo>
                <a:lnTo>
                  <a:pt y="624" x="17325"/>
                </a:lnTo>
                <a:lnTo>
                  <a:pt y="624" x="17123"/>
                </a:lnTo>
                <a:cubicBezTo>
                  <a:pt y="624" x="17111"/>
                  <a:pt y="621" x="17099"/>
                  <a:pt y="617" x="17088"/>
                </a:cubicBezTo>
                <a:cubicBezTo>
                  <a:pt y="613" x="17078"/>
                  <a:pt y="607" x="17068"/>
                  <a:pt y="600" x="17061"/>
                </a:cubicBezTo>
                <a:cubicBezTo>
                  <a:pt y="592" x="17053"/>
                  <a:pt y="583" x="17047"/>
                  <a:pt y="573" x="17042"/>
                </a:cubicBezTo>
                <a:cubicBezTo>
                  <a:pt y="562" x="17038"/>
                  <a:pt y="550" x="17035"/>
                  <a:pt y="536" x="17035"/>
                </a:cubicBezTo>
                <a:lnTo>
                  <a:pt y="223" x="17035"/>
                </a:lnTo>
                <a:close/>
                <a:moveTo>
                  <a:pt y="223" x="17656"/>
                </a:moveTo>
                <a:cubicBezTo>
                  <a:pt y="223" x="17644"/>
                  <a:pt y="225" x="17633"/>
                  <a:pt y="229" x="17623"/>
                </a:cubicBezTo>
                <a:cubicBezTo>
                  <a:pt y="233" x="17612"/>
                  <a:pt y="239" x="17603"/>
                  <a:pt y="247" x="17596"/>
                </a:cubicBezTo>
                <a:cubicBezTo>
                  <a:pt y="254" x="17588"/>
                  <a:pt y="263" x="17582"/>
                  <a:pt y="274" x="17577"/>
                </a:cubicBezTo>
                <a:cubicBezTo>
                  <a:pt y="284" x="17573"/>
                  <a:pt y="295" x="17571"/>
                  <a:pt y="306" x="17571"/>
                </a:cubicBezTo>
                <a:lnTo>
                  <a:pt y="792" x="17571"/>
                </a:lnTo>
                <a:lnTo>
                  <a:pt y="792" x="17739"/>
                </a:lnTo>
                <a:lnTo>
                  <a:pt y="391" x="17739"/>
                </a:lnTo>
                <a:lnTo>
                  <a:pt y="391" x="17941"/>
                </a:lnTo>
                <a:cubicBezTo>
                  <a:pt y="391" x="17953"/>
                  <a:pt y="393" x="17965"/>
                  <a:pt y="397" x="17976"/>
                </a:cubicBezTo>
                <a:cubicBezTo>
                  <a:pt y="402" x="17986"/>
                  <a:pt y="407" x="17996"/>
                  <a:pt y="415" x="18003"/>
                </a:cubicBezTo>
                <a:cubicBezTo>
                  <a:pt y="422" x="18011"/>
                  <a:pt y="431" x="18017"/>
                  <a:pt y="442" x="18022"/>
                </a:cubicBezTo>
                <a:cubicBezTo>
                  <a:pt y="453" x="18026"/>
                  <a:pt y="465" x="18029"/>
                  <a:pt y="478" x="18029"/>
                </a:cubicBezTo>
                <a:lnTo>
                  <a:pt y="792" x="18029"/>
                </a:lnTo>
                <a:lnTo>
                  <a:pt y="792" x="18197"/>
                </a:lnTo>
                <a:lnTo>
                  <a:pt y="478" x="18197"/>
                </a:lnTo>
                <a:cubicBezTo>
                  <a:pt y="448" x="18197"/>
                  <a:pt y="420" x="18194"/>
                  <a:pt y="395" x="18186"/>
                </a:cubicBezTo>
                <a:cubicBezTo>
                  <a:pt y="370" x="18178"/>
                  <a:pt y="348" x="18167"/>
                  <a:pt y="329" x="18154"/>
                </a:cubicBezTo>
                <a:cubicBezTo>
                  <a:pt y="310" x="18140"/>
                  <a:pt y="294" x="18125"/>
                  <a:pt y="280" x="18108"/>
                </a:cubicBezTo>
                <a:cubicBezTo>
                  <a:pt y="267" x="18091"/>
                  <a:pt y="256" x="18073"/>
                  <a:pt y="247" x="18054"/>
                </a:cubicBezTo>
                <a:cubicBezTo>
                  <a:pt y="239" x="18035"/>
                  <a:pt y="232" x="18016"/>
                  <a:pt y="229" x="17997"/>
                </a:cubicBezTo>
                <a:cubicBezTo>
                  <a:pt y="225" x="17977"/>
                  <a:pt y="223" x="17959"/>
                  <a:pt y="223" x="17942"/>
                </a:cubicBezTo>
                <a:close/>
                <a:moveTo>
                  <a:pt y="50" x="18397"/>
                </a:moveTo>
                <a:lnTo>
                  <a:pt y="223" x="18397"/>
                </a:lnTo>
                <a:lnTo>
                  <a:pt y="223" x="18232"/>
                </a:lnTo>
                <a:lnTo>
                  <a:pt y="391" x="18232"/>
                </a:lnTo>
                <a:lnTo>
                  <a:pt y="391" x="18397"/>
                </a:lnTo>
                <a:lnTo>
                  <a:pt y="792" x="18397"/>
                </a:lnTo>
                <a:lnTo>
                  <a:pt y="792" x="18567"/>
                </a:lnTo>
                <a:lnTo>
                  <a:pt y="391" x="18567"/>
                </a:lnTo>
                <a:lnTo>
                  <a:pt y="391" x="18789"/>
                </a:lnTo>
                <a:lnTo>
                  <a:pt y="223" x="18789"/>
                </a:lnTo>
                <a:lnTo>
                  <a:pt y="223" x="18567"/>
                </a:lnTo>
                <a:lnTo>
                  <a:pt y="50" x="18567"/>
                </a:lnTo>
                <a:close/>
                <a:moveTo>
                  <a:pt y="40" x="9845"/>
                </a:moveTo>
                <a:cubicBezTo>
                  <a:pt y="40" x="9834"/>
                  <a:pt y="42" x="9823"/>
                  <a:pt y="47" x="9813"/>
                </a:cubicBezTo>
                <a:cubicBezTo>
                  <a:pt y="53" x="9796"/>
                  <a:pt y="65" x="9782"/>
                  <a:pt y="82" x="9772"/>
                </a:cubicBezTo>
                <a:lnTo>
                  <a:pt y="553" x="9501"/>
                </a:lnTo>
                <a:lnTo>
                  <a:pt y="82" x="9230"/>
                </a:lnTo>
                <a:cubicBezTo>
                  <a:pt y="73" x="9225"/>
                  <a:pt y="66" x="9219"/>
                  <a:pt y="60" x="9212"/>
                </a:cubicBezTo>
                <a:cubicBezTo>
                  <a:pt y="54" x="9205"/>
                  <a:pt y="50" x="9197"/>
                  <a:pt y="47" x="9189"/>
                </a:cubicBezTo>
                <a:cubicBezTo>
                  <a:pt y="43" x="9180"/>
                  <a:pt y="41" x="9172"/>
                  <a:pt y="41" x="9163"/>
                </a:cubicBezTo>
                <a:cubicBezTo>
                  <a:pt y="41" x="9161"/>
                  <a:pt y="41" x="9158"/>
                  <a:pt y="41" x="9156"/>
                </a:cubicBezTo>
                <a:cubicBezTo>
                  <a:pt y="41" x="9149"/>
                  <a:pt y="41" x="9143"/>
                  <a:pt y="43" x="9136"/>
                </a:cubicBezTo>
                <a:cubicBezTo>
                  <a:pt y="48" x="9117"/>
                  <a:pt y="59" x="9102"/>
                  <a:pt y="74" x="9090"/>
                </a:cubicBezTo>
                <a:cubicBezTo>
                  <a:pt y="89" x="9079"/>
                  <a:pt y="106" x="9073"/>
                  <a:pt y="125" x="9073"/>
                </a:cubicBezTo>
                <a:lnTo>
                  <a:pt y="792" x="9073"/>
                </a:lnTo>
                <a:lnTo>
                  <a:pt y="792" x="9242"/>
                </a:lnTo>
                <a:lnTo>
                  <a:pt y="433" x="9242"/>
                </a:lnTo>
                <a:lnTo>
                  <a:pt y="761" x="9429"/>
                </a:lnTo>
                <a:cubicBezTo>
                  <a:pt y="774" x="9436"/>
                  <a:pt y="784" x="9447"/>
                  <a:pt y="791" x="9459"/>
                </a:cubicBezTo>
                <a:cubicBezTo>
                  <a:pt y="798" x="9472"/>
                  <a:pt y="802" x="9486"/>
                  <a:pt y="802" x="9501"/>
                </a:cubicBezTo>
                <a:cubicBezTo>
                  <a:pt y="802" x="9516"/>
                  <a:pt y="798" x="9530"/>
                  <a:pt y="791" x="9543"/>
                </a:cubicBezTo>
                <a:cubicBezTo>
                  <a:pt y="785" x="9556"/>
                  <a:pt y="774" x="9567"/>
                  <a:pt y="760" x="9574"/>
                </a:cubicBezTo>
                <a:lnTo>
                  <a:pt y="433" x="9760"/>
                </a:lnTo>
                <a:lnTo>
                  <a:pt y="792" x="9760"/>
                </a:lnTo>
                <a:lnTo>
                  <a:pt y="792" x="9930"/>
                </a:lnTo>
                <a:lnTo>
                  <a:pt y="125" x="9930"/>
                </a:lnTo>
                <a:cubicBezTo>
                  <a:pt y="106" x="9930"/>
                  <a:pt y="89" x="9924"/>
                  <a:pt y="74" x="9912"/>
                </a:cubicBezTo>
                <a:cubicBezTo>
                  <a:pt y="58" x="9901"/>
                  <a:pt y="48" x="9886"/>
                  <a:pt y="43" x="9868"/>
                </a:cubicBezTo>
                <a:cubicBezTo>
                  <a:pt y="41" x="9860"/>
                  <a:pt y="40" x="9852"/>
                  <a:pt y="40" x="9845"/>
                </a:cubicBezTo>
                <a:close/>
                <a:moveTo>
                  <a:pt y="223" x="11408"/>
                </a:moveTo>
                <a:cubicBezTo>
                  <a:pt y="223" x="11384"/>
                  <a:pt y="226" x="11362"/>
                  <a:pt y="232" x="11343"/>
                </a:cubicBezTo>
                <a:cubicBezTo>
                  <a:pt y="238" x="11324"/>
                  <a:pt y="246" x="11307"/>
                  <a:pt y="257" x="11292"/>
                </a:cubicBezTo>
                <a:cubicBezTo>
                  <a:pt y="267" x="11277"/>
                  <a:pt y="279" x="11264"/>
                  <a:pt y="292" x="11254"/>
                </a:cubicBezTo>
                <a:cubicBezTo>
                  <a:pt y="306" x="11243"/>
                  <a:pt y="320" x="11235"/>
                  <a:pt y="335" x="11228"/>
                </a:cubicBezTo>
                <a:cubicBezTo>
                  <a:pt y="349" x="11222"/>
                  <a:pt y="364" x="11217"/>
                  <a:pt y="379" x="11214"/>
                </a:cubicBezTo>
                <a:cubicBezTo>
                  <a:pt y="394" x="11211"/>
                  <a:pt y="408" x="11209"/>
                  <a:pt y="421" x="11209"/>
                </a:cubicBezTo>
                <a:lnTo>
                  <a:pt y="593" x="11209"/>
                </a:lnTo>
                <a:cubicBezTo>
                  <a:pt y="617" x="11209"/>
                  <a:pt y="639" x="11213"/>
                  <a:pt y="658" x="11219"/>
                </a:cubicBezTo>
                <a:cubicBezTo>
                  <a:pt y="678" x="11225"/>
                  <a:pt y="695" x="11233"/>
                  <a:pt y="710" x="11243"/>
                </a:cubicBezTo>
                <a:cubicBezTo>
                  <a:pt y="725" x="11254"/>
                  <a:pt y="737" x="11266"/>
                  <a:pt y="748" x="11279"/>
                </a:cubicBezTo>
                <a:cubicBezTo>
                  <a:pt y="758" x="11293"/>
                  <a:pt y="767" x="11307"/>
                  <a:pt y="773" x="11321"/>
                </a:cubicBezTo>
                <a:cubicBezTo>
                  <a:pt y="780" x="11336"/>
                  <a:pt y="785" x="11351"/>
                  <a:pt y="788" x="11366"/>
                </a:cubicBezTo>
                <a:cubicBezTo>
                  <a:pt y="791" x="11380"/>
                  <a:pt y="792" x="11395"/>
                  <a:pt y="792" x="11408"/>
                </a:cubicBezTo>
                <a:lnTo>
                  <a:pt y="792" x="11658"/>
                </a:lnTo>
                <a:lnTo>
                  <a:pt y="624" x="11658"/>
                </a:lnTo>
                <a:lnTo>
                  <a:pt y="624" x="11409"/>
                </a:lnTo>
                <a:cubicBezTo>
                  <a:pt y="624" x="11398"/>
                  <a:pt y="621" x="11390"/>
                  <a:pt y="617" x="11385"/>
                </a:cubicBezTo>
                <a:cubicBezTo>
                  <a:pt y="612" x="11380"/>
                  <a:pt y="604" x="11378"/>
                  <a:pt y="593" x="11378"/>
                </a:cubicBezTo>
                <a:lnTo>
                  <a:pt y="421" x="11378"/>
                </a:lnTo>
                <a:cubicBezTo>
                  <a:pt y="412" x="11378"/>
                  <a:pt y="405" x="11381"/>
                  <a:pt y="399" x="11386"/>
                </a:cubicBezTo>
                <a:cubicBezTo>
                  <a:pt y="394" x="11391"/>
                  <a:pt y="391" x="11398"/>
                  <a:pt y="391" x="11408"/>
                </a:cubicBezTo>
                <a:lnTo>
                  <a:pt y="391" x="11637"/>
                </a:lnTo>
                <a:cubicBezTo>
                  <a:pt y="391" x="11648"/>
                  <a:pt y="394" x="11656"/>
                  <a:pt y="398" x="11661"/>
                </a:cubicBezTo>
                <a:cubicBezTo>
                  <a:pt y="403" x="11665"/>
                  <a:pt y="410" x="11667"/>
                  <a:pt y="421" x="11667"/>
                </a:cubicBezTo>
                <a:lnTo>
                  <a:pt y="822" x="11667"/>
                </a:lnTo>
                <a:cubicBezTo>
                  <a:pt y="833" x="11667"/>
                  <a:pt y="841" x="11665"/>
                  <a:pt y="846" x="11661"/>
                </a:cubicBezTo>
                <a:cubicBezTo>
                  <a:pt y="850" x="11656"/>
                  <a:pt y="853" x="11648"/>
                  <a:pt y="853" x="11637"/>
                </a:cubicBezTo>
                <a:lnTo>
                  <a:pt y="853" x="11387"/>
                </a:lnTo>
                <a:lnTo>
                  <a:pt y="1021" x="11387"/>
                </a:lnTo>
                <a:lnTo>
                  <a:pt y="1021" x="11637"/>
                </a:lnTo>
                <a:cubicBezTo>
                  <a:pt y="1021" x="11650"/>
                  <a:pt y="1020" x="11665"/>
                  <a:pt y="1017" x="11680"/>
                </a:cubicBezTo>
                <a:cubicBezTo>
                  <a:pt y="1014" x="11694"/>
                  <a:pt y="1009" x="11709"/>
                  <a:pt y="1002" x="11724"/>
                </a:cubicBezTo>
                <a:cubicBezTo>
                  <a:pt y="996" x="11739"/>
                  <a:pt y="987" x="11753"/>
                  <a:pt y="977" x="11766"/>
                </a:cubicBezTo>
                <a:cubicBezTo>
                  <a:pt y="966" x="11780"/>
                  <a:pt y="954" x="11792"/>
                  <a:pt y="939" x="11802"/>
                </a:cubicBezTo>
                <a:cubicBezTo>
                  <a:pt y="924" x="11812"/>
                  <a:pt y="907" x="11821"/>
                  <a:pt y="887" x="11827"/>
                </a:cubicBezTo>
                <a:cubicBezTo>
                  <a:pt y="868" x="11833"/>
                  <a:pt y="846" x="11836"/>
                  <a:pt y="822" x="11836"/>
                </a:cubicBezTo>
                <a:lnTo>
                  <a:pt y="421" x="11836"/>
                </a:lnTo>
                <a:cubicBezTo>
                  <a:pt y="397" x="11836"/>
                  <a:pt y="376" x="11833"/>
                  <a:pt y="356" x="11827"/>
                </a:cubicBezTo>
                <a:cubicBezTo>
                  <a:pt y="337" x="11821"/>
                  <a:pt y="320" x="11812"/>
                  <a:pt y="305" x="11802"/>
                </a:cubicBezTo>
                <a:cubicBezTo>
                  <a:pt y="290" x="11792"/>
                  <a:pt y="277" x="11780"/>
                  <a:pt y="267" x="11766"/>
                </a:cubicBezTo>
                <a:cubicBezTo>
                  <a:pt y="256" x="11753"/>
                  <a:pt y="248" x="11739"/>
                  <a:pt y="242" x="11724"/>
                </a:cubicBezTo>
                <a:cubicBezTo>
                  <a:pt y="235" x="11709"/>
                  <a:pt y="230" x="11694"/>
                  <a:pt y="227" x="11680"/>
                </a:cubicBezTo>
                <a:cubicBezTo>
                  <a:pt y="224" x="11665"/>
                  <a:pt y="223" x="11650"/>
                  <a:pt y="223" x="11637"/>
                </a:cubicBezTo>
                <a:close/>
              </a:path>
            </a:pathLst>
          </a:custGeom>
          <a:solidFill>
            <a:srgbClr val="BF9000"/>
          </a:solidFill>
          <a:ln w="9525" cap="flat">
            <a:solidFill>
              <a:srgbClr val="FFFFFF"/>
            </a:solidFill>
            <a:prstDash val="solid"/>
            <a:round/>
            <a:headEnd w="med" len="med" type="none"/>
            <a:tailEnd w="med" len="med" type="none"/>
          </a:ln>
        </p:spPr>
      </p:sp>
      <p:graphicFrame>
        <p:nvGraphicFramePr>
          <p:cNvPr id="100" name="Shape 100"/>
          <p:cNvGraphicFramePr/>
          <p:nvPr/>
        </p:nvGraphicFramePr>
        <p:xfrm>
          <a:off y="1290650" x="4463862"/>
          <a:ext cy="3000000" cx="3000000"/>
        </p:xfrm>
        <a:graphic>
          <a:graphicData uri="http://schemas.openxmlformats.org/drawingml/2006/table">
            <a:tbl>
              <a:tblPr>
                <a:noFill/>
                <a:tableStyleId>{79C49A20-A640-47AC-B821-D5434442C544}</a:tableStyleId>
              </a:tblPr>
              <a:tblGrid>
                <a:gridCol w="603950"/>
                <a:gridCol w="603950"/>
                <a:gridCol w="611825"/>
                <a:gridCol w="596100"/>
                <a:gridCol w="603950"/>
                <a:gridCol w="603950"/>
              </a:tblGrid>
              <a:tr h="319600">
                <a:tc>
                  <a:txBody>
                    <a:bodyPr>
                      <a:noAutofit/>
                    </a:bodyPr>
                    <a:lstStyle/>
                    <a:p>
                      <a:pPr algn="ctr" rtl="0" lvl="0">
                        <a:buNone/>
                      </a:pPr>
                      <a:r>
                        <a:rPr b="1" sz="1800" lang="es">
                          <a:solidFill>
                            <a:srgbClr val="FFFFFF"/>
                          </a:solidFill>
                          <a:latin typeface="Verdana"/>
                          <a:ea typeface="Verdana"/>
                          <a:cs typeface="Verdana"/>
                          <a:sym typeface="Verdana"/>
                        </a:rPr>
                        <a:t> 3</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5</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9</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10</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11</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12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graphicFrame>
        <p:nvGraphicFramePr>
          <p:cNvPr id="101" name="Shape 101"/>
          <p:cNvGraphicFramePr/>
          <p:nvPr/>
        </p:nvGraphicFramePr>
        <p:xfrm>
          <a:off y="1290650" x="1175562"/>
          <a:ext cy="3000000" cx="3000000"/>
        </p:xfrm>
        <a:graphic>
          <a:graphicData uri="http://schemas.openxmlformats.org/drawingml/2006/table">
            <a:tbl>
              <a:tblPr>
                <a:noFill/>
                <a:tableStyleId>{CB7AA95C-8E30-4E41-9729-8CDBCDD319DB}</a:tableStyleId>
              </a:tblPr>
              <a:tblGrid>
                <a:gridCol w="476100"/>
                <a:gridCol w="476100"/>
                <a:gridCol w="482300"/>
                <a:gridCol w="469900"/>
                <a:gridCol w="476100"/>
                <a:gridCol w="476100"/>
              </a:tblGrid>
              <a:tr h="319600">
                <a:tc>
                  <a:txBody>
                    <a:bodyPr>
                      <a:noAutofit/>
                    </a:bodyPr>
                    <a:lstStyle/>
                    <a:p>
                      <a:pPr algn="ctr" rtl="0" lvl="0">
                        <a:buNone/>
                      </a:pPr>
                      <a:r>
                        <a:rPr b="1" sz="1800" lang="es">
                          <a:solidFill>
                            <a:srgbClr val="FFFFFF"/>
                          </a:solidFill>
                          <a:latin typeface="Verdana"/>
                          <a:ea typeface="Verdana"/>
                          <a:cs typeface="Verdana"/>
                          <a:sym typeface="Verdana"/>
                        </a:rPr>
                        <a:t> 1</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2</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4</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6</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7</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c>
                  <a:txBody>
                    <a:bodyPr>
                      <a:noAutofit/>
                    </a:bodyPr>
                    <a:lstStyle/>
                    <a:p>
                      <a:pPr algn="ctr" rtl="0" lvl="0">
                        <a:buNone/>
                      </a:pPr>
                      <a:r>
                        <a:rPr b="1" sz="1800" lang="es">
                          <a:solidFill>
                            <a:srgbClr val="FFFFFF"/>
                          </a:solidFill>
                          <a:latin typeface="Verdana"/>
                          <a:ea typeface="Verdana"/>
                          <a:cs typeface="Verdana"/>
                          <a:sym typeface="Verdana"/>
                        </a:rPr>
                        <a:t>8</a:t>
                      </a:r>
                    </a:p>
                  </a:txBody>
                  <a:tcPr marR="91425" marB="91425" marT="91425" marL="91425">
                    <a:lnL w="38100" cap="flat">
                      <a:solidFill>
                        <a:srgbClr val="F3F3F3"/>
                      </a:solidFill>
                      <a:prstDash val="solid"/>
                      <a:round/>
                      <a:headEnd w="med" len="med" type="none"/>
                      <a:tailEnd w="med" len="med" type="none"/>
                    </a:lnL>
                    <a:lnR w="38100" cap="flat">
                      <a:solidFill>
                        <a:srgbClr val="F3F3F3"/>
                      </a:solidFill>
                      <a:prstDash val="solid"/>
                      <a:round/>
                      <a:headEnd w="med" len="med" type="none"/>
                      <a:tailEnd w="med" len="med" type="none"/>
                    </a:lnR>
                    <a:lnT w="38100" cap="flat">
                      <a:solidFill>
                        <a:srgbClr val="F3F3F3"/>
                      </a:solidFill>
                      <a:prstDash val="solid"/>
                      <a:round/>
                      <a:headEnd w="med" len="med" type="none"/>
                      <a:tailEnd w="med" len="med" type="none"/>
                    </a:lnT>
                    <a:lnB w="38100" cap="flat">
                      <a:solidFill>
                        <a:srgbClr val="F3F3F3"/>
                      </a:solidFill>
                      <a:prstDash val="solid"/>
                      <a:round/>
                      <a:headEnd w="med" len="med" type="none"/>
                      <a:tailEnd w="med" len="med" type="none"/>
                    </a:lnB>
                  </a:tcPr>
                </a:tc>
              </a:tr>
            </a:tbl>
          </a:graphicData>
        </a:graphic>
      </p:graphicFrame>
      <p:sp>
        <p:nvSpPr>
          <p:cNvPr id="102" name="Shape 102"/>
          <p:cNvSpPr/>
          <p:nvPr/>
        </p:nvSpPr>
        <p:spPr>
          <a:xfrm>
            <a:off y="739600" x="4560800"/>
            <a:ext cy="457200" cx="4125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03" name="Shape 103"/>
          <p:cNvSpPr/>
          <p:nvPr/>
        </p:nvSpPr>
        <p:spPr>
          <a:xfrm>
            <a:off y="739600" x="5107650"/>
            <a:ext cy="457200" cx="412500"/>
          </a:xfrm>
          <a:prstGeom prst="downArrow">
            <a:avLst>
              <a:gd fmla="val 50000" name="adj1"/>
              <a:gd fmla="val 50000" name="adj2"/>
            </a:avLst>
          </a:prstGeom>
          <a:solidFill>
            <a:srgbClr val="980000"/>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04" name="Shape 104"/>
          <p:cNvSpPr/>
          <p:nvPr/>
        </p:nvSpPr>
        <p:spPr>
          <a:xfrm>
            <a:off y="739600" x="5735175"/>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05" name="Shape 105"/>
          <p:cNvSpPr/>
          <p:nvPr/>
        </p:nvSpPr>
        <p:spPr>
          <a:xfrm>
            <a:off y="739600" x="6362700"/>
            <a:ext cy="457200" cx="412500"/>
          </a:xfrm>
          <a:prstGeom prst="downArrow">
            <a:avLst>
              <a:gd fmla="val 50000" name="adj1"/>
              <a:gd fmla="val 50000" name="adj2"/>
            </a:avLst>
          </a:prstGeom>
          <a:solidFill>
            <a:srgbClr val="00FF00"/>
          </a:solidFill>
          <a:ln w="19050" cap="flat">
            <a:solidFill>
              <a:srgbClr val="980000"/>
            </a:solidFill>
            <a:prstDash val="solid"/>
            <a:round/>
            <a:headEnd w="med" len="med" type="none"/>
            <a:tailEnd w="med" len="med" type="none"/>
          </a:ln>
        </p:spPr>
        <p:txBody>
          <a:bodyPr bIns="91425" rIns="91425" lIns="91425" tIns="91425" anchor="ctr" anchorCtr="0">
            <a:noAutofit/>
          </a:bodyPr>
          <a:lstStyle/>
          <a:p/>
        </p:txBody>
      </p:sp>
      <p:sp>
        <p:nvSpPr>
          <p:cNvPr id="106" name="Shape 106"/>
          <p:cNvSpPr/>
          <p:nvPr/>
        </p:nvSpPr>
        <p:spPr>
          <a:xfrm>
            <a:off y="739600" x="6990225"/>
            <a:ext cy="457200" cx="412500"/>
          </a:xfrm>
          <a:prstGeom prst="downArrow">
            <a:avLst>
              <a:gd fmla="val 50000" name="adj1"/>
              <a:gd fmla="val 50000" name="adj2"/>
            </a:avLst>
          </a:prstGeom>
          <a:solidFill>
            <a:srgbClr val="FFFF00"/>
          </a:solidFill>
          <a:ln w="19050" cap="flat">
            <a:solidFill>
              <a:srgbClr val="980000"/>
            </a:solidFill>
            <a:prstDash val="solid"/>
            <a:round/>
            <a:headEnd w="med" len="med" type="none"/>
            <a:tailEnd w="med" len="med" type="none"/>
          </a:ln>
        </p:spPr>
        <p:txBody>
          <a:bodyPr bIns="91425" rIns="91425" lIns="91425" tIns="91425" anchor="ctr" anchorCtr="0">
            <a:noAutofit/>
          </a:bodyPr>
          <a:lstStyle/>
          <a:p/>
        </p:txBody>
      </p:sp>
      <p:sp>
        <p:nvSpPr>
          <p:cNvPr id="107" name="Shape 107"/>
          <p:cNvSpPr/>
          <p:nvPr/>
        </p:nvSpPr>
        <p:spPr>
          <a:xfrm>
            <a:off y="739600" x="7617750"/>
            <a:ext cy="457200" cx="412500"/>
          </a:xfrm>
          <a:prstGeom prst="downArrow">
            <a:avLst>
              <a:gd fmla="val 50000" name="adj1"/>
              <a:gd fmla="val 50000" name="adj2"/>
            </a:avLst>
          </a:prstGeom>
          <a:solidFill>
            <a:srgbClr val="000000"/>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08" name="Shape 108"/>
          <p:cNvSpPr txBox="1"/>
          <p:nvPr/>
        </p:nvSpPr>
        <p:spPr>
          <a:xfrm>
            <a:off y="2032375" x="2934449"/>
            <a:ext cy="313799" cx="5713199"/>
          </a:xfrm>
          <a:prstGeom prst="rect">
            <a:avLst/>
          </a:prstGeom>
        </p:spPr>
        <p:txBody>
          <a:bodyPr bIns="91425" rIns="91425" lIns="91425" tIns="91425" anchor="t" anchorCtr="0">
            <a:noAutofit/>
          </a:bodyPr>
          <a:lstStyle/>
          <a:p>
            <a:pPr>
              <a:buNone/>
            </a:pPr>
            <a:r>
              <a:rPr b="1" lang="es">
                <a:solidFill>
                  <a:srgbClr val="FFFFFF"/>
                </a:solidFill>
              </a:rPr>
              <a:t>- INVERSIONES:       4    +   3    +   0    +     0     +    0   +     0  =  7</a:t>
            </a:r>
          </a:p>
        </p:txBody>
      </p:sp>
      <p:sp>
        <p:nvSpPr>
          <p:cNvPr id="109" name="Shape 109"/>
          <p:cNvSpPr/>
          <p:nvPr/>
        </p:nvSpPr>
        <p:spPr>
          <a:xfrm>
            <a:off y="739600" x="2176200"/>
            <a:ext cy="457200" cx="412500"/>
          </a:xfrm>
          <a:prstGeom prst="downArrow">
            <a:avLst>
              <a:gd fmla="val 50000" name="adj1"/>
              <a:gd fmla="val 50000" name="adj2"/>
            </a:avLst>
          </a:prstGeom>
          <a:solidFill>
            <a:srgbClr val="980000"/>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10" name="Shape 110"/>
          <p:cNvSpPr/>
          <p:nvPr/>
        </p:nvSpPr>
        <p:spPr>
          <a:xfrm>
            <a:off y="739600" x="1225925"/>
            <a:ext cy="457200" cx="4125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1" name="Shape 111"/>
          <p:cNvSpPr/>
          <p:nvPr/>
        </p:nvSpPr>
        <p:spPr>
          <a:xfrm>
            <a:off y="739600" x="1701062"/>
            <a:ext cy="457200" cx="4125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2" name="Shape 112"/>
          <p:cNvSpPr/>
          <p:nvPr/>
        </p:nvSpPr>
        <p:spPr>
          <a:xfrm>
            <a:off y="739600" x="2651325"/>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13" name="Shape 113"/>
          <p:cNvSpPr/>
          <p:nvPr/>
        </p:nvSpPr>
        <p:spPr>
          <a:xfrm>
            <a:off y="739600" x="3130937"/>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14" name="Shape 114"/>
          <p:cNvSpPr/>
          <p:nvPr/>
        </p:nvSpPr>
        <p:spPr>
          <a:xfrm>
            <a:off y="739600" x="3606062"/>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graphicFrame>
        <p:nvGraphicFramePr>
          <p:cNvPr id="115" name="Shape 115"/>
          <p:cNvGraphicFramePr/>
          <p:nvPr/>
        </p:nvGraphicFramePr>
        <p:xfrm>
          <a:off y="3181750" x="952500"/>
          <a:ext cy="3000000" cx="3000000"/>
        </p:xfrm>
        <a:graphic>
          <a:graphicData uri="http://schemas.openxmlformats.org/drawingml/2006/table">
            <a:tbl>
              <a:tblPr>
                <a:noFill/>
                <a:tableStyleId>{5CA7808E-8848-4037-8483-6FA9F4268575}</a:tableStyleId>
              </a:tblPr>
              <a:tblGrid>
                <a:gridCol w="603250"/>
                <a:gridCol w="603250"/>
                <a:gridCol w="603250"/>
                <a:gridCol w="603250"/>
                <a:gridCol w="603250"/>
                <a:gridCol w="603250"/>
                <a:gridCol w="603250"/>
                <a:gridCol w="603250"/>
                <a:gridCol w="603250"/>
                <a:gridCol w="603250"/>
                <a:gridCol w="603250"/>
                <a:gridCol w="603250"/>
              </a:tblGrid>
              <a:tr h="381000">
                <a:tc>
                  <a:txBody>
                    <a:bodyPr>
                      <a:noAutofit/>
                    </a:bodyPr>
                    <a:lstStyle/>
                    <a:p>
                      <a:pPr algn="ctr" rtl="0" lvl="0">
                        <a:buNone/>
                      </a:pPr>
                      <a:r>
                        <a:rPr b="1" sz="1800" lang="es">
                          <a:solidFill>
                            <a:srgbClr val="FFFFFF"/>
                          </a:solidFill>
                        </a:rPr>
                        <a:t>1</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2</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3</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4</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5</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6</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7</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8</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9</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10</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l" rtl="0" lvl="0">
                        <a:buNone/>
                      </a:pPr>
                      <a:r>
                        <a:rPr b="1" sz="1800" lang="es">
                          <a:solidFill>
                            <a:srgbClr val="FFFFFF"/>
                          </a:solidFill>
                        </a:rPr>
                        <a:t> 11</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c>
                  <a:txBody>
                    <a:bodyPr>
                      <a:noAutofit/>
                    </a:bodyPr>
                    <a:lstStyle/>
                    <a:p>
                      <a:pPr algn="ctr" rtl="0" lvl="0">
                        <a:buNone/>
                      </a:pPr>
                      <a:r>
                        <a:rPr b="1" sz="1800" lang="es">
                          <a:solidFill>
                            <a:srgbClr val="FFFFFF"/>
                          </a:solidFill>
                        </a:rPr>
                        <a:t>12</a:t>
                      </a:r>
                    </a:p>
                  </a:txBody>
                  <a:tcPr marR="91425" marB="91425" marT="91425" marL="91425">
                    <a:lnL w="28575" cap="flat">
                      <a:solidFill>
                        <a:srgbClr val="FFFFFF"/>
                      </a:solidFill>
                      <a:prstDash val="solid"/>
                      <a:round/>
                      <a:headEnd w="med" len="med" type="none"/>
                      <a:tailEnd w="med" len="med" type="none"/>
                    </a:lnL>
                    <a:lnR w="28575" cap="flat">
                      <a:solidFill>
                        <a:srgbClr val="FFFFFF"/>
                      </a:solidFill>
                      <a:prstDash val="solid"/>
                      <a:round/>
                      <a:headEnd w="med" len="med" type="none"/>
                      <a:tailEnd w="med" len="med" type="none"/>
                    </a:lnR>
                    <a:lnT w="28575" cap="flat">
                      <a:solidFill>
                        <a:srgbClr val="FFFFFF"/>
                      </a:solidFill>
                      <a:prstDash val="solid"/>
                      <a:round/>
                      <a:headEnd w="med" len="med" type="none"/>
                      <a:tailEnd w="med" len="med" type="none"/>
                    </a:lnT>
                    <a:lnB w="28575" cap="flat">
                      <a:solidFill>
                        <a:srgbClr val="FFFFFF"/>
                      </a:solidFill>
                      <a:prstDash val="solid"/>
                      <a:round/>
                      <a:headEnd w="med" len="med" type="none"/>
                      <a:tailEnd w="med" len="med" type="none"/>
                    </a:lnB>
                  </a:tcPr>
                </a:tc>
              </a:tr>
            </a:tbl>
          </a:graphicData>
        </a:graphic>
      </p:graphicFrame>
      <p:sp>
        <p:nvSpPr>
          <p:cNvPr id="116" name="Shape 116"/>
          <p:cNvSpPr/>
          <p:nvPr/>
        </p:nvSpPr>
        <p:spPr>
          <a:xfrm rot="10800000" flipH="1">
            <a:off y="3850374" x="1051125"/>
            <a:ext cy="457200" cx="4125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7" name="Shape 117"/>
          <p:cNvSpPr/>
          <p:nvPr/>
        </p:nvSpPr>
        <p:spPr>
          <a:xfrm rot="10800000" flipH="1">
            <a:off y="3850374" x="1638425"/>
            <a:ext cy="457200" cx="4125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8" name="Shape 118"/>
          <p:cNvSpPr/>
          <p:nvPr/>
        </p:nvSpPr>
        <p:spPr>
          <a:xfrm rot="10800000" flipH="1">
            <a:off y="3850374" x="2225725"/>
            <a:ext cy="457200" cx="412500"/>
          </a:xfrm>
          <a:prstGeom prst="downArrow">
            <a:avLst>
              <a:gd fmla="val 50000" name="adj1"/>
              <a:gd fmla="val 50000" name="adj2"/>
            </a:avLst>
          </a:prstGeom>
          <a:solidFill>
            <a:schemeClr val="lt2"/>
          </a:solidFill>
          <a:ln w="19050" cap="flat">
            <a:solidFill>
              <a:schemeClr val="dk2"/>
            </a:solidFill>
            <a:prstDash val="solid"/>
            <a:round/>
            <a:headEnd w="med" len="med" type="none"/>
            <a:tailEnd w="med" len="med" type="none"/>
          </a:ln>
        </p:spPr>
        <p:txBody>
          <a:bodyPr bIns="91425" rIns="91425" lIns="91425" tIns="91425" anchor="ctr" anchorCtr="0">
            <a:noAutofit/>
          </a:bodyPr>
          <a:lstStyle/>
          <a:p/>
        </p:txBody>
      </p:sp>
      <p:sp>
        <p:nvSpPr>
          <p:cNvPr id="119" name="Shape 119"/>
          <p:cNvSpPr/>
          <p:nvPr/>
        </p:nvSpPr>
        <p:spPr>
          <a:xfrm rot="10800000" flipH="1">
            <a:off y="3850374" x="2813025"/>
            <a:ext cy="457200" cx="412500"/>
          </a:xfrm>
          <a:prstGeom prst="downArrow">
            <a:avLst>
              <a:gd fmla="val 50000" name="adj1"/>
              <a:gd fmla="val 50000" name="adj2"/>
            </a:avLst>
          </a:prstGeom>
          <a:solidFill>
            <a:srgbClr val="980000"/>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20" name="Shape 120"/>
          <p:cNvSpPr/>
          <p:nvPr/>
        </p:nvSpPr>
        <p:spPr>
          <a:xfrm rot="10800000" flipH="1">
            <a:off y="3850374" x="3440550"/>
            <a:ext cy="457200" cx="412500"/>
          </a:xfrm>
          <a:prstGeom prst="downArrow">
            <a:avLst>
              <a:gd fmla="val 50000" name="adj1"/>
              <a:gd fmla="val 50000" name="adj2"/>
            </a:avLst>
          </a:prstGeom>
          <a:solidFill>
            <a:srgbClr val="980000"/>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21" name="Shape 121"/>
          <p:cNvSpPr/>
          <p:nvPr/>
        </p:nvSpPr>
        <p:spPr>
          <a:xfrm rot="10800000" flipH="1">
            <a:off y="3850374" x="4068075"/>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22" name="Shape 122"/>
          <p:cNvSpPr/>
          <p:nvPr/>
        </p:nvSpPr>
        <p:spPr>
          <a:xfrm rot="10800000" flipH="1">
            <a:off y="3850374" x="4695600"/>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23" name="Shape 123"/>
          <p:cNvSpPr/>
          <p:nvPr/>
        </p:nvSpPr>
        <p:spPr>
          <a:xfrm rot="10800000" flipH="1">
            <a:off y="3850374" x="5242675"/>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24" name="Shape 124"/>
          <p:cNvSpPr/>
          <p:nvPr/>
        </p:nvSpPr>
        <p:spPr>
          <a:xfrm rot="10800000" flipH="1">
            <a:off y="3850374" x="5869975"/>
            <a:ext cy="457200" cx="412500"/>
          </a:xfrm>
          <a:prstGeom prst="downArrow">
            <a:avLst>
              <a:gd fmla="val 50000" name="adj1"/>
              <a:gd fmla="val 50000" name="adj2"/>
            </a:avLst>
          </a:prstGeom>
          <a:solidFill>
            <a:srgbClr val="0000FF"/>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
        <p:nvSpPr>
          <p:cNvPr id="125" name="Shape 125"/>
          <p:cNvSpPr/>
          <p:nvPr/>
        </p:nvSpPr>
        <p:spPr>
          <a:xfrm rot="10800000" flipH="1">
            <a:off y="3850374" x="6497387"/>
            <a:ext cy="457200" cx="412500"/>
          </a:xfrm>
          <a:prstGeom prst="downArrow">
            <a:avLst>
              <a:gd fmla="val 50000" name="adj1"/>
              <a:gd fmla="val 50000" name="adj2"/>
            </a:avLst>
          </a:prstGeom>
          <a:solidFill>
            <a:srgbClr val="00FF00"/>
          </a:solidFill>
          <a:ln w="19050" cap="flat">
            <a:solidFill>
              <a:srgbClr val="980000"/>
            </a:solidFill>
            <a:prstDash val="solid"/>
            <a:round/>
            <a:headEnd w="med" len="med" type="none"/>
            <a:tailEnd w="med" len="med" type="none"/>
          </a:ln>
        </p:spPr>
        <p:txBody>
          <a:bodyPr bIns="91425" rIns="91425" lIns="91425" tIns="91425" anchor="ctr" anchorCtr="0">
            <a:noAutofit/>
          </a:bodyPr>
          <a:lstStyle/>
          <a:p/>
        </p:txBody>
      </p:sp>
      <p:sp>
        <p:nvSpPr>
          <p:cNvPr id="126" name="Shape 126"/>
          <p:cNvSpPr/>
          <p:nvPr/>
        </p:nvSpPr>
        <p:spPr>
          <a:xfrm rot="10800000" flipH="1">
            <a:off y="3850374" x="7124825"/>
            <a:ext cy="457200" cx="412500"/>
          </a:xfrm>
          <a:prstGeom prst="downArrow">
            <a:avLst>
              <a:gd fmla="val 50000" name="adj1"/>
              <a:gd fmla="val 50000" name="adj2"/>
            </a:avLst>
          </a:prstGeom>
          <a:solidFill>
            <a:srgbClr val="FFFF00"/>
          </a:solidFill>
          <a:ln w="19050" cap="flat">
            <a:solidFill>
              <a:srgbClr val="980000"/>
            </a:solidFill>
            <a:prstDash val="solid"/>
            <a:round/>
            <a:headEnd w="med" len="med" type="none"/>
            <a:tailEnd w="med" len="med" type="none"/>
          </a:ln>
        </p:spPr>
        <p:txBody>
          <a:bodyPr bIns="91425" rIns="91425" lIns="91425" tIns="91425" anchor="ctr" anchorCtr="0">
            <a:noAutofit/>
          </a:bodyPr>
          <a:lstStyle/>
          <a:p/>
        </p:txBody>
      </p:sp>
      <p:sp>
        <p:nvSpPr>
          <p:cNvPr id="127" name="Shape 127"/>
          <p:cNvSpPr/>
          <p:nvPr/>
        </p:nvSpPr>
        <p:spPr>
          <a:xfrm rot="10800000" flipH="1">
            <a:off y="3850374" x="7671875"/>
            <a:ext cy="457200" cx="412500"/>
          </a:xfrm>
          <a:prstGeom prst="downArrow">
            <a:avLst>
              <a:gd fmla="val 50000" name="adj1"/>
              <a:gd fmla="val 50000" name="adj2"/>
            </a:avLst>
          </a:prstGeom>
          <a:solidFill>
            <a:srgbClr val="000000"/>
          </a:solidFill>
          <a:ln w="19050" cap="flat">
            <a:solidFill>
              <a:srgbClr val="B7B7B7"/>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timing>
    <p:tnLst>
      <p:par>
        <p:cTn restart="never" dur="indefinite" nodeType="tmRoot">
          <p:childTnLst>
            <p:seq nextAc="seek" concurrent="1">
              <p:cTn id="2" dur="indefinite" nodeType="mainSeq">
                <p:childTnLst>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2"/>
                                        </p:tgtEl>
                                        <p:attrNameLst>
                                          <p:attrName>style.visibility</p:attrName>
                                        </p:attrNameLst>
                                      </p:cBhvr>
                                      <p:to>
                                        <p:strVal val="visible"/>
                                      </p:to>
                                    </p:set>
                                    <p:animEffect transition="in" filter="fade">
                                      <p:cBhvr>
                                        <p:cTn dur="1000"/>
                                        <p:tgtEl>
                                          <p:spTgt spid="102"/>
                                        </p:tgtEl>
                                      </p:cBhvr>
                                    </p:animEffect>
                                  </p:childTnLst>
                                </p:cTn>
                              </p:par>
                              <p:par>
                                <p:cTn presetID="10" fill="hold" presetSubtype="0" presetClass="entr" nodeType="withEffect">
                                  <p:stCondLst>
                                    <p:cond delay="0"/>
                                  </p:stCondLst>
                                  <p:childTnLst>
                                    <p:set>
                                      <p:cBhvr>
                                        <p:cTn dur="1" fill="hold">
                                          <p:stCondLst>
                                            <p:cond delay="0"/>
                                          </p:stCondLst>
                                        </p:cTn>
                                        <p:tgtEl>
                                          <p:spTgt spid="110"/>
                                        </p:tgtEl>
                                        <p:attrNameLst>
                                          <p:attrName>style.visibility</p:attrName>
                                        </p:attrNameLst>
                                      </p:cBhvr>
                                      <p:to>
                                        <p:strVal val="visible"/>
                                      </p:to>
                                    </p:set>
                                    <p:animEffect transition="in" filter="fade">
                                      <p:cBhvr>
                                        <p:cTn dur="1000"/>
                                        <p:tgtEl>
                                          <p:spTgt spid="110"/>
                                        </p:tgtEl>
                                      </p:cBhvr>
                                    </p:animEffect>
                                  </p:childTnLst>
                                </p:cTn>
                              </p:par>
                              <p:par>
                                <p:cTn presetID="10" fill="hold" presetSubtype="0" presetClass="entr" nodeType="withEffect">
                                  <p:stCondLst>
                                    <p:cond delay="0"/>
                                  </p:stCondLst>
                                  <p:childTnLst>
                                    <p:set>
                                      <p:cBhvr>
                                        <p:cTn dur="1" fill="hold">
                                          <p:stCondLst>
                                            <p:cond delay="0"/>
                                          </p:stCondLst>
                                        </p:cTn>
                                        <p:tgtEl>
                                          <p:spTgt spid="111"/>
                                        </p:tgtEl>
                                        <p:attrNameLst>
                                          <p:attrName>style.visibility</p:attrName>
                                        </p:attrNameLst>
                                      </p:cBhvr>
                                      <p:to>
                                        <p:strVal val="visible"/>
                                      </p:to>
                                    </p:set>
                                    <p:animEffect transition="in" filter="fade">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fade">
                                      <p:cBhvr>
                                        <p:cTn dur="1000"/>
                                        <p:tgtEl>
                                          <p:spTgt spid="116"/>
                                        </p:tgtEl>
                                      </p:cBhvr>
                                    </p:animEffect>
                                  </p:childTnLst>
                                </p:cTn>
                              </p:par>
                              <p:par>
                                <p:cTn presetID="10" fill="hold" presetSubtype="0" presetClass="entr" nodeType="with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1000"/>
                                        <p:tgtEl>
                                          <p:spTgt spid="117"/>
                                        </p:tgtEl>
                                      </p:cBhvr>
                                    </p:animEffect>
                                  </p:childTnLst>
                                </p:cTn>
                              </p:par>
                              <p:par>
                                <p:cTn presetID="10" fill="hold" presetSubtype="0" presetClass="entr" nodeType="with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fade">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3"/>
                                        </p:tgtEl>
                                        <p:attrNameLst>
                                          <p:attrName>style.visibility</p:attrName>
                                        </p:attrNameLst>
                                      </p:cBhvr>
                                      <p:to>
                                        <p:strVal val="visible"/>
                                      </p:to>
                                    </p:set>
                                    <p:animEffect transition="in" filter="fade">
                                      <p:cBhvr>
                                        <p:cTn dur="1000"/>
                                        <p:tgtEl>
                                          <p:spTgt spid="103"/>
                                        </p:tgtEl>
                                      </p:cBhvr>
                                    </p:animEffect>
                                  </p:childTnLst>
                                </p:cTn>
                              </p:par>
                              <p:par>
                                <p:cTn presetID="10" fill="hold" presetSubtype="0" presetClass="entr" nodeType="withEffect">
                                  <p:stCondLst>
                                    <p:cond delay="0"/>
                                  </p:stCondLst>
                                  <p:childTnLst>
                                    <p:set>
                                      <p:cBhvr>
                                        <p:cTn dur="1" fill="hold">
                                          <p:stCondLst>
                                            <p:cond delay="0"/>
                                          </p:stCondLst>
                                        </p:cTn>
                                        <p:tgtEl>
                                          <p:spTgt spid="109"/>
                                        </p:tgtEl>
                                        <p:attrNameLst>
                                          <p:attrName>style.visibility</p:attrName>
                                        </p:attrNameLst>
                                      </p:cBhvr>
                                      <p:to>
                                        <p:strVal val="visible"/>
                                      </p:to>
                                    </p:set>
                                    <p:animEffect transition="in" filter="fade">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1000"/>
                                        <p:tgtEl>
                                          <p:spTgt spid="119"/>
                                        </p:tgtEl>
                                      </p:cBhvr>
                                    </p:animEffect>
                                  </p:childTnLst>
                                </p:cTn>
                              </p:par>
                              <p:par>
                                <p:cTn presetID="10" fill="hold" presetSubtype="0" presetClass="entr" nodeType="with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fade">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4"/>
                                        </p:tgtEl>
                                        <p:attrNameLst>
                                          <p:attrName>style.visibility</p:attrName>
                                        </p:attrNameLst>
                                      </p:cBhvr>
                                      <p:to>
                                        <p:strVal val="visible"/>
                                      </p:to>
                                    </p:set>
                                    <p:animEffect transition="in" filter="fade">
                                      <p:cBhvr>
                                        <p:cTn dur="1000"/>
                                        <p:tgtEl>
                                          <p:spTgt spid="104"/>
                                        </p:tgtEl>
                                      </p:cBhvr>
                                    </p:animEffect>
                                  </p:childTnLst>
                                </p:cTn>
                              </p:par>
                              <p:par>
                                <p:cTn presetID="10" fill="hold" presetSubtype="0" presetClass="entr" nodeType="with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fade">
                                      <p:cBhvr>
                                        <p:cTn dur="1000"/>
                                        <p:tgtEl>
                                          <p:spTgt spid="113"/>
                                        </p:tgtEl>
                                      </p:cBhvr>
                                    </p:animEffect>
                                  </p:childTnLst>
                                </p:cTn>
                              </p:par>
                              <p:par>
                                <p:cTn presetID="10" fill="hold" presetSubtype="0" presetClass="entr" nodeType="withEffect">
                                  <p:stCondLst>
                                    <p:cond delay="0"/>
                                  </p:stCondLst>
                                  <p:childTnLst>
                                    <p:set>
                                      <p:cBhvr>
                                        <p:cTn dur="1" fill="hold">
                                          <p:stCondLst>
                                            <p:cond delay="0"/>
                                          </p:stCondLst>
                                        </p:cTn>
                                        <p:tgtEl>
                                          <p:spTgt spid="114"/>
                                        </p:tgtEl>
                                        <p:attrNameLst>
                                          <p:attrName>style.visibility</p:attrName>
                                        </p:attrNameLst>
                                      </p:cBhvr>
                                      <p:to>
                                        <p:strVal val="visible"/>
                                      </p:to>
                                    </p:set>
                                    <p:animEffect transition="in" filter="fade">
                                      <p:cBhvr>
                                        <p:cTn dur="1000"/>
                                        <p:tgtEl>
                                          <p:spTgt spid="114"/>
                                        </p:tgtEl>
                                      </p:cBhvr>
                                    </p:animEffect>
                                  </p:childTnLst>
                                </p:cTn>
                              </p:par>
                              <p:par>
                                <p:cTn presetID="10" fill="hold" presetSubtype="0" presetClass="entr" nodeType="with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21"/>
                                        </p:tgtEl>
                                        <p:attrNameLst>
                                          <p:attrName>style.visibility</p:attrName>
                                        </p:attrNameLst>
                                      </p:cBhvr>
                                      <p:to>
                                        <p:strVal val="visible"/>
                                      </p:to>
                                    </p:set>
                                    <p:animEffect transition="in" filter="fade">
                                      <p:cBhvr>
                                        <p:cTn dur="1000"/>
                                        <p:tgtEl>
                                          <p:spTgt spid="121"/>
                                        </p:tgtEl>
                                      </p:cBhvr>
                                    </p:animEffect>
                                  </p:childTnLst>
                                </p:cTn>
                              </p:par>
                              <p:par>
                                <p:cTn presetID="10" fill="hold" presetSubtype="0" presetClass="entr" nodeType="with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fade">
                                      <p:cBhvr>
                                        <p:cTn dur="1000"/>
                                        <p:tgtEl>
                                          <p:spTgt spid="122"/>
                                        </p:tgtEl>
                                      </p:cBhvr>
                                    </p:animEffect>
                                  </p:childTnLst>
                                </p:cTn>
                              </p:par>
                              <p:par>
                                <p:cTn presetID="10" fill="hold" presetSubtype="0" presetClass="entr" nodeType="with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1000"/>
                                        <p:tgtEl>
                                          <p:spTgt spid="123"/>
                                        </p:tgtEl>
                                      </p:cBhvr>
                                    </p:animEffect>
                                  </p:childTnLst>
                                </p:cTn>
                              </p:par>
                              <p:par>
                                <p:cTn presetID="10" fill="hold" presetSubtype="0" presetClass="entr" nodeType="with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fade">
                                      <p:cBhvr>
                                        <p:cTn dur="1000"/>
                                        <p:tgtEl>
                                          <p:spTgt spid="105"/>
                                        </p:tgtEl>
                                      </p:cBhvr>
                                    </p:animEffect>
                                  </p:childTnLst>
                                </p:cTn>
                              </p:par>
                              <p:par>
                                <p:cTn presetID="10" fill="hold" presetSubtype="0" presetClass="entr" nodeType="with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6"/>
                                        </p:tgtEl>
                                        <p:attrNameLst>
                                          <p:attrName>style.visibility</p:attrName>
                                        </p:attrNameLst>
                                      </p:cBhvr>
                                      <p:to>
                                        <p:strVal val="visible"/>
                                      </p:to>
                                    </p:set>
                                    <p:animEffect transition="in" filter="fade">
                                      <p:cBhvr>
                                        <p:cTn dur="1000"/>
                                        <p:tgtEl>
                                          <p:spTgt spid="106"/>
                                        </p:tgtEl>
                                      </p:cBhvr>
                                    </p:animEffect>
                                  </p:childTnLst>
                                </p:cTn>
                              </p:par>
                              <p:par>
                                <p:cTn presetID="10" fill="hold" presetSubtype="0" presetClass="entr" nodeType="withEffect">
                                  <p:stCondLst>
                                    <p:cond delay="0"/>
                                  </p:stCondLst>
                                  <p:childTnLst>
                                    <p:set>
                                      <p:cBhvr>
                                        <p:cTn dur="1" fill="hold">
                                          <p:stCondLst>
                                            <p:cond delay="0"/>
                                          </p:stCondLst>
                                        </p:cTn>
                                        <p:tgtEl>
                                          <p:spTgt spid="126"/>
                                        </p:tgtEl>
                                        <p:attrNameLst>
                                          <p:attrName>style.visibility</p:attrName>
                                        </p:attrNameLst>
                                      </p:cBhvr>
                                      <p:to>
                                        <p:strVal val="visible"/>
                                      </p:to>
                                    </p:set>
                                    <p:animEffect transition="in" filter="fade">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presetID="10" fill="hold" presetSubtype="0" presetClass="entr" nodeType="clickEffect">
                                  <p:stCondLst>
                                    <p:cond delay="0"/>
                                  </p:stCondLst>
                                  <p:childTnLst>
                                    <p:set>
                                      <p:cBhvr>
                                        <p:cTn dur="1" fill="hold">
                                          <p:stCondLst>
                                            <p:cond delay="0"/>
                                          </p:stCondLst>
                                        </p:cTn>
                                        <p:tgtEl>
                                          <p:spTgt spid="107"/>
                                        </p:tgtEl>
                                        <p:attrNameLst>
                                          <p:attrName>style.visibility</p:attrName>
                                        </p:attrNameLst>
                                      </p:cBhvr>
                                      <p:to>
                                        <p:strVal val="visible"/>
                                      </p:to>
                                    </p:set>
                                    <p:animEffect transition="in" filter="fade">
                                      <p:cBhvr>
                                        <p:cTn dur="1000"/>
                                        <p:tgtEl>
                                          <p:spTgt spid="107"/>
                                        </p:tgtEl>
                                      </p:cBhvr>
                                    </p:animEffect>
                                  </p:childTnLst>
                                </p:cTn>
                              </p:par>
                              <p:par>
                                <p:cTn presetID="10" fill="hold" presetSubtype="0" presetClass="entr" nodeType="withEffect">
                                  <p:stCondLst>
                                    <p:cond delay="0"/>
                                  </p:stCondLst>
                                  <p:childTnLst>
                                    <p:set>
                                      <p:cBhvr>
                                        <p:cTn dur="1" fill="hold">
                                          <p:stCondLst>
                                            <p:cond delay="0"/>
                                          </p:stCondLst>
                                        </p:cTn>
                                        <p:tgtEl>
                                          <p:spTgt spid="127"/>
                                        </p:tgtEl>
                                        <p:attrNameLst>
                                          <p:attrName>style.visibility</p:attrName>
                                        </p:attrNameLst>
                                      </p:cBhvr>
                                      <p:to>
                                        <p:strVal val="visible"/>
                                      </p:to>
                                    </p:set>
                                    <p:animEffect transition="in" filter="fade">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y="0" x="0"/>
          <a:ext cy="0" cx="0"/>
          <a:chOff y="0" x="0"/>
          <a:chExt cy="0" cx="0"/>
        </a:xfrm>
      </p:grpSpPr>
      <p:sp>
        <p:nvSpPr>
          <p:cNvPr id="132" name="Shape 132"/>
          <p:cNvSpPr/>
          <p:nvPr/>
        </p:nvSpPr>
        <p:spPr>
          <a:xfrm>
            <a:off y="82825" x="204099"/>
            <a:ext cy="494568" cx="7584286"/>
          </a:xfrm>
          <a:custGeom>
            <a:pathLst>
              <a:path w="18438" extrusionOk="0" h="1022">
                <a:moveTo>
                  <a:pt y="0" x="5405"/>
                </a:moveTo>
                <a:lnTo>
                  <a:pt y="156" x="5405"/>
                </a:lnTo>
                <a:lnTo>
                  <a:pt y="156" x="5574"/>
                </a:lnTo>
                <a:lnTo>
                  <a:pt y="0" x="5574"/>
                </a:lnTo>
                <a:close/>
                <a:moveTo>
                  <a:pt y="336" x="7500"/>
                </a:moveTo>
                <a:lnTo>
                  <a:pt y="506" x="7500"/>
                </a:lnTo>
                <a:lnTo>
                  <a:pt y="506" x="7943"/>
                </a:lnTo>
                <a:lnTo>
                  <a:pt y="336" x="7943"/>
                </a:lnTo>
                <a:close/>
                <a:moveTo>
                  <a:pt y="391" x="1159"/>
                </a:moveTo>
                <a:cubicBezTo>
                  <a:pt y="391" x="1169"/>
                  <a:pt y="393" x="1177"/>
                  <a:pt y="398" x="1182"/>
                </a:cubicBezTo>
                <a:cubicBezTo>
                  <a:pt y="402" x="1187"/>
                  <a:pt y="410" x="1189"/>
                  <a:pt y="422" x="1189"/>
                </a:cubicBezTo>
                <a:lnTo>
                  <a:pt y="593" x="1189"/>
                </a:lnTo>
                <a:cubicBezTo>
                  <a:pt y="604" x="1189"/>
                  <a:pt y="612" x="1187"/>
                  <a:pt y="617" x="1182"/>
                </a:cubicBezTo>
                <a:cubicBezTo>
                  <a:pt y="621" x="1178"/>
                  <a:pt y="624" x="1170"/>
                  <a:pt y="624" x="1159"/>
                </a:cubicBezTo>
                <a:lnTo>
                  <a:pt y="624" x="930"/>
                </a:lnTo>
                <a:cubicBezTo>
                  <a:pt y="624" x="919"/>
                  <a:pt y="621" x="911"/>
                  <a:pt y="617" x="907"/>
                </a:cubicBezTo>
                <a:cubicBezTo>
                  <a:pt y="612" x="902"/>
                  <a:pt y="604" x="900"/>
                  <a:pt y="593" x="900"/>
                </a:cubicBezTo>
                <a:lnTo>
                  <a:pt y="421" x="900"/>
                </a:lnTo>
                <a:cubicBezTo>
                  <a:pt y="410" x="900"/>
                  <a:pt y="403" x="902"/>
                  <a:pt y="398" x="907"/>
                </a:cubicBezTo>
                <a:cubicBezTo>
                  <a:pt y="394" x="911"/>
                  <a:pt y="391" x="919"/>
                  <a:pt y="391" x="930"/>
                </a:cubicBezTo>
                <a:close/>
                <a:moveTo>
                  <a:pt y="219" x="12043"/>
                </a:moveTo>
                <a:cubicBezTo>
                  <a:pt y="219" x="12047"/>
                  <a:pt y="221" x="12049"/>
                  <a:pt y="225" x="12049"/>
                </a:cubicBezTo>
                <a:lnTo>
                  <a:pt y="249" x="12049"/>
                </a:lnTo>
                <a:cubicBezTo>
                  <a:pt y="263" x="12049"/>
                  <a:pt y="276" x="12047"/>
                  <a:pt y="286" x="12043"/>
                </a:cubicBezTo>
                <a:cubicBezTo>
                  <a:pt y="297" x="12039"/>
                  <a:pt y="306" x="12033"/>
                  <a:pt y="313" x="12026"/>
                </a:cubicBezTo>
                <a:cubicBezTo>
                  <a:pt y="321" x="12018"/>
                  <a:pt y="326" x="12009"/>
                  <a:pt y="330" x="11999"/>
                </a:cubicBezTo>
                <a:cubicBezTo>
                  <a:pt y="334" x="11988"/>
                  <a:pt y="336" x="11975"/>
                  <a:pt y="336" x="11961"/>
                </a:cubicBezTo>
                <a:lnTo>
                  <a:pt y="336" x="11711"/>
                </a:lnTo>
                <a:lnTo>
                  <a:pt y="506" x="11711"/>
                </a:lnTo>
                <a:lnTo>
                  <a:pt y="506" x="12018"/>
                </a:lnTo>
                <a:cubicBezTo>
                  <a:pt y="506" x="12032"/>
                  <a:pt y="508" x="12045"/>
                  <a:pt y="512" x="12056"/>
                </a:cubicBezTo>
                <a:cubicBezTo>
                  <a:pt y="516" x="12066"/>
                  <a:pt y="522" x="12075"/>
                  <a:pt y="529" x="12083"/>
                </a:cubicBezTo>
                <a:cubicBezTo>
                  <a:pt y="537" x="12090"/>
                  <a:pt y="546" x="12096"/>
                  <a:pt y="556" x="12100"/>
                </a:cubicBezTo>
                <a:cubicBezTo>
                  <a:pt y="567" x="12104"/>
                  <a:pt y="579" x="12106"/>
                  <a:pt y="593" x="12106"/>
                </a:cubicBezTo>
                <a:lnTo>
                  <a:pt y="617" x="12106"/>
                </a:lnTo>
                <a:cubicBezTo>
                  <a:pt y="620" x="12106"/>
                  <a:pt y="622" x="12106"/>
                  <a:pt y="623" x="12106"/>
                </a:cubicBezTo>
                <a:cubicBezTo>
                  <a:pt y="623" x="12106"/>
                  <a:pt y="623" x="12106"/>
                  <a:pt y="623" x="12106"/>
                </a:cubicBezTo>
                <a:lnTo>
                  <a:pt y="623" x="12106"/>
                </a:lnTo>
                <a:cubicBezTo>
                  <a:pt y="623" x="12106"/>
                  <a:pt y="623" x="12106"/>
                  <a:pt y="623" x="12106"/>
                </a:cubicBezTo>
                <a:cubicBezTo>
                  <a:pt y="623" x="12105"/>
                  <a:pt y="623" x="12105"/>
                  <a:pt y="623" x="12105"/>
                </a:cubicBezTo>
                <a:cubicBezTo>
                  <a:pt y="623" x="12104"/>
                  <a:pt y="624" x="12102"/>
                  <a:pt y="624" x="12100"/>
                </a:cubicBezTo>
                <a:lnTo>
                  <a:pt y="624" x="11702"/>
                </a:lnTo>
                <a:lnTo>
                  <a:pt y="219" x="11702"/>
                </a:lnTo>
                <a:close/>
                <a:moveTo>
                  <a:pt y="219" x="16582"/>
                </a:moveTo>
                <a:cubicBezTo>
                  <a:pt y="219" x="16604"/>
                  <a:pt y="222" x="16624"/>
                  <a:pt y="229" x="16642"/>
                </a:cubicBezTo>
                <a:cubicBezTo>
                  <a:pt y="236" x="16660"/>
                  <a:pt y="246" x="16675"/>
                  <a:pt y="259" x="16688"/>
                </a:cubicBezTo>
                <a:cubicBezTo>
                  <a:pt y="271" x="16700"/>
                  <a:pt y="286" x="16710"/>
                  <a:pt y="304" x="16717"/>
                </a:cubicBezTo>
                <a:cubicBezTo>
                  <a:pt y="322" x="16724"/>
                  <a:pt y="342" x="16728"/>
                  <a:pt y="364" x="16728"/>
                </a:cubicBezTo>
                <a:lnTo>
                  <a:pt y="478" x="16728"/>
                </a:lnTo>
                <a:cubicBezTo>
                  <a:pt y="501" x="16728"/>
                  <a:pt y="521" x="16724"/>
                  <a:pt y="539" x="16717"/>
                </a:cubicBezTo>
                <a:cubicBezTo>
                  <a:pt y="556" x="16710"/>
                  <a:pt y="571" x="16700"/>
                  <a:pt y="584" x="16688"/>
                </a:cubicBezTo>
                <a:cubicBezTo>
                  <a:pt y="596" x="16675"/>
                  <a:pt y="606" x="16660"/>
                  <a:pt y="613" x="16642"/>
                </a:cubicBezTo>
                <a:cubicBezTo>
                  <a:pt y="620" x="16624"/>
                  <a:pt y="624" x="16604"/>
                  <a:pt y="624" x="16582"/>
                </a:cubicBezTo>
                <a:lnTo>
                  <a:pt y="624" x="16323"/>
                </a:lnTo>
                <a:lnTo>
                  <a:pt y="219" x="16323"/>
                </a:lnTo>
                <a:close/>
                <a:moveTo>
                  <a:pt y="50" x="199"/>
                </a:moveTo>
                <a:cubicBezTo>
                  <a:pt y="50" x="175"/>
                  <a:pt y="53" x="153"/>
                  <a:pt y="60" x="134"/>
                </a:cubicBezTo>
                <a:cubicBezTo>
                  <a:pt y="66" x="114"/>
                  <a:pt y="74" x="97"/>
                  <a:pt y="85" x="82"/>
                </a:cubicBezTo>
                <a:cubicBezTo>
                  <a:pt y="95" x="67"/>
                  <a:pt y="107" x="55"/>
                  <a:pt y="121" x="44"/>
                </a:cubicBezTo>
                <a:cubicBezTo>
                  <a:pt y="134" x="33"/>
                  <a:pt y="148" x="25"/>
                  <a:pt y="163" x="18"/>
                </a:cubicBezTo>
                <a:cubicBezTo>
                  <a:pt y="178" x="12"/>
                  <a:pt y="192" x="7"/>
                  <a:pt y="207" x="4"/>
                </a:cubicBezTo>
                <a:cubicBezTo>
                  <a:pt y="222" x="1"/>
                  <a:pt y="236" x="0"/>
                  <a:pt y="249" x="0"/>
                </a:cubicBezTo>
                <a:lnTo>
                  <a:pt y="593" x="0"/>
                </a:lnTo>
                <a:cubicBezTo>
                  <a:pt y="617" x="0"/>
                  <a:pt y="639" x="3"/>
                  <a:pt y="658" x="9"/>
                </a:cubicBezTo>
                <a:cubicBezTo>
                  <a:pt y="678" x="15"/>
                  <a:pt y="695" x="23"/>
                  <a:pt y="710" x="34"/>
                </a:cubicBezTo>
                <a:cubicBezTo>
                  <a:pt y="725" x="44"/>
                  <a:pt y="737" x="56"/>
                  <a:pt y="748" x="70"/>
                </a:cubicBezTo>
                <a:cubicBezTo>
                  <a:pt y="758" x="83"/>
                  <a:pt y="767" x="97"/>
                  <a:pt y="773" x="112"/>
                </a:cubicBezTo>
                <a:cubicBezTo>
                  <a:pt y="780" x="127"/>
                  <a:pt y="785" x="142"/>
                  <a:pt y="788" x="156"/>
                </a:cubicBezTo>
                <a:cubicBezTo>
                  <a:pt y="791" x="171"/>
                  <a:pt y="792" x="185"/>
                  <a:pt y="792" x="199"/>
                </a:cubicBezTo>
                <a:lnTo>
                  <a:pt y="792" x="677"/>
                </a:lnTo>
                <a:lnTo>
                  <a:pt y="624" x="677"/>
                </a:lnTo>
                <a:lnTo>
                  <a:pt y="624" x="199"/>
                </a:lnTo>
                <a:cubicBezTo>
                  <a:pt y="624" x="188"/>
                  <a:pt y="621" x="180"/>
                  <a:pt y="616" x="175"/>
                </a:cubicBezTo>
                <a:cubicBezTo>
                  <a:pt y="611" x="171"/>
                  <a:pt y="604" x="168"/>
                  <a:pt y="593" x="168"/>
                </a:cubicBezTo>
                <a:lnTo>
                  <a:pt y="250" x="168"/>
                </a:lnTo>
                <a:cubicBezTo>
                  <a:pt y="239" x="168"/>
                  <a:pt y="231" x="170"/>
                  <a:pt y="226" x="175"/>
                </a:cubicBezTo>
                <a:cubicBezTo>
                  <a:pt y="221" x="180"/>
                  <a:pt y="219" x="188"/>
                  <a:pt y="219" x="199"/>
                </a:cubicBezTo>
                <a:lnTo>
                  <a:pt y="219" x="677"/>
                </a:lnTo>
                <a:lnTo>
                  <a:pt y="50" x="677"/>
                </a:lnTo>
                <a:close/>
                <a:moveTo>
                  <a:pt y="223" x="930"/>
                </a:moveTo>
                <a:cubicBezTo>
                  <a:pt y="223" x="910"/>
                  <a:pt y="226" x="888"/>
                  <a:pt y="233" x="865"/>
                </a:cubicBezTo>
                <a:cubicBezTo>
                  <a:pt y="240" x="842"/>
                  <a:pt y="251" x="821"/>
                  <a:pt y="267" x="801"/>
                </a:cubicBezTo>
                <a:cubicBezTo>
                  <a:pt y="283" x="781"/>
                  <a:pt y="304" x="764"/>
                  <a:pt y="329" x="751"/>
                </a:cubicBezTo>
                <a:cubicBezTo>
                  <a:pt y="354" x="738"/>
                  <a:pt y="385" x="731"/>
                  <a:pt y="421" x="731"/>
                </a:cubicBezTo>
                <a:lnTo>
                  <a:pt y="593" x="731"/>
                </a:lnTo>
                <a:cubicBezTo>
                  <a:pt y="629" x="731"/>
                  <a:pt y="660" x="738"/>
                  <a:pt y="686" x="751"/>
                </a:cubicBezTo>
                <a:cubicBezTo>
                  <a:pt y="711" x="764"/>
                  <a:pt y="732" x="781"/>
                  <a:pt y="748" x="801"/>
                </a:cubicBezTo>
                <a:cubicBezTo>
                  <a:pt y="764" x="821"/>
                  <a:pt y="775" x="842"/>
                  <a:pt y="782" x="865"/>
                </a:cubicBezTo>
                <a:cubicBezTo>
                  <a:pt y="789" x="888"/>
                  <a:pt y="792" x="910"/>
                  <a:pt y="792" x="930"/>
                </a:cubicBezTo>
                <a:lnTo>
                  <a:pt y="792" x="1159"/>
                </a:lnTo>
                <a:cubicBezTo>
                  <a:pt y="792" x="1172"/>
                  <a:pt y="791" x="1186"/>
                  <a:pt y="788" x="1201"/>
                </a:cubicBezTo>
                <a:cubicBezTo>
                  <a:pt y="785" x="1216"/>
                  <a:pt y="780" x="1231"/>
                  <a:pt y="773" x="1245"/>
                </a:cubicBezTo>
                <a:cubicBezTo>
                  <a:pt y="767" x="1260"/>
                  <a:pt y="758" x="1274"/>
                  <a:pt y="748" x="1288"/>
                </a:cubicBezTo>
                <a:cubicBezTo>
                  <a:pt y="737" x="1301"/>
                  <a:pt y="725" x="1313"/>
                  <a:pt y="710" x="1324"/>
                </a:cubicBezTo>
                <a:cubicBezTo>
                  <a:pt y="695" x="1334"/>
                  <a:pt y="678" x="1342"/>
                  <a:pt y="658" x="1348"/>
                </a:cubicBezTo>
                <a:cubicBezTo>
                  <a:pt y="639" x="1354"/>
                  <a:pt y="617" x="1358"/>
                  <a:pt y="593" x="1358"/>
                </a:cubicBezTo>
                <a:lnTo>
                  <a:pt y="421" x="1358"/>
                </a:lnTo>
                <a:cubicBezTo>
                  <a:pt y="401" x="1358"/>
                  <a:pt y="380" x="1354"/>
                  <a:pt y="357" x="1347"/>
                </a:cubicBezTo>
                <a:cubicBezTo>
                  <a:pt y="334" x="1340"/>
                  <a:pt y="312" x="1329"/>
                  <a:pt y="292" x="1313"/>
                </a:cubicBezTo>
                <a:cubicBezTo>
                  <a:pt y="272" x="1297"/>
                  <a:pt y="256" x="1276"/>
                  <a:pt y="243" x="1251"/>
                </a:cubicBezTo>
                <a:cubicBezTo>
                  <a:pt y="229" x="1225"/>
                  <a:pt y="223" x="1194"/>
                  <a:pt y="223" x="1159"/>
                </a:cubicBezTo>
                <a:close/>
                <a:moveTo>
                  <a:pt y="223" x="1509"/>
                </a:moveTo>
                <a:cubicBezTo>
                  <a:pt y="223" x="1497"/>
                  <a:pt y="225" x="1486"/>
                  <a:pt y="229" x="1476"/>
                </a:cubicBezTo>
                <a:cubicBezTo>
                  <a:pt y="233" x="1465"/>
                  <a:pt y="239" x="1456"/>
                  <a:pt y="247" x="1449"/>
                </a:cubicBezTo>
                <a:cubicBezTo>
                  <a:pt y="254" x="1441"/>
                  <a:pt y="263" x="1435"/>
                  <a:pt y="274" x="1430"/>
                </a:cubicBezTo>
                <a:cubicBezTo>
                  <a:pt y="284" x="1426"/>
                  <a:pt y="295" x="1424"/>
                  <a:pt y="306" x="1424"/>
                </a:cubicBezTo>
                <a:lnTo>
                  <a:pt y="792" x="1424"/>
                </a:lnTo>
                <a:lnTo>
                  <a:pt y="792" x="1592"/>
                </a:lnTo>
                <a:lnTo>
                  <a:pt y="391" x="1592"/>
                </a:lnTo>
                <a:lnTo>
                  <a:pt y="391" x="1737"/>
                </a:lnTo>
                <a:cubicBezTo>
                  <a:pt y="391" x="1748"/>
                  <a:pt y="394" x="1756"/>
                  <a:pt y="398" x="1761"/>
                </a:cubicBezTo>
                <a:cubicBezTo>
                  <a:pt y="403" x="1766"/>
                  <a:pt y="410" x="1768"/>
                  <a:pt y="421" x="1768"/>
                </a:cubicBezTo>
                <a:lnTo>
                  <a:pt y="792" x="1768"/>
                </a:lnTo>
                <a:lnTo>
                  <a:pt y="792" x="1937"/>
                </a:lnTo>
                <a:lnTo>
                  <a:pt y="421" x="1937"/>
                </a:lnTo>
                <a:cubicBezTo>
                  <a:pt y="401" x="1937"/>
                  <a:pt y="391" x="1937"/>
                  <a:pt y="391" x="1937"/>
                </a:cubicBezTo>
                <a:cubicBezTo>
                  <a:pt y="391" x="1937"/>
                  <a:pt y="391" x="1937"/>
                  <a:pt y="391" x="1937"/>
                </a:cubicBezTo>
                <a:lnTo>
                  <a:pt y="391" x="2024"/>
                </a:lnTo>
                <a:cubicBezTo>
                  <a:pt y="391" x="2035"/>
                  <a:pt y="394" x="2043"/>
                  <a:pt y="398" x="2047"/>
                </a:cubicBezTo>
                <a:cubicBezTo>
                  <a:pt y="403" x="2052"/>
                  <a:pt y="410" x="2054"/>
                  <a:pt y="421" x="2054"/>
                </a:cubicBezTo>
                <a:lnTo>
                  <a:pt y="792" x="2054"/>
                </a:lnTo>
                <a:lnTo>
                  <a:pt y="792" x="2222"/>
                </a:lnTo>
                <a:lnTo>
                  <a:pt y="421" x="2222"/>
                </a:lnTo>
                <a:cubicBezTo>
                  <a:pt y="397" x="2222"/>
                  <a:pt y="376" x="2219"/>
                  <a:pt y="356" x="2213"/>
                </a:cubicBezTo>
                <a:cubicBezTo>
                  <a:pt y="337" x="2207"/>
                  <a:pt y="320" x="2199"/>
                  <a:pt y="305" x="2188"/>
                </a:cubicBezTo>
                <a:cubicBezTo>
                  <a:pt y="290" x="2178"/>
                  <a:pt y="277" x="2166"/>
                  <a:pt y="267" x="2152"/>
                </a:cubicBezTo>
                <a:cubicBezTo>
                  <a:pt y="256" x="2139"/>
                  <a:pt y="248" x="2125"/>
                  <a:pt y="242" x="2110"/>
                </a:cubicBezTo>
                <a:cubicBezTo>
                  <a:pt y="235" x="2096"/>
                  <a:pt y="230" x="2081"/>
                  <a:pt y="227" x="2066"/>
                </a:cubicBezTo>
                <a:cubicBezTo>
                  <a:pt y="224" x="2051"/>
                  <a:pt y="223" x="2037"/>
                  <a:pt y="223" x="2024"/>
                </a:cubicBezTo>
                <a:lnTo>
                  <a:pt y="223" x="1831"/>
                </a:lnTo>
                <a:lnTo>
                  <a:pt y="241" x="1831"/>
                </a:lnTo>
                <a:cubicBezTo>
                  <a:pt y="241" x="1831"/>
                  <a:pt y="241" x="1831"/>
                  <a:pt y="241" x="1831"/>
                </a:cubicBezTo>
                <a:cubicBezTo>
                  <a:pt y="241" x="1829"/>
                  <a:pt y="238" x="1819"/>
                  <a:pt y="233" x="1801"/>
                </a:cubicBezTo>
                <a:cubicBezTo>
                  <a:pt y="226" x="1778"/>
                  <a:pt y="223" x="1757"/>
                  <a:pt y="223" x="1738"/>
                </a:cubicBezTo>
                <a:close/>
                <a:moveTo>
                  <a:pt y="223" x="3079"/>
                </a:moveTo>
                <a:lnTo>
                  <a:pt y="385" x="3079"/>
                </a:lnTo>
                <a:lnTo>
                  <a:pt y="385" x="3379"/>
                </a:lnTo>
                <a:cubicBezTo>
                  <a:pt y="385" x="3389"/>
                  <a:pt y="388" x="3397"/>
                  <a:pt y="394" x="3403"/>
                </a:cubicBezTo>
                <a:cubicBezTo>
                  <a:pt y="399" x="3409"/>
                  <a:pt y="408" x="3412"/>
                  <a:pt y="418" x="3412"/>
                </a:cubicBezTo>
                <a:lnTo>
                  <a:pt y="596" x="3412"/>
                </a:lnTo>
                <a:cubicBezTo>
                  <a:pt y="606" x="3412"/>
                  <a:pt y="614" x="3409"/>
                  <a:pt y="620" x="3404"/>
                </a:cubicBezTo>
                <a:cubicBezTo>
                  <a:pt y="626" x="3398"/>
                  <a:pt y="629" x="3390"/>
                  <a:pt y="629" x="3379"/>
                </a:cubicBezTo>
                <a:lnTo>
                  <a:pt y="629" x="3151"/>
                </a:lnTo>
                <a:cubicBezTo>
                  <a:pt y="629" x="3141"/>
                  <a:pt y="627" x="3133"/>
                  <a:pt y="621" x="3126"/>
                </a:cubicBezTo>
                <a:cubicBezTo>
                  <a:pt y="616" x="3120"/>
                  <a:pt y="608" x="3116"/>
                  <a:pt y="597" x="3116"/>
                </a:cubicBezTo>
                <a:cubicBezTo>
                  <a:pt y="587" x="3116"/>
                  <a:pt y="579" x="3119"/>
                  <a:pt y="573" x="3125"/>
                </a:cubicBezTo>
                <a:cubicBezTo>
                  <a:pt y="566" x="3130"/>
                  <a:pt y="563" x="3139"/>
                  <a:pt y="563" x="3150"/>
                </a:cubicBezTo>
                <a:lnTo>
                  <a:pt y="563" x="3400"/>
                </a:lnTo>
                <a:lnTo>
                  <a:pt y="400" x="3400"/>
                </a:lnTo>
                <a:lnTo>
                  <a:pt y="400" x="3150"/>
                </a:lnTo>
                <a:cubicBezTo>
                  <a:pt y="400" x="3114"/>
                  <a:pt y="407" x="3084"/>
                  <a:pt y="420" x="3059"/>
                </a:cubicBezTo>
                <a:cubicBezTo>
                  <a:pt y="433" x="3034"/>
                  <a:pt y="450" x="3014"/>
                  <a:pt y="469" x="2998"/>
                </a:cubicBezTo>
                <a:cubicBezTo>
                  <a:pt y="489" x="2983"/>
                  <a:pt y="510" x="2971"/>
                  <a:pt y="533" x="2964"/>
                </a:cubicBezTo>
                <a:cubicBezTo>
                  <a:pt y="556" x="2958"/>
                  <a:pt y="577" x="2954"/>
                  <a:pt y="597" x="2954"/>
                </a:cubicBezTo>
                <a:cubicBezTo>
                  <a:pt y="632" x="2954"/>
                  <a:pt y="662" x="2961"/>
                  <a:pt y="687" x="2974"/>
                </a:cubicBezTo>
                <a:cubicBezTo>
                  <a:pt y="712" x="2987"/>
                  <a:pt y="733" x="3003"/>
                  <a:pt y="748" x="3023"/>
                </a:cubicBezTo>
                <a:cubicBezTo>
                  <a:pt y="764" x="3043"/>
                  <a:pt y="775" x="3064"/>
                  <a:pt y="782" x="3086"/>
                </a:cubicBezTo>
                <a:cubicBezTo>
                  <a:pt y="789" x="3109"/>
                  <a:pt y="792" x="3130"/>
                  <a:pt y="792" x="3150"/>
                </a:cubicBezTo>
                <a:lnTo>
                  <a:pt y="792" x="3379"/>
                </a:lnTo>
                <a:cubicBezTo>
                  <a:pt y="792" x="3414"/>
                  <a:pt y="786" x="3444"/>
                  <a:pt y="772" x="3469"/>
                </a:cubicBezTo>
                <a:cubicBezTo>
                  <a:pt y="759" x="3495"/>
                  <a:pt y="743" x="3515"/>
                  <a:pt y="723" x="3530"/>
                </a:cubicBezTo>
                <a:cubicBezTo>
                  <a:pt y="703" x="3546"/>
                  <a:pt y="682" x="3557"/>
                  <a:pt y="660" x="3564"/>
                </a:cubicBezTo>
                <a:cubicBezTo>
                  <a:pt y="637" x="3571"/>
                  <a:pt y="616" x="3574"/>
                  <a:pt y="597" x="3574"/>
                </a:cubicBezTo>
                <a:lnTo>
                  <a:pt y="418" x="3574"/>
                </a:lnTo>
                <a:cubicBezTo>
                  <a:pt y="383" x="3574"/>
                  <a:pt y="353" x="3568"/>
                  <a:pt y="328" x="3555"/>
                </a:cubicBezTo>
                <a:cubicBezTo>
                  <a:pt y="302" x="3541"/>
                  <a:pt y="282" x="3525"/>
                  <a:pt y="267" x="3505"/>
                </a:cubicBezTo>
                <a:cubicBezTo>
                  <a:pt y="251" x="3486"/>
                  <a:pt y="240" x="3465"/>
                  <a:pt y="233" x="3442"/>
                </a:cubicBezTo>
                <a:cubicBezTo>
                  <a:pt y="226" x="3419"/>
                  <a:pt y="223" x="3398"/>
                  <a:pt y="223" x="3379"/>
                </a:cubicBezTo>
                <a:close/>
                <a:moveTo>
                  <a:pt y="223" x="3837"/>
                </a:moveTo>
                <a:cubicBezTo>
                  <a:pt y="223" x="3824"/>
                  <a:pt y="224" x="3810"/>
                  <a:pt y="227" x="3795"/>
                </a:cubicBezTo>
                <a:cubicBezTo>
                  <a:pt y="230" x="3780"/>
                  <a:pt y="235" x="3765"/>
                  <a:pt y="242" x="3751"/>
                </a:cubicBezTo>
                <a:cubicBezTo>
                  <a:pt y="248" x="3736"/>
                  <a:pt y="257" x="3722"/>
                  <a:pt y="267" x="3708"/>
                </a:cubicBezTo>
                <a:cubicBezTo>
                  <a:pt y="277" x="3695"/>
                  <a:pt y="290" x="3683"/>
                  <a:pt y="305" x="3673"/>
                </a:cubicBezTo>
                <a:cubicBezTo>
                  <a:pt y="320" x="3662"/>
                  <a:pt y="337" x="3654"/>
                  <a:pt y="356" x="3647"/>
                </a:cubicBezTo>
                <a:cubicBezTo>
                  <a:pt y="376" x="3641"/>
                  <a:pt y="397" x="3638"/>
                  <a:pt y="421" x="3638"/>
                </a:cubicBezTo>
                <a:lnTo>
                  <a:pt y="792" x="3638"/>
                </a:lnTo>
                <a:lnTo>
                  <a:pt y="792" x="3807"/>
                </a:lnTo>
                <a:lnTo>
                  <a:pt y="421" x="3807"/>
                </a:lnTo>
                <a:cubicBezTo>
                  <a:pt y="410" x="3807"/>
                  <a:pt y="403" x="3809"/>
                  <a:pt y="398" x="3814"/>
                </a:cubicBezTo>
                <a:cubicBezTo>
                  <a:pt y="394" x="3818"/>
                  <a:pt y="391" x="3827"/>
                  <a:pt y="391" x="3838"/>
                </a:cubicBezTo>
                <a:lnTo>
                  <a:pt y="391" x="4145"/>
                </a:lnTo>
                <a:lnTo>
                  <a:pt y="223" x="4145"/>
                </a:lnTo>
                <a:close/>
                <a:moveTo>
                  <a:pt y="223" x="4278"/>
                </a:moveTo>
                <a:lnTo>
                  <a:pt y="385" x="4278"/>
                </a:lnTo>
                <a:lnTo>
                  <a:pt y="385" x="4577"/>
                </a:lnTo>
                <a:cubicBezTo>
                  <a:pt y="385" x="4588"/>
                  <a:pt y="388" x="4596"/>
                  <a:pt y="394" x="4602"/>
                </a:cubicBezTo>
                <a:cubicBezTo>
                  <a:pt y="399" x="4608"/>
                  <a:pt y="408" x="4611"/>
                  <a:pt y="418" x="4611"/>
                </a:cubicBezTo>
                <a:lnTo>
                  <a:pt y="596" x="4611"/>
                </a:lnTo>
                <a:cubicBezTo>
                  <a:pt y="606" x="4611"/>
                  <a:pt y="614" x="4608"/>
                  <a:pt y="620" x="4602"/>
                </a:cubicBezTo>
                <a:cubicBezTo>
                  <a:pt y="626" x="4597"/>
                  <a:pt y="629" x="4589"/>
                  <a:pt y="629" x="4577"/>
                </a:cubicBezTo>
                <a:lnTo>
                  <a:pt y="629" x="4349"/>
                </a:lnTo>
                <a:cubicBezTo>
                  <a:pt y="629" x="4340"/>
                  <a:pt y="627" x="4331"/>
                  <a:pt y="621" x="4325"/>
                </a:cubicBezTo>
                <a:cubicBezTo>
                  <a:pt y="616" x="4318"/>
                  <a:pt y="608" x="4315"/>
                  <a:pt y="597" x="4315"/>
                </a:cubicBezTo>
                <a:cubicBezTo>
                  <a:pt y="587" x="4315"/>
                  <a:pt y="579" x="4318"/>
                  <a:pt y="573" x="4323"/>
                </a:cubicBezTo>
                <a:cubicBezTo>
                  <a:pt y="566" x="4329"/>
                  <a:pt y="563" x="4337"/>
                  <a:pt y="563" x="4348"/>
                </a:cubicBezTo>
                <a:lnTo>
                  <a:pt y="563" x="4598"/>
                </a:lnTo>
                <a:lnTo>
                  <a:pt y="400" x="4598"/>
                </a:lnTo>
                <a:lnTo>
                  <a:pt y="400" x="4348"/>
                </a:lnTo>
                <a:cubicBezTo>
                  <a:pt y="400" x="4313"/>
                  <a:pt y="407" x="4283"/>
                  <a:pt y="420" x="4258"/>
                </a:cubicBezTo>
                <a:cubicBezTo>
                  <a:pt y="433" x="4233"/>
                  <a:pt y="450" x="4212"/>
                  <a:pt y="469" x="4197"/>
                </a:cubicBezTo>
                <a:cubicBezTo>
                  <a:pt y="489" x="4181"/>
                  <a:pt y="510" x="4170"/>
                  <a:pt y="533" x="4163"/>
                </a:cubicBezTo>
                <a:cubicBezTo>
                  <a:pt y="556" x="4156"/>
                  <a:pt y="577" x="4153"/>
                  <a:pt y="597" x="4153"/>
                </a:cubicBezTo>
                <a:cubicBezTo>
                  <a:pt y="632" x="4153"/>
                  <a:pt y="662" x="4159"/>
                  <a:pt y="687" x="4173"/>
                </a:cubicBezTo>
                <a:cubicBezTo>
                  <a:pt y="712" x="4186"/>
                  <a:pt y="733" x="4202"/>
                  <a:pt y="748" x="4222"/>
                </a:cubicBezTo>
                <a:cubicBezTo>
                  <a:pt y="764" x="4241"/>
                  <a:pt y="775" x="4263"/>
                  <a:pt y="782" x="4285"/>
                </a:cubicBezTo>
                <a:cubicBezTo>
                  <a:pt y="789" x="4308"/>
                  <a:pt y="792" x="4329"/>
                  <a:pt y="792" x="4348"/>
                </a:cubicBezTo>
                <a:lnTo>
                  <a:pt y="792" x="4577"/>
                </a:lnTo>
                <a:cubicBezTo>
                  <a:pt y="792" x="4613"/>
                  <a:pt y="786" x="4643"/>
                  <a:pt y="772" x="4668"/>
                </a:cubicBezTo>
                <a:cubicBezTo>
                  <a:pt y="759" x="4693"/>
                  <a:pt y="743" x="4714"/>
                  <a:pt y="723" x="4729"/>
                </a:cubicBezTo>
                <a:cubicBezTo>
                  <a:pt y="703" x="4745"/>
                  <a:pt y="682" x="4756"/>
                  <a:pt y="660" x="4763"/>
                </a:cubicBezTo>
                <a:cubicBezTo>
                  <a:pt y="637" x="4770"/>
                  <a:pt y="616" x="4773"/>
                  <a:pt y="597" x="4773"/>
                </a:cubicBezTo>
                <a:lnTo>
                  <a:pt y="418" x="4773"/>
                </a:lnTo>
                <a:cubicBezTo>
                  <a:pt y="383" x="4773"/>
                  <a:pt y="353" x="4766"/>
                  <a:pt y="328" x="4753"/>
                </a:cubicBezTo>
                <a:cubicBezTo>
                  <a:pt y="302" x="4740"/>
                  <a:pt y="282" x="4724"/>
                  <a:pt y="267" x="4704"/>
                </a:cubicBezTo>
                <a:cubicBezTo>
                  <a:pt y="251" x="4684"/>
                  <a:pt y="240" x="4663"/>
                  <a:pt y="233" x="4641"/>
                </a:cubicBezTo>
                <a:cubicBezTo>
                  <a:pt y="226" x="4618"/>
                  <a:pt y="223" x="4597"/>
                  <a:pt y="223" x="4577"/>
                </a:cubicBezTo>
                <a:close/>
                <a:moveTo>
                  <a:pt y="50" x="4970"/>
                </a:moveTo>
                <a:lnTo>
                  <a:pt y="223" x="4970"/>
                </a:lnTo>
                <a:lnTo>
                  <a:pt y="223" x="4805"/>
                </a:lnTo>
                <a:lnTo>
                  <a:pt y="391" x="4805"/>
                </a:lnTo>
                <a:lnTo>
                  <a:pt y="391" x="4970"/>
                </a:lnTo>
                <a:lnTo>
                  <a:pt y="792" x="4970"/>
                </a:lnTo>
                <a:lnTo>
                  <a:pt y="792" x="5140"/>
                </a:lnTo>
                <a:lnTo>
                  <a:pt y="391" x="5140"/>
                </a:lnTo>
                <a:lnTo>
                  <a:pt y="391" x="5361"/>
                </a:lnTo>
                <a:lnTo>
                  <a:pt y="223" x="5361"/>
                </a:lnTo>
                <a:lnTo>
                  <a:pt y="223" x="5140"/>
                </a:lnTo>
                <a:lnTo>
                  <a:pt y="50" x="5140"/>
                </a:lnTo>
                <a:close/>
                <a:moveTo>
                  <a:pt y="223" x="5405"/>
                </a:moveTo>
                <a:lnTo>
                  <a:pt y="792" x="5405"/>
                </a:lnTo>
                <a:lnTo>
                  <a:pt y="792" x="5574"/>
                </a:lnTo>
                <a:lnTo>
                  <a:pt y="223" x="5574"/>
                </a:lnTo>
                <a:close/>
                <a:moveTo>
                  <a:pt y="223" x="6420"/>
                </a:moveTo>
                <a:lnTo>
                  <a:pt y="385" x="6420"/>
                </a:lnTo>
                <a:lnTo>
                  <a:pt y="385" x="6720"/>
                </a:lnTo>
                <a:cubicBezTo>
                  <a:pt y="385" x="6730"/>
                  <a:pt y="388" x="6738"/>
                  <a:pt y="394" x="6744"/>
                </a:cubicBezTo>
                <a:cubicBezTo>
                  <a:pt y="399" x="6750"/>
                  <a:pt y="408" x="6753"/>
                  <a:pt y="418" x="6753"/>
                </a:cubicBezTo>
                <a:lnTo>
                  <a:pt y="596" x="6753"/>
                </a:lnTo>
                <a:cubicBezTo>
                  <a:pt y="606" x="6753"/>
                  <a:pt y="614" x="6751"/>
                  <a:pt y="620" x="6745"/>
                </a:cubicBezTo>
                <a:cubicBezTo>
                  <a:pt y="626" x="6739"/>
                  <a:pt y="629" x="6731"/>
                  <a:pt y="629" x="6720"/>
                </a:cubicBezTo>
                <a:lnTo>
                  <a:pt y="629" x="6492"/>
                </a:lnTo>
                <a:cubicBezTo>
                  <a:pt y="629" x="6482"/>
                  <a:pt y="627" x="6474"/>
                  <a:pt y="621" x="6467"/>
                </a:cubicBezTo>
                <a:cubicBezTo>
                  <a:pt y="616" x="6461"/>
                  <a:pt y="608" x="6458"/>
                  <a:pt y="597" x="6458"/>
                </a:cubicBezTo>
                <a:cubicBezTo>
                  <a:pt y="587" x="6458"/>
                  <a:pt y="579" x="6460"/>
                  <a:pt y="573" x="6466"/>
                </a:cubicBezTo>
                <a:cubicBezTo>
                  <a:pt y="566" x="6472"/>
                  <a:pt y="563" x="6480"/>
                  <a:pt y="563" x="6491"/>
                </a:cubicBezTo>
                <a:lnTo>
                  <a:pt y="563" x="6741"/>
                </a:lnTo>
                <a:lnTo>
                  <a:pt y="400" x="6741"/>
                </a:lnTo>
                <a:lnTo>
                  <a:pt y="400" x="6491"/>
                </a:lnTo>
                <a:cubicBezTo>
                  <a:pt y="400" x="6456"/>
                  <a:pt y="407" x="6425"/>
                  <a:pt y="420" x="6400"/>
                </a:cubicBezTo>
                <a:cubicBezTo>
                  <a:pt y="433" x="6375"/>
                  <a:pt y="450" x="6355"/>
                  <a:pt y="469" x="6339"/>
                </a:cubicBezTo>
                <a:cubicBezTo>
                  <a:pt y="489" x="6324"/>
                  <a:pt y="510" x="6313"/>
                  <a:pt y="533" x="6306"/>
                </a:cubicBezTo>
                <a:cubicBezTo>
                  <a:pt y="556" x="6299"/>
                  <a:pt y="577" x="6295"/>
                  <a:pt y="597" x="6295"/>
                </a:cubicBezTo>
                <a:cubicBezTo>
                  <a:pt y="632" x="6295"/>
                  <a:pt y="662" x="6302"/>
                  <a:pt y="687" x="6315"/>
                </a:cubicBezTo>
                <a:cubicBezTo>
                  <a:pt y="712" x="6328"/>
                  <a:pt y="733" x="6345"/>
                  <a:pt y="748" x="6364"/>
                </a:cubicBezTo>
                <a:cubicBezTo>
                  <a:pt y="764" x="6384"/>
                  <a:pt y="775" x="6405"/>
                  <a:pt y="782" x="6428"/>
                </a:cubicBezTo>
                <a:cubicBezTo>
                  <a:pt y="789" x="6450"/>
                  <a:pt y="792" x="6471"/>
                  <a:pt y="792" x="6491"/>
                </a:cubicBezTo>
                <a:lnTo>
                  <a:pt y="792" x="6720"/>
                </a:lnTo>
                <a:cubicBezTo>
                  <a:pt y="792" x="6755"/>
                  <a:pt y="786" x="6786"/>
                  <a:pt y="772" x="6811"/>
                </a:cubicBezTo>
                <a:cubicBezTo>
                  <a:pt y="759" x="6836"/>
                  <a:pt y="743" x="6856"/>
                  <a:pt y="723" x="6872"/>
                </a:cubicBezTo>
                <a:cubicBezTo>
                  <a:pt y="703" x="6887"/>
                  <a:pt y="682" x="6898"/>
                  <a:pt y="660" x="6905"/>
                </a:cubicBezTo>
                <a:cubicBezTo>
                  <a:pt y="637" x="6912"/>
                  <a:pt y="616" x="6916"/>
                  <a:pt y="597" x="6916"/>
                </a:cubicBezTo>
                <a:lnTo>
                  <a:pt y="418" x="6916"/>
                </a:lnTo>
                <a:cubicBezTo>
                  <a:pt y="383" x="6916"/>
                  <a:pt y="353" x="6909"/>
                  <a:pt y="328" x="6896"/>
                </a:cubicBezTo>
                <a:cubicBezTo>
                  <a:pt y="302" x="6883"/>
                  <a:pt y="282" x="6866"/>
                  <a:pt y="267" x="6847"/>
                </a:cubicBezTo>
                <a:cubicBezTo>
                  <a:pt y="251" x="6827"/>
                  <a:pt y="240" x="6806"/>
                  <a:pt y="233" x="6783"/>
                </a:cubicBezTo>
                <a:cubicBezTo>
                  <a:pt y="226" x="6761"/>
                  <a:pt y="223" x="6740"/>
                  <a:pt y="223" x="6720"/>
                </a:cubicBezTo>
                <a:close/>
                <a:moveTo>
                  <a:pt y="50" x="7407"/>
                </a:moveTo>
                <a:cubicBezTo>
                  <a:pt y="50" x="7395"/>
                  <a:pt y="52" x="7383"/>
                  <a:pt y="57" x="7373"/>
                </a:cubicBezTo>
                <a:cubicBezTo>
                  <a:pt y="61" x="7363"/>
                  <a:pt y="67" x="7354"/>
                  <a:pt y="75" x="7346"/>
                </a:cubicBezTo>
                <a:cubicBezTo>
                  <a:pt y="83" x="7338"/>
                  <a:pt y="92" x="7332"/>
                  <a:pt y="102" x="7328"/>
                </a:cubicBezTo>
                <a:cubicBezTo>
                  <a:pt y="113" x="7324"/>
                  <a:pt y="123" x="7322"/>
                  <a:pt y="135" x="7322"/>
                </a:cubicBezTo>
                <a:lnTo>
                  <a:pt y="792" x="7322"/>
                </a:lnTo>
                <a:lnTo>
                  <a:pt y="792" x="7490"/>
                </a:lnTo>
                <a:lnTo>
                  <a:pt y="219" x="7490"/>
                </a:lnTo>
                <a:lnTo>
                  <a:pt y="219" x="7999"/>
                </a:lnTo>
                <a:lnTo>
                  <a:pt y="50" x="7999"/>
                </a:lnTo>
                <a:close/>
                <a:moveTo>
                  <a:pt y="223" x="8038"/>
                </a:moveTo>
                <a:lnTo>
                  <a:pt y="536" x="8038"/>
                </a:lnTo>
                <a:cubicBezTo>
                  <a:pt y="567" x="8038"/>
                  <a:pt y="595" x="8042"/>
                  <a:pt y="620" x="8050"/>
                </a:cubicBezTo>
                <a:cubicBezTo>
                  <a:pt y="645" x="8058"/>
                  <a:pt y="667" x="8069"/>
                  <a:pt y="686" x="8082"/>
                </a:cubicBezTo>
                <a:cubicBezTo>
                  <a:pt y="705" x="8095"/>
                  <a:pt y="721" x="8111"/>
                  <a:pt y="735" x="8128"/>
                </a:cubicBezTo>
                <a:cubicBezTo>
                  <a:pt y="748" x="8146"/>
                  <a:pt y="759" x="8164"/>
                  <a:pt y="768" x="8183"/>
                </a:cubicBezTo>
                <a:cubicBezTo>
                  <a:pt y="776" x="8201"/>
                  <a:pt y="783" x="8220"/>
                  <a:pt y="786" x="8239"/>
                </a:cubicBezTo>
                <a:cubicBezTo>
                  <a:pt y="790" x="8259"/>
                  <a:pt y="792" x="8277"/>
                  <a:pt y="792" x="8294"/>
                </a:cubicBezTo>
                <a:lnTo>
                  <a:pt y="792" x="8581"/>
                </a:lnTo>
                <a:cubicBezTo>
                  <a:pt y="792" x="8592"/>
                  <a:pt y="790" x="8603"/>
                  <a:pt y="786" x="8614"/>
                </a:cubicBezTo>
                <a:cubicBezTo>
                  <a:pt y="781" x="8624"/>
                  <a:pt y="775" x="8633"/>
                  <a:pt y="768" x="8640"/>
                </a:cubicBezTo>
                <a:cubicBezTo>
                  <a:pt y="760" x="8648"/>
                  <a:pt y="751" x="8654"/>
                  <a:pt y="741" x="8658"/>
                </a:cubicBezTo>
                <a:cubicBezTo>
                  <a:pt y="730" x="8663"/>
                  <a:pt y="719" x="8665"/>
                  <a:pt y="707" x="8665"/>
                </a:cubicBezTo>
                <a:lnTo>
                  <a:pt y="223" x="8665"/>
                </a:lnTo>
                <a:lnTo>
                  <a:pt y="223" x="8496"/>
                </a:lnTo>
                <a:lnTo>
                  <a:pt y="624" x="8496"/>
                </a:lnTo>
                <a:lnTo>
                  <a:pt y="624" x="8295"/>
                </a:lnTo>
                <a:cubicBezTo>
                  <a:pt y="624" x="8282"/>
                  <a:pt y="621" x="8270"/>
                  <a:pt y="617" x="8260"/>
                </a:cubicBezTo>
                <a:cubicBezTo>
                  <a:pt y="613" x="8249"/>
                  <a:pt y="607" x="8240"/>
                  <a:pt y="600" x="8232"/>
                </a:cubicBezTo>
                <a:cubicBezTo>
                  <a:pt y="592" x="8224"/>
                  <a:pt y="583" x="8218"/>
                  <a:pt y="573" x="8214"/>
                </a:cubicBezTo>
                <a:cubicBezTo>
                  <a:pt y="562" x="8209"/>
                  <a:pt y="550" x="8207"/>
                  <a:pt y="536" x="8207"/>
                </a:cubicBezTo>
                <a:lnTo>
                  <a:pt y="223" x="8207"/>
                </a:lnTo>
                <a:close/>
                <a:moveTo>
                  <a:pt y="223" x="8927"/>
                </a:moveTo>
                <a:cubicBezTo>
                  <a:pt y="223" x="8892"/>
                  <a:pt y="229" x="8861"/>
                  <a:pt y="243" x="8836"/>
                </a:cubicBezTo>
                <a:cubicBezTo>
                  <a:pt y="256" x="8811"/>
                  <a:pt y="272" x="8791"/>
                  <a:pt y="292" x="8775"/>
                </a:cubicBezTo>
                <a:cubicBezTo>
                  <a:pt y="311" x="8760"/>
                  <a:pt y="332" x="8749"/>
                  <a:pt y="355" x="8742"/>
                </a:cubicBezTo>
                <a:cubicBezTo>
                  <a:pt y="378" x="8735"/>
                  <a:pt y="399" x="8731"/>
                  <a:pt y="418" x="8731"/>
                </a:cubicBezTo>
                <a:lnTo>
                  <a:pt y="597" x="8731"/>
                </a:lnTo>
                <a:cubicBezTo>
                  <a:pt y="632" x="8731"/>
                  <a:pt y="662" x="8738"/>
                  <a:pt y="687" x="8751"/>
                </a:cubicBezTo>
                <a:cubicBezTo>
                  <a:pt y="712" x="8764"/>
                  <a:pt y="733" x="8781"/>
                  <a:pt y="748" x="8800"/>
                </a:cubicBezTo>
                <a:cubicBezTo>
                  <a:pt y="764" x="8820"/>
                  <a:pt y="775" x="8841"/>
                  <a:pt y="782" x="8864"/>
                </a:cubicBezTo>
                <a:cubicBezTo>
                  <a:pt y="789" x="8886"/>
                  <a:pt y="792" x="8907"/>
                  <a:pt y="792" x="8927"/>
                </a:cubicBezTo>
                <a:lnTo>
                  <a:pt y="792" x="9177"/>
                </a:lnTo>
                <a:lnTo>
                  <a:pt y="629" x="9177"/>
                </a:lnTo>
                <a:lnTo>
                  <a:pt y="629" x="8928"/>
                </a:lnTo>
                <a:cubicBezTo>
                  <a:pt y="629" x="8918"/>
                  <a:pt y="627" x="8909"/>
                  <a:pt y="621" x="8903"/>
                </a:cubicBezTo>
                <a:cubicBezTo>
                  <a:pt y="615" x="8897"/>
                  <a:pt y="607" x="8894"/>
                  <a:pt y="597" x="8894"/>
                </a:cubicBezTo>
                <a:lnTo>
                  <a:pt y="419" x="8894"/>
                </a:lnTo>
                <a:cubicBezTo>
                  <a:pt y="409" x="8894"/>
                  <a:pt y="401" x="8896"/>
                  <a:pt y="394" x="8902"/>
                </a:cubicBezTo>
                <a:cubicBezTo>
                  <a:pt y="388" x="8908"/>
                  <a:pt y="385" x="8916"/>
                  <a:pt y="385" x="8927"/>
                </a:cubicBezTo>
                <a:lnTo>
                  <a:pt y="385" x="9156"/>
                </a:lnTo>
                <a:cubicBezTo>
                  <a:pt y="385" x="9166"/>
                  <a:pt y="388" x="9174"/>
                  <a:pt y="393" x="9180"/>
                </a:cubicBezTo>
                <a:cubicBezTo>
                  <a:pt y="399" x="9186"/>
                  <a:pt y="407" x="9189"/>
                  <a:pt y="417" x="9189"/>
                </a:cubicBezTo>
                <a:cubicBezTo>
                  <a:pt y="428" x="9189"/>
                  <a:pt y="436" x="9187"/>
                  <a:pt y="442" x="9181"/>
                </a:cubicBezTo>
                <a:cubicBezTo>
                  <a:pt y="449" x="9175"/>
                  <a:pt y="452" x="9167"/>
                  <a:pt y="452" x="9156"/>
                </a:cubicBezTo>
                <a:lnTo>
                  <a:pt y="452" x="8906"/>
                </a:lnTo>
                <a:lnTo>
                  <a:pt y="614" x="8906"/>
                </a:lnTo>
                <a:lnTo>
                  <a:pt y="614" x="9156"/>
                </a:lnTo>
                <a:cubicBezTo>
                  <a:pt y="614" x="9191"/>
                  <a:pt y="607" x="9222"/>
                  <a:pt y="594" x="9247"/>
                </a:cubicBezTo>
                <a:cubicBezTo>
                  <a:pt y="581" x="9272"/>
                  <a:pt y="565" x="9292"/>
                  <a:pt y="545" x="9308"/>
                </a:cubicBezTo>
                <a:cubicBezTo>
                  <a:pt y="525" x="9323"/>
                  <a:pt y="504" x="9334"/>
                  <a:pt y="482" x="9341"/>
                </a:cubicBezTo>
                <a:cubicBezTo>
                  <a:pt y="459" x="9348"/>
                  <a:pt y="438" x="9352"/>
                  <a:pt y="418" x="9352"/>
                </a:cubicBezTo>
                <a:cubicBezTo>
                  <a:pt y="383" x="9352"/>
                  <a:pt y="353" x="9345"/>
                  <a:pt y="328" x="9332"/>
                </a:cubicBezTo>
                <a:cubicBezTo>
                  <a:pt y="302" x="9319"/>
                  <a:pt y="282" x="9302"/>
                  <a:pt y="267" x="9283"/>
                </a:cubicBezTo>
                <a:cubicBezTo>
                  <a:pt y="251" x="9263"/>
                  <a:pt y="240" x="9242"/>
                  <a:pt y="233" x="9219"/>
                </a:cubicBezTo>
                <a:cubicBezTo>
                  <a:pt y="226" x="9197"/>
                  <a:pt y="223" x="9176"/>
                  <a:pt y="223" x="9156"/>
                </a:cubicBezTo>
                <a:close/>
                <a:moveTo>
                  <a:pt y="223" x="9592"/>
                </a:moveTo>
                <a:cubicBezTo>
                  <a:pt y="223" x="9578"/>
                  <a:pt y="224" x="9564"/>
                  <a:pt y="227" x="9549"/>
                </a:cubicBezTo>
                <a:cubicBezTo>
                  <a:pt y="230" x="9535"/>
                  <a:pt y="235" x="9520"/>
                  <a:pt y="242" x="9505"/>
                </a:cubicBezTo>
                <a:cubicBezTo>
                  <a:pt y="248" x="9491"/>
                  <a:pt y="257" x="9476"/>
                  <a:pt y="267" x="9463"/>
                </a:cubicBezTo>
                <a:cubicBezTo>
                  <a:pt y="277" x="9449"/>
                  <a:pt y="290" x="9437"/>
                  <a:pt y="305" x="9427"/>
                </a:cubicBezTo>
                <a:cubicBezTo>
                  <a:pt y="320" x="9416"/>
                  <a:pt y="337" x="9408"/>
                  <a:pt y="356" x="9402"/>
                </a:cubicBezTo>
                <a:cubicBezTo>
                  <a:pt y="376" x="9396"/>
                  <a:pt y="397" x="9393"/>
                  <a:pt y="421" x="9393"/>
                </a:cubicBezTo>
                <a:lnTo>
                  <a:pt y="792" x="9393"/>
                </a:lnTo>
                <a:lnTo>
                  <a:pt y="792" x="9561"/>
                </a:lnTo>
                <a:lnTo>
                  <a:pt y="421" x="9561"/>
                </a:lnTo>
                <a:cubicBezTo>
                  <a:pt y="410" x="9561"/>
                  <a:pt y="403" x="9564"/>
                  <a:pt y="398" x="9568"/>
                </a:cubicBezTo>
                <a:cubicBezTo>
                  <a:pt y="394" x="9573"/>
                  <a:pt y="391" x="9581"/>
                  <a:pt y="391" x="9593"/>
                </a:cubicBezTo>
                <a:lnTo>
                  <a:pt y="391" x="9899"/>
                </a:lnTo>
                <a:lnTo>
                  <a:pt y="223" x="9899"/>
                </a:lnTo>
                <a:close/>
                <a:moveTo>
                  <a:pt y="223" x="9924"/>
                </a:moveTo>
                <a:lnTo>
                  <a:pt y="391" x="9924"/>
                </a:lnTo>
                <a:lnTo>
                  <a:pt y="391" x="10200"/>
                </a:lnTo>
                <a:lnTo>
                  <a:pt y="648" x="9943"/>
                </a:lnTo>
                <a:cubicBezTo>
                  <a:pt y="660" x="9931"/>
                  <a:pt y="675" x="9923"/>
                  <a:pt y="691" x="9920"/>
                </a:cubicBezTo>
                <a:cubicBezTo>
                  <a:pt y="708" x="9916"/>
                  <a:pt y="724" x="9918"/>
                  <a:pt y="741" x="9924"/>
                </a:cubicBezTo>
                <a:cubicBezTo>
                  <a:pt y="756" x="9931"/>
                  <a:pt y="768" x="9942"/>
                  <a:pt y="778" x="9956"/>
                </a:cubicBezTo>
                <a:cubicBezTo>
                  <a:pt y="787" x="9970"/>
                  <a:pt y="792" x="9985"/>
                  <a:pt y="792" x="10003"/>
                </a:cubicBezTo>
                <a:lnTo>
                  <a:pt y="792" x="10482"/>
                </a:lnTo>
                <a:lnTo>
                  <a:pt y="624" x="10482"/>
                </a:lnTo>
                <a:lnTo>
                  <a:pt y="624" x="10206"/>
                </a:lnTo>
                <a:lnTo>
                  <a:pt y="366" x="10464"/>
                </a:lnTo>
                <a:cubicBezTo>
                  <a:pt y="354" x="10476"/>
                  <a:pt y="340" x="10483"/>
                  <a:pt y="323" x="10486"/>
                </a:cubicBezTo>
                <a:cubicBezTo>
                  <a:pt y="307" x="10490"/>
                  <a:pt y="290" x="10488"/>
                  <a:pt y="275" x="10481"/>
                </a:cubicBezTo>
                <a:cubicBezTo>
                  <a:pt y="258" x="10475"/>
                  <a:pt y="246" x="10464"/>
                  <a:pt y="236" x="10450"/>
                </a:cubicBezTo>
                <a:cubicBezTo>
                  <a:pt y="227" x="10436"/>
                  <a:pt y="223" x="10420"/>
                  <a:pt y="223" x="10404"/>
                </a:cubicBezTo>
                <a:close/>
                <a:moveTo>
                  <a:pt y="223" x="10633"/>
                </a:moveTo>
                <a:lnTo>
                  <a:pt y="385" x="10633"/>
                </a:lnTo>
                <a:lnTo>
                  <a:pt y="385" x="10933"/>
                </a:lnTo>
                <a:cubicBezTo>
                  <a:pt y="385" x="10943"/>
                  <a:pt y="388" x="10951"/>
                  <a:pt y="394" x="10957"/>
                </a:cubicBezTo>
                <a:cubicBezTo>
                  <a:pt y="399" x="10963"/>
                  <a:pt y="408" x="10966"/>
                  <a:pt y="418" x="10966"/>
                </a:cubicBezTo>
                <a:lnTo>
                  <a:pt y="596" x="10966"/>
                </a:lnTo>
                <a:cubicBezTo>
                  <a:pt y="606" x="10966"/>
                  <a:pt y="614" x="10963"/>
                  <a:pt y="620" x="10958"/>
                </a:cubicBezTo>
                <a:cubicBezTo>
                  <a:pt y="626" x="10952"/>
                  <a:pt y="629" x="10944"/>
                  <a:pt y="629" x="10933"/>
                </a:cubicBezTo>
                <a:lnTo>
                  <a:pt y="629" x="10705"/>
                </a:lnTo>
                <a:cubicBezTo>
                  <a:pt y="629" x="10695"/>
                  <a:pt y="627" x="10687"/>
                  <a:pt y="621" x="10680"/>
                </a:cubicBezTo>
                <a:cubicBezTo>
                  <a:pt y="616" x="10674"/>
                  <a:pt y="608" x="10671"/>
                  <a:pt y="597" x="10671"/>
                </a:cubicBezTo>
                <a:cubicBezTo>
                  <a:pt y="587" x="10671"/>
                  <a:pt y="579" x="10673"/>
                  <a:pt y="573" x="10679"/>
                </a:cubicBezTo>
                <a:cubicBezTo>
                  <a:pt y="566" x="10685"/>
                  <a:pt y="563" x="10693"/>
                  <a:pt y="563" x="10704"/>
                </a:cubicBezTo>
                <a:lnTo>
                  <a:pt y="563" x="10954"/>
                </a:lnTo>
                <a:lnTo>
                  <a:pt y="400" x="10954"/>
                </a:lnTo>
                <a:lnTo>
                  <a:pt y="400" x="10704"/>
                </a:lnTo>
                <a:cubicBezTo>
                  <a:pt y="400" x="10669"/>
                  <a:pt y="407" x="10638"/>
                  <a:pt y="420" x="10613"/>
                </a:cubicBezTo>
                <a:cubicBezTo>
                  <a:pt y="433" x="10588"/>
                  <a:pt y="450" x="10568"/>
                  <a:pt y="469" x="10552"/>
                </a:cubicBezTo>
                <a:cubicBezTo>
                  <a:pt y="489" x="10537"/>
                  <a:pt y="510" x="10525"/>
                  <a:pt y="533" x="10519"/>
                </a:cubicBezTo>
                <a:cubicBezTo>
                  <a:pt y="556" x="10512"/>
                  <a:pt y="577" x="10508"/>
                  <a:pt y="597" x="10508"/>
                </a:cubicBezTo>
                <a:cubicBezTo>
                  <a:pt y="632" x="10508"/>
                  <a:pt y="662" x="10515"/>
                  <a:pt y="687" x="10528"/>
                </a:cubicBezTo>
                <a:cubicBezTo>
                  <a:pt y="712" x="10541"/>
                  <a:pt y="733" x="10558"/>
                  <a:pt y="748" x="10577"/>
                </a:cubicBezTo>
                <a:cubicBezTo>
                  <a:pt y="764" x="10597"/>
                  <a:pt y="775" x="10618"/>
                  <a:pt y="782" x="10641"/>
                </a:cubicBezTo>
                <a:cubicBezTo>
                  <a:pt y="789" x="10663"/>
                  <a:pt y="792" x="10684"/>
                  <a:pt y="792" x="10704"/>
                </a:cubicBezTo>
                <a:lnTo>
                  <a:pt y="792" x="10933"/>
                </a:lnTo>
                <a:cubicBezTo>
                  <a:pt y="792" x="10968"/>
                  <a:pt y="786" x="10999"/>
                  <a:pt y="772" x="11024"/>
                </a:cubicBezTo>
                <a:cubicBezTo>
                  <a:pt y="759" x="11049"/>
                  <a:pt y="743" x="11069"/>
                  <a:pt y="723" x="11085"/>
                </a:cubicBezTo>
                <a:cubicBezTo>
                  <a:pt y="703" x="11100"/>
                  <a:pt y="682" x="11111"/>
                  <a:pt y="660" x="11118"/>
                </a:cubicBezTo>
                <a:cubicBezTo>
                  <a:pt y="637" x="11125"/>
                  <a:pt y="616" x="11129"/>
                  <a:pt y="597" x="11129"/>
                </a:cubicBezTo>
                <a:lnTo>
                  <a:pt y="418" x="11129"/>
                </a:lnTo>
                <a:cubicBezTo>
                  <a:pt y="383" x="11129"/>
                  <a:pt y="353" x="11122"/>
                  <a:pt y="328" x="11109"/>
                </a:cubicBezTo>
                <a:cubicBezTo>
                  <a:pt y="302" x="11096"/>
                  <a:pt y="282" x="11079"/>
                  <a:pt y="267" x="11060"/>
                </a:cubicBezTo>
                <a:cubicBezTo>
                  <a:pt y="251" x="11040"/>
                  <a:pt y="240" x="11019"/>
                  <a:pt y="233" x="10996"/>
                </a:cubicBezTo>
                <a:cubicBezTo>
                  <a:pt y="226" x="10974"/>
                  <a:pt y="223" x="10953"/>
                  <a:pt y="223" x="10933"/>
                </a:cubicBezTo>
                <a:close/>
                <a:moveTo>
                  <a:pt y="50" x="11618"/>
                </a:moveTo>
                <a:cubicBezTo>
                  <a:pt y="50" x="11607"/>
                  <a:pt y="52" x="11595"/>
                  <a:pt y="57" x="11585"/>
                </a:cubicBezTo>
                <a:cubicBezTo>
                  <a:pt y="61" x="11575"/>
                  <a:pt y="67" x="11566"/>
                  <a:pt y="75" x="11558"/>
                </a:cubicBezTo>
                <a:cubicBezTo>
                  <a:pt y="83" x="11550"/>
                  <a:pt y="92" x="11544"/>
                  <a:pt y="102" x="11540"/>
                </a:cubicBezTo>
                <a:cubicBezTo>
                  <a:pt y="113" x="11536"/>
                  <a:pt y="123" x="11534"/>
                  <a:pt y="135" x="11534"/>
                </a:cubicBezTo>
                <a:lnTo>
                  <a:pt y="707" x="11534"/>
                </a:lnTo>
                <a:cubicBezTo>
                  <a:pt y="719" x="11534"/>
                  <a:pt y="730" x="11536"/>
                  <a:pt y="741" x="11540"/>
                </a:cubicBezTo>
                <a:cubicBezTo>
                  <a:pt y="751" x="11545"/>
                  <a:pt y="760" x="11550"/>
                  <a:pt y="768" x="11558"/>
                </a:cubicBezTo>
                <a:cubicBezTo>
                  <a:pt y="775" x="11566"/>
                  <a:pt y="781" x="11575"/>
                  <a:pt y="786" x="11585"/>
                </a:cubicBezTo>
                <a:cubicBezTo>
                  <a:pt y="790" x="11595"/>
                  <a:pt y="792" x="11607"/>
                  <a:pt y="792" x="11618"/>
                </a:cubicBezTo>
                <a:lnTo>
                  <a:pt y="792" x="12100"/>
                </a:lnTo>
                <a:cubicBezTo>
                  <a:pt y="792" x="12132"/>
                  <a:pt y="786" x="12159"/>
                  <a:pt y="775" x="12181"/>
                </a:cubicBezTo>
                <a:cubicBezTo>
                  <a:pt y="763" x="12204"/>
                  <a:pt y="748" x="12222"/>
                  <a:pt y="731" x="12236"/>
                </a:cubicBezTo>
                <a:cubicBezTo>
                  <a:pt y="713" x="12250"/>
                  <a:pt y="694" x="12260"/>
                  <a:pt y="674" x="12266"/>
                </a:cubicBezTo>
                <a:cubicBezTo>
                  <a:pt y="654" x="12272"/>
                  <a:pt y="635" x="12275"/>
                  <a:pt y="618" x="12275"/>
                </a:cubicBezTo>
                <a:lnTo>
                  <a:pt y="593" x="12275"/>
                </a:lnTo>
                <a:cubicBezTo>
                  <a:pt y="567" x="12275"/>
                  <a:pt y="542" x="12272"/>
                  <a:pt y="520" x="12266"/>
                </a:cubicBezTo>
                <a:cubicBezTo>
                  <a:pt y="497" x="12260"/>
                  <a:pt y="477" x="12252"/>
                  <a:pt y="460" x="12241"/>
                </a:cubicBezTo>
                <a:cubicBezTo>
                  <a:pt y="442" x="12231"/>
                  <a:pt y="426" x="12219"/>
                  <a:pt y="412" x="12205"/>
                </a:cubicBezTo>
                <a:cubicBezTo>
                  <a:pt y="399" x="12192"/>
                  <a:pt y="391" x="12183"/>
                  <a:pt y="389" x="12180"/>
                </a:cubicBezTo>
                <a:cubicBezTo>
                  <a:pt y="376" x="12189"/>
                  <a:pt y="356" x="12198"/>
                  <a:pt y="328" x="12206"/>
                </a:cubicBezTo>
                <a:cubicBezTo>
                  <a:pt y="300" x="12214"/>
                  <a:pt y="274" x="12218"/>
                  <a:pt y="249" x="12218"/>
                </a:cubicBezTo>
                <a:lnTo>
                  <a:pt y="225" x="12218"/>
                </a:lnTo>
                <a:cubicBezTo>
                  <a:pt y="194" x="12218"/>
                  <a:pt y="167" x="12213"/>
                  <a:pt y="144" x="12201"/>
                </a:cubicBezTo>
                <a:cubicBezTo>
                  <a:pt y="122" x="12189"/>
                  <a:pt y="104" x="12174"/>
                  <a:pt y="90" x="12157"/>
                </a:cubicBezTo>
                <a:cubicBezTo>
                  <a:pt y="76" x="12139"/>
                  <a:pt y="66" x="12120"/>
                  <a:pt y="60" x="12100"/>
                </a:cubicBezTo>
                <a:cubicBezTo>
                  <a:pt y="53" x="12080"/>
                  <a:pt y="50" x="12061"/>
                  <a:pt y="50" x="12043"/>
                </a:cubicBezTo>
                <a:close/>
                <a:moveTo>
                  <a:pt y="223" x="12526"/>
                </a:moveTo>
                <a:cubicBezTo>
                  <a:pt y="223" x="12513"/>
                  <a:pt y="224" x="12499"/>
                  <a:pt y="227" x="12484"/>
                </a:cubicBezTo>
                <a:cubicBezTo>
                  <a:pt y="230" x="12469"/>
                  <a:pt y="235" x="12454"/>
                  <a:pt y="242" x="12439"/>
                </a:cubicBezTo>
                <a:cubicBezTo>
                  <a:pt y="248" x="12425"/>
                  <a:pt y="257" x="12411"/>
                  <a:pt y="267" x="12397"/>
                </a:cubicBezTo>
                <a:cubicBezTo>
                  <a:pt y="277" x="12384"/>
                  <a:pt y="290" x="12372"/>
                  <a:pt y="305" x="12361"/>
                </a:cubicBezTo>
                <a:cubicBezTo>
                  <a:pt y="320" x="12351"/>
                  <a:pt y="337" x="12342"/>
                  <a:pt y="356" x="12336"/>
                </a:cubicBezTo>
                <a:cubicBezTo>
                  <a:pt y="376" x="12330"/>
                  <a:pt y="397" x="12327"/>
                  <a:pt y="421" x="12327"/>
                </a:cubicBezTo>
                <a:lnTo>
                  <a:pt y="792" x="12327"/>
                </a:lnTo>
                <a:lnTo>
                  <a:pt y="792" x="12495"/>
                </a:lnTo>
                <a:lnTo>
                  <a:pt y="421" x="12495"/>
                </a:lnTo>
                <a:cubicBezTo>
                  <a:pt y="410" x="12495"/>
                  <a:pt y="403" x="12498"/>
                  <a:pt y="398" x="12502"/>
                </a:cubicBezTo>
                <a:cubicBezTo>
                  <a:pt y="394" x="12507"/>
                  <a:pt y="391" x="12515"/>
                  <a:pt y="391" x="12527"/>
                </a:cubicBezTo>
                <a:lnTo>
                  <a:pt y="391" x="12833"/>
                </a:lnTo>
                <a:lnTo>
                  <a:pt y="223" x="12833"/>
                </a:lnTo>
                <a:close/>
                <a:moveTo>
                  <a:pt y="223" x="12867"/>
                </a:moveTo>
                <a:lnTo>
                  <a:pt y="536" x="12867"/>
                </a:lnTo>
                <a:cubicBezTo>
                  <a:pt y="567" x="12867"/>
                  <a:pt y="595" x="12871"/>
                  <a:pt y="620" x="12879"/>
                </a:cubicBezTo>
                <a:cubicBezTo>
                  <a:pt y="645" x="12887"/>
                  <a:pt y="667" x="12898"/>
                  <a:pt y="686" x="12911"/>
                </a:cubicBezTo>
                <a:cubicBezTo>
                  <a:pt y="705" x="12924"/>
                  <a:pt y="721" x="12940"/>
                  <a:pt y="735" x="12957"/>
                </a:cubicBezTo>
                <a:cubicBezTo>
                  <a:pt y="748" x="12975"/>
                  <a:pt y="759" x="12993"/>
                  <a:pt y="768" x="13012"/>
                </a:cubicBezTo>
                <a:cubicBezTo>
                  <a:pt y="776" x="13030"/>
                  <a:pt y="783" x="13049"/>
                  <a:pt y="786" x="13069"/>
                </a:cubicBezTo>
                <a:cubicBezTo>
                  <a:pt y="790" x="13088"/>
                  <a:pt y="792" x="13106"/>
                  <a:pt y="792" x="13123"/>
                </a:cubicBezTo>
                <a:lnTo>
                  <a:pt y="792" x="13410"/>
                </a:lnTo>
                <a:cubicBezTo>
                  <a:pt y="792" x="13422"/>
                  <a:pt y="790" x="13432"/>
                  <a:pt y="786" x="13443"/>
                </a:cubicBezTo>
                <a:cubicBezTo>
                  <a:pt y="781" x="13453"/>
                  <a:pt y="775" x="13462"/>
                  <a:pt y="768" x="13469"/>
                </a:cubicBezTo>
                <a:cubicBezTo>
                  <a:pt y="760" x="13477"/>
                  <a:pt y="751" x="13483"/>
                  <a:pt y="741" x="13487"/>
                </a:cubicBezTo>
                <a:cubicBezTo>
                  <a:pt y="730" x="13492"/>
                  <a:pt y="719" x="13494"/>
                  <a:pt y="707" x="13494"/>
                </a:cubicBezTo>
                <a:lnTo>
                  <a:pt y="223" x="13494"/>
                </a:lnTo>
                <a:lnTo>
                  <a:pt y="223" x="13325"/>
                </a:lnTo>
                <a:lnTo>
                  <a:pt y="624" x="13325"/>
                </a:lnTo>
                <a:lnTo>
                  <a:pt y="624" x="13124"/>
                </a:lnTo>
                <a:cubicBezTo>
                  <a:pt y="624" x="13111"/>
                  <a:pt y="621" x="13099"/>
                  <a:pt y="617" x="13089"/>
                </a:cubicBezTo>
                <a:cubicBezTo>
                  <a:pt y="613" x="13078"/>
                  <a:pt y="607" x="13069"/>
                  <a:pt y="600" x="13061"/>
                </a:cubicBezTo>
                <a:cubicBezTo>
                  <a:pt y="592" x="13053"/>
                  <a:pt y="583" x="13047"/>
                  <a:pt y="573" x="13043"/>
                </a:cubicBezTo>
                <a:cubicBezTo>
                  <a:pt y="562" x="13038"/>
                  <a:pt y="550" x="13036"/>
                  <a:pt y="536" x="13036"/>
                </a:cubicBezTo>
                <a:lnTo>
                  <a:pt y="223" x="13036"/>
                </a:lnTo>
                <a:close/>
                <a:moveTo>
                  <a:pt y="50" x="13701"/>
                </a:moveTo>
                <a:lnTo>
                  <a:pt y="223" x="13701"/>
                </a:lnTo>
                <a:lnTo>
                  <a:pt y="223" x="13536"/>
                </a:lnTo>
                <a:lnTo>
                  <a:pt y="391" x="13536"/>
                </a:lnTo>
                <a:lnTo>
                  <a:pt y="391" x="13701"/>
                </a:lnTo>
                <a:lnTo>
                  <a:pt y="792" x="13701"/>
                </a:lnTo>
                <a:lnTo>
                  <a:pt y="792" x="13871"/>
                </a:lnTo>
                <a:lnTo>
                  <a:pt y="391" x="13871"/>
                </a:lnTo>
                <a:lnTo>
                  <a:pt y="391" x="14093"/>
                </a:lnTo>
                <a:lnTo>
                  <a:pt y="223" x="14093"/>
                </a:lnTo>
                <a:lnTo>
                  <a:pt y="223" x="13871"/>
                </a:lnTo>
                <a:lnTo>
                  <a:pt y="50" x="13871"/>
                </a:lnTo>
                <a:close/>
                <a:moveTo>
                  <a:pt y="223" x="14226"/>
                </a:moveTo>
                <a:lnTo>
                  <a:pt y="385" x="14226"/>
                </a:lnTo>
                <a:lnTo>
                  <a:pt y="385" x="14526"/>
                </a:lnTo>
                <a:cubicBezTo>
                  <a:pt y="385" x="14536"/>
                  <a:pt y="388" x="14544"/>
                  <a:pt y="394" x="14550"/>
                </a:cubicBezTo>
                <a:cubicBezTo>
                  <a:pt y="399" x="14556"/>
                  <a:pt y="408" x="14559"/>
                  <a:pt y="418" x="14559"/>
                </a:cubicBezTo>
                <a:lnTo>
                  <a:pt y="596" x="14559"/>
                </a:lnTo>
                <a:cubicBezTo>
                  <a:pt y="606" x="14559"/>
                  <a:pt y="614" x="14556"/>
                  <a:pt y="620" x="14551"/>
                </a:cubicBezTo>
                <a:cubicBezTo>
                  <a:pt y="626" x="14545"/>
                  <a:pt y="629" x="14537"/>
                  <a:pt y="629" x="14526"/>
                </a:cubicBezTo>
                <a:lnTo>
                  <a:pt y="629" x="14298"/>
                </a:lnTo>
                <a:cubicBezTo>
                  <a:pt y="629" x="14288"/>
                  <a:pt y="627" x="14280"/>
                  <a:pt y="621" x="14273"/>
                </a:cubicBezTo>
                <a:cubicBezTo>
                  <a:pt y="616" x="14267"/>
                  <a:pt y="608" x="14263"/>
                  <a:pt y="597" x="14263"/>
                </a:cubicBezTo>
                <a:cubicBezTo>
                  <a:pt y="587" x="14263"/>
                  <a:pt y="579" x="14266"/>
                  <a:pt y="573" x="14272"/>
                </a:cubicBezTo>
                <a:cubicBezTo>
                  <a:pt y="566" x="14277"/>
                  <a:pt y="563" x="14286"/>
                  <a:pt y="563" x="14297"/>
                </a:cubicBezTo>
                <a:lnTo>
                  <a:pt y="563" x="14547"/>
                </a:lnTo>
                <a:lnTo>
                  <a:pt y="400" x="14547"/>
                </a:lnTo>
                <a:lnTo>
                  <a:pt y="400" x="14297"/>
                </a:lnTo>
                <a:cubicBezTo>
                  <a:pt y="400" x="14261"/>
                  <a:pt y="407" x="14231"/>
                  <a:pt y="420" x="14206"/>
                </a:cubicBezTo>
                <a:cubicBezTo>
                  <a:pt y="433" x="14181"/>
                  <a:pt y="450" x="14161"/>
                  <a:pt y="469" x="14145"/>
                </a:cubicBezTo>
                <a:cubicBezTo>
                  <a:pt y="489" x="14129"/>
                  <a:pt y="510" x="14118"/>
                  <a:pt y="533" x="14111"/>
                </a:cubicBezTo>
                <a:cubicBezTo>
                  <a:pt y="556" x="14104"/>
                  <a:pt y="577" x="14101"/>
                  <a:pt y="597" x="14101"/>
                </a:cubicBezTo>
                <a:cubicBezTo>
                  <a:pt y="632" x="14101"/>
                  <a:pt y="662" x="14108"/>
                  <a:pt y="687" x="14121"/>
                </a:cubicBezTo>
                <a:cubicBezTo>
                  <a:pt y="712" x="14134"/>
                  <a:pt y="733" x="14150"/>
                  <a:pt y="748" x="14170"/>
                </a:cubicBezTo>
                <a:cubicBezTo>
                  <a:pt y="764" x="14190"/>
                  <a:pt y="775" x="14211"/>
                  <a:pt y="782" x="14233"/>
                </a:cubicBezTo>
                <a:cubicBezTo>
                  <a:pt y="789" x="14256"/>
                  <a:pt y="792" x="14277"/>
                  <a:pt y="792" x="14297"/>
                </a:cubicBezTo>
                <a:lnTo>
                  <a:pt y="792" x="14526"/>
                </a:lnTo>
                <a:cubicBezTo>
                  <a:pt y="792" x="14561"/>
                  <a:pt y="786" x="14591"/>
                  <a:pt y="772" x="14616"/>
                </a:cubicBezTo>
                <a:cubicBezTo>
                  <a:pt y="759" x="14642"/>
                  <a:pt y="743" x="14662"/>
                  <a:pt y="723" x="14677"/>
                </a:cubicBezTo>
                <a:cubicBezTo>
                  <a:pt y="703" x="14693"/>
                  <a:pt y="682" x="14704"/>
                  <a:pt y="660" x="14711"/>
                </a:cubicBezTo>
                <a:cubicBezTo>
                  <a:pt y="637" x="14718"/>
                  <a:pt y="616" x="14721"/>
                  <a:pt y="597" x="14721"/>
                </a:cubicBezTo>
                <a:lnTo>
                  <a:pt y="418" x="14721"/>
                </a:lnTo>
                <a:cubicBezTo>
                  <a:pt y="383" x="14721"/>
                  <a:pt y="353" x="14715"/>
                  <a:pt y="328" x="14701"/>
                </a:cubicBezTo>
                <a:cubicBezTo>
                  <a:pt y="302" x="14688"/>
                  <a:pt y="282" x="14672"/>
                  <a:pt y="267" x="14652"/>
                </a:cubicBezTo>
                <a:cubicBezTo>
                  <a:pt y="251" x="14633"/>
                  <a:pt y="240" x="14612"/>
                  <a:pt y="233" x="14589"/>
                </a:cubicBezTo>
                <a:cubicBezTo>
                  <a:pt y="226" x="14566"/>
                  <a:pt y="223" x="14545"/>
                  <a:pt y="223" x="14526"/>
                </a:cubicBezTo>
                <a:close/>
                <a:moveTo>
                  <a:pt y="223" x="15110"/>
                </a:moveTo>
                <a:lnTo>
                  <a:pt y="593" x="15110"/>
                </a:lnTo>
                <a:cubicBezTo>
                  <a:pt y="629" x="15110"/>
                  <a:pt y="660" x="15117"/>
                  <a:pt y="686" x="15130"/>
                </a:cubicBezTo>
                <a:cubicBezTo>
                  <a:pt y="711" x="15143"/>
                  <a:pt y="732" x="15160"/>
                  <a:pt y="748" x="15180"/>
                </a:cubicBezTo>
                <a:cubicBezTo>
                  <a:pt y="764" x="15200"/>
                  <a:pt y="775" x="15222"/>
                  <a:pt y="782" x="15245"/>
                </a:cubicBezTo>
                <a:cubicBezTo>
                  <a:pt y="789" x="15268"/>
                  <a:pt y="792" x="15289"/>
                  <a:pt y="792" x="15309"/>
                </a:cubicBezTo>
                <a:lnTo>
                  <a:pt y="792" x="15559"/>
                </a:lnTo>
                <a:lnTo>
                  <a:pt y="624" x="15559"/>
                </a:lnTo>
                <a:lnTo>
                  <a:pt y="624" x="15310"/>
                </a:lnTo>
                <a:cubicBezTo>
                  <a:pt y="624" x="15299"/>
                  <a:pt y="621" x="15291"/>
                  <a:pt y="617" x="15286"/>
                </a:cubicBezTo>
                <a:cubicBezTo>
                  <a:pt y="612" x="15281"/>
                  <a:pt y="604" x="15279"/>
                  <a:pt y="593" x="15279"/>
                </a:cubicBezTo>
                <a:lnTo>
                  <a:pt y="223" x="15279"/>
                </a:lnTo>
                <a:close/>
                <a:moveTo>
                  <a:pt y="50" x="16240"/>
                </a:moveTo>
                <a:cubicBezTo>
                  <a:pt y="50" x="16228"/>
                  <a:pt y="52" x="16216"/>
                  <a:pt y="57" x="16206"/>
                </a:cubicBezTo>
                <a:cubicBezTo>
                  <a:pt y="61" x="16196"/>
                  <a:pt y="67" x="16187"/>
                  <a:pt y="75" x="16179"/>
                </a:cubicBezTo>
                <a:cubicBezTo>
                  <a:pt y="83" x="16171"/>
                  <a:pt y="92" x="16165"/>
                  <a:pt y="102" x="16161"/>
                </a:cubicBezTo>
                <a:cubicBezTo>
                  <a:pt y="113" x="16157"/>
                  <a:pt y="123" x="16155"/>
                  <a:pt y="135" x="16155"/>
                </a:cubicBezTo>
                <a:lnTo>
                  <a:pt y="707" x="16155"/>
                </a:lnTo>
                <a:cubicBezTo>
                  <a:pt y="719" x="16155"/>
                  <a:pt y="730" x="16157"/>
                  <a:pt y="741" x="16161"/>
                </a:cubicBezTo>
                <a:cubicBezTo>
                  <a:pt y="751" x="16166"/>
                  <a:pt y="760" x="16172"/>
                  <a:pt y="768" x="16179"/>
                </a:cubicBezTo>
                <a:cubicBezTo>
                  <a:pt y="775" x="16187"/>
                  <a:pt y="781" x="16196"/>
                  <a:pt y="786" x="16206"/>
                </a:cubicBezTo>
                <a:cubicBezTo>
                  <a:pt y="790" x="16217"/>
                  <a:pt y="792" x="16228"/>
                  <a:pt y="792" x="16240"/>
                </a:cubicBezTo>
                <a:lnTo>
                  <a:pt y="792" x="16582"/>
                </a:lnTo>
                <a:cubicBezTo>
                  <a:pt y="792" x="16627"/>
                  <a:pt y="784" x="16669"/>
                  <a:pt y="769" x="16707"/>
                </a:cubicBezTo>
                <a:cubicBezTo>
                  <a:pt y="753" x="16745"/>
                  <a:pt y="731" x="16778"/>
                  <a:pt y="703" x="16806"/>
                </a:cubicBezTo>
                <a:cubicBezTo>
                  <a:pt y="676" x="16835"/>
                  <a:pt y="642" x="16857"/>
                  <a:pt y="604" x="16872"/>
                </a:cubicBezTo>
                <a:cubicBezTo>
                  <a:pt y="566" x="16888"/>
                  <a:pt y="524" x="16896"/>
                  <a:pt y="478" x="16896"/>
                </a:cubicBezTo>
                <a:lnTo>
                  <a:pt y="364" x="16896"/>
                </a:lnTo>
                <a:cubicBezTo>
                  <a:pt y="319" x="16896"/>
                  <a:pt y="277" x="16888"/>
                  <a:pt y="239" x="16872"/>
                </a:cubicBezTo>
                <a:cubicBezTo>
                  <a:pt y="200" x="16857"/>
                  <a:pt y="167" x="16835"/>
                  <a:pt y="139" x="16806"/>
                </a:cubicBezTo>
                <a:cubicBezTo>
                  <a:pt y="111" x="16778"/>
                  <a:pt y="90" x="16745"/>
                  <a:pt y="74" x="16707"/>
                </a:cubicBezTo>
                <a:cubicBezTo>
                  <a:pt y="58" x="16669"/>
                  <a:pt y="50" x="16627"/>
                  <a:pt y="50" x="16582"/>
                </a:cubicBezTo>
                <a:close/>
                <a:moveTo>
                  <a:pt y="223" x="16962"/>
                </a:moveTo>
                <a:lnTo>
                  <a:pt y="593" x="16962"/>
                </a:lnTo>
                <a:cubicBezTo>
                  <a:pt y="629" x="16962"/>
                  <a:pt y="660" x="16968"/>
                  <a:pt y="686" x="16982"/>
                </a:cubicBezTo>
                <a:cubicBezTo>
                  <a:pt y="711" x="16995"/>
                  <a:pt y="732" x="17011"/>
                  <a:pt y="748" x="17032"/>
                </a:cubicBezTo>
                <a:cubicBezTo>
                  <a:pt y="764" x="17052"/>
                  <a:pt y="775" x="17073"/>
                  <a:pt y="782" x="17096"/>
                </a:cubicBezTo>
                <a:cubicBezTo>
                  <a:pt y="789" x="17119"/>
                  <a:pt y="792" x="17141"/>
                  <a:pt y="792" x="17161"/>
                </a:cubicBezTo>
                <a:lnTo>
                  <a:pt y="792" x="17411"/>
                </a:lnTo>
                <a:lnTo>
                  <a:pt y="624" x="17411"/>
                </a:lnTo>
                <a:lnTo>
                  <a:pt y="624" x="17162"/>
                </a:lnTo>
                <a:cubicBezTo>
                  <a:pt y="624" x="17150"/>
                  <a:pt y="621" x="17142"/>
                  <a:pt y="617" x="17138"/>
                </a:cubicBezTo>
                <a:cubicBezTo>
                  <a:pt y="612" x="17133"/>
                  <a:pt y="604" x="17131"/>
                  <a:pt y="593" x="17131"/>
                </a:cubicBezTo>
                <a:lnTo>
                  <a:pt y="223" x="17131"/>
                </a:lnTo>
                <a:close/>
                <a:moveTo>
                  <a:pt y="223" x="5654"/>
                </a:moveTo>
                <a:lnTo>
                  <a:pt y="709" x="5654"/>
                </a:lnTo>
                <a:cubicBezTo>
                  <a:pt y="721" x="5654"/>
                  <a:pt y="732" x="5656"/>
                  <a:pt y="742" x="5660"/>
                </a:cubicBezTo>
                <a:cubicBezTo>
                  <a:pt y="752" x="5665"/>
                  <a:pt y="761" x="5671"/>
                  <a:pt y="769" x="5679"/>
                </a:cubicBezTo>
                <a:cubicBezTo>
                  <a:pt y="776" x="5686"/>
                  <a:pt y="782" x="5695"/>
                  <a:pt y="787" x="5706"/>
                </a:cubicBezTo>
                <a:cubicBezTo>
                  <a:pt y="791" x="5716"/>
                  <a:pt y="793" x="5727"/>
                  <a:pt y="793" x="5739"/>
                </a:cubicBezTo>
                <a:cubicBezTo>
                  <a:pt y="793" x="5792"/>
                  <a:pt y="786" x="5841"/>
                  <a:pt y="771" x="5887"/>
                </a:cubicBezTo>
                <a:cubicBezTo>
                  <a:pt y="757" x="5933"/>
                  <a:pt y="737" x="5975"/>
                  <a:pt y="712" x="6014"/>
                </a:cubicBezTo>
                <a:cubicBezTo>
                  <a:pt y="687" x="6053"/>
                  <a:pt y="657" x="6088"/>
                  <a:pt y="623" x="6120"/>
                </a:cubicBezTo>
                <a:cubicBezTo>
                  <a:pt y="588" x="6151"/>
                  <a:pt y="551" x="6180"/>
                  <a:pt y="510" x="6206"/>
                </a:cubicBezTo>
                <a:cubicBezTo>
                  <a:pt y="470" x="6231"/>
                  <a:pt y="428" x="6254"/>
                  <a:pt y="384" x="6273"/>
                </a:cubicBezTo>
                <a:cubicBezTo>
                  <a:pt y="340" x="6293"/>
                  <a:pt y="286" x="6313"/>
                  <a:pt y="223" x="6333"/>
                </a:cubicBezTo>
                <a:lnTo>
                  <a:pt y="223" x="6154"/>
                </a:lnTo>
                <a:cubicBezTo>
                  <a:pt y="255" x="6145"/>
                  <a:pt y="284" x="6135"/>
                  <a:pt y="312" x="6124"/>
                </a:cubicBezTo>
                <a:cubicBezTo>
                  <a:pt y="339" x="6112"/>
                  <a:pt y="367" x="6098"/>
                  <a:pt y="396" x="6082"/>
                </a:cubicBezTo>
                <a:cubicBezTo>
                  <a:pt y="425" x="6065"/>
                  <a:pt y="452" x="6047"/>
                  <a:pt y="479" x="6026"/>
                </a:cubicBezTo>
                <a:cubicBezTo>
                  <a:pt y="506" x="6005"/>
                  <a:pt y="530" x="5982"/>
                  <a:pt y="551" x="5958"/>
                </a:cubicBezTo>
                <a:cubicBezTo>
                  <a:pt y="572" x="5934"/>
                  <a:pt y="589" x="5909"/>
                  <a:pt y="601" x="5883"/>
                </a:cubicBezTo>
                <a:cubicBezTo>
                  <a:pt y="613" x="5856"/>
                  <a:pt y="620" x="5836"/>
                  <a:pt y="620" x="5822"/>
                </a:cubicBezTo>
                <a:lnTo>
                  <a:pt y="223" x="5822"/>
                </a:lnTo>
                <a:close/>
                <a:moveTo>
                  <a:pt y="50" x="17593"/>
                </a:moveTo>
                <a:lnTo>
                  <a:pt y="756" x="17939"/>
                </a:lnTo>
                <a:cubicBezTo>
                  <a:pt y="770" x="17947"/>
                  <a:pt y="781" x="17957"/>
                  <a:pt y="789" x="17971"/>
                </a:cubicBezTo>
                <a:cubicBezTo>
                  <a:pt y="798" x="17984"/>
                  <a:pt y="802" x="17999"/>
                  <a:pt y="802" x="18015"/>
                </a:cubicBezTo>
                <a:cubicBezTo>
                  <a:pt y="802" x="18031"/>
                  <a:pt y="798" x="18046"/>
                  <a:pt y="789" x="18060"/>
                </a:cubicBezTo>
                <a:cubicBezTo>
                  <a:pt y="781" x="18073"/>
                  <a:pt y="770" x="18084"/>
                  <a:pt y="756" x="18091"/>
                </a:cubicBezTo>
                <a:lnTo>
                  <a:pt y="50" x="18437"/>
                </a:lnTo>
                <a:lnTo>
                  <a:pt y="50" x="18249"/>
                </a:lnTo>
                <a:lnTo>
                  <a:pt y="528" x="18015"/>
                </a:lnTo>
                <a:lnTo>
                  <a:pt y="50" x="17782"/>
                </a:lnTo>
                <a:close/>
                <a:moveTo>
                  <a:pt y="223" x="2493"/>
                </a:moveTo>
                <a:cubicBezTo>
                  <a:pt y="223" x="2480"/>
                  <a:pt y="224" x="2466"/>
                  <a:pt y="227" x="2451"/>
                </a:cubicBezTo>
                <a:cubicBezTo>
                  <a:pt y="230" x="2436"/>
                  <a:pt y="235" x="2422"/>
                  <a:pt y="242" x="2407"/>
                </a:cubicBezTo>
                <a:cubicBezTo>
                  <a:pt y="248" x="2392"/>
                  <a:pt y="257" x="2378"/>
                  <a:pt y="267" x="2365"/>
                </a:cubicBezTo>
                <a:cubicBezTo>
                  <a:pt y="277" x="2351"/>
                  <a:pt y="290" x="2339"/>
                  <a:pt y="305" x="2329"/>
                </a:cubicBezTo>
                <a:cubicBezTo>
                  <a:pt y="320" x="2318"/>
                  <a:pt y="337" x="2310"/>
                  <a:pt y="356" x="2304"/>
                </a:cubicBezTo>
                <a:cubicBezTo>
                  <a:pt y="376" x="2298"/>
                  <a:pt y="397" x="2294"/>
                  <a:pt y="421" x="2294"/>
                </a:cubicBezTo>
                <a:lnTo>
                  <a:pt y="957" x="2294"/>
                </a:lnTo>
                <a:lnTo>
                  <a:pt y="957" x="2463"/>
                </a:lnTo>
                <a:lnTo>
                  <a:pt y="421" x="2463"/>
                </a:lnTo>
                <a:cubicBezTo>
                  <a:pt y="410" x="2463"/>
                  <a:pt y="403" x="2465"/>
                  <a:pt y="398" x="2470"/>
                </a:cubicBezTo>
                <a:cubicBezTo>
                  <a:pt y="394" x="2475"/>
                  <a:pt y="391" x="2483"/>
                  <a:pt y="391" x="2494"/>
                </a:cubicBezTo>
                <a:lnTo>
                  <a:pt y="391" x="2722"/>
                </a:lnTo>
                <a:cubicBezTo>
                  <a:pt y="391" x="2733"/>
                  <a:pt y="393" x="2741"/>
                  <a:pt y="398" x="2746"/>
                </a:cubicBezTo>
                <a:cubicBezTo>
                  <a:pt y="402" x="2750"/>
                  <a:pt y="410" x="2752"/>
                  <a:pt y="422" x="2752"/>
                </a:cubicBezTo>
                <a:lnTo>
                  <a:pt y="593" x="2752"/>
                </a:lnTo>
                <a:cubicBezTo>
                  <a:pt y="604" x="2752"/>
                  <a:pt y="612" x="2750"/>
                  <a:pt y="617" x="2746"/>
                </a:cubicBezTo>
                <a:cubicBezTo>
                  <a:pt y="621" x="2741"/>
                  <a:pt y="624" x="2734"/>
                  <a:pt y="624" x="2722"/>
                </a:cubicBezTo>
                <a:lnTo>
                  <a:pt y="624" x="2473"/>
                </a:lnTo>
                <a:lnTo>
                  <a:pt y="792" x="2473"/>
                </a:lnTo>
                <a:lnTo>
                  <a:pt y="792" x="2722"/>
                </a:lnTo>
                <a:cubicBezTo>
                  <a:pt y="792" x="2736"/>
                  <a:pt y="791" x="2750"/>
                  <a:pt y="788" x="2765"/>
                </a:cubicBezTo>
                <a:cubicBezTo>
                  <a:pt y="785" x="2780"/>
                  <a:pt y="780" x="2794"/>
                  <a:pt y="773" x="2809"/>
                </a:cubicBezTo>
                <a:cubicBezTo>
                  <a:pt y="767" x="2824"/>
                  <a:pt y="758" x="2838"/>
                  <a:pt y="748" x="2851"/>
                </a:cubicBezTo>
                <a:cubicBezTo>
                  <a:pt y="737" x="2865"/>
                  <a:pt y="725" x="2877"/>
                  <a:pt y="710" x="2887"/>
                </a:cubicBezTo>
                <a:cubicBezTo>
                  <a:pt y="695" x="2897"/>
                  <a:pt y="678" x="2906"/>
                  <a:pt y="658" x="2912"/>
                </a:cubicBezTo>
                <a:cubicBezTo>
                  <a:pt y="639" x="2918"/>
                  <a:pt y="617" x="2921"/>
                  <a:pt y="593" x="2921"/>
                </a:cubicBezTo>
                <a:lnTo>
                  <a:pt y="421" x="2921"/>
                </a:lnTo>
                <a:cubicBezTo>
                  <a:pt y="408" x="2921"/>
                  <a:pt y="394" x="2920"/>
                  <a:pt y="379" x="2916"/>
                </a:cubicBezTo>
                <a:cubicBezTo>
                  <a:pt y="364" x="2913"/>
                  <a:pt y="349" x="2909"/>
                  <a:pt y="335" x="2902"/>
                </a:cubicBezTo>
                <a:cubicBezTo>
                  <a:pt y="320" x="2896"/>
                  <a:pt y="306" x="2887"/>
                  <a:pt y="292" x="2877"/>
                </a:cubicBezTo>
                <a:cubicBezTo>
                  <a:pt y="279" x="2866"/>
                  <a:pt y="267" x="2854"/>
                  <a:pt y="257" x="2839"/>
                </a:cubicBezTo>
                <a:cubicBezTo>
                  <a:pt y="246" x="2824"/>
                  <a:pt y="238" x="2807"/>
                  <a:pt y="232" x="2787"/>
                </a:cubicBezTo>
                <a:cubicBezTo>
                  <a:pt y="226" x="2768"/>
                  <a:pt y="223" x="2746"/>
                  <a:pt y="223" x="2722"/>
                </a:cubicBezTo>
                <a:close/>
                <a:moveTo>
                  <a:pt y="223" x="15568"/>
                </a:moveTo>
                <a:lnTo>
                  <a:pt y="822" x="15568"/>
                </a:lnTo>
                <a:cubicBezTo>
                  <a:pt y="833" x="15568"/>
                  <a:pt y="841" x="15566"/>
                  <a:pt y="846" x="15562"/>
                </a:cubicBezTo>
                <a:cubicBezTo>
                  <a:pt y="850" x="15557"/>
                  <a:pt y="853" x="15549"/>
                  <a:pt y="853" x="15538"/>
                </a:cubicBezTo>
                <a:lnTo>
                  <a:pt y="853" x="15289"/>
                </a:lnTo>
                <a:lnTo>
                  <a:pt y="1021" x="15289"/>
                </a:lnTo>
                <a:lnTo>
                  <a:pt y="1021" x="15538"/>
                </a:lnTo>
                <a:cubicBezTo>
                  <a:pt y="1021" x="15552"/>
                  <a:pt y="1020" x="15566"/>
                  <a:pt y="1017" x="15581"/>
                </a:cubicBezTo>
                <a:cubicBezTo>
                  <a:pt y="1014" x="15596"/>
                  <a:pt y="1009" x="15610"/>
                  <a:pt y="1002" x="15625"/>
                </a:cubicBezTo>
                <a:cubicBezTo>
                  <a:pt y="996" x="15639"/>
                  <a:pt y="987" x="15654"/>
                  <a:pt y="977" x="15667"/>
                </a:cubicBezTo>
                <a:cubicBezTo>
                  <a:pt y="966" x="15681"/>
                  <a:pt y="954" x="15693"/>
                  <a:pt y="939" x="15703"/>
                </a:cubicBezTo>
                <a:cubicBezTo>
                  <a:pt y="924" x="15713"/>
                  <a:pt y="907" x="15722"/>
                  <a:pt y="887" x="15728"/>
                </a:cubicBezTo>
                <a:cubicBezTo>
                  <a:pt y="868" x="15734"/>
                  <a:pt y="846" x="15737"/>
                  <a:pt y="822" x="15737"/>
                </a:cubicBezTo>
                <a:lnTo>
                  <a:pt y="223" x="15737"/>
                </a:lnTo>
                <a:close/>
                <a:moveTo>
                  <a:pt y="223" x="17420"/>
                </a:moveTo>
                <a:lnTo>
                  <a:pt y="822" x="17420"/>
                </a:lnTo>
                <a:cubicBezTo>
                  <a:pt y="833" x="17420"/>
                  <a:pt y="841" x="17418"/>
                  <a:pt y="846" x="17413"/>
                </a:cubicBezTo>
                <a:cubicBezTo>
                  <a:pt y="850" x="17409"/>
                  <a:pt y="853" x="17401"/>
                  <a:pt y="853" x="17390"/>
                </a:cubicBezTo>
                <a:lnTo>
                  <a:pt y="853" x="17140"/>
                </a:lnTo>
                <a:lnTo>
                  <a:pt y="1021" x="17140"/>
                </a:lnTo>
                <a:lnTo>
                  <a:pt y="1021" x="17390"/>
                </a:lnTo>
                <a:cubicBezTo>
                  <a:pt y="1021" x="17403"/>
                  <a:pt y="1020" x="17418"/>
                  <a:pt y="1017" x="17432"/>
                </a:cubicBezTo>
                <a:cubicBezTo>
                  <a:pt y="1014" x="17447"/>
                  <a:pt y="1009" x="17462"/>
                  <a:pt y="1002" x="17476"/>
                </a:cubicBezTo>
                <a:cubicBezTo>
                  <a:pt y="996" x="17491"/>
                  <a:pt y="987" x="17505"/>
                  <a:pt y="977" x="17519"/>
                </a:cubicBezTo>
                <a:cubicBezTo>
                  <a:pt y="966" x="17532"/>
                  <a:pt y="954" x="17544"/>
                  <a:pt y="939" x="17555"/>
                </a:cubicBezTo>
                <a:cubicBezTo>
                  <a:pt y="924" x="17565"/>
                  <a:pt y="907" x="17573"/>
                  <a:pt y="887" x="17579"/>
                </a:cubicBezTo>
                <a:cubicBezTo>
                  <a:pt y="868" x="17585"/>
                  <a:pt y="846" x="17589"/>
                  <a:pt y="822" x="17589"/>
                </a:cubicBezTo>
                <a:lnTo>
                  <a:pt y="223" x="17589"/>
                </a:lnTo>
                <a:close/>
              </a:path>
            </a:pathLst>
          </a:custGeom>
          <a:solidFill>
            <a:srgbClr val="BF9000"/>
          </a:solidFill>
          <a:ln w="9525" cap="flat">
            <a:solidFill>
              <a:srgbClr val="FFFFFF"/>
            </a:solidFill>
            <a:prstDash val="solid"/>
            <a:round/>
            <a:headEnd w="med" len="med" type="none"/>
            <a:tailEnd w="med" len="med" type="none"/>
          </a:ln>
        </p:spPr>
      </p:sp>
      <p:sp>
        <p:nvSpPr>
          <p:cNvPr id="133" name="Shape 133"/>
          <p:cNvSpPr txBox="1"/>
          <p:nvPr/>
        </p:nvSpPr>
        <p:spPr>
          <a:xfrm>
            <a:off y="1825400" x="2138125"/>
            <a:ext cy="2516400" cx="2118600"/>
          </a:xfrm>
          <a:prstGeom prst="rect">
            <a:avLst/>
          </a:prstGeom>
        </p:spPr>
        <p:txBody>
          <a:bodyPr bIns="91425" rIns="91425" lIns="91425" tIns="91425" anchor="ctr" anchorCtr="0">
            <a:noAutofit/>
          </a:bodyPr>
          <a:lstStyle/>
          <a:p>
            <a:pPr rtl="0" lvl="0">
              <a:buNone/>
            </a:pPr>
            <a:r>
              <a:rPr b="1" lang="es">
                <a:solidFill>
                  <a:srgbClr val="FFFFFF"/>
                </a:solidFill>
              </a:rPr>
              <a:t>12800   0.706803</a:t>
            </a:r>
          </a:p>
          <a:p>
            <a:pPr rtl="0" lvl="0">
              <a:buNone/>
            </a:pPr>
            <a:r>
              <a:rPr b="1" lang="es">
                <a:solidFill>
                  <a:srgbClr val="FFFFFF"/>
                </a:solidFill>
              </a:rPr>
              <a:t>13600   0.793469</a:t>
            </a:r>
          </a:p>
          <a:p>
            <a:pPr rtl="0" lvl="0">
              <a:buNone/>
            </a:pPr>
            <a:r>
              <a:rPr b="1" lang="es">
                <a:solidFill>
                  <a:srgbClr val="FFFFFF"/>
                </a:solidFill>
              </a:rPr>
              <a:t>14400   0.8877</a:t>
            </a:r>
          </a:p>
          <a:p>
            <a:pPr rtl="0" lvl="0">
              <a:buNone/>
            </a:pPr>
            <a:r>
              <a:rPr b="1" lang="es">
                <a:solidFill>
                  <a:srgbClr val="FFFFFF"/>
                </a:solidFill>
              </a:rPr>
              <a:t>15200   0.986821</a:t>
            </a:r>
          </a:p>
          <a:p>
            <a:pPr rtl="0" lvl="0">
              <a:buNone/>
            </a:pPr>
            <a:r>
              <a:rPr b="1" lang="es">
                <a:solidFill>
                  <a:srgbClr val="FFFFFF"/>
                </a:solidFill>
              </a:rPr>
              <a:t>16000   1.12243</a:t>
            </a:r>
          </a:p>
          <a:p>
            <a:pPr rtl="0" lvl="0">
              <a:buNone/>
            </a:pPr>
            <a:r>
              <a:rPr b="1" lang="es">
                <a:solidFill>
                  <a:srgbClr val="FFFFFF"/>
                </a:solidFill>
              </a:rPr>
              <a:t>16800   1.25774</a:t>
            </a:r>
          </a:p>
          <a:p>
            <a:pPr rtl="0" lvl="0">
              <a:buNone/>
            </a:pPr>
            <a:r>
              <a:rPr b="1" lang="es">
                <a:solidFill>
                  <a:srgbClr val="FFFFFF"/>
                </a:solidFill>
              </a:rPr>
              <a:t>17600   1.37679</a:t>
            </a:r>
          </a:p>
          <a:p>
            <a:pPr rtl="0" lvl="0">
              <a:buNone/>
            </a:pPr>
            <a:r>
              <a:rPr b="1" lang="es">
                <a:solidFill>
                  <a:srgbClr val="FFFFFF"/>
                </a:solidFill>
              </a:rPr>
              <a:t>18400   1.55339</a:t>
            </a:r>
          </a:p>
          <a:p>
            <a:pPr rtl="0" lvl="0">
              <a:buNone/>
            </a:pPr>
            <a:r>
              <a:rPr b="1" lang="es">
                <a:solidFill>
                  <a:srgbClr val="FFFFFF"/>
                </a:solidFill>
              </a:rPr>
              <a:t>19200   1.61142</a:t>
            </a:r>
          </a:p>
          <a:p>
            <a:pPr rtl="0" lvl="0">
              <a:buNone/>
            </a:pPr>
            <a:r>
              <a:rPr b="1" lang="es">
                <a:solidFill>
                  <a:srgbClr val="FFFFFF"/>
                </a:solidFill>
              </a:rPr>
              <a:t>20000   1.74504</a:t>
            </a:r>
          </a:p>
          <a:p>
            <a:pPr rtl="0" lvl="0">
              <a:buNone/>
            </a:pPr>
            <a:r>
              <a:rPr b="1" lang="es">
                <a:solidFill>
                  <a:srgbClr val="FFFFFF"/>
                </a:solidFill>
              </a:rPr>
              <a:t>20800   1.8655</a:t>
            </a:r>
          </a:p>
          <a:p>
            <a:pPr rtl="0" lvl="0">
              <a:buNone/>
            </a:pPr>
            <a:r>
              <a:rPr b="1" lang="es">
                <a:solidFill>
                  <a:srgbClr val="F1C232"/>
                </a:solidFill>
              </a:rPr>
              <a:t>21600   2.03142</a:t>
            </a:r>
          </a:p>
          <a:p>
            <a:pPr rtl="0" lvl="0">
              <a:buNone/>
            </a:pPr>
            <a:r>
              <a:rPr b="1" lang="es">
                <a:solidFill>
                  <a:srgbClr val="F1C232"/>
                </a:solidFill>
              </a:rPr>
              <a:t>22400   2.15824</a:t>
            </a:r>
          </a:p>
          <a:p>
            <a:pPr rtl="0" lvl="0">
              <a:buNone/>
            </a:pPr>
            <a:r>
              <a:rPr b="1" lang="es">
                <a:solidFill>
                  <a:srgbClr val="F1C232"/>
                </a:solidFill>
              </a:rPr>
              <a:t>23200   2.32161</a:t>
            </a:r>
          </a:p>
          <a:p>
            <a:pPr rtl="0" lvl="0">
              <a:buNone/>
            </a:pPr>
            <a:r>
              <a:rPr u="sng" b="1" lang="es">
                <a:solidFill>
                  <a:srgbClr val="00FFFF"/>
                </a:solidFill>
              </a:rPr>
              <a:t>24000   2.49592</a:t>
            </a:r>
          </a:p>
        </p:txBody>
      </p:sp>
      <p:sp>
        <p:nvSpPr>
          <p:cNvPr id="134" name="Shape 134"/>
          <p:cNvSpPr txBox="1"/>
          <p:nvPr/>
        </p:nvSpPr>
        <p:spPr>
          <a:xfrm>
            <a:off y="1597900" x="317800"/>
            <a:ext cy="3000000" cx="3000000"/>
          </a:xfrm>
          <a:prstGeom prst="rect">
            <a:avLst/>
          </a:prstGeom>
        </p:spPr>
        <p:txBody>
          <a:bodyPr bIns="91425" rIns="91425" lIns="91425" tIns="91425" anchor="ctr" anchorCtr="0">
            <a:noAutofit/>
          </a:bodyPr>
          <a:lstStyle/>
          <a:p>
            <a:pPr rtl="0" lvl="0">
              <a:buNone/>
            </a:pPr>
            <a:r>
              <a:rPr b="1" lang="es">
                <a:solidFill>
                  <a:srgbClr val="FFFFFF"/>
                </a:solidFill>
              </a:rPr>
              <a:t>800       0.004285</a:t>
            </a:r>
          </a:p>
          <a:p>
            <a:pPr rtl="0" lvl="0">
              <a:buNone/>
            </a:pPr>
            <a:r>
              <a:rPr b="1" lang="es">
                <a:solidFill>
                  <a:srgbClr val="FFFFFF"/>
                </a:solidFill>
              </a:rPr>
              <a:t>1600     0.01468</a:t>
            </a:r>
          </a:p>
          <a:p>
            <a:pPr rtl="0" lvl="0">
              <a:buNone/>
            </a:pPr>
            <a:r>
              <a:rPr b="1" lang="es">
                <a:solidFill>
                  <a:srgbClr val="FFFFFF"/>
                </a:solidFill>
              </a:rPr>
              <a:t>2400     0.025223</a:t>
            </a:r>
          </a:p>
          <a:p>
            <a:pPr rtl="0" lvl="0">
              <a:buNone/>
            </a:pPr>
            <a:r>
              <a:rPr b="1" lang="es">
                <a:solidFill>
                  <a:srgbClr val="FFFFFF"/>
                </a:solidFill>
              </a:rPr>
              <a:t>3200     0.044742</a:t>
            </a:r>
          </a:p>
          <a:p>
            <a:pPr rtl="0" lvl="0">
              <a:buNone/>
            </a:pPr>
            <a:r>
              <a:rPr b="1" lang="es">
                <a:solidFill>
                  <a:srgbClr val="FFFFFF"/>
                </a:solidFill>
              </a:rPr>
              <a:t>4000     0.077253</a:t>
            </a:r>
          </a:p>
          <a:p>
            <a:pPr rtl="0" lvl="0">
              <a:buNone/>
            </a:pPr>
            <a:r>
              <a:rPr b="1" lang="es">
                <a:solidFill>
                  <a:srgbClr val="FFFFFF"/>
                </a:solidFill>
              </a:rPr>
              <a:t>4800     0.100034</a:t>
            </a:r>
          </a:p>
          <a:p>
            <a:pPr rtl="0" lvl="0">
              <a:buNone/>
            </a:pPr>
            <a:r>
              <a:rPr b="1" lang="es">
                <a:solidFill>
                  <a:srgbClr val="FFFFFF"/>
                </a:solidFill>
              </a:rPr>
              <a:t>5600     0.134947</a:t>
            </a:r>
          </a:p>
          <a:p>
            <a:pPr rtl="0" lvl="0">
              <a:buNone/>
            </a:pPr>
            <a:r>
              <a:rPr b="1" lang="es">
                <a:solidFill>
                  <a:srgbClr val="FFFFFF"/>
                </a:solidFill>
              </a:rPr>
              <a:t>6400     0.176217</a:t>
            </a:r>
          </a:p>
          <a:p>
            <a:pPr rtl="0" lvl="0">
              <a:buNone/>
            </a:pPr>
            <a:r>
              <a:rPr b="1" lang="es">
                <a:solidFill>
                  <a:srgbClr val="FFFFFF"/>
                </a:solidFill>
              </a:rPr>
              <a:t>7200     0.223684</a:t>
            </a:r>
          </a:p>
          <a:p>
            <a:pPr rtl="0" lvl="0">
              <a:buNone/>
            </a:pPr>
            <a:r>
              <a:rPr b="1" lang="es">
                <a:solidFill>
                  <a:srgbClr val="FFFFFF"/>
                </a:solidFill>
              </a:rPr>
              <a:t>8000     0.276205</a:t>
            </a:r>
          </a:p>
          <a:p>
            <a:pPr rtl="0" lvl="0">
              <a:buNone/>
            </a:pPr>
            <a:r>
              <a:rPr b="1" lang="es">
                <a:solidFill>
                  <a:srgbClr val="FFFFFF"/>
                </a:solidFill>
              </a:rPr>
              <a:t>8800     0.344716</a:t>
            </a:r>
          </a:p>
          <a:p>
            <a:pPr rtl="0" lvl="0">
              <a:buNone/>
            </a:pPr>
            <a:r>
              <a:rPr b="1" lang="es">
                <a:solidFill>
                  <a:srgbClr val="FFFFFF"/>
                </a:solidFill>
              </a:rPr>
              <a:t>9600     0.404738</a:t>
            </a:r>
          </a:p>
          <a:p>
            <a:pPr rtl="0" lvl="0">
              <a:buNone/>
            </a:pPr>
            <a:r>
              <a:rPr b="1" lang="es">
                <a:solidFill>
                  <a:srgbClr val="FFFFFF"/>
                </a:solidFill>
              </a:rPr>
              <a:t>10400   0.47213</a:t>
            </a:r>
          </a:p>
          <a:p>
            <a:pPr rtl="0" lvl="0">
              <a:buNone/>
            </a:pPr>
            <a:r>
              <a:rPr b="1" lang="es">
                <a:solidFill>
                  <a:srgbClr val="FFFFFF"/>
                </a:solidFill>
              </a:rPr>
              <a:t>11200   0.543367</a:t>
            </a:r>
          </a:p>
          <a:p>
            <a:pPr rtl="0" lvl="0">
              <a:buNone/>
            </a:pPr>
            <a:r>
              <a:rPr b="1" lang="es">
                <a:solidFill>
                  <a:srgbClr val="FFFFFF"/>
                </a:solidFill>
              </a:rPr>
              <a:t>12000   0.620896</a:t>
            </a:r>
          </a:p>
        </p:txBody>
      </p:sp>
      <p:sp>
        <p:nvSpPr>
          <p:cNvPr id="135" name="Shape 135"/>
          <p:cNvSpPr/>
          <p:nvPr/>
        </p:nvSpPr>
        <p:spPr>
          <a:xfrm>
            <a:off y="715250" x="526025"/>
            <a:ext cy="275099" cx="2854052"/>
          </a:xfrm>
          <a:custGeom>
            <a:pathLst>
              <a:path w="10552" extrusionOk="0" h="958">
                <a:moveTo>
                  <a:pt y="184" x="9791"/>
                </a:moveTo>
                <a:lnTo>
                  <a:pt y="314" x="9791"/>
                </a:lnTo>
                <a:lnTo>
                  <a:pt y="314" x="9823"/>
                </a:lnTo>
                <a:cubicBezTo>
                  <a:pt y="320" x="9813"/>
                  <a:pt y="327" x="9804"/>
                  <a:pt y="336" x="9797"/>
                </a:cubicBezTo>
                <a:cubicBezTo>
                  <a:pt y="346" x="9787"/>
                  <a:pt y="358" x="9780"/>
                  <a:pt y="371" x="9775"/>
                </a:cubicBezTo>
                <a:cubicBezTo>
                  <a:pt y="385" x="9770"/>
                  <a:pt y="398" x="9768"/>
                  <a:pt y="411" x="9768"/>
                </a:cubicBezTo>
                <a:lnTo>
                  <a:pt y="546" x="9768"/>
                </a:lnTo>
                <a:lnTo>
                  <a:pt y="546" x="10108"/>
                </a:lnTo>
                <a:lnTo>
                  <a:pt y="416" x="10108"/>
                </a:lnTo>
                <a:lnTo>
                  <a:pt y="416" x="10052"/>
                </a:lnTo>
                <a:cubicBezTo>
                  <a:pt y="412" x="10059"/>
                  <a:pt y="407" x="10066"/>
                  <a:pt y="402" x="10072"/>
                </a:cubicBezTo>
                <a:cubicBezTo>
                  <a:pt y="392" x="10082"/>
                  <a:pt y="380" x="10091"/>
                  <a:pt y="366" x="10097"/>
                </a:cubicBezTo>
                <a:cubicBezTo>
                  <a:pt y="352" x="10104"/>
                  <a:pt y="336" x="10108"/>
                  <a:pt y="319" x="10108"/>
                </a:cubicBezTo>
                <a:lnTo>
                  <a:pt y="295" x="10108"/>
                </a:lnTo>
                <a:cubicBezTo>
                  <a:pt y="282" x="10108"/>
                  <a:pt y="268" x="10105"/>
                  <a:pt y="255" x="10100"/>
                </a:cubicBezTo>
                <a:cubicBezTo>
                  <a:pt y="242" x="10096"/>
                  <a:pt y="230" x="10089"/>
                  <a:pt y="220" x="10079"/>
                </a:cubicBezTo>
                <a:cubicBezTo>
                  <a:pt y="209" x="10070"/>
                  <a:pt y="200" x="10058"/>
                  <a:pt y="194" x="10044"/>
                </a:cubicBezTo>
                <a:cubicBezTo>
                  <a:pt y="187" x="10030"/>
                  <a:pt y="184" x="10014"/>
                  <a:pt y="184" x="9996"/>
                </a:cubicBezTo>
                <a:close/>
                <a:moveTo>
                  <a:pt y="394" x="177"/>
                </a:moveTo>
                <a:lnTo>
                  <a:pt y="563" x="177"/>
                </a:lnTo>
                <a:lnTo>
                  <a:pt y="563" x="620"/>
                </a:lnTo>
                <a:lnTo>
                  <a:pt y="394" x="620"/>
                </a:lnTo>
                <a:close/>
                <a:moveTo>
                  <a:pt y="276" x="4721"/>
                </a:moveTo>
                <a:cubicBezTo>
                  <a:pt y="276" x="4725"/>
                  <a:pt y="278" x="4727"/>
                  <a:pt y="283" x="4727"/>
                </a:cubicBezTo>
                <a:lnTo>
                  <a:pt y="306" x="4727"/>
                </a:lnTo>
                <a:cubicBezTo>
                  <a:pt y="320" x="4727"/>
                  <a:pt y="333" x="4724"/>
                  <a:pt y="343" x="4720"/>
                </a:cubicBezTo>
                <a:cubicBezTo>
                  <a:pt y="354" x="4716"/>
                  <a:pt y="363" x="4711"/>
                  <a:pt y="370" x="4703"/>
                </a:cubicBezTo>
                <a:cubicBezTo>
                  <a:pt y="378" x="4696"/>
                  <a:pt y="383" x="4687"/>
                  <a:pt y="388" x="4676"/>
                </a:cubicBezTo>
                <a:cubicBezTo>
                  <a:pt y="392" x="4666"/>
                  <a:pt y="394" x="4653"/>
                  <a:pt y="394" x="4639"/>
                </a:cubicBezTo>
                <a:lnTo>
                  <a:pt y="394" x="4389"/>
                </a:lnTo>
                <a:lnTo>
                  <a:pt y="563" x="4389"/>
                </a:lnTo>
                <a:lnTo>
                  <a:pt y="563" x="4696"/>
                </a:lnTo>
                <a:cubicBezTo>
                  <a:pt y="563" x="4710"/>
                  <a:pt y="565" x="4723"/>
                  <a:pt y="569" x="4733"/>
                </a:cubicBezTo>
                <a:cubicBezTo>
                  <a:pt y="573" x="4744"/>
                  <a:pt y="579" x="4753"/>
                  <a:pt y="586" x="4760"/>
                </a:cubicBezTo>
                <a:cubicBezTo>
                  <a:pt y="594" x="4768"/>
                  <a:pt y="603" x="4774"/>
                  <a:pt y="613" x="4778"/>
                </a:cubicBezTo>
                <a:cubicBezTo>
                  <a:pt y="624" x="4782"/>
                  <a:pt y="636" x="4784"/>
                  <a:pt y="650" x="4784"/>
                </a:cubicBezTo>
                <a:lnTo>
                  <a:pt y="674" x="4784"/>
                </a:lnTo>
                <a:cubicBezTo>
                  <a:pt y="677" x="4784"/>
                  <a:pt y="679" x="4784"/>
                  <a:pt y="680" x="4784"/>
                </a:cubicBezTo>
                <a:cubicBezTo>
                  <a:pt y="680" x="4784"/>
                  <a:pt y="680" x="4784"/>
                  <a:pt y="680" x="4784"/>
                </a:cubicBezTo>
                <a:lnTo>
                  <a:pt y="680" x="4784"/>
                </a:lnTo>
                <a:cubicBezTo>
                  <a:pt y="680" x="4783"/>
                  <a:pt y="680" x="4783"/>
                  <a:pt y="680" x="4783"/>
                </a:cubicBezTo>
                <a:cubicBezTo>
                  <a:pt y="680" x="4783"/>
                  <a:pt y="680" x="4783"/>
                  <a:pt y="680" x="4783"/>
                </a:cubicBezTo>
                <a:cubicBezTo>
                  <a:pt y="681" x="4781"/>
                  <a:pt y="681" x="4780"/>
                  <a:pt y="681" x="4778"/>
                </a:cubicBezTo>
                <a:lnTo>
                  <a:pt y="681" x="4380"/>
                </a:lnTo>
                <a:lnTo>
                  <a:pt y="276" x="4380"/>
                </a:lnTo>
                <a:close/>
                <a:moveTo>
                  <a:pt y="266" x="8269"/>
                </a:moveTo>
                <a:cubicBezTo>
                  <a:pt y="266" x="8291"/>
                  <a:pt y="270" x="8310"/>
                  <a:pt y="277" x="8328"/>
                </a:cubicBezTo>
                <a:cubicBezTo>
                  <a:pt y="284" x="8346"/>
                  <a:pt y="293" x="8361"/>
                  <a:pt y="306" x="8373"/>
                </a:cubicBezTo>
                <a:cubicBezTo>
                  <a:pt y="318" x="8386"/>
                  <a:pt y="333" x="8396"/>
                  <a:pt y="351" x="8402"/>
                </a:cubicBezTo>
                <a:cubicBezTo>
                  <a:pt y="369" x="8410"/>
                  <a:pt y="389" x="8413"/>
                  <a:pt y="411" x="8413"/>
                </a:cubicBezTo>
                <a:lnTo>
                  <a:pt y="545" x="8413"/>
                </a:lnTo>
                <a:cubicBezTo>
                  <a:pt y="568" x="8413"/>
                  <a:pt y="588" x="8410"/>
                  <a:pt y="606" x="8403"/>
                </a:cubicBezTo>
                <a:cubicBezTo>
                  <a:pt y="623" x="8396"/>
                  <a:pt y="638" x="8386"/>
                  <a:pt y="651" x="8373"/>
                </a:cubicBezTo>
                <a:cubicBezTo>
                  <a:pt y="663" x="8361"/>
                  <a:pt y="673" x="8346"/>
                  <a:pt y="680" x="8328"/>
                </a:cubicBezTo>
                <a:cubicBezTo>
                  <a:pt y="687" x="8310"/>
                  <a:pt y="690" x="8290"/>
                  <a:pt y="690" x="8268"/>
                </a:cubicBezTo>
                <a:lnTo>
                  <a:pt y="690" x="8097"/>
                </a:lnTo>
                <a:cubicBezTo>
                  <a:pt y="690" x="8075"/>
                  <a:pt y="687" x="8055"/>
                  <a:pt y="680" x="8037"/>
                </a:cubicBezTo>
                <a:cubicBezTo>
                  <a:pt y="673" x="8019"/>
                  <a:pt y="663" x="8004"/>
                  <a:pt y="651" x="7992"/>
                </a:cubicBezTo>
                <a:cubicBezTo>
                  <a:pt y="638" x="7979"/>
                  <a:pt y="623" x="7969"/>
                  <a:pt y="606" x="7962"/>
                </a:cubicBezTo>
                <a:cubicBezTo>
                  <a:pt y="588" x="7955"/>
                  <a:pt y="568" x="7952"/>
                  <a:pt y="545" x="7952"/>
                </a:cubicBezTo>
                <a:lnTo>
                  <a:pt y="411" x="7952"/>
                </a:lnTo>
                <a:cubicBezTo>
                  <a:pt y="389" x="7952"/>
                  <a:pt y="369" x="7955"/>
                  <a:pt y="351" x="7962"/>
                </a:cubicBezTo>
                <a:cubicBezTo>
                  <a:pt y="333" x="7969"/>
                  <a:pt y="318" x="7979"/>
                  <a:pt y="306" x="7992"/>
                </a:cubicBezTo>
                <a:cubicBezTo>
                  <a:pt y="293" x="8004"/>
                  <a:pt y="284" x="8019"/>
                  <a:pt y="277" x="8037"/>
                </a:cubicBezTo>
                <a:cubicBezTo>
                  <a:pt y="270" x="8055"/>
                  <a:pt y="266" x="8075"/>
                  <a:pt y="266" x="8097"/>
                </a:cubicBezTo>
                <a:close/>
                <a:moveTo>
                  <a:pt y="107" x="84"/>
                </a:moveTo>
                <a:cubicBezTo>
                  <a:pt y="107" x="72"/>
                  <a:pt y="110" x="61"/>
                  <a:pt y="114" x="51"/>
                </a:cubicBezTo>
                <a:cubicBezTo>
                  <a:pt y="118" x="40"/>
                  <a:pt y="124" x="31"/>
                  <a:pt y="132" x="24"/>
                </a:cubicBezTo>
                <a:cubicBezTo>
                  <a:pt y="140" x="16"/>
                  <a:pt y="149" x="10"/>
                  <a:pt y="159" x="6"/>
                </a:cubicBezTo>
                <a:cubicBezTo>
                  <a:pt y="170" x="2"/>
                  <a:pt y="181" x="0"/>
                  <a:pt y="192" x="0"/>
                </a:cubicBezTo>
                <a:lnTo>
                  <a:pt y="849" x="0"/>
                </a:lnTo>
                <a:lnTo>
                  <a:pt y="849" x="168"/>
                </a:lnTo>
                <a:lnTo>
                  <a:pt y="276" x="168"/>
                </a:lnTo>
                <a:lnTo>
                  <a:pt y="276" x="677"/>
                </a:lnTo>
                <a:lnTo>
                  <a:pt y="107" x="677"/>
                </a:lnTo>
                <a:close/>
                <a:moveTo>
                  <a:pt y="280" x="716"/>
                </a:moveTo>
                <a:lnTo>
                  <a:pt y="594" x="716"/>
                </a:lnTo>
                <a:cubicBezTo>
                  <a:pt y="624" x="716"/>
                  <a:pt y="652" x="720"/>
                  <a:pt y="677" x="728"/>
                </a:cubicBezTo>
                <a:cubicBezTo>
                  <a:pt y="702" x="736"/>
                  <a:pt y="724" x="746"/>
                  <a:pt y="743" x="760"/>
                </a:cubicBezTo>
                <a:cubicBezTo>
                  <a:pt y="762" x="773"/>
                  <a:pt y="778" x="788"/>
                  <a:pt y="792" x="806"/>
                </a:cubicBezTo>
                <a:cubicBezTo>
                  <a:pt y="805" x="824"/>
                  <a:pt y="816" x="842"/>
                  <a:pt y="825" x="860"/>
                </a:cubicBezTo>
                <a:cubicBezTo>
                  <a:pt y="833" x="879"/>
                  <a:pt y="840" x="898"/>
                  <a:pt y="844" x="917"/>
                </a:cubicBezTo>
                <a:cubicBezTo>
                  <a:pt y="847" x="936"/>
                  <a:pt y="849" x="954"/>
                  <a:pt y="849" x="972"/>
                </a:cubicBezTo>
                <a:lnTo>
                  <a:pt y="849" x="1259"/>
                </a:lnTo>
                <a:cubicBezTo>
                  <a:pt y="849" x="1270"/>
                  <a:pt y="847" x="1281"/>
                  <a:pt y="843" x="1291"/>
                </a:cubicBezTo>
                <a:cubicBezTo>
                  <a:pt y="838" x="1302"/>
                  <a:pt y="832" x="1310"/>
                  <a:pt y="825" x="1318"/>
                </a:cubicBezTo>
                <a:cubicBezTo>
                  <a:pt y="817" x="1326"/>
                  <a:pt y="808" x="1332"/>
                  <a:pt y="798" x="1336"/>
                </a:cubicBezTo>
                <a:cubicBezTo>
                  <a:pt y="788" x="1340"/>
                  <a:pt y="776" x="1342"/>
                  <a:pt y="764" x="1342"/>
                </a:cubicBezTo>
                <a:lnTo>
                  <a:pt y="280" x="1342"/>
                </a:lnTo>
                <a:lnTo>
                  <a:pt y="280" x="1174"/>
                </a:lnTo>
                <a:lnTo>
                  <a:pt y="681" x="1174"/>
                </a:lnTo>
                <a:lnTo>
                  <a:pt y="681" x="972"/>
                </a:lnTo>
                <a:cubicBezTo>
                  <a:pt y="681" x="960"/>
                  <a:pt y="679" x="948"/>
                  <a:pt y="674" x="937"/>
                </a:cubicBezTo>
                <a:cubicBezTo>
                  <a:pt y="670" x="927"/>
                  <a:pt y="665" x="918"/>
                  <a:pt y="657" x="910"/>
                </a:cubicBezTo>
                <a:cubicBezTo>
                  <a:pt y="650" x="902"/>
                  <a:pt y="641" x="896"/>
                  <a:pt y="630" x="891"/>
                </a:cubicBezTo>
                <a:cubicBezTo>
                  <a:pt y="619" x="887"/>
                  <a:pt y="607" x="884"/>
                  <a:pt y="594" x="884"/>
                </a:cubicBezTo>
                <a:lnTo>
                  <a:pt y="280" x="884"/>
                </a:lnTo>
                <a:close/>
                <a:moveTo>
                  <a:pt y="280" x="1605"/>
                </a:moveTo>
                <a:cubicBezTo>
                  <a:pt y="280" x="1569"/>
                  <a:pt y="286" x="1539"/>
                  <a:pt y="300" x="1514"/>
                </a:cubicBezTo>
                <a:cubicBezTo>
                  <a:pt y="313" x="1489"/>
                  <a:pt y="329" x="1469"/>
                  <a:pt y="349" x="1453"/>
                </a:cubicBezTo>
                <a:cubicBezTo>
                  <a:pt y="368" x="1438"/>
                  <a:pt y="390" x="1426"/>
                  <a:pt y="412" x="1419"/>
                </a:cubicBezTo>
                <a:cubicBezTo>
                  <a:pt y="435" x="1413"/>
                  <a:pt y="456" x="1409"/>
                  <a:pt y="475" x="1409"/>
                </a:cubicBezTo>
                <a:lnTo>
                  <a:pt y="654" x="1409"/>
                </a:lnTo>
                <a:cubicBezTo>
                  <a:pt y="689" x="1409"/>
                  <a:pt y="719" x="1416"/>
                  <a:pt y="744" x="1429"/>
                </a:cubicBezTo>
                <a:cubicBezTo>
                  <a:pt y="770" x="1442"/>
                  <a:pt y="790" x="1459"/>
                  <a:pt y="805" x="1478"/>
                </a:cubicBezTo>
                <a:cubicBezTo>
                  <a:pt y="821" x="1498"/>
                  <a:pt y="832" x="1519"/>
                  <a:pt y="839" x="1541"/>
                </a:cubicBezTo>
                <a:cubicBezTo>
                  <a:pt y="846" x="1564"/>
                  <a:pt y="849" x="1585"/>
                  <a:pt y="849" x="1605"/>
                </a:cubicBezTo>
                <a:lnTo>
                  <a:pt y="849" x="1855"/>
                </a:lnTo>
                <a:lnTo>
                  <a:pt y="687" x="1855"/>
                </a:lnTo>
                <a:lnTo>
                  <a:pt y="687" x="1606"/>
                </a:lnTo>
                <a:cubicBezTo>
                  <a:pt y="687" x="1595"/>
                  <a:pt y="684" x="1587"/>
                  <a:pt y="678" x="1581"/>
                </a:cubicBezTo>
                <a:cubicBezTo>
                  <a:pt y="673" x="1575"/>
                  <a:pt y="664" x="1571"/>
                  <a:pt y="654" x="1571"/>
                </a:cubicBezTo>
                <a:lnTo>
                  <a:pt y="476" x="1571"/>
                </a:lnTo>
                <a:cubicBezTo>
                  <a:pt y="466" x="1571"/>
                  <a:pt y="458" x="1574"/>
                  <a:pt y="451" x="1580"/>
                </a:cubicBezTo>
                <a:cubicBezTo>
                  <a:pt y="445" x="1585"/>
                  <a:pt y="442" x="1594"/>
                  <a:pt y="442" x="1605"/>
                </a:cubicBezTo>
                <a:lnTo>
                  <a:pt y="442" x="1834"/>
                </a:lnTo>
                <a:cubicBezTo>
                  <a:pt y="442" x="1843"/>
                  <a:pt y="445" x="1851"/>
                  <a:pt y="451" x="1858"/>
                </a:cubicBezTo>
                <a:cubicBezTo>
                  <a:pt y="456" x="1864"/>
                  <a:pt y="464" x="1867"/>
                  <a:pt y="474" x="1867"/>
                </a:cubicBezTo>
                <a:cubicBezTo>
                  <a:pt y="485" x="1867"/>
                  <a:pt y="493" x="1864"/>
                  <a:pt y="499" x="1859"/>
                </a:cubicBezTo>
                <a:cubicBezTo>
                  <a:pt y="506" x="1853"/>
                  <a:pt y="509" x="1845"/>
                  <a:pt y="509" x="1834"/>
                </a:cubicBezTo>
                <a:lnTo>
                  <a:pt y="509" x="1584"/>
                </a:lnTo>
                <a:lnTo>
                  <a:pt y="671" x="1584"/>
                </a:lnTo>
                <a:lnTo>
                  <a:pt y="671" x="1834"/>
                </a:lnTo>
                <a:cubicBezTo>
                  <a:pt y="671" x="1869"/>
                  <a:pt y="664" x="1899"/>
                  <a:pt y="651" x="1924"/>
                </a:cubicBezTo>
                <a:cubicBezTo>
                  <a:pt y="638" x="1950"/>
                  <a:pt y="622" x="1970"/>
                  <a:pt y="602" x="1986"/>
                </a:cubicBezTo>
                <a:cubicBezTo>
                  <a:pt y="582" x="2001"/>
                  <a:pt y="561" x="2012"/>
                  <a:pt y="539" x="2019"/>
                </a:cubicBezTo>
                <a:cubicBezTo>
                  <a:pt y="516" x="2026"/>
                  <a:pt y="495" x="2029"/>
                  <a:pt y="475" x="2029"/>
                </a:cubicBezTo>
                <a:cubicBezTo>
                  <a:pt y="440" x="2029"/>
                  <a:pt y="410" x="2023"/>
                  <a:pt y="385" x="2010"/>
                </a:cubicBezTo>
                <a:cubicBezTo>
                  <a:pt y="360" x="1996"/>
                  <a:pt y="339" x="1980"/>
                  <a:pt y="324" x="1960"/>
                </a:cubicBezTo>
                <a:cubicBezTo>
                  <a:pt y="308" x="1941"/>
                  <a:pt y="297" x="1920"/>
                  <a:pt y="290" x="1897"/>
                </a:cubicBezTo>
                <a:cubicBezTo>
                  <a:pt y="283" x="1875"/>
                  <a:pt y="280" x="1853"/>
                  <a:pt y="280" x="1834"/>
                </a:cubicBezTo>
                <a:close/>
                <a:moveTo>
                  <a:pt y="280" x="2269"/>
                </a:moveTo>
                <a:cubicBezTo>
                  <a:pt y="280" x="2256"/>
                  <a:pt y="281" x="2242"/>
                  <a:pt y="284" x="2227"/>
                </a:cubicBezTo>
                <a:cubicBezTo>
                  <a:pt y="287" x="2212"/>
                  <a:pt y="292" x="2198"/>
                  <a:pt y="299" x="2183"/>
                </a:cubicBezTo>
                <a:cubicBezTo>
                  <a:pt y="305" x="2168"/>
                  <a:pt y="314" x="2154"/>
                  <a:pt y="324" x="2141"/>
                </a:cubicBezTo>
                <a:cubicBezTo>
                  <a:pt y="335" x="2127"/>
                  <a:pt y="347" x="2115"/>
                  <a:pt y="362" x="2105"/>
                </a:cubicBezTo>
                <a:cubicBezTo>
                  <a:pt y="377" x="2094"/>
                  <a:pt y="394" x="2086"/>
                  <a:pt y="414" x="2080"/>
                </a:cubicBezTo>
                <a:cubicBezTo>
                  <a:pt y="433" x="2073"/>
                  <a:pt y="454" x="2070"/>
                  <a:pt y="478" x="2070"/>
                </a:cubicBezTo>
                <a:lnTo>
                  <a:pt y="849" x="2070"/>
                </a:lnTo>
                <a:lnTo>
                  <a:pt y="849" x="2239"/>
                </a:lnTo>
                <a:lnTo>
                  <a:pt y="478" x="2239"/>
                </a:lnTo>
                <a:cubicBezTo>
                  <a:pt y="468" x="2239"/>
                  <a:pt y="460" x="2241"/>
                  <a:pt y="455" x="2246"/>
                </a:cubicBezTo>
                <a:cubicBezTo>
                  <a:pt y="451" x="2251"/>
                  <a:pt y="448" x="2259"/>
                  <a:pt y="448" x="2270"/>
                </a:cubicBezTo>
                <a:lnTo>
                  <a:pt y="448" x="2577"/>
                </a:lnTo>
                <a:lnTo>
                  <a:pt y="280" x="2577"/>
                </a:lnTo>
                <a:close/>
                <a:moveTo>
                  <a:pt y="280" x="2602"/>
                </a:moveTo>
                <a:lnTo>
                  <a:pt y="448" x="2602"/>
                </a:lnTo>
                <a:lnTo>
                  <a:pt y="448" x="2877"/>
                </a:lnTo>
                <a:lnTo>
                  <a:pt y="705" x="2621"/>
                </a:lnTo>
                <a:cubicBezTo>
                  <a:pt y="717" x="2608"/>
                  <a:pt y="732" x="2601"/>
                  <a:pt y="749" x="2597"/>
                </a:cubicBezTo>
                <a:cubicBezTo>
                  <a:pt y="765" x="2594"/>
                  <a:pt y="782" x="2596"/>
                  <a:pt y="798" x="2602"/>
                </a:cubicBezTo>
                <a:cubicBezTo>
                  <a:pt y="813" x="2609"/>
                  <a:pt y="825" x="2620"/>
                  <a:pt y="835" x="2633"/>
                </a:cubicBezTo>
                <a:cubicBezTo>
                  <a:pt y="844" x="2647"/>
                  <a:pt y="849" x="2663"/>
                  <a:pt y="849" x="2680"/>
                </a:cubicBezTo>
                <a:lnTo>
                  <a:pt y="849" x="3159"/>
                </a:lnTo>
                <a:lnTo>
                  <a:pt y="681" x="3159"/>
                </a:lnTo>
                <a:lnTo>
                  <a:pt y="681" x="2884"/>
                </a:lnTo>
                <a:lnTo>
                  <a:pt y="423" x="3142"/>
                </a:lnTo>
                <a:cubicBezTo>
                  <a:pt y="411" x="3153"/>
                  <a:pt y="397" x="3161"/>
                  <a:pt y="380" x="3164"/>
                </a:cubicBezTo>
                <a:cubicBezTo>
                  <a:pt y="364" x="3167"/>
                  <a:pt y="348" x="3166"/>
                  <a:pt y="332" x="3159"/>
                </a:cubicBezTo>
                <a:cubicBezTo>
                  <a:pt y="315" x="3152"/>
                  <a:pt y="303" x="3142"/>
                  <a:pt y="294" x="3128"/>
                </a:cubicBezTo>
                <a:cubicBezTo>
                  <a:pt y="284" x="3114"/>
                  <a:pt y="280" x="3098"/>
                  <a:pt y="280" x="3081"/>
                </a:cubicBezTo>
                <a:close/>
                <a:moveTo>
                  <a:pt y="280" x="3311"/>
                </a:moveTo>
                <a:lnTo>
                  <a:pt y="442" x="3311"/>
                </a:lnTo>
                <a:lnTo>
                  <a:pt y="442" x="3611"/>
                </a:lnTo>
                <a:cubicBezTo>
                  <a:pt y="442" x="3621"/>
                  <a:pt y="445" x="3629"/>
                  <a:pt y="451" x="3635"/>
                </a:cubicBezTo>
                <a:cubicBezTo>
                  <a:pt y="457" x="3641"/>
                  <a:pt y="465" x="3644"/>
                  <a:pt y="475" x="3644"/>
                </a:cubicBezTo>
                <a:lnTo>
                  <a:pt y="653" x="3644"/>
                </a:lnTo>
                <a:cubicBezTo>
                  <a:pt y="663" x="3644"/>
                  <a:pt y="671" x="3641"/>
                  <a:pt y="677" x="3636"/>
                </a:cubicBezTo>
                <a:cubicBezTo>
                  <a:pt y="683" x="3630"/>
                  <a:pt y="687" x="3622"/>
                  <a:pt y="687" x="3611"/>
                </a:cubicBezTo>
                <a:lnTo>
                  <a:pt y="687" x="3383"/>
                </a:lnTo>
                <a:cubicBezTo>
                  <a:pt y="687" x="3373"/>
                  <a:pt y="684" x="3365"/>
                  <a:pt y="678" x="3358"/>
                </a:cubicBezTo>
                <a:cubicBezTo>
                  <a:pt y="673" x="3352"/>
                  <a:pt y="665" x="3348"/>
                  <a:pt y="655" x="3348"/>
                </a:cubicBezTo>
                <a:cubicBezTo>
                  <a:pt y="644" x="3348"/>
                  <a:pt y="636" x="3351"/>
                  <a:pt y="630" x="3357"/>
                </a:cubicBezTo>
                <a:cubicBezTo>
                  <a:pt y="623" x="3362"/>
                  <a:pt y="620" x="3371"/>
                  <a:pt y="620" x="3382"/>
                </a:cubicBezTo>
                <a:lnTo>
                  <a:pt y="620" x="3631"/>
                </a:lnTo>
                <a:lnTo>
                  <a:pt y="458" x="3631"/>
                </a:lnTo>
                <a:lnTo>
                  <a:pt y="458" x="3382"/>
                </a:lnTo>
                <a:cubicBezTo>
                  <a:pt y="458" x="3346"/>
                  <a:pt y="464" x="3316"/>
                  <a:pt y="477" x="3291"/>
                </a:cubicBezTo>
                <a:cubicBezTo>
                  <a:pt y="490" x="3266"/>
                  <a:pt y="507" x="3245"/>
                  <a:pt y="527" x="3230"/>
                </a:cubicBezTo>
                <a:cubicBezTo>
                  <a:pt y="546" x="3214"/>
                  <a:pt y="567" x="3203"/>
                  <a:pt y="590" x="3196"/>
                </a:cubicBezTo>
                <a:cubicBezTo>
                  <a:pt y="613" x="3189"/>
                  <a:pt y="634" x="3186"/>
                  <a:pt y="654" x="3186"/>
                </a:cubicBezTo>
                <a:cubicBezTo>
                  <a:pt y="689" x="3186"/>
                  <a:pt y="719" x="3193"/>
                  <a:pt y="744" x="3206"/>
                </a:cubicBezTo>
                <a:cubicBezTo>
                  <a:pt y="770" x="3219"/>
                  <a:pt y="790" x="3235"/>
                  <a:pt y="805" x="3255"/>
                </a:cubicBezTo>
                <a:cubicBezTo>
                  <a:pt y="821" x="3275"/>
                  <a:pt y="832" x="3296"/>
                  <a:pt y="839" x="3318"/>
                </a:cubicBezTo>
                <a:cubicBezTo>
                  <a:pt y="846" x="3341"/>
                  <a:pt y="849" x="3362"/>
                  <a:pt y="849" x="3382"/>
                </a:cubicBezTo>
                <a:lnTo>
                  <a:pt y="849" x="3611"/>
                </a:lnTo>
                <a:cubicBezTo>
                  <a:pt y="849" x="3646"/>
                  <a:pt y="843" x="3676"/>
                  <a:pt y="830" x="3701"/>
                </a:cubicBezTo>
                <a:cubicBezTo>
                  <a:pt y="816" x="3726"/>
                  <a:pt y="800" x="3747"/>
                  <a:pt y="780" x="3762"/>
                </a:cubicBezTo>
                <a:cubicBezTo>
                  <a:pt y="761" x="3778"/>
                  <a:pt y="740" x="3789"/>
                  <a:pt y="717" x="3796"/>
                </a:cubicBezTo>
                <a:cubicBezTo>
                  <a:pt y="694" x="3803"/>
                  <a:pt y="673" x="3806"/>
                  <a:pt y="654" x="3806"/>
                </a:cubicBezTo>
                <a:lnTo>
                  <a:pt y="475" x="3806"/>
                </a:lnTo>
                <a:cubicBezTo>
                  <a:pt y="440" x="3806"/>
                  <a:pt y="410" x="3800"/>
                  <a:pt y="385" x="3786"/>
                </a:cubicBezTo>
                <a:cubicBezTo>
                  <a:pt y="360" x="3773"/>
                  <a:pt y="339" x="3757"/>
                  <a:pt y="324" x="3737"/>
                </a:cubicBezTo>
                <a:cubicBezTo>
                  <a:pt y="308" x="3718"/>
                  <a:pt y="297" x="3697"/>
                  <a:pt y="290" x="3674"/>
                </a:cubicBezTo>
                <a:cubicBezTo>
                  <a:pt y="283" x="3651"/>
                  <a:pt y="280" x="3630"/>
                  <a:pt y="280" x="3611"/>
                </a:cubicBezTo>
                <a:close/>
                <a:moveTo>
                  <a:pt y="107" x="4296"/>
                </a:moveTo>
                <a:cubicBezTo>
                  <a:pt y="107" x="4284"/>
                  <a:pt y="110" x="4273"/>
                  <a:pt y="114" x="4263"/>
                </a:cubicBezTo>
                <a:cubicBezTo>
                  <a:pt y="118" x="4252"/>
                  <a:pt y="124" x="4243"/>
                  <a:pt y="132" x="4236"/>
                </a:cubicBezTo>
                <a:cubicBezTo>
                  <a:pt y="140" x="4228"/>
                  <a:pt y="149" x="4222"/>
                  <a:pt y="159" x="4218"/>
                </a:cubicBezTo>
                <a:cubicBezTo>
                  <a:pt y="170" x="4214"/>
                  <a:pt y="181" x="4211"/>
                  <a:pt y="192" x="4211"/>
                </a:cubicBezTo>
                <a:lnTo>
                  <a:pt y="764" x="4211"/>
                </a:lnTo>
                <a:cubicBezTo>
                  <a:pt y="776" x="4211"/>
                  <a:pt y="788" x="4214"/>
                  <a:pt y="798" x="4218"/>
                </a:cubicBezTo>
                <a:cubicBezTo>
                  <a:pt y="808" x="4222"/>
                  <a:pt y="817" x="4228"/>
                  <a:pt y="825" x="4236"/>
                </a:cubicBezTo>
                <a:cubicBezTo>
                  <a:pt y="832" x="4244"/>
                  <a:pt y="838" x="4253"/>
                  <a:pt y="843" x="4263"/>
                </a:cubicBezTo>
                <a:cubicBezTo>
                  <a:pt y="847" x="4273"/>
                  <a:pt y="849" x="4284"/>
                  <a:pt y="849" x="4296"/>
                </a:cubicBezTo>
                <a:lnTo>
                  <a:pt y="849" x="4778"/>
                </a:lnTo>
                <a:cubicBezTo>
                  <a:pt y="849" x="4810"/>
                  <a:pt y="843" x="4837"/>
                  <a:pt y="832" x="4859"/>
                </a:cubicBezTo>
                <a:cubicBezTo>
                  <a:pt y="820" x="4882"/>
                  <a:pt y="805" x="4900"/>
                  <a:pt y="788" x="4914"/>
                </a:cubicBezTo>
                <a:cubicBezTo>
                  <a:pt y="770" x="4928"/>
                  <a:pt y="752" x="4938"/>
                  <a:pt y="731" x="4944"/>
                </a:cubicBezTo>
                <a:cubicBezTo>
                  <a:pt y="711" x="4950"/>
                  <a:pt y="692" x="4953"/>
                  <a:pt y="675" x="4953"/>
                </a:cubicBezTo>
                <a:lnTo>
                  <a:pt y="650" x="4953"/>
                </a:lnTo>
                <a:cubicBezTo>
                  <a:pt y="624" x="4953"/>
                  <a:pt y="599" x="4950"/>
                  <a:pt y="577" x="4944"/>
                </a:cubicBezTo>
                <a:cubicBezTo>
                  <a:pt y="555" x="4938"/>
                  <a:pt y="535" x="4930"/>
                  <a:pt y="517" x="4919"/>
                </a:cubicBezTo>
                <a:cubicBezTo>
                  <a:pt y="499" x="4909"/>
                  <a:pt y="483" x="4897"/>
                  <a:pt y="470" x="4883"/>
                </a:cubicBezTo>
                <a:cubicBezTo>
                  <a:pt y="456" x="4869"/>
                  <a:pt y="448" x="4861"/>
                  <a:pt y="446" x="4858"/>
                </a:cubicBezTo>
                <a:cubicBezTo>
                  <a:pt y="434" x="4867"/>
                  <a:pt y="413" x="4876"/>
                  <a:pt y="385" x="4884"/>
                </a:cubicBezTo>
                <a:cubicBezTo>
                  <a:pt y="357" x="4892"/>
                  <a:pt y="331" x="4896"/>
                  <a:pt y="306" x="4896"/>
                </a:cubicBezTo>
                <a:lnTo>
                  <a:pt y="283" x="4896"/>
                </a:lnTo>
                <a:cubicBezTo>
                  <a:pt y="251" x="4896"/>
                  <a:pt y="224" x="4890"/>
                  <a:pt y="201" x="4879"/>
                </a:cubicBezTo>
                <a:cubicBezTo>
                  <a:pt y="179" x="4867"/>
                  <a:pt y="161" x="4852"/>
                  <a:pt y="147" x="4834"/>
                </a:cubicBezTo>
                <a:cubicBezTo>
                  <a:pt y="133" x="4817"/>
                  <a:pt y="123" x="4798"/>
                  <a:pt y="117" x="4778"/>
                </a:cubicBezTo>
                <a:cubicBezTo>
                  <a:pt y="111" x="4758"/>
                  <a:pt y="107" x="4739"/>
                  <a:pt y="107" x="4721"/>
                </a:cubicBezTo>
                <a:close/>
                <a:moveTo>
                  <a:pt y="280" x="5203"/>
                </a:moveTo>
                <a:cubicBezTo>
                  <a:pt y="280" x="5190"/>
                  <a:pt y="281" x="5176"/>
                  <a:pt y="284" x="5161"/>
                </a:cubicBezTo>
                <a:cubicBezTo>
                  <a:pt y="287" x="5146"/>
                  <a:pt y="292" x="5132"/>
                  <a:pt y="299" x="5117"/>
                </a:cubicBezTo>
                <a:cubicBezTo>
                  <a:pt y="305" x="5102"/>
                  <a:pt y="314" x="5088"/>
                  <a:pt y="324" x="5075"/>
                </a:cubicBezTo>
                <a:cubicBezTo>
                  <a:pt y="335" x="5061"/>
                  <a:pt y="347" x="5049"/>
                  <a:pt y="362" x="5039"/>
                </a:cubicBezTo>
                <a:cubicBezTo>
                  <a:pt y="377" x="5028"/>
                  <a:pt y="394" x="5020"/>
                  <a:pt y="414" x="5014"/>
                </a:cubicBezTo>
                <a:cubicBezTo>
                  <a:pt y="433" x="5007"/>
                  <a:pt y="454" x="5004"/>
                  <a:pt y="478" x="5004"/>
                </a:cubicBezTo>
                <a:lnTo>
                  <a:pt y="849" x="5004"/>
                </a:lnTo>
                <a:lnTo>
                  <a:pt y="849" x="5173"/>
                </a:lnTo>
                <a:lnTo>
                  <a:pt y="478" x="5173"/>
                </a:lnTo>
                <a:cubicBezTo>
                  <a:pt y="468" x="5173"/>
                  <a:pt y="460" x="5175"/>
                  <a:pt y="455" x="5180"/>
                </a:cubicBezTo>
                <a:cubicBezTo>
                  <a:pt y="451" x="5185"/>
                  <a:pt y="448" x="5193"/>
                  <a:pt y="448" x="5204"/>
                </a:cubicBezTo>
                <a:lnTo>
                  <a:pt y="448" x="5511"/>
                </a:lnTo>
                <a:lnTo>
                  <a:pt y="280" x="5511"/>
                </a:lnTo>
                <a:close/>
                <a:moveTo>
                  <a:pt y="280" x="5545"/>
                </a:moveTo>
                <a:lnTo>
                  <a:pt y="594" x="5545"/>
                </a:lnTo>
                <a:cubicBezTo>
                  <a:pt y="624" x="5545"/>
                  <a:pt y="652" x="5549"/>
                  <a:pt y="677" x="5557"/>
                </a:cubicBezTo>
                <a:cubicBezTo>
                  <a:pt y="702" x="5565"/>
                  <a:pt y="724" x="5575"/>
                  <a:pt y="743" x="5589"/>
                </a:cubicBezTo>
                <a:cubicBezTo>
                  <a:pt y="762" x="5602"/>
                  <a:pt y="778" x="5617"/>
                  <a:pt y="792" x="5635"/>
                </a:cubicBezTo>
                <a:cubicBezTo>
                  <a:pt y="805" x="5653"/>
                  <a:pt y="816" x="5671"/>
                  <a:pt y="825" x="5689"/>
                </a:cubicBezTo>
                <a:cubicBezTo>
                  <a:pt y="833" x="5708"/>
                  <a:pt y="840" x="5727"/>
                  <a:pt y="844" x="5746"/>
                </a:cubicBezTo>
                <a:cubicBezTo>
                  <a:pt y="847" x="5765"/>
                  <a:pt y="849" x="5784"/>
                  <a:pt y="849" x="5801"/>
                </a:cubicBezTo>
                <a:lnTo>
                  <a:pt y="849" x="6088"/>
                </a:lnTo>
                <a:cubicBezTo>
                  <a:pt y="849" x="6099"/>
                  <a:pt y="847" x="6110"/>
                  <a:pt y="843" x="6120"/>
                </a:cubicBezTo>
                <a:cubicBezTo>
                  <a:pt y="838" x="6131"/>
                  <a:pt y="832" x="6140"/>
                  <a:pt y="825" x="6147"/>
                </a:cubicBezTo>
                <a:cubicBezTo>
                  <a:pt y="817" x="6155"/>
                  <a:pt y="808" x="6161"/>
                  <a:pt y="798" x="6165"/>
                </a:cubicBezTo>
                <a:cubicBezTo>
                  <a:pt y="788" x="6169"/>
                  <a:pt y="776" x="6172"/>
                  <a:pt y="764" x="6172"/>
                </a:cubicBezTo>
                <a:lnTo>
                  <a:pt y="280" x="6172"/>
                </a:lnTo>
                <a:lnTo>
                  <a:pt y="280" x="6003"/>
                </a:lnTo>
                <a:lnTo>
                  <a:pt y="681" x="6003"/>
                </a:lnTo>
                <a:lnTo>
                  <a:pt y="681" x="5802"/>
                </a:lnTo>
                <a:cubicBezTo>
                  <a:pt y="681" x="5789"/>
                  <a:pt y="679" x="5777"/>
                  <a:pt y="674" x="5766"/>
                </a:cubicBezTo>
                <a:cubicBezTo>
                  <a:pt y="670" x="5756"/>
                  <a:pt y="665" x="5747"/>
                  <a:pt y="657" x="5739"/>
                </a:cubicBezTo>
                <a:cubicBezTo>
                  <a:pt y="650" x="5731"/>
                  <a:pt y="641" x="5725"/>
                  <a:pt y="630" x="5720"/>
                </a:cubicBezTo>
                <a:cubicBezTo>
                  <a:pt y="619" x="5716"/>
                  <a:pt y="607" x="5714"/>
                  <a:pt y="594" x="5714"/>
                </a:cubicBezTo>
                <a:lnTo>
                  <a:pt y="280" x="5714"/>
                </a:lnTo>
                <a:close/>
                <a:moveTo>
                  <a:pt y="107" x="6379"/>
                </a:moveTo>
                <a:lnTo>
                  <a:pt y="280" x="6379"/>
                </a:lnTo>
                <a:lnTo>
                  <a:pt y="280" x="6214"/>
                </a:lnTo>
                <a:lnTo>
                  <a:pt y="448" x="6214"/>
                </a:lnTo>
                <a:lnTo>
                  <a:pt y="448" x="6379"/>
                </a:lnTo>
                <a:lnTo>
                  <a:pt y="849" x="6379"/>
                </a:lnTo>
                <a:lnTo>
                  <a:pt y="849" x="6549"/>
                </a:lnTo>
                <a:lnTo>
                  <a:pt y="448" x="6549"/>
                </a:lnTo>
                <a:lnTo>
                  <a:pt y="448" x="6771"/>
                </a:lnTo>
                <a:lnTo>
                  <a:pt y="280" x="6771"/>
                </a:lnTo>
                <a:lnTo>
                  <a:pt y="280" x="6549"/>
                </a:lnTo>
                <a:lnTo>
                  <a:pt y="107" x="6549"/>
                </a:lnTo>
                <a:close/>
                <a:moveTo>
                  <a:pt y="280" x="6904"/>
                </a:moveTo>
                <a:lnTo>
                  <a:pt y="442" x="6904"/>
                </a:lnTo>
                <a:lnTo>
                  <a:pt y="442" x="7203"/>
                </a:lnTo>
                <a:cubicBezTo>
                  <a:pt y="442" x="7214"/>
                  <a:pt y="445" x="7222"/>
                  <a:pt y="451" x="7228"/>
                </a:cubicBezTo>
                <a:cubicBezTo>
                  <a:pt y="457" x="7234"/>
                  <a:pt y="465" x="7237"/>
                  <a:pt y="475" x="7237"/>
                </a:cubicBezTo>
                <a:lnTo>
                  <a:pt y="653" x="7237"/>
                </a:lnTo>
                <a:cubicBezTo>
                  <a:pt y="663" x="7237"/>
                  <a:pt y="671" x="7234"/>
                  <a:pt y="677" x="7228"/>
                </a:cubicBezTo>
                <a:cubicBezTo>
                  <a:pt y="683" x="7223"/>
                  <a:pt y="687" x="7215"/>
                  <a:pt y="687" x="7203"/>
                </a:cubicBezTo>
                <a:lnTo>
                  <a:pt y="687" x="6975"/>
                </a:lnTo>
                <a:cubicBezTo>
                  <a:pt y="687" x="6966"/>
                  <a:pt y="684" x="6957"/>
                  <a:pt y="678" x="6951"/>
                </a:cubicBezTo>
                <a:cubicBezTo>
                  <a:pt y="673" x="6944"/>
                  <a:pt y="665" x="6941"/>
                  <a:pt y="655" x="6941"/>
                </a:cubicBezTo>
                <a:cubicBezTo>
                  <a:pt y="644" x="6941"/>
                  <a:pt y="636" x="6944"/>
                  <a:pt y="630" x="6949"/>
                </a:cubicBezTo>
                <a:cubicBezTo>
                  <a:pt y="623" x="6955"/>
                  <a:pt y="620" x="6963"/>
                  <a:pt y="620" x="6974"/>
                </a:cubicBezTo>
                <a:lnTo>
                  <a:pt y="620" x="7224"/>
                </a:lnTo>
                <a:lnTo>
                  <a:pt y="458" x="7224"/>
                </a:lnTo>
                <a:lnTo>
                  <a:pt y="458" x="6974"/>
                </a:lnTo>
                <a:cubicBezTo>
                  <a:pt y="458" x="6939"/>
                  <a:pt y="464" x="6909"/>
                  <a:pt y="477" x="6884"/>
                </a:cubicBezTo>
                <a:cubicBezTo>
                  <a:pt y="490" x="6859"/>
                  <a:pt y="507" x="6838"/>
                  <a:pt y="527" x="6823"/>
                </a:cubicBezTo>
                <a:cubicBezTo>
                  <a:pt y="546" x="6807"/>
                  <a:pt y="567" x="6796"/>
                  <a:pt y="590" x="6789"/>
                </a:cubicBezTo>
                <a:cubicBezTo>
                  <a:pt y="613" x="6782"/>
                  <a:pt y="634" x="6779"/>
                  <a:pt y="654" x="6779"/>
                </a:cubicBezTo>
                <a:cubicBezTo>
                  <a:pt y="689" x="6779"/>
                  <a:pt y="719" x="6785"/>
                  <a:pt y="744" x="6798"/>
                </a:cubicBezTo>
                <a:cubicBezTo>
                  <a:pt y="770" x="6812"/>
                  <a:pt y="790" x="6828"/>
                  <a:pt y="805" x="6848"/>
                </a:cubicBezTo>
                <a:cubicBezTo>
                  <a:pt y="821" x="6867"/>
                  <a:pt y="832" x="6889"/>
                  <a:pt y="839" x="6911"/>
                </a:cubicBezTo>
                <a:cubicBezTo>
                  <a:pt y="846" x="6934"/>
                  <a:pt y="849" x="6955"/>
                  <a:pt y="849" x="6974"/>
                </a:cubicBezTo>
                <a:lnTo>
                  <a:pt y="849" x="7203"/>
                </a:lnTo>
                <a:cubicBezTo>
                  <a:pt y="849" x="7239"/>
                  <a:pt y="843" x="7269"/>
                  <a:pt y="830" x="7294"/>
                </a:cubicBezTo>
                <a:cubicBezTo>
                  <a:pt y="816" x="7319"/>
                  <a:pt y="800" x="7340"/>
                  <a:pt y="780" x="7355"/>
                </a:cubicBezTo>
                <a:cubicBezTo>
                  <a:pt y="761" x="7371"/>
                  <a:pt y="740" x="7382"/>
                  <a:pt y="717" x="7389"/>
                </a:cubicBezTo>
                <a:cubicBezTo>
                  <a:pt y="694" x="7396"/>
                  <a:pt y="673" x="7399"/>
                  <a:pt y="654" x="7399"/>
                </a:cubicBezTo>
                <a:lnTo>
                  <a:pt y="475" x="7399"/>
                </a:lnTo>
                <a:cubicBezTo>
                  <a:pt y="440" x="7399"/>
                  <a:pt y="410" x="7392"/>
                  <a:pt y="385" x="7379"/>
                </a:cubicBezTo>
                <a:cubicBezTo>
                  <a:pt y="360" x="7366"/>
                  <a:pt y="339" x="7350"/>
                  <a:pt y="324" x="7330"/>
                </a:cubicBezTo>
                <a:cubicBezTo>
                  <a:pt y="308" x="7310"/>
                  <a:pt y="297" x="7289"/>
                  <a:pt y="290" x="7267"/>
                </a:cubicBezTo>
                <a:cubicBezTo>
                  <a:pt y="283" x="7244"/>
                  <a:pt y="280" x="7223"/>
                  <a:pt y="280" x="7203"/>
                </a:cubicBezTo>
                <a:close/>
                <a:moveTo>
                  <a:pt y="280" x="9163"/>
                </a:moveTo>
                <a:cubicBezTo>
                  <a:pt y="280" x="9152"/>
                  <a:pt y="282" x="9141"/>
                  <a:pt y="286" x="9131"/>
                </a:cubicBezTo>
                <a:cubicBezTo>
                  <a:pt y="291" x="9120"/>
                  <a:pt y="296" x="9111"/>
                  <a:pt y="304" x="9103"/>
                </a:cubicBezTo>
                <a:cubicBezTo>
                  <a:pt y="312" x="9096"/>
                  <a:pt y="321" x="9089"/>
                  <a:pt y="331" x="9085"/>
                </a:cubicBezTo>
                <a:cubicBezTo>
                  <a:pt y="341" x="9081"/>
                  <a:pt y="352" x="9079"/>
                  <a:pt y="364" x="9079"/>
                </a:cubicBezTo>
                <a:lnTo>
                  <a:pt y="849" x="9079"/>
                </a:lnTo>
                <a:lnTo>
                  <a:pt y="849" x="9247"/>
                </a:lnTo>
                <a:lnTo>
                  <a:pt y="448" x="9247"/>
                </a:lnTo>
                <a:lnTo>
                  <a:pt y="448" x="9449"/>
                </a:lnTo>
                <a:cubicBezTo>
                  <a:pt y="448" x="9461"/>
                  <a:pt y="450" x="9473"/>
                  <a:pt y="455" x="9484"/>
                </a:cubicBezTo>
                <a:cubicBezTo>
                  <a:pt y="459" x="9494"/>
                  <a:pt y="465" x="9504"/>
                  <a:pt y="472" x="9511"/>
                </a:cubicBezTo>
                <a:cubicBezTo>
                  <a:pt y="479" x="9519"/>
                  <a:pt y="489" x="9525"/>
                  <a:pt y="499" x="9530"/>
                </a:cubicBezTo>
                <a:cubicBezTo>
                  <a:pt y="510" x="9534"/>
                  <a:pt y="522" x="9537"/>
                  <a:pt y="535" x="9537"/>
                </a:cubicBezTo>
                <a:lnTo>
                  <a:pt y="849" x="9537"/>
                </a:lnTo>
                <a:lnTo>
                  <a:pt y="849" x="9705"/>
                </a:lnTo>
                <a:lnTo>
                  <a:pt y="535" x="9705"/>
                </a:lnTo>
                <a:cubicBezTo>
                  <a:pt y="505" x="9705"/>
                  <a:pt y="477" x="9701"/>
                  <a:pt y="452" x="9694"/>
                </a:cubicBezTo>
                <a:cubicBezTo>
                  <a:pt y="427" x="9686"/>
                  <a:pt y="405" x="9675"/>
                  <a:pt y="386" x="9662"/>
                </a:cubicBezTo>
                <a:cubicBezTo>
                  <a:pt y="367" x="9648"/>
                  <a:pt y="351" x="9633"/>
                  <a:pt y="337" x="9616"/>
                </a:cubicBezTo>
                <a:cubicBezTo>
                  <a:pt y="324" x="9598"/>
                  <a:pt y="313" x="9580"/>
                  <a:pt y="304" x="9562"/>
                </a:cubicBezTo>
                <a:cubicBezTo>
                  <a:pt y="296" x="9543"/>
                  <a:pt y="289" x="9524"/>
                  <a:pt y="286" x="9504"/>
                </a:cubicBezTo>
                <a:cubicBezTo>
                  <a:pt y="282" x="9485"/>
                  <a:pt y="280" x="9467"/>
                  <a:pt y="280" x="9450"/>
                </a:cubicBezTo>
                <a:close/>
                <a:moveTo>
                  <a:pt y="98" x="8097"/>
                </a:moveTo>
                <a:cubicBezTo>
                  <a:pt y="98" x="8052"/>
                  <a:pt y="106" x="8011"/>
                  <a:pt y="121" x="7972"/>
                </a:cubicBezTo>
                <a:cubicBezTo>
                  <a:pt y="137" x="7934"/>
                  <a:pt y="159" x="7901"/>
                  <a:pt y="187" x="7873"/>
                </a:cubicBezTo>
                <a:cubicBezTo>
                  <a:pt y="214" x="7845"/>
                  <a:pt y="247" x="7823"/>
                  <a:pt y="286" x="7807"/>
                </a:cubicBezTo>
                <a:cubicBezTo>
                  <a:pt y="325" x="7791"/>
                  <a:pt y="366" x="7783"/>
                  <a:pt y="411" x="7783"/>
                </a:cubicBezTo>
                <a:lnTo>
                  <a:pt y="545" x="7783"/>
                </a:lnTo>
                <a:cubicBezTo>
                  <a:pt y="591" x="7783"/>
                  <a:pt y="633" x="7791"/>
                  <a:pt y="671" x="7807"/>
                </a:cubicBezTo>
                <a:cubicBezTo>
                  <a:pt y="709" x="7823"/>
                  <a:pt y="743" x="7845"/>
                  <a:pt y="770" x="7873"/>
                </a:cubicBezTo>
                <a:cubicBezTo>
                  <a:pt y="798" x="7901"/>
                  <a:pt y="820" x="7934"/>
                  <a:pt y="836" x="7972"/>
                </a:cubicBezTo>
                <a:cubicBezTo>
                  <a:pt y="851" x="8011"/>
                  <a:pt y="859" x="8052"/>
                  <a:pt y="859" x="8097"/>
                </a:cubicBezTo>
                <a:lnTo>
                  <a:pt y="859" x="8269"/>
                </a:lnTo>
                <a:cubicBezTo>
                  <a:pt y="859" x="8314"/>
                  <a:pt y="851" x="8355"/>
                  <a:pt y="836" x="8393"/>
                </a:cubicBezTo>
                <a:cubicBezTo>
                  <a:pt y="820" x="8431"/>
                  <a:pt y="798" x="8465"/>
                  <a:pt y="770" x="8493"/>
                </a:cubicBezTo>
                <a:cubicBezTo>
                  <a:pt y="743" x="8521"/>
                  <a:pt y="709" x="8542"/>
                  <a:pt y="671" x="8558"/>
                </a:cubicBezTo>
                <a:cubicBezTo>
                  <a:pt y="632" x="8574"/>
                  <a:pt y="591" x="8582"/>
                  <a:pt y="545" x="8582"/>
                </a:cubicBezTo>
                <a:lnTo>
                  <a:pt y="411" x="8582"/>
                </a:lnTo>
                <a:cubicBezTo>
                  <a:pt y="366" x="8582"/>
                  <a:pt y="325" x="8574"/>
                  <a:pt y="286" x="8558"/>
                </a:cubicBezTo>
                <a:cubicBezTo>
                  <a:pt y="247" x="8542"/>
                  <a:pt y="214" x="8521"/>
                  <a:pt y="187" x="8493"/>
                </a:cubicBezTo>
                <a:cubicBezTo>
                  <a:pt y="159" x="8465"/>
                  <a:pt y="137" x="8431"/>
                  <a:pt y="121" x="8393"/>
                </a:cubicBezTo>
                <a:cubicBezTo>
                  <a:pt y="106" x="8355"/>
                  <a:pt y="98" x="8314"/>
                  <a:pt y="98" x="8269"/>
                </a:cubicBezTo>
                <a:close/>
                <a:moveTo>
                  <a:pt y="0" x="8848"/>
                </a:moveTo>
                <a:cubicBezTo>
                  <a:pt y="18" x="8832"/>
                  <a:pt y="37" x="8816"/>
                  <a:pt y="57" x="8801"/>
                </a:cubicBezTo>
                <a:cubicBezTo>
                  <a:pt y="76" x="8786"/>
                  <a:pt y="98" x="8770"/>
                  <a:pt y="122" x="8755"/>
                </a:cubicBezTo>
                <a:cubicBezTo>
                  <a:pt y="146" x="8739"/>
                  <a:pt y="171" x="8724"/>
                  <a:pt y="199" x="8709"/>
                </a:cubicBezTo>
                <a:cubicBezTo>
                  <a:pt y="226" x="8694"/>
                  <a:pt y="255" x="8681"/>
                  <a:pt y="286" x="8669"/>
                </a:cubicBezTo>
                <a:cubicBezTo>
                  <a:pt y="316" x="8657"/>
                  <a:pt y="347" x="8648"/>
                  <a:pt y="380" x="8640"/>
                </a:cubicBezTo>
                <a:cubicBezTo>
                  <a:pt y="412" x="8633"/>
                  <a:pt y="445" x="8629"/>
                  <a:pt y="478" x="8629"/>
                </a:cubicBezTo>
                <a:cubicBezTo>
                  <a:pt y="512" x="8629"/>
                  <a:pt y="545" x="8633"/>
                  <a:pt y="577" x="8640"/>
                </a:cubicBezTo>
                <a:cubicBezTo>
                  <a:pt y="609" x="8648"/>
                  <a:pt y="641" x="8657"/>
                  <a:pt y="671" x="8669"/>
                </a:cubicBezTo>
                <a:cubicBezTo>
                  <a:pt y="701" x="8681"/>
                  <a:pt y="730" x="8694"/>
                  <a:pt y="758" x="8709"/>
                </a:cubicBezTo>
                <a:cubicBezTo>
                  <a:pt y="785" x="8724"/>
                  <a:pt y="811" x="8739"/>
                  <a:pt y="835" x="8755"/>
                </a:cubicBezTo>
                <a:cubicBezTo>
                  <a:pt y="859" x="8770"/>
                  <a:pt y="880" x="8786"/>
                  <a:pt y="900" x="8801"/>
                </a:cubicBezTo>
                <a:cubicBezTo>
                  <a:pt y="919" x="8816"/>
                  <a:pt y="938" x="8832"/>
                  <a:pt y="957" x="8848"/>
                </a:cubicBezTo>
                <a:lnTo>
                  <a:pt y="957" x="9083"/>
                </a:lnTo>
                <a:lnTo>
                  <a:pt y="877" x="9003"/>
                </a:lnTo>
                <a:cubicBezTo>
                  <a:pt y="877" x="9003"/>
                  <a:pt y="871" x="8997"/>
                  <a:pt y="860" x="8987"/>
                </a:cubicBezTo>
                <a:cubicBezTo>
                  <a:pt y="849" x="8977"/>
                  <a:pt y="834" x="8964"/>
                  <a:pt y="815" x="8949"/>
                </a:cubicBezTo>
                <a:cubicBezTo>
                  <a:pt y="796" x="8933"/>
                  <a:pt y="773" x="8917"/>
                  <a:pt y="748" x="8899"/>
                </a:cubicBezTo>
                <a:cubicBezTo>
                  <a:pt y="722" x="8882"/>
                  <a:pt y="694" x="8865"/>
                  <a:pt y="665" x="8850"/>
                </a:cubicBezTo>
                <a:cubicBezTo>
                  <a:pt y="635" x="8835"/>
                  <a:pt y="605" x="8822"/>
                  <a:pt y="573" x="8813"/>
                </a:cubicBezTo>
                <a:cubicBezTo>
                  <a:pt y="541" x="8803"/>
                  <a:pt y="510" x="8798"/>
                  <a:pt y="478" x="8798"/>
                </a:cubicBezTo>
                <a:cubicBezTo>
                  <a:pt y="447" x="8798"/>
                  <a:pt y="416" x="8803"/>
                  <a:pt y="384" x="8813"/>
                </a:cubicBezTo>
                <a:cubicBezTo>
                  <a:pt y="352" x="8822"/>
                  <a:pt y="322" x="8835"/>
                  <a:pt y="292" x="8850"/>
                </a:cubicBezTo>
                <a:cubicBezTo>
                  <a:pt y="263" x="8865"/>
                  <a:pt y="235" x="8882"/>
                  <a:pt y="209" x="8899"/>
                </a:cubicBezTo>
                <a:cubicBezTo>
                  <a:pt y="183" x="8917"/>
                  <a:pt y="161" x="8933"/>
                  <a:pt y="142" x="8949"/>
                </a:cubicBezTo>
                <a:cubicBezTo>
                  <a:pt y="123" x="8964"/>
                  <a:pt y="108" x="8977"/>
                  <a:pt y="97" x="8987"/>
                </a:cubicBezTo>
                <a:cubicBezTo>
                  <a:pt y="86" x="8997"/>
                  <a:pt y="80" x="9003"/>
                  <a:pt y="80" x="9003"/>
                </a:cubicBezTo>
                <a:lnTo>
                  <a:pt y="0" x="9083"/>
                </a:lnTo>
                <a:close/>
                <a:moveTo>
                  <a:pt y="0" x="10098"/>
                </a:moveTo>
                <a:lnTo>
                  <a:pt y="80" x="10178"/>
                </a:lnTo>
                <a:cubicBezTo>
                  <a:pt y="80" x="10179"/>
                  <a:pt y="86" x="10184"/>
                  <a:pt y="97" x="10194"/>
                </a:cubicBezTo>
                <a:cubicBezTo>
                  <a:pt y="108" x="10204"/>
                  <a:pt y="123" x="10217"/>
                  <a:pt y="142" x="10232"/>
                </a:cubicBezTo>
                <a:cubicBezTo>
                  <a:pt y="161" x="10247"/>
                  <a:pt y="183" x="10264"/>
                  <a:pt y="209" x="10282"/>
                </a:cubicBezTo>
                <a:cubicBezTo>
                  <a:pt y="235" x="10299"/>
                  <a:pt y="262" x="10316"/>
                  <a:pt y="292" x="10331"/>
                </a:cubicBezTo>
                <a:cubicBezTo>
                  <a:pt y="321" x="10346"/>
                  <a:pt y="352" x="10358"/>
                  <a:pt y="384" x="10368"/>
                </a:cubicBezTo>
                <a:cubicBezTo>
                  <a:pt y="416" x="10377"/>
                  <a:pt y="447" x="10382"/>
                  <a:pt y="478" x="10382"/>
                </a:cubicBezTo>
                <a:cubicBezTo>
                  <a:pt y="509" x="10382"/>
                  <a:pt y="541" x="10377"/>
                  <a:pt y="573" x="10368"/>
                </a:cubicBezTo>
                <a:cubicBezTo>
                  <a:pt y="605" x="10358"/>
                  <a:pt y="635" x="10346"/>
                  <a:pt y="665" x="10331"/>
                </a:cubicBezTo>
                <a:cubicBezTo>
                  <a:pt y="694" x="10316"/>
                  <a:pt y="722" x="10299"/>
                  <a:pt y="748" x="10282"/>
                </a:cubicBezTo>
                <a:cubicBezTo>
                  <a:pt y="773" x="10264"/>
                  <a:pt y="796" x="10247"/>
                  <a:pt y="815" x="10232"/>
                </a:cubicBezTo>
                <a:cubicBezTo>
                  <a:pt y="834" x="10217"/>
                  <a:pt y="849" x="10204"/>
                  <a:pt y="860" x="10194"/>
                </a:cubicBezTo>
                <a:cubicBezTo>
                  <a:pt y="871" x="10184"/>
                  <a:pt y="877" x="10179"/>
                  <a:pt y="877" x="10178"/>
                </a:cubicBezTo>
                <a:lnTo>
                  <a:pt y="957" x="10098"/>
                </a:lnTo>
                <a:lnTo>
                  <a:pt y="957" x="10334"/>
                </a:lnTo>
                <a:cubicBezTo>
                  <a:pt y="938" x="10350"/>
                  <a:pt y="919" x="10365"/>
                  <a:pt y="900" x="10380"/>
                </a:cubicBezTo>
                <a:cubicBezTo>
                  <a:pt y="880" x="10395"/>
                  <a:pt y="859" x="10410"/>
                  <a:pt y="835" x="10426"/>
                </a:cubicBezTo>
                <a:cubicBezTo>
                  <a:pt y="811" x="10442"/>
                  <a:pt y="785" x="10457"/>
                  <a:pt y="758" x="10472"/>
                </a:cubicBezTo>
                <a:cubicBezTo>
                  <a:pt y="730" x="10487"/>
                  <a:pt y="701" x="10501"/>
                  <a:pt y="671" x="10512"/>
                </a:cubicBezTo>
                <a:cubicBezTo>
                  <a:pt y="641" x="10524"/>
                  <a:pt y="609" x="10534"/>
                  <a:pt y="577" x="10541"/>
                </a:cubicBezTo>
                <a:cubicBezTo>
                  <a:pt y="545" x="10548"/>
                  <a:pt y="512" x="10552"/>
                  <a:pt y="478" x="10552"/>
                </a:cubicBezTo>
                <a:cubicBezTo>
                  <a:pt y="445" x="10552"/>
                  <a:pt y="412" x="10548"/>
                  <a:pt y="380" x="10541"/>
                </a:cubicBezTo>
                <a:cubicBezTo>
                  <a:pt y="347" x="10534"/>
                  <a:pt y="316" x="10524"/>
                  <a:pt y="286" x="10512"/>
                </a:cubicBezTo>
                <a:cubicBezTo>
                  <a:pt y="255" x="10501"/>
                  <a:pt y="226" x="10487"/>
                  <a:pt y="199" x="10472"/>
                </a:cubicBezTo>
                <a:cubicBezTo>
                  <a:pt y="171" x="10457"/>
                  <a:pt y="146" x="10442"/>
                  <a:pt y="122" x="10426"/>
                </a:cubicBezTo>
                <a:cubicBezTo>
                  <a:pt y="98" x="10410"/>
                  <a:pt y="76" x="10395"/>
                  <a:pt y="57" x="10380"/>
                </a:cubicBezTo>
                <a:cubicBezTo>
                  <a:pt y="37" x="10365"/>
                  <a:pt y="18" x="10350"/>
                  <a:pt y="0" x="10334"/>
                </a:cubicBezTo>
                <a:close/>
              </a:path>
            </a:pathLst>
          </a:custGeom>
          <a:solidFill>
            <a:srgbClr val="BF9000"/>
          </a:solidFill>
          <a:ln w="9525" cap="flat">
            <a:solidFill>
              <a:srgbClr val="FFFFFF"/>
            </a:solidFill>
            <a:prstDash val="solid"/>
            <a:round/>
            <a:headEnd w="med" len="med" type="none"/>
            <a:tailEnd w="med" len="med" type="none"/>
          </a:ln>
        </p:spPr>
      </p:sp>
      <p:sp>
        <p:nvSpPr>
          <p:cNvPr id="136" name="Shape 136"/>
          <p:cNvSpPr txBox="1"/>
          <p:nvPr/>
        </p:nvSpPr>
        <p:spPr>
          <a:xfrm>
            <a:off y="1626850" x="6838675"/>
            <a:ext cy="3000000" cx="3000000"/>
          </a:xfrm>
          <a:prstGeom prst="rect">
            <a:avLst/>
          </a:prstGeom>
        </p:spPr>
        <p:txBody>
          <a:bodyPr bIns="91425" rIns="91425" lIns="91425" tIns="91425" anchor="ctr" anchorCtr="0">
            <a:noAutofit/>
          </a:bodyPr>
          <a:lstStyle/>
          <a:p>
            <a:pPr rtl="0" lvl="0">
              <a:buNone/>
            </a:pPr>
            <a:r>
              <a:rPr b="1" lang="es">
                <a:solidFill>
                  <a:srgbClr val="FFFFFF"/>
                </a:solidFill>
              </a:rPr>
              <a:t>1440000   1.49315</a:t>
            </a:r>
          </a:p>
          <a:p>
            <a:pPr rtl="0" lvl="0">
              <a:buNone/>
            </a:pPr>
            <a:r>
              <a:rPr b="1" lang="es">
                <a:solidFill>
                  <a:srgbClr val="FFFFFF"/>
                </a:solidFill>
              </a:rPr>
              <a:t>1530000   1.56418</a:t>
            </a:r>
          </a:p>
          <a:p>
            <a:pPr rtl="0" lvl="0">
              <a:buNone/>
            </a:pPr>
            <a:r>
              <a:rPr b="1" lang="es">
                <a:solidFill>
                  <a:srgbClr val="FFFFFF"/>
                </a:solidFill>
              </a:rPr>
              <a:t>1620000   1.68835</a:t>
            </a:r>
          </a:p>
          <a:p>
            <a:pPr rtl="0" lvl="0">
              <a:buNone/>
            </a:pPr>
            <a:r>
              <a:rPr b="1" lang="es">
                <a:solidFill>
                  <a:srgbClr val="FFFFFF"/>
                </a:solidFill>
              </a:rPr>
              <a:t>1710000   1.7746</a:t>
            </a:r>
          </a:p>
          <a:p>
            <a:pPr rtl="0" lvl="0">
              <a:buNone/>
            </a:pPr>
            <a:r>
              <a:rPr b="1" lang="es">
                <a:solidFill>
                  <a:srgbClr val="FFFFFF"/>
                </a:solidFill>
              </a:rPr>
              <a:t>1800000   1.80031</a:t>
            </a:r>
          </a:p>
          <a:p>
            <a:pPr rtl="0" lvl="0">
              <a:buNone/>
            </a:pPr>
            <a:r>
              <a:rPr b="1" lang="es">
                <a:solidFill>
                  <a:srgbClr val="FFFFFF"/>
                </a:solidFill>
              </a:rPr>
              <a:t>1890000   1.91426</a:t>
            </a:r>
          </a:p>
          <a:p>
            <a:pPr rtl="0" lvl="0">
              <a:buNone/>
            </a:pPr>
            <a:r>
              <a:rPr b="1" lang="es">
                <a:solidFill>
                  <a:srgbClr val="FFFFFF"/>
                </a:solidFill>
              </a:rPr>
              <a:t>1980000   1.98497</a:t>
            </a:r>
          </a:p>
          <a:p>
            <a:pPr rtl="0" lvl="0">
              <a:buNone/>
            </a:pPr>
            <a:r>
              <a:rPr b="1" lang="es">
                <a:solidFill>
                  <a:srgbClr val="FFFFFF"/>
                </a:solidFill>
              </a:rPr>
              <a:t>2070000   2.02055</a:t>
            </a:r>
          </a:p>
          <a:p>
            <a:pPr rtl="0" lvl="0">
              <a:buNone/>
            </a:pPr>
            <a:r>
              <a:rPr b="1" lang="es">
                <a:solidFill>
                  <a:srgbClr val="FFFFFF"/>
                </a:solidFill>
              </a:rPr>
              <a:t>2160000   2.27641</a:t>
            </a:r>
          </a:p>
          <a:p>
            <a:pPr rtl="0" lvl="0">
              <a:buNone/>
            </a:pPr>
            <a:r>
              <a:rPr b="1" lang="es">
                <a:solidFill>
                  <a:srgbClr val="FFFFFF"/>
                </a:solidFill>
              </a:rPr>
              <a:t>2250000   2.37947</a:t>
            </a:r>
          </a:p>
          <a:p>
            <a:pPr rtl="0" lvl="0">
              <a:buNone/>
            </a:pPr>
            <a:r>
              <a:rPr b="1" lang="es">
                <a:solidFill>
                  <a:srgbClr val="FFFFFF"/>
                </a:solidFill>
              </a:rPr>
              <a:t>2340000   2.48176</a:t>
            </a:r>
          </a:p>
          <a:p>
            <a:pPr rtl="0" lvl="0">
              <a:buNone/>
            </a:pPr>
            <a:r>
              <a:rPr b="1" lang="es">
                <a:solidFill>
                  <a:srgbClr val="F1C232"/>
                </a:solidFill>
              </a:rPr>
              <a:t>2430000   2.6422</a:t>
            </a:r>
          </a:p>
          <a:p>
            <a:pPr rtl="0" lvl="0">
              <a:buNone/>
            </a:pPr>
            <a:r>
              <a:rPr b="1" lang="es">
                <a:solidFill>
                  <a:srgbClr val="F1C232"/>
                </a:solidFill>
              </a:rPr>
              <a:t>2520000   2.66979</a:t>
            </a:r>
          </a:p>
          <a:p>
            <a:pPr rtl="0" lvl="0">
              <a:buNone/>
            </a:pPr>
            <a:r>
              <a:rPr b="1" lang="es">
                <a:solidFill>
                  <a:srgbClr val="F1C232"/>
                </a:solidFill>
              </a:rPr>
              <a:t>2610000   2.82171</a:t>
            </a:r>
          </a:p>
          <a:p>
            <a:pPr rtl="0" lvl="0">
              <a:buNone/>
            </a:pPr>
            <a:r>
              <a:rPr u="sng" b="1" lang="es">
                <a:solidFill>
                  <a:srgbClr val="00FFFF"/>
                </a:solidFill>
              </a:rPr>
              <a:t>2700000   2.87998</a:t>
            </a:r>
          </a:p>
        </p:txBody>
      </p:sp>
      <p:sp>
        <p:nvSpPr>
          <p:cNvPr id="137" name="Shape 137"/>
          <p:cNvSpPr txBox="1"/>
          <p:nvPr/>
        </p:nvSpPr>
        <p:spPr>
          <a:xfrm>
            <a:off y="1626850" x="4865875"/>
            <a:ext cy="3000000" cx="2210699"/>
          </a:xfrm>
          <a:prstGeom prst="rect">
            <a:avLst/>
          </a:prstGeom>
        </p:spPr>
        <p:txBody>
          <a:bodyPr bIns="91425" rIns="91425" lIns="91425" tIns="91425" anchor="ctr" anchorCtr="0">
            <a:noAutofit/>
          </a:bodyPr>
          <a:lstStyle/>
          <a:p>
            <a:pPr rtl="0" lvl="0">
              <a:buNone/>
            </a:pPr>
            <a:r>
              <a:rPr b="1" lang="es">
                <a:solidFill>
                  <a:srgbClr val="FFFFFF"/>
                </a:solidFill>
              </a:rPr>
              <a:t>90000       0.088456</a:t>
            </a:r>
          </a:p>
          <a:p>
            <a:pPr rtl="0" lvl="0">
              <a:buNone/>
            </a:pPr>
            <a:r>
              <a:rPr b="1" lang="es">
                <a:solidFill>
                  <a:srgbClr val="FFFFFF"/>
                </a:solidFill>
              </a:rPr>
              <a:t>180000     0.179525</a:t>
            </a:r>
          </a:p>
          <a:p>
            <a:pPr rtl="0" lvl="0">
              <a:buNone/>
            </a:pPr>
            <a:r>
              <a:rPr b="1" lang="es">
                <a:solidFill>
                  <a:srgbClr val="FFFFFF"/>
                </a:solidFill>
              </a:rPr>
              <a:t>270000     0.275039</a:t>
            </a:r>
          </a:p>
          <a:p>
            <a:pPr rtl="0" lvl="0">
              <a:buNone/>
            </a:pPr>
            <a:r>
              <a:rPr b="1" lang="es">
                <a:solidFill>
                  <a:srgbClr val="FFFFFF"/>
                </a:solidFill>
              </a:rPr>
              <a:t>360000     0.369337</a:t>
            </a:r>
          </a:p>
          <a:p>
            <a:pPr rtl="0" lvl="0">
              <a:buNone/>
            </a:pPr>
            <a:r>
              <a:rPr b="1" lang="es">
                <a:solidFill>
                  <a:srgbClr val="FFFFFF"/>
                </a:solidFill>
              </a:rPr>
              <a:t>450000     0.443038</a:t>
            </a:r>
          </a:p>
          <a:p>
            <a:pPr rtl="0" lvl="0">
              <a:buNone/>
            </a:pPr>
            <a:r>
              <a:rPr b="1" lang="es">
                <a:solidFill>
                  <a:srgbClr val="FFFFFF"/>
                </a:solidFill>
              </a:rPr>
              <a:t>540000     0.551783</a:t>
            </a:r>
          </a:p>
          <a:p>
            <a:pPr rtl="0" lvl="0">
              <a:buNone/>
            </a:pPr>
            <a:r>
              <a:rPr b="1" lang="es">
                <a:solidFill>
                  <a:srgbClr val="FFFFFF"/>
                </a:solidFill>
              </a:rPr>
              <a:t>630000     0.66006</a:t>
            </a:r>
          </a:p>
          <a:p>
            <a:pPr rtl="0" lvl="0">
              <a:buNone/>
            </a:pPr>
            <a:r>
              <a:rPr b="1" lang="es">
                <a:solidFill>
                  <a:srgbClr val="FFFFFF"/>
                </a:solidFill>
              </a:rPr>
              <a:t>720000     0.73925</a:t>
            </a:r>
          </a:p>
          <a:p>
            <a:pPr rtl="0" lvl="0">
              <a:buNone/>
            </a:pPr>
            <a:r>
              <a:rPr b="1" lang="es">
                <a:solidFill>
                  <a:srgbClr val="FFFFFF"/>
                </a:solidFill>
              </a:rPr>
              <a:t>810000     0.824464</a:t>
            </a:r>
          </a:p>
          <a:p>
            <a:pPr rtl="0" lvl="0">
              <a:buNone/>
            </a:pPr>
            <a:r>
              <a:rPr b="1" lang="es">
                <a:solidFill>
                  <a:srgbClr val="FFFFFF"/>
                </a:solidFill>
              </a:rPr>
              <a:t>900000     0.907129</a:t>
            </a:r>
          </a:p>
          <a:p>
            <a:pPr rtl="0" lvl="0">
              <a:buNone/>
            </a:pPr>
            <a:r>
              <a:rPr b="1" lang="es">
                <a:solidFill>
                  <a:srgbClr val="FFFFFF"/>
                </a:solidFill>
              </a:rPr>
              <a:t>990000     0.996319</a:t>
            </a:r>
          </a:p>
          <a:p>
            <a:pPr rtl="0" lvl="0">
              <a:buNone/>
            </a:pPr>
            <a:r>
              <a:rPr b="1" lang="es">
                <a:solidFill>
                  <a:srgbClr val="FFFFFF"/>
                </a:solidFill>
              </a:rPr>
              <a:t>1080000   1.12873</a:t>
            </a:r>
          </a:p>
          <a:p>
            <a:pPr rtl="0" lvl="0">
              <a:buNone/>
            </a:pPr>
            <a:r>
              <a:rPr b="1" lang="es">
                <a:solidFill>
                  <a:srgbClr val="FFFFFF"/>
                </a:solidFill>
              </a:rPr>
              <a:t>1170000   1.21991</a:t>
            </a:r>
          </a:p>
          <a:p>
            <a:pPr rtl="0" lvl="0">
              <a:buNone/>
            </a:pPr>
            <a:r>
              <a:rPr b="1" lang="es">
                <a:solidFill>
                  <a:srgbClr val="FFFFFF"/>
                </a:solidFill>
              </a:rPr>
              <a:t>1260000   1.35588</a:t>
            </a:r>
          </a:p>
          <a:p>
            <a:pPr rtl="0" lvl="0">
              <a:buNone/>
            </a:pPr>
            <a:r>
              <a:rPr b="1" lang="es">
                <a:solidFill>
                  <a:srgbClr val="FFFFFF"/>
                </a:solidFill>
              </a:rPr>
              <a:t>1350000   1.40592</a:t>
            </a:r>
          </a:p>
        </p:txBody>
      </p:sp>
      <p:sp>
        <p:nvSpPr>
          <p:cNvPr id="138" name="Shape 138"/>
          <p:cNvSpPr/>
          <p:nvPr/>
        </p:nvSpPr>
        <p:spPr>
          <a:xfrm>
            <a:off y="790200" x="5768512"/>
            <a:ext cy="313748" cx="2032917"/>
          </a:xfrm>
          <a:custGeom>
            <a:pathLst>
              <a:path w="7349" extrusionOk="0" h="1079">
                <a:moveTo>
                  <a:pt y="276" x="427"/>
                </a:moveTo>
                <a:cubicBezTo>
                  <a:pt y="276" x="449"/>
                  <a:pt y="280" x="469"/>
                  <a:pt y="287" x="487"/>
                </a:cubicBezTo>
                <a:cubicBezTo>
                  <a:pt y="294" x="505"/>
                  <a:pt y="303" x="520"/>
                  <a:pt y="316" x="532"/>
                </a:cubicBezTo>
                <a:cubicBezTo>
                  <a:pt y="328" x="545"/>
                  <a:pt y="343" x="555"/>
                  <a:pt y="361" x="562"/>
                </a:cubicBezTo>
                <a:cubicBezTo>
                  <a:pt y="379" x="569"/>
                  <a:pt y="399" x="572"/>
                  <a:pt y="421" x="572"/>
                </a:cubicBezTo>
                <a:lnTo>
                  <a:pt y="535" x="572"/>
                </a:lnTo>
                <a:cubicBezTo>
                  <a:pt y="558" x="572"/>
                  <a:pt y="578" x="569"/>
                  <a:pt y="596" x="562"/>
                </a:cubicBezTo>
                <a:cubicBezTo>
                  <a:pt y="614" x="555"/>
                  <a:pt y="629" x="545"/>
                  <a:pt y="641" x="533"/>
                </a:cubicBezTo>
                <a:cubicBezTo>
                  <a:pt y="653" x="520"/>
                  <a:pt y="663" x="505"/>
                  <a:pt y="670" x="487"/>
                </a:cubicBezTo>
                <a:cubicBezTo>
                  <a:pt y="677" x="469"/>
                  <a:pt y="681" x="449"/>
                  <a:pt y="681" x="427"/>
                </a:cubicBezTo>
                <a:lnTo>
                  <a:pt y="681" x="168"/>
                </a:lnTo>
                <a:lnTo>
                  <a:pt y="276" x="168"/>
                </a:lnTo>
                <a:close/>
                <a:moveTo>
                  <a:pt y="448" x="5325"/>
                </a:moveTo>
                <a:cubicBezTo>
                  <a:pt y="448" x="5335"/>
                  <a:pt y="451" x="5343"/>
                  <a:pt y="455" x="5348"/>
                </a:cubicBezTo>
                <a:cubicBezTo>
                  <a:pt y="460" x="5353"/>
                  <a:pt y="468" x="5355"/>
                  <a:pt y="479" x="5355"/>
                </a:cubicBezTo>
                <a:lnTo>
                  <a:pt y="650" x="5355"/>
                </a:lnTo>
                <a:cubicBezTo>
                  <a:pt y="661" x="5355"/>
                  <a:pt y="669" x="5353"/>
                  <a:pt y="674" x="5348"/>
                </a:cubicBezTo>
                <a:cubicBezTo>
                  <a:pt y="678" x="5344"/>
                  <a:pt y="681" x="5336"/>
                  <a:pt y="681" x="5325"/>
                </a:cubicBezTo>
                <a:lnTo>
                  <a:pt y="681" x="5097"/>
                </a:lnTo>
                <a:cubicBezTo>
                  <a:pt y="681" x="5085"/>
                  <a:pt y="678" x="5077"/>
                  <a:pt y="674" x="5073"/>
                </a:cubicBezTo>
                <a:cubicBezTo>
                  <a:pt y="669" x="5068"/>
                  <a:pt y="661" x="5066"/>
                  <a:pt y="650" x="5066"/>
                </a:cubicBezTo>
                <a:lnTo>
                  <a:pt y="478" x="5066"/>
                </a:lnTo>
                <a:cubicBezTo>
                  <a:pt y="468" x="5066"/>
                  <a:pt y="460" x="5068"/>
                  <a:pt y="455" x="5073"/>
                </a:cubicBezTo>
                <a:cubicBezTo>
                  <a:pt y="451" x="5077"/>
                  <a:pt y="448" x="5085"/>
                  <a:pt y="448" x="5097"/>
                </a:cubicBezTo>
                <a:close/>
                <a:moveTo>
                  <a:pt y="266" x="3088"/>
                </a:moveTo>
                <a:cubicBezTo>
                  <a:pt y="266" x="3110"/>
                  <a:pt y="270" x="3130"/>
                  <a:pt y="277" x="3147"/>
                </a:cubicBezTo>
                <a:cubicBezTo>
                  <a:pt y="284" x="3165"/>
                  <a:pt y="293" x="3180"/>
                  <a:pt y="306" x="3193"/>
                </a:cubicBezTo>
                <a:cubicBezTo>
                  <a:pt y="318" x="3205"/>
                  <a:pt y="333" x="3215"/>
                  <a:pt y="351" x="3222"/>
                </a:cubicBezTo>
                <a:cubicBezTo>
                  <a:pt y="369" x="3229"/>
                  <a:pt y="389" x="3232"/>
                  <a:pt y="411" x="3232"/>
                </a:cubicBezTo>
                <a:lnTo>
                  <a:pt y="545" x="3232"/>
                </a:lnTo>
                <a:cubicBezTo>
                  <a:pt y="568" x="3232"/>
                  <a:pt y="588" x="3229"/>
                  <a:pt y="606" x="3222"/>
                </a:cubicBezTo>
                <a:cubicBezTo>
                  <a:pt y="623" x="3215"/>
                  <a:pt y="638" x="3205"/>
                  <a:pt y="651" x="3193"/>
                </a:cubicBezTo>
                <a:cubicBezTo>
                  <a:pt y="663" x="3180"/>
                  <a:pt y="673" x="3165"/>
                  <a:pt y="680" x="3147"/>
                </a:cubicBezTo>
                <a:cubicBezTo>
                  <a:pt y="687" x="3129"/>
                  <a:pt y="690" x="3109"/>
                  <a:pt y="690" x="3087"/>
                </a:cubicBezTo>
                <a:lnTo>
                  <a:pt y="690" x="2916"/>
                </a:lnTo>
                <a:cubicBezTo>
                  <a:pt y="690" x="2894"/>
                  <a:pt y="687" x="2874"/>
                  <a:pt y="680" x="2856"/>
                </a:cubicBezTo>
                <a:cubicBezTo>
                  <a:pt y="673" x="2839"/>
                  <a:pt y="663" x="2823"/>
                  <a:pt y="651" x="2811"/>
                </a:cubicBezTo>
                <a:cubicBezTo>
                  <a:pt y="638" x="2798"/>
                  <a:pt y="623" x="2789"/>
                  <a:pt y="606" x="2782"/>
                </a:cubicBezTo>
                <a:cubicBezTo>
                  <a:pt y="588" x="2775"/>
                  <a:pt y="568" x="2771"/>
                  <a:pt y="545" x="2771"/>
                </a:cubicBezTo>
                <a:lnTo>
                  <a:pt y="411" x="2771"/>
                </a:lnTo>
                <a:cubicBezTo>
                  <a:pt y="389" x="2771"/>
                  <a:pt y="369" x="2775"/>
                  <a:pt y="351" x="2782"/>
                </a:cubicBezTo>
                <a:cubicBezTo>
                  <a:pt y="333" x="2789"/>
                  <a:pt y="318" x="2798"/>
                  <a:pt y="306" x="2811"/>
                </a:cubicBezTo>
                <a:cubicBezTo>
                  <a:pt y="293" x="2823"/>
                  <a:pt y="284" x="2839"/>
                  <a:pt y="277" x="2856"/>
                </a:cubicBezTo>
                <a:cubicBezTo>
                  <a:pt y="270" x="2874"/>
                  <a:pt y="266" x="2894"/>
                  <a:pt y="266" x="2916"/>
                </a:cubicBezTo>
                <a:close/>
                <a:moveTo>
                  <a:pt y="107" x="84"/>
                </a:moveTo>
                <a:cubicBezTo>
                  <a:pt y="107" x="72"/>
                  <a:pt y="110" x="61"/>
                  <a:pt y="114" x="51"/>
                </a:cubicBezTo>
                <a:cubicBezTo>
                  <a:pt y="118" x="40"/>
                  <a:pt y="124" x="31"/>
                  <a:pt y="132" x="24"/>
                </a:cubicBezTo>
                <a:cubicBezTo>
                  <a:pt y="140" x="16"/>
                  <a:pt y="149" x="10"/>
                  <a:pt y="159" x="6"/>
                </a:cubicBezTo>
                <a:cubicBezTo>
                  <a:pt y="170" x="2"/>
                  <a:pt y="181" x="0"/>
                  <a:pt y="192" x="0"/>
                </a:cubicBezTo>
                <a:lnTo>
                  <a:pt y="764" x="0"/>
                </a:lnTo>
                <a:cubicBezTo>
                  <a:pt y="776" x="0"/>
                  <a:pt y="788" x="2"/>
                  <a:pt y="798" x="6"/>
                </a:cubicBezTo>
                <a:cubicBezTo>
                  <a:pt y="808" x="10"/>
                  <a:pt y="817" x="16"/>
                  <a:pt y="825" x="24"/>
                </a:cubicBezTo>
                <a:cubicBezTo>
                  <a:pt y="832" x="32"/>
                  <a:pt y="838" x="41"/>
                  <a:pt y="843" x="51"/>
                </a:cubicBezTo>
                <a:cubicBezTo>
                  <a:pt y="847" x="61"/>
                  <a:pt y="849" x="72"/>
                  <a:pt y="849" x="84"/>
                </a:cubicBezTo>
                <a:lnTo>
                  <a:pt y="849" x="427"/>
                </a:lnTo>
                <a:cubicBezTo>
                  <a:pt y="849" x="472"/>
                  <a:pt y="841" x="513"/>
                  <a:pt y="826" x="552"/>
                </a:cubicBezTo>
                <a:cubicBezTo>
                  <a:pt y="810" x="590"/>
                  <a:pt y="788" x="623"/>
                  <a:pt y="761" x="651"/>
                </a:cubicBezTo>
                <a:cubicBezTo>
                  <a:pt y="733" x="679"/>
                  <a:pt y="700" x="701"/>
                  <a:pt y="661" x="717"/>
                </a:cubicBezTo>
                <a:cubicBezTo>
                  <a:pt y="623" x="733"/>
                  <a:pt y="581" x="741"/>
                  <a:pt y="535" x="741"/>
                </a:cubicBezTo>
                <a:lnTo>
                  <a:pt y="421" x="741"/>
                </a:lnTo>
                <a:cubicBezTo>
                  <a:pt y="376" x="741"/>
                  <a:pt y="334" x="733"/>
                  <a:pt y="296" x="717"/>
                </a:cubicBezTo>
                <a:cubicBezTo>
                  <a:pt y="257" x="701"/>
                  <a:pt y="224" x="679"/>
                  <a:pt y="196" x="651"/>
                </a:cubicBezTo>
                <a:cubicBezTo>
                  <a:pt y="168" x="623"/>
                  <a:pt y="147" x="590"/>
                  <a:pt y="131" x="552"/>
                </a:cubicBezTo>
                <a:cubicBezTo>
                  <a:pt y="115" x="513"/>
                  <a:pt y="107" x="472"/>
                  <a:pt y="107" x="427"/>
                </a:cubicBezTo>
                <a:close/>
                <a:moveTo>
                  <a:pt y="280" x="807"/>
                </a:moveTo>
                <a:lnTo>
                  <a:pt y="650" x="807"/>
                </a:lnTo>
                <a:cubicBezTo>
                  <a:pt y="686" x="807"/>
                  <a:pt y="717" x="813"/>
                  <a:pt y="743" x="826"/>
                </a:cubicBezTo>
                <a:cubicBezTo>
                  <a:pt y="768" x="840"/>
                  <a:pt y="789" x="856"/>
                  <a:pt y="805" x="876"/>
                </a:cubicBezTo>
                <a:cubicBezTo>
                  <a:pt y="821" x="896"/>
                  <a:pt y="832" x="918"/>
                  <a:pt y="839" x="941"/>
                </a:cubicBezTo>
                <a:cubicBezTo>
                  <a:pt y="846" x="964"/>
                  <a:pt y="849" x="985"/>
                  <a:pt y="849" x="1006"/>
                </a:cubicBezTo>
                <a:lnTo>
                  <a:pt y="849" x="1256"/>
                </a:lnTo>
                <a:lnTo>
                  <a:pt y="681" x="1256"/>
                </a:lnTo>
                <a:lnTo>
                  <a:pt y="681" x="1007"/>
                </a:lnTo>
                <a:cubicBezTo>
                  <a:pt y="681" x="995"/>
                  <a:pt y="678" x="987"/>
                  <a:pt y="674" x="982"/>
                </a:cubicBezTo>
                <a:cubicBezTo>
                  <a:pt y="669" x="978"/>
                  <a:pt y="661" x="975"/>
                  <a:pt y="650" x="975"/>
                </a:cubicBezTo>
                <a:lnTo>
                  <a:pt y="280" x="975"/>
                </a:lnTo>
                <a:close/>
                <a:moveTo>
                  <a:pt y="280" x="3983"/>
                </a:moveTo>
                <a:cubicBezTo>
                  <a:pt y="280" x="3971"/>
                  <a:pt y="282" x="3960"/>
                  <a:pt y="286" x="3950"/>
                </a:cubicBezTo>
                <a:cubicBezTo>
                  <a:pt y="291" x="3940"/>
                  <a:pt y="296" x="3930"/>
                  <a:pt y="304" x="3923"/>
                </a:cubicBezTo>
                <a:cubicBezTo>
                  <a:pt y="312" x="3915"/>
                  <a:pt y="321" x="3909"/>
                  <a:pt y="331" x="3904"/>
                </a:cubicBezTo>
                <a:cubicBezTo>
                  <a:pt y="341" x="3900"/>
                  <a:pt y="352" x="3898"/>
                  <a:pt y="364" x="3898"/>
                </a:cubicBezTo>
                <a:lnTo>
                  <a:pt y="849" x="3898"/>
                </a:lnTo>
                <a:lnTo>
                  <a:pt y="849" x="4067"/>
                </a:lnTo>
                <a:lnTo>
                  <a:pt y="448" x="4067"/>
                </a:lnTo>
                <a:lnTo>
                  <a:pt y="448" x="4268"/>
                </a:lnTo>
                <a:cubicBezTo>
                  <a:pt y="448" x="4281"/>
                  <a:pt y="450" x="4292"/>
                  <a:pt y="455" x="4303"/>
                </a:cubicBezTo>
                <a:cubicBezTo>
                  <a:pt y="459" x="4314"/>
                  <a:pt y="465" x="4323"/>
                  <a:pt y="472" x="4331"/>
                </a:cubicBezTo>
                <a:cubicBezTo>
                  <a:pt y="479" x="4338"/>
                  <a:pt y="489" x="4344"/>
                  <a:pt y="499" x="4349"/>
                </a:cubicBezTo>
                <a:cubicBezTo>
                  <a:pt y="510" x="4354"/>
                  <a:pt y="522" x="4356"/>
                  <a:pt y="535" x="4356"/>
                </a:cubicBezTo>
                <a:lnTo>
                  <a:pt y="849" x="4356"/>
                </a:lnTo>
                <a:lnTo>
                  <a:pt y="849" x="4525"/>
                </a:lnTo>
                <a:lnTo>
                  <a:pt y="535" x="4525"/>
                </a:lnTo>
                <a:cubicBezTo>
                  <a:pt y="505" x="4525"/>
                  <a:pt y="477" x="4521"/>
                  <a:pt y="452" x="4513"/>
                </a:cubicBezTo>
                <a:cubicBezTo>
                  <a:pt y="427" x="4505"/>
                  <a:pt y="405" x="4495"/>
                  <a:pt y="386" x="4481"/>
                </a:cubicBezTo>
                <a:cubicBezTo>
                  <a:pt y="367" x="4467"/>
                  <a:pt y="351" x="4452"/>
                  <a:pt y="337" x="4435"/>
                </a:cubicBezTo>
                <a:cubicBezTo>
                  <a:pt y="324" x="4418"/>
                  <a:pt y="313" x="4400"/>
                  <a:pt y="304" x="4381"/>
                </a:cubicBezTo>
                <a:cubicBezTo>
                  <a:pt y="296" x="4362"/>
                  <a:pt y="289" x="4343"/>
                  <a:pt y="286" x="4324"/>
                </a:cubicBezTo>
                <a:cubicBezTo>
                  <a:pt y="282" x="4305"/>
                  <a:pt y="280" x="4286"/>
                  <a:pt y="280" x="4269"/>
                </a:cubicBezTo>
                <a:close/>
                <a:moveTo>
                  <a:pt y="57" x="4591"/>
                </a:moveTo>
                <a:lnTo>
                  <a:pt y="650" x="4591"/>
                </a:lnTo>
                <a:cubicBezTo>
                  <a:pt y="686" x="4591"/>
                  <a:pt y="717" x="4598"/>
                  <a:pt y="743" x="4611"/>
                </a:cubicBezTo>
                <a:cubicBezTo>
                  <a:pt y="768" x="4624"/>
                  <a:pt y="789" x="4641"/>
                  <a:pt y="805" x="4661"/>
                </a:cubicBezTo>
                <a:cubicBezTo>
                  <a:pt y="821" x="4681"/>
                  <a:pt y="832" x="4703"/>
                  <a:pt y="839" x="4726"/>
                </a:cubicBezTo>
                <a:cubicBezTo>
                  <a:pt y="846" x="4748"/>
                  <a:pt y="849" x="4770"/>
                  <a:pt y="849" x="4790"/>
                </a:cubicBezTo>
                <a:lnTo>
                  <a:pt y="849" x="4868"/>
                </a:lnTo>
                <a:lnTo>
                  <a:pt y="681" x="4868"/>
                </a:lnTo>
                <a:lnTo>
                  <a:pt y="681" x="4790"/>
                </a:lnTo>
                <a:cubicBezTo>
                  <a:pt y="681" x="4781"/>
                  <a:pt y="678" x="4774"/>
                  <a:pt y="673" x="4768"/>
                </a:cubicBezTo>
                <a:cubicBezTo>
                  <a:pt y="667" x="4763"/>
                  <a:pt y="660" x="4760"/>
                  <a:pt y="650" x="4760"/>
                </a:cubicBezTo>
                <a:lnTo>
                  <a:pt y="57" x="4760"/>
                </a:lnTo>
                <a:close/>
                <a:moveTo>
                  <a:pt y="280" x="5096"/>
                </a:moveTo>
                <a:cubicBezTo>
                  <a:pt y="280" x="5076"/>
                  <a:pt y="283" x="5055"/>
                  <a:pt y="290" x="5031"/>
                </a:cubicBezTo>
                <a:cubicBezTo>
                  <a:pt y="297" x="5008"/>
                  <a:pt y="308" x="4987"/>
                  <a:pt y="324" x="4967"/>
                </a:cubicBezTo>
                <a:cubicBezTo>
                  <a:pt y="340" x="4947"/>
                  <a:pt y="361" x="4930"/>
                  <a:pt y="386" x="4917"/>
                </a:cubicBezTo>
                <a:cubicBezTo>
                  <a:pt y="412" x="4904"/>
                  <a:pt y="442" x="4897"/>
                  <a:pt y="478" x="4897"/>
                </a:cubicBezTo>
                <a:lnTo>
                  <a:pt y="650" x="4897"/>
                </a:lnTo>
                <a:cubicBezTo>
                  <a:pt y="687" x="4897"/>
                  <a:pt y="717" x="4904"/>
                  <a:pt y="743" x="4917"/>
                </a:cubicBezTo>
                <a:cubicBezTo>
                  <a:pt y="768" x="4930"/>
                  <a:pt y="789" x="4947"/>
                  <a:pt y="805" x="4967"/>
                </a:cubicBezTo>
                <a:cubicBezTo>
                  <a:pt y="821" x="4987"/>
                  <a:pt y="832" x="5008"/>
                  <a:pt y="839" x="5031"/>
                </a:cubicBezTo>
                <a:cubicBezTo>
                  <a:pt y="846" x="5055"/>
                  <a:pt y="849" x="5076"/>
                  <a:pt y="849" x="5096"/>
                </a:cubicBezTo>
                <a:lnTo>
                  <a:pt y="849" x="5325"/>
                </a:lnTo>
                <a:cubicBezTo>
                  <a:pt y="849" x="5338"/>
                  <a:pt y="848" x="5352"/>
                  <a:pt y="845" x="5367"/>
                </a:cubicBezTo>
                <a:cubicBezTo>
                  <a:pt y="842" x="5382"/>
                  <a:pt y="837" x="5397"/>
                  <a:pt y="830" x="5411"/>
                </a:cubicBezTo>
                <a:cubicBezTo>
                  <a:pt y="824" x="5426"/>
                  <a:pt y="815" x="5440"/>
                  <a:pt y="805" x="5454"/>
                </a:cubicBezTo>
                <a:cubicBezTo>
                  <a:pt y="795" x="5467"/>
                  <a:pt y="782" x="5479"/>
                  <a:pt y="767" x="5490"/>
                </a:cubicBezTo>
                <a:cubicBezTo>
                  <a:pt y="752" x="5500"/>
                  <a:pt y="735" x="5508"/>
                  <a:pt y="715" x="5514"/>
                </a:cubicBezTo>
                <a:cubicBezTo>
                  <a:pt y="696" x="5520"/>
                  <a:pt y="674" x="5524"/>
                  <a:pt y="650" x="5524"/>
                </a:cubicBezTo>
                <a:lnTo>
                  <a:pt y="478" x="5524"/>
                </a:lnTo>
                <a:cubicBezTo>
                  <a:pt y="458" x="5524"/>
                  <a:pt y="437" x="5520"/>
                  <a:pt y="414" x="5513"/>
                </a:cubicBezTo>
                <a:cubicBezTo>
                  <a:pt y="391" x="5506"/>
                  <a:pt y="369" x="5495"/>
                  <a:pt y="349" x="5479"/>
                </a:cubicBezTo>
                <a:cubicBezTo>
                  <a:pt y="329" x="5463"/>
                  <a:pt y="313" x="5442"/>
                  <a:pt y="300" x="5417"/>
                </a:cubicBezTo>
                <a:cubicBezTo>
                  <a:pt y="286" x="5391"/>
                  <a:pt y="280" x="5360"/>
                  <a:pt y="280" x="5325"/>
                </a:cubicBezTo>
                <a:close/>
                <a:moveTo>
                  <a:pt y="280" x="6365"/>
                </a:moveTo>
                <a:cubicBezTo>
                  <a:pt y="280" x="6353"/>
                  <a:pt y="282" x="6342"/>
                  <a:pt y="286" x="6332"/>
                </a:cubicBezTo>
                <a:cubicBezTo>
                  <a:pt y="291" x="6322"/>
                  <a:pt y="296" x="6313"/>
                  <a:pt y="304" x="6305"/>
                </a:cubicBezTo>
                <a:cubicBezTo>
                  <a:pt y="312" x="6297"/>
                  <a:pt y="321" x="6291"/>
                  <a:pt y="331" x="6287"/>
                </a:cubicBezTo>
                <a:cubicBezTo>
                  <a:pt y="341" x="6282"/>
                  <a:pt y="352" x="6280"/>
                  <a:pt y="364" x="6280"/>
                </a:cubicBezTo>
                <a:lnTo>
                  <a:pt y="849" x="6280"/>
                </a:lnTo>
                <a:lnTo>
                  <a:pt y="849" x="6449"/>
                </a:lnTo>
                <a:lnTo>
                  <a:pt y="448" x="6449"/>
                </a:lnTo>
                <a:lnTo>
                  <a:pt y="448" x="6650"/>
                </a:lnTo>
                <a:cubicBezTo>
                  <a:pt y="448" x="6663"/>
                  <a:pt y="450" x="6675"/>
                  <a:pt y="455" x="6685"/>
                </a:cubicBezTo>
                <a:cubicBezTo>
                  <a:pt y="459" x="6696"/>
                  <a:pt y="465" x="6705"/>
                  <a:pt y="472" x="6713"/>
                </a:cubicBezTo>
                <a:cubicBezTo>
                  <a:pt y="479" x="6721"/>
                  <a:pt y="489" x="6727"/>
                  <a:pt y="499" x="6731"/>
                </a:cubicBezTo>
                <a:cubicBezTo>
                  <a:pt y="510" x="6736"/>
                  <a:pt y="522" x="6738"/>
                  <a:pt y="535" x="6738"/>
                </a:cubicBezTo>
                <a:lnTo>
                  <a:pt y="849" x="6738"/>
                </a:lnTo>
                <a:lnTo>
                  <a:pt y="849" x="6907"/>
                </a:lnTo>
                <a:lnTo>
                  <a:pt y="535" x="6907"/>
                </a:lnTo>
                <a:cubicBezTo>
                  <a:pt y="505" x="6907"/>
                  <a:pt y="477" x="6903"/>
                  <a:pt y="452" x="6895"/>
                </a:cubicBezTo>
                <a:cubicBezTo>
                  <a:pt y="427" x="6887"/>
                  <a:pt y="405" x="6877"/>
                  <a:pt y="386" x="6863"/>
                </a:cubicBezTo>
                <a:cubicBezTo>
                  <a:pt y="367" x="6850"/>
                  <a:pt y="351" x="6834"/>
                  <a:pt y="337" x="6817"/>
                </a:cubicBezTo>
                <a:cubicBezTo>
                  <a:pt y="324" x="6800"/>
                  <a:pt y="313" x="6782"/>
                  <a:pt y="304" x="6763"/>
                </a:cubicBezTo>
                <a:cubicBezTo>
                  <a:pt y="296" x="6744"/>
                  <a:pt y="289" x="6725"/>
                  <a:pt y="286" x="6706"/>
                </a:cubicBezTo>
                <a:cubicBezTo>
                  <a:pt y="282" x="6687"/>
                  <a:pt y="280" x="6669"/>
                  <a:pt y="280" x="6651"/>
                </a:cubicBezTo>
                <a:close/>
                <a:moveTo>
                  <a:pt y="107" x="1438"/>
                </a:moveTo>
                <a:lnTo>
                  <a:pt y="813" x="1784"/>
                </a:lnTo>
                <a:cubicBezTo>
                  <a:pt y="827" x="1791"/>
                  <a:pt y="838" x="1802"/>
                  <a:pt y="847" x="1815"/>
                </a:cubicBezTo>
                <a:cubicBezTo>
                  <a:pt y="855" x="1829"/>
                  <a:pt y="859" x="1844"/>
                  <a:pt y="859" x="1860"/>
                </a:cubicBezTo>
                <a:cubicBezTo>
                  <a:pt y="859" x="1876"/>
                  <a:pt y="855" x="1891"/>
                  <a:pt y="847" x="1904"/>
                </a:cubicBezTo>
                <a:cubicBezTo>
                  <a:pt y="838" x="1918"/>
                  <a:pt y="827" x="1928"/>
                  <a:pt y="813" x="1936"/>
                </a:cubicBezTo>
                <a:lnTo>
                  <a:pt y="107" x="2282"/>
                </a:lnTo>
                <a:lnTo>
                  <a:pt y="107" x="2094"/>
                </a:lnTo>
                <a:lnTo>
                  <a:pt y="585" x="1860"/>
                </a:lnTo>
                <a:lnTo>
                  <a:pt y="107" x="1627"/>
                </a:lnTo>
                <a:close/>
                <a:moveTo>
                  <a:pt y="98" x="2916"/>
                </a:moveTo>
                <a:cubicBezTo>
                  <a:pt y="98" x="2872"/>
                  <a:pt y="106" x="2830"/>
                  <a:pt y="121" x="2792"/>
                </a:cubicBezTo>
                <a:cubicBezTo>
                  <a:pt y="137" x="2753"/>
                  <a:pt y="159" x="2720"/>
                  <a:pt y="187" x="2692"/>
                </a:cubicBezTo>
                <a:cubicBezTo>
                  <a:pt y="214" x="2664"/>
                  <a:pt y="247" x="2642"/>
                  <a:pt y="286" x="2626"/>
                </a:cubicBezTo>
                <a:cubicBezTo>
                  <a:pt y="325" x="2610"/>
                  <a:pt y="366" x="2603"/>
                  <a:pt y="411" x="2603"/>
                </a:cubicBezTo>
                <a:lnTo>
                  <a:pt y="545" x="2603"/>
                </a:lnTo>
                <a:cubicBezTo>
                  <a:pt y="591" x="2603"/>
                  <a:pt y="633" x="2610"/>
                  <a:pt y="671" x="2626"/>
                </a:cubicBezTo>
                <a:cubicBezTo>
                  <a:pt y="709" x="2642"/>
                  <a:pt y="743" x="2664"/>
                  <a:pt y="770" x="2692"/>
                </a:cubicBezTo>
                <a:cubicBezTo>
                  <a:pt y="798" x="2720"/>
                  <a:pt y="820" x="2753"/>
                  <a:pt y="836" x="2792"/>
                </a:cubicBezTo>
                <a:cubicBezTo>
                  <a:pt y="851" x="2830"/>
                  <a:pt y="859" x="2872"/>
                  <a:pt y="859" x="2916"/>
                </a:cubicBezTo>
                <a:lnTo>
                  <a:pt y="859" x="3088"/>
                </a:lnTo>
                <a:cubicBezTo>
                  <a:pt y="859" x="3133"/>
                  <a:pt y="851" x="3174"/>
                  <a:pt y="836" x="3213"/>
                </a:cubicBezTo>
                <a:cubicBezTo>
                  <a:pt y="820" x="3251"/>
                  <a:pt y="798" x="3284"/>
                  <a:pt y="770" x="3312"/>
                </a:cubicBezTo>
                <a:cubicBezTo>
                  <a:pt y="743" x="3340"/>
                  <a:pt y="709" x="3362"/>
                  <a:pt y="671" x="3377"/>
                </a:cubicBezTo>
                <a:cubicBezTo>
                  <a:pt y="632" x="3393"/>
                  <a:pt y="591" x="3401"/>
                  <a:pt y="545" x="3401"/>
                </a:cubicBezTo>
                <a:lnTo>
                  <a:pt y="411" x="3401"/>
                </a:lnTo>
                <a:cubicBezTo>
                  <a:pt y="366" x="3401"/>
                  <a:pt y="325" x="3393"/>
                  <a:pt y="286" x="3377"/>
                </a:cubicBezTo>
                <a:cubicBezTo>
                  <a:pt y="247" x="3362"/>
                  <a:pt y="214" x="3340"/>
                  <a:pt y="187" x="3312"/>
                </a:cubicBezTo>
                <a:cubicBezTo>
                  <a:pt y="159" x="3284"/>
                  <a:pt y="137" x="3251"/>
                  <a:pt y="121" x="3213"/>
                </a:cubicBezTo>
                <a:cubicBezTo>
                  <a:pt y="106" x="3174"/>
                  <a:pt y="98" x="3133"/>
                  <a:pt y="98" x="3088"/>
                </a:cubicBezTo>
                <a:close/>
                <a:moveTo>
                  <a:pt y="0" x="3667"/>
                </a:moveTo>
                <a:cubicBezTo>
                  <a:pt y="18" x="3651"/>
                  <a:pt y="37" x="3635"/>
                  <a:pt y="57" x="3620"/>
                </a:cubicBezTo>
                <a:cubicBezTo>
                  <a:pt y="76" x="3605"/>
                  <a:pt y="98" x="3590"/>
                  <a:pt y="122" x="3574"/>
                </a:cubicBezTo>
                <a:cubicBezTo>
                  <a:pt y="146" x="3559"/>
                  <a:pt y="171" x="3543"/>
                  <a:pt y="199" x="3528"/>
                </a:cubicBezTo>
                <a:cubicBezTo>
                  <a:pt y="226" x="3513"/>
                  <a:pt y="255" x="3500"/>
                  <a:pt y="286" x="3488"/>
                </a:cubicBezTo>
                <a:cubicBezTo>
                  <a:pt y="316" x="3477"/>
                  <a:pt y="347" x="3467"/>
                  <a:pt y="380" x="3460"/>
                </a:cubicBezTo>
                <a:cubicBezTo>
                  <a:pt y="412" x="3452"/>
                  <a:pt y="445" x="3449"/>
                  <a:pt y="478" x="3449"/>
                </a:cubicBezTo>
                <a:cubicBezTo>
                  <a:pt y="512" x="3449"/>
                  <a:pt y="545" x="3452"/>
                  <a:pt y="577" x="3460"/>
                </a:cubicBezTo>
                <a:cubicBezTo>
                  <a:pt y="609" x="3467"/>
                  <a:pt y="641" x="3477"/>
                  <a:pt y="671" x="3488"/>
                </a:cubicBezTo>
                <a:cubicBezTo>
                  <a:pt y="701" x="3500"/>
                  <a:pt y="730" x="3513"/>
                  <a:pt y="758" x="3528"/>
                </a:cubicBezTo>
                <a:cubicBezTo>
                  <a:pt y="785" x="3543"/>
                  <a:pt y="811" x="3559"/>
                  <a:pt y="835" x="3574"/>
                </a:cubicBezTo>
                <a:cubicBezTo>
                  <a:pt y="859" x="3590"/>
                  <a:pt y="880" x="3605"/>
                  <a:pt y="900" x="3620"/>
                </a:cubicBezTo>
                <a:cubicBezTo>
                  <a:pt y="919" x="3635"/>
                  <a:pt y="938" x="3651"/>
                  <a:pt y="957" x="3667"/>
                </a:cubicBezTo>
                <a:lnTo>
                  <a:pt y="957" x="3903"/>
                </a:lnTo>
                <a:lnTo>
                  <a:pt y="877" x="3822"/>
                </a:lnTo>
                <a:cubicBezTo>
                  <a:pt y="877" x="3822"/>
                  <a:pt y="871" x="3817"/>
                  <a:pt y="860" x="3806"/>
                </a:cubicBezTo>
                <a:cubicBezTo>
                  <a:pt y="849" x="3796"/>
                  <a:pt y="834" x="3783"/>
                  <a:pt y="815" x="3768"/>
                </a:cubicBezTo>
                <a:cubicBezTo>
                  <a:pt y="796" x="3753"/>
                  <a:pt y="773" x="3736"/>
                  <a:pt y="748" x="3719"/>
                </a:cubicBezTo>
                <a:cubicBezTo>
                  <a:pt y="722" x="3701"/>
                  <a:pt y="694" x="3684"/>
                  <a:pt y="665" x="3669"/>
                </a:cubicBezTo>
                <a:cubicBezTo>
                  <a:pt y="635" x="3654"/>
                  <a:pt y="605" x="3642"/>
                  <a:pt y="573" x="3632"/>
                </a:cubicBezTo>
                <a:cubicBezTo>
                  <a:pt y="541" x="3622"/>
                  <a:pt y="510" x="3617"/>
                  <a:pt y="478" x="3617"/>
                </a:cubicBezTo>
                <a:cubicBezTo>
                  <a:pt y="447" x="3617"/>
                  <a:pt y="416" x="3622"/>
                  <a:pt y="384" x="3632"/>
                </a:cubicBezTo>
                <a:cubicBezTo>
                  <a:pt y="352" x="3642"/>
                  <a:pt y="322" x="3654"/>
                  <a:pt y="292" x="3669"/>
                </a:cubicBezTo>
                <a:cubicBezTo>
                  <a:pt y="263" x="3684"/>
                  <a:pt y="235" x="3701"/>
                  <a:pt y="209" x="3719"/>
                </a:cubicBezTo>
                <a:cubicBezTo>
                  <a:pt y="183" x="3736"/>
                  <a:pt y="161" x="3753"/>
                  <a:pt y="142" x="3768"/>
                </a:cubicBezTo>
                <a:cubicBezTo>
                  <a:pt y="123" x="3783"/>
                  <a:pt y="108" x="3796"/>
                  <a:pt y="97" x="3806"/>
                </a:cubicBezTo>
                <a:cubicBezTo>
                  <a:pt y="86" x="3817"/>
                  <a:pt y="80" x="3822"/>
                  <a:pt y="80" x="3822"/>
                </a:cubicBezTo>
                <a:lnTo>
                  <a:pt y="0" x="3903"/>
                </a:lnTo>
                <a:close/>
                <a:moveTo>
                  <a:pt y="0" x="6894"/>
                </a:moveTo>
                <a:lnTo>
                  <a:pt y="80" x="6975"/>
                </a:lnTo>
                <a:cubicBezTo>
                  <a:pt y="80" x="6975"/>
                  <a:pt y="86" x="6980"/>
                  <a:pt y="97" x="6990"/>
                </a:cubicBezTo>
                <a:cubicBezTo>
                  <a:pt y="108" x="7000"/>
                  <a:pt y="123" x="7013"/>
                  <a:pt y="142" x="7028"/>
                </a:cubicBezTo>
                <a:cubicBezTo>
                  <a:pt y="161" x="7044"/>
                  <a:pt y="183" x="7060"/>
                  <a:pt y="209" x="7078"/>
                </a:cubicBezTo>
                <a:cubicBezTo>
                  <a:pt y="235" x="7096"/>
                  <a:pt y="262" x="7112"/>
                  <a:pt y="292" x="7127"/>
                </a:cubicBezTo>
                <a:cubicBezTo>
                  <a:pt y="321" x="7142"/>
                  <a:pt y="352" x="7154"/>
                  <a:pt y="384" x="7164"/>
                </a:cubicBezTo>
                <a:cubicBezTo>
                  <a:pt y="416" x="7174"/>
                  <a:pt y="447" x="7179"/>
                  <a:pt y="478" x="7179"/>
                </a:cubicBezTo>
                <a:cubicBezTo>
                  <a:pt y="509" x="7179"/>
                  <a:pt y="541" x="7174"/>
                  <a:pt y="573" x="7164"/>
                </a:cubicBezTo>
                <a:cubicBezTo>
                  <a:pt y="605" x="7154"/>
                  <a:pt y="635" x="7142"/>
                  <a:pt y="665" x="7127"/>
                </a:cubicBezTo>
                <a:cubicBezTo>
                  <a:pt y="694" x="7112"/>
                  <a:pt y="722" x="7096"/>
                  <a:pt y="748" x="7078"/>
                </a:cubicBezTo>
                <a:cubicBezTo>
                  <a:pt y="773" x="7060"/>
                  <a:pt y="796" x="7044"/>
                  <a:pt y="815" x="7028"/>
                </a:cubicBezTo>
                <a:cubicBezTo>
                  <a:pt y="834" x="7013"/>
                  <a:pt y="849" x="7000"/>
                  <a:pt y="860" x="6990"/>
                </a:cubicBezTo>
                <a:cubicBezTo>
                  <a:pt y="871" x="6980"/>
                  <a:pt y="877" x="6975"/>
                  <a:pt y="877" x="6975"/>
                </a:cubicBezTo>
                <a:lnTo>
                  <a:pt y="957" x="6894"/>
                </a:lnTo>
                <a:lnTo>
                  <a:pt y="957" x="7130"/>
                </a:lnTo>
                <a:cubicBezTo>
                  <a:pt y="938" x="7146"/>
                  <a:pt y="919" x="7162"/>
                  <a:pt y="900" x="7176"/>
                </a:cubicBezTo>
                <a:cubicBezTo>
                  <a:pt y="880" x="7191"/>
                  <a:pt y="859" x="7207"/>
                  <a:pt y="835" x="7222"/>
                </a:cubicBezTo>
                <a:cubicBezTo>
                  <a:pt y="811" x="7238"/>
                  <a:pt y="785" x="7254"/>
                  <a:pt y="758" x="7269"/>
                </a:cubicBezTo>
                <a:cubicBezTo>
                  <a:pt y="730" x="7284"/>
                  <a:pt y="701" x="7297"/>
                  <a:pt y="671" x="7309"/>
                </a:cubicBezTo>
                <a:cubicBezTo>
                  <a:pt y="641" x="7320"/>
                  <a:pt y="609" x="7330"/>
                  <a:pt y="577" x="7337"/>
                </a:cubicBezTo>
                <a:cubicBezTo>
                  <a:pt y="545" x="7345"/>
                  <a:pt y="512" x="7348"/>
                  <a:pt y="478" x="7348"/>
                </a:cubicBezTo>
                <a:cubicBezTo>
                  <a:pt y="445" x="7348"/>
                  <a:pt y="412" x="7345"/>
                  <a:pt y="380" x="7337"/>
                </a:cubicBezTo>
                <a:cubicBezTo>
                  <a:pt y="347" x="7330"/>
                  <a:pt y="316" x="7320"/>
                  <a:pt y="286" x="7309"/>
                </a:cubicBezTo>
                <a:cubicBezTo>
                  <a:pt y="255" x="7297"/>
                  <a:pt y="226" x="7284"/>
                  <a:pt y="199" x="7269"/>
                </a:cubicBezTo>
                <a:cubicBezTo>
                  <a:pt y="171" x="7254"/>
                  <a:pt y="146" x="7238"/>
                  <a:pt y="122" x="7222"/>
                </a:cubicBezTo>
                <a:cubicBezTo>
                  <a:pt y="98" x="7207"/>
                  <a:pt y="76" x="7191"/>
                  <a:pt y="57" x="7176"/>
                </a:cubicBezTo>
                <a:cubicBezTo>
                  <a:pt y="37" x="7162"/>
                  <a:pt y="18" x="7146"/>
                  <a:pt y="0" x="7130"/>
                </a:cubicBezTo>
                <a:close/>
                <a:moveTo>
                  <a:pt y="280" x="1265"/>
                </a:moveTo>
                <a:lnTo>
                  <a:pt y="879" x="1265"/>
                </a:lnTo>
                <a:cubicBezTo>
                  <a:pt y="890" x="1265"/>
                  <a:pt y="898" x="1262"/>
                  <a:pt y="903" x="1258"/>
                </a:cubicBezTo>
                <a:cubicBezTo>
                  <a:pt y="907" x="1254"/>
                  <a:pt y="910" x="1246"/>
                  <a:pt y="910" x="1235"/>
                </a:cubicBezTo>
                <a:lnTo>
                  <a:pt y="910" x="985"/>
                </a:lnTo>
                <a:lnTo>
                  <a:pt y="1078" x="985"/>
                </a:lnTo>
                <a:lnTo>
                  <a:pt y="1078" x="1235"/>
                </a:lnTo>
                <a:cubicBezTo>
                  <a:pt y="1078" x="1248"/>
                  <a:pt y="1077" x="1262"/>
                  <a:pt y="1074" x="1277"/>
                </a:cubicBezTo>
                <a:cubicBezTo>
                  <a:pt y="1071" x="1292"/>
                  <a:pt y="1066" x="1307"/>
                  <a:pt y="1059" x="1321"/>
                </a:cubicBezTo>
                <a:cubicBezTo>
                  <a:pt y="1053" x="1336"/>
                  <a:pt y="1044" x="1350"/>
                  <a:pt y="1034" x="1363"/>
                </a:cubicBezTo>
                <a:cubicBezTo>
                  <a:pt y="1024" x="1377"/>
                  <a:pt y="1011" x="1389"/>
                  <a:pt y="996" x="1399"/>
                </a:cubicBezTo>
                <a:cubicBezTo>
                  <a:pt y="981" x="1410"/>
                  <a:pt y="964" x="1418"/>
                  <a:pt y="944" x="1424"/>
                </a:cubicBezTo>
                <a:cubicBezTo>
                  <a:pt y="925" x="1430"/>
                  <a:pt y="903" x="1433"/>
                  <a:pt y="879" x="1433"/>
                </a:cubicBezTo>
                <a:lnTo>
                  <a:pt y="280" x="1433"/>
                </a:lnTo>
                <a:close/>
                <a:moveTo>
                  <a:pt y="280" x="5778"/>
                </a:moveTo>
                <a:cubicBezTo>
                  <a:pt y="280" x="5754"/>
                  <a:pt y="283" x="5732"/>
                  <a:pt y="289" x="5713"/>
                </a:cubicBezTo>
                <a:cubicBezTo>
                  <a:pt y="295" x="5694"/>
                  <a:pt y="303" x="5676"/>
                  <a:pt y="314" x="5661"/>
                </a:cubicBezTo>
                <a:cubicBezTo>
                  <a:pt y="324" x="5646"/>
                  <a:pt y="336" x="5634"/>
                  <a:pt y="350" x="5623"/>
                </a:cubicBezTo>
                <a:cubicBezTo>
                  <a:pt y="363" x="5613"/>
                  <a:pt y="377" x="5604"/>
                  <a:pt y="392" x="5598"/>
                </a:cubicBezTo>
                <a:cubicBezTo>
                  <a:pt y="406" x="5591"/>
                  <a:pt y="421" x="5587"/>
                  <a:pt y="436" x="5584"/>
                </a:cubicBezTo>
                <a:cubicBezTo>
                  <a:pt y="451" x="5581"/>
                  <a:pt y="465" x="5579"/>
                  <a:pt y="478" x="5579"/>
                </a:cubicBezTo>
                <a:lnTo>
                  <a:pt y="650" x="5579"/>
                </a:lnTo>
                <a:cubicBezTo>
                  <a:pt y="674" x="5579"/>
                  <a:pt y="696" x="5582"/>
                  <a:pt y="715" x="5588"/>
                </a:cubicBezTo>
                <a:cubicBezTo>
                  <a:pt y="735" x="5595"/>
                  <a:pt y="752" x="5603"/>
                  <a:pt y="767" x="5613"/>
                </a:cubicBezTo>
                <a:cubicBezTo>
                  <a:pt y="782" x="5623"/>
                  <a:pt y="795" x="5635"/>
                  <a:pt y="805" x="5649"/>
                </a:cubicBezTo>
                <a:cubicBezTo>
                  <a:pt y="815" x="5662"/>
                  <a:pt y="824" x="5677"/>
                  <a:pt y="830" x="5691"/>
                </a:cubicBezTo>
                <a:cubicBezTo>
                  <a:pt y="837" x="5706"/>
                  <a:pt y="842" x="5720"/>
                  <a:pt y="845" x="5735"/>
                </a:cubicBezTo>
                <a:cubicBezTo>
                  <a:pt y="848" x="5750"/>
                  <a:pt y="849" x="5764"/>
                  <a:pt y="849" x="5778"/>
                </a:cubicBezTo>
                <a:lnTo>
                  <a:pt y="849" x="6027"/>
                </a:lnTo>
                <a:lnTo>
                  <a:pt y="681" x="6027"/>
                </a:lnTo>
                <a:lnTo>
                  <a:pt y="681" x="5779"/>
                </a:lnTo>
                <a:cubicBezTo>
                  <a:pt y="681" x="5767"/>
                  <a:pt y="678" x="5759"/>
                  <a:pt y="674" x="5755"/>
                </a:cubicBezTo>
                <a:cubicBezTo>
                  <a:pt y="669" x="5750"/>
                  <a:pt y="661" x="5748"/>
                  <a:pt y="650" x="5748"/>
                </a:cubicBezTo>
                <a:lnTo>
                  <a:pt y="478" x="5748"/>
                </a:lnTo>
                <a:cubicBezTo>
                  <a:pt y="469" x="5748"/>
                  <a:pt y="462" x="5750"/>
                  <a:pt y="457" x="5755"/>
                </a:cubicBezTo>
                <a:cubicBezTo>
                  <a:pt y="451" x="5761"/>
                  <a:pt y="448" x="5768"/>
                  <a:pt y="448" x="5778"/>
                </a:cubicBezTo>
                <a:lnTo>
                  <a:pt y="448" x="6007"/>
                </a:lnTo>
                <a:cubicBezTo>
                  <a:pt y="448" x="6018"/>
                  <a:pt y="451" x="6026"/>
                  <a:pt y="455" x="6030"/>
                </a:cubicBezTo>
                <a:cubicBezTo>
                  <a:pt y="460" x="6035"/>
                  <a:pt y="467" x="6037"/>
                  <a:pt y="478" x="6037"/>
                </a:cubicBezTo>
                <a:lnTo>
                  <a:pt y="879" x="6037"/>
                </a:lnTo>
                <a:cubicBezTo>
                  <a:pt y="890" x="6037"/>
                  <a:pt y="898" x="6035"/>
                  <a:pt y="903" x="6030"/>
                </a:cubicBezTo>
                <a:cubicBezTo>
                  <a:pt y="907" x="6026"/>
                  <a:pt y="910" x="6018"/>
                  <a:pt y="910" x="6007"/>
                </a:cubicBezTo>
                <a:lnTo>
                  <a:pt y="910" x="5757"/>
                </a:lnTo>
                <a:lnTo>
                  <a:pt y="1078" x="5757"/>
                </a:lnTo>
                <a:lnTo>
                  <a:pt y="1078" x="6007"/>
                </a:lnTo>
                <a:cubicBezTo>
                  <a:pt y="1078" x="6020"/>
                  <a:pt y="1077" x="6034"/>
                  <a:pt y="1074" x="6049"/>
                </a:cubicBezTo>
                <a:cubicBezTo>
                  <a:pt y="1071" x="6064"/>
                  <a:pt y="1066" x="6079"/>
                  <a:pt y="1059" x="6094"/>
                </a:cubicBezTo>
                <a:cubicBezTo>
                  <a:pt y="1053" x="6108"/>
                  <a:pt y="1044" x="6122"/>
                  <a:pt y="1034" x="6136"/>
                </a:cubicBezTo>
                <a:cubicBezTo>
                  <a:pt y="1024" x="6149"/>
                  <a:pt y="1011" x="6161"/>
                  <a:pt y="996" x="6172"/>
                </a:cubicBezTo>
                <a:cubicBezTo>
                  <a:pt y="981" x="6182"/>
                  <a:pt y="964" x="6190"/>
                  <a:pt y="944" x="6196"/>
                </a:cubicBezTo>
                <a:cubicBezTo>
                  <a:pt y="925" x="6203"/>
                  <a:pt y="903" x="6206"/>
                  <a:pt y="879" x="6206"/>
                </a:cubicBezTo>
                <a:lnTo>
                  <a:pt y="478" x="6206"/>
                </a:lnTo>
                <a:cubicBezTo>
                  <a:pt y="454" x="6206"/>
                  <a:pt y="433" x="6203"/>
                  <a:pt y="414" x="6196"/>
                </a:cubicBezTo>
                <a:cubicBezTo>
                  <a:pt y="394" x="6190"/>
                  <a:pt y="377" x="6182"/>
                  <a:pt y="362" x="6172"/>
                </a:cubicBezTo>
                <a:cubicBezTo>
                  <a:pt y="347" x="6161"/>
                  <a:pt y="334" x="6149"/>
                  <a:pt y="324" x="6136"/>
                </a:cubicBezTo>
                <a:cubicBezTo>
                  <a:pt y="314" x="6122"/>
                  <a:pt y="305" x="6108"/>
                  <a:pt y="299" x="6094"/>
                </a:cubicBezTo>
                <a:cubicBezTo>
                  <a:pt y="292" x="6079"/>
                  <a:pt y="287" x="6064"/>
                  <a:pt y="284" x="6049"/>
                </a:cubicBezTo>
                <a:cubicBezTo>
                  <a:pt y="281" x="6034"/>
                  <a:pt y="280" x="6020"/>
                  <a:pt y="280" x="6007"/>
                </a:cubicBezTo>
                <a:close/>
              </a:path>
            </a:pathLst>
          </a:custGeom>
          <a:solidFill>
            <a:srgbClr val="BF9000"/>
          </a:solidFill>
          <a:ln w="9525" cap="flat">
            <a:solidFill>
              <a:srgbClr val="FFFFFF"/>
            </a:solidFill>
            <a:prstDash val="solid"/>
            <a:round/>
            <a:headEnd w="med" len="med" type="none"/>
            <a:tailEnd w="med" len="med" type="none"/>
          </a:ln>
        </p:spPr>
      </p:sp>
      <p:sp>
        <p:nvSpPr>
          <p:cNvPr id="139" name="Shape 139"/>
          <p:cNvSpPr/>
          <p:nvPr/>
        </p:nvSpPr>
        <p:spPr>
          <a:xfrm>
            <a:off y="1397050" x="105625"/>
            <a:ext cy="3517500" cx="3955500"/>
          </a:xfrm>
          <a:prstGeom prst="frame">
            <a:avLst>
              <a:gd fmla="val 2327" name="adj1"/>
            </a:avLst>
          </a:prstGeom>
          <a:noFill/>
          <a:ln w="19050" cap="flat">
            <a:solidFill>
              <a:srgbClr val="F1C232"/>
            </a:solidFill>
            <a:prstDash val="solid"/>
            <a:round/>
            <a:headEnd w="med" len="med" type="none"/>
            <a:tailEnd w="med" len="med" type="none"/>
          </a:ln>
        </p:spPr>
        <p:txBody>
          <a:bodyPr bIns="91425" rIns="91425" lIns="91425" tIns="91425" anchor="ctr" anchorCtr="0">
            <a:noAutofit/>
          </a:bodyPr>
          <a:lstStyle/>
          <a:p/>
        </p:txBody>
      </p:sp>
      <p:sp>
        <p:nvSpPr>
          <p:cNvPr id="140" name="Shape 140"/>
          <p:cNvSpPr/>
          <p:nvPr/>
        </p:nvSpPr>
        <p:spPr>
          <a:xfrm>
            <a:off y="1390250" x="4733575"/>
            <a:ext cy="3517500" cx="4129199"/>
          </a:xfrm>
          <a:prstGeom prst="frame">
            <a:avLst>
              <a:gd fmla="val 2327" name="adj1"/>
            </a:avLst>
          </a:prstGeom>
          <a:noFill/>
          <a:ln w="19050" cap="flat">
            <a:solidFill>
              <a:srgbClr val="F1C232"/>
            </a:solidFill>
            <a:prstDash val="solid"/>
            <a:round/>
            <a:headEnd w="med" len="med" type="none"/>
            <a:tailEnd w="med" len="med" type="none"/>
          </a:ln>
        </p:spPr>
        <p:txBody>
          <a:bodyPr bIns="91425" rIns="91425" lIns="91425" tIns="91425" anchor="ctr" anchorCtr="0">
            <a:noAutofit/>
          </a:bodyPr>
          <a:lstStyle/>
          <a:p/>
        </p:txBody>
      </p:sp>
      <p:sp>
        <p:nvSpPr>
          <p:cNvPr id="141" name="Shape 141"/>
          <p:cNvSpPr/>
          <p:nvPr/>
        </p:nvSpPr>
        <p:spPr>
          <a:xfrm>
            <a:off y="1608375" x="1974300"/>
            <a:ext cy="3117599" cx="107399"/>
          </a:xfrm>
          <a:prstGeom prst="rect">
            <a:avLst/>
          </a:prstGeom>
          <a:noFill/>
          <a:ln w="28575" cap="flat">
            <a:solidFill>
              <a:srgbClr val="F1C232"/>
            </a:solidFill>
            <a:prstDash val="solid"/>
            <a:round/>
            <a:headEnd w="med" len="med" type="none"/>
            <a:tailEnd w="med" len="med" type="none"/>
          </a:ln>
        </p:spPr>
        <p:txBody>
          <a:bodyPr bIns="91425" rIns="91425" lIns="91425" tIns="91425" anchor="ctr" anchorCtr="0">
            <a:noAutofit/>
          </a:bodyPr>
          <a:lstStyle/>
          <a:p/>
        </p:txBody>
      </p:sp>
      <p:sp>
        <p:nvSpPr>
          <p:cNvPr id="142" name="Shape 142"/>
          <p:cNvSpPr/>
          <p:nvPr/>
        </p:nvSpPr>
        <p:spPr>
          <a:xfrm>
            <a:off y="1648750" x="6731275"/>
            <a:ext cy="3117599" cx="107399"/>
          </a:xfrm>
          <a:prstGeom prst="rect">
            <a:avLst/>
          </a:prstGeom>
          <a:noFill/>
          <a:ln w="28575" cap="flat">
            <a:solidFill>
              <a:srgbClr val="F1C232"/>
            </a:solidFill>
            <a:prstDash val="solid"/>
            <a:round/>
            <a:headEnd w="med" len="med" type="none"/>
            <a:tailEnd w="med" len="med" type="none"/>
          </a:ln>
        </p:spPr>
        <p:txBody>
          <a:bodyPr bIns="91425" rIns="91425" lIns="91425" tIns="91425" anchor="ctr" anchorCtr="0">
            <a:noAutofit/>
          </a:bodyPr>
          <a:lstStyle/>
          <a:p/>
        </p:txBody>
      </p:sp>
      <p:sp>
        <p:nvSpPr>
          <p:cNvPr id="143" name="Shape 143"/>
          <p:cNvSpPr/>
          <p:nvPr/>
        </p:nvSpPr>
        <p:spPr>
          <a:xfrm>
            <a:off y="1321350" x="240200"/>
            <a:ext cy="141849" cx="675646"/>
          </a:xfrm>
          <a:custGeom>
            <a:pathLst>
              <a:path w="5035" extrusionOk="0" h="945">
                <a:moveTo>
                  <a:pt y="0" x="3714"/>
                </a:moveTo>
                <a:cubicBezTo>
                  <a:pt y="0" x="3694"/>
                  <a:pt y="4" x="3675"/>
                  <a:pt y="12" x="3657"/>
                </a:cubicBezTo>
                <a:cubicBezTo>
                  <a:pt y="20" x="3640"/>
                  <a:pt y="33" x="3624"/>
                  <a:pt y="49" x="3611"/>
                </a:cubicBezTo>
                <a:cubicBezTo>
                  <a:pt y="66" x="3598"/>
                  <a:pt y="85" x="3588"/>
                  <a:pt y="109" x="3581"/>
                </a:cubicBezTo>
                <a:cubicBezTo>
                  <a:pt y="132" x="3573"/>
                  <a:pt y="165" x="3570"/>
                  <a:pt y="209" x="3570"/>
                </a:cubicBezTo>
                <a:lnTo>
                  <a:pt y="209" x="3696"/>
                </a:lnTo>
                <a:cubicBezTo>
                  <a:pt y="194" x="3697"/>
                  <a:pt y="183" x="3698"/>
                  <a:pt y="178" x="3699"/>
                </a:cubicBezTo>
                <a:cubicBezTo>
                  <a:pt y="172" x="3700"/>
                  <a:pt y="168" x="3701"/>
                  <a:pt y="163" x="3703"/>
                </a:cubicBezTo>
                <a:cubicBezTo>
                  <a:pt y="159" x="3705"/>
                  <a:pt y="155" x="3707"/>
                  <a:pt y="153" x="3710"/>
                </a:cubicBezTo>
                <a:cubicBezTo>
                  <a:pt y="151" x="3713"/>
                  <a:pt y="150" x="3716"/>
                  <a:pt y="150" x="3721"/>
                </a:cubicBezTo>
                <a:cubicBezTo>
                  <a:pt y="150" x="3727"/>
                  <a:pt y="152" x="3733"/>
                  <a:pt y="157" x="3739"/>
                </a:cubicBezTo>
                <a:cubicBezTo>
                  <a:pt y="162" x="3746"/>
                  <a:pt y="168" x="3754"/>
                  <a:pt y="176" x="3764"/>
                </a:cubicBezTo>
                <a:cubicBezTo>
                  <a:pt y="184" x="3774"/>
                  <a:pt y="191" x="3786"/>
                  <a:pt y="198" x="3800"/>
                </a:cubicBezTo>
                <a:cubicBezTo>
                  <a:pt y="206" x="3814"/>
                  <a:pt y="209" x="3832"/>
                  <a:pt y="209" x="3853"/>
                </a:cubicBezTo>
                <a:cubicBezTo>
                  <a:pt y="209" x="3872"/>
                  <a:pt y="206" x="3890"/>
                  <a:pt y="199" x="3908"/>
                </a:cubicBezTo>
                <a:cubicBezTo>
                  <a:pt y="192" x="3926"/>
                  <a:pt y="181" x="3941"/>
                  <a:pt y="165" x="3954"/>
                </a:cubicBezTo>
                <a:cubicBezTo>
                  <a:pt y="150" x="3967"/>
                  <a:pt y="130" x="3978"/>
                  <a:pt y="106" x="3985"/>
                </a:cubicBezTo>
                <a:cubicBezTo>
                  <a:pt y="82" x="3992"/>
                  <a:pt y="47" x="3996"/>
                  <a:pt y="0" x="3996"/>
                </a:cubicBezTo>
                <a:lnTo>
                  <a:pt y="0" x="3870"/>
                </a:lnTo>
                <a:cubicBezTo>
                  <a:pt y="15" x="3868"/>
                  <a:pt y="26" x="3867"/>
                  <a:pt y="31" x="3866"/>
                </a:cubicBezTo>
                <a:cubicBezTo>
                  <a:pt y="37" x="3866"/>
                  <a:pt y="41" x="3864"/>
                  <a:pt y="45" x="3862"/>
                </a:cubicBezTo>
                <a:cubicBezTo>
                  <a:pt y="49" x="3860"/>
                  <a:pt y="53" x="3858"/>
                  <a:pt y="55" x="3856"/>
                </a:cubicBezTo>
                <a:cubicBezTo>
                  <a:pt y="57" x="3853"/>
                  <a:pt y="58" x="3850"/>
                  <a:pt y="58" x="3845"/>
                </a:cubicBezTo>
                <a:cubicBezTo>
                  <a:pt y="58" x="3837"/>
                  <a:pt y="56" x="3830"/>
                  <a:pt y="51" x="3822"/>
                </a:cubicBezTo>
                <a:cubicBezTo>
                  <a:pt y="46" x="3815"/>
                  <a:pt y="40" x="3806"/>
                  <a:pt y="33" x="3796"/>
                </a:cubicBezTo>
                <a:cubicBezTo>
                  <a:pt y="25" x="3786"/>
                  <a:pt y="18" x="3775"/>
                  <a:pt y="10" x="3762"/>
                </a:cubicBezTo>
                <a:cubicBezTo>
                  <a:pt y="3" x="3748"/>
                  <a:pt y="0" x="3732"/>
                  <a:pt y="0" x="3714"/>
                </a:cubicBezTo>
                <a:close/>
                <a:moveTo>
                  <a:pt y="362" x="1340"/>
                </a:moveTo>
                <a:lnTo>
                  <a:pt y="595" x="1340"/>
                </a:lnTo>
                <a:lnTo>
                  <a:pt y="595" x="935"/>
                </a:lnTo>
                <a:lnTo>
                  <a:pt y="564" x="935"/>
                </a:lnTo>
                <a:cubicBezTo>
                  <a:pt y="532" x="935"/>
                  <a:pt y="504" x="940"/>
                  <a:pt y="481" x="949"/>
                </a:cubicBezTo>
                <a:cubicBezTo>
                  <a:pt y="459" x="958"/>
                  <a:pt y="440" x="969"/>
                  <a:pt y="425" x="982"/>
                </a:cubicBezTo>
                <a:cubicBezTo>
                  <a:pt y="411" x="996"/>
                  <a:pt y="399" x="1011"/>
                  <a:pt y="391" x="1028"/>
                </a:cubicBezTo>
                <a:cubicBezTo>
                  <a:pt y="382" x="1044"/>
                  <a:pt y="376" x="1060"/>
                  <a:pt y="372" x="1075"/>
                </a:cubicBezTo>
                <a:cubicBezTo>
                  <a:pt y="367" x="1090"/>
                  <a:pt y="365" x="1104"/>
                  <a:pt y="364" x="1115"/>
                </a:cubicBezTo>
                <a:cubicBezTo>
                  <a:pt y="363" x="1127"/>
                  <a:pt y="362" x="1134"/>
                  <a:pt y="362" x="1138"/>
                </a:cubicBezTo>
                <a:close/>
                <a:moveTo>
                  <a:pt y="362" x="3137"/>
                </a:moveTo>
                <a:lnTo>
                  <a:pt y="595" x="3137"/>
                </a:lnTo>
                <a:lnTo>
                  <a:pt y="595" x="2732"/>
                </a:lnTo>
                <a:lnTo>
                  <a:pt y="564" x="2732"/>
                </a:lnTo>
                <a:cubicBezTo>
                  <a:pt y="532" x="2732"/>
                  <a:pt y="504" x="2737"/>
                  <a:pt y="481" x="2745"/>
                </a:cubicBezTo>
                <a:cubicBezTo>
                  <a:pt y="459" x="2754"/>
                  <a:pt y="440" x="2766"/>
                  <a:pt y="425" x="2779"/>
                </a:cubicBezTo>
                <a:cubicBezTo>
                  <a:pt y="411" x="2793"/>
                  <a:pt y="399" x="2808"/>
                  <a:pt y="391" x="2825"/>
                </a:cubicBezTo>
                <a:cubicBezTo>
                  <a:pt y="382" x="2841"/>
                  <a:pt y="376" x="2857"/>
                  <a:pt y="372" x="2872"/>
                </a:cubicBezTo>
                <a:cubicBezTo>
                  <a:pt y="367" x="2887"/>
                  <a:pt y="365" x="2900"/>
                  <a:pt y="364" x="2912"/>
                </a:cubicBezTo>
                <a:cubicBezTo>
                  <a:pt y="363" x="2924"/>
                  <a:pt y="362" x="2931"/>
                  <a:pt y="362" x="2934"/>
                </a:cubicBezTo>
                <a:close/>
                <a:moveTo>
                  <a:pt y="352" x="4722"/>
                </a:moveTo>
                <a:cubicBezTo>
                  <a:pt y="352" x="4744"/>
                  <a:pt y="356" x="4764"/>
                  <a:pt y="363" x="4781"/>
                </a:cubicBezTo>
                <a:cubicBezTo>
                  <a:pt y="370" x="4799"/>
                  <a:pt y="379" x="4814"/>
                  <a:pt y="392" x="4826"/>
                </a:cubicBezTo>
                <a:cubicBezTo>
                  <a:pt y="404" x="4839"/>
                  <a:pt y="419" x="4849"/>
                  <a:pt y="437" x="4856"/>
                </a:cubicBezTo>
                <a:cubicBezTo>
                  <a:pt y="455" x="4863"/>
                  <a:pt y="475" x="4866"/>
                  <a:pt y="497" x="4866"/>
                </a:cubicBezTo>
                <a:lnTo>
                  <a:pt y="631" x="4866"/>
                </a:lnTo>
                <a:cubicBezTo>
                  <a:pt y="654" x="4866"/>
                  <a:pt y="674" x="4863"/>
                  <a:pt y="692" x="4856"/>
                </a:cubicBezTo>
                <a:cubicBezTo>
                  <a:pt y="709" x="4849"/>
                  <a:pt y="724" x="4839"/>
                  <a:pt y="737" x="4826"/>
                </a:cubicBezTo>
                <a:cubicBezTo>
                  <a:pt y="749" x="4814"/>
                  <a:pt y="759" x="4799"/>
                  <a:pt y="766" x="4781"/>
                </a:cubicBezTo>
                <a:cubicBezTo>
                  <a:pt y="773" x="4763"/>
                  <a:pt y="776" x="4743"/>
                  <a:pt y="776" x="4721"/>
                </a:cubicBezTo>
                <a:lnTo>
                  <a:pt y="776" x="4550"/>
                </a:lnTo>
                <a:cubicBezTo>
                  <a:pt y="776" x="4528"/>
                  <a:pt y="773" x="4508"/>
                  <a:pt y="766" x="4490"/>
                </a:cubicBezTo>
                <a:cubicBezTo>
                  <a:pt y="759" x="4472"/>
                  <a:pt y="749" x="4457"/>
                  <a:pt y="737" x="4445"/>
                </a:cubicBezTo>
                <a:cubicBezTo>
                  <a:pt y="724" x="4432"/>
                  <a:pt y="709" x="4422"/>
                  <a:pt y="692" x="4415"/>
                </a:cubicBezTo>
                <a:cubicBezTo>
                  <a:pt y="674" x="4408"/>
                  <a:pt y="654" x="4405"/>
                  <a:pt y="631" x="4405"/>
                </a:cubicBezTo>
                <a:lnTo>
                  <a:pt y="497" x="4405"/>
                </a:lnTo>
                <a:cubicBezTo>
                  <a:pt y="475" x="4405"/>
                  <a:pt y="455" x="4408"/>
                  <a:pt y="437" x="4415"/>
                </a:cubicBezTo>
                <a:cubicBezTo>
                  <a:pt y="419" x="4422"/>
                  <a:pt y="404" x="4432"/>
                  <a:pt y="392" x="4445"/>
                </a:cubicBezTo>
                <a:cubicBezTo>
                  <a:pt y="379" x="4457"/>
                  <a:pt y="370" x="4472"/>
                  <a:pt y="363" x="4490"/>
                </a:cubicBezTo>
                <a:cubicBezTo>
                  <a:pt y="356" x="4508"/>
                  <a:pt y="352" x="4528"/>
                  <a:pt y="352" x="4550"/>
                </a:cubicBezTo>
                <a:close/>
                <a:moveTo>
                  <a:pt y="193" x="0"/>
                </a:moveTo>
                <a:lnTo>
                  <a:pt y="362" x="0"/>
                </a:lnTo>
                <a:lnTo>
                  <a:pt y="362" x="280"/>
                </a:lnTo>
                <a:lnTo>
                  <a:pt y="935" x="280"/>
                </a:lnTo>
                <a:lnTo>
                  <a:pt y="935" x="448"/>
                </a:lnTo>
                <a:lnTo>
                  <a:pt y="362" x="448"/>
                </a:lnTo>
                <a:lnTo>
                  <a:pt y="362" x="728"/>
                </a:lnTo>
                <a:lnTo>
                  <a:pt y="193" x="728"/>
                </a:lnTo>
                <a:close/>
                <a:moveTo>
                  <a:pt y="193" x="1138"/>
                </a:moveTo>
                <a:cubicBezTo>
                  <a:pt y="193" x="1084"/>
                  <a:pt y="203" x="1035"/>
                  <a:pt y="221" x="990"/>
                </a:cubicBezTo>
                <a:cubicBezTo>
                  <a:pt y="239" x="945"/>
                  <a:pt y="265" x="906"/>
                  <a:pt y="298" x="872"/>
                </a:cubicBezTo>
                <a:cubicBezTo>
                  <a:pt y="330" x="839"/>
                  <a:pt y="370" x="813"/>
                  <a:pt y="415" x="794"/>
                </a:cubicBezTo>
                <a:cubicBezTo>
                  <a:pt y="461" x="776"/>
                  <a:pt y="510" x="767"/>
                  <a:pt y="564" x="767"/>
                </a:cubicBezTo>
                <a:lnTo>
                  <a:pt y="935" x="767"/>
                </a:lnTo>
                <a:lnTo>
                  <a:pt y="935" x="935"/>
                </a:lnTo>
                <a:lnTo>
                  <a:pt y="763" x="935"/>
                </a:lnTo>
                <a:lnTo>
                  <a:pt y="763" x="1340"/>
                </a:lnTo>
                <a:lnTo>
                  <a:pt y="935" x="1340"/>
                </a:lnTo>
                <a:lnTo>
                  <a:pt y="935" x="1508"/>
                </a:lnTo>
                <a:lnTo>
                  <a:pt y="278" x="1508"/>
                </a:lnTo>
                <a:cubicBezTo>
                  <a:pt y="267" x="1508"/>
                  <a:pt y="256" x="1506"/>
                  <a:pt y="245" x="1502"/>
                </a:cubicBezTo>
                <a:cubicBezTo>
                  <a:pt y="235" x="1498"/>
                  <a:pt y="226" x="1492"/>
                  <a:pt y="218" x="1484"/>
                </a:cubicBezTo>
                <a:cubicBezTo>
                  <a:pt y="210" x="1476"/>
                  <a:pt y="204" x="1467"/>
                  <a:pt y="200" x="1457"/>
                </a:cubicBezTo>
                <a:cubicBezTo>
                  <a:pt y="196" x="1446"/>
                  <a:pt y="193" x="1435"/>
                  <a:pt y="193" x="1424"/>
                </a:cubicBezTo>
                <a:close/>
                <a:moveTo>
                  <a:pt y="193" x="2934"/>
                </a:moveTo>
                <a:cubicBezTo>
                  <a:pt y="193" x="2881"/>
                  <a:pt y="203" x="2832"/>
                  <a:pt y="221" x="2787"/>
                </a:cubicBezTo>
                <a:cubicBezTo>
                  <a:pt y="239" x="2742"/>
                  <a:pt y="265" x="2702"/>
                  <a:pt y="298" x="2669"/>
                </a:cubicBezTo>
                <a:cubicBezTo>
                  <a:pt y="330" x="2636"/>
                  <a:pt y="370" x="2610"/>
                  <a:pt y="415" x="2591"/>
                </a:cubicBezTo>
                <a:cubicBezTo>
                  <a:pt y="461" x="2573"/>
                  <a:pt y="510" x="2563"/>
                  <a:pt y="564" x="2563"/>
                </a:cubicBezTo>
                <a:lnTo>
                  <a:pt y="935" x="2563"/>
                </a:lnTo>
                <a:lnTo>
                  <a:pt y="935" x="2732"/>
                </a:lnTo>
                <a:lnTo>
                  <a:pt y="763" x="2732"/>
                </a:lnTo>
                <a:lnTo>
                  <a:pt y="763" x="3137"/>
                </a:lnTo>
                <a:lnTo>
                  <a:pt y="935" x="3137"/>
                </a:lnTo>
                <a:lnTo>
                  <a:pt y="935" x="3305"/>
                </a:lnTo>
                <a:lnTo>
                  <a:pt y="278" x="3305"/>
                </a:lnTo>
                <a:cubicBezTo>
                  <a:pt y="267" x="3305"/>
                  <a:pt y="256" x="3303"/>
                  <a:pt y="245" x="3299"/>
                </a:cubicBezTo>
                <a:cubicBezTo>
                  <a:pt y="235" x="3294"/>
                  <a:pt y="226" x="3288"/>
                  <a:pt y="218" x="3281"/>
                </a:cubicBezTo>
                <a:cubicBezTo>
                  <a:pt y="210" x="3273"/>
                  <a:pt y="204" x="3264"/>
                  <a:pt y="200" x="3253"/>
                </a:cubicBezTo>
                <a:cubicBezTo>
                  <a:pt y="196" x="3243"/>
                  <a:pt y="193" x="3232"/>
                  <a:pt y="193" x="3221"/>
                </a:cubicBezTo>
                <a:close/>
                <a:moveTo>
                  <a:pt y="183" x="2386"/>
                </a:moveTo>
                <a:cubicBezTo>
                  <a:pt y="183" x="2375"/>
                  <a:pt y="185" x="2364"/>
                  <a:pt y="190" x="2354"/>
                </a:cubicBezTo>
                <a:cubicBezTo>
                  <a:pt y="196" x="2337"/>
                  <a:pt y="208" x="2323"/>
                  <a:pt y="225" x="2313"/>
                </a:cubicBezTo>
                <a:lnTo>
                  <a:pt y="696" x="2042"/>
                </a:lnTo>
                <a:lnTo>
                  <a:pt y="225" x="1771"/>
                </a:lnTo>
                <a:cubicBezTo>
                  <a:pt y="217" x="1766"/>
                  <a:pt y="209" x="1760"/>
                  <a:pt y="203" x="1753"/>
                </a:cubicBezTo>
                <a:cubicBezTo>
                  <a:pt y="197" x="1746"/>
                  <a:pt y="193" x="1738"/>
                  <a:pt y="190" x="1730"/>
                </a:cubicBezTo>
                <a:cubicBezTo>
                  <a:pt y="187" x="1721"/>
                  <a:pt y="185" x="1713"/>
                  <a:pt y="184" x="1704"/>
                </a:cubicBezTo>
                <a:cubicBezTo>
                  <a:pt y="184" x="1702"/>
                  <a:pt y="184" x="1699"/>
                  <a:pt y="184" x="1697"/>
                </a:cubicBezTo>
                <a:cubicBezTo>
                  <a:pt y="184" x="1690"/>
                  <a:pt y="184" x="1684"/>
                  <a:pt y="186" x="1677"/>
                </a:cubicBezTo>
                <a:cubicBezTo>
                  <a:pt y="191" x="1658"/>
                  <a:pt y="202" x="1643"/>
                  <a:pt y="217" x="1631"/>
                </a:cubicBezTo>
                <a:cubicBezTo>
                  <a:pt y="232" x="1620"/>
                  <a:pt y="249" x="1614"/>
                  <a:pt y="268" x="1614"/>
                </a:cubicBezTo>
                <a:lnTo>
                  <a:pt y="935" x="1614"/>
                </a:lnTo>
                <a:lnTo>
                  <a:pt y="935" x="1783"/>
                </a:lnTo>
                <a:lnTo>
                  <a:pt y="576" x="1783"/>
                </a:lnTo>
                <a:lnTo>
                  <a:pt y="904" x="1970"/>
                </a:lnTo>
                <a:cubicBezTo>
                  <a:pt y="917" x="1977"/>
                  <a:pt y="927" x="1988"/>
                  <a:pt y="934" x="2000"/>
                </a:cubicBezTo>
                <a:cubicBezTo>
                  <a:pt y="941" x="2013"/>
                  <a:pt y="945" x="2027"/>
                  <a:pt y="945" x="2042"/>
                </a:cubicBezTo>
                <a:cubicBezTo>
                  <a:pt y="945" x="2057"/>
                  <a:pt y="942" x="2071"/>
                  <a:pt y="935" x="2084"/>
                </a:cubicBezTo>
                <a:cubicBezTo>
                  <a:pt y="928" x="2097"/>
                  <a:pt y="917" x="2108"/>
                  <a:pt y="903" x="2115"/>
                </a:cubicBezTo>
                <a:lnTo>
                  <a:pt y="576" x="2301"/>
                </a:lnTo>
                <a:lnTo>
                  <a:pt y="935" x="2301"/>
                </a:lnTo>
                <a:lnTo>
                  <a:pt y="935" x="2471"/>
                </a:lnTo>
                <a:lnTo>
                  <a:pt y="268" x="2471"/>
                </a:lnTo>
                <a:cubicBezTo>
                  <a:pt y="249" x="2471"/>
                  <a:pt y="232" x="2465"/>
                  <a:pt y="217" x="2453"/>
                </a:cubicBezTo>
                <a:cubicBezTo>
                  <a:pt y="202" x="2442"/>
                  <a:pt y="191" x="2427"/>
                  <a:pt y="186" x="2409"/>
                </a:cubicBezTo>
                <a:cubicBezTo>
                  <a:pt y="184" x="2401"/>
                  <a:pt y="183" x="2393"/>
                  <a:pt y="183" x="2386"/>
                </a:cubicBezTo>
                <a:close/>
                <a:moveTo>
                  <a:pt y="184" x="3495"/>
                </a:moveTo>
                <a:cubicBezTo>
                  <a:pt y="184" x="3484"/>
                  <a:pt y="186" x="3473"/>
                  <a:pt y="190" x="3463"/>
                </a:cubicBezTo>
                <a:cubicBezTo>
                  <a:pt y="197" x="3448"/>
                  <a:pt y="208" x="3435"/>
                  <a:pt y="222" x="3426"/>
                </a:cubicBezTo>
                <a:cubicBezTo>
                  <a:pt y="235" x="3416"/>
                  <a:pt y="251" x="3411"/>
                  <a:pt y="268" x="3411"/>
                </a:cubicBezTo>
                <a:lnTo>
                  <a:pt y="935" x="3411"/>
                </a:lnTo>
                <a:lnTo>
                  <a:pt y="935" x="3580"/>
                </a:lnTo>
                <a:lnTo>
                  <a:pt y="473" x="3580"/>
                </a:lnTo>
                <a:lnTo>
                  <a:pt y="920" x="4008"/>
                </a:lnTo>
                <a:cubicBezTo>
                  <a:pt y="929" x="4016"/>
                  <a:pt y="935" x="4026"/>
                  <a:pt y="939" x="4036"/>
                </a:cubicBezTo>
                <a:cubicBezTo>
                  <a:pt y="943" x="4047"/>
                  <a:pt y="945" x="4057"/>
                  <a:pt y="945" x="4068"/>
                </a:cubicBezTo>
                <a:cubicBezTo>
                  <a:pt y="945" x="4079"/>
                  <a:pt y="943" x="4090"/>
                  <a:pt y="938" x="4101"/>
                </a:cubicBezTo>
                <a:cubicBezTo>
                  <a:pt y="934" x="4111"/>
                  <a:pt y="928" x="4120"/>
                  <a:pt y="921" x="4127"/>
                </a:cubicBezTo>
                <a:cubicBezTo>
                  <a:pt y="913" x="4135"/>
                  <a:pt y="904" x="4141"/>
                  <a:pt y="894" x="4146"/>
                </a:cubicBezTo>
                <a:cubicBezTo>
                  <a:pt y="883" x="4150"/>
                  <a:pt y="872" x="4152"/>
                  <a:pt y="860" x="4152"/>
                </a:cubicBezTo>
                <a:lnTo>
                  <a:pt y="193" x="4152"/>
                </a:lnTo>
                <a:lnTo>
                  <a:pt y="193" x="3984"/>
                </a:lnTo>
                <a:lnTo>
                  <a:pt y="656" x="3984"/>
                </a:lnTo>
                <a:lnTo>
                  <a:pt y="209" x="3556"/>
                </a:lnTo>
                <a:cubicBezTo>
                  <a:pt y="196" x="3544"/>
                  <a:pt y="189" x="3529"/>
                  <a:pt y="185" x="3512"/>
                </a:cubicBezTo>
                <a:cubicBezTo>
                  <a:pt y="184" x="3507"/>
                  <a:pt y="184" x="3501"/>
                  <a:pt y="184" x="3495"/>
                </a:cubicBezTo>
                <a:close/>
                <a:moveTo>
                  <a:pt y="184" x="4550"/>
                </a:moveTo>
                <a:cubicBezTo>
                  <a:pt y="184" x="4505"/>
                  <a:pt y="191" x="4464"/>
                  <a:pt y="207" x="4425"/>
                </a:cubicBezTo>
                <a:cubicBezTo>
                  <a:pt y="223" x="4387"/>
                  <a:pt y="245" x="4354"/>
                  <a:pt y="272" x="4326"/>
                </a:cubicBezTo>
                <a:cubicBezTo>
                  <a:pt y="300" x="4298"/>
                  <a:pt y="333" x="4276"/>
                  <a:pt y="372" x="4260"/>
                </a:cubicBezTo>
                <a:cubicBezTo>
                  <a:pt y="411" x="4244"/>
                  <a:pt y="452" x="4236"/>
                  <a:pt y="497" x="4236"/>
                </a:cubicBezTo>
                <a:lnTo>
                  <a:pt y="631" x="4236"/>
                </a:lnTo>
                <a:cubicBezTo>
                  <a:pt y="677" x="4236"/>
                  <a:pt y="719" x="4244"/>
                  <a:pt y="757" x="4260"/>
                </a:cubicBezTo>
                <a:cubicBezTo>
                  <a:pt y="795" x="4276"/>
                  <a:pt y="828" x="4298"/>
                  <a:pt y="856" x="4326"/>
                </a:cubicBezTo>
                <a:cubicBezTo>
                  <a:pt y="884" x="4354"/>
                  <a:pt y="906" x="4387"/>
                  <a:pt y="922" x="4425"/>
                </a:cubicBezTo>
                <a:cubicBezTo>
                  <a:pt y="937" x="4464"/>
                  <a:pt y="945" x="4505"/>
                  <a:pt y="945" x="4550"/>
                </a:cubicBezTo>
                <a:lnTo>
                  <a:pt y="945" x="4722"/>
                </a:lnTo>
                <a:cubicBezTo>
                  <a:pt y="945" x="4767"/>
                  <a:pt y="937" x="4808"/>
                  <a:pt y="922" x="4846"/>
                </a:cubicBezTo>
                <a:cubicBezTo>
                  <a:pt y="906" x="4885"/>
                  <a:pt y="884" x="4918"/>
                  <a:pt y="856" x="4946"/>
                </a:cubicBezTo>
                <a:cubicBezTo>
                  <a:pt y="828" x="4974"/>
                  <a:pt y="795" x="4996"/>
                  <a:pt y="757" x="5011"/>
                </a:cubicBezTo>
                <a:cubicBezTo>
                  <a:pt y="718" x="5027"/>
                  <a:pt y="677" x="5035"/>
                  <a:pt y="631" x="5035"/>
                </a:cubicBezTo>
                <a:lnTo>
                  <a:pt y="497" x="5035"/>
                </a:lnTo>
                <a:cubicBezTo>
                  <a:pt y="452" x="5035"/>
                  <a:pt y="411" x="5027"/>
                  <a:pt y="372" x="5011"/>
                </a:cubicBezTo>
                <a:cubicBezTo>
                  <a:pt y="333" x="4996"/>
                  <a:pt y="300" x="4974"/>
                  <a:pt y="272" x="4946"/>
                </a:cubicBezTo>
                <a:cubicBezTo>
                  <a:pt y="245" x="4918"/>
                  <a:pt y="223" x="4885"/>
                  <a:pt y="207" x="4846"/>
                </a:cubicBezTo>
                <a:cubicBezTo>
                  <a:pt y="191" x="4808"/>
                  <a:pt y="184" x="4767"/>
                  <a:pt y="184" x="4722"/>
                </a:cubicBezTo>
                <a:close/>
              </a:path>
            </a:pathLst>
          </a:custGeom>
          <a:solidFill>
            <a:srgbClr val="F1C232"/>
          </a:solidFill>
          <a:ln w="9525" cap="flat">
            <a:solidFill>
              <a:srgbClr val="000000"/>
            </a:solidFill>
            <a:prstDash val="solid"/>
            <a:round/>
            <a:headEnd w="med" len="med" type="none"/>
            <a:tailEnd w="med" len="med" type="none"/>
          </a:ln>
        </p:spPr>
      </p:sp>
      <p:sp>
        <p:nvSpPr>
          <p:cNvPr id="144" name="Shape 144"/>
          <p:cNvSpPr/>
          <p:nvPr/>
        </p:nvSpPr>
        <p:spPr>
          <a:xfrm>
            <a:off y="1336950" x="2138125"/>
            <a:ext cy="141849" cx="675646"/>
          </a:xfrm>
          <a:custGeom>
            <a:pathLst>
              <a:path w="5035" extrusionOk="0" h="945">
                <a:moveTo>
                  <a:pt y="0" x="3714"/>
                </a:moveTo>
                <a:cubicBezTo>
                  <a:pt y="0" x="3694"/>
                  <a:pt y="4" x="3675"/>
                  <a:pt y="12" x="3657"/>
                </a:cubicBezTo>
                <a:cubicBezTo>
                  <a:pt y="20" x="3640"/>
                  <a:pt y="33" x="3624"/>
                  <a:pt y="49" x="3611"/>
                </a:cubicBezTo>
                <a:cubicBezTo>
                  <a:pt y="66" x="3598"/>
                  <a:pt y="85" x="3588"/>
                  <a:pt y="109" x="3581"/>
                </a:cubicBezTo>
                <a:cubicBezTo>
                  <a:pt y="132" x="3573"/>
                  <a:pt y="165" x="3570"/>
                  <a:pt y="209" x="3570"/>
                </a:cubicBezTo>
                <a:lnTo>
                  <a:pt y="209" x="3696"/>
                </a:lnTo>
                <a:cubicBezTo>
                  <a:pt y="194" x="3697"/>
                  <a:pt y="183" x="3698"/>
                  <a:pt y="178" x="3699"/>
                </a:cubicBezTo>
                <a:cubicBezTo>
                  <a:pt y="172" x="3700"/>
                  <a:pt y="168" x="3701"/>
                  <a:pt y="163" x="3703"/>
                </a:cubicBezTo>
                <a:cubicBezTo>
                  <a:pt y="159" x="3705"/>
                  <a:pt y="155" x="3707"/>
                  <a:pt y="153" x="3710"/>
                </a:cubicBezTo>
                <a:cubicBezTo>
                  <a:pt y="151" x="3713"/>
                  <a:pt y="150" x="3716"/>
                  <a:pt y="150" x="3721"/>
                </a:cubicBezTo>
                <a:cubicBezTo>
                  <a:pt y="150" x="3727"/>
                  <a:pt y="152" x="3733"/>
                  <a:pt y="157" x="3739"/>
                </a:cubicBezTo>
                <a:cubicBezTo>
                  <a:pt y="162" x="3746"/>
                  <a:pt y="168" x="3754"/>
                  <a:pt y="176" x="3764"/>
                </a:cubicBezTo>
                <a:cubicBezTo>
                  <a:pt y="184" x="3774"/>
                  <a:pt y="191" x="3786"/>
                  <a:pt y="198" x="3800"/>
                </a:cubicBezTo>
                <a:cubicBezTo>
                  <a:pt y="206" x="3814"/>
                  <a:pt y="209" x="3832"/>
                  <a:pt y="209" x="3853"/>
                </a:cubicBezTo>
                <a:cubicBezTo>
                  <a:pt y="209" x="3872"/>
                  <a:pt y="206" x="3890"/>
                  <a:pt y="199" x="3908"/>
                </a:cubicBezTo>
                <a:cubicBezTo>
                  <a:pt y="192" x="3926"/>
                  <a:pt y="181" x="3941"/>
                  <a:pt y="165" x="3954"/>
                </a:cubicBezTo>
                <a:cubicBezTo>
                  <a:pt y="150" x="3967"/>
                  <a:pt y="130" x="3978"/>
                  <a:pt y="106" x="3985"/>
                </a:cubicBezTo>
                <a:cubicBezTo>
                  <a:pt y="82" x="3992"/>
                  <a:pt y="47" x="3996"/>
                  <a:pt y="0" x="3996"/>
                </a:cubicBezTo>
                <a:lnTo>
                  <a:pt y="0" x="3870"/>
                </a:lnTo>
                <a:cubicBezTo>
                  <a:pt y="15" x="3868"/>
                  <a:pt y="26" x="3867"/>
                  <a:pt y="31" x="3866"/>
                </a:cubicBezTo>
                <a:cubicBezTo>
                  <a:pt y="37" x="3866"/>
                  <a:pt y="41" x="3864"/>
                  <a:pt y="45" x="3862"/>
                </a:cubicBezTo>
                <a:cubicBezTo>
                  <a:pt y="49" x="3860"/>
                  <a:pt y="53" x="3858"/>
                  <a:pt y="55" x="3856"/>
                </a:cubicBezTo>
                <a:cubicBezTo>
                  <a:pt y="57" x="3853"/>
                  <a:pt y="58" x="3850"/>
                  <a:pt y="58" x="3845"/>
                </a:cubicBezTo>
                <a:cubicBezTo>
                  <a:pt y="58" x="3837"/>
                  <a:pt y="56" x="3830"/>
                  <a:pt y="51" x="3822"/>
                </a:cubicBezTo>
                <a:cubicBezTo>
                  <a:pt y="46" x="3815"/>
                  <a:pt y="40" x="3806"/>
                  <a:pt y="33" x="3796"/>
                </a:cubicBezTo>
                <a:cubicBezTo>
                  <a:pt y="25" x="3786"/>
                  <a:pt y="18" x="3775"/>
                  <a:pt y="10" x="3762"/>
                </a:cubicBezTo>
                <a:cubicBezTo>
                  <a:pt y="3" x="3748"/>
                  <a:pt y="0" x="3732"/>
                  <a:pt y="0" x="3714"/>
                </a:cubicBezTo>
                <a:close/>
                <a:moveTo>
                  <a:pt y="362" x="1340"/>
                </a:moveTo>
                <a:lnTo>
                  <a:pt y="595" x="1340"/>
                </a:lnTo>
                <a:lnTo>
                  <a:pt y="595" x="935"/>
                </a:lnTo>
                <a:lnTo>
                  <a:pt y="564" x="935"/>
                </a:lnTo>
                <a:cubicBezTo>
                  <a:pt y="532" x="935"/>
                  <a:pt y="504" x="940"/>
                  <a:pt y="481" x="949"/>
                </a:cubicBezTo>
                <a:cubicBezTo>
                  <a:pt y="459" x="958"/>
                  <a:pt y="440" x="969"/>
                  <a:pt y="425" x="982"/>
                </a:cubicBezTo>
                <a:cubicBezTo>
                  <a:pt y="411" x="996"/>
                  <a:pt y="399" x="1011"/>
                  <a:pt y="391" x="1028"/>
                </a:cubicBezTo>
                <a:cubicBezTo>
                  <a:pt y="382" x="1044"/>
                  <a:pt y="376" x="1060"/>
                  <a:pt y="372" x="1075"/>
                </a:cubicBezTo>
                <a:cubicBezTo>
                  <a:pt y="367" x="1090"/>
                  <a:pt y="365" x="1104"/>
                  <a:pt y="364" x="1115"/>
                </a:cubicBezTo>
                <a:cubicBezTo>
                  <a:pt y="363" x="1127"/>
                  <a:pt y="362" x="1134"/>
                  <a:pt y="362" x="1138"/>
                </a:cubicBezTo>
                <a:close/>
                <a:moveTo>
                  <a:pt y="362" x="3137"/>
                </a:moveTo>
                <a:lnTo>
                  <a:pt y="595" x="3137"/>
                </a:lnTo>
                <a:lnTo>
                  <a:pt y="595" x="2732"/>
                </a:lnTo>
                <a:lnTo>
                  <a:pt y="564" x="2732"/>
                </a:lnTo>
                <a:cubicBezTo>
                  <a:pt y="532" x="2732"/>
                  <a:pt y="504" x="2737"/>
                  <a:pt y="481" x="2745"/>
                </a:cubicBezTo>
                <a:cubicBezTo>
                  <a:pt y="459" x="2754"/>
                  <a:pt y="440" x="2766"/>
                  <a:pt y="425" x="2779"/>
                </a:cubicBezTo>
                <a:cubicBezTo>
                  <a:pt y="411" x="2793"/>
                  <a:pt y="399" x="2808"/>
                  <a:pt y="391" x="2825"/>
                </a:cubicBezTo>
                <a:cubicBezTo>
                  <a:pt y="382" x="2841"/>
                  <a:pt y="376" x="2857"/>
                  <a:pt y="372" x="2872"/>
                </a:cubicBezTo>
                <a:cubicBezTo>
                  <a:pt y="367" x="2887"/>
                  <a:pt y="365" x="2900"/>
                  <a:pt y="364" x="2912"/>
                </a:cubicBezTo>
                <a:cubicBezTo>
                  <a:pt y="363" x="2924"/>
                  <a:pt y="362" x="2931"/>
                  <a:pt y="362" x="2934"/>
                </a:cubicBezTo>
                <a:close/>
                <a:moveTo>
                  <a:pt y="352" x="4722"/>
                </a:moveTo>
                <a:cubicBezTo>
                  <a:pt y="352" x="4744"/>
                  <a:pt y="356" x="4764"/>
                  <a:pt y="363" x="4781"/>
                </a:cubicBezTo>
                <a:cubicBezTo>
                  <a:pt y="370" x="4799"/>
                  <a:pt y="379" x="4814"/>
                  <a:pt y="392" x="4826"/>
                </a:cubicBezTo>
                <a:cubicBezTo>
                  <a:pt y="404" x="4839"/>
                  <a:pt y="419" x="4849"/>
                  <a:pt y="437" x="4856"/>
                </a:cubicBezTo>
                <a:cubicBezTo>
                  <a:pt y="455" x="4863"/>
                  <a:pt y="475" x="4866"/>
                  <a:pt y="497" x="4866"/>
                </a:cubicBezTo>
                <a:lnTo>
                  <a:pt y="631" x="4866"/>
                </a:lnTo>
                <a:cubicBezTo>
                  <a:pt y="654" x="4866"/>
                  <a:pt y="674" x="4863"/>
                  <a:pt y="692" x="4856"/>
                </a:cubicBezTo>
                <a:cubicBezTo>
                  <a:pt y="709" x="4849"/>
                  <a:pt y="724" x="4839"/>
                  <a:pt y="737" x="4826"/>
                </a:cubicBezTo>
                <a:cubicBezTo>
                  <a:pt y="749" x="4814"/>
                  <a:pt y="759" x="4799"/>
                  <a:pt y="766" x="4781"/>
                </a:cubicBezTo>
                <a:cubicBezTo>
                  <a:pt y="773" x="4763"/>
                  <a:pt y="776" x="4743"/>
                  <a:pt y="776" x="4721"/>
                </a:cubicBezTo>
                <a:lnTo>
                  <a:pt y="776" x="4550"/>
                </a:lnTo>
                <a:cubicBezTo>
                  <a:pt y="776" x="4528"/>
                  <a:pt y="773" x="4508"/>
                  <a:pt y="766" x="4490"/>
                </a:cubicBezTo>
                <a:cubicBezTo>
                  <a:pt y="759" x="4472"/>
                  <a:pt y="749" x="4457"/>
                  <a:pt y="737" x="4445"/>
                </a:cubicBezTo>
                <a:cubicBezTo>
                  <a:pt y="724" x="4432"/>
                  <a:pt y="709" x="4422"/>
                  <a:pt y="692" x="4415"/>
                </a:cubicBezTo>
                <a:cubicBezTo>
                  <a:pt y="674" x="4408"/>
                  <a:pt y="654" x="4405"/>
                  <a:pt y="631" x="4405"/>
                </a:cubicBezTo>
                <a:lnTo>
                  <a:pt y="497" x="4405"/>
                </a:lnTo>
                <a:cubicBezTo>
                  <a:pt y="475" x="4405"/>
                  <a:pt y="455" x="4408"/>
                  <a:pt y="437" x="4415"/>
                </a:cubicBezTo>
                <a:cubicBezTo>
                  <a:pt y="419" x="4422"/>
                  <a:pt y="404" x="4432"/>
                  <a:pt y="392" x="4445"/>
                </a:cubicBezTo>
                <a:cubicBezTo>
                  <a:pt y="379" x="4457"/>
                  <a:pt y="370" x="4472"/>
                  <a:pt y="363" x="4490"/>
                </a:cubicBezTo>
                <a:cubicBezTo>
                  <a:pt y="356" x="4508"/>
                  <a:pt y="352" x="4528"/>
                  <a:pt y="352" x="4550"/>
                </a:cubicBezTo>
                <a:close/>
                <a:moveTo>
                  <a:pt y="193" x="0"/>
                </a:moveTo>
                <a:lnTo>
                  <a:pt y="362" x="0"/>
                </a:lnTo>
                <a:lnTo>
                  <a:pt y="362" x="280"/>
                </a:lnTo>
                <a:lnTo>
                  <a:pt y="935" x="280"/>
                </a:lnTo>
                <a:lnTo>
                  <a:pt y="935" x="448"/>
                </a:lnTo>
                <a:lnTo>
                  <a:pt y="362" x="448"/>
                </a:lnTo>
                <a:lnTo>
                  <a:pt y="362" x="728"/>
                </a:lnTo>
                <a:lnTo>
                  <a:pt y="193" x="728"/>
                </a:lnTo>
                <a:close/>
                <a:moveTo>
                  <a:pt y="193" x="1138"/>
                </a:moveTo>
                <a:cubicBezTo>
                  <a:pt y="193" x="1084"/>
                  <a:pt y="203" x="1035"/>
                  <a:pt y="221" x="990"/>
                </a:cubicBezTo>
                <a:cubicBezTo>
                  <a:pt y="239" x="945"/>
                  <a:pt y="265" x="906"/>
                  <a:pt y="298" x="872"/>
                </a:cubicBezTo>
                <a:cubicBezTo>
                  <a:pt y="330" x="839"/>
                  <a:pt y="370" x="813"/>
                  <a:pt y="415" x="794"/>
                </a:cubicBezTo>
                <a:cubicBezTo>
                  <a:pt y="461" x="776"/>
                  <a:pt y="510" x="767"/>
                  <a:pt y="564" x="767"/>
                </a:cubicBezTo>
                <a:lnTo>
                  <a:pt y="935" x="767"/>
                </a:lnTo>
                <a:lnTo>
                  <a:pt y="935" x="935"/>
                </a:lnTo>
                <a:lnTo>
                  <a:pt y="763" x="935"/>
                </a:lnTo>
                <a:lnTo>
                  <a:pt y="763" x="1340"/>
                </a:lnTo>
                <a:lnTo>
                  <a:pt y="935" x="1340"/>
                </a:lnTo>
                <a:lnTo>
                  <a:pt y="935" x="1508"/>
                </a:lnTo>
                <a:lnTo>
                  <a:pt y="278" x="1508"/>
                </a:lnTo>
                <a:cubicBezTo>
                  <a:pt y="267" x="1508"/>
                  <a:pt y="256" x="1506"/>
                  <a:pt y="245" x="1502"/>
                </a:cubicBezTo>
                <a:cubicBezTo>
                  <a:pt y="235" x="1498"/>
                  <a:pt y="226" x="1492"/>
                  <a:pt y="218" x="1484"/>
                </a:cubicBezTo>
                <a:cubicBezTo>
                  <a:pt y="210" x="1476"/>
                  <a:pt y="204" x="1467"/>
                  <a:pt y="200" x="1457"/>
                </a:cubicBezTo>
                <a:cubicBezTo>
                  <a:pt y="196" x="1446"/>
                  <a:pt y="193" x="1435"/>
                  <a:pt y="193" x="1424"/>
                </a:cubicBezTo>
                <a:close/>
                <a:moveTo>
                  <a:pt y="193" x="2934"/>
                </a:moveTo>
                <a:cubicBezTo>
                  <a:pt y="193" x="2881"/>
                  <a:pt y="203" x="2832"/>
                  <a:pt y="221" x="2787"/>
                </a:cubicBezTo>
                <a:cubicBezTo>
                  <a:pt y="239" x="2742"/>
                  <a:pt y="265" x="2702"/>
                  <a:pt y="298" x="2669"/>
                </a:cubicBezTo>
                <a:cubicBezTo>
                  <a:pt y="330" x="2636"/>
                  <a:pt y="370" x="2610"/>
                  <a:pt y="415" x="2591"/>
                </a:cubicBezTo>
                <a:cubicBezTo>
                  <a:pt y="461" x="2573"/>
                  <a:pt y="510" x="2563"/>
                  <a:pt y="564" x="2563"/>
                </a:cubicBezTo>
                <a:lnTo>
                  <a:pt y="935" x="2563"/>
                </a:lnTo>
                <a:lnTo>
                  <a:pt y="935" x="2732"/>
                </a:lnTo>
                <a:lnTo>
                  <a:pt y="763" x="2732"/>
                </a:lnTo>
                <a:lnTo>
                  <a:pt y="763" x="3137"/>
                </a:lnTo>
                <a:lnTo>
                  <a:pt y="935" x="3137"/>
                </a:lnTo>
                <a:lnTo>
                  <a:pt y="935" x="3305"/>
                </a:lnTo>
                <a:lnTo>
                  <a:pt y="278" x="3305"/>
                </a:lnTo>
                <a:cubicBezTo>
                  <a:pt y="267" x="3305"/>
                  <a:pt y="256" x="3303"/>
                  <a:pt y="245" x="3299"/>
                </a:cubicBezTo>
                <a:cubicBezTo>
                  <a:pt y="235" x="3294"/>
                  <a:pt y="226" x="3288"/>
                  <a:pt y="218" x="3281"/>
                </a:cubicBezTo>
                <a:cubicBezTo>
                  <a:pt y="210" x="3273"/>
                  <a:pt y="204" x="3264"/>
                  <a:pt y="200" x="3253"/>
                </a:cubicBezTo>
                <a:cubicBezTo>
                  <a:pt y="196" x="3243"/>
                  <a:pt y="193" x="3232"/>
                  <a:pt y="193" x="3221"/>
                </a:cubicBezTo>
                <a:close/>
                <a:moveTo>
                  <a:pt y="183" x="2386"/>
                </a:moveTo>
                <a:cubicBezTo>
                  <a:pt y="183" x="2375"/>
                  <a:pt y="185" x="2364"/>
                  <a:pt y="190" x="2354"/>
                </a:cubicBezTo>
                <a:cubicBezTo>
                  <a:pt y="196" x="2337"/>
                  <a:pt y="208" x="2323"/>
                  <a:pt y="225" x="2313"/>
                </a:cubicBezTo>
                <a:lnTo>
                  <a:pt y="696" x="2042"/>
                </a:lnTo>
                <a:lnTo>
                  <a:pt y="225" x="1771"/>
                </a:lnTo>
                <a:cubicBezTo>
                  <a:pt y="217" x="1766"/>
                  <a:pt y="209" x="1760"/>
                  <a:pt y="203" x="1753"/>
                </a:cubicBezTo>
                <a:cubicBezTo>
                  <a:pt y="197" x="1746"/>
                  <a:pt y="193" x="1738"/>
                  <a:pt y="190" x="1730"/>
                </a:cubicBezTo>
                <a:cubicBezTo>
                  <a:pt y="187" x="1721"/>
                  <a:pt y="185" x="1713"/>
                  <a:pt y="184" x="1704"/>
                </a:cubicBezTo>
                <a:cubicBezTo>
                  <a:pt y="184" x="1702"/>
                  <a:pt y="184" x="1699"/>
                  <a:pt y="184" x="1697"/>
                </a:cubicBezTo>
                <a:cubicBezTo>
                  <a:pt y="184" x="1690"/>
                  <a:pt y="184" x="1684"/>
                  <a:pt y="186" x="1677"/>
                </a:cubicBezTo>
                <a:cubicBezTo>
                  <a:pt y="191" x="1658"/>
                  <a:pt y="202" x="1643"/>
                  <a:pt y="217" x="1631"/>
                </a:cubicBezTo>
                <a:cubicBezTo>
                  <a:pt y="232" x="1620"/>
                  <a:pt y="249" x="1614"/>
                  <a:pt y="268" x="1614"/>
                </a:cubicBezTo>
                <a:lnTo>
                  <a:pt y="935" x="1614"/>
                </a:lnTo>
                <a:lnTo>
                  <a:pt y="935" x="1783"/>
                </a:lnTo>
                <a:lnTo>
                  <a:pt y="576" x="1783"/>
                </a:lnTo>
                <a:lnTo>
                  <a:pt y="904" x="1970"/>
                </a:lnTo>
                <a:cubicBezTo>
                  <a:pt y="917" x="1977"/>
                  <a:pt y="927" x="1988"/>
                  <a:pt y="934" x="2000"/>
                </a:cubicBezTo>
                <a:cubicBezTo>
                  <a:pt y="941" x="2013"/>
                  <a:pt y="945" x="2027"/>
                  <a:pt y="945" x="2042"/>
                </a:cubicBezTo>
                <a:cubicBezTo>
                  <a:pt y="945" x="2057"/>
                  <a:pt y="942" x="2071"/>
                  <a:pt y="935" x="2084"/>
                </a:cubicBezTo>
                <a:cubicBezTo>
                  <a:pt y="928" x="2097"/>
                  <a:pt y="917" x="2108"/>
                  <a:pt y="903" x="2115"/>
                </a:cubicBezTo>
                <a:lnTo>
                  <a:pt y="576" x="2301"/>
                </a:lnTo>
                <a:lnTo>
                  <a:pt y="935" x="2301"/>
                </a:lnTo>
                <a:lnTo>
                  <a:pt y="935" x="2471"/>
                </a:lnTo>
                <a:lnTo>
                  <a:pt y="268" x="2471"/>
                </a:lnTo>
                <a:cubicBezTo>
                  <a:pt y="249" x="2471"/>
                  <a:pt y="232" x="2465"/>
                  <a:pt y="217" x="2453"/>
                </a:cubicBezTo>
                <a:cubicBezTo>
                  <a:pt y="202" x="2442"/>
                  <a:pt y="191" x="2427"/>
                  <a:pt y="186" x="2409"/>
                </a:cubicBezTo>
                <a:cubicBezTo>
                  <a:pt y="184" x="2401"/>
                  <a:pt y="183" x="2393"/>
                  <a:pt y="183" x="2386"/>
                </a:cubicBezTo>
                <a:close/>
                <a:moveTo>
                  <a:pt y="184" x="3495"/>
                </a:moveTo>
                <a:cubicBezTo>
                  <a:pt y="184" x="3484"/>
                  <a:pt y="186" x="3473"/>
                  <a:pt y="190" x="3463"/>
                </a:cubicBezTo>
                <a:cubicBezTo>
                  <a:pt y="197" x="3448"/>
                  <a:pt y="208" x="3435"/>
                  <a:pt y="222" x="3426"/>
                </a:cubicBezTo>
                <a:cubicBezTo>
                  <a:pt y="235" x="3416"/>
                  <a:pt y="251" x="3411"/>
                  <a:pt y="268" x="3411"/>
                </a:cubicBezTo>
                <a:lnTo>
                  <a:pt y="935" x="3411"/>
                </a:lnTo>
                <a:lnTo>
                  <a:pt y="935" x="3580"/>
                </a:lnTo>
                <a:lnTo>
                  <a:pt y="473" x="3580"/>
                </a:lnTo>
                <a:lnTo>
                  <a:pt y="920" x="4008"/>
                </a:lnTo>
                <a:cubicBezTo>
                  <a:pt y="929" x="4016"/>
                  <a:pt y="935" x="4026"/>
                  <a:pt y="939" x="4036"/>
                </a:cubicBezTo>
                <a:cubicBezTo>
                  <a:pt y="943" x="4047"/>
                  <a:pt y="945" x="4057"/>
                  <a:pt y="945" x="4068"/>
                </a:cubicBezTo>
                <a:cubicBezTo>
                  <a:pt y="945" x="4079"/>
                  <a:pt y="943" x="4090"/>
                  <a:pt y="938" x="4101"/>
                </a:cubicBezTo>
                <a:cubicBezTo>
                  <a:pt y="934" x="4111"/>
                  <a:pt y="928" x="4120"/>
                  <a:pt y="921" x="4127"/>
                </a:cubicBezTo>
                <a:cubicBezTo>
                  <a:pt y="913" x="4135"/>
                  <a:pt y="904" x="4141"/>
                  <a:pt y="894" x="4146"/>
                </a:cubicBezTo>
                <a:cubicBezTo>
                  <a:pt y="883" x="4150"/>
                  <a:pt y="872" x="4152"/>
                  <a:pt y="860" x="4152"/>
                </a:cubicBezTo>
                <a:lnTo>
                  <a:pt y="193" x="4152"/>
                </a:lnTo>
                <a:lnTo>
                  <a:pt y="193" x="3984"/>
                </a:lnTo>
                <a:lnTo>
                  <a:pt y="656" x="3984"/>
                </a:lnTo>
                <a:lnTo>
                  <a:pt y="209" x="3556"/>
                </a:lnTo>
                <a:cubicBezTo>
                  <a:pt y="196" x="3544"/>
                  <a:pt y="189" x="3529"/>
                  <a:pt y="185" x="3512"/>
                </a:cubicBezTo>
                <a:cubicBezTo>
                  <a:pt y="184" x="3507"/>
                  <a:pt y="184" x="3501"/>
                  <a:pt y="184" x="3495"/>
                </a:cubicBezTo>
                <a:close/>
                <a:moveTo>
                  <a:pt y="184" x="4550"/>
                </a:moveTo>
                <a:cubicBezTo>
                  <a:pt y="184" x="4505"/>
                  <a:pt y="191" x="4464"/>
                  <a:pt y="207" x="4425"/>
                </a:cubicBezTo>
                <a:cubicBezTo>
                  <a:pt y="223" x="4387"/>
                  <a:pt y="245" x="4354"/>
                  <a:pt y="272" x="4326"/>
                </a:cubicBezTo>
                <a:cubicBezTo>
                  <a:pt y="300" x="4298"/>
                  <a:pt y="333" x="4276"/>
                  <a:pt y="372" x="4260"/>
                </a:cubicBezTo>
                <a:cubicBezTo>
                  <a:pt y="411" x="4244"/>
                  <a:pt y="452" x="4236"/>
                  <a:pt y="497" x="4236"/>
                </a:cubicBezTo>
                <a:lnTo>
                  <a:pt y="631" x="4236"/>
                </a:lnTo>
                <a:cubicBezTo>
                  <a:pt y="677" x="4236"/>
                  <a:pt y="719" x="4244"/>
                  <a:pt y="757" x="4260"/>
                </a:cubicBezTo>
                <a:cubicBezTo>
                  <a:pt y="795" x="4276"/>
                  <a:pt y="828" x="4298"/>
                  <a:pt y="856" x="4326"/>
                </a:cubicBezTo>
                <a:cubicBezTo>
                  <a:pt y="884" x="4354"/>
                  <a:pt y="906" x="4387"/>
                  <a:pt y="922" x="4425"/>
                </a:cubicBezTo>
                <a:cubicBezTo>
                  <a:pt y="937" x="4464"/>
                  <a:pt y="945" x="4505"/>
                  <a:pt y="945" x="4550"/>
                </a:cubicBezTo>
                <a:lnTo>
                  <a:pt y="945" x="4722"/>
                </a:lnTo>
                <a:cubicBezTo>
                  <a:pt y="945" x="4767"/>
                  <a:pt y="937" x="4808"/>
                  <a:pt y="922" x="4846"/>
                </a:cubicBezTo>
                <a:cubicBezTo>
                  <a:pt y="906" x="4885"/>
                  <a:pt y="884" x="4918"/>
                  <a:pt y="856" x="4946"/>
                </a:cubicBezTo>
                <a:cubicBezTo>
                  <a:pt y="828" x="4974"/>
                  <a:pt y="795" x="4996"/>
                  <a:pt y="757" x="5011"/>
                </a:cubicBezTo>
                <a:cubicBezTo>
                  <a:pt y="718" x="5027"/>
                  <a:pt y="677" x="5035"/>
                  <a:pt y="631" x="5035"/>
                </a:cubicBezTo>
                <a:lnTo>
                  <a:pt y="497" x="5035"/>
                </a:lnTo>
                <a:cubicBezTo>
                  <a:pt y="452" x="5035"/>
                  <a:pt y="411" x="5027"/>
                  <a:pt y="372" x="5011"/>
                </a:cubicBezTo>
                <a:cubicBezTo>
                  <a:pt y="333" x="4996"/>
                  <a:pt y="300" x="4974"/>
                  <a:pt y="272" x="4946"/>
                </a:cubicBezTo>
                <a:cubicBezTo>
                  <a:pt y="245" x="4918"/>
                  <a:pt y="223" x="4885"/>
                  <a:pt y="207" x="4846"/>
                </a:cubicBezTo>
                <a:cubicBezTo>
                  <a:pt y="191" x="4808"/>
                  <a:pt y="184" x="4767"/>
                  <a:pt y="184" x="4722"/>
                </a:cubicBezTo>
                <a:close/>
              </a:path>
            </a:pathLst>
          </a:custGeom>
          <a:solidFill>
            <a:srgbClr val="F1C232"/>
          </a:solidFill>
          <a:ln w="9525" cap="flat">
            <a:solidFill>
              <a:srgbClr val="000000"/>
            </a:solidFill>
            <a:prstDash val="solid"/>
            <a:round/>
            <a:headEnd w="med" len="med" type="none"/>
            <a:tailEnd w="med" len="med" type="none"/>
          </a:ln>
        </p:spPr>
      </p:sp>
      <p:sp>
        <p:nvSpPr>
          <p:cNvPr id="145" name="Shape 145"/>
          <p:cNvSpPr/>
          <p:nvPr/>
        </p:nvSpPr>
        <p:spPr>
          <a:xfrm>
            <a:off y="1321350" x="4865875"/>
            <a:ext cy="141849" cx="675646"/>
          </a:xfrm>
          <a:custGeom>
            <a:pathLst>
              <a:path w="5035" extrusionOk="0" h="945">
                <a:moveTo>
                  <a:pt y="0" x="3714"/>
                </a:moveTo>
                <a:cubicBezTo>
                  <a:pt y="0" x="3694"/>
                  <a:pt y="4" x="3675"/>
                  <a:pt y="12" x="3657"/>
                </a:cubicBezTo>
                <a:cubicBezTo>
                  <a:pt y="20" x="3640"/>
                  <a:pt y="33" x="3624"/>
                  <a:pt y="49" x="3611"/>
                </a:cubicBezTo>
                <a:cubicBezTo>
                  <a:pt y="66" x="3598"/>
                  <a:pt y="85" x="3588"/>
                  <a:pt y="109" x="3581"/>
                </a:cubicBezTo>
                <a:cubicBezTo>
                  <a:pt y="132" x="3573"/>
                  <a:pt y="165" x="3570"/>
                  <a:pt y="209" x="3570"/>
                </a:cubicBezTo>
                <a:lnTo>
                  <a:pt y="209" x="3696"/>
                </a:lnTo>
                <a:cubicBezTo>
                  <a:pt y="194" x="3697"/>
                  <a:pt y="183" x="3698"/>
                  <a:pt y="178" x="3699"/>
                </a:cubicBezTo>
                <a:cubicBezTo>
                  <a:pt y="172" x="3700"/>
                  <a:pt y="168" x="3701"/>
                  <a:pt y="163" x="3703"/>
                </a:cubicBezTo>
                <a:cubicBezTo>
                  <a:pt y="159" x="3705"/>
                  <a:pt y="155" x="3707"/>
                  <a:pt y="153" x="3710"/>
                </a:cubicBezTo>
                <a:cubicBezTo>
                  <a:pt y="151" x="3713"/>
                  <a:pt y="150" x="3716"/>
                  <a:pt y="150" x="3721"/>
                </a:cubicBezTo>
                <a:cubicBezTo>
                  <a:pt y="150" x="3727"/>
                  <a:pt y="152" x="3733"/>
                  <a:pt y="157" x="3739"/>
                </a:cubicBezTo>
                <a:cubicBezTo>
                  <a:pt y="162" x="3746"/>
                  <a:pt y="168" x="3754"/>
                  <a:pt y="176" x="3764"/>
                </a:cubicBezTo>
                <a:cubicBezTo>
                  <a:pt y="184" x="3774"/>
                  <a:pt y="191" x="3786"/>
                  <a:pt y="198" x="3800"/>
                </a:cubicBezTo>
                <a:cubicBezTo>
                  <a:pt y="206" x="3814"/>
                  <a:pt y="209" x="3832"/>
                  <a:pt y="209" x="3853"/>
                </a:cubicBezTo>
                <a:cubicBezTo>
                  <a:pt y="209" x="3872"/>
                  <a:pt y="206" x="3890"/>
                  <a:pt y="199" x="3908"/>
                </a:cubicBezTo>
                <a:cubicBezTo>
                  <a:pt y="192" x="3926"/>
                  <a:pt y="181" x="3941"/>
                  <a:pt y="165" x="3954"/>
                </a:cubicBezTo>
                <a:cubicBezTo>
                  <a:pt y="150" x="3967"/>
                  <a:pt y="130" x="3978"/>
                  <a:pt y="106" x="3985"/>
                </a:cubicBezTo>
                <a:cubicBezTo>
                  <a:pt y="82" x="3992"/>
                  <a:pt y="47" x="3996"/>
                  <a:pt y="0" x="3996"/>
                </a:cubicBezTo>
                <a:lnTo>
                  <a:pt y="0" x="3870"/>
                </a:lnTo>
                <a:cubicBezTo>
                  <a:pt y="15" x="3868"/>
                  <a:pt y="26" x="3867"/>
                  <a:pt y="31" x="3866"/>
                </a:cubicBezTo>
                <a:cubicBezTo>
                  <a:pt y="37" x="3866"/>
                  <a:pt y="41" x="3864"/>
                  <a:pt y="45" x="3862"/>
                </a:cubicBezTo>
                <a:cubicBezTo>
                  <a:pt y="49" x="3860"/>
                  <a:pt y="53" x="3858"/>
                  <a:pt y="55" x="3856"/>
                </a:cubicBezTo>
                <a:cubicBezTo>
                  <a:pt y="57" x="3853"/>
                  <a:pt y="58" x="3850"/>
                  <a:pt y="58" x="3845"/>
                </a:cubicBezTo>
                <a:cubicBezTo>
                  <a:pt y="58" x="3837"/>
                  <a:pt y="56" x="3830"/>
                  <a:pt y="51" x="3822"/>
                </a:cubicBezTo>
                <a:cubicBezTo>
                  <a:pt y="46" x="3815"/>
                  <a:pt y="40" x="3806"/>
                  <a:pt y="33" x="3796"/>
                </a:cubicBezTo>
                <a:cubicBezTo>
                  <a:pt y="25" x="3786"/>
                  <a:pt y="18" x="3775"/>
                  <a:pt y="10" x="3762"/>
                </a:cubicBezTo>
                <a:cubicBezTo>
                  <a:pt y="3" x="3748"/>
                  <a:pt y="0" x="3732"/>
                  <a:pt y="0" x="3714"/>
                </a:cubicBezTo>
                <a:close/>
                <a:moveTo>
                  <a:pt y="362" x="1340"/>
                </a:moveTo>
                <a:lnTo>
                  <a:pt y="595" x="1340"/>
                </a:lnTo>
                <a:lnTo>
                  <a:pt y="595" x="935"/>
                </a:lnTo>
                <a:lnTo>
                  <a:pt y="564" x="935"/>
                </a:lnTo>
                <a:cubicBezTo>
                  <a:pt y="532" x="935"/>
                  <a:pt y="504" x="940"/>
                  <a:pt y="481" x="949"/>
                </a:cubicBezTo>
                <a:cubicBezTo>
                  <a:pt y="459" x="958"/>
                  <a:pt y="440" x="969"/>
                  <a:pt y="425" x="982"/>
                </a:cubicBezTo>
                <a:cubicBezTo>
                  <a:pt y="411" x="996"/>
                  <a:pt y="399" x="1011"/>
                  <a:pt y="391" x="1028"/>
                </a:cubicBezTo>
                <a:cubicBezTo>
                  <a:pt y="382" x="1044"/>
                  <a:pt y="376" x="1060"/>
                  <a:pt y="372" x="1075"/>
                </a:cubicBezTo>
                <a:cubicBezTo>
                  <a:pt y="367" x="1090"/>
                  <a:pt y="365" x="1104"/>
                  <a:pt y="364" x="1115"/>
                </a:cubicBezTo>
                <a:cubicBezTo>
                  <a:pt y="363" x="1127"/>
                  <a:pt y="362" x="1134"/>
                  <a:pt y="362" x="1138"/>
                </a:cubicBezTo>
                <a:close/>
                <a:moveTo>
                  <a:pt y="362" x="3137"/>
                </a:moveTo>
                <a:lnTo>
                  <a:pt y="595" x="3137"/>
                </a:lnTo>
                <a:lnTo>
                  <a:pt y="595" x="2732"/>
                </a:lnTo>
                <a:lnTo>
                  <a:pt y="564" x="2732"/>
                </a:lnTo>
                <a:cubicBezTo>
                  <a:pt y="532" x="2732"/>
                  <a:pt y="504" x="2737"/>
                  <a:pt y="481" x="2745"/>
                </a:cubicBezTo>
                <a:cubicBezTo>
                  <a:pt y="459" x="2754"/>
                  <a:pt y="440" x="2766"/>
                  <a:pt y="425" x="2779"/>
                </a:cubicBezTo>
                <a:cubicBezTo>
                  <a:pt y="411" x="2793"/>
                  <a:pt y="399" x="2808"/>
                  <a:pt y="391" x="2825"/>
                </a:cubicBezTo>
                <a:cubicBezTo>
                  <a:pt y="382" x="2841"/>
                  <a:pt y="376" x="2857"/>
                  <a:pt y="372" x="2872"/>
                </a:cubicBezTo>
                <a:cubicBezTo>
                  <a:pt y="367" x="2887"/>
                  <a:pt y="365" x="2900"/>
                  <a:pt y="364" x="2912"/>
                </a:cubicBezTo>
                <a:cubicBezTo>
                  <a:pt y="363" x="2924"/>
                  <a:pt y="362" x="2931"/>
                  <a:pt y="362" x="2934"/>
                </a:cubicBezTo>
                <a:close/>
                <a:moveTo>
                  <a:pt y="352" x="4722"/>
                </a:moveTo>
                <a:cubicBezTo>
                  <a:pt y="352" x="4744"/>
                  <a:pt y="356" x="4764"/>
                  <a:pt y="363" x="4781"/>
                </a:cubicBezTo>
                <a:cubicBezTo>
                  <a:pt y="370" x="4799"/>
                  <a:pt y="379" x="4814"/>
                  <a:pt y="392" x="4826"/>
                </a:cubicBezTo>
                <a:cubicBezTo>
                  <a:pt y="404" x="4839"/>
                  <a:pt y="419" x="4849"/>
                  <a:pt y="437" x="4856"/>
                </a:cubicBezTo>
                <a:cubicBezTo>
                  <a:pt y="455" x="4863"/>
                  <a:pt y="475" x="4866"/>
                  <a:pt y="497" x="4866"/>
                </a:cubicBezTo>
                <a:lnTo>
                  <a:pt y="631" x="4866"/>
                </a:lnTo>
                <a:cubicBezTo>
                  <a:pt y="654" x="4866"/>
                  <a:pt y="674" x="4863"/>
                  <a:pt y="692" x="4856"/>
                </a:cubicBezTo>
                <a:cubicBezTo>
                  <a:pt y="709" x="4849"/>
                  <a:pt y="724" x="4839"/>
                  <a:pt y="737" x="4826"/>
                </a:cubicBezTo>
                <a:cubicBezTo>
                  <a:pt y="749" x="4814"/>
                  <a:pt y="759" x="4799"/>
                  <a:pt y="766" x="4781"/>
                </a:cubicBezTo>
                <a:cubicBezTo>
                  <a:pt y="773" x="4763"/>
                  <a:pt y="776" x="4743"/>
                  <a:pt y="776" x="4721"/>
                </a:cubicBezTo>
                <a:lnTo>
                  <a:pt y="776" x="4550"/>
                </a:lnTo>
                <a:cubicBezTo>
                  <a:pt y="776" x="4528"/>
                  <a:pt y="773" x="4508"/>
                  <a:pt y="766" x="4490"/>
                </a:cubicBezTo>
                <a:cubicBezTo>
                  <a:pt y="759" x="4472"/>
                  <a:pt y="749" x="4457"/>
                  <a:pt y="737" x="4445"/>
                </a:cubicBezTo>
                <a:cubicBezTo>
                  <a:pt y="724" x="4432"/>
                  <a:pt y="709" x="4422"/>
                  <a:pt y="692" x="4415"/>
                </a:cubicBezTo>
                <a:cubicBezTo>
                  <a:pt y="674" x="4408"/>
                  <a:pt y="654" x="4405"/>
                  <a:pt y="631" x="4405"/>
                </a:cubicBezTo>
                <a:lnTo>
                  <a:pt y="497" x="4405"/>
                </a:lnTo>
                <a:cubicBezTo>
                  <a:pt y="475" x="4405"/>
                  <a:pt y="455" x="4408"/>
                  <a:pt y="437" x="4415"/>
                </a:cubicBezTo>
                <a:cubicBezTo>
                  <a:pt y="419" x="4422"/>
                  <a:pt y="404" x="4432"/>
                  <a:pt y="392" x="4445"/>
                </a:cubicBezTo>
                <a:cubicBezTo>
                  <a:pt y="379" x="4457"/>
                  <a:pt y="370" x="4472"/>
                  <a:pt y="363" x="4490"/>
                </a:cubicBezTo>
                <a:cubicBezTo>
                  <a:pt y="356" x="4508"/>
                  <a:pt y="352" x="4528"/>
                  <a:pt y="352" x="4550"/>
                </a:cubicBezTo>
                <a:close/>
                <a:moveTo>
                  <a:pt y="193" x="0"/>
                </a:moveTo>
                <a:lnTo>
                  <a:pt y="362" x="0"/>
                </a:lnTo>
                <a:lnTo>
                  <a:pt y="362" x="280"/>
                </a:lnTo>
                <a:lnTo>
                  <a:pt y="935" x="280"/>
                </a:lnTo>
                <a:lnTo>
                  <a:pt y="935" x="448"/>
                </a:lnTo>
                <a:lnTo>
                  <a:pt y="362" x="448"/>
                </a:lnTo>
                <a:lnTo>
                  <a:pt y="362" x="728"/>
                </a:lnTo>
                <a:lnTo>
                  <a:pt y="193" x="728"/>
                </a:lnTo>
                <a:close/>
                <a:moveTo>
                  <a:pt y="193" x="1138"/>
                </a:moveTo>
                <a:cubicBezTo>
                  <a:pt y="193" x="1084"/>
                  <a:pt y="203" x="1035"/>
                  <a:pt y="221" x="990"/>
                </a:cubicBezTo>
                <a:cubicBezTo>
                  <a:pt y="239" x="945"/>
                  <a:pt y="265" x="906"/>
                  <a:pt y="298" x="872"/>
                </a:cubicBezTo>
                <a:cubicBezTo>
                  <a:pt y="330" x="839"/>
                  <a:pt y="370" x="813"/>
                  <a:pt y="415" x="794"/>
                </a:cubicBezTo>
                <a:cubicBezTo>
                  <a:pt y="461" x="776"/>
                  <a:pt y="510" x="767"/>
                  <a:pt y="564" x="767"/>
                </a:cubicBezTo>
                <a:lnTo>
                  <a:pt y="935" x="767"/>
                </a:lnTo>
                <a:lnTo>
                  <a:pt y="935" x="935"/>
                </a:lnTo>
                <a:lnTo>
                  <a:pt y="763" x="935"/>
                </a:lnTo>
                <a:lnTo>
                  <a:pt y="763" x="1340"/>
                </a:lnTo>
                <a:lnTo>
                  <a:pt y="935" x="1340"/>
                </a:lnTo>
                <a:lnTo>
                  <a:pt y="935" x="1508"/>
                </a:lnTo>
                <a:lnTo>
                  <a:pt y="278" x="1508"/>
                </a:lnTo>
                <a:cubicBezTo>
                  <a:pt y="267" x="1508"/>
                  <a:pt y="256" x="1506"/>
                  <a:pt y="245" x="1502"/>
                </a:cubicBezTo>
                <a:cubicBezTo>
                  <a:pt y="235" x="1498"/>
                  <a:pt y="226" x="1492"/>
                  <a:pt y="218" x="1484"/>
                </a:cubicBezTo>
                <a:cubicBezTo>
                  <a:pt y="210" x="1476"/>
                  <a:pt y="204" x="1467"/>
                  <a:pt y="200" x="1457"/>
                </a:cubicBezTo>
                <a:cubicBezTo>
                  <a:pt y="196" x="1446"/>
                  <a:pt y="193" x="1435"/>
                  <a:pt y="193" x="1424"/>
                </a:cubicBezTo>
                <a:close/>
                <a:moveTo>
                  <a:pt y="193" x="2934"/>
                </a:moveTo>
                <a:cubicBezTo>
                  <a:pt y="193" x="2881"/>
                  <a:pt y="203" x="2832"/>
                  <a:pt y="221" x="2787"/>
                </a:cubicBezTo>
                <a:cubicBezTo>
                  <a:pt y="239" x="2742"/>
                  <a:pt y="265" x="2702"/>
                  <a:pt y="298" x="2669"/>
                </a:cubicBezTo>
                <a:cubicBezTo>
                  <a:pt y="330" x="2636"/>
                  <a:pt y="370" x="2610"/>
                  <a:pt y="415" x="2591"/>
                </a:cubicBezTo>
                <a:cubicBezTo>
                  <a:pt y="461" x="2573"/>
                  <a:pt y="510" x="2563"/>
                  <a:pt y="564" x="2563"/>
                </a:cubicBezTo>
                <a:lnTo>
                  <a:pt y="935" x="2563"/>
                </a:lnTo>
                <a:lnTo>
                  <a:pt y="935" x="2732"/>
                </a:lnTo>
                <a:lnTo>
                  <a:pt y="763" x="2732"/>
                </a:lnTo>
                <a:lnTo>
                  <a:pt y="763" x="3137"/>
                </a:lnTo>
                <a:lnTo>
                  <a:pt y="935" x="3137"/>
                </a:lnTo>
                <a:lnTo>
                  <a:pt y="935" x="3305"/>
                </a:lnTo>
                <a:lnTo>
                  <a:pt y="278" x="3305"/>
                </a:lnTo>
                <a:cubicBezTo>
                  <a:pt y="267" x="3305"/>
                  <a:pt y="256" x="3303"/>
                  <a:pt y="245" x="3299"/>
                </a:cubicBezTo>
                <a:cubicBezTo>
                  <a:pt y="235" x="3294"/>
                  <a:pt y="226" x="3288"/>
                  <a:pt y="218" x="3281"/>
                </a:cubicBezTo>
                <a:cubicBezTo>
                  <a:pt y="210" x="3273"/>
                  <a:pt y="204" x="3264"/>
                  <a:pt y="200" x="3253"/>
                </a:cubicBezTo>
                <a:cubicBezTo>
                  <a:pt y="196" x="3243"/>
                  <a:pt y="193" x="3232"/>
                  <a:pt y="193" x="3221"/>
                </a:cubicBezTo>
                <a:close/>
                <a:moveTo>
                  <a:pt y="183" x="2386"/>
                </a:moveTo>
                <a:cubicBezTo>
                  <a:pt y="183" x="2375"/>
                  <a:pt y="185" x="2364"/>
                  <a:pt y="190" x="2354"/>
                </a:cubicBezTo>
                <a:cubicBezTo>
                  <a:pt y="196" x="2337"/>
                  <a:pt y="208" x="2323"/>
                  <a:pt y="225" x="2313"/>
                </a:cubicBezTo>
                <a:lnTo>
                  <a:pt y="696" x="2042"/>
                </a:lnTo>
                <a:lnTo>
                  <a:pt y="225" x="1771"/>
                </a:lnTo>
                <a:cubicBezTo>
                  <a:pt y="217" x="1766"/>
                  <a:pt y="209" x="1760"/>
                  <a:pt y="203" x="1753"/>
                </a:cubicBezTo>
                <a:cubicBezTo>
                  <a:pt y="197" x="1746"/>
                  <a:pt y="193" x="1738"/>
                  <a:pt y="190" x="1730"/>
                </a:cubicBezTo>
                <a:cubicBezTo>
                  <a:pt y="187" x="1721"/>
                  <a:pt y="185" x="1713"/>
                  <a:pt y="184" x="1704"/>
                </a:cubicBezTo>
                <a:cubicBezTo>
                  <a:pt y="184" x="1702"/>
                  <a:pt y="184" x="1699"/>
                  <a:pt y="184" x="1697"/>
                </a:cubicBezTo>
                <a:cubicBezTo>
                  <a:pt y="184" x="1690"/>
                  <a:pt y="184" x="1684"/>
                  <a:pt y="186" x="1677"/>
                </a:cubicBezTo>
                <a:cubicBezTo>
                  <a:pt y="191" x="1658"/>
                  <a:pt y="202" x="1643"/>
                  <a:pt y="217" x="1631"/>
                </a:cubicBezTo>
                <a:cubicBezTo>
                  <a:pt y="232" x="1620"/>
                  <a:pt y="249" x="1614"/>
                  <a:pt y="268" x="1614"/>
                </a:cubicBezTo>
                <a:lnTo>
                  <a:pt y="935" x="1614"/>
                </a:lnTo>
                <a:lnTo>
                  <a:pt y="935" x="1783"/>
                </a:lnTo>
                <a:lnTo>
                  <a:pt y="576" x="1783"/>
                </a:lnTo>
                <a:lnTo>
                  <a:pt y="904" x="1970"/>
                </a:lnTo>
                <a:cubicBezTo>
                  <a:pt y="917" x="1977"/>
                  <a:pt y="927" x="1988"/>
                  <a:pt y="934" x="2000"/>
                </a:cubicBezTo>
                <a:cubicBezTo>
                  <a:pt y="941" x="2013"/>
                  <a:pt y="945" x="2027"/>
                  <a:pt y="945" x="2042"/>
                </a:cubicBezTo>
                <a:cubicBezTo>
                  <a:pt y="945" x="2057"/>
                  <a:pt y="942" x="2071"/>
                  <a:pt y="935" x="2084"/>
                </a:cubicBezTo>
                <a:cubicBezTo>
                  <a:pt y="928" x="2097"/>
                  <a:pt y="917" x="2108"/>
                  <a:pt y="903" x="2115"/>
                </a:cubicBezTo>
                <a:lnTo>
                  <a:pt y="576" x="2301"/>
                </a:lnTo>
                <a:lnTo>
                  <a:pt y="935" x="2301"/>
                </a:lnTo>
                <a:lnTo>
                  <a:pt y="935" x="2471"/>
                </a:lnTo>
                <a:lnTo>
                  <a:pt y="268" x="2471"/>
                </a:lnTo>
                <a:cubicBezTo>
                  <a:pt y="249" x="2471"/>
                  <a:pt y="232" x="2465"/>
                  <a:pt y="217" x="2453"/>
                </a:cubicBezTo>
                <a:cubicBezTo>
                  <a:pt y="202" x="2442"/>
                  <a:pt y="191" x="2427"/>
                  <a:pt y="186" x="2409"/>
                </a:cubicBezTo>
                <a:cubicBezTo>
                  <a:pt y="184" x="2401"/>
                  <a:pt y="183" x="2393"/>
                  <a:pt y="183" x="2386"/>
                </a:cubicBezTo>
                <a:close/>
                <a:moveTo>
                  <a:pt y="184" x="3495"/>
                </a:moveTo>
                <a:cubicBezTo>
                  <a:pt y="184" x="3484"/>
                  <a:pt y="186" x="3473"/>
                  <a:pt y="190" x="3463"/>
                </a:cubicBezTo>
                <a:cubicBezTo>
                  <a:pt y="197" x="3448"/>
                  <a:pt y="208" x="3435"/>
                  <a:pt y="222" x="3426"/>
                </a:cubicBezTo>
                <a:cubicBezTo>
                  <a:pt y="235" x="3416"/>
                  <a:pt y="251" x="3411"/>
                  <a:pt y="268" x="3411"/>
                </a:cubicBezTo>
                <a:lnTo>
                  <a:pt y="935" x="3411"/>
                </a:lnTo>
                <a:lnTo>
                  <a:pt y="935" x="3580"/>
                </a:lnTo>
                <a:lnTo>
                  <a:pt y="473" x="3580"/>
                </a:lnTo>
                <a:lnTo>
                  <a:pt y="920" x="4008"/>
                </a:lnTo>
                <a:cubicBezTo>
                  <a:pt y="929" x="4016"/>
                  <a:pt y="935" x="4026"/>
                  <a:pt y="939" x="4036"/>
                </a:cubicBezTo>
                <a:cubicBezTo>
                  <a:pt y="943" x="4047"/>
                  <a:pt y="945" x="4057"/>
                  <a:pt y="945" x="4068"/>
                </a:cubicBezTo>
                <a:cubicBezTo>
                  <a:pt y="945" x="4079"/>
                  <a:pt y="943" x="4090"/>
                  <a:pt y="938" x="4101"/>
                </a:cubicBezTo>
                <a:cubicBezTo>
                  <a:pt y="934" x="4111"/>
                  <a:pt y="928" x="4120"/>
                  <a:pt y="921" x="4127"/>
                </a:cubicBezTo>
                <a:cubicBezTo>
                  <a:pt y="913" x="4135"/>
                  <a:pt y="904" x="4141"/>
                  <a:pt y="894" x="4146"/>
                </a:cubicBezTo>
                <a:cubicBezTo>
                  <a:pt y="883" x="4150"/>
                  <a:pt y="872" x="4152"/>
                  <a:pt y="860" x="4152"/>
                </a:cubicBezTo>
                <a:lnTo>
                  <a:pt y="193" x="4152"/>
                </a:lnTo>
                <a:lnTo>
                  <a:pt y="193" x="3984"/>
                </a:lnTo>
                <a:lnTo>
                  <a:pt y="656" x="3984"/>
                </a:lnTo>
                <a:lnTo>
                  <a:pt y="209" x="3556"/>
                </a:lnTo>
                <a:cubicBezTo>
                  <a:pt y="196" x="3544"/>
                  <a:pt y="189" x="3529"/>
                  <a:pt y="185" x="3512"/>
                </a:cubicBezTo>
                <a:cubicBezTo>
                  <a:pt y="184" x="3507"/>
                  <a:pt y="184" x="3501"/>
                  <a:pt y="184" x="3495"/>
                </a:cubicBezTo>
                <a:close/>
                <a:moveTo>
                  <a:pt y="184" x="4550"/>
                </a:moveTo>
                <a:cubicBezTo>
                  <a:pt y="184" x="4505"/>
                  <a:pt y="191" x="4464"/>
                  <a:pt y="207" x="4425"/>
                </a:cubicBezTo>
                <a:cubicBezTo>
                  <a:pt y="223" x="4387"/>
                  <a:pt y="245" x="4354"/>
                  <a:pt y="272" x="4326"/>
                </a:cubicBezTo>
                <a:cubicBezTo>
                  <a:pt y="300" x="4298"/>
                  <a:pt y="333" x="4276"/>
                  <a:pt y="372" x="4260"/>
                </a:cubicBezTo>
                <a:cubicBezTo>
                  <a:pt y="411" x="4244"/>
                  <a:pt y="452" x="4236"/>
                  <a:pt y="497" x="4236"/>
                </a:cubicBezTo>
                <a:lnTo>
                  <a:pt y="631" x="4236"/>
                </a:lnTo>
                <a:cubicBezTo>
                  <a:pt y="677" x="4236"/>
                  <a:pt y="719" x="4244"/>
                  <a:pt y="757" x="4260"/>
                </a:cubicBezTo>
                <a:cubicBezTo>
                  <a:pt y="795" x="4276"/>
                  <a:pt y="828" x="4298"/>
                  <a:pt y="856" x="4326"/>
                </a:cubicBezTo>
                <a:cubicBezTo>
                  <a:pt y="884" x="4354"/>
                  <a:pt y="906" x="4387"/>
                  <a:pt y="922" x="4425"/>
                </a:cubicBezTo>
                <a:cubicBezTo>
                  <a:pt y="937" x="4464"/>
                  <a:pt y="945" x="4505"/>
                  <a:pt y="945" x="4550"/>
                </a:cubicBezTo>
                <a:lnTo>
                  <a:pt y="945" x="4722"/>
                </a:lnTo>
                <a:cubicBezTo>
                  <a:pt y="945" x="4767"/>
                  <a:pt y="937" x="4808"/>
                  <a:pt y="922" x="4846"/>
                </a:cubicBezTo>
                <a:cubicBezTo>
                  <a:pt y="906" x="4885"/>
                  <a:pt y="884" x="4918"/>
                  <a:pt y="856" x="4946"/>
                </a:cubicBezTo>
                <a:cubicBezTo>
                  <a:pt y="828" x="4974"/>
                  <a:pt y="795" x="4996"/>
                  <a:pt y="757" x="5011"/>
                </a:cubicBezTo>
                <a:cubicBezTo>
                  <a:pt y="718" x="5027"/>
                  <a:pt y="677" x="5035"/>
                  <a:pt y="631" x="5035"/>
                </a:cubicBezTo>
                <a:lnTo>
                  <a:pt y="497" x="5035"/>
                </a:lnTo>
                <a:cubicBezTo>
                  <a:pt y="452" x="5035"/>
                  <a:pt y="411" x="5027"/>
                  <a:pt y="372" x="5011"/>
                </a:cubicBezTo>
                <a:cubicBezTo>
                  <a:pt y="333" x="4996"/>
                  <a:pt y="300" x="4974"/>
                  <a:pt y="272" x="4946"/>
                </a:cubicBezTo>
                <a:cubicBezTo>
                  <a:pt y="245" x="4918"/>
                  <a:pt y="223" x="4885"/>
                  <a:pt y="207" x="4846"/>
                </a:cubicBezTo>
                <a:cubicBezTo>
                  <a:pt y="191" x="4808"/>
                  <a:pt y="184" x="4767"/>
                  <a:pt y="184" x="4722"/>
                </a:cubicBezTo>
                <a:close/>
              </a:path>
            </a:pathLst>
          </a:custGeom>
          <a:solidFill>
            <a:srgbClr val="F1C232"/>
          </a:solidFill>
          <a:ln w="9525" cap="flat">
            <a:solidFill>
              <a:srgbClr val="000000"/>
            </a:solidFill>
            <a:prstDash val="solid"/>
            <a:round/>
            <a:headEnd w="med" len="med" type="none"/>
            <a:tailEnd w="med" len="med" type="none"/>
          </a:ln>
        </p:spPr>
      </p:sp>
      <p:sp>
        <p:nvSpPr>
          <p:cNvPr id="146" name="Shape 146"/>
          <p:cNvSpPr/>
          <p:nvPr/>
        </p:nvSpPr>
        <p:spPr>
          <a:xfrm>
            <a:off y="1316750" x="6924175"/>
            <a:ext cy="141849" cx="675646"/>
          </a:xfrm>
          <a:custGeom>
            <a:pathLst>
              <a:path w="5035" extrusionOk="0" h="945">
                <a:moveTo>
                  <a:pt y="0" x="3714"/>
                </a:moveTo>
                <a:cubicBezTo>
                  <a:pt y="0" x="3694"/>
                  <a:pt y="4" x="3675"/>
                  <a:pt y="12" x="3657"/>
                </a:cubicBezTo>
                <a:cubicBezTo>
                  <a:pt y="20" x="3640"/>
                  <a:pt y="33" x="3624"/>
                  <a:pt y="49" x="3611"/>
                </a:cubicBezTo>
                <a:cubicBezTo>
                  <a:pt y="66" x="3598"/>
                  <a:pt y="85" x="3588"/>
                  <a:pt y="109" x="3581"/>
                </a:cubicBezTo>
                <a:cubicBezTo>
                  <a:pt y="132" x="3573"/>
                  <a:pt y="165" x="3570"/>
                  <a:pt y="209" x="3570"/>
                </a:cubicBezTo>
                <a:lnTo>
                  <a:pt y="209" x="3696"/>
                </a:lnTo>
                <a:cubicBezTo>
                  <a:pt y="194" x="3697"/>
                  <a:pt y="183" x="3698"/>
                  <a:pt y="178" x="3699"/>
                </a:cubicBezTo>
                <a:cubicBezTo>
                  <a:pt y="172" x="3700"/>
                  <a:pt y="168" x="3701"/>
                  <a:pt y="163" x="3703"/>
                </a:cubicBezTo>
                <a:cubicBezTo>
                  <a:pt y="159" x="3705"/>
                  <a:pt y="155" x="3707"/>
                  <a:pt y="153" x="3710"/>
                </a:cubicBezTo>
                <a:cubicBezTo>
                  <a:pt y="151" x="3713"/>
                  <a:pt y="150" x="3716"/>
                  <a:pt y="150" x="3721"/>
                </a:cubicBezTo>
                <a:cubicBezTo>
                  <a:pt y="150" x="3727"/>
                  <a:pt y="152" x="3733"/>
                  <a:pt y="157" x="3739"/>
                </a:cubicBezTo>
                <a:cubicBezTo>
                  <a:pt y="162" x="3746"/>
                  <a:pt y="168" x="3754"/>
                  <a:pt y="176" x="3764"/>
                </a:cubicBezTo>
                <a:cubicBezTo>
                  <a:pt y="184" x="3774"/>
                  <a:pt y="191" x="3786"/>
                  <a:pt y="198" x="3800"/>
                </a:cubicBezTo>
                <a:cubicBezTo>
                  <a:pt y="206" x="3814"/>
                  <a:pt y="209" x="3832"/>
                  <a:pt y="209" x="3853"/>
                </a:cubicBezTo>
                <a:cubicBezTo>
                  <a:pt y="209" x="3872"/>
                  <a:pt y="206" x="3890"/>
                  <a:pt y="199" x="3908"/>
                </a:cubicBezTo>
                <a:cubicBezTo>
                  <a:pt y="192" x="3926"/>
                  <a:pt y="181" x="3941"/>
                  <a:pt y="165" x="3954"/>
                </a:cubicBezTo>
                <a:cubicBezTo>
                  <a:pt y="150" x="3967"/>
                  <a:pt y="130" x="3978"/>
                  <a:pt y="106" x="3985"/>
                </a:cubicBezTo>
                <a:cubicBezTo>
                  <a:pt y="82" x="3992"/>
                  <a:pt y="47" x="3996"/>
                  <a:pt y="0" x="3996"/>
                </a:cubicBezTo>
                <a:lnTo>
                  <a:pt y="0" x="3870"/>
                </a:lnTo>
                <a:cubicBezTo>
                  <a:pt y="15" x="3868"/>
                  <a:pt y="26" x="3867"/>
                  <a:pt y="31" x="3866"/>
                </a:cubicBezTo>
                <a:cubicBezTo>
                  <a:pt y="37" x="3866"/>
                  <a:pt y="41" x="3864"/>
                  <a:pt y="45" x="3862"/>
                </a:cubicBezTo>
                <a:cubicBezTo>
                  <a:pt y="49" x="3860"/>
                  <a:pt y="53" x="3858"/>
                  <a:pt y="55" x="3856"/>
                </a:cubicBezTo>
                <a:cubicBezTo>
                  <a:pt y="57" x="3853"/>
                  <a:pt y="58" x="3850"/>
                  <a:pt y="58" x="3845"/>
                </a:cubicBezTo>
                <a:cubicBezTo>
                  <a:pt y="58" x="3837"/>
                  <a:pt y="56" x="3830"/>
                  <a:pt y="51" x="3822"/>
                </a:cubicBezTo>
                <a:cubicBezTo>
                  <a:pt y="46" x="3815"/>
                  <a:pt y="40" x="3806"/>
                  <a:pt y="33" x="3796"/>
                </a:cubicBezTo>
                <a:cubicBezTo>
                  <a:pt y="25" x="3786"/>
                  <a:pt y="18" x="3775"/>
                  <a:pt y="10" x="3762"/>
                </a:cubicBezTo>
                <a:cubicBezTo>
                  <a:pt y="3" x="3748"/>
                  <a:pt y="0" x="3732"/>
                  <a:pt y="0" x="3714"/>
                </a:cubicBezTo>
                <a:close/>
                <a:moveTo>
                  <a:pt y="362" x="1340"/>
                </a:moveTo>
                <a:lnTo>
                  <a:pt y="595" x="1340"/>
                </a:lnTo>
                <a:lnTo>
                  <a:pt y="595" x="935"/>
                </a:lnTo>
                <a:lnTo>
                  <a:pt y="564" x="935"/>
                </a:lnTo>
                <a:cubicBezTo>
                  <a:pt y="532" x="935"/>
                  <a:pt y="504" x="940"/>
                  <a:pt y="481" x="949"/>
                </a:cubicBezTo>
                <a:cubicBezTo>
                  <a:pt y="459" x="958"/>
                  <a:pt y="440" x="969"/>
                  <a:pt y="425" x="982"/>
                </a:cubicBezTo>
                <a:cubicBezTo>
                  <a:pt y="411" x="996"/>
                  <a:pt y="399" x="1011"/>
                  <a:pt y="391" x="1028"/>
                </a:cubicBezTo>
                <a:cubicBezTo>
                  <a:pt y="382" x="1044"/>
                  <a:pt y="376" x="1060"/>
                  <a:pt y="372" x="1075"/>
                </a:cubicBezTo>
                <a:cubicBezTo>
                  <a:pt y="367" x="1090"/>
                  <a:pt y="365" x="1104"/>
                  <a:pt y="364" x="1115"/>
                </a:cubicBezTo>
                <a:cubicBezTo>
                  <a:pt y="363" x="1127"/>
                  <a:pt y="362" x="1134"/>
                  <a:pt y="362" x="1138"/>
                </a:cubicBezTo>
                <a:close/>
                <a:moveTo>
                  <a:pt y="362" x="3137"/>
                </a:moveTo>
                <a:lnTo>
                  <a:pt y="595" x="3137"/>
                </a:lnTo>
                <a:lnTo>
                  <a:pt y="595" x="2732"/>
                </a:lnTo>
                <a:lnTo>
                  <a:pt y="564" x="2732"/>
                </a:lnTo>
                <a:cubicBezTo>
                  <a:pt y="532" x="2732"/>
                  <a:pt y="504" x="2737"/>
                  <a:pt y="481" x="2745"/>
                </a:cubicBezTo>
                <a:cubicBezTo>
                  <a:pt y="459" x="2754"/>
                  <a:pt y="440" x="2766"/>
                  <a:pt y="425" x="2779"/>
                </a:cubicBezTo>
                <a:cubicBezTo>
                  <a:pt y="411" x="2793"/>
                  <a:pt y="399" x="2808"/>
                  <a:pt y="391" x="2825"/>
                </a:cubicBezTo>
                <a:cubicBezTo>
                  <a:pt y="382" x="2841"/>
                  <a:pt y="376" x="2857"/>
                  <a:pt y="372" x="2872"/>
                </a:cubicBezTo>
                <a:cubicBezTo>
                  <a:pt y="367" x="2887"/>
                  <a:pt y="365" x="2900"/>
                  <a:pt y="364" x="2912"/>
                </a:cubicBezTo>
                <a:cubicBezTo>
                  <a:pt y="363" x="2924"/>
                  <a:pt y="362" x="2931"/>
                  <a:pt y="362" x="2934"/>
                </a:cubicBezTo>
                <a:close/>
                <a:moveTo>
                  <a:pt y="352" x="4722"/>
                </a:moveTo>
                <a:cubicBezTo>
                  <a:pt y="352" x="4744"/>
                  <a:pt y="356" x="4764"/>
                  <a:pt y="363" x="4781"/>
                </a:cubicBezTo>
                <a:cubicBezTo>
                  <a:pt y="370" x="4799"/>
                  <a:pt y="379" x="4814"/>
                  <a:pt y="392" x="4826"/>
                </a:cubicBezTo>
                <a:cubicBezTo>
                  <a:pt y="404" x="4839"/>
                  <a:pt y="419" x="4849"/>
                  <a:pt y="437" x="4856"/>
                </a:cubicBezTo>
                <a:cubicBezTo>
                  <a:pt y="455" x="4863"/>
                  <a:pt y="475" x="4866"/>
                  <a:pt y="497" x="4866"/>
                </a:cubicBezTo>
                <a:lnTo>
                  <a:pt y="631" x="4866"/>
                </a:lnTo>
                <a:cubicBezTo>
                  <a:pt y="654" x="4866"/>
                  <a:pt y="674" x="4863"/>
                  <a:pt y="692" x="4856"/>
                </a:cubicBezTo>
                <a:cubicBezTo>
                  <a:pt y="709" x="4849"/>
                  <a:pt y="724" x="4839"/>
                  <a:pt y="737" x="4826"/>
                </a:cubicBezTo>
                <a:cubicBezTo>
                  <a:pt y="749" x="4814"/>
                  <a:pt y="759" x="4799"/>
                  <a:pt y="766" x="4781"/>
                </a:cubicBezTo>
                <a:cubicBezTo>
                  <a:pt y="773" x="4763"/>
                  <a:pt y="776" x="4743"/>
                  <a:pt y="776" x="4721"/>
                </a:cubicBezTo>
                <a:lnTo>
                  <a:pt y="776" x="4550"/>
                </a:lnTo>
                <a:cubicBezTo>
                  <a:pt y="776" x="4528"/>
                  <a:pt y="773" x="4508"/>
                  <a:pt y="766" x="4490"/>
                </a:cubicBezTo>
                <a:cubicBezTo>
                  <a:pt y="759" x="4472"/>
                  <a:pt y="749" x="4457"/>
                  <a:pt y="737" x="4445"/>
                </a:cubicBezTo>
                <a:cubicBezTo>
                  <a:pt y="724" x="4432"/>
                  <a:pt y="709" x="4422"/>
                  <a:pt y="692" x="4415"/>
                </a:cubicBezTo>
                <a:cubicBezTo>
                  <a:pt y="674" x="4408"/>
                  <a:pt y="654" x="4405"/>
                  <a:pt y="631" x="4405"/>
                </a:cubicBezTo>
                <a:lnTo>
                  <a:pt y="497" x="4405"/>
                </a:lnTo>
                <a:cubicBezTo>
                  <a:pt y="475" x="4405"/>
                  <a:pt y="455" x="4408"/>
                  <a:pt y="437" x="4415"/>
                </a:cubicBezTo>
                <a:cubicBezTo>
                  <a:pt y="419" x="4422"/>
                  <a:pt y="404" x="4432"/>
                  <a:pt y="392" x="4445"/>
                </a:cubicBezTo>
                <a:cubicBezTo>
                  <a:pt y="379" x="4457"/>
                  <a:pt y="370" x="4472"/>
                  <a:pt y="363" x="4490"/>
                </a:cubicBezTo>
                <a:cubicBezTo>
                  <a:pt y="356" x="4508"/>
                  <a:pt y="352" x="4528"/>
                  <a:pt y="352" x="4550"/>
                </a:cubicBezTo>
                <a:close/>
                <a:moveTo>
                  <a:pt y="193" x="0"/>
                </a:moveTo>
                <a:lnTo>
                  <a:pt y="362" x="0"/>
                </a:lnTo>
                <a:lnTo>
                  <a:pt y="362" x="280"/>
                </a:lnTo>
                <a:lnTo>
                  <a:pt y="935" x="280"/>
                </a:lnTo>
                <a:lnTo>
                  <a:pt y="935" x="448"/>
                </a:lnTo>
                <a:lnTo>
                  <a:pt y="362" x="448"/>
                </a:lnTo>
                <a:lnTo>
                  <a:pt y="362" x="728"/>
                </a:lnTo>
                <a:lnTo>
                  <a:pt y="193" x="728"/>
                </a:lnTo>
                <a:close/>
                <a:moveTo>
                  <a:pt y="193" x="1138"/>
                </a:moveTo>
                <a:cubicBezTo>
                  <a:pt y="193" x="1084"/>
                  <a:pt y="203" x="1035"/>
                  <a:pt y="221" x="990"/>
                </a:cubicBezTo>
                <a:cubicBezTo>
                  <a:pt y="239" x="945"/>
                  <a:pt y="265" x="906"/>
                  <a:pt y="298" x="872"/>
                </a:cubicBezTo>
                <a:cubicBezTo>
                  <a:pt y="330" x="839"/>
                  <a:pt y="370" x="813"/>
                  <a:pt y="415" x="794"/>
                </a:cubicBezTo>
                <a:cubicBezTo>
                  <a:pt y="461" x="776"/>
                  <a:pt y="510" x="767"/>
                  <a:pt y="564" x="767"/>
                </a:cubicBezTo>
                <a:lnTo>
                  <a:pt y="935" x="767"/>
                </a:lnTo>
                <a:lnTo>
                  <a:pt y="935" x="935"/>
                </a:lnTo>
                <a:lnTo>
                  <a:pt y="763" x="935"/>
                </a:lnTo>
                <a:lnTo>
                  <a:pt y="763" x="1340"/>
                </a:lnTo>
                <a:lnTo>
                  <a:pt y="935" x="1340"/>
                </a:lnTo>
                <a:lnTo>
                  <a:pt y="935" x="1508"/>
                </a:lnTo>
                <a:lnTo>
                  <a:pt y="278" x="1508"/>
                </a:lnTo>
                <a:cubicBezTo>
                  <a:pt y="267" x="1508"/>
                  <a:pt y="256" x="1506"/>
                  <a:pt y="245" x="1502"/>
                </a:cubicBezTo>
                <a:cubicBezTo>
                  <a:pt y="235" x="1498"/>
                  <a:pt y="226" x="1492"/>
                  <a:pt y="218" x="1484"/>
                </a:cubicBezTo>
                <a:cubicBezTo>
                  <a:pt y="210" x="1476"/>
                  <a:pt y="204" x="1467"/>
                  <a:pt y="200" x="1457"/>
                </a:cubicBezTo>
                <a:cubicBezTo>
                  <a:pt y="196" x="1446"/>
                  <a:pt y="193" x="1435"/>
                  <a:pt y="193" x="1424"/>
                </a:cubicBezTo>
                <a:close/>
                <a:moveTo>
                  <a:pt y="193" x="2934"/>
                </a:moveTo>
                <a:cubicBezTo>
                  <a:pt y="193" x="2881"/>
                  <a:pt y="203" x="2832"/>
                  <a:pt y="221" x="2787"/>
                </a:cubicBezTo>
                <a:cubicBezTo>
                  <a:pt y="239" x="2742"/>
                  <a:pt y="265" x="2702"/>
                  <a:pt y="298" x="2669"/>
                </a:cubicBezTo>
                <a:cubicBezTo>
                  <a:pt y="330" x="2636"/>
                  <a:pt y="370" x="2610"/>
                  <a:pt y="415" x="2591"/>
                </a:cubicBezTo>
                <a:cubicBezTo>
                  <a:pt y="461" x="2573"/>
                  <a:pt y="510" x="2563"/>
                  <a:pt y="564" x="2563"/>
                </a:cubicBezTo>
                <a:lnTo>
                  <a:pt y="935" x="2563"/>
                </a:lnTo>
                <a:lnTo>
                  <a:pt y="935" x="2732"/>
                </a:lnTo>
                <a:lnTo>
                  <a:pt y="763" x="2732"/>
                </a:lnTo>
                <a:lnTo>
                  <a:pt y="763" x="3137"/>
                </a:lnTo>
                <a:lnTo>
                  <a:pt y="935" x="3137"/>
                </a:lnTo>
                <a:lnTo>
                  <a:pt y="935" x="3305"/>
                </a:lnTo>
                <a:lnTo>
                  <a:pt y="278" x="3305"/>
                </a:lnTo>
                <a:cubicBezTo>
                  <a:pt y="267" x="3305"/>
                  <a:pt y="256" x="3303"/>
                  <a:pt y="245" x="3299"/>
                </a:cubicBezTo>
                <a:cubicBezTo>
                  <a:pt y="235" x="3294"/>
                  <a:pt y="226" x="3288"/>
                  <a:pt y="218" x="3281"/>
                </a:cubicBezTo>
                <a:cubicBezTo>
                  <a:pt y="210" x="3273"/>
                  <a:pt y="204" x="3264"/>
                  <a:pt y="200" x="3253"/>
                </a:cubicBezTo>
                <a:cubicBezTo>
                  <a:pt y="196" x="3243"/>
                  <a:pt y="193" x="3232"/>
                  <a:pt y="193" x="3221"/>
                </a:cubicBezTo>
                <a:close/>
                <a:moveTo>
                  <a:pt y="183" x="2386"/>
                </a:moveTo>
                <a:cubicBezTo>
                  <a:pt y="183" x="2375"/>
                  <a:pt y="185" x="2364"/>
                  <a:pt y="190" x="2354"/>
                </a:cubicBezTo>
                <a:cubicBezTo>
                  <a:pt y="196" x="2337"/>
                  <a:pt y="208" x="2323"/>
                  <a:pt y="225" x="2313"/>
                </a:cubicBezTo>
                <a:lnTo>
                  <a:pt y="696" x="2042"/>
                </a:lnTo>
                <a:lnTo>
                  <a:pt y="225" x="1771"/>
                </a:lnTo>
                <a:cubicBezTo>
                  <a:pt y="217" x="1766"/>
                  <a:pt y="209" x="1760"/>
                  <a:pt y="203" x="1753"/>
                </a:cubicBezTo>
                <a:cubicBezTo>
                  <a:pt y="197" x="1746"/>
                  <a:pt y="193" x="1738"/>
                  <a:pt y="190" x="1730"/>
                </a:cubicBezTo>
                <a:cubicBezTo>
                  <a:pt y="187" x="1721"/>
                  <a:pt y="185" x="1713"/>
                  <a:pt y="184" x="1704"/>
                </a:cubicBezTo>
                <a:cubicBezTo>
                  <a:pt y="184" x="1702"/>
                  <a:pt y="184" x="1699"/>
                  <a:pt y="184" x="1697"/>
                </a:cubicBezTo>
                <a:cubicBezTo>
                  <a:pt y="184" x="1690"/>
                  <a:pt y="184" x="1684"/>
                  <a:pt y="186" x="1677"/>
                </a:cubicBezTo>
                <a:cubicBezTo>
                  <a:pt y="191" x="1658"/>
                  <a:pt y="202" x="1643"/>
                  <a:pt y="217" x="1631"/>
                </a:cubicBezTo>
                <a:cubicBezTo>
                  <a:pt y="232" x="1620"/>
                  <a:pt y="249" x="1614"/>
                  <a:pt y="268" x="1614"/>
                </a:cubicBezTo>
                <a:lnTo>
                  <a:pt y="935" x="1614"/>
                </a:lnTo>
                <a:lnTo>
                  <a:pt y="935" x="1783"/>
                </a:lnTo>
                <a:lnTo>
                  <a:pt y="576" x="1783"/>
                </a:lnTo>
                <a:lnTo>
                  <a:pt y="904" x="1970"/>
                </a:lnTo>
                <a:cubicBezTo>
                  <a:pt y="917" x="1977"/>
                  <a:pt y="927" x="1988"/>
                  <a:pt y="934" x="2000"/>
                </a:cubicBezTo>
                <a:cubicBezTo>
                  <a:pt y="941" x="2013"/>
                  <a:pt y="945" x="2027"/>
                  <a:pt y="945" x="2042"/>
                </a:cubicBezTo>
                <a:cubicBezTo>
                  <a:pt y="945" x="2057"/>
                  <a:pt y="942" x="2071"/>
                  <a:pt y="935" x="2084"/>
                </a:cubicBezTo>
                <a:cubicBezTo>
                  <a:pt y="928" x="2097"/>
                  <a:pt y="917" x="2108"/>
                  <a:pt y="903" x="2115"/>
                </a:cubicBezTo>
                <a:lnTo>
                  <a:pt y="576" x="2301"/>
                </a:lnTo>
                <a:lnTo>
                  <a:pt y="935" x="2301"/>
                </a:lnTo>
                <a:lnTo>
                  <a:pt y="935" x="2471"/>
                </a:lnTo>
                <a:lnTo>
                  <a:pt y="268" x="2471"/>
                </a:lnTo>
                <a:cubicBezTo>
                  <a:pt y="249" x="2471"/>
                  <a:pt y="232" x="2465"/>
                  <a:pt y="217" x="2453"/>
                </a:cubicBezTo>
                <a:cubicBezTo>
                  <a:pt y="202" x="2442"/>
                  <a:pt y="191" x="2427"/>
                  <a:pt y="186" x="2409"/>
                </a:cubicBezTo>
                <a:cubicBezTo>
                  <a:pt y="184" x="2401"/>
                  <a:pt y="183" x="2393"/>
                  <a:pt y="183" x="2386"/>
                </a:cubicBezTo>
                <a:close/>
                <a:moveTo>
                  <a:pt y="184" x="3495"/>
                </a:moveTo>
                <a:cubicBezTo>
                  <a:pt y="184" x="3484"/>
                  <a:pt y="186" x="3473"/>
                  <a:pt y="190" x="3463"/>
                </a:cubicBezTo>
                <a:cubicBezTo>
                  <a:pt y="197" x="3448"/>
                  <a:pt y="208" x="3435"/>
                  <a:pt y="222" x="3426"/>
                </a:cubicBezTo>
                <a:cubicBezTo>
                  <a:pt y="235" x="3416"/>
                  <a:pt y="251" x="3411"/>
                  <a:pt y="268" x="3411"/>
                </a:cubicBezTo>
                <a:lnTo>
                  <a:pt y="935" x="3411"/>
                </a:lnTo>
                <a:lnTo>
                  <a:pt y="935" x="3580"/>
                </a:lnTo>
                <a:lnTo>
                  <a:pt y="473" x="3580"/>
                </a:lnTo>
                <a:lnTo>
                  <a:pt y="920" x="4008"/>
                </a:lnTo>
                <a:cubicBezTo>
                  <a:pt y="929" x="4016"/>
                  <a:pt y="935" x="4026"/>
                  <a:pt y="939" x="4036"/>
                </a:cubicBezTo>
                <a:cubicBezTo>
                  <a:pt y="943" x="4047"/>
                  <a:pt y="945" x="4057"/>
                  <a:pt y="945" x="4068"/>
                </a:cubicBezTo>
                <a:cubicBezTo>
                  <a:pt y="945" x="4079"/>
                  <a:pt y="943" x="4090"/>
                  <a:pt y="938" x="4101"/>
                </a:cubicBezTo>
                <a:cubicBezTo>
                  <a:pt y="934" x="4111"/>
                  <a:pt y="928" x="4120"/>
                  <a:pt y="921" x="4127"/>
                </a:cubicBezTo>
                <a:cubicBezTo>
                  <a:pt y="913" x="4135"/>
                  <a:pt y="904" x="4141"/>
                  <a:pt y="894" x="4146"/>
                </a:cubicBezTo>
                <a:cubicBezTo>
                  <a:pt y="883" x="4150"/>
                  <a:pt y="872" x="4152"/>
                  <a:pt y="860" x="4152"/>
                </a:cubicBezTo>
                <a:lnTo>
                  <a:pt y="193" x="4152"/>
                </a:lnTo>
                <a:lnTo>
                  <a:pt y="193" x="3984"/>
                </a:lnTo>
                <a:lnTo>
                  <a:pt y="656" x="3984"/>
                </a:lnTo>
                <a:lnTo>
                  <a:pt y="209" x="3556"/>
                </a:lnTo>
                <a:cubicBezTo>
                  <a:pt y="196" x="3544"/>
                  <a:pt y="189" x="3529"/>
                  <a:pt y="185" x="3512"/>
                </a:cubicBezTo>
                <a:cubicBezTo>
                  <a:pt y="184" x="3507"/>
                  <a:pt y="184" x="3501"/>
                  <a:pt y="184" x="3495"/>
                </a:cubicBezTo>
                <a:close/>
                <a:moveTo>
                  <a:pt y="184" x="4550"/>
                </a:moveTo>
                <a:cubicBezTo>
                  <a:pt y="184" x="4505"/>
                  <a:pt y="191" x="4464"/>
                  <a:pt y="207" x="4425"/>
                </a:cubicBezTo>
                <a:cubicBezTo>
                  <a:pt y="223" x="4387"/>
                  <a:pt y="245" x="4354"/>
                  <a:pt y="272" x="4326"/>
                </a:cubicBezTo>
                <a:cubicBezTo>
                  <a:pt y="300" x="4298"/>
                  <a:pt y="333" x="4276"/>
                  <a:pt y="372" x="4260"/>
                </a:cubicBezTo>
                <a:cubicBezTo>
                  <a:pt y="411" x="4244"/>
                  <a:pt y="452" x="4236"/>
                  <a:pt y="497" x="4236"/>
                </a:cubicBezTo>
                <a:lnTo>
                  <a:pt y="631" x="4236"/>
                </a:lnTo>
                <a:cubicBezTo>
                  <a:pt y="677" x="4236"/>
                  <a:pt y="719" x="4244"/>
                  <a:pt y="757" x="4260"/>
                </a:cubicBezTo>
                <a:cubicBezTo>
                  <a:pt y="795" x="4276"/>
                  <a:pt y="828" x="4298"/>
                  <a:pt y="856" x="4326"/>
                </a:cubicBezTo>
                <a:cubicBezTo>
                  <a:pt y="884" x="4354"/>
                  <a:pt y="906" x="4387"/>
                  <a:pt y="922" x="4425"/>
                </a:cubicBezTo>
                <a:cubicBezTo>
                  <a:pt y="937" x="4464"/>
                  <a:pt y="945" x="4505"/>
                  <a:pt y="945" x="4550"/>
                </a:cubicBezTo>
                <a:lnTo>
                  <a:pt y="945" x="4722"/>
                </a:lnTo>
                <a:cubicBezTo>
                  <a:pt y="945" x="4767"/>
                  <a:pt y="937" x="4808"/>
                  <a:pt y="922" x="4846"/>
                </a:cubicBezTo>
                <a:cubicBezTo>
                  <a:pt y="906" x="4885"/>
                  <a:pt y="884" x="4918"/>
                  <a:pt y="856" x="4946"/>
                </a:cubicBezTo>
                <a:cubicBezTo>
                  <a:pt y="828" x="4974"/>
                  <a:pt y="795" x="4996"/>
                  <a:pt y="757" x="5011"/>
                </a:cubicBezTo>
                <a:cubicBezTo>
                  <a:pt y="718" x="5027"/>
                  <a:pt y="677" x="5035"/>
                  <a:pt y="631" x="5035"/>
                </a:cubicBezTo>
                <a:lnTo>
                  <a:pt y="497" x="5035"/>
                </a:lnTo>
                <a:cubicBezTo>
                  <a:pt y="452" x="5035"/>
                  <a:pt y="411" x="5027"/>
                  <a:pt y="372" x="5011"/>
                </a:cubicBezTo>
                <a:cubicBezTo>
                  <a:pt y="333" x="4996"/>
                  <a:pt y="300" x="4974"/>
                  <a:pt y="272" x="4946"/>
                </a:cubicBezTo>
                <a:cubicBezTo>
                  <a:pt y="245" x="4918"/>
                  <a:pt y="223" x="4885"/>
                  <a:pt y="207" x="4846"/>
                </a:cubicBezTo>
                <a:cubicBezTo>
                  <a:pt y="191" x="4808"/>
                  <a:pt y="184" x="4767"/>
                  <a:pt y="184" x="4722"/>
                </a:cubicBezTo>
                <a:close/>
              </a:path>
            </a:pathLst>
          </a:custGeom>
          <a:solidFill>
            <a:srgbClr val="F1C232"/>
          </a:solidFill>
          <a:ln w="9525" cap="flat">
            <a:solidFill>
              <a:srgbClr val="000000"/>
            </a:solidFill>
            <a:prstDash val="solid"/>
            <a:round/>
            <a:headEnd w="med" len="med" type="none"/>
            <a:tailEnd w="med" len="med" type="none"/>
          </a:ln>
        </p:spPr>
      </p:sp>
      <p:sp>
        <p:nvSpPr>
          <p:cNvPr id="147" name="Shape 147"/>
          <p:cNvSpPr/>
          <p:nvPr/>
        </p:nvSpPr>
        <p:spPr>
          <a:xfrm>
            <a:off y="1350687" x="2976875"/>
            <a:ext cy="114380" cx="584665"/>
          </a:xfrm>
          <a:custGeom>
            <a:pathLst>
              <a:path w="4357" extrusionOk="0" h="762">
                <a:moveTo>
                  <a:pt y="296" x="1231"/>
                </a:moveTo>
                <a:lnTo>
                  <a:pt y="465" x="1231"/>
                </a:lnTo>
                <a:lnTo>
                  <a:pt y="465" x="1673"/>
                </a:lnTo>
                <a:lnTo>
                  <a:pt y="296" x="1673"/>
                </a:lnTo>
                <a:close/>
                <a:moveTo>
                  <a:pt y="168" x="4044"/>
                </a:moveTo>
                <a:cubicBezTo>
                  <a:pt y="168" x="4066"/>
                  <a:pt y="172" x="4085"/>
                  <a:pt y="179" x="4103"/>
                </a:cubicBezTo>
                <a:cubicBezTo>
                  <a:pt y="186" x="4121"/>
                  <a:pt y="196" x="4136"/>
                  <a:pt y="208" x="4148"/>
                </a:cubicBezTo>
                <a:cubicBezTo>
                  <a:pt y="220" x="4161"/>
                  <a:pt y="235" x="4170"/>
                  <a:pt y="253" x="4177"/>
                </a:cubicBezTo>
                <a:cubicBezTo>
                  <a:pt y="271" x="4184"/>
                  <a:pt y="291" x="4188"/>
                  <a:pt y="314" x="4188"/>
                </a:cubicBezTo>
                <a:lnTo>
                  <a:pt y="447" x="4188"/>
                </a:lnTo>
                <a:cubicBezTo>
                  <a:pt y="470" x="4188"/>
                  <a:pt y="490" x="4185"/>
                  <a:pt y="508" x="4178"/>
                </a:cubicBezTo>
                <a:cubicBezTo>
                  <a:pt y="525" x="4171"/>
                  <a:pt y="540" x="4161"/>
                  <a:pt y="553" x="4148"/>
                </a:cubicBezTo>
                <a:cubicBezTo>
                  <a:pt y="565" x="4136"/>
                  <a:pt y="575" x="4120"/>
                  <a:pt y="582" x="4103"/>
                </a:cubicBezTo>
                <a:cubicBezTo>
                  <a:pt y="589" x="4085"/>
                  <a:pt y="592" x="4065"/>
                  <a:pt y="592" x="4043"/>
                </a:cubicBezTo>
                <a:lnTo>
                  <a:pt y="592" x="3872"/>
                </a:lnTo>
                <a:cubicBezTo>
                  <a:pt y="592" x="3850"/>
                  <a:pt y="589" x="3830"/>
                  <a:pt y="582" x="3812"/>
                </a:cubicBezTo>
                <a:cubicBezTo>
                  <a:pt y="575" x="3794"/>
                  <a:pt y="565" x="3779"/>
                  <a:pt y="553" x="3766"/>
                </a:cubicBezTo>
                <a:cubicBezTo>
                  <a:pt y="540" x="3754"/>
                  <a:pt y="525" x="3744"/>
                  <a:pt y="508" x="3737"/>
                </a:cubicBezTo>
                <a:cubicBezTo>
                  <a:pt y="490" x="3730"/>
                  <a:pt y="470" x="3727"/>
                  <a:pt y="447" x="3727"/>
                </a:cubicBezTo>
                <a:lnTo>
                  <a:pt y="314" x="3727"/>
                </a:lnTo>
                <a:cubicBezTo>
                  <a:pt y="291" x="3727"/>
                  <a:pt y="271" x="3730"/>
                  <a:pt y="253" x="3737"/>
                </a:cubicBezTo>
                <a:cubicBezTo>
                  <a:pt y="235" x="3744"/>
                  <a:pt y="220" x="3754"/>
                  <a:pt y="208" x="3766"/>
                </a:cubicBezTo>
                <a:cubicBezTo>
                  <a:pt y="196" x="3779"/>
                  <a:pt y="186" x="3794"/>
                  <a:pt y="179" x="3812"/>
                </a:cubicBezTo>
                <a:cubicBezTo>
                  <a:pt y="172" x="3830"/>
                  <a:pt y="168" x="3850"/>
                  <a:pt y="168" x="3872"/>
                </a:cubicBezTo>
                <a:close/>
                <a:moveTo>
                  <a:pt y="9" x="0"/>
                </a:moveTo>
                <a:lnTo>
                  <a:pt y="178" x="0"/>
                </a:lnTo>
                <a:lnTo>
                  <a:pt y="178" x="280"/>
                </a:lnTo>
                <a:lnTo>
                  <a:pt y="751" x="280"/>
                </a:lnTo>
                <a:lnTo>
                  <a:pt y="751" x="448"/>
                </a:lnTo>
                <a:lnTo>
                  <a:pt y="178" x="448"/>
                </a:lnTo>
                <a:lnTo>
                  <a:pt y="178" x="728"/>
                </a:lnTo>
                <a:lnTo>
                  <a:pt y="9" x="728"/>
                </a:lnTo>
                <a:close/>
                <a:moveTo>
                  <a:pt y="9" x="781"/>
                </a:moveTo>
                <a:lnTo>
                  <a:pt y="751" x="781"/>
                </a:lnTo>
                <a:lnTo>
                  <a:pt y="751" x="949"/>
                </a:lnTo>
                <a:lnTo>
                  <a:pt y="9" x="949"/>
                </a:lnTo>
                <a:close/>
                <a:moveTo>
                  <a:pt y="9" x="1138"/>
                </a:moveTo>
                <a:cubicBezTo>
                  <a:pt y="9" x="1126"/>
                  <a:pt y="12" x="1115"/>
                  <a:pt y="16" x="1104"/>
                </a:cubicBezTo>
                <a:cubicBezTo>
                  <a:pt y="20" x="1094"/>
                  <a:pt y="26" x="1085"/>
                  <a:pt y="34" x="1077"/>
                </a:cubicBezTo>
                <a:cubicBezTo>
                  <a:pt y="42" x="1070"/>
                  <a:pt y="51" x="1064"/>
                  <a:pt y="61" x="1060"/>
                </a:cubicBezTo>
                <a:cubicBezTo>
                  <a:pt y="72" x="1055"/>
                  <a:pt y="83" x="1053"/>
                  <a:pt y="94" x="1053"/>
                </a:cubicBezTo>
                <a:lnTo>
                  <a:pt y="552" x="1053"/>
                </a:lnTo>
                <a:cubicBezTo>
                  <a:pt y="589" x="1053"/>
                  <a:pt y="620" x="1060"/>
                  <a:pt y="645" x="1073"/>
                </a:cubicBezTo>
                <a:cubicBezTo>
                  <a:pt y="670" x="1087"/>
                  <a:pt y="691" x="1103"/>
                  <a:pt y="707" x="1123"/>
                </a:cubicBezTo>
                <a:cubicBezTo>
                  <a:pt y="723" x="1143"/>
                  <a:pt y="734" x="1165"/>
                  <a:pt y="741" x="1188"/>
                </a:cubicBezTo>
                <a:cubicBezTo>
                  <a:pt y="748" x="1211"/>
                  <a:pt y="751" x="1232"/>
                  <a:pt y="751" x="1252"/>
                </a:cubicBezTo>
                <a:lnTo>
                  <a:pt y="751" x="1731"/>
                </a:lnTo>
                <a:lnTo>
                  <a:pt y="583" x="1731"/>
                </a:lnTo>
                <a:lnTo>
                  <a:pt y="583" x="1253"/>
                </a:lnTo>
                <a:cubicBezTo>
                  <a:pt y="583" x="1242"/>
                  <a:pt y="580" x="1234"/>
                  <a:pt y="576" x="1229"/>
                </a:cubicBezTo>
                <a:cubicBezTo>
                  <a:pt y="571" x="1224"/>
                  <a:pt y="563" x="1222"/>
                  <a:pt y="552" x="1222"/>
                </a:cubicBezTo>
                <a:lnTo>
                  <a:pt y="178" x="1222"/>
                </a:lnTo>
                <a:lnTo>
                  <a:pt y="178" x="1731"/>
                </a:lnTo>
                <a:lnTo>
                  <a:pt y="9" x="1731"/>
                </a:lnTo>
                <a:close/>
                <a:moveTo>
                  <a:pt y="9" x="2971"/>
                </a:moveTo>
                <a:cubicBezTo>
                  <a:pt y="9" x="2951"/>
                  <a:pt y="13" x="2930"/>
                  <a:pt y="20" x="2906"/>
                </a:cubicBezTo>
                <a:cubicBezTo>
                  <a:pt y="27" x="2883"/>
                  <a:pt y="38" x="2862"/>
                  <a:pt y="54" x="2842"/>
                </a:cubicBezTo>
                <a:cubicBezTo>
                  <a:pt y="70" x="2822"/>
                  <a:pt y="91" x="2805"/>
                  <a:pt y="116" x="2792"/>
                </a:cubicBezTo>
                <a:cubicBezTo>
                  <a:pt y="142" x="2779"/>
                  <a:pt y="173" x="2772"/>
                  <a:pt y="209" x="2772"/>
                </a:cubicBezTo>
                <a:lnTo>
                  <a:pt y="751" x="2772"/>
                </a:lnTo>
                <a:lnTo>
                  <a:pt y="751" x="2941"/>
                </a:lnTo>
                <a:lnTo>
                  <a:pt y="209" x="2941"/>
                </a:lnTo>
                <a:cubicBezTo>
                  <a:pt y="198" x="2941"/>
                  <a:pt y="190" x="2943"/>
                  <a:pt y="185" x="2948"/>
                </a:cubicBezTo>
                <a:cubicBezTo>
                  <a:pt y="180" x="2952"/>
                  <a:pt y="178" x="2960"/>
                  <a:pt y="178" x="2972"/>
                </a:cubicBezTo>
                <a:lnTo>
                  <a:pt y="178" x="3258"/>
                </a:lnTo>
                <a:cubicBezTo>
                  <a:pt y="178" x="3271"/>
                  <a:pt y="180" x="3283"/>
                  <a:pt y="185" x="3293"/>
                </a:cubicBezTo>
                <a:cubicBezTo>
                  <a:pt y="189" x="3303"/>
                  <a:pt y="195" x="3312"/>
                  <a:pt y="202" x="3319"/>
                </a:cubicBezTo>
                <a:cubicBezTo>
                  <a:pt y="209" x="3326"/>
                  <a:pt y="219" x="3332"/>
                  <a:pt y="230" x="3336"/>
                </a:cubicBezTo>
                <a:cubicBezTo>
                  <a:pt y="241" x="3341"/>
                  <a:pt y="253" x="3343"/>
                  <a:pt y="267" x="3345"/>
                </a:cubicBezTo>
                <a:lnTo>
                  <a:pt y="323" x="3345"/>
                </a:lnTo>
                <a:cubicBezTo>
                  <a:pt y="337" x="3345"/>
                  <a:pt y="349" x="3343"/>
                  <a:pt y="359" x="3338"/>
                </a:cubicBezTo>
                <a:cubicBezTo>
                  <a:pt y="369" x="3334"/>
                  <a:pt y="378" x="3328"/>
                  <a:pt y="385" x="3321"/>
                </a:cubicBezTo>
                <a:cubicBezTo>
                  <a:pt y="392" x="3314"/>
                  <a:pt y="398" x="3305"/>
                  <a:pt y="403" x="3294"/>
                </a:cubicBezTo>
                <a:cubicBezTo>
                  <a:pt y="407" x="3283"/>
                  <a:pt y="410" x="3270"/>
                  <a:pt y="411" x="3257"/>
                </a:cubicBezTo>
                <a:lnTo>
                  <a:pt y="411" x="2950"/>
                </a:lnTo>
                <a:lnTo>
                  <a:pt y="579" x="2950"/>
                </a:lnTo>
                <a:lnTo>
                  <a:pt y="579" x="3258"/>
                </a:lnTo>
                <a:cubicBezTo>
                  <a:pt y="579" x="3275"/>
                  <a:pt y="578" x="3293"/>
                  <a:pt y="574" x="3312"/>
                </a:cubicBezTo>
                <a:cubicBezTo>
                  <a:pt y="570" x="3331"/>
                  <a:pt y="564" x="3350"/>
                  <a:pt y="555" x="3369"/>
                </a:cubicBezTo>
                <a:cubicBezTo>
                  <a:pt y="547" x="3388"/>
                  <a:pt y="536" x="3406"/>
                  <a:pt y="522" x="3423"/>
                </a:cubicBezTo>
                <a:cubicBezTo>
                  <a:pt y="509" x="3441"/>
                  <a:pt y="492" x="3456"/>
                  <a:pt y="473" x="3470"/>
                </a:cubicBezTo>
                <a:cubicBezTo>
                  <a:pt y="454" x="3483"/>
                  <a:pt y="432" x="3494"/>
                  <a:pt y="407" x="3502"/>
                </a:cubicBezTo>
                <a:cubicBezTo>
                  <a:pt y="382" x="3509"/>
                  <a:pt y="354" x="3513"/>
                  <a:pt y="323" x="3513"/>
                </a:cubicBezTo>
                <a:lnTo>
                  <a:pt y="266" x="3513"/>
                </a:lnTo>
                <a:cubicBezTo>
                  <a:pt y="249" x="3513"/>
                  <a:pt y="231" x="3511"/>
                  <a:pt y="211" x="3507"/>
                </a:cubicBezTo>
                <a:cubicBezTo>
                  <a:pt y="192" x="3504"/>
                  <a:pt y="173" x="3497"/>
                  <a:pt y="154" x="3489"/>
                </a:cubicBezTo>
                <a:cubicBezTo>
                  <a:pt y="135" x="3480"/>
                  <a:pt y="117" x="3469"/>
                  <a:pt y="100" x="3456"/>
                </a:cubicBezTo>
                <a:cubicBezTo>
                  <a:pt y="82" x="3443"/>
                  <a:pt y="67" x="3426"/>
                  <a:pt y="54" x="3407"/>
                </a:cubicBezTo>
                <a:cubicBezTo>
                  <a:pt y="40" x="3388"/>
                  <a:pt y="29" x="3366"/>
                  <a:pt y="22" x="3341"/>
                </a:cubicBezTo>
                <a:cubicBezTo>
                  <a:pt y="13" x="3316"/>
                  <a:pt y="9" x="3288"/>
                  <a:pt y="9" x="3258"/>
                </a:cubicBezTo>
                <a:close/>
                <a:moveTo>
                  <a:pt y="0" x="2583"/>
                </a:moveTo>
                <a:cubicBezTo>
                  <a:pt y="0" x="2572"/>
                  <a:pt y="2" x="2562"/>
                  <a:pt y="6" x="2551"/>
                </a:cubicBezTo>
                <a:cubicBezTo>
                  <a:pt y="13" x="2534"/>
                  <a:pt y="24" x="2520"/>
                  <a:pt y="41" x="2510"/>
                </a:cubicBezTo>
                <a:lnTo>
                  <a:pt y="512" x="2239"/>
                </a:lnTo>
                <a:lnTo>
                  <a:pt y="41" x="1968"/>
                </a:lnTo>
                <a:cubicBezTo>
                  <a:pt y="33" x="1963"/>
                  <a:pt y="26" x="1957"/>
                  <a:pt y="20" x="1950"/>
                </a:cubicBezTo>
                <a:cubicBezTo>
                  <a:pt y="14" x="1943"/>
                  <a:pt y="9" x="1936"/>
                  <a:pt y="6" x="1927"/>
                </a:cubicBezTo>
                <a:cubicBezTo>
                  <a:pt y="3" x="1919"/>
                  <a:pt y="1" x="1910"/>
                  <a:pt y="0" x="1901"/>
                </a:cubicBezTo>
                <a:cubicBezTo>
                  <a:pt y="0" x="1899"/>
                  <a:pt y="0" x="1897"/>
                  <a:pt y="0" x="1894"/>
                </a:cubicBezTo>
                <a:cubicBezTo>
                  <a:pt y="0" x="1888"/>
                  <a:pt y="1" x="1881"/>
                  <a:pt y="2" x="1874"/>
                </a:cubicBezTo>
                <a:cubicBezTo>
                  <a:pt y="8" x="1855"/>
                  <a:pt y="18" x="1840"/>
                  <a:pt y="33" x="1829"/>
                </a:cubicBezTo>
                <a:cubicBezTo>
                  <a:pt y="48" x="1817"/>
                  <a:pt y="65" x="1812"/>
                  <a:pt y="85" x="1812"/>
                </a:cubicBezTo>
                <a:lnTo>
                  <a:pt y="751" x="1812"/>
                </a:lnTo>
                <a:lnTo>
                  <a:pt y="751" x="1980"/>
                </a:lnTo>
                <a:lnTo>
                  <a:pt y="392" x="1980"/>
                </a:lnTo>
                <a:lnTo>
                  <a:pt y="720" x="2167"/>
                </a:lnTo>
                <a:cubicBezTo>
                  <a:pt y="733" x="2175"/>
                  <a:pt y="743" x="2185"/>
                  <a:pt y="751" x="2198"/>
                </a:cubicBezTo>
                <a:cubicBezTo>
                  <a:pt y="758" x="2211"/>
                  <a:pt y="761" x="2225"/>
                  <a:pt y="761" x="2239"/>
                </a:cubicBezTo>
                <a:cubicBezTo>
                  <a:pt y="761" x="2254"/>
                  <a:pt y="758" x="2268"/>
                  <a:pt y="751" x="2281"/>
                </a:cubicBezTo>
                <a:cubicBezTo>
                  <a:pt y="744" x="2295"/>
                  <a:pt y="733" x="2305"/>
                  <a:pt y="720" x="2312"/>
                </a:cubicBezTo>
                <a:lnTo>
                  <a:pt y="392" x="2499"/>
                </a:lnTo>
                <a:lnTo>
                  <a:pt y="751" x="2499"/>
                </a:lnTo>
                <a:lnTo>
                  <a:pt y="751" x="2668"/>
                </a:lnTo>
                <a:lnTo>
                  <a:pt y="85" x="2668"/>
                </a:lnTo>
                <a:cubicBezTo>
                  <a:pt y="65" x="2668"/>
                  <a:pt y="48" x="2662"/>
                  <a:pt y="33" x="2651"/>
                </a:cubicBezTo>
                <a:cubicBezTo>
                  <a:pt y="18" x="2639"/>
                  <a:pt y="8" x="2624"/>
                  <a:pt y="2" x="2606"/>
                </a:cubicBezTo>
                <a:cubicBezTo>
                  <a:pt y="0" x="2598"/>
                  <a:pt y="0" x="2591"/>
                  <a:pt y="0" x="2583"/>
                </a:cubicBezTo>
                <a:close/>
                <a:moveTo>
                  <a:pt y="0" x="3872"/>
                </a:moveTo>
                <a:cubicBezTo>
                  <a:pt y="0" x="3827"/>
                  <a:pt y="8" x="3786"/>
                  <a:pt y="23" x="3747"/>
                </a:cubicBezTo>
                <a:cubicBezTo>
                  <a:pt y="39" x="3709"/>
                  <a:pt y="61" x="3676"/>
                  <a:pt y="89" x="3648"/>
                </a:cubicBezTo>
                <a:cubicBezTo>
                  <a:pt y="116" x="3620"/>
                  <a:pt y="150" x="3598"/>
                  <a:pt y="188" x="3582"/>
                </a:cubicBezTo>
                <a:cubicBezTo>
                  <a:pt y="227" x="3566"/>
                  <a:pt y="268" x="3558"/>
                  <a:pt y="314" x="3558"/>
                </a:cubicBezTo>
                <a:lnTo>
                  <a:pt y="447" x="3558"/>
                </a:lnTo>
                <a:cubicBezTo>
                  <a:pt y="493" x="3558"/>
                  <a:pt y="535" x="3566"/>
                  <a:pt y="573" x="3582"/>
                </a:cubicBezTo>
                <a:cubicBezTo>
                  <a:pt y="611" x="3598"/>
                  <a:pt y="645" x="3620"/>
                  <a:pt y="673" x="3648"/>
                </a:cubicBezTo>
                <a:cubicBezTo>
                  <a:pt y="701" x="3676"/>
                  <a:pt y="722" x="3709"/>
                  <a:pt y="738" x="3747"/>
                </a:cubicBezTo>
                <a:cubicBezTo>
                  <a:pt y="753" x="3786"/>
                  <a:pt y="761" x="3827"/>
                  <a:pt y="761" x="3872"/>
                </a:cubicBezTo>
                <a:lnTo>
                  <a:pt y="761" x="4044"/>
                </a:lnTo>
                <a:cubicBezTo>
                  <a:pt y="761" x="4088"/>
                  <a:pt y="753" x="4130"/>
                  <a:pt y="738" x="4168"/>
                </a:cubicBezTo>
                <a:cubicBezTo>
                  <a:pt y="722" x="4206"/>
                  <a:pt y="701" x="4239"/>
                  <a:pt y="673" x="4267"/>
                </a:cubicBezTo>
                <a:cubicBezTo>
                  <a:pt y="645" x="4296"/>
                  <a:pt y="611" x="4317"/>
                  <a:pt y="573" x="4333"/>
                </a:cubicBezTo>
                <a:cubicBezTo>
                  <a:pt y="535" x="4349"/>
                  <a:pt y="493" x="4357"/>
                  <a:pt y="447" x="4357"/>
                </a:cubicBezTo>
                <a:lnTo>
                  <a:pt y="314" x="4357"/>
                </a:lnTo>
                <a:cubicBezTo>
                  <a:pt y="268" x="4357"/>
                  <a:pt y="227" x="4349"/>
                  <a:pt y="188" x="4333"/>
                </a:cubicBezTo>
                <a:cubicBezTo>
                  <a:pt y="150" x="4317"/>
                  <a:pt y="116" x="4296"/>
                  <a:pt y="89" x="4267"/>
                </a:cubicBezTo>
                <a:cubicBezTo>
                  <a:pt y="61" x="4239"/>
                  <a:pt y="39" x="4206"/>
                  <a:pt y="23" x="4168"/>
                </a:cubicBezTo>
                <a:cubicBezTo>
                  <a:pt y="8" x="4130"/>
                  <a:pt y="0" x="4088"/>
                  <a:pt y="0" x="4044"/>
                </a:cubicBezTo>
                <a:close/>
              </a:path>
            </a:pathLst>
          </a:custGeom>
          <a:solidFill>
            <a:srgbClr val="F1C232"/>
          </a:solidFill>
          <a:ln w="9525" cap="flat">
            <a:solidFill>
              <a:srgbClr val="000000"/>
            </a:solidFill>
            <a:prstDash val="solid"/>
            <a:round/>
            <a:headEnd w="med" len="med" type="none"/>
            <a:tailEnd w="med" len="med" type="none"/>
          </a:ln>
        </p:spPr>
      </p:sp>
      <p:sp>
        <p:nvSpPr>
          <p:cNvPr id="148" name="Shape 148"/>
          <p:cNvSpPr/>
          <p:nvPr/>
        </p:nvSpPr>
        <p:spPr>
          <a:xfrm>
            <a:off y="1350675" x="1128125"/>
            <a:ext cy="114380" cx="584665"/>
          </a:xfrm>
          <a:custGeom>
            <a:pathLst>
              <a:path w="4357" extrusionOk="0" h="762">
                <a:moveTo>
                  <a:pt y="296" x="1231"/>
                </a:moveTo>
                <a:lnTo>
                  <a:pt y="465" x="1231"/>
                </a:lnTo>
                <a:lnTo>
                  <a:pt y="465" x="1673"/>
                </a:lnTo>
                <a:lnTo>
                  <a:pt y="296" x="1673"/>
                </a:lnTo>
                <a:close/>
                <a:moveTo>
                  <a:pt y="168" x="4044"/>
                </a:moveTo>
                <a:cubicBezTo>
                  <a:pt y="168" x="4066"/>
                  <a:pt y="172" x="4085"/>
                  <a:pt y="179" x="4103"/>
                </a:cubicBezTo>
                <a:cubicBezTo>
                  <a:pt y="186" x="4121"/>
                  <a:pt y="196" x="4136"/>
                  <a:pt y="208" x="4148"/>
                </a:cubicBezTo>
                <a:cubicBezTo>
                  <a:pt y="220" x="4161"/>
                  <a:pt y="235" x="4170"/>
                  <a:pt y="253" x="4177"/>
                </a:cubicBezTo>
                <a:cubicBezTo>
                  <a:pt y="271" x="4184"/>
                  <a:pt y="291" x="4188"/>
                  <a:pt y="314" x="4188"/>
                </a:cubicBezTo>
                <a:lnTo>
                  <a:pt y="447" x="4188"/>
                </a:lnTo>
                <a:cubicBezTo>
                  <a:pt y="470" x="4188"/>
                  <a:pt y="490" x="4185"/>
                  <a:pt y="508" x="4178"/>
                </a:cubicBezTo>
                <a:cubicBezTo>
                  <a:pt y="525" x="4171"/>
                  <a:pt y="540" x="4161"/>
                  <a:pt y="553" x="4148"/>
                </a:cubicBezTo>
                <a:cubicBezTo>
                  <a:pt y="565" x="4136"/>
                  <a:pt y="575" x="4120"/>
                  <a:pt y="582" x="4103"/>
                </a:cubicBezTo>
                <a:cubicBezTo>
                  <a:pt y="589" x="4085"/>
                  <a:pt y="592" x="4065"/>
                  <a:pt y="592" x="4043"/>
                </a:cubicBezTo>
                <a:lnTo>
                  <a:pt y="592" x="3872"/>
                </a:lnTo>
                <a:cubicBezTo>
                  <a:pt y="592" x="3850"/>
                  <a:pt y="589" x="3830"/>
                  <a:pt y="582" x="3812"/>
                </a:cubicBezTo>
                <a:cubicBezTo>
                  <a:pt y="575" x="3794"/>
                  <a:pt y="565" x="3779"/>
                  <a:pt y="553" x="3766"/>
                </a:cubicBezTo>
                <a:cubicBezTo>
                  <a:pt y="540" x="3754"/>
                  <a:pt y="525" x="3744"/>
                  <a:pt y="508" x="3737"/>
                </a:cubicBezTo>
                <a:cubicBezTo>
                  <a:pt y="490" x="3730"/>
                  <a:pt y="470" x="3727"/>
                  <a:pt y="447" x="3727"/>
                </a:cubicBezTo>
                <a:lnTo>
                  <a:pt y="314" x="3727"/>
                </a:lnTo>
                <a:cubicBezTo>
                  <a:pt y="291" x="3727"/>
                  <a:pt y="271" x="3730"/>
                  <a:pt y="253" x="3737"/>
                </a:cubicBezTo>
                <a:cubicBezTo>
                  <a:pt y="235" x="3744"/>
                  <a:pt y="220" x="3754"/>
                  <a:pt y="208" x="3766"/>
                </a:cubicBezTo>
                <a:cubicBezTo>
                  <a:pt y="196" x="3779"/>
                  <a:pt y="186" x="3794"/>
                  <a:pt y="179" x="3812"/>
                </a:cubicBezTo>
                <a:cubicBezTo>
                  <a:pt y="172" x="3830"/>
                  <a:pt y="168" x="3850"/>
                  <a:pt y="168" x="3872"/>
                </a:cubicBezTo>
                <a:close/>
                <a:moveTo>
                  <a:pt y="9" x="0"/>
                </a:moveTo>
                <a:lnTo>
                  <a:pt y="178" x="0"/>
                </a:lnTo>
                <a:lnTo>
                  <a:pt y="178" x="280"/>
                </a:lnTo>
                <a:lnTo>
                  <a:pt y="751" x="280"/>
                </a:lnTo>
                <a:lnTo>
                  <a:pt y="751" x="448"/>
                </a:lnTo>
                <a:lnTo>
                  <a:pt y="178" x="448"/>
                </a:lnTo>
                <a:lnTo>
                  <a:pt y="178" x="728"/>
                </a:lnTo>
                <a:lnTo>
                  <a:pt y="9" x="728"/>
                </a:lnTo>
                <a:close/>
                <a:moveTo>
                  <a:pt y="9" x="781"/>
                </a:moveTo>
                <a:lnTo>
                  <a:pt y="751" x="781"/>
                </a:lnTo>
                <a:lnTo>
                  <a:pt y="751" x="949"/>
                </a:lnTo>
                <a:lnTo>
                  <a:pt y="9" x="949"/>
                </a:lnTo>
                <a:close/>
                <a:moveTo>
                  <a:pt y="9" x="1138"/>
                </a:moveTo>
                <a:cubicBezTo>
                  <a:pt y="9" x="1126"/>
                  <a:pt y="12" x="1115"/>
                  <a:pt y="16" x="1104"/>
                </a:cubicBezTo>
                <a:cubicBezTo>
                  <a:pt y="20" x="1094"/>
                  <a:pt y="26" x="1085"/>
                  <a:pt y="34" x="1077"/>
                </a:cubicBezTo>
                <a:cubicBezTo>
                  <a:pt y="42" x="1070"/>
                  <a:pt y="51" x="1064"/>
                  <a:pt y="61" x="1060"/>
                </a:cubicBezTo>
                <a:cubicBezTo>
                  <a:pt y="72" x="1055"/>
                  <a:pt y="83" x="1053"/>
                  <a:pt y="94" x="1053"/>
                </a:cubicBezTo>
                <a:lnTo>
                  <a:pt y="552" x="1053"/>
                </a:lnTo>
                <a:cubicBezTo>
                  <a:pt y="589" x="1053"/>
                  <a:pt y="620" x="1060"/>
                  <a:pt y="645" x="1073"/>
                </a:cubicBezTo>
                <a:cubicBezTo>
                  <a:pt y="670" x="1087"/>
                  <a:pt y="691" x="1103"/>
                  <a:pt y="707" x="1123"/>
                </a:cubicBezTo>
                <a:cubicBezTo>
                  <a:pt y="723" x="1143"/>
                  <a:pt y="734" x="1165"/>
                  <a:pt y="741" x="1188"/>
                </a:cubicBezTo>
                <a:cubicBezTo>
                  <a:pt y="748" x="1211"/>
                  <a:pt y="751" x="1232"/>
                  <a:pt y="751" x="1252"/>
                </a:cubicBezTo>
                <a:lnTo>
                  <a:pt y="751" x="1731"/>
                </a:lnTo>
                <a:lnTo>
                  <a:pt y="583" x="1731"/>
                </a:lnTo>
                <a:lnTo>
                  <a:pt y="583" x="1253"/>
                </a:lnTo>
                <a:cubicBezTo>
                  <a:pt y="583" x="1242"/>
                  <a:pt y="580" x="1234"/>
                  <a:pt y="576" x="1229"/>
                </a:cubicBezTo>
                <a:cubicBezTo>
                  <a:pt y="571" x="1224"/>
                  <a:pt y="563" x="1222"/>
                  <a:pt y="552" x="1222"/>
                </a:cubicBezTo>
                <a:lnTo>
                  <a:pt y="178" x="1222"/>
                </a:lnTo>
                <a:lnTo>
                  <a:pt y="178" x="1731"/>
                </a:lnTo>
                <a:lnTo>
                  <a:pt y="9" x="1731"/>
                </a:lnTo>
                <a:close/>
                <a:moveTo>
                  <a:pt y="9" x="2971"/>
                </a:moveTo>
                <a:cubicBezTo>
                  <a:pt y="9" x="2951"/>
                  <a:pt y="13" x="2930"/>
                  <a:pt y="20" x="2906"/>
                </a:cubicBezTo>
                <a:cubicBezTo>
                  <a:pt y="27" x="2883"/>
                  <a:pt y="38" x="2862"/>
                  <a:pt y="54" x="2842"/>
                </a:cubicBezTo>
                <a:cubicBezTo>
                  <a:pt y="70" x="2822"/>
                  <a:pt y="91" x="2805"/>
                  <a:pt y="116" x="2792"/>
                </a:cubicBezTo>
                <a:cubicBezTo>
                  <a:pt y="142" x="2779"/>
                  <a:pt y="173" x="2772"/>
                  <a:pt y="209" x="2772"/>
                </a:cubicBezTo>
                <a:lnTo>
                  <a:pt y="751" x="2772"/>
                </a:lnTo>
                <a:lnTo>
                  <a:pt y="751" x="2941"/>
                </a:lnTo>
                <a:lnTo>
                  <a:pt y="209" x="2941"/>
                </a:lnTo>
                <a:cubicBezTo>
                  <a:pt y="198" x="2941"/>
                  <a:pt y="190" x="2943"/>
                  <a:pt y="185" x="2948"/>
                </a:cubicBezTo>
                <a:cubicBezTo>
                  <a:pt y="180" x="2952"/>
                  <a:pt y="178" x="2960"/>
                  <a:pt y="178" x="2972"/>
                </a:cubicBezTo>
                <a:lnTo>
                  <a:pt y="178" x="3258"/>
                </a:lnTo>
                <a:cubicBezTo>
                  <a:pt y="178" x="3271"/>
                  <a:pt y="180" x="3283"/>
                  <a:pt y="185" x="3293"/>
                </a:cubicBezTo>
                <a:cubicBezTo>
                  <a:pt y="189" x="3303"/>
                  <a:pt y="195" x="3312"/>
                  <a:pt y="202" x="3319"/>
                </a:cubicBezTo>
                <a:cubicBezTo>
                  <a:pt y="209" x="3326"/>
                  <a:pt y="219" x="3332"/>
                  <a:pt y="230" x="3336"/>
                </a:cubicBezTo>
                <a:cubicBezTo>
                  <a:pt y="241" x="3341"/>
                  <a:pt y="253" x="3343"/>
                  <a:pt y="267" x="3345"/>
                </a:cubicBezTo>
                <a:lnTo>
                  <a:pt y="323" x="3345"/>
                </a:lnTo>
                <a:cubicBezTo>
                  <a:pt y="337" x="3345"/>
                  <a:pt y="349" x="3343"/>
                  <a:pt y="359" x="3338"/>
                </a:cubicBezTo>
                <a:cubicBezTo>
                  <a:pt y="369" x="3334"/>
                  <a:pt y="378" x="3328"/>
                  <a:pt y="385" x="3321"/>
                </a:cubicBezTo>
                <a:cubicBezTo>
                  <a:pt y="392" x="3314"/>
                  <a:pt y="398" x="3305"/>
                  <a:pt y="403" x="3294"/>
                </a:cubicBezTo>
                <a:cubicBezTo>
                  <a:pt y="407" x="3283"/>
                  <a:pt y="410" x="3270"/>
                  <a:pt y="411" x="3257"/>
                </a:cubicBezTo>
                <a:lnTo>
                  <a:pt y="411" x="2950"/>
                </a:lnTo>
                <a:lnTo>
                  <a:pt y="579" x="2950"/>
                </a:lnTo>
                <a:lnTo>
                  <a:pt y="579" x="3258"/>
                </a:lnTo>
                <a:cubicBezTo>
                  <a:pt y="579" x="3275"/>
                  <a:pt y="578" x="3293"/>
                  <a:pt y="574" x="3312"/>
                </a:cubicBezTo>
                <a:cubicBezTo>
                  <a:pt y="570" x="3331"/>
                  <a:pt y="564" x="3350"/>
                  <a:pt y="555" x="3369"/>
                </a:cubicBezTo>
                <a:cubicBezTo>
                  <a:pt y="547" x="3388"/>
                  <a:pt y="536" x="3406"/>
                  <a:pt y="522" x="3423"/>
                </a:cubicBezTo>
                <a:cubicBezTo>
                  <a:pt y="509" x="3441"/>
                  <a:pt y="492" x="3456"/>
                  <a:pt y="473" x="3470"/>
                </a:cubicBezTo>
                <a:cubicBezTo>
                  <a:pt y="454" x="3483"/>
                  <a:pt y="432" x="3494"/>
                  <a:pt y="407" x="3502"/>
                </a:cubicBezTo>
                <a:cubicBezTo>
                  <a:pt y="382" x="3509"/>
                  <a:pt y="354" x="3513"/>
                  <a:pt y="323" x="3513"/>
                </a:cubicBezTo>
                <a:lnTo>
                  <a:pt y="266" x="3513"/>
                </a:lnTo>
                <a:cubicBezTo>
                  <a:pt y="249" x="3513"/>
                  <a:pt y="231" x="3511"/>
                  <a:pt y="211" x="3507"/>
                </a:cubicBezTo>
                <a:cubicBezTo>
                  <a:pt y="192" x="3504"/>
                  <a:pt y="173" x="3497"/>
                  <a:pt y="154" x="3489"/>
                </a:cubicBezTo>
                <a:cubicBezTo>
                  <a:pt y="135" x="3480"/>
                  <a:pt y="117" x="3469"/>
                  <a:pt y="100" x="3456"/>
                </a:cubicBezTo>
                <a:cubicBezTo>
                  <a:pt y="82" x="3443"/>
                  <a:pt y="67" x="3426"/>
                  <a:pt y="54" x="3407"/>
                </a:cubicBezTo>
                <a:cubicBezTo>
                  <a:pt y="40" x="3388"/>
                  <a:pt y="29" x="3366"/>
                  <a:pt y="22" x="3341"/>
                </a:cubicBezTo>
                <a:cubicBezTo>
                  <a:pt y="13" x="3316"/>
                  <a:pt y="9" x="3288"/>
                  <a:pt y="9" x="3258"/>
                </a:cubicBezTo>
                <a:close/>
                <a:moveTo>
                  <a:pt y="0" x="2583"/>
                </a:moveTo>
                <a:cubicBezTo>
                  <a:pt y="0" x="2572"/>
                  <a:pt y="2" x="2562"/>
                  <a:pt y="6" x="2551"/>
                </a:cubicBezTo>
                <a:cubicBezTo>
                  <a:pt y="13" x="2534"/>
                  <a:pt y="24" x="2520"/>
                  <a:pt y="41" x="2510"/>
                </a:cubicBezTo>
                <a:lnTo>
                  <a:pt y="512" x="2239"/>
                </a:lnTo>
                <a:lnTo>
                  <a:pt y="41" x="1968"/>
                </a:lnTo>
                <a:cubicBezTo>
                  <a:pt y="33" x="1963"/>
                  <a:pt y="26" x="1957"/>
                  <a:pt y="20" x="1950"/>
                </a:cubicBezTo>
                <a:cubicBezTo>
                  <a:pt y="14" x="1943"/>
                  <a:pt y="9" x="1936"/>
                  <a:pt y="6" x="1927"/>
                </a:cubicBezTo>
                <a:cubicBezTo>
                  <a:pt y="3" x="1919"/>
                  <a:pt y="1" x="1910"/>
                  <a:pt y="0" x="1901"/>
                </a:cubicBezTo>
                <a:cubicBezTo>
                  <a:pt y="0" x="1899"/>
                  <a:pt y="0" x="1897"/>
                  <a:pt y="0" x="1894"/>
                </a:cubicBezTo>
                <a:cubicBezTo>
                  <a:pt y="0" x="1888"/>
                  <a:pt y="1" x="1881"/>
                  <a:pt y="2" x="1874"/>
                </a:cubicBezTo>
                <a:cubicBezTo>
                  <a:pt y="8" x="1855"/>
                  <a:pt y="18" x="1840"/>
                  <a:pt y="33" x="1829"/>
                </a:cubicBezTo>
                <a:cubicBezTo>
                  <a:pt y="48" x="1817"/>
                  <a:pt y="65" x="1812"/>
                  <a:pt y="85" x="1812"/>
                </a:cubicBezTo>
                <a:lnTo>
                  <a:pt y="751" x="1812"/>
                </a:lnTo>
                <a:lnTo>
                  <a:pt y="751" x="1980"/>
                </a:lnTo>
                <a:lnTo>
                  <a:pt y="392" x="1980"/>
                </a:lnTo>
                <a:lnTo>
                  <a:pt y="720" x="2167"/>
                </a:lnTo>
                <a:cubicBezTo>
                  <a:pt y="733" x="2175"/>
                  <a:pt y="743" x="2185"/>
                  <a:pt y="751" x="2198"/>
                </a:cubicBezTo>
                <a:cubicBezTo>
                  <a:pt y="758" x="2211"/>
                  <a:pt y="761" x="2225"/>
                  <a:pt y="761" x="2239"/>
                </a:cubicBezTo>
                <a:cubicBezTo>
                  <a:pt y="761" x="2254"/>
                  <a:pt y="758" x="2268"/>
                  <a:pt y="751" x="2281"/>
                </a:cubicBezTo>
                <a:cubicBezTo>
                  <a:pt y="744" x="2295"/>
                  <a:pt y="733" x="2305"/>
                  <a:pt y="720" x="2312"/>
                </a:cubicBezTo>
                <a:lnTo>
                  <a:pt y="392" x="2499"/>
                </a:lnTo>
                <a:lnTo>
                  <a:pt y="751" x="2499"/>
                </a:lnTo>
                <a:lnTo>
                  <a:pt y="751" x="2668"/>
                </a:lnTo>
                <a:lnTo>
                  <a:pt y="85" x="2668"/>
                </a:lnTo>
                <a:cubicBezTo>
                  <a:pt y="65" x="2668"/>
                  <a:pt y="48" x="2662"/>
                  <a:pt y="33" x="2651"/>
                </a:cubicBezTo>
                <a:cubicBezTo>
                  <a:pt y="18" x="2639"/>
                  <a:pt y="8" x="2624"/>
                  <a:pt y="2" x="2606"/>
                </a:cubicBezTo>
                <a:cubicBezTo>
                  <a:pt y="0" x="2598"/>
                  <a:pt y="0" x="2591"/>
                  <a:pt y="0" x="2583"/>
                </a:cubicBezTo>
                <a:close/>
                <a:moveTo>
                  <a:pt y="0" x="3872"/>
                </a:moveTo>
                <a:cubicBezTo>
                  <a:pt y="0" x="3827"/>
                  <a:pt y="8" x="3786"/>
                  <a:pt y="23" x="3747"/>
                </a:cubicBezTo>
                <a:cubicBezTo>
                  <a:pt y="39" x="3709"/>
                  <a:pt y="61" x="3676"/>
                  <a:pt y="89" x="3648"/>
                </a:cubicBezTo>
                <a:cubicBezTo>
                  <a:pt y="116" x="3620"/>
                  <a:pt y="150" x="3598"/>
                  <a:pt y="188" x="3582"/>
                </a:cubicBezTo>
                <a:cubicBezTo>
                  <a:pt y="227" x="3566"/>
                  <a:pt y="268" x="3558"/>
                  <a:pt y="314" x="3558"/>
                </a:cubicBezTo>
                <a:lnTo>
                  <a:pt y="447" x="3558"/>
                </a:lnTo>
                <a:cubicBezTo>
                  <a:pt y="493" x="3558"/>
                  <a:pt y="535" x="3566"/>
                  <a:pt y="573" x="3582"/>
                </a:cubicBezTo>
                <a:cubicBezTo>
                  <a:pt y="611" x="3598"/>
                  <a:pt y="645" x="3620"/>
                  <a:pt y="673" x="3648"/>
                </a:cubicBezTo>
                <a:cubicBezTo>
                  <a:pt y="701" x="3676"/>
                  <a:pt y="722" x="3709"/>
                  <a:pt y="738" x="3747"/>
                </a:cubicBezTo>
                <a:cubicBezTo>
                  <a:pt y="753" x="3786"/>
                  <a:pt y="761" x="3827"/>
                  <a:pt y="761" x="3872"/>
                </a:cubicBezTo>
                <a:lnTo>
                  <a:pt y="761" x="4044"/>
                </a:lnTo>
                <a:cubicBezTo>
                  <a:pt y="761" x="4088"/>
                  <a:pt y="753" x="4130"/>
                  <a:pt y="738" x="4168"/>
                </a:cubicBezTo>
                <a:cubicBezTo>
                  <a:pt y="722" x="4206"/>
                  <a:pt y="701" x="4239"/>
                  <a:pt y="673" x="4267"/>
                </a:cubicBezTo>
                <a:cubicBezTo>
                  <a:pt y="645" x="4296"/>
                  <a:pt y="611" x="4317"/>
                  <a:pt y="573" x="4333"/>
                </a:cubicBezTo>
                <a:cubicBezTo>
                  <a:pt y="535" x="4349"/>
                  <a:pt y="493" x="4357"/>
                  <a:pt y="447" x="4357"/>
                </a:cubicBezTo>
                <a:lnTo>
                  <a:pt y="314" x="4357"/>
                </a:lnTo>
                <a:cubicBezTo>
                  <a:pt y="268" x="4357"/>
                  <a:pt y="227" x="4349"/>
                  <a:pt y="188" x="4333"/>
                </a:cubicBezTo>
                <a:cubicBezTo>
                  <a:pt y="150" x="4317"/>
                  <a:pt y="116" x="4296"/>
                  <a:pt y="89" x="4267"/>
                </a:cubicBezTo>
                <a:cubicBezTo>
                  <a:pt y="61" x="4239"/>
                  <a:pt y="39" x="4206"/>
                  <a:pt y="23" x="4168"/>
                </a:cubicBezTo>
                <a:cubicBezTo>
                  <a:pt y="8" x="4130"/>
                  <a:pt y="0" x="4088"/>
                  <a:pt y="0" x="4044"/>
                </a:cubicBezTo>
                <a:close/>
              </a:path>
            </a:pathLst>
          </a:custGeom>
          <a:solidFill>
            <a:srgbClr val="F1C232"/>
          </a:solidFill>
          <a:ln w="9525" cap="flat">
            <a:solidFill>
              <a:srgbClr val="000000"/>
            </a:solidFill>
            <a:prstDash val="solid"/>
            <a:round/>
            <a:headEnd w="med" len="med" type="none"/>
            <a:tailEnd w="med" len="med" type="none"/>
          </a:ln>
        </p:spPr>
      </p:sp>
      <p:sp>
        <p:nvSpPr>
          <p:cNvPr id="149" name="Shape 149"/>
          <p:cNvSpPr/>
          <p:nvPr/>
        </p:nvSpPr>
        <p:spPr>
          <a:xfrm>
            <a:off y="1350687" x="5874362"/>
            <a:ext cy="114380" cx="584665"/>
          </a:xfrm>
          <a:custGeom>
            <a:pathLst>
              <a:path w="4357" extrusionOk="0" h="762">
                <a:moveTo>
                  <a:pt y="296" x="1231"/>
                </a:moveTo>
                <a:lnTo>
                  <a:pt y="465" x="1231"/>
                </a:lnTo>
                <a:lnTo>
                  <a:pt y="465" x="1673"/>
                </a:lnTo>
                <a:lnTo>
                  <a:pt y="296" x="1673"/>
                </a:lnTo>
                <a:close/>
                <a:moveTo>
                  <a:pt y="168" x="4044"/>
                </a:moveTo>
                <a:cubicBezTo>
                  <a:pt y="168" x="4066"/>
                  <a:pt y="172" x="4085"/>
                  <a:pt y="179" x="4103"/>
                </a:cubicBezTo>
                <a:cubicBezTo>
                  <a:pt y="186" x="4121"/>
                  <a:pt y="196" x="4136"/>
                  <a:pt y="208" x="4148"/>
                </a:cubicBezTo>
                <a:cubicBezTo>
                  <a:pt y="220" x="4161"/>
                  <a:pt y="235" x="4170"/>
                  <a:pt y="253" x="4177"/>
                </a:cubicBezTo>
                <a:cubicBezTo>
                  <a:pt y="271" x="4184"/>
                  <a:pt y="291" x="4188"/>
                  <a:pt y="314" x="4188"/>
                </a:cubicBezTo>
                <a:lnTo>
                  <a:pt y="447" x="4188"/>
                </a:lnTo>
                <a:cubicBezTo>
                  <a:pt y="470" x="4188"/>
                  <a:pt y="490" x="4185"/>
                  <a:pt y="508" x="4178"/>
                </a:cubicBezTo>
                <a:cubicBezTo>
                  <a:pt y="525" x="4171"/>
                  <a:pt y="540" x="4161"/>
                  <a:pt y="553" x="4148"/>
                </a:cubicBezTo>
                <a:cubicBezTo>
                  <a:pt y="565" x="4136"/>
                  <a:pt y="575" x="4120"/>
                  <a:pt y="582" x="4103"/>
                </a:cubicBezTo>
                <a:cubicBezTo>
                  <a:pt y="589" x="4085"/>
                  <a:pt y="592" x="4065"/>
                  <a:pt y="592" x="4043"/>
                </a:cubicBezTo>
                <a:lnTo>
                  <a:pt y="592" x="3872"/>
                </a:lnTo>
                <a:cubicBezTo>
                  <a:pt y="592" x="3850"/>
                  <a:pt y="589" x="3830"/>
                  <a:pt y="582" x="3812"/>
                </a:cubicBezTo>
                <a:cubicBezTo>
                  <a:pt y="575" x="3794"/>
                  <a:pt y="565" x="3779"/>
                  <a:pt y="553" x="3766"/>
                </a:cubicBezTo>
                <a:cubicBezTo>
                  <a:pt y="540" x="3754"/>
                  <a:pt y="525" x="3744"/>
                  <a:pt y="508" x="3737"/>
                </a:cubicBezTo>
                <a:cubicBezTo>
                  <a:pt y="490" x="3730"/>
                  <a:pt y="470" x="3727"/>
                  <a:pt y="447" x="3727"/>
                </a:cubicBezTo>
                <a:lnTo>
                  <a:pt y="314" x="3727"/>
                </a:lnTo>
                <a:cubicBezTo>
                  <a:pt y="291" x="3727"/>
                  <a:pt y="271" x="3730"/>
                  <a:pt y="253" x="3737"/>
                </a:cubicBezTo>
                <a:cubicBezTo>
                  <a:pt y="235" x="3744"/>
                  <a:pt y="220" x="3754"/>
                  <a:pt y="208" x="3766"/>
                </a:cubicBezTo>
                <a:cubicBezTo>
                  <a:pt y="196" x="3779"/>
                  <a:pt y="186" x="3794"/>
                  <a:pt y="179" x="3812"/>
                </a:cubicBezTo>
                <a:cubicBezTo>
                  <a:pt y="172" x="3830"/>
                  <a:pt y="168" x="3850"/>
                  <a:pt y="168" x="3872"/>
                </a:cubicBezTo>
                <a:close/>
                <a:moveTo>
                  <a:pt y="9" x="0"/>
                </a:moveTo>
                <a:lnTo>
                  <a:pt y="178" x="0"/>
                </a:lnTo>
                <a:lnTo>
                  <a:pt y="178" x="280"/>
                </a:lnTo>
                <a:lnTo>
                  <a:pt y="751" x="280"/>
                </a:lnTo>
                <a:lnTo>
                  <a:pt y="751" x="448"/>
                </a:lnTo>
                <a:lnTo>
                  <a:pt y="178" x="448"/>
                </a:lnTo>
                <a:lnTo>
                  <a:pt y="178" x="728"/>
                </a:lnTo>
                <a:lnTo>
                  <a:pt y="9" x="728"/>
                </a:lnTo>
                <a:close/>
                <a:moveTo>
                  <a:pt y="9" x="781"/>
                </a:moveTo>
                <a:lnTo>
                  <a:pt y="751" x="781"/>
                </a:lnTo>
                <a:lnTo>
                  <a:pt y="751" x="949"/>
                </a:lnTo>
                <a:lnTo>
                  <a:pt y="9" x="949"/>
                </a:lnTo>
                <a:close/>
                <a:moveTo>
                  <a:pt y="9" x="1138"/>
                </a:moveTo>
                <a:cubicBezTo>
                  <a:pt y="9" x="1126"/>
                  <a:pt y="12" x="1115"/>
                  <a:pt y="16" x="1104"/>
                </a:cubicBezTo>
                <a:cubicBezTo>
                  <a:pt y="20" x="1094"/>
                  <a:pt y="26" x="1085"/>
                  <a:pt y="34" x="1077"/>
                </a:cubicBezTo>
                <a:cubicBezTo>
                  <a:pt y="42" x="1070"/>
                  <a:pt y="51" x="1064"/>
                  <a:pt y="61" x="1060"/>
                </a:cubicBezTo>
                <a:cubicBezTo>
                  <a:pt y="72" x="1055"/>
                  <a:pt y="83" x="1053"/>
                  <a:pt y="94" x="1053"/>
                </a:cubicBezTo>
                <a:lnTo>
                  <a:pt y="552" x="1053"/>
                </a:lnTo>
                <a:cubicBezTo>
                  <a:pt y="589" x="1053"/>
                  <a:pt y="620" x="1060"/>
                  <a:pt y="645" x="1073"/>
                </a:cubicBezTo>
                <a:cubicBezTo>
                  <a:pt y="670" x="1087"/>
                  <a:pt y="691" x="1103"/>
                  <a:pt y="707" x="1123"/>
                </a:cubicBezTo>
                <a:cubicBezTo>
                  <a:pt y="723" x="1143"/>
                  <a:pt y="734" x="1165"/>
                  <a:pt y="741" x="1188"/>
                </a:cubicBezTo>
                <a:cubicBezTo>
                  <a:pt y="748" x="1211"/>
                  <a:pt y="751" x="1232"/>
                  <a:pt y="751" x="1252"/>
                </a:cubicBezTo>
                <a:lnTo>
                  <a:pt y="751" x="1731"/>
                </a:lnTo>
                <a:lnTo>
                  <a:pt y="583" x="1731"/>
                </a:lnTo>
                <a:lnTo>
                  <a:pt y="583" x="1253"/>
                </a:lnTo>
                <a:cubicBezTo>
                  <a:pt y="583" x="1242"/>
                  <a:pt y="580" x="1234"/>
                  <a:pt y="576" x="1229"/>
                </a:cubicBezTo>
                <a:cubicBezTo>
                  <a:pt y="571" x="1224"/>
                  <a:pt y="563" x="1222"/>
                  <a:pt y="552" x="1222"/>
                </a:cubicBezTo>
                <a:lnTo>
                  <a:pt y="178" x="1222"/>
                </a:lnTo>
                <a:lnTo>
                  <a:pt y="178" x="1731"/>
                </a:lnTo>
                <a:lnTo>
                  <a:pt y="9" x="1731"/>
                </a:lnTo>
                <a:close/>
                <a:moveTo>
                  <a:pt y="9" x="2971"/>
                </a:moveTo>
                <a:cubicBezTo>
                  <a:pt y="9" x="2951"/>
                  <a:pt y="13" x="2930"/>
                  <a:pt y="20" x="2906"/>
                </a:cubicBezTo>
                <a:cubicBezTo>
                  <a:pt y="27" x="2883"/>
                  <a:pt y="38" x="2862"/>
                  <a:pt y="54" x="2842"/>
                </a:cubicBezTo>
                <a:cubicBezTo>
                  <a:pt y="70" x="2822"/>
                  <a:pt y="91" x="2805"/>
                  <a:pt y="116" x="2792"/>
                </a:cubicBezTo>
                <a:cubicBezTo>
                  <a:pt y="142" x="2779"/>
                  <a:pt y="173" x="2772"/>
                  <a:pt y="209" x="2772"/>
                </a:cubicBezTo>
                <a:lnTo>
                  <a:pt y="751" x="2772"/>
                </a:lnTo>
                <a:lnTo>
                  <a:pt y="751" x="2941"/>
                </a:lnTo>
                <a:lnTo>
                  <a:pt y="209" x="2941"/>
                </a:lnTo>
                <a:cubicBezTo>
                  <a:pt y="198" x="2941"/>
                  <a:pt y="190" x="2943"/>
                  <a:pt y="185" x="2948"/>
                </a:cubicBezTo>
                <a:cubicBezTo>
                  <a:pt y="180" x="2952"/>
                  <a:pt y="178" x="2960"/>
                  <a:pt y="178" x="2972"/>
                </a:cubicBezTo>
                <a:lnTo>
                  <a:pt y="178" x="3258"/>
                </a:lnTo>
                <a:cubicBezTo>
                  <a:pt y="178" x="3271"/>
                  <a:pt y="180" x="3283"/>
                  <a:pt y="185" x="3293"/>
                </a:cubicBezTo>
                <a:cubicBezTo>
                  <a:pt y="189" x="3303"/>
                  <a:pt y="195" x="3312"/>
                  <a:pt y="202" x="3319"/>
                </a:cubicBezTo>
                <a:cubicBezTo>
                  <a:pt y="209" x="3326"/>
                  <a:pt y="219" x="3332"/>
                  <a:pt y="230" x="3336"/>
                </a:cubicBezTo>
                <a:cubicBezTo>
                  <a:pt y="241" x="3341"/>
                  <a:pt y="253" x="3343"/>
                  <a:pt y="267" x="3345"/>
                </a:cubicBezTo>
                <a:lnTo>
                  <a:pt y="323" x="3345"/>
                </a:lnTo>
                <a:cubicBezTo>
                  <a:pt y="337" x="3345"/>
                  <a:pt y="349" x="3343"/>
                  <a:pt y="359" x="3338"/>
                </a:cubicBezTo>
                <a:cubicBezTo>
                  <a:pt y="369" x="3334"/>
                  <a:pt y="378" x="3328"/>
                  <a:pt y="385" x="3321"/>
                </a:cubicBezTo>
                <a:cubicBezTo>
                  <a:pt y="392" x="3314"/>
                  <a:pt y="398" x="3305"/>
                  <a:pt y="403" x="3294"/>
                </a:cubicBezTo>
                <a:cubicBezTo>
                  <a:pt y="407" x="3283"/>
                  <a:pt y="410" x="3270"/>
                  <a:pt y="411" x="3257"/>
                </a:cubicBezTo>
                <a:lnTo>
                  <a:pt y="411" x="2950"/>
                </a:lnTo>
                <a:lnTo>
                  <a:pt y="579" x="2950"/>
                </a:lnTo>
                <a:lnTo>
                  <a:pt y="579" x="3258"/>
                </a:lnTo>
                <a:cubicBezTo>
                  <a:pt y="579" x="3275"/>
                  <a:pt y="578" x="3293"/>
                  <a:pt y="574" x="3312"/>
                </a:cubicBezTo>
                <a:cubicBezTo>
                  <a:pt y="570" x="3331"/>
                  <a:pt y="564" x="3350"/>
                  <a:pt y="555" x="3369"/>
                </a:cubicBezTo>
                <a:cubicBezTo>
                  <a:pt y="547" x="3388"/>
                  <a:pt y="536" x="3406"/>
                  <a:pt y="522" x="3423"/>
                </a:cubicBezTo>
                <a:cubicBezTo>
                  <a:pt y="509" x="3441"/>
                  <a:pt y="492" x="3456"/>
                  <a:pt y="473" x="3470"/>
                </a:cubicBezTo>
                <a:cubicBezTo>
                  <a:pt y="454" x="3483"/>
                  <a:pt y="432" x="3494"/>
                  <a:pt y="407" x="3502"/>
                </a:cubicBezTo>
                <a:cubicBezTo>
                  <a:pt y="382" x="3509"/>
                  <a:pt y="354" x="3513"/>
                  <a:pt y="323" x="3513"/>
                </a:cubicBezTo>
                <a:lnTo>
                  <a:pt y="266" x="3513"/>
                </a:lnTo>
                <a:cubicBezTo>
                  <a:pt y="249" x="3513"/>
                  <a:pt y="231" x="3511"/>
                  <a:pt y="211" x="3507"/>
                </a:cubicBezTo>
                <a:cubicBezTo>
                  <a:pt y="192" x="3504"/>
                  <a:pt y="173" x="3497"/>
                  <a:pt y="154" x="3489"/>
                </a:cubicBezTo>
                <a:cubicBezTo>
                  <a:pt y="135" x="3480"/>
                  <a:pt y="117" x="3469"/>
                  <a:pt y="100" x="3456"/>
                </a:cubicBezTo>
                <a:cubicBezTo>
                  <a:pt y="82" x="3443"/>
                  <a:pt y="67" x="3426"/>
                  <a:pt y="54" x="3407"/>
                </a:cubicBezTo>
                <a:cubicBezTo>
                  <a:pt y="40" x="3388"/>
                  <a:pt y="29" x="3366"/>
                  <a:pt y="22" x="3341"/>
                </a:cubicBezTo>
                <a:cubicBezTo>
                  <a:pt y="13" x="3316"/>
                  <a:pt y="9" x="3288"/>
                  <a:pt y="9" x="3258"/>
                </a:cubicBezTo>
                <a:close/>
                <a:moveTo>
                  <a:pt y="0" x="2583"/>
                </a:moveTo>
                <a:cubicBezTo>
                  <a:pt y="0" x="2572"/>
                  <a:pt y="2" x="2562"/>
                  <a:pt y="6" x="2551"/>
                </a:cubicBezTo>
                <a:cubicBezTo>
                  <a:pt y="13" x="2534"/>
                  <a:pt y="24" x="2520"/>
                  <a:pt y="41" x="2510"/>
                </a:cubicBezTo>
                <a:lnTo>
                  <a:pt y="512" x="2239"/>
                </a:lnTo>
                <a:lnTo>
                  <a:pt y="41" x="1968"/>
                </a:lnTo>
                <a:cubicBezTo>
                  <a:pt y="33" x="1963"/>
                  <a:pt y="26" x="1957"/>
                  <a:pt y="20" x="1950"/>
                </a:cubicBezTo>
                <a:cubicBezTo>
                  <a:pt y="14" x="1943"/>
                  <a:pt y="9" x="1936"/>
                  <a:pt y="6" x="1927"/>
                </a:cubicBezTo>
                <a:cubicBezTo>
                  <a:pt y="3" x="1919"/>
                  <a:pt y="1" x="1910"/>
                  <a:pt y="0" x="1901"/>
                </a:cubicBezTo>
                <a:cubicBezTo>
                  <a:pt y="0" x="1899"/>
                  <a:pt y="0" x="1897"/>
                  <a:pt y="0" x="1894"/>
                </a:cubicBezTo>
                <a:cubicBezTo>
                  <a:pt y="0" x="1888"/>
                  <a:pt y="1" x="1881"/>
                  <a:pt y="2" x="1874"/>
                </a:cubicBezTo>
                <a:cubicBezTo>
                  <a:pt y="8" x="1855"/>
                  <a:pt y="18" x="1840"/>
                  <a:pt y="33" x="1829"/>
                </a:cubicBezTo>
                <a:cubicBezTo>
                  <a:pt y="48" x="1817"/>
                  <a:pt y="65" x="1812"/>
                  <a:pt y="85" x="1812"/>
                </a:cubicBezTo>
                <a:lnTo>
                  <a:pt y="751" x="1812"/>
                </a:lnTo>
                <a:lnTo>
                  <a:pt y="751" x="1980"/>
                </a:lnTo>
                <a:lnTo>
                  <a:pt y="392" x="1980"/>
                </a:lnTo>
                <a:lnTo>
                  <a:pt y="720" x="2167"/>
                </a:lnTo>
                <a:cubicBezTo>
                  <a:pt y="733" x="2175"/>
                  <a:pt y="743" x="2185"/>
                  <a:pt y="751" x="2198"/>
                </a:cubicBezTo>
                <a:cubicBezTo>
                  <a:pt y="758" x="2211"/>
                  <a:pt y="761" x="2225"/>
                  <a:pt y="761" x="2239"/>
                </a:cubicBezTo>
                <a:cubicBezTo>
                  <a:pt y="761" x="2254"/>
                  <a:pt y="758" x="2268"/>
                  <a:pt y="751" x="2281"/>
                </a:cubicBezTo>
                <a:cubicBezTo>
                  <a:pt y="744" x="2295"/>
                  <a:pt y="733" x="2305"/>
                  <a:pt y="720" x="2312"/>
                </a:cubicBezTo>
                <a:lnTo>
                  <a:pt y="392" x="2499"/>
                </a:lnTo>
                <a:lnTo>
                  <a:pt y="751" x="2499"/>
                </a:lnTo>
                <a:lnTo>
                  <a:pt y="751" x="2668"/>
                </a:lnTo>
                <a:lnTo>
                  <a:pt y="85" x="2668"/>
                </a:lnTo>
                <a:cubicBezTo>
                  <a:pt y="65" x="2668"/>
                  <a:pt y="48" x="2662"/>
                  <a:pt y="33" x="2651"/>
                </a:cubicBezTo>
                <a:cubicBezTo>
                  <a:pt y="18" x="2639"/>
                  <a:pt y="8" x="2624"/>
                  <a:pt y="2" x="2606"/>
                </a:cubicBezTo>
                <a:cubicBezTo>
                  <a:pt y="0" x="2598"/>
                  <a:pt y="0" x="2591"/>
                  <a:pt y="0" x="2583"/>
                </a:cubicBezTo>
                <a:close/>
                <a:moveTo>
                  <a:pt y="0" x="3872"/>
                </a:moveTo>
                <a:cubicBezTo>
                  <a:pt y="0" x="3827"/>
                  <a:pt y="8" x="3786"/>
                  <a:pt y="23" x="3747"/>
                </a:cubicBezTo>
                <a:cubicBezTo>
                  <a:pt y="39" x="3709"/>
                  <a:pt y="61" x="3676"/>
                  <a:pt y="89" x="3648"/>
                </a:cubicBezTo>
                <a:cubicBezTo>
                  <a:pt y="116" x="3620"/>
                  <a:pt y="150" x="3598"/>
                  <a:pt y="188" x="3582"/>
                </a:cubicBezTo>
                <a:cubicBezTo>
                  <a:pt y="227" x="3566"/>
                  <a:pt y="268" x="3558"/>
                  <a:pt y="314" x="3558"/>
                </a:cubicBezTo>
                <a:lnTo>
                  <a:pt y="447" x="3558"/>
                </a:lnTo>
                <a:cubicBezTo>
                  <a:pt y="493" x="3558"/>
                  <a:pt y="535" x="3566"/>
                  <a:pt y="573" x="3582"/>
                </a:cubicBezTo>
                <a:cubicBezTo>
                  <a:pt y="611" x="3598"/>
                  <a:pt y="645" x="3620"/>
                  <a:pt y="673" x="3648"/>
                </a:cubicBezTo>
                <a:cubicBezTo>
                  <a:pt y="701" x="3676"/>
                  <a:pt y="722" x="3709"/>
                  <a:pt y="738" x="3747"/>
                </a:cubicBezTo>
                <a:cubicBezTo>
                  <a:pt y="753" x="3786"/>
                  <a:pt y="761" x="3827"/>
                  <a:pt y="761" x="3872"/>
                </a:cubicBezTo>
                <a:lnTo>
                  <a:pt y="761" x="4044"/>
                </a:lnTo>
                <a:cubicBezTo>
                  <a:pt y="761" x="4088"/>
                  <a:pt y="753" x="4130"/>
                  <a:pt y="738" x="4168"/>
                </a:cubicBezTo>
                <a:cubicBezTo>
                  <a:pt y="722" x="4206"/>
                  <a:pt y="701" x="4239"/>
                  <a:pt y="673" x="4267"/>
                </a:cubicBezTo>
                <a:cubicBezTo>
                  <a:pt y="645" x="4296"/>
                  <a:pt y="611" x="4317"/>
                  <a:pt y="573" x="4333"/>
                </a:cubicBezTo>
                <a:cubicBezTo>
                  <a:pt y="535" x="4349"/>
                  <a:pt y="493" x="4357"/>
                  <a:pt y="447" x="4357"/>
                </a:cubicBezTo>
                <a:lnTo>
                  <a:pt y="314" x="4357"/>
                </a:lnTo>
                <a:cubicBezTo>
                  <a:pt y="268" x="4357"/>
                  <a:pt y="227" x="4349"/>
                  <a:pt y="188" x="4333"/>
                </a:cubicBezTo>
                <a:cubicBezTo>
                  <a:pt y="150" x="4317"/>
                  <a:pt y="116" x="4296"/>
                  <a:pt y="89" x="4267"/>
                </a:cubicBezTo>
                <a:cubicBezTo>
                  <a:pt y="61" x="4239"/>
                  <a:pt y="39" x="4206"/>
                  <a:pt y="23" x="4168"/>
                </a:cubicBezTo>
                <a:cubicBezTo>
                  <a:pt y="8" x="4130"/>
                  <a:pt y="0" x="4088"/>
                  <a:pt y="0" x="4044"/>
                </a:cubicBezTo>
                <a:close/>
              </a:path>
            </a:pathLst>
          </a:custGeom>
          <a:solidFill>
            <a:srgbClr val="F1C232"/>
          </a:solidFill>
          <a:ln w="9525" cap="flat">
            <a:solidFill>
              <a:srgbClr val="000000"/>
            </a:solidFill>
            <a:prstDash val="solid"/>
            <a:round/>
            <a:headEnd w="med" len="med" type="none"/>
            <a:tailEnd w="med" len="med" type="none"/>
          </a:ln>
        </p:spPr>
      </p:sp>
      <p:sp>
        <p:nvSpPr>
          <p:cNvPr id="150" name="Shape 150"/>
          <p:cNvSpPr/>
          <p:nvPr/>
        </p:nvSpPr>
        <p:spPr>
          <a:xfrm>
            <a:off y="1350687" x="7916050"/>
            <a:ext cy="114380" cx="584665"/>
          </a:xfrm>
          <a:custGeom>
            <a:pathLst>
              <a:path w="4357" extrusionOk="0" h="762">
                <a:moveTo>
                  <a:pt y="296" x="1231"/>
                </a:moveTo>
                <a:lnTo>
                  <a:pt y="465" x="1231"/>
                </a:lnTo>
                <a:lnTo>
                  <a:pt y="465" x="1673"/>
                </a:lnTo>
                <a:lnTo>
                  <a:pt y="296" x="1673"/>
                </a:lnTo>
                <a:close/>
                <a:moveTo>
                  <a:pt y="168" x="4044"/>
                </a:moveTo>
                <a:cubicBezTo>
                  <a:pt y="168" x="4066"/>
                  <a:pt y="172" x="4085"/>
                  <a:pt y="179" x="4103"/>
                </a:cubicBezTo>
                <a:cubicBezTo>
                  <a:pt y="186" x="4121"/>
                  <a:pt y="196" x="4136"/>
                  <a:pt y="208" x="4148"/>
                </a:cubicBezTo>
                <a:cubicBezTo>
                  <a:pt y="220" x="4161"/>
                  <a:pt y="235" x="4170"/>
                  <a:pt y="253" x="4177"/>
                </a:cubicBezTo>
                <a:cubicBezTo>
                  <a:pt y="271" x="4184"/>
                  <a:pt y="291" x="4188"/>
                  <a:pt y="314" x="4188"/>
                </a:cubicBezTo>
                <a:lnTo>
                  <a:pt y="447" x="4188"/>
                </a:lnTo>
                <a:cubicBezTo>
                  <a:pt y="470" x="4188"/>
                  <a:pt y="490" x="4185"/>
                  <a:pt y="508" x="4178"/>
                </a:cubicBezTo>
                <a:cubicBezTo>
                  <a:pt y="525" x="4171"/>
                  <a:pt y="540" x="4161"/>
                  <a:pt y="553" x="4148"/>
                </a:cubicBezTo>
                <a:cubicBezTo>
                  <a:pt y="565" x="4136"/>
                  <a:pt y="575" x="4120"/>
                  <a:pt y="582" x="4103"/>
                </a:cubicBezTo>
                <a:cubicBezTo>
                  <a:pt y="589" x="4085"/>
                  <a:pt y="592" x="4065"/>
                  <a:pt y="592" x="4043"/>
                </a:cubicBezTo>
                <a:lnTo>
                  <a:pt y="592" x="3872"/>
                </a:lnTo>
                <a:cubicBezTo>
                  <a:pt y="592" x="3850"/>
                  <a:pt y="589" x="3830"/>
                  <a:pt y="582" x="3812"/>
                </a:cubicBezTo>
                <a:cubicBezTo>
                  <a:pt y="575" x="3794"/>
                  <a:pt y="565" x="3779"/>
                  <a:pt y="553" x="3766"/>
                </a:cubicBezTo>
                <a:cubicBezTo>
                  <a:pt y="540" x="3754"/>
                  <a:pt y="525" x="3744"/>
                  <a:pt y="508" x="3737"/>
                </a:cubicBezTo>
                <a:cubicBezTo>
                  <a:pt y="490" x="3730"/>
                  <a:pt y="470" x="3727"/>
                  <a:pt y="447" x="3727"/>
                </a:cubicBezTo>
                <a:lnTo>
                  <a:pt y="314" x="3727"/>
                </a:lnTo>
                <a:cubicBezTo>
                  <a:pt y="291" x="3727"/>
                  <a:pt y="271" x="3730"/>
                  <a:pt y="253" x="3737"/>
                </a:cubicBezTo>
                <a:cubicBezTo>
                  <a:pt y="235" x="3744"/>
                  <a:pt y="220" x="3754"/>
                  <a:pt y="208" x="3766"/>
                </a:cubicBezTo>
                <a:cubicBezTo>
                  <a:pt y="196" x="3779"/>
                  <a:pt y="186" x="3794"/>
                  <a:pt y="179" x="3812"/>
                </a:cubicBezTo>
                <a:cubicBezTo>
                  <a:pt y="172" x="3830"/>
                  <a:pt y="168" x="3850"/>
                  <a:pt y="168" x="3872"/>
                </a:cubicBezTo>
                <a:close/>
                <a:moveTo>
                  <a:pt y="9" x="0"/>
                </a:moveTo>
                <a:lnTo>
                  <a:pt y="178" x="0"/>
                </a:lnTo>
                <a:lnTo>
                  <a:pt y="178" x="280"/>
                </a:lnTo>
                <a:lnTo>
                  <a:pt y="751" x="280"/>
                </a:lnTo>
                <a:lnTo>
                  <a:pt y="751" x="448"/>
                </a:lnTo>
                <a:lnTo>
                  <a:pt y="178" x="448"/>
                </a:lnTo>
                <a:lnTo>
                  <a:pt y="178" x="728"/>
                </a:lnTo>
                <a:lnTo>
                  <a:pt y="9" x="728"/>
                </a:lnTo>
                <a:close/>
                <a:moveTo>
                  <a:pt y="9" x="781"/>
                </a:moveTo>
                <a:lnTo>
                  <a:pt y="751" x="781"/>
                </a:lnTo>
                <a:lnTo>
                  <a:pt y="751" x="949"/>
                </a:lnTo>
                <a:lnTo>
                  <a:pt y="9" x="949"/>
                </a:lnTo>
                <a:close/>
                <a:moveTo>
                  <a:pt y="9" x="1138"/>
                </a:moveTo>
                <a:cubicBezTo>
                  <a:pt y="9" x="1126"/>
                  <a:pt y="12" x="1115"/>
                  <a:pt y="16" x="1104"/>
                </a:cubicBezTo>
                <a:cubicBezTo>
                  <a:pt y="20" x="1094"/>
                  <a:pt y="26" x="1085"/>
                  <a:pt y="34" x="1077"/>
                </a:cubicBezTo>
                <a:cubicBezTo>
                  <a:pt y="42" x="1070"/>
                  <a:pt y="51" x="1064"/>
                  <a:pt y="61" x="1060"/>
                </a:cubicBezTo>
                <a:cubicBezTo>
                  <a:pt y="72" x="1055"/>
                  <a:pt y="83" x="1053"/>
                  <a:pt y="94" x="1053"/>
                </a:cubicBezTo>
                <a:lnTo>
                  <a:pt y="552" x="1053"/>
                </a:lnTo>
                <a:cubicBezTo>
                  <a:pt y="589" x="1053"/>
                  <a:pt y="620" x="1060"/>
                  <a:pt y="645" x="1073"/>
                </a:cubicBezTo>
                <a:cubicBezTo>
                  <a:pt y="670" x="1087"/>
                  <a:pt y="691" x="1103"/>
                  <a:pt y="707" x="1123"/>
                </a:cubicBezTo>
                <a:cubicBezTo>
                  <a:pt y="723" x="1143"/>
                  <a:pt y="734" x="1165"/>
                  <a:pt y="741" x="1188"/>
                </a:cubicBezTo>
                <a:cubicBezTo>
                  <a:pt y="748" x="1211"/>
                  <a:pt y="751" x="1232"/>
                  <a:pt y="751" x="1252"/>
                </a:cubicBezTo>
                <a:lnTo>
                  <a:pt y="751" x="1731"/>
                </a:lnTo>
                <a:lnTo>
                  <a:pt y="583" x="1731"/>
                </a:lnTo>
                <a:lnTo>
                  <a:pt y="583" x="1253"/>
                </a:lnTo>
                <a:cubicBezTo>
                  <a:pt y="583" x="1242"/>
                  <a:pt y="580" x="1234"/>
                  <a:pt y="576" x="1229"/>
                </a:cubicBezTo>
                <a:cubicBezTo>
                  <a:pt y="571" x="1224"/>
                  <a:pt y="563" x="1222"/>
                  <a:pt y="552" x="1222"/>
                </a:cubicBezTo>
                <a:lnTo>
                  <a:pt y="178" x="1222"/>
                </a:lnTo>
                <a:lnTo>
                  <a:pt y="178" x="1731"/>
                </a:lnTo>
                <a:lnTo>
                  <a:pt y="9" x="1731"/>
                </a:lnTo>
                <a:close/>
                <a:moveTo>
                  <a:pt y="9" x="2971"/>
                </a:moveTo>
                <a:cubicBezTo>
                  <a:pt y="9" x="2951"/>
                  <a:pt y="13" x="2930"/>
                  <a:pt y="20" x="2906"/>
                </a:cubicBezTo>
                <a:cubicBezTo>
                  <a:pt y="27" x="2883"/>
                  <a:pt y="38" x="2862"/>
                  <a:pt y="54" x="2842"/>
                </a:cubicBezTo>
                <a:cubicBezTo>
                  <a:pt y="70" x="2822"/>
                  <a:pt y="91" x="2805"/>
                  <a:pt y="116" x="2792"/>
                </a:cubicBezTo>
                <a:cubicBezTo>
                  <a:pt y="142" x="2779"/>
                  <a:pt y="173" x="2772"/>
                  <a:pt y="209" x="2772"/>
                </a:cubicBezTo>
                <a:lnTo>
                  <a:pt y="751" x="2772"/>
                </a:lnTo>
                <a:lnTo>
                  <a:pt y="751" x="2941"/>
                </a:lnTo>
                <a:lnTo>
                  <a:pt y="209" x="2941"/>
                </a:lnTo>
                <a:cubicBezTo>
                  <a:pt y="198" x="2941"/>
                  <a:pt y="190" x="2943"/>
                  <a:pt y="185" x="2948"/>
                </a:cubicBezTo>
                <a:cubicBezTo>
                  <a:pt y="180" x="2952"/>
                  <a:pt y="178" x="2960"/>
                  <a:pt y="178" x="2972"/>
                </a:cubicBezTo>
                <a:lnTo>
                  <a:pt y="178" x="3258"/>
                </a:lnTo>
                <a:cubicBezTo>
                  <a:pt y="178" x="3271"/>
                  <a:pt y="180" x="3283"/>
                  <a:pt y="185" x="3293"/>
                </a:cubicBezTo>
                <a:cubicBezTo>
                  <a:pt y="189" x="3303"/>
                  <a:pt y="195" x="3312"/>
                  <a:pt y="202" x="3319"/>
                </a:cubicBezTo>
                <a:cubicBezTo>
                  <a:pt y="209" x="3326"/>
                  <a:pt y="219" x="3332"/>
                  <a:pt y="230" x="3336"/>
                </a:cubicBezTo>
                <a:cubicBezTo>
                  <a:pt y="241" x="3341"/>
                  <a:pt y="253" x="3343"/>
                  <a:pt y="267" x="3345"/>
                </a:cubicBezTo>
                <a:lnTo>
                  <a:pt y="323" x="3345"/>
                </a:lnTo>
                <a:cubicBezTo>
                  <a:pt y="337" x="3345"/>
                  <a:pt y="349" x="3343"/>
                  <a:pt y="359" x="3338"/>
                </a:cubicBezTo>
                <a:cubicBezTo>
                  <a:pt y="369" x="3334"/>
                  <a:pt y="378" x="3328"/>
                  <a:pt y="385" x="3321"/>
                </a:cubicBezTo>
                <a:cubicBezTo>
                  <a:pt y="392" x="3314"/>
                  <a:pt y="398" x="3305"/>
                  <a:pt y="403" x="3294"/>
                </a:cubicBezTo>
                <a:cubicBezTo>
                  <a:pt y="407" x="3283"/>
                  <a:pt y="410" x="3270"/>
                  <a:pt y="411" x="3257"/>
                </a:cubicBezTo>
                <a:lnTo>
                  <a:pt y="411" x="2950"/>
                </a:lnTo>
                <a:lnTo>
                  <a:pt y="579" x="2950"/>
                </a:lnTo>
                <a:lnTo>
                  <a:pt y="579" x="3258"/>
                </a:lnTo>
                <a:cubicBezTo>
                  <a:pt y="579" x="3275"/>
                  <a:pt y="578" x="3293"/>
                  <a:pt y="574" x="3312"/>
                </a:cubicBezTo>
                <a:cubicBezTo>
                  <a:pt y="570" x="3331"/>
                  <a:pt y="564" x="3350"/>
                  <a:pt y="555" x="3369"/>
                </a:cubicBezTo>
                <a:cubicBezTo>
                  <a:pt y="547" x="3388"/>
                  <a:pt y="536" x="3406"/>
                  <a:pt y="522" x="3423"/>
                </a:cubicBezTo>
                <a:cubicBezTo>
                  <a:pt y="509" x="3441"/>
                  <a:pt y="492" x="3456"/>
                  <a:pt y="473" x="3470"/>
                </a:cubicBezTo>
                <a:cubicBezTo>
                  <a:pt y="454" x="3483"/>
                  <a:pt y="432" x="3494"/>
                  <a:pt y="407" x="3502"/>
                </a:cubicBezTo>
                <a:cubicBezTo>
                  <a:pt y="382" x="3509"/>
                  <a:pt y="354" x="3513"/>
                  <a:pt y="323" x="3513"/>
                </a:cubicBezTo>
                <a:lnTo>
                  <a:pt y="266" x="3513"/>
                </a:lnTo>
                <a:cubicBezTo>
                  <a:pt y="249" x="3513"/>
                  <a:pt y="231" x="3511"/>
                  <a:pt y="211" x="3507"/>
                </a:cubicBezTo>
                <a:cubicBezTo>
                  <a:pt y="192" x="3504"/>
                  <a:pt y="173" x="3497"/>
                  <a:pt y="154" x="3489"/>
                </a:cubicBezTo>
                <a:cubicBezTo>
                  <a:pt y="135" x="3480"/>
                  <a:pt y="117" x="3469"/>
                  <a:pt y="100" x="3456"/>
                </a:cubicBezTo>
                <a:cubicBezTo>
                  <a:pt y="82" x="3443"/>
                  <a:pt y="67" x="3426"/>
                  <a:pt y="54" x="3407"/>
                </a:cubicBezTo>
                <a:cubicBezTo>
                  <a:pt y="40" x="3388"/>
                  <a:pt y="29" x="3366"/>
                  <a:pt y="22" x="3341"/>
                </a:cubicBezTo>
                <a:cubicBezTo>
                  <a:pt y="13" x="3316"/>
                  <a:pt y="9" x="3288"/>
                  <a:pt y="9" x="3258"/>
                </a:cubicBezTo>
                <a:close/>
                <a:moveTo>
                  <a:pt y="0" x="2583"/>
                </a:moveTo>
                <a:cubicBezTo>
                  <a:pt y="0" x="2572"/>
                  <a:pt y="2" x="2562"/>
                  <a:pt y="6" x="2551"/>
                </a:cubicBezTo>
                <a:cubicBezTo>
                  <a:pt y="13" x="2534"/>
                  <a:pt y="24" x="2520"/>
                  <a:pt y="41" x="2510"/>
                </a:cubicBezTo>
                <a:lnTo>
                  <a:pt y="512" x="2239"/>
                </a:lnTo>
                <a:lnTo>
                  <a:pt y="41" x="1968"/>
                </a:lnTo>
                <a:cubicBezTo>
                  <a:pt y="33" x="1963"/>
                  <a:pt y="26" x="1957"/>
                  <a:pt y="20" x="1950"/>
                </a:cubicBezTo>
                <a:cubicBezTo>
                  <a:pt y="14" x="1943"/>
                  <a:pt y="9" x="1936"/>
                  <a:pt y="6" x="1927"/>
                </a:cubicBezTo>
                <a:cubicBezTo>
                  <a:pt y="3" x="1919"/>
                  <a:pt y="1" x="1910"/>
                  <a:pt y="0" x="1901"/>
                </a:cubicBezTo>
                <a:cubicBezTo>
                  <a:pt y="0" x="1899"/>
                  <a:pt y="0" x="1897"/>
                  <a:pt y="0" x="1894"/>
                </a:cubicBezTo>
                <a:cubicBezTo>
                  <a:pt y="0" x="1888"/>
                  <a:pt y="1" x="1881"/>
                  <a:pt y="2" x="1874"/>
                </a:cubicBezTo>
                <a:cubicBezTo>
                  <a:pt y="8" x="1855"/>
                  <a:pt y="18" x="1840"/>
                  <a:pt y="33" x="1829"/>
                </a:cubicBezTo>
                <a:cubicBezTo>
                  <a:pt y="48" x="1817"/>
                  <a:pt y="65" x="1812"/>
                  <a:pt y="85" x="1812"/>
                </a:cubicBezTo>
                <a:lnTo>
                  <a:pt y="751" x="1812"/>
                </a:lnTo>
                <a:lnTo>
                  <a:pt y="751" x="1980"/>
                </a:lnTo>
                <a:lnTo>
                  <a:pt y="392" x="1980"/>
                </a:lnTo>
                <a:lnTo>
                  <a:pt y="720" x="2167"/>
                </a:lnTo>
                <a:cubicBezTo>
                  <a:pt y="733" x="2175"/>
                  <a:pt y="743" x="2185"/>
                  <a:pt y="751" x="2198"/>
                </a:cubicBezTo>
                <a:cubicBezTo>
                  <a:pt y="758" x="2211"/>
                  <a:pt y="761" x="2225"/>
                  <a:pt y="761" x="2239"/>
                </a:cubicBezTo>
                <a:cubicBezTo>
                  <a:pt y="761" x="2254"/>
                  <a:pt y="758" x="2268"/>
                  <a:pt y="751" x="2281"/>
                </a:cubicBezTo>
                <a:cubicBezTo>
                  <a:pt y="744" x="2295"/>
                  <a:pt y="733" x="2305"/>
                  <a:pt y="720" x="2312"/>
                </a:cubicBezTo>
                <a:lnTo>
                  <a:pt y="392" x="2499"/>
                </a:lnTo>
                <a:lnTo>
                  <a:pt y="751" x="2499"/>
                </a:lnTo>
                <a:lnTo>
                  <a:pt y="751" x="2668"/>
                </a:lnTo>
                <a:lnTo>
                  <a:pt y="85" x="2668"/>
                </a:lnTo>
                <a:cubicBezTo>
                  <a:pt y="65" x="2668"/>
                  <a:pt y="48" x="2662"/>
                  <a:pt y="33" x="2651"/>
                </a:cubicBezTo>
                <a:cubicBezTo>
                  <a:pt y="18" x="2639"/>
                  <a:pt y="8" x="2624"/>
                  <a:pt y="2" x="2606"/>
                </a:cubicBezTo>
                <a:cubicBezTo>
                  <a:pt y="0" x="2598"/>
                  <a:pt y="0" x="2591"/>
                  <a:pt y="0" x="2583"/>
                </a:cubicBezTo>
                <a:close/>
                <a:moveTo>
                  <a:pt y="0" x="3872"/>
                </a:moveTo>
                <a:cubicBezTo>
                  <a:pt y="0" x="3827"/>
                  <a:pt y="8" x="3786"/>
                  <a:pt y="23" x="3747"/>
                </a:cubicBezTo>
                <a:cubicBezTo>
                  <a:pt y="39" x="3709"/>
                  <a:pt y="61" x="3676"/>
                  <a:pt y="89" x="3648"/>
                </a:cubicBezTo>
                <a:cubicBezTo>
                  <a:pt y="116" x="3620"/>
                  <a:pt y="150" x="3598"/>
                  <a:pt y="188" x="3582"/>
                </a:cubicBezTo>
                <a:cubicBezTo>
                  <a:pt y="227" x="3566"/>
                  <a:pt y="268" x="3558"/>
                  <a:pt y="314" x="3558"/>
                </a:cubicBezTo>
                <a:lnTo>
                  <a:pt y="447" x="3558"/>
                </a:lnTo>
                <a:cubicBezTo>
                  <a:pt y="493" x="3558"/>
                  <a:pt y="535" x="3566"/>
                  <a:pt y="573" x="3582"/>
                </a:cubicBezTo>
                <a:cubicBezTo>
                  <a:pt y="611" x="3598"/>
                  <a:pt y="645" x="3620"/>
                  <a:pt y="673" x="3648"/>
                </a:cubicBezTo>
                <a:cubicBezTo>
                  <a:pt y="701" x="3676"/>
                  <a:pt y="722" x="3709"/>
                  <a:pt y="738" x="3747"/>
                </a:cubicBezTo>
                <a:cubicBezTo>
                  <a:pt y="753" x="3786"/>
                  <a:pt y="761" x="3827"/>
                  <a:pt y="761" x="3872"/>
                </a:cubicBezTo>
                <a:lnTo>
                  <a:pt y="761" x="4044"/>
                </a:lnTo>
                <a:cubicBezTo>
                  <a:pt y="761" x="4088"/>
                  <a:pt y="753" x="4130"/>
                  <a:pt y="738" x="4168"/>
                </a:cubicBezTo>
                <a:cubicBezTo>
                  <a:pt y="722" x="4206"/>
                  <a:pt y="701" x="4239"/>
                  <a:pt y="673" x="4267"/>
                </a:cubicBezTo>
                <a:cubicBezTo>
                  <a:pt y="645" x="4296"/>
                  <a:pt y="611" x="4317"/>
                  <a:pt y="573" x="4333"/>
                </a:cubicBezTo>
                <a:cubicBezTo>
                  <a:pt y="535" x="4349"/>
                  <a:pt y="493" x="4357"/>
                  <a:pt y="447" x="4357"/>
                </a:cubicBezTo>
                <a:lnTo>
                  <a:pt y="314" x="4357"/>
                </a:lnTo>
                <a:cubicBezTo>
                  <a:pt y="268" x="4357"/>
                  <a:pt y="227" x="4349"/>
                  <a:pt y="188" x="4333"/>
                </a:cubicBezTo>
                <a:cubicBezTo>
                  <a:pt y="150" x="4317"/>
                  <a:pt y="116" x="4296"/>
                  <a:pt y="89" x="4267"/>
                </a:cubicBezTo>
                <a:cubicBezTo>
                  <a:pt y="61" x="4239"/>
                  <a:pt y="39" x="4206"/>
                  <a:pt y="23" x="4168"/>
                </a:cubicBezTo>
                <a:cubicBezTo>
                  <a:pt y="8" x="4130"/>
                  <a:pt y="0" x="4088"/>
                  <a:pt y="0" x="4044"/>
                </a:cubicBezTo>
                <a:close/>
              </a:path>
            </a:pathLst>
          </a:custGeom>
          <a:solidFill>
            <a:srgbClr val="F1C232"/>
          </a:solidFill>
          <a:ln w="9525" cap="flat">
            <a:solidFill>
              <a:srgbClr val="000000"/>
            </a:solidFill>
            <a:prstDash val="solid"/>
            <a:round/>
            <a:headEnd w="med" len="med" type="none"/>
            <a:tailEnd w="med" len="med" type="none"/>
          </a:ln>
        </p:spPr>
      </p:sp>
      <p:sp>
        <p:nvSpPr>
          <p:cNvPr id="151" name="Shape 151"/>
          <p:cNvSpPr/>
          <p:nvPr/>
        </p:nvSpPr>
        <p:spPr>
          <a:xfrm>
            <a:off y="4717625" x="3280850"/>
            <a:ext cy="190200" cx="3679800"/>
          </a:xfrm>
          <a:prstGeom prst="leftRightArrow">
            <a:avLst>
              <a:gd fmla="val 50000" name="adj1"/>
              <a:gd fmla="val 182596" name="adj2"/>
            </a:avLst>
          </a:prstGeom>
          <a:solidFill>
            <a:srgbClr val="FFFFFF"/>
          </a:solidFill>
          <a:ln w="19050" cap="flat">
            <a:solidFill>
              <a:srgbClr val="000000"/>
            </a:solidFill>
            <a:prstDash val="solid"/>
            <a:round/>
            <a:headEnd w="med" len="med" type="none"/>
            <a:tailEnd w="med" len="med" type="none"/>
          </a:ln>
        </p:spPr>
        <p:txBody>
          <a:bodyPr bIns="91425" rIns="91425" lIns="91425" tIns="91425" anchor="ctr" anchorCtr="0">
            <a:noAutofit/>
          </a:bodyPr>
          <a:lstStyle/>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xmlns:r="http://schemas.openxmlformats.org/officeDocument/2006/relationships" name="simple-dark">
  <a:themeElements>
    <a:clrScheme name="Custom 345">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