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>
        <p:scale>
          <a:sx n="64" d="100"/>
          <a:sy n="64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87E8-0593-4B10-81CF-76FFA80CD08D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9EA1-481E-430C-9EE8-A22C8D61F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5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que cela permet surtout de visualiser les deux fonctionnalités précédentes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1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5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2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3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9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que </a:t>
            </a:r>
            <a:r>
              <a:rPr lang="fr-FR" dirty="0" err="1"/>
              <a:t>pymunk</a:t>
            </a:r>
            <a:r>
              <a:rPr lang="fr-FR" dirty="0"/>
              <a:t> permet d’aller à un niveau de modélisation supplémentaire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61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EA1-481E-430C-9EE8-A22C8D61F1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08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F667B-2E47-482A-2A6F-5D0738A2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E35CE4-9905-FDC0-9433-3F84320A8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64529-D2DC-DB59-F746-BA22B52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2843E-C299-15E9-F42C-950FE97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31B79-4127-9F0F-02FD-A4B9B86B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BCF2-C7A9-7547-87ED-747D5A6A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978F5-8566-D5C2-CAD0-77D17275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2EE2-AA63-F4CA-1955-7570F54A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33ADB-7BE1-4F5D-E803-B4FB0193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9610B-68FF-9D60-1037-53A39110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018A1E-CA85-CF09-6803-E46FF66F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B97822-8A1E-173A-A1F1-8DD1B860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7D29C7-E674-1BE6-41DA-15FE622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F1769-3AD7-86FA-1E61-9B512142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1D32E-8E81-CAEE-CB3B-208B12A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2ED82-D06D-C2EC-3851-AFA031C3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2C8A4-0639-B8E3-21FC-1D99869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C91EB-2F71-4D68-8105-73B595E7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1BE16-C352-B835-4747-912476D8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49EBC-0296-C05B-C319-E7291787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F95ED-3788-36FC-2D6A-0591D146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0C4A3-962F-8BB3-34B9-77BADB34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7C6A7-AEBD-287D-D5F5-9C13AB11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904A0-AC7F-8730-7F17-7B4E7A1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A1A4B-07DF-8D02-2639-5B9FBB1A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1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AEC34-183A-EDAC-7A18-3DE04E03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850E8-9212-1C9F-DC48-B213E179E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470A9-498B-6606-09F4-31AD3654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C28790-A1C2-C512-02BF-A06BB7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F0AD42-CE1F-5949-3913-62646490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E674C-D5E6-B654-0FC9-D23D116F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A2D72-A990-708E-1333-75667F66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971474-09C7-1014-FD35-3F1BEF93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7618E0-890B-D888-0DB7-39A74CC0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AB7CEF-71F9-8346-3222-D8AA99D4D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1436AE-3353-06E6-E2F0-837921FD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BC4464-2565-70FD-8600-C3B474EE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A33162-563B-9188-9B81-02546313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3C6589-8064-DE13-B563-BB84D281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1557C-66D7-EA20-F106-0298AF59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099A7-9F15-6E1E-07BB-3FEFA472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6FC526-BD61-F760-3C66-BF1E9EBA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B0B1AC-B50D-1C6A-F4E8-57BFDEF2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7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32A8DF-F3D6-5ED9-66BF-3354195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B3C603-FCDA-6684-A3DA-CBE15B7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2AE37-D056-C489-A5EA-5C964944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8E30B-7717-E119-217F-BEB3102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B3A08-F9AF-1130-3009-0B5062D2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5472DC-F7E5-3492-EC48-101A867D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DC274B-12AB-19B2-28C9-5C4FC7EC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DD2EC5-F40E-08AB-75C3-3A82E161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B0B2F-F5B2-11A7-4A29-AA86F943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D3AC4-C347-AF68-8965-64FBAE6B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8E1D92-01FC-F5CC-61B3-DFDEEB22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C5F42-A97E-39BB-620F-D32AACC7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61642F-7241-C277-D0E6-22D95DEB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69579-DF8F-3218-4414-4EF0183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ACF4F-2AFC-0FE0-B39A-2DF1EB3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82C438-2EF7-C0FB-FAA9-26E701CA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7B3A9C-4DF2-FECF-B040-9A7E9B93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BB4C57-936D-5BCF-130A-D40A84BA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076E-C754-49DC-A5D0-E8C2249DCBAB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09A6F-7FC2-9206-EF7A-35B8FAFFC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3ABB-2FE8-E9EE-F693-9E9DACA4F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803E-A7FB-4A20-87F0-760EE7CC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40650-6E8A-AD2D-E10D-E3B5216C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D33BC-9697-09BF-9B2C-0CBA039A4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DELAVAUD Paul-Emile</a:t>
            </a:r>
          </a:p>
          <a:p>
            <a:r>
              <a:rPr lang="fr-FR" dirty="0"/>
              <a:t>FAYNOT Guillaume</a:t>
            </a:r>
          </a:p>
          <a:p>
            <a:r>
              <a:rPr lang="fr-FR" dirty="0"/>
              <a:t>MONTOYA Samuel</a:t>
            </a:r>
          </a:p>
          <a:p>
            <a:r>
              <a:rPr lang="fr-FR" dirty="0"/>
              <a:t>NOËL—BERTIN Paul</a:t>
            </a:r>
          </a:p>
          <a:p>
            <a:r>
              <a:rPr lang="fr-FR" dirty="0"/>
              <a:t>TALBAUT Gatien</a:t>
            </a:r>
          </a:p>
        </p:txBody>
      </p:sp>
    </p:spTree>
    <p:extLst>
      <p:ext uri="{BB962C8B-B14F-4D97-AF65-F5344CB8AC3E}">
        <p14:creationId xmlns:p14="http://schemas.microsoft.com/office/powerpoint/2010/main" val="10512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5 : Mise à jour de la position des boules en fonction de la vitesse</a:t>
            </a:r>
          </a:p>
        </p:txBody>
      </p:sp>
    </p:spTree>
    <p:extLst>
      <p:ext uri="{BB962C8B-B14F-4D97-AF65-F5344CB8AC3E}">
        <p14:creationId xmlns:p14="http://schemas.microsoft.com/office/powerpoint/2010/main" val="60305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3 : mise en place des interactions entre les boules</a:t>
            </a:r>
          </a:p>
        </p:txBody>
      </p:sp>
    </p:spTree>
    <p:extLst>
      <p:ext uri="{BB962C8B-B14F-4D97-AF65-F5344CB8AC3E}">
        <p14:creationId xmlns:p14="http://schemas.microsoft.com/office/powerpoint/2010/main" val="196070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6 : modélisation du choc entre les boules</a:t>
            </a:r>
          </a:p>
        </p:txBody>
      </p:sp>
    </p:spTree>
    <p:extLst>
      <p:ext uri="{BB962C8B-B14F-4D97-AF65-F5344CB8AC3E}">
        <p14:creationId xmlns:p14="http://schemas.microsoft.com/office/powerpoint/2010/main" val="306818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7 : modélisation des frottements avec le tapis</a:t>
            </a:r>
          </a:p>
        </p:txBody>
      </p:sp>
    </p:spTree>
    <p:extLst>
      <p:ext uri="{BB962C8B-B14F-4D97-AF65-F5344CB8AC3E}">
        <p14:creationId xmlns:p14="http://schemas.microsoft.com/office/powerpoint/2010/main" val="412384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4 : Paramétrer la simulation depuis une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129911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8-9-10  lancement d’une simulation en ligne de commande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2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2 : Un billard avec </a:t>
            </a:r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5 : Représentation du billard avec </a:t>
            </a:r>
            <a:r>
              <a:rPr lang="fr-FR" dirty="0" err="1"/>
              <a:t>pymunk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76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2 : Un billard avec </a:t>
            </a:r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11 : création d'un billard fonctionnel avec </a:t>
            </a:r>
            <a:r>
              <a:rPr lang="fr-FR" dirty="0" err="1"/>
              <a:t>pymunk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9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2 : Un billard avec </a:t>
            </a:r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12 : prise en compte de la rotation de la boule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B0760BD3-CE83-6D0A-799A-10D114AB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281237"/>
            <a:ext cx="6905625" cy="2295525"/>
          </a:xfrm>
          <a:prstGeom prst="rect">
            <a:avLst/>
          </a:prstGeom>
        </p:spPr>
      </p:pic>
      <p:pic>
        <p:nvPicPr>
          <p:cNvPr id="7" name="Image 6" descr="Une image contenant croquis, dessin, diagramme, cercle&#10;&#10;Description générée automatiquement">
            <a:extLst>
              <a:ext uri="{FF2B5EF4-FFF2-40B4-BE49-F238E27FC236}">
                <a16:creationId xmlns:a16="http://schemas.microsoft.com/office/drawing/2014/main" id="{AED599D8-EA15-937C-2F0E-388248704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14" y="4959350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3 : un jeu complet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6 : Utilisation d’un GUI</a:t>
            </a:r>
          </a:p>
        </p:txBody>
      </p:sp>
    </p:spTree>
    <p:extLst>
      <p:ext uri="{BB962C8B-B14F-4D97-AF65-F5344CB8AC3E}">
        <p14:creationId xmlns:p14="http://schemas.microsoft.com/office/powerpoint/2010/main" val="9275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F0C22-5226-5B91-2649-457D2000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C4A9D-95D9-3877-0349-167A2B6B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avoir choisi un billard</a:t>
            </a:r>
          </a:p>
        </p:txBody>
      </p:sp>
    </p:spTree>
    <p:extLst>
      <p:ext uri="{BB962C8B-B14F-4D97-AF65-F5344CB8AC3E}">
        <p14:creationId xmlns:p14="http://schemas.microsoft.com/office/powerpoint/2010/main" val="340740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2 : Un billard avec </a:t>
            </a:r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13 : mise en place d'une interface graphique pour lancer un coup « in-</a:t>
            </a:r>
            <a:r>
              <a:rPr lang="fr-FR" dirty="0" err="1"/>
              <a:t>game</a:t>
            </a:r>
            <a:r>
              <a:rPr lang="fr-FR" dirty="0"/>
              <a:t> » </a:t>
            </a:r>
          </a:p>
          <a:p>
            <a:endParaRPr lang="fr-FR" dirty="0"/>
          </a:p>
          <a:p>
            <a:r>
              <a:rPr lang="fr-FR" dirty="0"/>
              <a:t>Choix :  </a:t>
            </a:r>
            <a:r>
              <a:rPr lang="fr-FR" dirty="0" err="1"/>
              <a:t>pygame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Graphique, graphisme, Dessin animé, Police&#10;&#10;Description générée automatiquement">
            <a:extLst>
              <a:ext uri="{FF2B5EF4-FFF2-40B4-BE49-F238E27FC236}">
                <a16:creationId xmlns:a16="http://schemas.microsoft.com/office/drawing/2014/main" id="{20B66F7D-E7BC-66B8-F141-11FD86AE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76" y="2295525"/>
            <a:ext cx="4038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9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2 : Un billard avec </a:t>
            </a:r>
            <a:r>
              <a:rPr lang="fr-FR" dirty="0" err="1"/>
              <a:t>pymunk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14 : gestion d'une partie de billard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3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116BA-3C03-8B2E-F092-0DF7A547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AF4DC-8F0F-0402-E83F-B323E2ED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Repository sur </a:t>
            </a:r>
            <a:r>
              <a:rPr lang="fr-FR" dirty="0" err="1"/>
              <a:t>Gitlab</a:t>
            </a:r>
            <a:endParaRPr lang="fr-FR" dirty="0"/>
          </a:p>
          <a:p>
            <a:r>
              <a:rPr lang="fr-FR" dirty="0"/>
              <a:t>Ecriture des objectifs, sprints et fonctionnalités sur le README.md</a:t>
            </a:r>
          </a:p>
          <a:p>
            <a:endParaRPr lang="fr-FR" dirty="0"/>
          </a:p>
          <a:p>
            <a:r>
              <a:rPr lang="fr-FR" dirty="0"/>
              <a:t>[Photo du repo et du repository graph]</a:t>
            </a:r>
          </a:p>
          <a:p>
            <a:r>
              <a:rPr lang="fr-FR" dirty="0"/>
              <a:t>[Scripts de test autant que possible]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1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4E7CED-639B-A7C5-FC5E-C3E0376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983BE9-03DB-A007-F290-C26E07907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Sprint 1 : mise en place du modèle du billard</a:t>
            </a:r>
          </a:p>
        </p:txBody>
      </p:sp>
    </p:spTree>
    <p:extLst>
      <p:ext uri="{BB962C8B-B14F-4D97-AF65-F5344CB8AC3E}">
        <p14:creationId xmlns:p14="http://schemas.microsoft.com/office/powerpoint/2010/main" val="8634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2 : affichage du billard et d’une boule avec </a:t>
            </a:r>
            <a:r>
              <a:rPr lang="fr-FR" dirty="0" err="1"/>
              <a:t>matplotlib</a:t>
            </a:r>
            <a:endParaRPr lang="fr-FR" dirty="0"/>
          </a:p>
          <a:p>
            <a:r>
              <a:rPr lang="fr-FR" dirty="0"/>
              <a:t>[Afficher le code]</a:t>
            </a:r>
          </a:p>
          <a:p>
            <a:r>
              <a:rPr lang="fr-FR" dirty="0"/>
              <a:t>[Afficher l’exemple retourné sur </a:t>
            </a:r>
            <a:r>
              <a:rPr lang="fr-FR" dirty="0" err="1"/>
              <a:t>matplotlib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34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1 : représentation d’une table de billard et d’une boule</a:t>
            </a:r>
          </a:p>
          <a:p>
            <a:endParaRPr lang="fr-FR" dirty="0"/>
          </a:p>
          <a:p>
            <a:r>
              <a:rPr lang="fr-FR" dirty="0"/>
              <a:t>[Afficher le code]</a:t>
            </a:r>
          </a:p>
          <a:p>
            <a:r>
              <a:rPr lang="fr-FR" dirty="0"/>
              <a:t>Classes : Pool, </a:t>
            </a:r>
            <a:r>
              <a:rPr lang="fr-FR" dirty="0" err="1"/>
              <a:t>Board</a:t>
            </a:r>
            <a:r>
              <a:rPr lang="fr-FR" dirty="0"/>
              <a:t>, Ball, </a:t>
            </a:r>
            <a:r>
              <a:rPr lang="fr-FR" dirty="0" err="1"/>
              <a:t>Cue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3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 mise en place du mouvement libre au sein du billard</a:t>
            </a:r>
          </a:p>
        </p:txBody>
      </p:sp>
    </p:spTree>
    <p:extLst>
      <p:ext uri="{BB962C8B-B14F-4D97-AF65-F5344CB8AC3E}">
        <p14:creationId xmlns:p14="http://schemas.microsoft.com/office/powerpoint/2010/main" val="82748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3 : simulation du mouvement d’une boule initié par un coup frappé avec la queue</a:t>
            </a:r>
          </a:p>
          <a:p>
            <a:r>
              <a:rPr lang="fr-FR" dirty="0"/>
              <a:t>[Afficher un gif]</a:t>
            </a:r>
          </a:p>
        </p:txBody>
      </p:sp>
    </p:spTree>
    <p:extLst>
      <p:ext uri="{BB962C8B-B14F-4D97-AF65-F5344CB8AC3E}">
        <p14:creationId xmlns:p14="http://schemas.microsoft.com/office/powerpoint/2010/main" val="140012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6112-1127-DA96-2662-4C200AB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1 : 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2B539-E6E1-68E5-6CF5-A91453D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 4 : modélisation les interactions entre la boule et le bord de la table de billard (rebonds)</a:t>
            </a:r>
          </a:p>
          <a:p>
            <a:r>
              <a:rPr lang="fr-FR" dirty="0"/>
              <a:t>Modélisation de niveau 1 : Approche basée sur les lois de l’optique</a:t>
            </a:r>
          </a:p>
          <a:p>
            <a:r>
              <a:rPr lang="fr-FR" dirty="0"/>
              <a:t>Exploitation de symétries</a:t>
            </a:r>
          </a:p>
          <a:p>
            <a:endParaRPr lang="fr-FR" dirty="0"/>
          </a:p>
          <a:p>
            <a:r>
              <a:rPr lang="fr-FR" dirty="0"/>
              <a:t>[Afficher le code]</a:t>
            </a:r>
          </a:p>
          <a:p>
            <a:endParaRPr lang="fr-FR" dirty="0"/>
          </a:p>
        </p:txBody>
      </p:sp>
      <p:pic>
        <p:nvPicPr>
          <p:cNvPr id="5" name="Image 4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6B10A14F-DCA2-AAC7-F255-EB0FEAA3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82" y="18494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48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Grand écran</PresentationFormat>
  <Paragraphs>74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BITE</vt:lpstr>
      <vt:lpstr>Sujet de notre étude</vt:lpstr>
      <vt:lpstr>Notre organisation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1 : MVP</vt:lpstr>
      <vt:lpstr>Objectif 2 : Un billard avec pymunk</vt:lpstr>
      <vt:lpstr>Objectif 2 : Un billard avec pymunk</vt:lpstr>
      <vt:lpstr>Objectif 2 : Un billard avec pymunk</vt:lpstr>
      <vt:lpstr>Objectif 3 : un jeu complet</vt:lpstr>
      <vt:lpstr>Objectif 2 : Un billard avec pymunk</vt:lpstr>
      <vt:lpstr>Objectif 2 : Un billard avec pymunk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Guillaume Faynot (Student at CentraleSupelec)</dc:creator>
  <cp:lastModifiedBy>Guillaume Faynot (Student at CentraleSupelec)</cp:lastModifiedBy>
  <cp:revision>1</cp:revision>
  <dcterms:created xsi:type="dcterms:W3CDTF">2023-11-20T09:34:17Z</dcterms:created>
  <dcterms:modified xsi:type="dcterms:W3CDTF">2023-11-20T10:07:05Z</dcterms:modified>
</cp:coreProperties>
</file>