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40"/>
    <a:srgbClr val="EC665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4" d="100"/>
          <a:sy n="94" d="100"/>
        </p:scale>
        <p:origin x="7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7F2F-0A67-4D42-84AF-13F83AF9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EB0E-64FD-EB4C-BAD6-F0B27087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5147-9588-5E48-AB5E-71187604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488E-6A8F-B24F-B7B3-9E92EBCC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A5AD-5E06-684E-8152-C87D7A05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4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3AE8-3488-8040-B15C-1C5A7EA8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B5485-84BA-A44C-9DDE-C660D999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2288-71FB-534B-8C97-63AF4E00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BF68-CC2E-8E48-82FA-BC954AF2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E437-6991-714E-9EA8-E831DB80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84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29F51-7B7E-D147-A31E-2BCB50EF8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F16B-C758-A944-824A-F7A7C5BE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3F9D-891D-6940-B32A-0EAE772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D24E-EA81-994B-98E0-4A24C9EF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F406-2C17-D448-B53D-48F10D0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2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FCA7-A0A2-8B4A-998B-3559CB9C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DC45-49C5-734E-9508-B60917D4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A165-B542-694C-911A-7DD7CC97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089E-1962-AD4C-B76F-02DA85C0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B743-3E87-6C47-B598-583514A7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A03-674B-0242-825C-D020776D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A84D3-0D6B-D442-8A09-144F39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3767-91CC-924C-937A-1071F898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21FD-8817-6042-840A-43C4E10A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0013-27FC-D442-AEEA-304F2118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3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9E87-6C32-6041-98B0-2EF7356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DD71-1DBB-8B40-9218-A445DCA1C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21B0-3E89-A04B-9E9C-A5CB754A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41F3-0AB0-274F-BB76-4FE973AF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0E5A-78B2-3E4D-B824-17318003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DC3D-C032-804E-BB3C-76BD1E0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6300-027F-E749-9445-E2123E94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1159-676E-BE42-9321-FEEAB754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2237-7572-0347-8AD2-C49ABBF5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2B073-7F27-2C42-8735-766FBEF3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E8D29-EF28-8F48-BD6C-D9189D81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FD3BF-EADD-4542-AF00-A3035FAC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0ACC8-618F-BF4F-8B1D-4687CAD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6A322-ECA6-1244-AB7E-AAE3C762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1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39F-308A-6C44-9FAC-299A86C1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90CCA-843D-EA42-BC5D-B63D3B3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CDF52-A9FE-8D4B-A9DD-13B542AF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C95D4-CE47-204C-AA39-35D04DB7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8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9C10A-2634-2E43-9F79-1C80B7A9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428E7-C5FA-B748-8CB9-3CCAE4AC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1D382-40EB-714B-BE29-F005E95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7427-5177-0043-A2B5-06420F4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3CD9-57E7-844E-AF77-35556E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820F-70BC-9243-8F74-5E9FAB0F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02D2-F67B-514D-B076-128A4BE9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AF92C-B34F-0241-927C-9E9FD8AF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69592-703B-2142-B569-817F88C3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7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9E4C-7836-E34A-A409-2B52E46F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17915-5325-DB40-B74F-0204FE36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FDAE-777C-794C-A998-82DD7BC7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2163-61C3-D746-AA1C-EA31BC8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6446-967C-0F45-B9D9-78B3DD3A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4078-4C91-EA4B-AFC8-EA7207E8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F5352-C155-8D41-9091-9689B534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1BB7-6D83-7949-94DB-E16DEFFD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AB0E-48CF-E24E-B427-3867206A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37CE-CFA2-6A43-A2D0-CEDBA26B035D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8601-2DE3-A24F-AC39-8E36041A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751A-66B4-6E48-B13B-5998CEA7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3E987-FCC8-5F4F-AE7A-D2E4B73FB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E546224-EAE2-3243-964E-FC671C3B91EF}"/>
              </a:ext>
            </a:extLst>
          </p:cNvPr>
          <p:cNvGrpSpPr/>
          <p:nvPr/>
        </p:nvGrpSpPr>
        <p:grpSpPr>
          <a:xfrm>
            <a:off x="1913767" y="774915"/>
            <a:ext cx="6408823" cy="3644686"/>
            <a:chOff x="1913767" y="774915"/>
            <a:chExt cx="6408823" cy="36446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3C780-5A03-ED49-8C97-950684BEBEB0}"/>
                </a:ext>
              </a:extLst>
            </p:cNvPr>
            <p:cNvSpPr/>
            <p:nvPr/>
          </p:nvSpPr>
          <p:spPr>
            <a:xfrm>
              <a:off x="1913767" y="774915"/>
              <a:ext cx="6408823" cy="364468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15CE8159-6895-394F-A57E-6DBE8B395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04242" y="2685984"/>
              <a:ext cx="545297" cy="1077224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AF1543-468E-614E-8DA1-16430CCCF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645" y="966350"/>
              <a:ext cx="6153485" cy="2095500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6275F297-3E5C-9E41-85B3-46F327D98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3767" y="2233448"/>
              <a:ext cx="1154385" cy="218615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432998-FA91-CE4A-A646-FC502079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004242" y="2694023"/>
              <a:ext cx="5461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99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505A7F-99FE-0843-881C-C36B6EFD4473}"/>
              </a:ext>
            </a:extLst>
          </p:cNvPr>
          <p:cNvGrpSpPr/>
          <p:nvPr/>
        </p:nvGrpSpPr>
        <p:grpSpPr>
          <a:xfrm>
            <a:off x="1448515" y="680780"/>
            <a:ext cx="3144416" cy="5602326"/>
            <a:chOff x="1448515" y="680780"/>
            <a:chExt cx="3144416" cy="560232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4135F42E-7B75-5946-9606-59AB5C2C4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48515" y="680780"/>
              <a:ext cx="3144416" cy="5602326"/>
            </a:xfrm>
            <a:prstGeom prst="rect">
              <a:avLst/>
            </a:prstGeom>
          </p:spPr>
        </p:pic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8C1EB6-6DE9-8544-BB3F-0ADD46A5B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57568" y="1077363"/>
              <a:ext cx="3114000" cy="4553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85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987821-7087-E64E-85A2-86EC05132EC8}"/>
              </a:ext>
            </a:extLst>
          </p:cNvPr>
          <p:cNvGrpSpPr/>
          <p:nvPr/>
        </p:nvGrpSpPr>
        <p:grpSpPr>
          <a:xfrm>
            <a:off x="2990850" y="128707"/>
            <a:ext cx="6210300" cy="4089400"/>
            <a:chOff x="2990850" y="1384300"/>
            <a:chExt cx="6210300" cy="4089400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C6516B74-1C4D-6447-A2FF-6E837B7E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0850" y="1384300"/>
              <a:ext cx="6210300" cy="4089400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D9FDF72-24D9-B044-B22F-ED09A5347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65981" y="2463408"/>
              <a:ext cx="4590079" cy="24767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DE8FCE-C5F3-6244-8220-9322AB6F6E9E}"/>
                </a:ext>
              </a:extLst>
            </p:cNvPr>
            <p:cNvSpPr/>
            <p:nvPr/>
          </p:nvSpPr>
          <p:spPr>
            <a:xfrm>
              <a:off x="4416357" y="1877438"/>
              <a:ext cx="3229583" cy="496111"/>
            </a:xfrm>
            <a:prstGeom prst="rect">
              <a:avLst/>
            </a:prstGeom>
            <a:solidFill>
              <a:srgbClr val="EC66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  <a:latin typeface="Cooper Black" panose="0208090404030B020404" pitchFamily="18" charset="77"/>
                </a:rPr>
                <a:t>Share of </a:t>
              </a:r>
              <a:r>
                <a:rPr lang="fr-FR" sz="3200" dirty="0" err="1">
                  <a:solidFill>
                    <a:schemeClr val="bg1"/>
                  </a:solidFill>
                  <a:latin typeface="Cooper Black" panose="0208090404030B020404" pitchFamily="18" charset="77"/>
                </a:rPr>
                <a:t>voice</a:t>
              </a:r>
              <a:endParaRPr lang="fr-FR" sz="3200" dirty="0">
                <a:solidFill>
                  <a:schemeClr val="bg1"/>
                </a:solidFill>
                <a:latin typeface="Cooper Black" panose="0208090404030B020404" pitchFamily="18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159F5-B2BF-834F-BA33-BDCB873890F8}"/>
              </a:ext>
            </a:extLst>
          </p:cNvPr>
          <p:cNvGrpSpPr/>
          <p:nvPr/>
        </p:nvGrpSpPr>
        <p:grpSpPr>
          <a:xfrm>
            <a:off x="2795587" y="4771283"/>
            <a:ext cx="6600825" cy="2128837"/>
            <a:chOff x="1062990" y="1390383"/>
            <a:chExt cx="6600825" cy="21288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C5258-EC27-DF4A-8F82-87D01ED809F6}"/>
                </a:ext>
              </a:extLst>
            </p:cNvPr>
            <p:cNvSpPr/>
            <p:nvPr/>
          </p:nvSpPr>
          <p:spPr>
            <a:xfrm>
              <a:off x="4647187" y="1513524"/>
              <a:ext cx="2751730" cy="1788476"/>
            </a:xfrm>
            <a:prstGeom prst="rect">
              <a:avLst/>
            </a:prstGeom>
            <a:solidFill>
              <a:srgbClr val="22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>
                  <a:latin typeface="Cooper Black" panose="0208090404030B020404" pitchFamily="18" charset="77"/>
                </a:rPr>
                <a:t>Sponsored</a:t>
              </a:r>
              <a:r>
                <a:rPr lang="fr-FR" dirty="0">
                  <a:latin typeface="Cooper Black" panose="0208090404030B020404" pitchFamily="18" charset="77"/>
                </a:rPr>
                <a:t> </a:t>
              </a:r>
              <a:r>
                <a:rPr lang="fr-FR" dirty="0" err="1">
                  <a:latin typeface="Cooper Black" panose="0208090404030B020404" pitchFamily="18" charset="77"/>
                </a:rPr>
                <a:t>product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A0C392-92C9-3743-BE23-E9FD3FB8270A}"/>
                </a:ext>
              </a:extLst>
            </p:cNvPr>
            <p:cNvSpPr/>
            <p:nvPr/>
          </p:nvSpPr>
          <p:spPr>
            <a:xfrm>
              <a:off x="1319787" y="1513524"/>
              <a:ext cx="2751730" cy="1788476"/>
            </a:xfrm>
            <a:prstGeom prst="rect">
              <a:avLst/>
            </a:prstGeom>
            <a:solidFill>
              <a:srgbClr val="22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>
                  <a:latin typeface="Cooper Black" panose="0208090404030B020404" pitchFamily="18" charset="77"/>
                </a:rPr>
                <a:t>Sponsored</a:t>
              </a:r>
              <a:r>
                <a:rPr lang="fr-FR" dirty="0">
                  <a:latin typeface="Cooper Black" panose="0208090404030B020404" pitchFamily="18" charset="77"/>
                </a:rPr>
                <a:t> </a:t>
              </a:r>
              <a:r>
                <a:rPr lang="fr-FR" dirty="0" err="1">
                  <a:latin typeface="Cooper Black" panose="0208090404030B020404" pitchFamily="18" charset="77"/>
                </a:rPr>
                <a:t>product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DA287AD-B2B0-F34A-89A5-108F503CD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51" b="94328" l="4762" r="95190">
                          <a14:foregroundMark x1="4762" y1="14925" x2="6013" y2="81791"/>
                          <a14:foregroundMark x1="55267" y1="13881" x2="58971" y2="80149"/>
                          <a14:foregroundMark x1="58971" y1="80149" x2="73353" y2="85075"/>
                          <a14:foregroundMark x1="73353" y1="85075" x2="73689" y2="88358"/>
                          <a14:foregroundMark x1="93651" y1="16119" x2="95238" y2="62836"/>
                          <a14:foregroundMark x1="95238" y1="62836" x2="94036" y2="80149"/>
                          <a14:foregroundMark x1="55075" y1="12239" x2="63636" y2="9851"/>
                          <a14:foregroundMark x1="63636" y1="9851" x2="79413" y2="13881"/>
                          <a14:foregroundMark x1="79413" y1="13881" x2="91727" y2="11194"/>
                          <a14:foregroundMark x1="77874" y1="20448" x2="63348" y2="22090"/>
                          <a14:foregroundMark x1="75540" y1="88540" x2="79269" y2="80597"/>
                          <a14:foregroundMark x1="79269" y1="80597" x2="86676" y2="82388"/>
                          <a14:foregroundMark x1="4762" y1="13284" x2="12073" y2="10597"/>
                          <a14:foregroundMark x1="12073" y1="10597" x2="19865" y2="12687"/>
                          <a14:foregroundMark x1="19865" y1="12687" x2="27273" y2="11642"/>
                          <a14:foregroundMark x1="27273" y1="11642" x2="42088" y2="12836"/>
                          <a14:foregroundMark x1="42088" y1="12836" x2="44204" y2="34179"/>
                          <a14:foregroundMark x1="44204" y1="34179" x2="42953" y2="80597"/>
                          <a14:foregroundMark x1="42953" y1="80597" x2="6686" y2="81791"/>
                          <a14:foregroundMark x1="23713" y1="44925" x2="31794" y2="45970"/>
                          <a14:foregroundMark x1="31794" y1="45970" x2="35786" y2="44328"/>
                          <a14:backgroundMark x1="18663" y1="92836" x2="18663" y2="99701"/>
                          <a14:backgroundMark x1="18855" y1="92836" x2="21549" y2="99254"/>
                          <a14:backgroundMark x1="18086" y1="96418" x2="25589" y2="96119"/>
                          <a14:backgroundMark x1="25589" y1="96119" x2="30544" y2="96119"/>
                          <a14:backgroundMark x1="17364" y1="92537" x2="32083" y2="91194"/>
                          <a14:backgroundMark x1="32083" y1="91194" x2="32371" y2="91343"/>
                          <a14:backgroundMark x1="68975" y1="93582" x2="81097" y2="92537"/>
                          <a14:backgroundMark x1="69216" y1="92537" x2="76479" y2="90299"/>
                          <a14:backgroundMark x1="76479" y1="90299" x2="80519" y2="90299"/>
                          <a14:backgroundMark x1="26503" y1="94925" x2="28235" y2="953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62990" y="1390383"/>
              <a:ext cx="6600825" cy="212883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D32FD4-7EB5-AA4B-A56F-71D327C92DC4}"/>
                </a:ext>
              </a:extLst>
            </p:cNvPr>
            <p:cNvSpPr/>
            <p:nvPr/>
          </p:nvSpPr>
          <p:spPr>
            <a:xfrm>
              <a:off x="1319787" y="3038074"/>
              <a:ext cx="2751730" cy="313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>
                  <a:latin typeface="Cooper Black" panose="0208090404030B020404" pitchFamily="18" charset="77"/>
                </a:rPr>
                <a:t>Sponsored</a:t>
              </a:r>
              <a:r>
                <a:rPr lang="fr-FR" dirty="0">
                  <a:latin typeface="Cooper Black" panose="0208090404030B020404" pitchFamily="18" charset="77"/>
                </a:rPr>
                <a:t> </a:t>
              </a:r>
              <a:r>
                <a:rPr lang="fr-FR" dirty="0" err="1">
                  <a:latin typeface="Cooper Black" panose="0208090404030B020404" pitchFamily="18" charset="77"/>
                </a:rPr>
                <a:t>products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7A66AE-6DC9-CB46-A4F3-0220BF770FCD}"/>
                </a:ext>
              </a:extLst>
            </p:cNvPr>
            <p:cNvSpPr/>
            <p:nvPr/>
          </p:nvSpPr>
          <p:spPr>
            <a:xfrm>
              <a:off x="4772265" y="3040848"/>
              <a:ext cx="2501573" cy="313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>
                  <a:latin typeface="Cooper Black" panose="0208090404030B020404" pitchFamily="18" charset="77"/>
                </a:rPr>
                <a:t>Headline </a:t>
              </a:r>
              <a:r>
                <a:rPr lang="fr-FR" dirty="0" err="1">
                  <a:latin typeface="Cooper Black" panose="0208090404030B020404" pitchFamily="18" charset="77"/>
                </a:rPr>
                <a:t>products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20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6CF7148-D636-9B49-8C81-C0F426CFDAAE}"/>
              </a:ext>
            </a:extLst>
          </p:cNvPr>
          <p:cNvGrpSpPr/>
          <p:nvPr/>
        </p:nvGrpSpPr>
        <p:grpSpPr>
          <a:xfrm>
            <a:off x="1062990" y="1390383"/>
            <a:ext cx="6600825" cy="2128837"/>
            <a:chOff x="1062990" y="1390383"/>
            <a:chExt cx="6600825" cy="21288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41C0E-BC31-6746-8C85-10C02669CD8D}"/>
                </a:ext>
              </a:extLst>
            </p:cNvPr>
            <p:cNvSpPr/>
            <p:nvPr/>
          </p:nvSpPr>
          <p:spPr>
            <a:xfrm>
              <a:off x="4647187" y="1513524"/>
              <a:ext cx="2751730" cy="1788476"/>
            </a:xfrm>
            <a:prstGeom prst="rect">
              <a:avLst/>
            </a:prstGeom>
            <a:solidFill>
              <a:srgbClr val="22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>
                  <a:latin typeface="Cooper Black" panose="0208090404030B020404" pitchFamily="18" charset="77"/>
                </a:rPr>
                <a:t>Sponsored</a:t>
              </a:r>
              <a:r>
                <a:rPr lang="fr-FR" dirty="0">
                  <a:latin typeface="Cooper Black" panose="0208090404030B020404" pitchFamily="18" charset="77"/>
                </a:rPr>
                <a:t> </a:t>
              </a:r>
              <a:r>
                <a:rPr lang="fr-FR" dirty="0" err="1">
                  <a:latin typeface="Cooper Black" panose="0208090404030B020404" pitchFamily="18" charset="77"/>
                </a:rPr>
                <a:t>product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1FDE54-4580-7F47-8414-C1E1BB4A613A}"/>
                </a:ext>
              </a:extLst>
            </p:cNvPr>
            <p:cNvSpPr/>
            <p:nvPr/>
          </p:nvSpPr>
          <p:spPr>
            <a:xfrm>
              <a:off x="1319787" y="1513524"/>
              <a:ext cx="2751730" cy="1788476"/>
            </a:xfrm>
            <a:prstGeom prst="rect">
              <a:avLst/>
            </a:prstGeom>
            <a:solidFill>
              <a:srgbClr val="223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>
                  <a:latin typeface="Cooper Black" panose="0208090404030B020404" pitchFamily="18" charset="77"/>
                </a:rPr>
                <a:t>Sponsored</a:t>
              </a:r>
              <a:r>
                <a:rPr lang="fr-FR" dirty="0">
                  <a:latin typeface="Cooper Black" panose="0208090404030B020404" pitchFamily="18" charset="77"/>
                </a:rPr>
                <a:t> </a:t>
              </a:r>
              <a:r>
                <a:rPr lang="fr-FR" dirty="0" err="1">
                  <a:latin typeface="Cooper Black" panose="0208090404030B020404" pitchFamily="18" charset="77"/>
                </a:rPr>
                <a:t>product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F689430-FA41-2647-ADDC-C7491C680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51" b="94328" l="4762" r="95190">
                          <a14:foregroundMark x1="4762" y1="14925" x2="6013" y2="81791"/>
                          <a14:foregroundMark x1="55267" y1="13881" x2="58971" y2="80149"/>
                          <a14:foregroundMark x1="58971" y1="80149" x2="73353" y2="85075"/>
                          <a14:foregroundMark x1="73353" y1="85075" x2="73689" y2="88358"/>
                          <a14:foregroundMark x1="93651" y1="16119" x2="95238" y2="62836"/>
                          <a14:foregroundMark x1="95238" y1="62836" x2="94036" y2="80149"/>
                          <a14:foregroundMark x1="55075" y1="12239" x2="63636" y2="9851"/>
                          <a14:foregroundMark x1="63636" y1="9851" x2="79413" y2="13881"/>
                          <a14:foregroundMark x1="79413" y1="13881" x2="91727" y2="11194"/>
                          <a14:foregroundMark x1="77874" y1="20448" x2="63348" y2="22090"/>
                          <a14:foregroundMark x1="75540" y1="88540" x2="79269" y2="80597"/>
                          <a14:foregroundMark x1="79269" y1="80597" x2="86676" y2="82388"/>
                          <a14:foregroundMark x1="4762" y1="13284" x2="12073" y2="10597"/>
                          <a14:foregroundMark x1="12073" y1="10597" x2="19865" y2="12687"/>
                          <a14:foregroundMark x1="19865" y1="12687" x2="27273" y2="11642"/>
                          <a14:foregroundMark x1="27273" y1="11642" x2="42088" y2="12836"/>
                          <a14:foregroundMark x1="42088" y1="12836" x2="44204" y2="34179"/>
                          <a14:foregroundMark x1="44204" y1="34179" x2="42953" y2="80597"/>
                          <a14:foregroundMark x1="42953" y1="80597" x2="6686" y2="81791"/>
                          <a14:foregroundMark x1="23713" y1="44925" x2="31794" y2="45970"/>
                          <a14:foregroundMark x1="31794" y1="45970" x2="35786" y2="44328"/>
                          <a14:backgroundMark x1="18663" y1="92836" x2="18663" y2="99701"/>
                          <a14:backgroundMark x1="18855" y1="92836" x2="21549" y2="99254"/>
                          <a14:backgroundMark x1="18086" y1="96418" x2="25589" y2="96119"/>
                          <a14:backgroundMark x1="25589" y1="96119" x2="30544" y2="96119"/>
                          <a14:backgroundMark x1="17364" y1="92537" x2="32083" y2="91194"/>
                          <a14:backgroundMark x1="32083" y1="91194" x2="32371" y2="91343"/>
                          <a14:backgroundMark x1="68975" y1="93582" x2="81097" y2="92537"/>
                          <a14:backgroundMark x1="69216" y1="92537" x2="76479" y2="90299"/>
                          <a14:backgroundMark x1="76479" y1="90299" x2="80519" y2="90299"/>
                          <a14:backgroundMark x1="26503" y1="94925" x2="28235" y2="953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62990" y="1390383"/>
              <a:ext cx="6600825" cy="212883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D30C9C-B0BD-4F4D-9267-6A114F2AFFD3}"/>
                </a:ext>
              </a:extLst>
            </p:cNvPr>
            <p:cNvSpPr/>
            <p:nvPr/>
          </p:nvSpPr>
          <p:spPr>
            <a:xfrm>
              <a:off x="1319787" y="3038074"/>
              <a:ext cx="2751730" cy="313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>
                  <a:latin typeface="Cooper Black" panose="0208090404030B020404" pitchFamily="18" charset="77"/>
                </a:rPr>
                <a:t>Sponsored</a:t>
              </a:r>
              <a:r>
                <a:rPr lang="fr-FR" dirty="0">
                  <a:latin typeface="Cooper Black" panose="0208090404030B020404" pitchFamily="18" charset="77"/>
                </a:rPr>
                <a:t> </a:t>
              </a:r>
              <a:r>
                <a:rPr lang="fr-FR" dirty="0" err="1">
                  <a:latin typeface="Cooper Black" panose="0208090404030B020404" pitchFamily="18" charset="77"/>
                </a:rPr>
                <a:t>products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79401E-EA2E-7242-9DD1-2338B94A88EA}"/>
                </a:ext>
              </a:extLst>
            </p:cNvPr>
            <p:cNvSpPr/>
            <p:nvPr/>
          </p:nvSpPr>
          <p:spPr>
            <a:xfrm>
              <a:off x="4772265" y="3040848"/>
              <a:ext cx="2501573" cy="313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>
                  <a:latin typeface="Cooper Black" panose="0208090404030B020404" pitchFamily="18" charset="77"/>
                </a:rPr>
                <a:t>Headline </a:t>
              </a:r>
              <a:r>
                <a:rPr lang="fr-FR" dirty="0" err="1">
                  <a:latin typeface="Cooper Black" panose="0208090404030B020404" pitchFamily="18" charset="77"/>
                </a:rPr>
                <a:t>products</a:t>
              </a:r>
              <a:endParaRPr lang="fr-FR" dirty="0">
                <a:latin typeface="Cooper Black" panose="0208090404030B0204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25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2020-04-24T08:07:09Z</dcterms:created>
  <dcterms:modified xsi:type="dcterms:W3CDTF">2020-04-24T09:59:28Z</dcterms:modified>
</cp:coreProperties>
</file>