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8" r:id="rId6"/>
  </p:sldMasterIdLst>
  <p:notesMasterIdLst>
    <p:notesMasterId r:id="rId8"/>
  </p:notesMasterIdLst>
  <p:handoutMasterIdLst>
    <p:handoutMasterId r:id="rId9"/>
  </p:handoutMasterIdLst>
  <p:sldIdLst>
    <p:sldId id="2147482119" r:id="rId7"/>
  </p:sldIdLst>
  <p:sldSz cx="12192000" cy="6858000"/>
  <p:notesSz cx="7315200" cy="96012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8" autoAdjust="0"/>
    <p:restoredTop sz="94799" autoAdjust="0"/>
  </p:normalViewPr>
  <p:slideViewPr>
    <p:cSldViewPr snapToGrid="0" showGuides="1">
      <p:cViewPr varScale="1">
        <p:scale>
          <a:sx n="85" d="100"/>
          <a:sy n="85" d="100"/>
        </p:scale>
        <p:origin x="864" y="53"/>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120"/>
    </p:cViewPr>
  </p:sorterViewPr>
  <p:notesViewPr>
    <p:cSldViewPr snapToGrid="0" showGuides="1">
      <p:cViewPr varScale="1">
        <p:scale>
          <a:sx n="59" d="100"/>
          <a:sy n="59" d="100"/>
        </p:scale>
        <p:origin x="3216" y="82"/>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presProps" Target="presProps.xml"/><Relationship Id="rId5" Type="http://schemas.openxmlformats.org/officeDocument/2006/relationships/customXml" Target="../customXml/item5.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radillos Calzada, Laura" userId="dbe6c70e-0f21-4071-93a9-58c9fb936098" providerId="ADAL" clId="{8D734296-258F-42F5-8348-F908E680401D}"/>
    <pc:docChg chg="undo custSel modSld">
      <pc:chgData name="Terradillos Calzada, Laura" userId="dbe6c70e-0f21-4071-93a9-58c9fb936098" providerId="ADAL" clId="{8D734296-258F-42F5-8348-F908E680401D}" dt="2024-09-16T09:08:06.326" v="314" actId="1076"/>
      <pc:docMkLst>
        <pc:docMk/>
      </pc:docMkLst>
      <pc:sldChg chg="addSp delSp modSp mod">
        <pc:chgData name="Terradillos Calzada, Laura" userId="dbe6c70e-0f21-4071-93a9-58c9fb936098" providerId="ADAL" clId="{8D734296-258F-42F5-8348-F908E680401D}" dt="2024-09-16T09:08:06.326" v="314" actId="1076"/>
        <pc:sldMkLst>
          <pc:docMk/>
          <pc:sldMk cId="335737216" sldId="2147482119"/>
        </pc:sldMkLst>
        <pc:spChg chg="mod">
          <ac:chgData name="Terradillos Calzada, Laura" userId="dbe6c70e-0f21-4071-93a9-58c9fb936098" providerId="ADAL" clId="{8D734296-258F-42F5-8348-F908E680401D}" dt="2024-09-16T08:30:22.790" v="259" actId="20577"/>
          <ac:spMkLst>
            <pc:docMk/>
            <pc:sldMk cId="335737216" sldId="2147482119"/>
            <ac:spMk id="25" creationId="{94624A6F-6713-40C7-8196-DACEB3D91FBA}"/>
          </ac:spMkLst>
        </pc:spChg>
        <pc:spChg chg="mod">
          <ac:chgData name="Terradillos Calzada, Laura" userId="dbe6c70e-0f21-4071-93a9-58c9fb936098" providerId="ADAL" clId="{8D734296-258F-42F5-8348-F908E680401D}" dt="2024-09-16T08:03:10.402" v="24" actId="20577"/>
          <ac:spMkLst>
            <pc:docMk/>
            <pc:sldMk cId="335737216" sldId="2147482119"/>
            <ac:spMk id="26" creationId="{1304E9CA-E468-4B37-A1CF-B0EB7F209CB8}"/>
          </ac:spMkLst>
        </pc:spChg>
        <pc:spChg chg="mod">
          <ac:chgData name="Terradillos Calzada, Laura" userId="dbe6c70e-0f21-4071-93a9-58c9fb936098" providerId="ADAL" clId="{8D734296-258F-42F5-8348-F908E680401D}" dt="2024-09-16T08:03:51.109" v="35" actId="20577"/>
          <ac:spMkLst>
            <pc:docMk/>
            <pc:sldMk cId="335737216" sldId="2147482119"/>
            <ac:spMk id="28" creationId="{A9409841-FF46-4018-925A-5B5C1849FD2B}"/>
          </ac:spMkLst>
        </pc:spChg>
        <pc:picChg chg="add del">
          <ac:chgData name="Terradillos Calzada, Laura" userId="dbe6c70e-0f21-4071-93a9-58c9fb936098" providerId="ADAL" clId="{8D734296-258F-42F5-8348-F908E680401D}" dt="2024-09-16T09:03:59.321" v="283" actId="478"/>
          <ac:picMkLst>
            <pc:docMk/>
            <pc:sldMk cId="335737216" sldId="2147482119"/>
            <ac:picMk id="2" creationId="{9CE8FA0A-CBE4-9F2E-1089-6A3791A8A732}"/>
          </ac:picMkLst>
        </pc:picChg>
        <pc:picChg chg="add del mod">
          <ac:chgData name="Terradillos Calzada, Laura" userId="dbe6c70e-0f21-4071-93a9-58c9fb936098" providerId="ADAL" clId="{8D734296-258F-42F5-8348-F908E680401D}" dt="2024-09-16T08:59:29.368" v="266" actId="22"/>
          <ac:picMkLst>
            <pc:docMk/>
            <pc:sldMk cId="335737216" sldId="2147482119"/>
            <ac:picMk id="14" creationId="{847682EB-B248-E22F-4830-B2CCE4C4C67F}"/>
          </ac:picMkLst>
        </pc:picChg>
        <pc:picChg chg="add del mod">
          <ac:chgData name="Terradillos Calzada, Laura" userId="dbe6c70e-0f21-4071-93a9-58c9fb936098" providerId="ADAL" clId="{8D734296-258F-42F5-8348-F908E680401D}" dt="2024-09-16T09:07:54.682" v="309" actId="478"/>
          <ac:picMkLst>
            <pc:docMk/>
            <pc:sldMk cId="335737216" sldId="2147482119"/>
            <ac:picMk id="16" creationId="{5E4BE4B0-D03D-606E-8A20-6BDED8F21AC4}"/>
          </ac:picMkLst>
        </pc:picChg>
        <pc:picChg chg="add mod">
          <ac:chgData name="Terradillos Calzada, Laura" userId="dbe6c70e-0f21-4071-93a9-58c9fb936098" providerId="ADAL" clId="{8D734296-258F-42F5-8348-F908E680401D}" dt="2024-09-16T09:08:06.326" v="314" actId="1076"/>
          <ac:picMkLst>
            <pc:docMk/>
            <pc:sldMk cId="335737216" sldId="2147482119"/>
            <ac:picMk id="19" creationId="{C6B31FCE-E6FB-5A5F-E17E-6C4D8803F9D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9/16/2024</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‹Nº›</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9/16/2024</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‹Nº›</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647700"/>
            <a:ext cx="5400000" cy="5479895"/>
          </a:xfrm>
          <a:prstGeom prst="rect">
            <a:avLst/>
          </a:prstGeom>
        </p:spPr>
        <p:txBody>
          <a:body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A2ACDD87-7B2C-850E-7253-F51620AD4443}"/>
              </a:ext>
            </a:extLst>
          </p:cNvPr>
          <p:cNvSpPr>
            <a:spLocks noGrp="1"/>
          </p:cNvSpPr>
          <p:nvPr>
            <p:ph type="ctrTitle"/>
          </p:nvPr>
        </p:nvSpPr>
        <p:spPr bwMode="gray">
          <a:xfrm>
            <a:off x="471171" y="5340398"/>
            <a:ext cx="4446269" cy="826508"/>
          </a:xfrm>
          <a:prstGeom prst="rect">
            <a:avLst/>
          </a:prstGeom>
        </p:spPr>
        <p:txBody>
          <a:bodyPr anchor="b" anchorCtr="0">
            <a:sp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3" name="Text Placeholder 4">
            <a:extLst>
              <a:ext uri="{FF2B5EF4-FFF2-40B4-BE49-F238E27FC236}">
                <a16:creationId xmlns:a16="http://schemas.microsoft.com/office/drawing/2014/main" id="{0D3B3A2A-EDBB-0231-7BD6-882EC491887B}"/>
              </a:ext>
            </a:extLst>
          </p:cNvPr>
          <p:cNvSpPr>
            <a:spLocks noGrp="1"/>
          </p:cNvSpPr>
          <p:nvPr>
            <p:ph type="body" sz="quarter" idx="10"/>
          </p:nvPr>
        </p:nvSpPr>
        <p:spPr>
          <a:xfrm>
            <a:off x="471171" y="6284945"/>
            <a:ext cx="4446269" cy="273050"/>
          </a:xfrm>
          <a:prstGeom prst="rect">
            <a:avLst/>
          </a:prstGeom>
        </p:spPr>
        <p:txBody>
          <a:bodyPr anchor="t" anchorCtr="0">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pic>
        <p:nvPicPr>
          <p:cNvPr id="4" name="Picture 3">
            <a:extLst>
              <a:ext uri="{FF2B5EF4-FFF2-40B4-BE49-F238E27FC236}">
                <a16:creationId xmlns:a16="http://schemas.microsoft.com/office/drawing/2014/main" id="{4DACB421-3069-6BCE-45F9-D9C83F73F9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23578" y="4912896"/>
            <a:ext cx="1783364" cy="1783364"/>
          </a:xfrm>
          <a:prstGeom prst="rect">
            <a:avLst/>
          </a:prstGeom>
        </p:spPr>
      </p:pic>
      <p:pic>
        <p:nvPicPr>
          <p:cNvPr id="69333499" name="image" descr="{&quot;templafy&quot;:{&quot;id&quot;:&quot;50548cc0-5d80-4327-8090-345f4e9a7342&quot;}}"/>
          <p:cNvPicPr>
            <a:picLocks noChangeAspect="1"/>
          </p:cNvPicPr>
          <p:nvPr/>
        </p:nvPicPr>
        <p:blipFill>
          <a:blip r:embed="rId3"/>
          <a:stretch>
            <a:fillRect/>
          </a:stretch>
        </p:blipFill>
        <p:spPr>
          <a:xfrm>
            <a:off x="501650" y="317500"/>
            <a:ext cx="2156400" cy="404664"/>
          </a:xfrm>
          <a:prstGeom prst="rect">
            <a:avLst/>
          </a:prstGeom>
        </p:spPr>
      </p:pic>
    </p:spTree>
    <p:extLst>
      <p:ext uri="{BB962C8B-B14F-4D97-AF65-F5344CB8AC3E}">
        <p14:creationId xmlns:p14="http://schemas.microsoft.com/office/powerpoint/2010/main" val="1808121462"/>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am profile ">
    <p:spTree>
      <p:nvGrpSpPr>
        <p:cNvPr id="1" name=""/>
        <p:cNvGrpSpPr/>
        <p:nvPr/>
      </p:nvGrpSpPr>
      <p:grpSpPr>
        <a:xfrm>
          <a:off x="0" y="0"/>
          <a:ext cx="0" cy="0"/>
          <a:chOff x="0" y="0"/>
          <a:chExt cx="0" cy="0"/>
        </a:xfrm>
      </p:grpSpPr>
      <p:sp>
        <p:nvSpPr>
          <p:cNvPr id="2" name="Picture Placeholder 11">
            <a:extLst>
              <a:ext uri="{FF2B5EF4-FFF2-40B4-BE49-F238E27FC236}">
                <a16:creationId xmlns:a16="http://schemas.microsoft.com/office/drawing/2014/main" id="{0D8F34B8-DFAD-6DD7-E1A1-4572B7969DDD}"/>
              </a:ext>
            </a:extLst>
          </p:cNvPr>
          <p:cNvSpPr>
            <a:spLocks noGrp="1"/>
          </p:cNvSpPr>
          <p:nvPr>
            <p:ph type="pic" sz="quarter" idx="25"/>
          </p:nvPr>
        </p:nvSpPr>
        <p:spPr>
          <a:xfrm>
            <a:off x="469440" y="1880213"/>
            <a:ext cx="1476000" cy="1476000"/>
          </a:xfrm>
        </p:spPr>
        <p:txBody>
          <a:bodyPr>
            <a:normAutofit/>
          </a:bodyPr>
          <a:lstStyle>
            <a:lvl1pPr algn="ctr">
              <a:defRPr sz="1200"/>
            </a:lvl1pPr>
          </a:lstStyle>
          <a:p>
            <a:r>
              <a:rPr lang="en-US"/>
              <a:t>Click icon to add picture</a:t>
            </a:r>
            <a:endParaRPr lang="en-GB" dirty="0"/>
          </a:p>
        </p:txBody>
      </p:sp>
      <p:sp>
        <p:nvSpPr>
          <p:cNvPr id="3" name="Picture Placeholder 11">
            <a:extLst>
              <a:ext uri="{FF2B5EF4-FFF2-40B4-BE49-F238E27FC236}">
                <a16:creationId xmlns:a16="http://schemas.microsoft.com/office/drawing/2014/main" id="{90D3C277-40A7-31AF-87D8-848A84CDC70C}"/>
              </a:ext>
            </a:extLst>
          </p:cNvPr>
          <p:cNvSpPr>
            <a:spLocks noGrp="1"/>
          </p:cNvSpPr>
          <p:nvPr>
            <p:ph type="pic" sz="quarter" idx="27"/>
          </p:nvPr>
        </p:nvSpPr>
        <p:spPr>
          <a:xfrm>
            <a:off x="6263184" y="1880213"/>
            <a:ext cx="1476000" cy="1476000"/>
          </a:xfrm>
        </p:spPr>
        <p:txBody>
          <a:bodyPr>
            <a:normAutofit/>
          </a:bodyPr>
          <a:lstStyle>
            <a:lvl1pPr algn="ctr">
              <a:defRPr sz="1200"/>
            </a:lvl1pPr>
          </a:lstStyle>
          <a:p>
            <a:r>
              <a:rPr lang="en-US"/>
              <a:t>Click icon to add picture</a:t>
            </a:r>
            <a:endParaRPr lang="en-GB" dirty="0"/>
          </a:p>
        </p:txBody>
      </p:sp>
      <p:sp>
        <p:nvSpPr>
          <p:cNvPr id="4" name="Picture Placeholder 11">
            <a:extLst>
              <a:ext uri="{FF2B5EF4-FFF2-40B4-BE49-F238E27FC236}">
                <a16:creationId xmlns:a16="http://schemas.microsoft.com/office/drawing/2014/main" id="{6B0BFB5D-1E54-FF08-195B-949B6341E16B}"/>
              </a:ext>
            </a:extLst>
          </p:cNvPr>
          <p:cNvSpPr>
            <a:spLocks noGrp="1"/>
          </p:cNvSpPr>
          <p:nvPr>
            <p:ph type="pic" sz="quarter" idx="29"/>
          </p:nvPr>
        </p:nvSpPr>
        <p:spPr>
          <a:xfrm>
            <a:off x="469440" y="4256213"/>
            <a:ext cx="1476000" cy="1476000"/>
          </a:xfrm>
        </p:spPr>
        <p:txBody>
          <a:bodyPr>
            <a:normAutofit/>
          </a:bodyPr>
          <a:lstStyle>
            <a:lvl1pPr algn="ctr">
              <a:defRPr sz="1200"/>
            </a:lvl1pPr>
          </a:lstStyle>
          <a:p>
            <a:r>
              <a:rPr lang="en-US"/>
              <a:t>Click icon to add picture</a:t>
            </a:r>
            <a:endParaRPr lang="en-GB" dirty="0"/>
          </a:p>
        </p:txBody>
      </p:sp>
      <p:sp>
        <p:nvSpPr>
          <p:cNvPr id="5" name="Picture Placeholder 11">
            <a:extLst>
              <a:ext uri="{FF2B5EF4-FFF2-40B4-BE49-F238E27FC236}">
                <a16:creationId xmlns:a16="http://schemas.microsoft.com/office/drawing/2014/main" id="{B70C4541-64E0-0D36-F531-9180AEBAADAD}"/>
              </a:ext>
            </a:extLst>
          </p:cNvPr>
          <p:cNvSpPr>
            <a:spLocks noGrp="1"/>
          </p:cNvSpPr>
          <p:nvPr>
            <p:ph type="pic" sz="quarter" idx="31"/>
          </p:nvPr>
        </p:nvSpPr>
        <p:spPr>
          <a:xfrm>
            <a:off x="6263184" y="4256213"/>
            <a:ext cx="1476000" cy="1476000"/>
          </a:xfrm>
        </p:spPr>
        <p:txBody>
          <a:bodyPr>
            <a:normAutofit/>
          </a:bodyPr>
          <a:lstStyle>
            <a:lvl1pPr algn="ctr">
              <a:defRPr sz="1200"/>
            </a:lvl1pPr>
          </a:lstStyle>
          <a:p>
            <a:r>
              <a:rPr lang="en-US"/>
              <a:t>Click icon to add picture</a:t>
            </a:r>
            <a:endParaRPr lang="en-GB" dirty="0"/>
          </a:p>
        </p:txBody>
      </p:sp>
      <p:sp>
        <p:nvSpPr>
          <p:cNvPr id="6" name="Text Placeholder 12">
            <a:extLst>
              <a:ext uri="{FF2B5EF4-FFF2-40B4-BE49-F238E27FC236}">
                <a16:creationId xmlns:a16="http://schemas.microsoft.com/office/drawing/2014/main" id="{4FC28274-B484-ADCB-6FAD-CD816034B792}"/>
              </a:ext>
            </a:extLst>
          </p:cNvPr>
          <p:cNvSpPr>
            <a:spLocks noGrp="1"/>
          </p:cNvSpPr>
          <p:nvPr>
            <p:ph type="body" sz="quarter" idx="32"/>
          </p:nvPr>
        </p:nvSpPr>
        <p:spPr>
          <a:xfrm>
            <a:off x="2104052" y="1880213"/>
            <a:ext cx="3846100" cy="1944000"/>
          </a:xfr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7" name="Text Placeholder 12">
            <a:extLst>
              <a:ext uri="{FF2B5EF4-FFF2-40B4-BE49-F238E27FC236}">
                <a16:creationId xmlns:a16="http://schemas.microsoft.com/office/drawing/2014/main" id="{9D3FBE01-C9A4-F88D-C153-2816D6207A40}"/>
              </a:ext>
            </a:extLst>
          </p:cNvPr>
          <p:cNvSpPr>
            <a:spLocks noGrp="1"/>
          </p:cNvSpPr>
          <p:nvPr>
            <p:ph type="body" sz="quarter" idx="33"/>
          </p:nvPr>
        </p:nvSpPr>
        <p:spPr>
          <a:xfrm>
            <a:off x="7892540" y="1880213"/>
            <a:ext cx="3846100" cy="1944000"/>
          </a:xfr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8" name="Text Placeholder 12">
            <a:extLst>
              <a:ext uri="{FF2B5EF4-FFF2-40B4-BE49-F238E27FC236}">
                <a16:creationId xmlns:a16="http://schemas.microsoft.com/office/drawing/2014/main" id="{7004DE48-1AC3-4F21-0968-B38909044342}"/>
              </a:ext>
            </a:extLst>
          </p:cNvPr>
          <p:cNvSpPr>
            <a:spLocks noGrp="1"/>
          </p:cNvSpPr>
          <p:nvPr>
            <p:ph type="body" sz="quarter" idx="34"/>
          </p:nvPr>
        </p:nvSpPr>
        <p:spPr>
          <a:xfrm>
            <a:off x="2104051" y="4256213"/>
            <a:ext cx="3824765" cy="1944000"/>
          </a:xfr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9" name="Text Placeholder 12">
            <a:extLst>
              <a:ext uri="{FF2B5EF4-FFF2-40B4-BE49-F238E27FC236}">
                <a16:creationId xmlns:a16="http://schemas.microsoft.com/office/drawing/2014/main" id="{684A23D9-9F8C-5A70-1B87-0DD004B8D96E}"/>
              </a:ext>
            </a:extLst>
          </p:cNvPr>
          <p:cNvSpPr>
            <a:spLocks noGrp="1"/>
          </p:cNvSpPr>
          <p:nvPr>
            <p:ph type="body" sz="quarter" idx="35"/>
          </p:nvPr>
        </p:nvSpPr>
        <p:spPr>
          <a:xfrm>
            <a:off x="7892539" y="4256213"/>
            <a:ext cx="3848355" cy="1944000"/>
          </a:xfr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10" name="Rectangle 9">
            <a:extLst>
              <a:ext uri="{FF2B5EF4-FFF2-40B4-BE49-F238E27FC236}">
                <a16:creationId xmlns:a16="http://schemas.microsoft.com/office/drawing/2014/main" id="{8B1455C2-E21F-06D2-DADD-7FD7A0C6A036}"/>
              </a:ext>
            </a:extLst>
          </p:cNvPr>
          <p:cNvSpPr/>
          <p:nvPr/>
        </p:nvSpPr>
        <p:spPr>
          <a:xfrm>
            <a:off x="6256583" y="1677307"/>
            <a:ext cx="54864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1" name="Rectangle 10">
            <a:extLst>
              <a:ext uri="{FF2B5EF4-FFF2-40B4-BE49-F238E27FC236}">
                <a16:creationId xmlns:a16="http://schemas.microsoft.com/office/drawing/2014/main" id="{96B116F3-3D63-C235-3E40-D7EA6B934CF2}"/>
              </a:ext>
            </a:extLst>
          </p:cNvPr>
          <p:cNvSpPr/>
          <p:nvPr/>
        </p:nvSpPr>
        <p:spPr>
          <a:xfrm>
            <a:off x="463752" y="1677307"/>
            <a:ext cx="54864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2" name="Rectangle 11">
            <a:extLst>
              <a:ext uri="{FF2B5EF4-FFF2-40B4-BE49-F238E27FC236}">
                <a16:creationId xmlns:a16="http://schemas.microsoft.com/office/drawing/2014/main" id="{4F46C436-A721-2D60-1AEA-13F0DD3A9223}"/>
              </a:ext>
            </a:extLst>
          </p:cNvPr>
          <p:cNvSpPr/>
          <p:nvPr/>
        </p:nvSpPr>
        <p:spPr>
          <a:xfrm>
            <a:off x="6256583" y="4044901"/>
            <a:ext cx="54864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3" name="Rectangle 12">
            <a:extLst>
              <a:ext uri="{FF2B5EF4-FFF2-40B4-BE49-F238E27FC236}">
                <a16:creationId xmlns:a16="http://schemas.microsoft.com/office/drawing/2014/main" id="{C62ED75E-FA16-E5BA-B5F1-A58E06F1A408}"/>
              </a:ext>
            </a:extLst>
          </p:cNvPr>
          <p:cNvSpPr/>
          <p:nvPr/>
        </p:nvSpPr>
        <p:spPr>
          <a:xfrm>
            <a:off x="463752" y="4044901"/>
            <a:ext cx="54864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4" name="Text Placeholder 8">
            <a:extLst>
              <a:ext uri="{FF2B5EF4-FFF2-40B4-BE49-F238E27FC236}">
                <a16:creationId xmlns:a16="http://schemas.microsoft.com/office/drawing/2014/main" id="{692FD539-25D9-EF67-6B0A-A7560EDCDDD1}"/>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rgbClr val="97999B"/>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15" name="Title Placeholder 1">
            <a:extLst>
              <a:ext uri="{FF2B5EF4-FFF2-40B4-BE49-F238E27FC236}">
                <a16:creationId xmlns:a16="http://schemas.microsoft.com/office/drawing/2014/main" id="{271F902C-F71E-9E39-8F21-5D25C6FA207A}"/>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lvl1pPr>
          </a:lstStyle>
          <a:p>
            <a:r>
              <a:rPr lang="en-US" noProof="0" dirty="0"/>
              <a:t>Click to add title</a:t>
            </a:r>
          </a:p>
        </p:txBody>
      </p:sp>
    </p:spTree>
    <p:extLst>
      <p:ext uri="{BB962C8B-B14F-4D97-AF65-F5344CB8AC3E}">
        <p14:creationId xmlns:p14="http://schemas.microsoft.com/office/powerpoint/2010/main" val="2746211007"/>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70E7F-2D5F-E74D-FF59-5BD6C5BC34F1}"/>
              </a:ext>
            </a:extLst>
          </p:cNvPr>
          <p:cNvSpPr/>
          <p:nvPr/>
        </p:nvSpPr>
        <p:spPr>
          <a:xfrm>
            <a:off x="6256583" y="1677307"/>
            <a:ext cx="54864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7" name="Rectangle 16">
            <a:extLst>
              <a:ext uri="{FF2B5EF4-FFF2-40B4-BE49-F238E27FC236}">
                <a16:creationId xmlns:a16="http://schemas.microsoft.com/office/drawing/2014/main" id="{0CD4E13F-35DC-E442-82C0-9B5EE61D2906}"/>
              </a:ext>
            </a:extLst>
          </p:cNvPr>
          <p:cNvSpPr/>
          <p:nvPr/>
        </p:nvSpPr>
        <p:spPr>
          <a:xfrm>
            <a:off x="463752" y="1677307"/>
            <a:ext cx="54864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8" name="Text Placeholder 8">
            <a:extLst>
              <a:ext uri="{FF2B5EF4-FFF2-40B4-BE49-F238E27FC236}">
                <a16:creationId xmlns:a16="http://schemas.microsoft.com/office/drawing/2014/main" id="{B77A00D6-826F-053D-85E0-56290FB76FBD}"/>
              </a:ext>
            </a:extLst>
          </p:cNvPr>
          <p:cNvSpPr>
            <a:spLocks noGrp="1"/>
          </p:cNvSpPr>
          <p:nvPr>
            <p:ph type="body" sz="quarter" idx="17"/>
          </p:nvPr>
        </p:nvSpPr>
        <p:spPr>
          <a:xfrm>
            <a:off x="470131" y="1807979"/>
            <a:ext cx="5486400" cy="4345376"/>
          </a:xfrm>
        </p:spPr>
        <p:txBody>
          <a:bodyPr/>
          <a:lstStyle>
            <a:lvl1pPr>
              <a:spcAft>
                <a:spcPts val="600"/>
              </a:spcAft>
              <a:defRPr b="1">
                <a:solidFill>
                  <a:schemeClr val="accent1"/>
                </a:solidFill>
              </a:defRPr>
            </a:lvl1pPr>
            <a:lvl2pPr>
              <a:spcAft>
                <a:spcPts val="600"/>
              </a:spcAft>
              <a:defRPr/>
            </a:lvl2pPr>
            <a:lvl3pPr marL="0" indent="0">
              <a:spcAft>
                <a:spcPts val="600"/>
              </a:spcAft>
              <a:buNone/>
              <a:defRPr/>
            </a:lvl3pPr>
            <a:lvl4pPr marL="176400" indent="-176400">
              <a:spcAft>
                <a:spcPts val="600"/>
              </a:spcAft>
              <a:buFont typeface="Arial" panose="020B0604020202020204" pitchFamily="34" charset="0"/>
              <a:buChar char="•"/>
              <a:defRPr/>
            </a:lvl4pPr>
            <a:lvl5pPr marL="356400" indent="-176400">
              <a:spcAft>
                <a:spcPts val="6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8">
            <a:extLst>
              <a:ext uri="{FF2B5EF4-FFF2-40B4-BE49-F238E27FC236}">
                <a16:creationId xmlns:a16="http://schemas.microsoft.com/office/drawing/2014/main" id="{DBD4F1B8-4B40-207D-993D-623E7F0E42AA}"/>
              </a:ext>
            </a:extLst>
          </p:cNvPr>
          <p:cNvSpPr>
            <a:spLocks noGrp="1"/>
          </p:cNvSpPr>
          <p:nvPr>
            <p:ph type="body" sz="quarter" idx="27"/>
          </p:nvPr>
        </p:nvSpPr>
        <p:spPr>
          <a:xfrm>
            <a:off x="6258518" y="1807979"/>
            <a:ext cx="5486400" cy="4345376"/>
          </a:xfrm>
        </p:spPr>
        <p:txBody>
          <a:bodyPr/>
          <a:lstStyle>
            <a:lvl1pPr>
              <a:spcAft>
                <a:spcPts val="600"/>
              </a:spcAft>
              <a:defRPr b="1">
                <a:solidFill>
                  <a:schemeClr val="accent1"/>
                </a:solidFill>
              </a:defRPr>
            </a:lvl1pPr>
            <a:lvl2pPr>
              <a:spcAft>
                <a:spcPts val="600"/>
              </a:spcAft>
              <a:defRPr/>
            </a:lvl2pPr>
            <a:lvl3pPr marL="0" indent="0">
              <a:spcAft>
                <a:spcPts val="600"/>
              </a:spcAft>
              <a:buNone/>
              <a:defRPr/>
            </a:lvl3pPr>
            <a:lvl4pPr marL="176400" indent="-176400">
              <a:spcAft>
                <a:spcPts val="600"/>
              </a:spcAft>
              <a:buFont typeface="Arial" panose="020B0604020202020204" pitchFamily="34" charset="0"/>
              <a:buChar char="•"/>
              <a:defRPr/>
            </a:lvl4pPr>
            <a:lvl5pPr marL="356400" indent="-176400">
              <a:spcAft>
                <a:spcPts val="6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11">
            <a:extLst>
              <a:ext uri="{FF2B5EF4-FFF2-40B4-BE49-F238E27FC236}">
                <a16:creationId xmlns:a16="http://schemas.microsoft.com/office/drawing/2014/main" id="{32DA993B-B409-E5C0-E8A1-3920C08FA402}"/>
              </a:ext>
            </a:extLst>
          </p:cNvPr>
          <p:cNvSpPr>
            <a:spLocks noGrp="1"/>
          </p:cNvSpPr>
          <p:nvPr>
            <p:ph type="pic" sz="quarter" idx="28"/>
          </p:nvPr>
        </p:nvSpPr>
        <p:spPr>
          <a:xfrm>
            <a:off x="4480531" y="1807979"/>
            <a:ext cx="1476000" cy="1476000"/>
          </a:xfrm>
        </p:spPr>
        <p:txBody>
          <a:bodyPr>
            <a:normAutofit/>
          </a:bodyPr>
          <a:lstStyle>
            <a:lvl1pPr algn="ctr">
              <a:defRPr sz="1200"/>
            </a:lvl1pPr>
          </a:lstStyle>
          <a:p>
            <a:r>
              <a:rPr lang="en-US"/>
              <a:t>Click icon to add picture</a:t>
            </a:r>
            <a:endParaRPr lang="en-GB" dirty="0"/>
          </a:p>
        </p:txBody>
      </p:sp>
      <p:sp>
        <p:nvSpPr>
          <p:cNvPr id="21" name="Picture Placeholder 11">
            <a:extLst>
              <a:ext uri="{FF2B5EF4-FFF2-40B4-BE49-F238E27FC236}">
                <a16:creationId xmlns:a16="http://schemas.microsoft.com/office/drawing/2014/main" id="{9EA35630-FAAB-0992-9BD2-E2CF77317F5E}"/>
              </a:ext>
            </a:extLst>
          </p:cNvPr>
          <p:cNvSpPr>
            <a:spLocks noGrp="1"/>
          </p:cNvSpPr>
          <p:nvPr>
            <p:ph type="pic" sz="quarter" idx="29"/>
          </p:nvPr>
        </p:nvSpPr>
        <p:spPr>
          <a:xfrm>
            <a:off x="10268918" y="1807979"/>
            <a:ext cx="1476000" cy="1476000"/>
          </a:xfrm>
        </p:spPr>
        <p:txBody>
          <a:bodyPr>
            <a:normAutofit/>
          </a:bodyPr>
          <a:lstStyle>
            <a:lvl1pPr algn="ctr">
              <a:defRPr sz="1200"/>
            </a:lvl1pPr>
          </a:lstStyle>
          <a:p>
            <a:r>
              <a:rPr lang="en-US"/>
              <a:t>Click icon to add picture</a:t>
            </a:r>
            <a:endParaRPr lang="en-GB" dirty="0"/>
          </a:p>
        </p:txBody>
      </p:sp>
      <p:sp>
        <p:nvSpPr>
          <p:cNvPr id="2" name="Text Placeholder 8">
            <a:extLst>
              <a:ext uri="{FF2B5EF4-FFF2-40B4-BE49-F238E27FC236}">
                <a16:creationId xmlns:a16="http://schemas.microsoft.com/office/drawing/2014/main" id="{00176E6C-38A7-4508-5CDF-636F2237A76B}"/>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rgbClr val="97999B"/>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3" name="Title Placeholder 1">
            <a:extLst>
              <a:ext uri="{FF2B5EF4-FFF2-40B4-BE49-F238E27FC236}">
                <a16:creationId xmlns:a16="http://schemas.microsoft.com/office/drawing/2014/main" id="{DAB22245-4E3D-FFB5-A66A-61087998B1DA}"/>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lvl1pPr>
          </a:lstStyle>
          <a:p>
            <a:r>
              <a:rPr lang="en-US" noProof="0" dirty="0"/>
              <a:t>Click to add title</a:t>
            </a:r>
          </a:p>
        </p:txBody>
      </p:sp>
    </p:spTree>
    <p:extLst>
      <p:ext uri="{BB962C8B-B14F-4D97-AF65-F5344CB8AC3E}">
        <p14:creationId xmlns:p14="http://schemas.microsoft.com/office/powerpoint/2010/main" val="2787278555"/>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with image - Black">
    <p:bg>
      <p:bgRef idx="1001">
        <a:schemeClr val="bg1"/>
      </p:bgRef>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15747"/>
            <a:ext cx="5465380" cy="484791"/>
          </a:xfrm>
        </p:spPr>
        <p:txBody>
          <a:bodyPr>
            <a:noAutofit/>
          </a:bodyPr>
          <a:lstStyle>
            <a:lvl1pPr>
              <a:defRPr sz="3200" b="1">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00539"/>
            <a:ext cx="5465380" cy="863162"/>
          </a:xfrm>
        </p:spPr>
        <p:txBody>
          <a:bodyPr>
            <a:noAutofit/>
          </a:bodyPr>
          <a:lstStyle>
            <a:lvl1pPr>
              <a:defRPr sz="3200" b="0">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4094011848"/>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ubtitle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0635050-01AE-41CE-9250-53C62890708F}"/>
              </a:ext>
            </a:extLst>
          </p:cNvPr>
          <p:cNvGraphicFramePr>
            <a:graphicFrameLocks noChangeAspect="1"/>
          </p:cNvGraphicFramePr>
          <p:nvPr>
            <p:custDataLst>
              <p:tags r:id="rId1"/>
            </p:custDataLst>
            <p:extLst>
              <p:ext uri="{D42A27DB-BD31-4B8C-83A1-F6EECF244321}">
                <p14:modId xmlns:p14="http://schemas.microsoft.com/office/powerpoint/2010/main" val="2194953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50635050-01AE-41CE-9250-53C6289070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 Placeholder 8">
            <a:extLst>
              <a:ext uri="{FF2B5EF4-FFF2-40B4-BE49-F238E27FC236}">
                <a16:creationId xmlns:a16="http://schemas.microsoft.com/office/drawing/2014/main" id="{4326F876-AB45-A530-4CA0-9842FBE76A66}"/>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chemeClr val="tx1"/>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7" name="Title Placeholder 1">
            <a:extLst>
              <a:ext uri="{FF2B5EF4-FFF2-40B4-BE49-F238E27FC236}">
                <a16:creationId xmlns:a16="http://schemas.microsoft.com/office/drawing/2014/main" id="{D963F9A6-9EFC-9097-D1E6-CDB810A69BB7}"/>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solidFill>
                  <a:schemeClr val="tx1"/>
                </a:solidFill>
              </a:defRPr>
            </a:lvl1pPr>
          </a:lstStyle>
          <a:p>
            <a:r>
              <a:rPr lang="en-US" noProof="0" dirty="0"/>
              <a:t>Click to add title</a:t>
            </a:r>
          </a:p>
        </p:txBody>
      </p:sp>
    </p:spTree>
    <p:extLst>
      <p:ext uri="{BB962C8B-B14F-4D97-AF65-F5344CB8AC3E}">
        <p14:creationId xmlns:p14="http://schemas.microsoft.com/office/powerpoint/2010/main" val="3733612842"/>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1 column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F31A6A5-F7B1-48AE-B408-2B0B365FF56B}"/>
              </a:ext>
            </a:extLst>
          </p:cNvPr>
          <p:cNvGraphicFramePr>
            <a:graphicFrameLocks noChangeAspect="1"/>
          </p:cNvGraphicFramePr>
          <p:nvPr>
            <p:custDataLst>
              <p:tags r:id="rId1"/>
            </p:custDataLst>
            <p:extLst>
              <p:ext uri="{D42A27DB-BD31-4B8C-83A1-F6EECF244321}">
                <p14:modId xmlns:p14="http://schemas.microsoft.com/office/powerpoint/2010/main" val="343750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8F31A6A5-F7B1-48AE-B408-2B0B365FF56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18">
            <a:extLst>
              <a:ext uri="{FF2B5EF4-FFF2-40B4-BE49-F238E27FC236}">
                <a16:creationId xmlns:a16="http://schemas.microsoft.com/office/drawing/2014/main" id="{0DADC506-BE5F-6138-4376-A59C7A485E18}"/>
              </a:ext>
            </a:extLst>
          </p:cNvPr>
          <p:cNvSpPr>
            <a:spLocks noGrp="1"/>
          </p:cNvSpPr>
          <p:nvPr>
            <p:ph idx="1"/>
          </p:nvPr>
        </p:nvSpPr>
        <p:spPr>
          <a:xfrm>
            <a:off x="461823" y="1684020"/>
            <a:ext cx="11262818" cy="4269740"/>
          </a:xfrm>
          <a:prstGeom prst="rect">
            <a:avLst/>
          </a:prstGeom>
        </p:spPr>
        <p:txBody>
          <a:bodyPr vert="horz" lIns="0" tIns="0" rIns="0" bIns="0" rtlCol="0">
            <a:noAutofit/>
          </a:bodyPr>
          <a:lstStyle>
            <a:lvl1pPr>
              <a:defRPr sz="12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Content Placeholder 3">
            <a:extLst>
              <a:ext uri="{FF2B5EF4-FFF2-40B4-BE49-F238E27FC236}">
                <a16:creationId xmlns:a16="http://schemas.microsoft.com/office/drawing/2014/main" id="{98209196-6DFA-035F-A085-03B15B855433}"/>
              </a:ext>
            </a:extLst>
          </p:cNvPr>
          <p:cNvSpPr>
            <a:spLocks noGrp="1"/>
          </p:cNvSpPr>
          <p:nvPr>
            <p:ph sz="quarter" idx="14" hasCustomPrompt="1"/>
          </p:nvPr>
        </p:nvSpPr>
        <p:spPr>
          <a:xfrm>
            <a:off x="471983" y="6070213"/>
            <a:ext cx="11274552" cy="265176"/>
          </a:xfrm>
        </p:spPr>
        <p:txBody>
          <a:bodyPr wrap="none">
            <a:noAutofit/>
          </a:bodyPr>
          <a:lstStyle>
            <a:lvl1pPr>
              <a:spcAft>
                <a:spcPts val="0"/>
              </a:spcAft>
              <a:defRPr sz="800">
                <a:solidFill>
                  <a:schemeClr val="tx1"/>
                </a:solidFill>
              </a:defRPr>
            </a:lvl1pPr>
          </a:lstStyle>
          <a:p>
            <a:pPr lvl="0"/>
            <a:r>
              <a:rPr lang="en-US" dirty="0"/>
              <a:t>Click to add notes and sources</a:t>
            </a:r>
          </a:p>
        </p:txBody>
      </p:sp>
      <p:sp>
        <p:nvSpPr>
          <p:cNvPr id="7" name="Text Placeholder 8">
            <a:extLst>
              <a:ext uri="{FF2B5EF4-FFF2-40B4-BE49-F238E27FC236}">
                <a16:creationId xmlns:a16="http://schemas.microsoft.com/office/drawing/2014/main" id="{1D28805A-D69C-0B95-8482-BBD76CFDDE93}"/>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chemeClr val="tx1"/>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8" name="Title Placeholder 1">
            <a:extLst>
              <a:ext uri="{FF2B5EF4-FFF2-40B4-BE49-F238E27FC236}">
                <a16:creationId xmlns:a16="http://schemas.microsoft.com/office/drawing/2014/main" id="{05CEFEC2-1D78-942E-D637-ACA3946FB1D9}"/>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solidFill>
                  <a:schemeClr val="tx1"/>
                </a:solidFill>
              </a:defRPr>
            </a:lvl1pPr>
          </a:lstStyle>
          <a:p>
            <a:r>
              <a:rPr lang="en-US" noProof="0" dirty="0"/>
              <a:t>Click to add title</a:t>
            </a:r>
          </a:p>
        </p:txBody>
      </p:sp>
    </p:spTree>
    <p:extLst>
      <p:ext uri="{BB962C8B-B14F-4D97-AF65-F5344CB8AC3E}">
        <p14:creationId xmlns:p14="http://schemas.microsoft.com/office/powerpoint/2010/main" val="3004479197"/>
      </p:ext>
    </p:extLst>
  </p:cSld>
  <p:clrMapOvr>
    <a:overrideClrMapping bg1="dk1" tx1="lt1" bg2="dk2" tx2="lt2" accent1="accent1" accent2="accent2" accent3="accent3" accent4="accent4" accent5="accent5" accent6="accent6" hlink="hlink" folHlink="folHlink"/>
  </p:clrMapOvr>
  <p:transition>
    <p:fade/>
  </p:transition>
  <p:hf hd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ubtitle, 2 columns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D8C86C-41DF-4FC8-AAFC-E04709DE62FD}"/>
              </a:ext>
            </a:extLst>
          </p:cNvPr>
          <p:cNvGraphicFramePr>
            <a:graphicFrameLocks noChangeAspect="1"/>
          </p:cNvGraphicFramePr>
          <p:nvPr>
            <p:custDataLst>
              <p:tags r:id="rId1"/>
            </p:custDataLst>
            <p:extLst>
              <p:ext uri="{D42A27DB-BD31-4B8C-83A1-F6EECF244321}">
                <p14:modId xmlns:p14="http://schemas.microsoft.com/office/powerpoint/2010/main" val="2982327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D8C86C-41DF-4FC8-AAFC-E04709DE62F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Content Placeholder 3">
            <a:extLst>
              <a:ext uri="{FF2B5EF4-FFF2-40B4-BE49-F238E27FC236}">
                <a16:creationId xmlns:a16="http://schemas.microsoft.com/office/drawing/2014/main" id="{C9650914-B4AB-C82D-2412-4ADE50B32C5B}"/>
              </a:ext>
            </a:extLst>
          </p:cNvPr>
          <p:cNvSpPr>
            <a:spLocks noGrp="1"/>
          </p:cNvSpPr>
          <p:nvPr>
            <p:ph sz="quarter" idx="10"/>
          </p:nvPr>
        </p:nvSpPr>
        <p:spPr>
          <a:xfrm>
            <a:off x="463295" y="1688592"/>
            <a:ext cx="5510781"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a:extLst>
              <a:ext uri="{FF2B5EF4-FFF2-40B4-BE49-F238E27FC236}">
                <a16:creationId xmlns:a16="http://schemas.microsoft.com/office/drawing/2014/main" id="{B7EFF1C0-EE02-74BD-BC9D-CAA142D163BB}"/>
              </a:ext>
            </a:extLst>
          </p:cNvPr>
          <p:cNvSpPr>
            <a:spLocks noGrp="1"/>
          </p:cNvSpPr>
          <p:nvPr>
            <p:ph sz="quarter" idx="20"/>
          </p:nvPr>
        </p:nvSpPr>
        <p:spPr>
          <a:xfrm>
            <a:off x="6217924" y="1688592"/>
            <a:ext cx="5486397"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Content Placeholder 3">
            <a:extLst>
              <a:ext uri="{FF2B5EF4-FFF2-40B4-BE49-F238E27FC236}">
                <a16:creationId xmlns:a16="http://schemas.microsoft.com/office/drawing/2014/main" id="{9375260A-DA67-7360-AD99-A08744BD9AB9}"/>
              </a:ext>
            </a:extLst>
          </p:cNvPr>
          <p:cNvSpPr>
            <a:spLocks noGrp="1"/>
          </p:cNvSpPr>
          <p:nvPr>
            <p:ph sz="quarter" idx="14" hasCustomPrompt="1"/>
          </p:nvPr>
        </p:nvSpPr>
        <p:spPr>
          <a:xfrm>
            <a:off x="471983" y="6070213"/>
            <a:ext cx="11274552" cy="265176"/>
          </a:xfrm>
        </p:spPr>
        <p:txBody>
          <a:bodyPr wrap="none">
            <a:noAutofit/>
          </a:bodyPr>
          <a:lstStyle>
            <a:lvl1pPr>
              <a:spcAft>
                <a:spcPts val="0"/>
              </a:spcAft>
              <a:defRPr sz="800">
                <a:solidFill>
                  <a:schemeClr val="tx1"/>
                </a:solidFill>
              </a:defRPr>
            </a:lvl1pPr>
          </a:lstStyle>
          <a:p>
            <a:pPr lvl="0"/>
            <a:r>
              <a:rPr lang="en-US" dirty="0"/>
              <a:t>Click to add notes and sources</a:t>
            </a:r>
          </a:p>
        </p:txBody>
      </p:sp>
      <p:sp>
        <p:nvSpPr>
          <p:cNvPr id="8" name="Text Placeholder 8">
            <a:extLst>
              <a:ext uri="{FF2B5EF4-FFF2-40B4-BE49-F238E27FC236}">
                <a16:creationId xmlns:a16="http://schemas.microsoft.com/office/drawing/2014/main" id="{86140B61-2CEC-69C3-A87B-9D386F43D415}"/>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chemeClr val="tx1"/>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9" name="Title Placeholder 1">
            <a:extLst>
              <a:ext uri="{FF2B5EF4-FFF2-40B4-BE49-F238E27FC236}">
                <a16:creationId xmlns:a16="http://schemas.microsoft.com/office/drawing/2014/main" id="{7FB5497F-7081-53EF-B260-7E79FA155FD0}"/>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solidFill>
                  <a:schemeClr val="tx1"/>
                </a:solidFill>
              </a:defRPr>
            </a:lvl1pPr>
          </a:lstStyle>
          <a:p>
            <a:r>
              <a:rPr lang="en-US" noProof="0" dirty="0"/>
              <a:t>Click to add title</a:t>
            </a:r>
          </a:p>
        </p:txBody>
      </p:sp>
    </p:spTree>
    <p:extLst>
      <p:ext uri="{BB962C8B-B14F-4D97-AF65-F5344CB8AC3E}">
        <p14:creationId xmlns:p14="http://schemas.microsoft.com/office/powerpoint/2010/main" val="1133670918"/>
      </p:ext>
    </p:extLst>
  </p:cSld>
  <p:clrMapOvr>
    <a:overrideClrMapping bg1="dk1" tx1="lt1" bg2="dk2" tx2="lt2" accent1="accent1" accent2="accent2" accent3="accent3" accent4="accent4" accent5="accent5" accent6="accent6" hlink="hlink" folHlink="folHlink"/>
  </p:clrMapOvr>
  <p:transition>
    <p:fade/>
  </p:transition>
  <p:hf hd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ubtitle, 3 columns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Content Placeholder 3">
            <a:extLst>
              <a:ext uri="{FF2B5EF4-FFF2-40B4-BE49-F238E27FC236}">
                <a16:creationId xmlns:a16="http://schemas.microsoft.com/office/drawing/2014/main" id="{5484FE19-8D95-64F2-FA92-45484FD5FBE4}"/>
              </a:ext>
            </a:extLst>
          </p:cNvPr>
          <p:cNvSpPr>
            <a:spLocks noGrp="1"/>
          </p:cNvSpPr>
          <p:nvPr>
            <p:ph sz="quarter" idx="10"/>
          </p:nvPr>
        </p:nvSpPr>
        <p:spPr>
          <a:xfrm>
            <a:off x="463296" y="1688592"/>
            <a:ext cx="3549904"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Content Placeholder 3">
            <a:extLst>
              <a:ext uri="{FF2B5EF4-FFF2-40B4-BE49-F238E27FC236}">
                <a16:creationId xmlns:a16="http://schemas.microsoft.com/office/drawing/2014/main" id="{99001569-960A-8508-A577-0ECA6D2CD253}"/>
              </a:ext>
            </a:extLst>
          </p:cNvPr>
          <p:cNvSpPr>
            <a:spLocks noGrp="1"/>
          </p:cNvSpPr>
          <p:nvPr>
            <p:ph sz="quarter" idx="14"/>
          </p:nvPr>
        </p:nvSpPr>
        <p:spPr>
          <a:xfrm>
            <a:off x="4324096" y="1684020"/>
            <a:ext cx="3549904"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Content Placeholder 3">
            <a:extLst>
              <a:ext uri="{FF2B5EF4-FFF2-40B4-BE49-F238E27FC236}">
                <a16:creationId xmlns:a16="http://schemas.microsoft.com/office/drawing/2014/main" id="{63CCA112-C4D4-6060-7387-DA8294D14723}"/>
              </a:ext>
            </a:extLst>
          </p:cNvPr>
          <p:cNvSpPr>
            <a:spLocks noGrp="1"/>
          </p:cNvSpPr>
          <p:nvPr>
            <p:ph sz="quarter" idx="15"/>
          </p:nvPr>
        </p:nvSpPr>
        <p:spPr>
          <a:xfrm>
            <a:off x="8190991" y="1684020"/>
            <a:ext cx="3549904"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5249F98E-D398-9FFB-5418-C634329BDE1F}"/>
              </a:ext>
            </a:extLst>
          </p:cNvPr>
          <p:cNvSpPr>
            <a:spLocks noGrp="1"/>
          </p:cNvSpPr>
          <p:nvPr>
            <p:ph sz="quarter" idx="16" hasCustomPrompt="1"/>
          </p:nvPr>
        </p:nvSpPr>
        <p:spPr>
          <a:xfrm>
            <a:off x="471983" y="6070213"/>
            <a:ext cx="11274552" cy="265176"/>
          </a:xfrm>
        </p:spPr>
        <p:txBody>
          <a:bodyPr wrap="none">
            <a:noAutofit/>
          </a:bodyPr>
          <a:lstStyle>
            <a:lvl1pPr>
              <a:spcAft>
                <a:spcPts val="0"/>
              </a:spcAft>
              <a:defRPr sz="800">
                <a:solidFill>
                  <a:schemeClr val="tx1"/>
                </a:solidFill>
              </a:defRPr>
            </a:lvl1pPr>
          </a:lstStyle>
          <a:p>
            <a:pPr lvl="0"/>
            <a:r>
              <a:rPr lang="en-US" dirty="0"/>
              <a:t>Click to add notes and sources</a:t>
            </a:r>
          </a:p>
        </p:txBody>
      </p:sp>
      <p:sp>
        <p:nvSpPr>
          <p:cNvPr id="4" name="Text Placeholder 8">
            <a:extLst>
              <a:ext uri="{FF2B5EF4-FFF2-40B4-BE49-F238E27FC236}">
                <a16:creationId xmlns:a16="http://schemas.microsoft.com/office/drawing/2014/main" id="{899A8629-97B4-C25B-E7EF-E7AFE9DCD3A6}"/>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chemeClr val="tx1"/>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8" name="Title Placeholder 1">
            <a:extLst>
              <a:ext uri="{FF2B5EF4-FFF2-40B4-BE49-F238E27FC236}">
                <a16:creationId xmlns:a16="http://schemas.microsoft.com/office/drawing/2014/main" id="{3A5A15E6-E0E1-7A10-6D45-65E2900C1F6A}"/>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solidFill>
                  <a:schemeClr val="tx1"/>
                </a:solidFill>
              </a:defRPr>
            </a:lvl1pPr>
          </a:lstStyle>
          <a:p>
            <a:r>
              <a:rPr lang="en-US" noProof="0" dirty="0"/>
              <a:t>Click to add title</a:t>
            </a:r>
          </a:p>
        </p:txBody>
      </p:sp>
    </p:spTree>
    <p:extLst>
      <p:ext uri="{BB962C8B-B14F-4D97-AF65-F5344CB8AC3E}">
        <p14:creationId xmlns:p14="http://schemas.microsoft.com/office/powerpoint/2010/main" val="902186429"/>
      </p:ext>
    </p:extLst>
  </p:cSld>
  <p:clrMapOvr>
    <a:overrideClrMapping bg1="dk1" tx1="lt1" bg2="dk2" tx2="lt2" accent1="accent1" accent2="accent2" accent3="accent3" accent4="accent4" accent5="accent5" accent6="accent6" hlink="hlink" folHlink="folHlink"/>
  </p:clrMapOvr>
  <p:transition>
    <p:fade/>
  </p:transition>
  <p:hf hd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4 columns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Content Placeholder 3">
            <a:extLst>
              <a:ext uri="{FF2B5EF4-FFF2-40B4-BE49-F238E27FC236}">
                <a16:creationId xmlns:a16="http://schemas.microsoft.com/office/drawing/2014/main" id="{8777064C-D95C-A59A-6160-C4341FE30C3A}"/>
              </a:ext>
            </a:extLst>
          </p:cNvPr>
          <p:cNvSpPr>
            <a:spLocks noGrp="1"/>
          </p:cNvSpPr>
          <p:nvPr>
            <p:ph sz="quarter" idx="10"/>
          </p:nvPr>
        </p:nvSpPr>
        <p:spPr>
          <a:xfrm>
            <a:off x="463296"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C14BC354-6417-CC8C-BDE7-9FBCDDE0658F}"/>
              </a:ext>
            </a:extLst>
          </p:cNvPr>
          <p:cNvSpPr>
            <a:spLocks noGrp="1"/>
          </p:cNvSpPr>
          <p:nvPr>
            <p:ph sz="quarter" idx="14"/>
          </p:nvPr>
        </p:nvSpPr>
        <p:spPr>
          <a:xfrm>
            <a:off x="3331888"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Content Placeholder 3">
            <a:extLst>
              <a:ext uri="{FF2B5EF4-FFF2-40B4-BE49-F238E27FC236}">
                <a16:creationId xmlns:a16="http://schemas.microsoft.com/office/drawing/2014/main" id="{24D9B20D-424A-92F5-4413-27D0ADA88B75}"/>
              </a:ext>
            </a:extLst>
          </p:cNvPr>
          <p:cNvSpPr>
            <a:spLocks noGrp="1"/>
          </p:cNvSpPr>
          <p:nvPr>
            <p:ph sz="quarter" idx="15"/>
          </p:nvPr>
        </p:nvSpPr>
        <p:spPr>
          <a:xfrm>
            <a:off x="6200480"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Content Placeholder 3">
            <a:extLst>
              <a:ext uri="{FF2B5EF4-FFF2-40B4-BE49-F238E27FC236}">
                <a16:creationId xmlns:a16="http://schemas.microsoft.com/office/drawing/2014/main" id="{2FF47FDB-2277-829A-C91B-1DC836A446B7}"/>
              </a:ext>
            </a:extLst>
          </p:cNvPr>
          <p:cNvSpPr>
            <a:spLocks noGrp="1"/>
          </p:cNvSpPr>
          <p:nvPr>
            <p:ph sz="quarter" idx="16"/>
          </p:nvPr>
        </p:nvSpPr>
        <p:spPr>
          <a:xfrm>
            <a:off x="9069072"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Content Placeholder 3">
            <a:extLst>
              <a:ext uri="{FF2B5EF4-FFF2-40B4-BE49-F238E27FC236}">
                <a16:creationId xmlns:a16="http://schemas.microsoft.com/office/drawing/2014/main" id="{D0572E86-91AD-7001-00FA-D7A70644DE81}"/>
              </a:ext>
            </a:extLst>
          </p:cNvPr>
          <p:cNvSpPr>
            <a:spLocks noGrp="1"/>
          </p:cNvSpPr>
          <p:nvPr>
            <p:ph sz="quarter" idx="17" hasCustomPrompt="1"/>
          </p:nvPr>
        </p:nvSpPr>
        <p:spPr>
          <a:xfrm>
            <a:off x="471983" y="6070213"/>
            <a:ext cx="11274552" cy="265176"/>
          </a:xfrm>
        </p:spPr>
        <p:txBody>
          <a:bodyPr wrap="none">
            <a:noAutofit/>
          </a:bodyPr>
          <a:lstStyle>
            <a:lvl1pPr>
              <a:spcAft>
                <a:spcPts val="0"/>
              </a:spcAft>
              <a:defRPr sz="800">
                <a:solidFill>
                  <a:schemeClr val="tx1"/>
                </a:solidFill>
              </a:defRPr>
            </a:lvl1pPr>
          </a:lstStyle>
          <a:p>
            <a:pPr lvl="0"/>
            <a:r>
              <a:rPr lang="en-US" dirty="0"/>
              <a:t>Click to add notes and sources</a:t>
            </a:r>
          </a:p>
        </p:txBody>
      </p:sp>
      <p:sp>
        <p:nvSpPr>
          <p:cNvPr id="2" name="Text Placeholder 8">
            <a:extLst>
              <a:ext uri="{FF2B5EF4-FFF2-40B4-BE49-F238E27FC236}">
                <a16:creationId xmlns:a16="http://schemas.microsoft.com/office/drawing/2014/main" id="{444D69BB-848C-0655-57B7-483ED4465A1D}"/>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chemeClr val="tx1"/>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4" name="Title Placeholder 1">
            <a:extLst>
              <a:ext uri="{FF2B5EF4-FFF2-40B4-BE49-F238E27FC236}">
                <a16:creationId xmlns:a16="http://schemas.microsoft.com/office/drawing/2014/main" id="{0711CF20-E140-0E70-9EB4-D7DA25F27FFD}"/>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solidFill>
                  <a:schemeClr val="tx1"/>
                </a:solidFill>
              </a:defRPr>
            </a:lvl1pPr>
          </a:lstStyle>
          <a:p>
            <a:r>
              <a:rPr lang="en-US" noProof="0" dirty="0"/>
              <a:t>Click to add title</a:t>
            </a:r>
          </a:p>
        </p:txBody>
      </p:sp>
    </p:spTree>
    <p:extLst>
      <p:ext uri="{BB962C8B-B14F-4D97-AF65-F5344CB8AC3E}">
        <p14:creationId xmlns:p14="http://schemas.microsoft.com/office/powerpoint/2010/main" val="3112773162"/>
      </p:ext>
    </p:extLst>
  </p:cSld>
  <p:clrMapOvr>
    <a:overrideClrMapping bg1="dk1" tx1="lt1" bg2="dk2" tx2="lt2" accent1="accent1" accent2="accent2" accent3="accent3" accent4="accent4" accent5="accent5" accent6="accent6" hlink="hlink" folHlink="folHlink"/>
  </p:clrMapOvr>
  <p:transition>
    <p:fade/>
  </p:transition>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s-ES" sz="900" dirty="0"/>
              <a:t>Insert sponsorship mark here</a:t>
            </a:r>
            <a:endParaRPr lang="es-ES"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solidFill>
                  <a:schemeClr val="bg1"/>
                </a:solidFill>
              </a:defRPr>
            </a:lvl1pPr>
          </a:lstStyle>
          <a:p>
            <a:pPr lvl="0"/>
            <a:r>
              <a:rPr lang="es-ES"/>
              <a:t>Click to edit Master text styles</a:t>
            </a:r>
          </a:p>
        </p:txBody>
      </p:sp>
      <p:pic>
        <p:nvPicPr>
          <p:cNvPr id="434506939" name="image" descr="{&quot;templafy&quot;:{&quot;id&quot;:&quot;446a59c2-0913-4619-947f-cbf66187c800&quot;}}"/>
          <p:cNvPicPr>
            <a:picLocks noChangeAspect="1"/>
          </p:cNvPicPr>
          <p:nvPr/>
        </p:nvPicPr>
        <p:blipFill>
          <a:blip r:embed="rId2"/>
          <a:stretch>
            <a:fillRect/>
          </a:stretch>
        </p:blipFill>
        <p:spPr>
          <a:xfrm>
            <a:off x="501650" y="317500"/>
            <a:ext cx="2156400" cy="404664"/>
          </a:xfrm>
          <a:prstGeom prst="rect">
            <a:avLst/>
          </a:prstGeom>
        </p:spPr>
      </p:pic>
      <p:sp>
        <p:nvSpPr>
          <p:cNvPr id="2" name="text" descr="{&quot;templafy&quot;:{&quot;id&quot;:&quot;5259d1a7-3cfa-4285-bf69-0b6259291680&quot;}}" title="UserProfile.LegalEntity.Disclaimer_es-ES_External">
            <a:extLst>
              <a:ext uri="{FF2B5EF4-FFF2-40B4-BE49-F238E27FC236}">
                <a16:creationId xmlns:a16="http://schemas.microsoft.com/office/drawing/2014/main" id="{43D27060-498C-89C7-8753-D93169B54A8A}"/>
              </a:ext>
            </a:extLst>
          </p:cNvPr>
          <p:cNvSpPr txBox="1"/>
          <p:nvPr userDrawn="1"/>
        </p:nvSpPr>
        <p:spPr>
          <a:xfrm>
            <a:off x="474356" y="3592466"/>
            <a:ext cx="8388350" cy="2908489"/>
          </a:xfrm>
          <a:prstGeom prst="rect">
            <a:avLst/>
          </a:prstGeom>
          <a:noFill/>
        </p:spPr>
        <p:txBody>
          <a:bodyPr wrap="square" lIns="0" tIns="0" rIns="0" bIns="0" rtlCol="0" anchor="b" anchorCtr="0">
            <a:spAutoFit/>
          </a:bodyPr>
          <a:lstStyle/>
          <a:p>
            <a:pPr marL="0" indent="0">
              <a:spcBef>
                <a:spcPts val="0"/>
              </a:spcBef>
              <a:buSzPct val="100000"/>
              <a:buFont typeface="Arial"/>
              <a:buNone/>
            </a:pPr>
            <a:r>
              <a:rPr lang="es-ES" sz="900" dirty="0">
                <a:solidFill>
                  <a:schemeClr val="bg1"/>
                </a:solidFill>
              </a:rPr>
              <a:t>Deloitte hace referencia, individual o conjuntamente, a Deloitte Touche Tohmatsu Limited («DTTL»), a su red global de firmas miembro y sus entidades vinculadas (conjuntamente, la «organización Deloitte»). DTTL (también denominada «Deloitte Global») y cada una de sus firmas miembro y entidades vinculadas son entidades jurídicamente separadas e independientes que no pueden obligarse ni vincularse entre sí frente a terceros. DTTL y cada una de sus firmas miembro y entidades vinculadas son responsables únicamente de sus propios actos y omisiones, y no de los de las demás. DTTL no presta servicios a clientes. Para obtener más información, consulte la página www.deloitte.com/about 
Deloitte presta los más avanzados servicios de auditoría y assurance, asesoramiento fiscal y legal, consultoría, asesoramiento financiero y sobre riesgos a casi el 90% de las empresas de Fortune Global 500® y a miles de empresas privadas. Nuestros profesionales ofrecen resultados cuantificables y duraderos que contribuyen a reforzar la confianza de la sociedad en los mercados de capital, permiten que los negocios de nuestros clientes se transformen y prosperen, y lideran el camino hacia una economía más sólida, una sociedad más justa y un mundo sostenible. Con una trayectoria de más de 175 años, Deloitte está presente en más de 150 países y territorios. Para obtener información sobre el modo en que los cerca de 457.000 profesionales de Deloitte de todo el mundo crean un verdadero impacto, visite la página www.deloitte.com.
Esta publicación contiene exclusivamente información de carácter general, y ni Deloitte Touche Tohmatsu Limited («DTTL»), ni su red global de firmas miembro o sus entidades vinculadas (conjuntamente, la «organización Deloitte») pretenden, por medio de esta publicación, prestar un servicio o asesoramiento profesional. Antes de tomar cualquier decisión o adoptar cualquier medida que pueda afectar a su situación financiera o a su negocio, debe consultar con un asesor profesional cualificado.
No se realiza ninguna declaración ni se ofrece garantía o compromiso alguno (ya sea explícito o implícito) en cuanto a la exactitud o integridad de la información que consta en esta publicación, y ni DTTL, ni sus firmas miembro, entidades vinculadas, empleados o agentes serán responsables de las pérdidas o daños de cualquier clase originados directa o indirectamente en relación con las decisiones que tome una persona basándose en esta publicación. DTTL y cada una de sus firmas miembro, y sus entidades vinculadas, son entidades jurídicamente separadas e independientes.
© 2024 Para más información, póngase en contacto con Deloitte  Technology &amp; Transformation, S.L.U.</a:t>
            </a:r>
          </a:p>
        </p:txBody>
      </p:sp>
    </p:spTree>
    <p:extLst>
      <p:ext uri="{BB962C8B-B14F-4D97-AF65-F5344CB8AC3E}">
        <p14:creationId xmlns:p14="http://schemas.microsoft.com/office/powerpoint/2010/main" val="1194719728"/>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ubhead &amp; Breadcrumb">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pic>
        <p:nvPicPr>
          <p:cNvPr id="5" name="Picture 2">
            <a:extLst>
              <a:ext uri="{FF2B5EF4-FFF2-40B4-BE49-F238E27FC236}">
                <a16:creationId xmlns:a16="http://schemas.microsoft.com/office/drawing/2014/main" id="{C4EBF25D-5F9E-DE81-9030-78DD87D943A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6575" y="268889"/>
            <a:ext cx="1291899" cy="28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67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0D4F9746-CB0E-8C83-18E2-8414F41112C8}"/>
              </a:ext>
            </a:extLst>
          </p:cNvPr>
          <p:cNvPicPr>
            <a:picLocks noChangeAspect="1"/>
          </p:cNvPicPr>
          <p:nvPr userDrawn="1"/>
        </p:nvPicPr>
        <p:blipFill rotWithShape="1">
          <a:blip r:embed="rId2"/>
          <a:srcRect t="12575" b="12575"/>
          <a:stretch/>
        </p:blipFill>
        <p:spPr>
          <a:xfrm>
            <a:off x="0" y="0"/>
            <a:ext cx="12192000" cy="6858000"/>
          </a:xfrm>
          <a:prstGeom prst="rect">
            <a:avLst/>
          </a:prstGeom>
        </p:spPr>
      </p:pic>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C71FC30A-6862-B76A-9AD3-A1C848863903}"/>
              </a:ext>
            </a:extLst>
          </p:cNvPr>
          <p:cNvSpPr>
            <a:spLocks noGrp="1"/>
          </p:cNvSpPr>
          <p:nvPr>
            <p:ph type="ctrTitle"/>
          </p:nvPr>
        </p:nvSpPr>
        <p:spPr bwMode="gray">
          <a:xfrm>
            <a:off x="471171" y="5340398"/>
            <a:ext cx="4446269" cy="826508"/>
          </a:xfrm>
          <a:prstGeom prst="rect">
            <a:avLst/>
          </a:prstGeom>
        </p:spPr>
        <p:txBody>
          <a:bodyPr anchor="b" anchorCtr="0">
            <a:sp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3" name="Text Placeholder 4">
            <a:extLst>
              <a:ext uri="{FF2B5EF4-FFF2-40B4-BE49-F238E27FC236}">
                <a16:creationId xmlns:a16="http://schemas.microsoft.com/office/drawing/2014/main" id="{D3FCEF30-BFF6-B24F-A67F-5D9EC4D879BA}"/>
              </a:ext>
            </a:extLst>
          </p:cNvPr>
          <p:cNvSpPr>
            <a:spLocks noGrp="1"/>
          </p:cNvSpPr>
          <p:nvPr>
            <p:ph type="body" sz="quarter" idx="10"/>
          </p:nvPr>
        </p:nvSpPr>
        <p:spPr>
          <a:xfrm>
            <a:off x="471171" y="6284945"/>
            <a:ext cx="4446269" cy="273050"/>
          </a:xfrm>
          <a:prstGeom prst="rect">
            <a:avLst/>
          </a:prstGeom>
        </p:spPr>
        <p:txBody>
          <a:bodyPr anchor="t" anchorCtr="0">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pic>
        <p:nvPicPr>
          <p:cNvPr id="4" name="Picture 3">
            <a:extLst>
              <a:ext uri="{FF2B5EF4-FFF2-40B4-BE49-F238E27FC236}">
                <a16:creationId xmlns:a16="http://schemas.microsoft.com/office/drawing/2014/main" id="{D4E9C0AA-EB59-0185-449F-5E776322846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23578" y="4912896"/>
            <a:ext cx="1783364" cy="1783364"/>
          </a:xfrm>
          <a:prstGeom prst="rect">
            <a:avLst/>
          </a:prstGeom>
        </p:spPr>
      </p:pic>
      <p:pic>
        <p:nvPicPr>
          <p:cNvPr id="1139615723" name="image" descr="{&quot;templafy&quot;:{&quot;id&quot;:&quot;8763f402-d6f1-4aa1-8205-5624c36fb920&quot;}}"/>
          <p:cNvPicPr>
            <a:picLocks noChangeAspect="1"/>
          </p:cNvPicPr>
          <p:nvPr/>
        </p:nvPicPr>
        <p:blipFill>
          <a:blip r:embed="rId4"/>
          <a:stretch>
            <a:fillRect/>
          </a:stretch>
        </p:blipFill>
        <p:spPr>
          <a:xfrm>
            <a:off x="501650" y="317500"/>
            <a:ext cx="2156400" cy="404664"/>
          </a:xfrm>
          <a:prstGeom prst="rect">
            <a:avLst/>
          </a:prstGeom>
        </p:spPr>
      </p:pic>
    </p:spTree>
    <p:extLst>
      <p:ext uri="{BB962C8B-B14F-4D97-AF65-F5344CB8AC3E}">
        <p14:creationId xmlns:p14="http://schemas.microsoft.com/office/powerpoint/2010/main" val="3866890258"/>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 Deloitte Accessible Green">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457200" y="3429000"/>
            <a:ext cx="10517717" cy="1566532"/>
          </a:xfrm>
        </p:spPr>
        <p:txBody>
          <a:bodyPr lIns="0" tIns="0" rIns="0" bIns="0">
            <a:noAutofit/>
          </a:bodyPr>
          <a:lstStyle>
            <a:lvl1pPr marL="0" indent="0">
              <a:lnSpc>
                <a:spcPct val="95000"/>
              </a:lnSpc>
              <a:spcAft>
                <a:spcPts val="0"/>
              </a:spcAft>
              <a:buNone/>
              <a:defRPr sz="3600">
                <a:solidFill>
                  <a:schemeClr val="bg1"/>
                </a:solidFill>
                <a:latin typeface="Calibri Light" panose="020F0302020204030204" pitchFamily="34" charset="0"/>
                <a:cs typeface="Calibri Light" panose="020F03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46535018"/>
      </p:ext>
    </p:extLst>
  </p:cSld>
  <p:clrMapOvr>
    <a:masterClrMapping/>
  </p:clrMapOvr>
  <p:transition>
    <p:fad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 Deloitte Accessible Teal">
    <p:bg bwMode="gray">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688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456880" y="3429000"/>
            <a:ext cx="10517717" cy="1566532"/>
          </a:xfrm>
        </p:spPr>
        <p:txBody>
          <a:bodyPr lIns="0" tIns="0" rIns="0" bIns="0">
            <a:noAutofit/>
          </a:bodyPr>
          <a:lstStyle>
            <a:lvl1pPr marL="0" indent="0">
              <a:lnSpc>
                <a:spcPct val="95000"/>
              </a:lnSpc>
              <a:spcAft>
                <a:spcPts val="0"/>
              </a:spcAft>
              <a:buNone/>
              <a:defRPr sz="3600">
                <a:solidFill>
                  <a:schemeClr val="bg1"/>
                </a:solidFill>
                <a:latin typeface="Calibri Light" panose="020F0302020204030204" pitchFamily="34" charset="0"/>
                <a:cs typeface="Calibri Light" panose="020F03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10778394"/>
      </p:ext>
    </p:extLst>
  </p:cSld>
  <p:clrMapOvr>
    <a:masterClrMapping/>
  </p:clrMapOvr>
  <p:transition>
    <p:fad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A96709-DC00-4570-B140-895E15716A4C}"/>
              </a:ext>
            </a:extLst>
          </p:cNvPr>
          <p:cNvGraphicFramePr>
            <a:graphicFrameLocks noChangeAspect="1"/>
          </p:cNvGraphicFramePr>
          <p:nvPr>
            <p:custDataLst>
              <p:tags r:id="rId1"/>
            </p:custDataLst>
            <p:extLst>
              <p:ext uri="{D42A27DB-BD31-4B8C-83A1-F6EECF244321}">
                <p14:modId xmlns:p14="http://schemas.microsoft.com/office/powerpoint/2010/main" val="2815583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A96709-DC00-4570-B140-895E15716A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rgbClr val="97999B"/>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6" name="Title Placeholder 1">
            <a:extLst>
              <a:ext uri="{FF2B5EF4-FFF2-40B4-BE49-F238E27FC236}">
                <a16:creationId xmlns:a16="http://schemas.microsoft.com/office/drawing/2014/main" id="{8F5CB4A9-3C7F-4829-BD7E-C42F05177654}"/>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lvl1pPr>
          </a:lstStyle>
          <a:p>
            <a:r>
              <a:rPr lang="en-US" noProof="0" dirty="0"/>
              <a:t>Click to add title</a:t>
            </a:r>
          </a:p>
        </p:txBody>
      </p:sp>
    </p:spTree>
    <p:extLst>
      <p:ext uri="{BB962C8B-B14F-4D97-AF65-F5344CB8AC3E}">
        <p14:creationId xmlns:p14="http://schemas.microsoft.com/office/powerpoint/2010/main" val="6916698"/>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ub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A96709-DC00-4570-B140-895E15716A4C}"/>
              </a:ext>
            </a:extLst>
          </p:cNvPr>
          <p:cNvGraphicFramePr>
            <a:graphicFrameLocks noChangeAspect="1"/>
          </p:cNvGraphicFramePr>
          <p:nvPr>
            <p:custDataLst>
              <p:tags r:id="rId1"/>
            </p:custDataLst>
            <p:extLst>
              <p:ext uri="{D42A27DB-BD31-4B8C-83A1-F6EECF244321}">
                <p14:modId xmlns:p14="http://schemas.microsoft.com/office/powerpoint/2010/main" val="2815583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A96709-DC00-4570-B140-895E15716A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rgbClr val="97999B"/>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6" name="Title Placeholder 1">
            <a:extLst>
              <a:ext uri="{FF2B5EF4-FFF2-40B4-BE49-F238E27FC236}">
                <a16:creationId xmlns:a16="http://schemas.microsoft.com/office/drawing/2014/main" id="{8F5CB4A9-3C7F-4829-BD7E-C42F05177654}"/>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lvl1pPr>
          </a:lstStyle>
          <a:p>
            <a:r>
              <a:rPr lang="en-US" noProof="0" dirty="0"/>
              <a:t>Click to add title</a:t>
            </a:r>
          </a:p>
        </p:txBody>
      </p:sp>
      <p:sp>
        <p:nvSpPr>
          <p:cNvPr id="2" name="Text Placeholder 18">
            <a:extLst>
              <a:ext uri="{FF2B5EF4-FFF2-40B4-BE49-F238E27FC236}">
                <a16:creationId xmlns:a16="http://schemas.microsoft.com/office/drawing/2014/main" id="{4936E3B3-3DFC-AE91-ABD0-016E1A2286BA}"/>
              </a:ext>
            </a:extLst>
          </p:cNvPr>
          <p:cNvSpPr>
            <a:spLocks noGrp="1"/>
          </p:cNvSpPr>
          <p:nvPr>
            <p:ph idx="1"/>
          </p:nvPr>
        </p:nvSpPr>
        <p:spPr>
          <a:xfrm>
            <a:off x="471983" y="1684020"/>
            <a:ext cx="11277600" cy="426974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ntent Placeholder 3">
            <a:extLst>
              <a:ext uri="{FF2B5EF4-FFF2-40B4-BE49-F238E27FC236}">
                <a16:creationId xmlns:a16="http://schemas.microsoft.com/office/drawing/2014/main" id="{37AE21E2-7DE8-B6C5-0B79-F7BB11BFDAD6}"/>
              </a:ext>
            </a:extLst>
          </p:cNvPr>
          <p:cNvSpPr>
            <a:spLocks noGrp="1"/>
          </p:cNvSpPr>
          <p:nvPr>
            <p:ph sz="quarter" idx="14" hasCustomPrompt="1"/>
          </p:nvPr>
        </p:nvSpPr>
        <p:spPr>
          <a:xfrm>
            <a:off x="471983" y="6070213"/>
            <a:ext cx="11274552" cy="265176"/>
          </a:xfrm>
        </p:spPr>
        <p:txBody>
          <a:bodyPr wrap="none">
            <a:noAutofit/>
          </a:bodyPr>
          <a:lstStyle>
            <a:lvl1pPr>
              <a:spcAft>
                <a:spcPts val="0"/>
              </a:spcAft>
              <a:defRPr sz="800"/>
            </a:lvl1pPr>
          </a:lstStyle>
          <a:p>
            <a:pPr lvl="0"/>
            <a:r>
              <a:rPr lang="en-US" dirty="0"/>
              <a:t>Click to add notes and sources</a:t>
            </a:r>
          </a:p>
        </p:txBody>
      </p:sp>
    </p:spTree>
    <p:extLst>
      <p:ext uri="{BB962C8B-B14F-4D97-AF65-F5344CB8AC3E}">
        <p14:creationId xmlns:p14="http://schemas.microsoft.com/office/powerpoint/2010/main" val="2067899104"/>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2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Content Placeholder 3">
            <a:extLst>
              <a:ext uri="{FF2B5EF4-FFF2-40B4-BE49-F238E27FC236}">
                <a16:creationId xmlns:a16="http://schemas.microsoft.com/office/drawing/2014/main" id="{5BFF838E-71C3-028A-F0FE-965263CADF67}"/>
              </a:ext>
            </a:extLst>
          </p:cNvPr>
          <p:cNvSpPr>
            <a:spLocks noGrp="1"/>
          </p:cNvSpPr>
          <p:nvPr>
            <p:ph sz="quarter" idx="10"/>
          </p:nvPr>
        </p:nvSpPr>
        <p:spPr>
          <a:xfrm>
            <a:off x="463296" y="1688592"/>
            <a:ext cx="55184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ontent Placeholder 3">
            <a:extLst>
              <a:ext uri="{FF2B5EF4-FFF2-40B4-BE49-F238E27FC236}">
                <a16:creationId xmlns:a16="http://schemas.microsoft.com/office/drawing/2014/main" id="{7E9FA443-C4CB-6895-3C16-7A22BF378285}"/>
              </a:ext>
            </a:extLst>
          </p:cNvPr>
          <p:cNvSpPr>
            <a:spLocks noGrp="1"/>
          </p:cNvSpPr>
          <p:nvPr>
            <p:ph sz="quarter" idx="20"/>
          </p:nvPr>
        </p:nvSpPr>
        <p:spPr>
          <a:xfrm>
            <a:off x="6217924" y="1688592"/>
            <a:ext cx="5486397"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Content Placeholder 3">
            <a:extLst>
              <a:ext uri="{FF2B5EF4-FFF2-40B4-BE49-F238E27FC236}">
                <a16:creationId xmlns:a16="http://schemas.microsoft.com/office/drawing/2014/main" id="{D3373867-D4E2-0DE6-A9D8-DD6A372C4E4C}"/>
              </a:ext>
            </a:extLst>
          </p:cNvPr>
          <p:cNvSpPr>
            <a:spLocks noGrp="1"/>
          </p:cNvSpPr>
          <p:nvPr>
            <p:ph sz="quarter" idx="14" hasCustomPrompt="1"/>
          </p:nvPr>
        </p:nvSpPr>
        <p:spPr>
          <a:xfrm>
            <a:off x="471983" y="6070213"/>
            <a:ext cx="11274552" cy="265176"/>
          </a:xfrm>
        </p:spPr>
        <p:txBody>
          <a:bodyPr wrap="none">
            <a:noAutofit/>
          </a:bodyPr>
          <a:lstStyle>
            <a:lvl1pPr>
              <a:spcAft>
                <a:spcPts val="0"/>
              </a:spcAft>
              <a:defRPr sz="800"/>
            </a:lvl1pPr>
          </a:lstStyle>
          <a:p>
            <a:pPr lvl="0"/>
            <a:r>
              <a:rPr lang="en-US" dirty="0"/>
              <a:t>Click to add notes and sources</a:t>
            </a:r>
          </a:p>
        </p:txBody>
      </p:sp>
      <p:sp>
        <p:nvSpPr>
          <p:cNvPr id="4" name="Text Placeholder 8">
            <a:extLst>
              <a:ext uri="{FF2B5EF4-FFF2-40B4-BE49-F238E27FC236}">
                <a16:creationId xmlns:a16="http://schemas.microsoft.com/office/drawing/2014/main" id="{F7027193-64B5-C445-E3A5-FBCDF840B7A1}"/>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rgbClr val="97999B"/>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7" name="Title Placeholder 1">
            <a:extLst>
              <a:ext uri="{FF2B5EF4-FFF2-40B4-BE49-F238E27FC236}">
                <a16:creationId xmlns:a16="http://schemas.microsoft.com/office/drawing/2014/main" id="{ECAEE093-6FED-EFBF-9E4E-AB3DF3949F7E}"/>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lvl1pPr>
          </a:lstStyle>
          <a:p>
            <a:r>
              <a:rPr lang="en-US" noProof="0" dirty="0"/>
              <a:t>Click to add title</a:t>
            </a:r>
          </a:p>
        </p:txBody>
      </p:sp>
    </p:spTree>
    <p:extLst>
      <p:ext uri="{BB962C8B-B14F-4D97-AF65-F5344CB8AC3E}">
        <p14:creationId xmlns:p14="http://schemas.microsoft.com/office/powerpoint/2010/main" val="2409833751"/>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3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Content Placeholder 3">
            <a:extLst>
              <a:ext uri="{FF2B5EF4-FFF2-40B4-BE49-F238E27FC236}">
                <a16:creationId xmlns:a16="http://schemas.microsoft.com/office/drawing/2014/main" id="{385F1FB2-6FEE-1D57-1F89-AA2E56D58EF3}"/>
              </a:ext>
            </a:extLst>
          </p:cNvPr>
          <p:cNvSpPr>
            <a:spLocks noGrp="1"/>
          </p:cNvSpPr>
          <p:nvPr>
            <p:ph sz="quarter" idx="10"/>
          </p:nvPr>
        </p:nvSpPr>
        <p:spPr>
          <a:xfrm>
            <a:off x="463296" y="1688592"/>
            <a:ext cx="35499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Content Placeholder 3">
            <a:extLst>
              <a:ext uri="{FF2B5EF4-FFF2-40B4-BE49-F238E27FC236}">
                <a16:creationId xmlns:a16="http://schemas.microsoft.com/office/drawing/2014/main" id="{E21C0AC5-3796-8C38-826D-30C36F07209B}"/>
              </a:ext>
            </a:extLst>
          </p:cNvPr>
          <p:cNvSpPr>
            <a:spLocks noGrp="1"/>
          </p:cNvSpPr>
          <p:nvPr>
            <p:ph sz="quarter" idx="14"/>
          </p:nvPr>
        </p:nvSpPr>
        <p:spPr>
          <a:xfrm>
            <a:off x="4324096" y="1684020"/>
            <a:ext cx="35499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Content Placeholder 3">
            <a:extLst>
              <a:ext uri="{FF2B5EF4-FFF2-40B4-BE49-F238E27FC236}">
                <a16:creationId xmlns:a16="http://schemas.microsoft.com/office/drawing/2014/main" id="{5C365DF0-7568-5ECF-060B-EE8581A70F28}"/>
              </a:ext>
            </a:extLst>
          </p:cNvPr>
          <p:cNvSpPr>
            <a:spLocks noGrp="1"/>
          </p:cNvSpPr>
          <p:nvPr>
            <p:ph sz="quarter" idx="15"/>
          </p:nvPr>
        </p:nvSpPr>
        <p:spPr>
          <a:xfrm>
            <a:off x="8190991" y="1684020"/>
            <a:ext cx="35499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AF0E5EE4-4FA0-9E50-A648-BDC14EEC491D}"/>
              </a:ext>
            </a:extLst>
          </p:cNvPr>
          <p:cNvSpPr>
            <a:spLocks noGrp="1"/>
          </p:cNvSpPr>
          <p:nvPr>
            <p:ph sz="quarter" idx="16" hasCustomPrompt="1"/>
          </p:nvPr>
        </p:nvSpPr>
        <p:spPr>
          <a:xfrm>
            <a:off x="471983" y="6100693"/>
            <a:ext cx="11274552" cy="265176"/>
          </a:xfrm>
        </p:spPr>
        <p:txBody>
          <a:bodyPr wrap="none">
            <a:noAutofit/>
          </a:bodyPr>
          <a:lstStyle>
            <a:lvl1pPr>
              <a:spcAft>
                <a:spcPts val="0"/>
              </a:spcAft>
              <a:defRPr sz="800"/>
            </a:lvl1pPr>
          </a:lstStyle>
          <a:p>
            <a:pPr lvl="0"/>
            <a:r>
              <a:rPr lang="en-US" dirty="0"/>
              <a:t>Click to add notes and sources</a:t>
            </a:r>
          </a:p>
        </p:txBody>
      </p:sp>
      <p:sp>
        <p:nvSpPr>
          <p:cNvPr id="4" name="Text Placeholder 8">
            <a:extLst>
              <a:ext uri="{FF2B5EF4-FFF2-40B4-BE49-F238E27FC236}">
                <a16:creationId xmlns:a16="http://schemas.microsoft.com/office/drawing/2014/main" id="{A91ADB0D-2704-0B03-F487-F46F1CF09E64}"/>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rgbClr val="97999B"/>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8" name="Title Placeholder 1">
            <a:extLst>
              <a:ext uri="{FF2B5EF4-FFF2-40B4-BE49-F238E27FC236}">
                <a16:creationId xmlns:a16="http://schemas.microsoft.com/office/drawing/2014/main" id="{040554BD-4329-6B3E-488A-6802A06A1FD0}"/>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lvl1pPr>
          </a:lstStyle>
          <a:p>
            <a:r>
              <a:rPr lang="en-US" noProof="0" dirty="0"/>
              <a:t>Click to add title</a:t>
            </a:r>
          </a:p>
        </p:txBody>
      </p:sp>
    </p:spTree>
    <p:extLst>
      <p:ext uri="{BB962C8B-B14F-4D97-AF65-F5344CB8AC3E}">
        <p14:creationId xmlns:p14="http://schemas.microsoft.com/office/powerpoint/2010/main" val="1326260859"/>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4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Content Placeholder 3">
            <a:extLst>
              <a:ext uri="{FF2B5EF4-FFF2-40B4-BE49-F238E27FC236}">
                <a16:creationId xmlns:a16="http://schemas.microsoft.com/office/drawing/2014/main" id="{3AA439D1-5700-3F7E-2EF9-688D15E8BCE8}"/>
              </a:ext>
            </a:extLst>
          </p:cNvPr>
          <p:cNvSpPr>
            <a:spLocks noGrp="1"/>
          </p:cNvSpPr>
          <p:nvPr>
            <p:ph sz="quarter" idx="10"/>
          </p:nvPr>
        </p:nvSpPr>
        <p:spPr>
          <a:xfrm>
            <a:off x="463296"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52870624-0CB5-C61B-6B54-4F9EBA2CE675}"/>
              </a:ext>
            </a:extLst>
          </p:cNvPr>
          <p:cNvSpPr>
            <a:spLocks noGrp="1"/>
          </p:cNvSpPr>
          <p:nvPr>
            <p:ph sz="quarter" idx="14"/>
          </p:nvPr>
        </p:nvSpPr>
        <p:spPr>
          <a:xfrm>
            <a:off x="3331888"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Content Placeholder 3">
            <a:extLst>
              <a:ext uri="{FF2B5EF4-FFF2-40B4-BE49-F238E27FC236}">
                <a16:creationId xmlns:a16="http://schemas.microsoft.com/office/drawing/2014/main" id="{E9B4C4D2-D63F-486E-4323-819C2180D3D6}"/>
              </a:ext>
            </a:extLst>
          </p:cNvPr>
          <p:cNvSpPr>
            <a:spLocks noGrp="1"/>
          </p:cNvSpPr>
          <p:nvPr>
            <p:ph sz="quarter" idx="15"/>
          </p:nvPr>
        </p:nvSpPr>
        <p:spPr>
          <a:xfrm>
            <a:off x="6200480"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Content Placeholder 3">
            <a:extLst>
              <a:ext uri="{FF2B5EF4-FFF2-40B4-BE49-F238E27FC236}">
                <a16:creationId xmlns:a16="http://schemas.microsoft.com/office/drawing/2014/main" id="{3CC00C14-814D-4DB5-E24B-D0135DCA10EB}"/>
              </a:ext>
            </a:extLst>
          </p:cNvPr>
          <p:cNvSpPr>
            <a:spLocks noGrp="1"/>
          </p:cNvSpPr>
          <p:nvPr>
            <p:ph sz="quarter" idx="16"/>
          </p:nvPr>
        </p:nvSpPr>
        <p:spPr>
          <a:xfrm>
            <a:off x="9069072"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Content Placeholder 3">
            <a:extLst>
              <a:ext uri="{FF2B5EF4-FFF2-40B4-BE49-F238E27FC236}">
                <a16:creationId xmlns:a16="http://schemas.microsoft.com/office/drawing/2014/main" id="{153C2E35-10B1-48FE-7FDB-5810AA1CFB73}"/>
              </a:ext>
            </a:extLst>
          </p:cNvPr>
          <p:cNvSpPr>
            <a:spLocks noGrp="1"/>
          </p:cNvSpPr>
          <p:nvPr>
            <p:ph sz="quarter" idx="17" hasCustomPrompt="1"/>
          </p:nvPr>
        </p:nvSpPr>
        <p:spPr>
          <a:xfrm>
            <a:off x="471983" y="6070213"/>
            <a:ext cx="11274552" cy="265176"/>
          </a:xfrm>
        </p:spPr>
        <p:txBody>
          <a:bodyPr wrap="none">
            <a:noAutofit/>
          </a:bodyPr>
          <a:lstStyle>
            <a:lvl1pPr>
              <a:spcAft>
                <a:spcPts val="0"/>
              </a:spcAft>
              <a:defRPr sz="800"/>
            </a:lvl1pPr>
          </a:lstStyle>
          <a:p>
            <a:pPr lvl="0"/>
            <a:r>
              <a:rPr lang="en-US" dirty="0"/>
              <a:t>Click to add notes and sources</a:t>
            </a:r>
          </a:p>
        </p:txBody>
      </p:sp>
      <p:sp>
        <p:nvSpPr>
          <p:cNvPr id="2" name="Text Placeholder 8">
            <a:extLst>
              <a:ext uri="{FF2B5EF4-FFF2-40B4-BE49-F238E27FC236}">
                <a16:creationId xmlns:a16="http://schemas.microsoft.com/office/drawing/2014/main" id="{04BF65DE-B3E5-6144-46C0-2880BBAA7925}"/>
              </a:ext>
            </a:extLst>
          </p:cNvPr>
          <p:cNvSpPr>
            <a:spLocks noGrp="1"/>
          </p:cNvSpPr>
          <p:nvPr>
            <p:ph type="body" sz="quarter" idx="13" hasCustomPrompt="1"/>
          </p:nvPr>
        </p:nvSpPr>
        <p:spPr>
          <a:xfrm>
            <a:off x="468058" y="651600"/>
            <a:ext cx="11201400" cy="307777"/>
          </a:xfrm>
          <a:prstGeom prst="rect">
            <a:avLst/>
          </a:prstGeom>
        </p:spPr>
        <p:txBody>
          <a:bodyPr lIns="0" tIns="0" rIns="0" bIns="0">
            <a:spAutoFit/>
          </a:bodyPr>
          <a:lstStyle>
            <a:lvl1pPr marL="0" indent="0">
              <a:buNone/>
              <a:defRPr sz="2000" b="0">
                <a:solidFill>
                  <a:srgbClr val="97999B"/>
                </a:solidFill>
                <a:latin typeface="Calibri Light" panose="020F0302020204030204" pitchFamily="34" charset="0"/>
                <a:cs typeface="Calibri Light" panose="020F0302020204030204" pitchFamily="34" charset="0"/>
              </a:defRPr>
            </a:lvl1pPr>
          </a:lstStyle>
          <a:p>
            <a:pPr lvl="0"/>
            <a:r>
              <a:rPr lang="en-US" dirty="0"/>
              <a:t>Click to add subtitle</a:t>
            </a:r>
          </a:p>
        </p:txBody>
      </p:sp>
      <p:sp>
        <p:nvSpPr>
          <p:cNvPr id="4" name="Title Placeholder 1">
            <a:extLst>
              <a:ext uri="{FF2B5EF4-FFF2-40B4-BE49-F238E27FC236}">
                <a16:creationId xmlns:a16="http://schemas.microsoft.com/office/drawing/2014/main" id="{E43B19F3-2565-4DAE-BE30-0AC0966A46DF}"/>
              </a:ext>
            </a:extLst>
          </p:cNvPr>
          <p:cNvSpPr>
            <a:spLocks noGrp="1"/>
          </p:cNvSpPr>
          <p:nvPr>
            <p:ph type="title" hasCustomPrompt="1"/>
          </p:nvPr>
        </p:nvSpPr>
        <p:spPr bwMode="gray">
          <a:xfrm>
            <a:off x="467201" y="304800"/>
            <a:ext cx="11201400" cy="369332"/>
          </a:xfrm>
          <a:prstGeom prst="rect">
            <a:avLst/>
          </a:prstGeom>
        </p:spPr>
        <p:txBody>
          <a:bodyPr vert="horz" lIns="0" tIns="0" rIns="0" bIns="0" rtlCol="0" anchor="t" anchorCtr="0">
            <a:spAutoFit/>
          </a:bodyPr>
          <a:lstStyle>
            <a:lvl1pPr>
              <a:defRPr/>
            </a:lvl1pPr>
          </a:lstStyle>
          <a:p>
            <a:r>
              <a:rPr lang="en-US" noProof="0" dirty="0"/>
              <a:t>Click to add title</a:t>
            </a:r>
          </a:p>
        </p:txBody>
      </p:sp>
    </p:spTree>
    <p:extLst>
      <p:ext uri="{BB962C8B-B14F-4D97-AF65-F5344CB8AC3E}">
        <p14:creationId xmlns:p14="http://schemas.microsoft.com/office/powerpoint/2010/main" val="4033997052"/>
      </p:ext>
    </p:extLst>
  </p:cSld>
  <p:clrMapOvr>
    <a:masterClrMapping/>
  </p:clrMapOvr>
  <p:transition>
    <p:fade/>
  </p:transition>
  <p:hf hd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1"/>
            </p:custDataLst>
            <p:extLst>
              <p:ext uri="{D42A27DB-BD31-4B8C-83A1-F6EECF244321}">
                <p14:modId xmlns:p14="http://schemas.microsoft.com/office/powerpoint/2010/main" val="738288939"/>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4" name="Object 3" hidden="1"/>
                      <p:cNvPicPr/>
                      <p:nvPr/>
                    </p:nvPicPr>
                    <p:blipFill>
                      <a:blip r:embed="rId23"/>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7200" y="304800"/>
            <a:ext cx="11267599" cy="3429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7200" y="1676400"/>
            <a:ext cx="11267599" cy="46863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412857" y="6477001"/>
            <a:ext cx="307975" cy="123111"/>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8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‹Nº›</a:t>
            </a:fld>
            <a:endParaRPr lang="en-US" sz="8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07476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5" r:id="rId5"/>
    <p:sldLayoutId id="2147483816" r:id="rId6"/>
    <p:sldLayoutId id="2147483817" r:id="rId7"/>
    <p:sldLayoutId id="2147483818" r:id="rId8"/>
    <p:sldLayoutId id="2147483819" r:id="rId9"/>
    <p:sldLayoutId id="2147483820" r:id="rId10"/>
    <p:sldLayoutId id="2147483821" r:id="rId11"/>
    <p:sldLayoutId id="2147483823" r:id="rId12"/>
    <p:sldLayoutId id="2147483824" r:id="rId13"/>
    <p:sldLayoutId id="2147483825" r:id="rId14"/>
    <p:sldLayoutId id="2147483826" r:id="rId15"/>
    <p:sldLayoutId id="2147483827" r:id="rId16"/>
    <p:sldLayoutId id="2147483828" r:id="rId17"/>
    <p:sldLayoutId id="2147483789" r:id="rId18"/>
    <p:sldLayoutId id="2147483830" r:id="rId19"/>
  </p:sldLayoutIdLst>
  <p:transition>
    <p:fade/>
  </p:transition>
  <p:hf hdr="0" dt="0"/>
  <p:txStyles>
    <p:titleStyle>
      <a:lvl1pPr algn="l" defTabSz="914400" rtl="0" eaLnBrk="1" latinLnBrk="0" hangingPunct="1">
        <a:spcBef>
          <a:spcPct val="0"/>
        </a:spcBef>
        <a:buNone/>
        <a:defRPr sz="2400" kern="1200">
          <a:solidFill>
            <a:schemeClr val="tx1"/>
          </a:solidFill>
          <a:latin typeface="Calibri Light" panose="020F0302020204030204" pitchFamily="34" charset="0"/>
          <a:ea typeface="+mj-ea"/>
          <a:cs typeface="Calibri Light" panose="020F0302020204030204" pitchFamily="34" charset="0"/>
        </a:defRPr>
      </a:lvl1pPr>
    </p:titleStyle>
    <p:bodyStyle>
      <a:lvl1pPr marL="0" indent="0" algn="l" defTabSz="914400" rtl="0" eaLnBrk="1" latinLnBrk="0" hangingPunct="1">
        <a:spcBef>
          <a:spcPts val="0"/>
        </a:spcBef>
        <a:spcAft>
          <a:spcPts val="600"/>
        </a:spcAft>
        <a:buSzPct val="100000"/>
        <a:buFontTx/>
        <a:buNone/>
        <a:defRPr sz="12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600"/>
        </a:spcAft>
        <a:buClrTx/>
        <a:buSzPct val="100000"/>
        <a:buFont typeface="Arial" panose="020B0604020202020204" pitchFamily="34" charset="0"/>
        <a:buChar char="•"/>
        <a:defRPr lang="en-US" sz="1200" b="0"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60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6" orient="horz" pos="4008">
          <p15:clr>
            <a:srgbClr val="F26B43"/>
          </p15:clr>
        </p15:guide>
        <p15:guide id="51" orient="horz" pos="4080">
          <p15:clr>
            <a:srgbClr val="F26B43"/>
          </p15:clr>
        </p15:guide>
        <p15:guide id="52" pos="3840">
          <p15:clr>
            <a:srgbClr val="F26B43"/>
          </p15:clr>
        </p15:guide>
        <p15:guide id="53" pos="3915">
          <p15:clr>
            <a:srgbClr val="F26B43"/>
          </p15:clr>
        </p15:guide>
        <p15:guide id="54" pos="3763">
          <p15:clr>
            <a:srgbClr val="F26B43"/>
          </p15:clr>
        </p15:guide>
        <p15:guide id="63" pos="288">
          <p15:clr>
            <a:srgbClr val="F26B43"/>
          </p15:clr>
        </p15:guide>
        <p15:guide id="64" orient="horz" pos="1056">
          <p15:clr>
            <a:srgbClr val="F26B43"/>
          </p15:clr>
        </p15:guide>
        <p15:guide id="65" orient="horz" pos="408">
          <p15:clr>
            <a:srgbClr val="F26B43"/>
          </p15:clr>
        </p15:guide>
        <p15:guide id="66" orient="horz" pos="192">
          <p15:clr>
            <a:srgbClr val="F26B43"/>
          </p15:clr>
        </p15:guide>
        <p15:guide id="67" pos="7392">
          <p15:clr>
            <a:srgbClr val="F26B43"/>
          </p15:clr>
        </p15:guide>
        <p15:guide id="68" orient="horz" pos="2160">
          <p15:clr>
            <a:srgbClr val="F26B43"/>
          </p15:clr>
        </p15:guide>
        <p15:guide id="69" pos="4971">
          <p15:clr>
            <a:srgbClr val="F26B43"/>
          </p15:clr>
        </p15:guide>
        <p15:guide id="70" pos="5125">
          <p15:clr>
            <a:srgbClr val="F26B43"/>
          </p15:clr>
        </p15:guide>
        <p15:guide id="71" pos="2706">
          <p15:clr>
            <a:srgbClr val="F26B43"/>
          </p15:clr>
        </p15:guide>
        <p15:guide id="72" pos="2555">
          <p15:clr>
            <a:srgbClr val="F26B43"/>
          </p15:clr>
        </p15:guide>
        <p15:guide id="73" pos="1496">
          <p15:clr>
            <a:srgbClr val="F26B43"/>
          </p15:clr>
        </p15:guide>
        <p15:guide id="74" pos="1343">
          <p15:clr>
            <a:srgbClr val="F26B43"/>
          </p15:clr>
        </p15:guide>
        <p15:guide id="75" pos="6181">
          <p15:clr>
            <a:srgbClr val="F26B43"/>
          </p15:clr>
        </p15:guide>
        <p15:guide id="76" pos="6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22820D-BD53-4A91-8B25-F728A1640D85}"/>
              </a:ext>
            </a:extLst>
          </p:cNvPr>
          <p:cNvSpPr/>
          <p:nvPr/>
        </p:nvSpPr>
        <p:spPr>
          <a:xfrm>
            <a:off x="1731871" y="1424922"/>
            <a:ext cx="2896690" cy="306319"/>
          </a:xfrm>
          <a:prstGeom prst="rect">
            <a:avLst/>
          </a:prstGeom>
          <a:noFill/>
          <a:ln w="12700" cap="flat" cmpd="sng" algn="ctr">
            <a:noFill/>
            <a:prstDash val="solid"/>
            <a:miter lim="800000"/>
          </a:ln>
          <a:effectLst/>
        </p:spPr>
        <p:txBody>
          <a:bodyPr rtlCol="0" anchor="ctr"/>
          <a:lstStyle/>
          <a:p>
            <a:pPr>
              <a:defRPr/>
            </a:pPr>
            <a:r>
              <a:rPr lang="es-ES_tradnl" sz="1800" b="1" kern="0" dirty="0">
                <a:solidFill>
                  <a:srgbClr val="70AD47"/>
                </a:solidFill>
                <a:latin typeface="Calibri" panose="020F0502020204030204" pitchFamily="34" charset="0"/>
              </a:rPr>
              <a:t>Laura Terradillos</a:t>
            </a:r>
            <a:endParaRPr lang="es-ES_tradnl" b="1" kern="0" dirty="0">
              <a:solidFill>
                <a:srgbClr val="70AD47"/>
              </a:solidFill>
              <a:latin typeface="Calibri" panose="020F0502020204030204" pitchFamily="34" charset="0"/>
            </a:endParaRPr>
          </a:p>
        </p:txBody>
      </p:sp>
      <p:sp>
        <p:nvSpPr>
          <p:cNvPr id="6" name="Rectangle 5">
            <a:extLst>
              <a:ext uri="{FF2B5EF4-FFF2-40B4-BE49-F238E27FC236}">
                <a16:creationId xmlns:a16="http://schemas.microsoft.com/office/drawing/2014/main" id="{2673CE27-8708-470E-BDDF-64C7BEC1C8D7}"/>
              </a:ext>
            </a:extLst>
          </p:cNvPr>
          <p:cNvSpPr/>
          <p:nvPr/>
        </p:nvSpPr>
        <p:spPr>
          <a:xfrm>
            <a:off x="1805125" y="1735209"/>
            <a:ext cx="3691908" cy="45719"/>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519BB667-DC9C-4C62-B05D-B802994D18C2}"/>
              </a:ext>
            </a:extLst>
          </p:cNvPr>
          <p:cNvSpPr/>
          <p:nvPr/>
        </p:nvSpPr>
        <p:spPr>
          <a:xfrm>
            <a:off x="5790752" y="1731361"/>
            <a:ext cx="5889665" cy="59634"/>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BC6C9947-B219-47D2-B59C-C9C7C6D01AFC}"/>
              </a:ext>
            </a:extLst>
          </p:cNvPr>
          <p:cNvSpPr/>
          <p:nvPr/>
        </p:nvSpPr>
        <p:spPr>
          <a:xfrm>
            <a:off x="5857030" y="1423032"/>
            <a:ext cx="1616766" cy="298174"/>
          </a:xfrm>
          <a:prstGeom prst="rect">
            <a:avLst/>
          </a:prstGeom>
          <a:no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1" i="0" u="none" strike="noStrike" kern="0" cap="none" spc="0" normalizeH="0" baseline="0" noProof="0">
                <a:ln>
                  <a:noFill/>
                </a:ln>
                <a:solidFill>
                  <a:srgbClr val="70AD47"/>
                </a:solidFill>
                <a:effectLst/>
                <a:uLnTx/>
                <a:uFillTx/>
                <a:latin typeface="Calibri" panose="020F0502020204030204" pitchFamily="34" charset="0"/>
                <a:ea typeface="+mn-ea"/>
                <a:cs typeface="+mn-cs"/>
              </a:rPr>
              <a:t>Main Projects</a:t>
            </a:r>
            <a:endParaRPr kumimoji="0" lang="es-ES_tradnl" sz="1800" b="1" i="0" u="none" strike="noStrike" kern="0" cap="none" spc="0" normalizeH="0" baseline="0" noProof="0" dirty="0">
              <a:ln>
                <a:noFill/>
              </a:ln>
              <a:solidFill>
                <a:srgbClr val="70AD47"/>
              </a:solidFill>
              <a:effectLst/>
              <a:uLnTx/>
              <a:uFillTx/>
              <a:latin typeface="Calibri" panose="020F0502020204030204" pitchFamily="34" charset="0"/>
              <a:ea typeface="+mn-ea"/>
              <a:cs typeface="+mn-cs"/>
            </a:endParaRPr>
          </a:p>
        </p:txBody>
      </p:sp>
      <p:sp>
        <p:nvSpPr>
          <p:cNvPr id="9" name="Rectangle 8">
            <a:extLst>
              <a:ext uri="{FF2B5EF4-FFF2-40B4-BE49-F238E27FC236}">
                <a16:creationId xmlns:a16="http://schemas.microsoft.com/office/drawing/2014/main" id="{18173DAA-E0F9-4724-AFE5-A087AF78E834}"/>
              </a:ext>
            </a:extLst>
          </p:cNvPr>
          <p:cNvSpPr/>
          <p:nvPr/>
        </p:nvSpPr>
        <p:spPr>
          <a:xfrm>
            <a:off x="656281" y="2950544"/>
            <a:ext cx="3046300" cy="298174"/>
          </a:xfrm>
          <a:prstGeom prst="rect">
            <a:avLst/>
          </a:prstGeom>
          <a:no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1" i="0" u="none" strike="noStrike" kern="0" cap="none" spc="0" normalizeH="0" baseline="0" noProof="0">
                <a:ln>
                  <a:noFill/>
                </a:ln>
                <a:solidFill>
                  <a:srgbClr val="70AD47"/>
                </a:solidFill>
                <a:effectLst/>
                <a:uLnTx/>
                <a:uFillTx/>
                <a:latin typeface="Calibri" panose="020F0502020204030204" pitchFamily="34" charset="0"/>
                <a:ea typeface="+mn-ea"/>
                <a:cs typeface="+mn-cs"/>
              </a:rPr>
              <a:t>Áreas de Especialización</a:t>
            </a:r>
            <a:endParaRPr kumimoji="0" lang="es-ES_tradnl" sz="1800" b="1" i="0" u="none" strike="noStrike" kern="0" cap="none" spc="0" normalizeH="0" baseline="0" noProof="0" dirty="0">
              <a:ln>
                <a:noFill/>
              </a:ln>
              <a:solidFill>
                <a:srgbClr val="70AD47"/>
              </a:solidFill>
              <a:effectLst/>
              <a:uLnTx/>
              <a:uFillTx/>
              <a:latin typeface="Calibri" panose="020F0502020204030204" pitchFamily="34" charset="0"/>
              <a:ea typeface="+mn-ea"/>
              <a:cs typeface="+mn-cs"/>
            </a:endParaRPr>
          </a:p>
        </p:txBody>
      </p:sp>
      <p:sp>
        <p:nvSpPr>
          <p:cNvPr id="10" name="Rectangle 9">
            <a:extLst>
              <a:ext uri="{FF2B5EF4-FFF2-40B4-BE49-F238E27FC236}">
                <a16:creationId xmlns:a16="http://schemas.microsoft.com/office/drawing/2014/main" id="{05C43924-35DF-4AB7-AC4D-A75573B8FB23}"/>
              </a:ext>
            </a:extLst>
          </p:cNvPr>
          <p:cNvSpPr/>
          <p:nvPr/>
        </p:nvSpPr>
        <p:spPr>
          <a:xfrm>
            <a:off x="675430" y="3248718"/>
            <a:ext cx="4821603" cy="46682"/>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0EFCF46-2167-4EEE-AFE3-9A56BE9B0D12}"/>
              </a:ext>
            </a:extLst>
          </p:cNvPr>
          <p:cNvSpPr/>
          <p:nvPr/>
        </p:nvSpPr>
        <p:spPr>
          <a:xfrm>
            <a:off x="640869" y="4120160"/>
            <a:ext cx="3046300" cy="298174"/>
          </a:xfrm>
          <a:prstGeom prst="rect">
            <a:avLst/>
          </a:prstGeom>
          <a:no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1" i="0" u="none" strike="noStrike" kern="0" cap="none" spc="0" normalizeH="0" baseline="0" noProof="0">
                <a:ln>
                  <a:noFill/>
                </a:ln>
                <a:solidFill>
                  <a:srgbClr val="70AD47"/>
                </a:solidFill>
                <a:effectLst/>
                <a:uLnTx/>
                <a:uFillTx/>
                <a:latin typeface="Calibri" panose="020F0502020204030204" pitchFamily="34" charset="0"/>
                <a:ea typeface="+mn-ea"/>
                <a:cs typeface="+mn-cs"/>
              </a:rPr>
              <a:t>Educación</a:t>
            </a:r>
            <a:endParaRPr kumimoji="0" lang="es-ES_tradnl" sz="1800" b="1" i="0" u="none" strike="noStrike" kern="0" cap="none" spc="0" normalizeH="0" baseline="0" noProof="0" dirty="0">
              <a:ln>
                <a:noFill/>
              </a:ln>
              <a:solidFill>
                <a:srgbClr val="70AD47"/>
              </a:solidFill>
              <a:effectLst/>
              <a:uLnTx/>
              <a:uFillTx/>
              <a:latin typeface="Calibri" panose="020F0502020204030204" pitchFamily="34" charset="0"/>
              <a:ea typeface="+mn-ea"/>
              <a:cs typeface="+mn-cs"/>
            </a:endParaRPr>
          </a:p>
        </p:txBody>
      </p:sp>
      <p:sp>
        <p:nvSpPr>
          <p:cNvPr id="12" name="Rectangle 11">
            <a:extLst>
              <a:ext uri="{FF2B5EF4-FFF2-40B4-BE49-F238E27FC236}">
                <a16:creationId xmlns:a16="http://schemas.microsoft.com/office/drawing/2014/main" id="{61A94B25-A352-4438-928B-185C2B7D5EC4}"/>
              </a:ext>
            </a:extLst>
          </p:cNvPr>
          <p:cNvSpPr/>
          <p:nvPr/>
        </p:nvSpPr>
        <p:spPr>
          <a:xfrm>
            <a:off x="680016" y="4438932"/>
            <a:ext cx="4818481" cy="45719"/>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DB508E6-C471-40D3-89D5-659CC9158A52}"/>
              </a:ext>
            </a:extLst>
          </p:cNvPr>
          <p:cNvSpPr/>
          <p:nvPr/>
        </p:nvSpPr>
        <p:spPr>
          <a:xfrm>
            <a:off x="666383" y="5241516"/>
            <a:ext cx="3046300" cy="298174"/>
          </a:xfrm>
          <a:prstGeom prst="rect">
            <a:avLst/>
          </a:prstGeom>
          <a:no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800" b="1" i="0" u="none" strike="noStrike" kern="0" cap="none" spc="0" normalizeH="0" baseline="0" noProof="0" dirty="0">
                <a:ln>
                  <a:noFill/>
                </a:ln>
                <a:solidFill>
                  <a:srgbClr val="70AD47"/>
                </a:solidFill>
                <a:effectLst/>
                <a:uLnTx/>
                <a:uFillTx/>
                <a:latin typeface="Calibri" panose="020F0502020204030204" pitchFamily="34" charset="0"/>
                <a:ea typeface="+mn-ea"/>
                <a:cs typeface="+mn-cs"/>
              </a:rPr>
              <a:t>Principales clientes</a:t>
            </a:r>
          </a:p>
        </p:txBody>
      </p:sp>
      <p:sp>
        <p:nvSpPr>
          <p:cNvPr id="18" name="Rectangle 17">
            <a:extLst>
              <a:ext uri="{FF2B5EF4-FFF2-40B4-BE49-F238E27FC236}">
                <a16:creationId xmlns:a16="http://schemas.microsoft.com/office/drawing/2014/main" id="{02EB915E-46A9-4B43-A3A6-260962460FAD}"/>
              </a:ext>
            </a:extLst>
          </p:cNvPr>
          <p:cNvSpPr/>
          <p:nvPr/>
        </p:nvSpPr>
        <p:spPr>
          <a:xfrm>
            <a:off x="656281" y="5512857"/>
            <a:ext cx="4818481" cy="45719"/>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624A6F-6713-40C7-8196-DACEB3D91FBA}"/>
              </a:ext>
            </a:extLst>
          </p:cNvPr>
          <p:cNvSpPr/>
          <p:nvPr/>
        </p:nvSpPr>
        <p:spPr>
          <a:xfrm>
            <a:off x="5790752" y="1790995"/>
            <a:ext cx="5889665" cy="4760278"/>
          </a:xfrm>
          <a:prstGeom prst="rect">
            <a:avLst/>
          </a:prstGeom>
          <a:ln>
            <a:noFill/>
          </a:ln>
        </p:spPr>
        <p:txBody>
          <a:bodyPr wrap="square">
            <a:spAutoFit/>
          </a:bodyPr>
          <a:lstStyle/>
          <a:p>
            <a:pPr marL="92075" marR="0" lvl="0" indent="0" algn="l" defTabSz="1219170" rtl="0" eaLnBrk="1" fontAlgn="auto" latinLnBrk="0" hangingPunct="1">
              <a:lnSpc>
                <a:spcPct val="100000"/>
              </a:lnSpc>
              <a:spcBef>
                <a:spcPts val="200"/>
              </a:spcBef>
              <a:spcAft>
                <a:spcPts val="0"/>
              </a:spcAft>
              <a:buClrTx/>
              <a:buSzTx/>
              <a:buFontTx/>
              <a:buNone/>
              <a:tabLst/>
              <a:defRPr/>
            </a:pPr>
            <a:r>
              <a:rPr lang="es-ES" sz="1000" b="1" dirty="0">
                <a:latin typeface="Calibri" panose="020F0502020204030204" pitchFamily="34" charset="0"/>
                <a:ea typeface="Open Sans" panose="020B0606030504020204" pitchFamily="34" charset="0"/>
                <a:cs typeface="Open Sans" panose="020B0606030504020204" pitchFamily="34" charset="0"/>
              </a:rPr>
              <a:t>Ferrovial</a:t>
            </a:r>
          </a:p>
          <a:p>
            <a:pPr marL="171450" indent="-171450" algn="l">
              <a:buFont typeface="Arial" panose="020B0604020202020204" pitchFamily="34" charset="0"/>
              <a:buChar char="•"/>
            </a:pPr>
            <a:r>
              <a:rPr lang="es-ES" sz="1000" dirty="0">
                <a:latin typeface="Calibri" panose="020F0502020204030204" pitchFamily="34" charset="0"/>
                <a:ea typeface="Open Sans" panose="020B0606030504020204" pitchFamily="34" charset="0"/>
                <a:cs typeface="Open Sans" panose="020B0606030504020204" pitchFamily="34" charset="0"/>
              </a:rPr>
              <a:t>Soporte de los módulos de consolidación y presupuestación en SAP BPC 7.5 y nuevos desarrollos: input </a:t>
            </a:r>
            <a:r>
              <a:rPr lang="es-ES" sz="1000" dirty="0" err="1">
                <a:latin typeface="Calibri" panose="020F0502020204030204" pitchFamily="34" charset="0"/>
                <a:ea typeface="Open Sans" panose="020B0606030504020204" pitchFamily="34" charset="0"/>
                <a:cs typeface="Open Sans" panose="020B0606030504020204" pitchFamily="34" charset="0"/>
              </a:rPr>
              <a:t>schedules</a:t>
            </a:r>
            <a:r>
              <a:rPr lang="es-ES" sz="1000" dirty="0">
                <a:latin typeface="Calibri" panose="020F0502020204030204" pitchFamily="34" charset="0"/>
                <a:ea typeface="Open Sans" panose="020B0606030504020204" pitchFamily="34" charset="0"/>
                <a:cs typeface="Open Sans" panose="020B0606030504020204" pitchFamily="34" charset="0"/>
              </a:rPr>
              <a:t>, </a:t>
            </a:r>
            <a:r>
              <a:rPr lang="es-ES" sz="1000" dirty="0" err="1">
                <a:latin typeface="Calibri" panose="020F0502020204030204" pitchFamily="34" charset="0"/>
                <a:ea typeface="Open Sans" panose="020B0606030504020204" pitchFamily="34" charset="0"/>
                <a:cs typeface="Open Sans" panose="020B0606030504020204" pitchFamily="34" charset="0"/>
              </a:rPr>
              <a:t>reporting</a:t>
            </a:r>
            <a:r>
              <a:rPr lang="es-ES" sz="1000" dirty="0">
                <a:latin typeface="Calibri" panose="020F0502020204030204" pitchFamily="34" charset="0"/>
                <a:ea typeface="Open Sans" panose="020B0606030504020204" pitchFamily="34" charset="0"/>
                <a:cs typeface="Open Sans" panose="020B0606030504020204" pitchFamily="34" charset="0"/>
              </a:rPr>
              <a:t>, </a:t>
            </a:r>
            <a:r>
              <a:rPr lang="es-ES" sz="1000" dirty="0" err="1">
                <a:latin typeface="Calibri" panose="020F0502020204030204" pitchFamily="34" charset="0"/>
                <a:ea typeface="Open Sans" panose="020B0606030504020204" pitchFamily="34" charset="0"/>
                <a:cs typeface="Open Sans" panose="020B0606030504020204" pitchFamily="34" charset="0"/>
              </a:rPr>
              <a:t>business</a:t>
            </a:r>
            <a:r>
              <a:rPr lang="es-ES" sz="1000" dirty="0">
                <a:latin typeface="Calibri" panose="020F0502020204030204" pitchFamily="34" charset="0"/>
                <a:ea typeface="Open Sans" panose="020B0606030504020204" pitchFamily="34" charset="0"/>
                <a:cs typeface="Open Sans" panose="020B0606030504020204" pitchFamily="34" charset="0"/>
              </a:rPr>
              <a:t> rules, seguridad y script </a:t>
            </a:r>
            <a:r>
              <a:rPr lang="es-ES" sz="1000" dirty="0" err="1">
                <a:latin typeface="Calibri" panose="020F0502020204030204" pitchFamily="34" charset="0"/>
                <a:ea typeface="Open Sans" panose="020B0606030504020204" pitchFamily="34" charset="0"/>
                <a:cs typeface="Open Sans" panose="020B0606030504020204" pitchFamily="34" charset="0"/>
              </a:rPr>
              <a:t>logics</a:t>
            </a:r>
            <a:endParaRPr lang="es-ES" sz="1000" dirty="0">
              <a:latin typeface="Calibri" panose="020F050202020403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s-ES" sz="1000" dirty="0">
              <a:latin typeface="Calibri" panose="020F0502020204030204" pitchFamily="34" charset="0"/>
              <a:ea typeface="Open Sans" panose="020B0606030504020204" pitchFamily="34" charset="0"/>
              <a:cs typeface="Open Sans" panose="020B0606030504020204" pitchFamily="34" charset="0"/>
            </a:endParaRPr>
          </a:p>
          <a:p>
            <a:pPr marL="92075" marR="0" lvl="0" indent="0" algn="l" defTabSz="1219170" rtl="0" eaLnBrk="1" fontAlgn="auto" latinLnBrk="0" hangingPunct="1">
              <a:lnSpc>
                <a:spcPct val="100000"/>
              </a:lnSpc>
              <a:spcBef>
                <a:spcPts val="200"/>
              </a:spcBef>
              <a:spcAft>
                <a:spcPts val="0"/>
              </a:spcAft>
              <a:buClrTx/>
              <a:buSzTx/>
              <a:buFontTx/>
              <a:buNone/>
              <a:tabLst/>
              <a:defRPr/>
            </a:pPr>
            <a:r>
              <a:rPr lang="es-ES" sz="1000" b="1" dirty="0" err="1">
                <a:latin typeface="Calibri" panose="020F0502020204030204" pitchFamily="34" charset="0"/>
                <a:ea typeface="Open Sans" panose="020B0606030504020204" pitchFamily="34" charset="0"/>
                <a:cs typeface="Open Sans" panose="020B0606030504020204" pitchFamily="34" charset="0"/>
              </a:rPr>
              <a:t>Velatia</a:t>
            </a:r>
            <a:endParaRPr lang="es-ES" sz="1000" b="1" dirty="0">
              <a:latin typeface="Calibri" panose="020F050202020403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s-ES" sz="1000" dirty="0">
                <a:latin typeface="Calibri" panose="020F0502020204030204" pitchFamily="34" charset="0"/>
                <a:ea typeface="Open Sans" panose="020B0606030504020204" pitchFamily="34" charset="0"/>
                <a:cs typeface="Open Sans" panose="020B0606030504020204" pitchFamily="34" charset="0"/>
              </a:rPr>
              <a:t>Mejoras y soporte en los procesos de consolidación en SAP BPC 7.5 </a:t>
            </a:r>
            <a:r>
              <a:rPr lang="en-US" sz="1000" dirty="0">
                <a:latin typeface="Calibri" panose="020F0502020204030204" pitchFamily="34" charset="0"/>
                <a:ea typeface="Open Sans" panose="020B0606030504020204" pitchFamily="34" charset="0"/>
                <a:cs typeface="Open Sans" panose="020B0606030504020204" pitchFamily="34" charset="0"/>
              </a:rPr>
              <a:t>(NW)</a:t>
            </a:r>
          </a:p>
          <a:p>
            <a:pPr marL="171450" indent="-171450">
              <a:buFont typeface="Arial" panose="020B0604020202020204" pitchFamily="34" charset="0"/>
              <a:buChar char="•"/>
            </a:pPr>
            <a:endParaRPr lang="es-ES" sz="1000" dirty="0">
              <a:latin typeface="Calibri" panose="020F0502020204030204" pitchFamily="34" charset="0"/>
              <a:ea typeface="Open Sans" panose="020B0606030504020204" pitchFamily="34" charset="0"/>
              <a:cs typeface="Open Sans" panose="020B0606030504020204" pitchFamily="34" charset="0"/>
            </a:endParaRPr>
          </a:p>
          <a:p>
            <a:pPr marL="92075" marR="0" lvl="0" indent="0" algn="l" defTabSz="1219170" rtl="0" eaLnBrk="1" fontAlgn="auto" latinLnBrk="0" hangingPunct="1">
              <a:lnSpc>
                <a:spcPct val="100000"/>
              </a:lnSpc>
              <a:spcBef>
                <a:spcPts val="200"/>
              </a:spcBef>
              <a:spcAft>
                <a:spcPts val="0"/>
              </a:spcAft>
              <a:buClrTx/>
              <a:buSzTx/>
              <a:buFontTx/>
              <a:buNone/>
              <a:tabLst/>
              <a:defRPr/>
            </a:pPr>
            <a:r>
              <a:rPr lang="es-ES" sz="1000" b="1" dirty="0">
                <a:latin typeface="Calibri" panose="020F0502020204030204" pitchFamily="34" charset="0"/>
                <a:ea typeface="Open Sans" panose="020B0606030504020204" pitchFamily="34" charset="0"/>
                <a:cs typeface="Open Sans" panose="020B0606030504020204" pitchFamily="34" charset="0"/>
              </a:rPr>
              <a:t>Vodafone</a:t>
            </a:r>
          </a:p>
          <a:p>
            <a:pPr marL="171450" indent="-171450" algn="l">
              <a:buFont typeface="Arial" panose="020B0604020202020204" pitchFamily="34" charset="0"/>
              <a:buChar char="•"/>
            </a:pPr>
            <a:r>
              <a:rPr lang="es-ES" sz="1000" dirty="0">
                <a:latin typeface="Calibri" panose="020F0502020204030204" pitchFamily="34" charset="0"/>
                <a:ea typeface="Open Sans" panose="020B0606030504020204" pitchFamily="34" charset="0"/>
                <a:cs typeface="Open Sans" panose="020B0606030504020204" pitchFamily="34" charset="0"/>
              </a:rPr>
              <a:t>Responsable de la integración del módulo de consolidación en Vodafone. Las principales tareas fueron análisis, diseño, implementación y reporte con </a:t>
            </a:r>
            <a:r>
              <a:rPr lang="en-US" sz="1000" dirty="0">
                <a:latin typeface="Calibri" panose="020F0502020204030204" pitchFamily="34" charset="0"/>
                <a:ea typeface="Open Sans" panose="020B0606030504020204" pitchFamily="34" charset="0"/>
                <a:cs typeface="Open Sans" panose="020B0606030504020204" pitchFamily="34" charset="0"/>
              </a:rPr>
              <a:t>SAP BPC-EPM Add In 10.0</a:t>
            </a:r>
          </a:p>
          <a:p>
            <a:pPr marL="171450" indent="-171450" algn="l">
              <a:buFont typeface="Arial" panose="020B0604020202020204" pitchFamily="34" charset="0"/>
              <a:buChar char="•"/>
            </a:pPr>
            <a:endParaRPr lang="en-US" sz="1000" b="1" dirty="0">
              <a:latin typeface="Calibri" panose="020F0502020204030204" pitchFamily="34" charset="0"/>
              <a:ea typeface="Open Sans" panose="020B0606030504020204" pitchFamily="34" charset="0"/>
              <a:cs typeface="Open Sans" panose="020B0606030504020204" pitchFamily="34" charset="0"/>
            </a:endParaRPr>
          </a:p>
          <a:p>
            <a:pPr marL="92075" marR="0" lvl="0" indent="0" algn="l" defTabSz="1219170" rtl="0" eaLnBrk="1" fontAlgn="auto" latinLnBrk="0" hangingPunct="1">
              <a:lnSpc>
                <a:spcPct val="100000"/>
              </a:lnSpc>
              <a:spcBef>
                <a:spcPts val="200"/>
              </a:spcBef>
              <a:spcAft>
                <a:spcPts val="0"/>
              </a:spcAft>
              <a:buClrTx/>
              <a:buSzTx/>
              <a:buFontTx/>
              <a:buNone/>
              <a:tabLst/>
              <a:defRPr/>
            </a:pPr>
            <a:r>
              <a:rPr lang="es-ES" sz="1000" b="1" dirty="0">
                <a:latin typeface="Calibri" panose="020F0502020204030204" pitchFamily="34" charset="0"/>
                <a:ea typeface="Open Sans" panose="020B0606030504020204" pitchFamily="34" charset="0"/>
                <a:cs typeface="Open Sans" panose="020B0606030504020204" pitchFamily="34" charset="0"/>
              </a:rPr>
              <a:t>Ponte Gadea</a:t>
            </a:r>
          </a:p>
          <a:p>
            <a:pPr marL="171450" indent="-171450" algn="l">
              <a:buFont typeface="Arial" panose="020B0604020202020204" pitchFamily="34" charset="0"/>
              <a:buChar char="•"/>
            </a:pPr>
            <a:r>
              <a:rPr lang="es-ES" sz="1000" dirty="0">
                <a:latin typeface="Calibri" panose="020F0502020204030204" pitchFamily="34" charset="0"/>
                <a:ea typeface="Open Sans" panose="020B0606030504020204" pitchFamily="34" charset="0"/>
                <a:cs typeface="Open Sans" panose="020B0606030504020204" pitchFamily="34" charset="0"/>
              </a:rPr>
              <a:t>Responsable de la migración de la herramienta de consolidación SAP BPC. Desde la versión 7.0 (MS) a SAP BPC-EPM </a:t>
            </a:r>
            <a:r>
              <a:rPr lang="es-ES" sz="1000" dirty="0" err="1">
                <a:latin typeface="Calibri" panose="020F0502020204030204" pitchFamily="34" charset="0"/>
                <a:ea typeface="Open Sans" panose="020B0606030504020204" pitchFamily="34" charset="0"/>
                <a:cs typeface="Open Sans" panose="020B0606030504020204" pitchFamily="34" charset="0"/>
              </a:rPr>
              <a:t>Add</a:t>
            </a:r>
            <a:r>
              <a:rPr lang="es-ES" sz="1000" dirty="0">
                <a:latin typeface="Calibri" panose="020F0502020204030204" pitchFamily="34" charset="0"/>
                <a:ea typeface="Open Sans" panose="020B0606030504020204" pitchFamily="34" charset="0"/>
                <a:cs typeface="Open Sans" panose="020B0606030504020204" pitchFamily="34" charset="0"/>
              </a:rPr>
              <a:t> In 10.1 (MS) y mejoras en: </a:t>
            </a:r>
            <a:r>
              <a:rPr lang="en-US" sz="1000" dirty="0">
                <a:latin typeface="Calibri" panose="020F0502020204030204" pitchFamily="34" charset="0"/>
                <a:ea typeface="Open Sans" panose="020B0606030504020204" pitchFamily="34" charset="0"/>
                <a:cs typeface="Open Sans" panose="020B0606030504020204" pitchFamily="34" charset="0"/>
              </a:rPr>
              <a:t>business rules, </a:t>
            </a:r>
            <a:r>
              <a:rPr lang="en-US" sz="1000" dirty="0" err="1">
                <a:latin typeface="Calibri" panose="020F0502020204030204" pitchFamily="34" charset="0"/>
                <a:ea typeface="Open Sans" panose="020B0606030504020204" pitchFamily="34" charset="0"/>
                <a:cs typeface="Open Sans" panose="020B0606030504020204" pitchFamily="34" charset="0"/>
              </a:rPr>
              <a:t>administrador</a:t>
            </a:r>
            <a:r>
              <a:rPr lang="en-US" sz="1000" dirty="0">
                <a:latin typeface="Calibri" panose="020F0502020204030204" pitchFamily="34" charset="0"/>
                <a:ea typeface="Open Sans" panose="020B0606030504020204" pitchFamily="34" charset="0"/>
                <a:cs typeface="Open Sans" panose="020B0606030504020204" pitchFamily="34" charset="0"/>
              </a:rPr>
              <a:t>, input schedules y EPM Add In reporting, </a:t>
            </a:r>
            <a:r>
              <a:rPr lang="es-ES" sz="1000" dirty="0">
                <a:latin typeface="Calibri" panose="020F0502020204030204" pitchFamily="34" charset="0"/>
                <a:ea typeface="Open Sans" panose="020B0606030504020204" pitchFamily="34" charset="0"/>
                <a:cs typeface="Open Sans" panose="020B0606030504020204" pitchFamily="34" charset="0"/>
              </a:rPr>
              <a:t>script </a:t>
            </a:r>
            <a:r>
              <a:rPr lang="es-ES" sz="1000" dirty="0" err="1">
                <a:latin typeface="Calibri" panose="020F0502020204030204" pitchFamily="34" charset="0"/>
                <a:ea typeface="Open Sans" panose="020B0606030504020204" pitchFamily="34" charset="0"/>
                <a:cs typeface="Open Sans" panose="020B0606030504020204" pitchFamily="34" charset="0"/>
              </a:rPr>
              <a:t>logics</a:t>
            </a:r>
            <a:r>
              <a:rPr lang="es-ES" sz="1000" dirty="0">
                <a:latin typeface="Calibri" panose="020F0502020204030204" pitchFamily="34" charset="0"/>
                <a:ea typeface="Open Sans" panose="020B0606030504020204" pitchFamily="34" charset="0"/>
                <a:cs typeface="Open Sans" panose="020B0606030504020204" pitchFamily="34" charset="0"/>
              </a:rPr>
              <a:t>, paquetes, seguridad</a:t>
            </a:r>
          </a:p>
          <a:p>
            <a:pPr marL="171450" indent="-171450" algn="l">
              <a:buFont typeface="Arial" panose="020B0604020202020204" pitchFamily="34" charset="0"/>
              <a:buChar char="•"/>
            </a:pPr>
            <a:endParaRPr lang="es-ES" sz="1000" dirty="0">
              <a:latin typeface="Calibri" panose="020F0502020204030204" pitchFamily="34" charset="0"/>
              <a:ea typeface="Open Sans" panose="020B0606030504020204" pitchFamily="34" charset="0"/>
              <a:cs typeface="Open Sans" panose="020B0606030504020204" pitchFamily="34" charset="0"/>
            </a:endParaRPr>
          </a:p>
          <a:p>
            <a:pPr marL="92075" marR="0" lvl="0" indent="0" algn="l" defTabSz="1219170" rtl="0" eaLnBrk="1" fontAlgn="auto" latinLnBrk="0" hangingPunct="1">
              <a:lnSpc>
                <a:spcPct val="100000"/>
              </a:lnSpc>
              <a:spcBef>
                <a:spcPts val="200"/>
              </a:spcBef>
              <a:spcAft>
                <a:spcPts val="0"/>
              </a:spcAft>
              <a:buClrTx/>
              <a:buSzTx/>
              <a:buFontTx/>
              <a:buNone/>
              <a:tabLst/>
              <a:defRPr/>
            </a:pPr>
            <a:r>
              <a:rPr lang="es-ES" sz="1000" b="1" dirty="0">
                <a:latin typeface="Calibri" panose="020F0502020204030204" pitchFamily="34" charset="0"/>
                <a:ea typeface="Open Sans" panose="020B0606030504020204" pitchFamily="34" charset="0"/>
                <a:cs typeface="Open Sans" panose="020B0606030504020204" pitchFamily="34" charset="0"/>
              </a:rPr>
              <a:t>Amadeus</a:t>
            </a:r>
          </a:p>
          <a:p>
            <a:pPr marL="171450" indent="-171450" algn="l">
              <a:buFont typeface="Arial" panose="020B0604020202020204" pitchFamily="34" charset="0"/>
              <a:buChar char="•"/>
            </a:pPr>
            <a:r>
              <a:rPr lang="es-ES" sz="1000" dirty="0">
                <a:latin typeface="Calibri" panose="020F0502020204030204" pitchFamily="34" charset="0"/>
                <a:ea typeface="Open Sans" panose="020B0606030504020204" pitchFamily="34" charset="0"/>
                <a:cs typeface="Open Sans" panose="020B0606030504020204" pitchFamily="34" charset="0"/>
              </a:rPr>
              <a:t>Realización de desarrollos en el módulo de presupuestación con SAP BPC 10.0 (MS)</a:t>
            </a:r>
          </a:p>
          <a:p>
            <a:pPr algn="l"/>
            <a:endParaRPr lang="es-ES" sz="1000" dirty="0">
              <a:latin typeface="Calibri" panose="020F0502020204030204" pitchFamily="34" charset="0"/>
              <a:ea typeface="Open Sans" panose="020B0606030504020204" pitchFamily="34" charset="0"/>
              <a:cs typeface="Open Sans" panose="020B0606030504020204" pitchFamily="34" charset="0"/>
            </a:endParaRPr>
          </a:p>
          <a:p>
            <a:pPr marL="92075" marR="0" lvl="0" indent="0" algn="l" defTabSz="1219170" rtl="0" eaLnBrk="1" fontAlgn="auto" latinLnBrk="0" hangingPunct="1">
              <a:lnSpc>
                <a:spcPct val="100000"/>
              </a:lnSpc>
              <a:spcBef>
                <a:spcPts val="200"/>
              </a:spcBef>
              <a:spcAft>
                <a:spcPts val="0"/>
              </a:spcAft>
              <a:buClrTx/>
              <a:buSzTx/>
              <a:buFontTx/>
              <a:buNone/>
              <a:tabLst/>
              <a:defRPr/>
            </a:pPr>
            <a:r>
              <a:rPr lang="es-ES" sz="1000" b="1" dirty="0">
                <a:latin typeface="Calibri" panose="020F0502020204030204" pitchFamily="34" charset="0"/>
                <a:ea typeface="Open Sans" panose="020B0606030504020204" pitchFamily="34" charset="0"/>
                <a:cs typeface="Open Sans" panose="020B0606030504020204" pitchFamily="34" charset="0"/>
              </a:rPr>
              <a:t>Santander </a:t>
            </a:r>
            <a:r>
              <a:rPr lang="es-ES" sz="1000" b="1" dirty="0" err="1">
                <a:latin typeface="Calibri" panose="020F0502020204030204" pitchFamily="34" charset="0"/>
                <a:ea typeface="Open Sans" panose="020B0606030504020204" pitchFamily="34" charset="0"/>
                <a:cs typeface="Open Sans" panose="020B0606030504020204" pitchFamily="34" charset="0"/>
              </a:rPr>
              <a:t>Consumer</a:t>
            </a:r>
            <a:r>
              <a:rPr lang="es-ES" sz="1000" b="1" dirty="0">
                <a:latin typeface="Calibri" panose="020F0502020204030204" pitchFamily="34" charset="0"/>
                <a:ea typeface="Open Sans" panose="020B0606030504020204" pitchFamily="34" charset="0"/>
                <a:cs typeface="Open Sans" panose="020B0606030504020204" pitchFamily="34" charset="0"/>
              </a:rPr>
              <a:t> Bank</a:t>
            </a:r>
          </a:p>
          <a:p>
            <a:pPr marL="171450" indent="-171450" algn="l">
              <a:buFont typeface="Arial" panose="020B0604020202020204" pitchFamily="34" charset="0"/>
              <a:buChar char="•"/>
            </a:pPr>
            <a:r>
              <a:rPr lang="es-ES" sz="1000" dirty="0">
                <a:latin typeface="Calibri" panose="020F0502020204030204" pitchFamily="34" charset="0"/>
                <a:ea typeface="Open Sans" panose="020B0606030504020204" pitchFamily="34" charset="0"/>
                <a:cs typeface="Open Sans" panose="020B0606030504020204" pitchFamily="34" charset="0"/>
              </a:rPr>
              <a:t>Gestión de proyectos d</a:t>
            </a:r>
            <a:r>
              <a:rPr lang="en-US" sz="1000" dirty="0" err="1">
                <a:latin typeface="Calibri" panose="020F0502020204030204" pitchFamily="34" charset="0"/>
                <a:ea typeface="Open Sans" panose="020B0606030504020204" pitchFamily="34" charset="0"/>
                <a:cs typeface="Open Sans" panose="020B0606030504020204" pitchFamily="34" charset="0"/>
              </a:rPr>
              <a:t>el</a:t>
            </a:r>
            <a:r>
              <a:rPr lang="en-US" sz="1000" dirty="0">
                <a:latin typeface="Calibri" panose="020F0502020204030204" pitchFamily="34" charset="0"/>
                <a:ea typeface="Open Sans" panose="020B0606030504020204" pitchFamily="34" charset="0"/>
                <a:cs typeface="Open Sans" panose="020B0606030504020204" pitchFamily="34" charset="0"/>
              </a:rPr>
              <a:t> </a:t>
            </a:r>
            <a:r>
              <a:rPr lang="en-US" sz="1000" dirty="0" err="1">
                <a:latin typeface="Calibri" panose="020F0502020204030204" pitchFamily="34" charset="0"/>
                <a:ea typeface="Open Sans" panose="020B0606030504020204" pitchFamily="34" charset="0"/>
                <a:cs typeface="Open Sans" panose="020B0606030504020204" pitchFamily="34" charset="0"/>
              </a:rPr>
              <a:t>departamento</a:t>
            </a:r>
            <a:r>
              <a:rPr lang="en-US" sz="1000" dirty="0">
                <a:latin typeface="Calibri" panose="020F0502020204030204" pitchFamily="34" charset="0"/>
                <a:ea typeface="Open Sans" panose="020B0606030504020204" pitchFamily="34" charset="0"/>
                <a:cs typeface="Open Sans" panose="020B0606030504020204" pitchFamily="34" charset="0"/>
              </a:rPr>
              <a:t> Financial Accounting &amp; Management Control</a:t>
            </a:r>
          </a:p>
          <a:p>
            <a:pPr marL="171450" indent="-171450" algn="l">
              <a:buFont typeface="Arial" panose="020B0604020202020204" pitchFamily="34" charset="0"/>
              <a:buChar char="•"/>
            </a:pPr>
            <a:endParaRPr lang="en-US" sz="1000" dirty="0">
              <a:latin typeface="Calibri" panose="020F0502020204030204" pitchFamily="34" charset="0"/>
              <a:ea typeface="Open Sans" panose="020B0606030504020204" pitchFamily="34" charset="0"/>
              <a:cs typeface="Open Sans" panose="020B0606030504020204" pitchFamily="34" charset="0"/>
            </a:endParaRPr>
          </a:p>
          <a:p>
            <a:pPr marL="92075" marR="0" lvl="0" indent="0" algn="l" defTabSz="1219170" rtl="0" eaLnBrk="1" fontAlgn="auto" latinLnBrk="0" hangingPunct="1">
              <a:lnSpc>
                <a:spcPct val="100000"/>
              </a:lnSpc>
              <a:spcBef>
                <a:spcPts val="200"/>
              </a:spcBef>
              <a:spcAft>
                <a:spcPts val="0"/>
              </a:spcAft>
              <a:buClrTx/>
              <a:buSzTx/>
              <a:buFontTx/>
              <a:buNone/>
              <a:tabLst/>
              <a:defRPr/>
            </a:pPr>
            <a:r>
              <a:rPr lang="es-ES" sz="1000" b="1" dirty="0">
                <a:latin typeface="Calibri" panose="020F0502020204030204" pitchFamily="34" charset="0"/>
                <a:ea typeface="Open Sans" panose="020B0606030504020204" pitchFamily="34" charset="0"/>
                <a:cs typeface="Open Sans" panose="020B0606030504020204" pitchFamily="34" charset="0"/>
              </a:rPr>
              <a:t>Repsol</a:t>
            </a:r>
          </a:p>
          <a:p>
            <a:pPr marL="171450" indent="-171450" algn="l">
              <a:buFont typeface="Arial" panose="020B0604020202020204" pitchFamily="34" charset="0"/>
              <a:buChar char="•"/>
            </a:pPr>
            <a:r>
              <a:rPr lang="es-ES_tradnl" sz="1000" dirty="0">
                <a:latin typeface="Calibri" panose="020F0502020204030204" pitchFamily="34" charset="0"/>
                <a:ea typeface="Open Sans" panose="020B0606030504020204" pitchFamily="34" charset="0"/>
                <a:cs typeface="Open Sans" panose="020B0606030504020204" pitchFamily="34" charset="0"/>
              </a:rPr>
              <a:t>Implementación completa de la solución </a:t>
            </a:r>
            <a:r>
              <a:rPr lang="es-ES_tradnl" sz="1000" dirty="0" err="1">
                <a:latin typeface="Calibri" panose="020F0502020204030204" pitchFamily="34" charset="0"/>
                <a:ea typeface="Open Sans" panose="020B0606030504020204" pitchFamily="34" charset="0"/>
                <a:cs typeface="Open Sans" panose="020B0606030504020204" pitchFamily="34" charset="0"/>
              </a:rPr>
              <a:t>Anaplan</a:t>
            </a:r>
            <a:endParaRPr lang="es-ES_tradnl" sz="1000" dirty="0">
              <a:latin typeface="Calibri" panose="020F050202020403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s-ES_tradnl" sz="1000" dirty="0">
              <a:latin typeface="Calibri" panose="020F0502020204030204" pitchFamily="34" charset="0"/>
              <a:ea typeface="Open Sans" panose="020B0606030504020204" pitchFamily="34" charset="0"/>
              <a:cs typeface="Open Sans" panose="020B0606030504020204" pitchFamily="34" charset="0"/>
            </a:endParaRPr>
          </a:p>
          <a:p>
            <a:pPr marL="92075" marR="0" lvl="0" indent="0" algn="l" defTabSz="1219170" rtl="0" eaLnBrk="1" fontAlgn="auto" latinLnBrk="0" hangingPunct="1">
              <a:lnSpc>
                <a:spcPct val="100000"/>
              </a:lnSpc>
              <a:spcBef>
                <a:spcPts val="200"/>
              </a:spcBef>
              <a:spcAft>
                <a:spcPts val="0"/>
              </a:spcAft>
              <a:buClrTx/>
              <a:buSzTx/>
              <a:buFontTx/>
              <a:buNone/>
              <a:tabLst/>
              <a:defRPr/>
            </a:pPr>
            <a:r>
              <a:rPr lang="es-ES" sz="1000" b="1" dirty="0">
                <a:latin typeface="Calibri" panose="020F0502020204030204" pitchFamily="34" charset="0"/>
                <a:ea typeface="Open Sans" panose="020B0606030504020204" pitchFamily="34" charset="0"/>
                <a:cs typeface="Open Sans" panose="020B0606030504020204" pitchFamily="34" charset="0"/>
              </a:rPr>
              <a:t>Sacyr</a:t>
            </a:r>
          </a:p>
          <a:p>
            <a:pPr marL="171450" indent="-171450">
              <a:spcBef>
                <a:spcPts val="200"/>
              </a:spcBef>
              <a:buFont typeface="Arial" panose="020B0604020202020204" pitchFamily="34" charset="0"/>
              <a:buChar char="•"/>
              <a:defRPr/>
            </a:pPr>
            <a:r>
              <a:rPr lang="es-ES" sz="1000" dirty="0" err="1">
                <a:latin typeface="Calibri" panose="020F0502020204030204" pitchFamily="34" charset="0"/>
                <a:ea typeface="Open Sans" panose="020B0606030504020204" pitchFamily="34" charset="0"/>
                <a:cs typeface="Open Sans" panose="020B0606030504020204" pitchFamily="34" charset="0"/>
              </a:rPr>
              <a:t>Integracíón</a:t>
            </a:r>
            <a:r>
              <a:rPr lang="es-ES" sz="1000" dirty="0">
                <a:latin typeface="Calibri" panose="020F0502020204030204" pitchFamily="34" charset="0"/>
                <a:ea typeface="Open Sans" panose="020B0606030504020204" pitchFamily="34" charset="0"/>
                <a:cs typeface="Open Sans" panose="020B0606030504020204" pitchFamily="34" charset="0"/>
              </a:rPr>
              <a:t> del proyecto de </a:t>
            </a:r>
            <a:r>
              <a:rPr lang="es-ES" sz="1000" dirty="0" err="1">
                <a:latin typeface="Calibri" panose="020F0502020204030204" pitchFamily="34" charset="0"/>
                <a:ea typeface="Open Sans" panose="020B0606030504020204" pitchFamily="34" charset="0"/>
                <a:cs typeface="Open Sans" panose="020B0606030504020204" pitchFamily="34" charset="0"/>
              </a:rPr>
              <a:t>RollOut</a:t>
            </a:r>
            <a:r>
              <a:rPr lang="es-ES" sz="1000" dirty="0">
                <a:latin typeface="Calibri" panose="020F0502020204030204" pitchFamily="34" charset="0"/>
                <a:ea typeface="Open Sans" panose="020B0606030504020204" pitchFamily="34" charset="0"/>
                <a:cs typeface="Open Sans" panose="020B0606030504020204" pitchFamily="34" charset="0"/>
              </a:rPr>
              <a:t> SAP BPC de los negocios de Sacyr en USA y Canadá. Construcción de formularios e informes y revisión de seguridad</a:t>
            </a:r>
          </a:p>
          <a:p>
            <a:pPr marL="171450" marR="0" lvl="0" indent="-171450" fontAlgn="auto">
              <a:lnSpc>
                <a:spcPct val="100000"/>
              </a:lnSpc>
              <a:spcBef>
                <a:spcPts val="200"/>
              </a:spcBef>
              <a:spcAft>
                <a:spcPts val="0"/>
              </a:spcAft>
              <a:buClrTx/>
              <a:buSzTx/>
              <a:buFont typeface="Arial" panose="020B0604020202020204" pitchFamily="34" charset="0"/>
              <a:buChar char="•"/>
              <a:tabLst/>
              <a:defRPr/>
            </a:pPr>
            <a:endParaRPr lang="es-ES" sz="1000" dirty="0">
              <a:latin typeface="Calibri" panose="020F0502020204030204" pitchFamily="34" charset="0"/>
              <a:ea typeface="Open Sans" panose="020B0606030504020204" pitchFamily="34" charset="0"/>
              <a:cs typeface="Open Sans" panose="020B0606030504020204" pitchFamily="34" charset="0"/>
            </a:endParaRPr>
          </a:p>
        </p:txBody>
      </p:sp>
      <p:sp>
        <p:nvSpPr>
          <p:cNvPr id="26" name="Rectangle 25">
            <a:extLst>
              <a:ext uri="{FF2B5EF4-FFF2-40B4-BE49-F238E27FC236}">
                <a16:creationId xmlns:a16="http://schemas.microsoft.com/office/drawing/2014/main" id="{1304E9CA-E468-4B37-A1CF-B0EB7F209CB8}"/>
              </a:ext>
            </a:extLst>
          </p:cNvPr>
          <p:cNvSpPr/>
          <p:nvPr/>
        </p:nvSpPr>
        <p:spPr>
          <a:xfrm>
            <a:off x="1805125" y="1822993"/>
            <a:ext cx="3883137" cy="1298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171450" indent="-171450" defTabSz="1219170">
              <a:spcBef>
                <a:spcPts val="200"/>
              </a:spcBef>
              <a:buFont typeface="Arial" panose="020B0604020202020204" pitchFamily="34" charset="0"/>
              <a:buChar char="•"/>
              <a:defRPr/>
            </a:pPr>
            <a:r>
              <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rPr>
              <a:t>Consultora especializada en procesos de consolidación y presupuestación con la solución SAP BPC</a:t>
            </a:r>
          </a:p>
          <a:p>
            <a:pPr marL="171450" indent="-171450" defTabSz="1219170">
              <a:spcBef>
                <a:spcPts val="200"/>
              </a:spcBef>
              <a:buFont typeface="Arial" panose="020B0604020202020204" pitchFamily="34" charset="0"/>
              <a:buChar char="•"/>
              <a:defRPr/>
            </a:pPr>
            <a:r>
              <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rPr>
              <a:t>Más de 8 años de experiencia en consultoría, participando en proyectos de EPM-SAP BPC en versiones de </a:t>
            </a:r>
            <a:r>
              <a:rPr lang="es-ES" sz="1000" dirty="0" err="1">
                <a:solidFill>
                  <a:schemeClr val="tx1"/>
                </a:solidFill>
                <a:latin typeface="Calibri" panose="020F0502020204030204" pitchFamily="34" charset="0"/>
                <a:ea typeface="Open Sans" panose="020B0606030504020204" pitchFamily="34" charset="0"/>
                <a:cs typeface="Open Sans" panose="020B0606030504020204" pitchFamily="34" charset="0"/>
              </a:rPr>
              <a:t>Netweaver</a:t>
            </a:r>
            <a:r>
              <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rPr>
              <a:t> y Microsoft</a:t>
            </a:r>
          </a:p>
          <a:p>
            <a:pPr marL="171450" indent="-171450" defTabSz="1219170">
              <a:spcBef>
                <a:spcPts val="200"/>
              </a:spcBef>
              <a:buFont typeface="Arial" panose="020B0604020202020204" pitchFamily="34" charset="0"/>
              <a:buChar char="•"/>
              <a:defRPr/>
            </a:pPr>
            <a:r>
              <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rPr>
              <a:t>Clientes nacionales e internacionales en Alemania, Reino Unido, India y España</a:t>
            </a:r>
            <a:endParaRPr lang="es-ES_tradnl" sz="1000" dirty="0">
              <a:solidFill>
                <a:schemeClr val="tx1"/>
              </a:solidFill>
              <a:latin typeface="Calibri" panose="020F0502020204030204" pitchFamily="34" charset="0"/>
              <a:ea typeface="Open Sans" panose="020B0606030504020204" pitchFamily="34" charset="0"/>
              <a:cs typeface="Open Sans" panose="020B0606030504020204" pitchFamily="34" charset="0"/>
            </a:endParaRPr>
          </a:p>
          <a:p>
            <a:pPr defTabSz="1219170">
              <a:spcBef>
                <a:spcPts val="200"/>
              </a:spcBef>
              <a:defRPr/>
            </a:pPr>
            <a:endPar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endParaRPr>
          </a:p>
        </p:txBody>
      </p:sp>
      <p:sp>
        <p:nvSpPr>
          <p:cNvPr id="28" name="Rectangle 27">
            <a:extLst>
              <a:ext uri="{FF2B5EF4-FFF2-40B4-BE49-F238E27FC236}">
                <a16:creationId xmlns:a16="http://schemas.microsoft.com/office/drawing/2014/main" id="{A9409841-FF46-4018-925A-5B5C1849FD2B}"/>
              </a:ext>
            </a:extLst>
          </p:cNvPr>
          <p:cNvSpPr/>
          <p:nvPr/>
        </p:nvSpPr>
        <p:spPr>
          <a:xfrm>
            <a:off x="675430" y="3351597"/>
            <a:ext cx="4839355" cy="641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marL="171450" indent="-171450" defTabSz="1219170">
              <a:spcBef>
                <a:spcPts val="200"/>
              </a:spcBef>
              <a:buFont typeface="Arial" panose="020B0604020202020204" pitchFamily="34" charset="0"/>
              <a:buChar char="•"/>
              <a:defRPr/>
            </a:pPr>
            <a:r>
              <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rPr>
              <a:t>Diseño de procesos de consolidación</a:t>
            </a:r>
          </a:p>
          <a:p>
            <a:pPr marL="171450" indent="-171450" defTabSz="1219170">
              <a:spcBef>
                <a:spcPts val="200"/>
              </a:spcBef>
              <a:buFont typeface="Arial" panose="020B0604020202020204" pitchFamily="34" charset="0"/>
              <a:buChar char="•"/>
              <a:defRPr/>
            </a:pPr>
            <a:r>
              <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rPr>
              <a:t>Proyectos de migración, implementación y soporte en los módulos de presupuestación y consolidación</a:t>
            </a:r>
          </a:p>
          <a:p>
            <a:pPr marL="171450" indent="-171450" algn="just">
              <a:buFont typeface="Arial" panose="020B0604020202020204" pitchFamily="34" charset="0"/>
              <a:buChar char="•"/>
            </a:pPr>
            <a:endParaRPr lang="es-ES_tradnl" sz="1000" dirty="0">
              <a:solidFill>
                <a:srgbClr val="FF0000"/>
              </a:solidFill>
              <a:latin typeface="Calibri" panose="020F050202020403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4A2810D0-22FE-4724-9492-20C779139219}"/>
              </a:ext>
            </a:extLst>
          </p:cNvPr>
          <p:cNvSpPr/>
          <p:nvPr/>
        </p:nvSpPr>
        <p:spPr>
          <a:xfrm>
            <a:off x="626051" y="4505249"/>
            <a:ext cx="4730404" cy="847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marR="0" lvl="5" indent="-171450" algn="just" fontAlgn="auto">
              <a:lnSpc>
                <a:spcPts val="1000"/>
              </a:lnSpc>
              <a:spcBef>
                <a:spcPts val="600"/>
              </a:spcBef>
              <a:spcAft>
                <a:spcPts val="0"/>
              </a:spcAft>
              <a:buClr>
                <a:srgbClr val="000000"/>
              </a:buClr>
              <a:buSzTx/>
              <a:buFont typeface="Arial" panose="020B0604020202020204" pitchFamily="34" charset="0"/>
              <a:buChar char="•"/>
              <a:tabLst/>
              <a:defRPr/>
            </a:pPr>
            <a:r>
              <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rPr>
              <a:t>Máster en Dirección Administrativo-Financiera</a:t>
            </a:r>
          </a:p>
          <a:p>
            <a:pPr marL="171450" marR="0" lvl="5" indent="-171450" algn="just" fontAlgn="auto">
              <a:lnSpc>
                <a:spcPts val="1000"/>
              </a:lnSpc>
              <a:spcBef>
                <a:spcPts val="600"/>
              </a:spcBef>
              <a:spcAft>
                <a:spcPts val="0"/>
              </a:spcAft>
              <a:buClr>
                <a:srgbClr val="000000"/>
              </a:buClr>
              <a:buSzTx/>
              <a:buFont typeface="Arial" panose="020B0604020202020204" pitchFamily="34" charset="0"/>
              <a:buChar char="•"/>
              <a:tabLst/>
              <a:defRPr/>
            </a:pPr>
            <a:r>
              <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rPr>
              <a:t>Licenciada en Economía</a:t>
            </a:r>
          </a:p>
          <a:p>
            <a:pPr marL="171450" lvl="5" indent="-171450" algn="just">
              <a:lnSpc>
                <a:spcPts val="1000"/>
              </a:lnSpc>
              <a:spcBef>
                <a:spcPts val="600"/>
              </a:spcBef>
              <a:buClr>
                <a:srgbClr val="000000"/>
              </a:buClr>
              <a:buFont typeface="Arial" panose="020B0604020202020204" pitchFamily="34" charset="0"/>
              <a:buChar char="•"/>
              <a:defRPr/>
            </a:pPr>
            <a:r>
              <a:rPr lang="es-ES_tradnl" sz="1000" dirty="0">
                <a:solidFill>
                  <a:schemeClr val="tx1"/>
                </a:solidFill>
                <a:latin typeface="Calibri" panose="020F0502020204030204" pitchFamily="34" charset="0"/>
                <a:ea typeface="Open Sans" panose="020B0606030504020204" pitchFamily="34" charset="0"/>
                <a:cs typeface="Open Sans" panose="020B0606030504020204" pitchFamily="34" charset="0"/>
              </a:rPr>
              <a:t>Idiomas: Español e Inglés</a:t>
            </a:r>
          </a:p>
          <a:p>
            <a:pPr marL="171450" marR="0" lvl="5" indent="-171450" algn="just" fontAlgn="auto">
              <a:lnSpc>
                <a:spcPts val="1000"/>
              </a:lnSpc>
              <a:spcBef>
                <a:spcPts val="600"/>
              </a:spcBef>
              <a:spcAft>
                <a:spcPts val="0"/>
              </a:spcAft>
              <a:buClr>
                <a:srgbClr val="000000"/>
              </a:buClr>
              <a:buSzTx/>
              <a:buFont typeface="Arial" panose="020B0604020202020204" pitchFamily="34" charset="0"/>
              <a:buChar char="•"/>
              <a:tabLst/>
              <a:defRPr/>
            </a:pPr>
            <a:endParaRPr lang="es-ES" sz="1000" dirty="0">
              <a:solidFill>
                <a:schemeClr val="tx1"/>
              </a:solidFill>
              <a:latin typeface="Calibri" panose="020F0502020204030204" pitchFamily="34" charset="0"/>
              <a:ea typeface="Open Sans" panose="020B0606030504020204" pitchFamily="34" charset="0"/>
              <a:cs typeface="Open Sans" panose="020B0606030504020204" pitchFamily="34" charset="0"/>
            </a:endParaRPr>
          </a:p>
        </p:txBody>
      </p:sp>
      <p:sp>
        <p:nvSpPr>
          <p:cNvPr id="30" name="Rectangle 29">
            <a:extLst>
              <a:ext uri="{FF2B5EF4-FFF2-40B4-BE49-F238E27FC236}">
                <a16:creationId xmlns:a16="http://schemas.microsoft.com/office/drawing/2014/main" id="{F004D4A0-F6CB-4DE2-A512-C2F8480CBFB7}"/>
              </a:ext>
            </a:extLst>
          </p:cNvPr>
          <p:cNvSpPr/>
          <p:nvPr/>
        </p:nvSpPr>
        <p:spPr>
          <a:xfrm>
            <a:off x="709864" y="5707938"/>
            <a:ext cx="1385747" cy="593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92075" indent="-92075" defTabSz="914400">
              <a:spcBef>
                <a:spcPts val="200"/>
              </a:spcBef>
              <a:buFont typeface="Arial" pitchFamily="34" charset="0"/>
              <a:buChar char="•"/>
              <a:defRPr/>
            </a:pPr>
            <a:endParaRPr lang="es-ES_tradnl" sz="1000" dirty="0">
              <a:solidFill>
                <a:schemeClr val="tx1"/>
              </a:solidFill>
              <a:latin typeface="Calibri" panose="020F0502020204030204" pitchFamily="34" charset="0"/>
              <a:cs typeface="Arial" charset="0"/>
            </a:endParaRPr>
          </a:p>
          <a:p>
            <a:pPr marL="92075" indent="-92075" defTabSz="914400">
              <a:spcBef>
                <a:spcPts val="200"/>
              </a:spcBef>
              <a:buFont typeface="Arial" pitchFamily="34" charset="0"/>
              <a:buChar char="•"/>
              <a:defRPr/>
            </a:pPr>
            <a:endParaRPr lang="es-ES_tradnl" sz="1000" dirty="0">
              <a:solidFill>
                <a:schemeClr val="tx1"/>
              </a:solidFill>
              <a:latin typeface="Calibri" panose="020F0502020204030204" pitchFamily="34" charset="0"/>
              <a:cs typeface="Arial" charset="0"/>
            </a:endParaRPr>
          </a:p>
        </p:txBody>
      </p:sp>
      <p:sp>
        <p:nvSpPr>
          <p:cNvPr id="21" name="Rectangle 20">
            <a:extLst>
              <a:ext uri="{FF2B5EF4-FFF2-40B4-BE49-F238E27FC236}">
                <a16:creationId xmlns:a16="http://schemas.microsoft.com/office/drawing/2014/main" id="{C6AC1CFB-ECC4-4640-A564-1D777157EA9C}"/>
              </a:ext>
            </a:extLst>
          </p:cNvPr>
          <p:cNvSpPr/>
          <p:nvPr/>
        </p:nvSpPr>
        <p:spPr>
          <a:xfrm>
            <a:off x="639593" y="5651936"/>
            <a:ext cx="3032757" cy="950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lvl="5" indent="-171450" algn="just">
              <a:lnSpc>
                <a:spcPts val="1000"/>
              </a:lnSpc>
              <a:spcBef>
                <a:spcPts val="600"/>
              </a:spcBef>
              <a:buClr>
                <a:srgbClr val="000000"/>
              </a:buClr>
              <a:buFont typeface="Arial" panose="020B0604020202020204" pitchFamily="34" charset="0"/>
              <a:buChar char="•"/>
              <a:defRPr/>
            </a:pPr>
            <a:r>
              <a:rPr lang="pt-BR" sz="1000" dirty="0">
                <a:solidFill>
                  <a:schemeClr val="tx1"/>
                </a:solidFill>
                <a:latin typeface="Calibri" panose="020F0502020204030204" pitchFamily="34" charset="0"/>
                <a:ea typeface="Open Sans" panose="020B0606030504020204" pitchFamily="34" charset="0"/>
                <a:cs typeface="Open Sans" panose="020B0606030504020204" pitchFamily="34" charset="0"/>
              </a:rPr>
              <a:t>Ferrovial</a:t>
            </a:r>
          </a:p>
          <a:p>
            <a:pPr marL="171450" lvl="5" indent="-171450" algn="just">
              <a:lnSpc>
                <a:spcPts val="1000"/>
              </a:lnSpc>
              <a:spcBef>
                <a:spcPts val="600"/>
              </a:spcBef>
              <a:buClr>
                <a:srgbClr val="000000"/>
              </a:buClr>
              <a:buFont typeface="Arial" panose="020B0604020202020204" pitchFamily="34" charset="0"/>
              <a:buChar char="•"/>
              <a:defRPr/>
            </a:pPr>
            <a:r>
              <a:rPr lang="pt-BR" sz="1000" dirty="0">
                <a:solidFill>
                  <a:schemeClr val="tx1"/>
                </a:solidFill>
                <a:latin typeface="Calibri" panose="020F0502020204030204" pitchFamily="34" charset="0"/>
                <a:ea typeface="Open Sans" panose="020B0606030504020204" pitchFamily="34" charset="0"/>
                <a:cs typeface="Open Sans" panose="020B0606030504020204" pitchFamily="34" charset="0"/>
              </a:rPr>
              <a:t>Vodafone</a:t>
            </a:r>
          </a:p>
          <a:p>
            <a:pPr marL="171450" lvl="5" indent="-171450" algn="just">
              <a:lnSpc>
                <a:spcPts val="1000"/>
              </a:lnSpc>
              <a:spcBef>
                <a:spcPts val="600"/>
              </a:spcBef>
              <a:buClr>
                <a:srgbClr val="000000"/>
              </a:buClr>
              <a:buFont typeface="Arial" panose="020B0604020202020204" pitchFamily="34" charset="0"/>
              <a:buChar char="•"/>
              <a:defRPr/>
            </a:pPr>
            <a:r>
              <a:rPr lang="pt-BR" sz="1000" dirty="0">
                <a:solidFill>
                  <a:schemeClr val="tx1"/>
                </a:solidFill>
                <a:latin typeface="Calibri" panose="020F0502020204030204" pitchFamily="34" charset="0"/>
                <a:ea typeface="Open Sans" panose="020B0606030504020204" pitchFamily="34" charset="0"/>
                <a:cs typeface="Open Sans" panose="020B0606030504020204" pitchFamily="34" charset="0"/>
              </a:rPr>
              <a:t>Ponte Gadea</a:t>
            </a:r>
          </a:p>
          <a:p>
            <a:pPr marL="171450" lvl="5" indent="-171450" algn="just">
              <a:lnSpc>
                <a:spcPts val="1000"/>
              </a:lnSpc>
              <a:spcBef>
                <a:spcPts val="600"/>
              </a:spcBef>
              <a:buClr>
                <a:srgbClr val="000000"/>
              </a:buClr>
              <a:buFont typeface="Arial" panose="020B0604020202020204" pitchFamily="34" charset="0"/>
              <a:buChar char="•"/>
              <a:defRPr/>
            </a:pPr>
            <a:r>
              <a:rPr lang="pt-BR" sz="1000" dirty="0">
                <a:solidFill>
                  <a:schemeClr val="tx1"/>
                </a:solidFill>
                <a:latin typeface="Calibri" panose="020F0502020204030204" pitchFamily="34" charset="0"/>
                <a:ea typeface="Open Sans" panose="020B0606030504020204" pitchFamily="34" charset="0"/>
                <a:cs typeface="Open Sans" panose="020B0606030504020204" pitchFamily="34" charset="0"/>
              </a:rPr>
              <a:t>Santander </a:t>
            </a:r>
            <a:r>
              <a:rPr lang="pt-BR" sz="1000" dirty="0" err="1">
                <a:solidFill>
                  <a:schemeClr val="tx1"/>
                </a:solidFill>
                <a:latin typeface="Calibri" panose="020F0502020204030204" pitchFamily="34" charset="0"/>
                <a:ea typeface="Open Sans" panose="020B0606030504020204" pitchFamily="34" charset="0"/>
                <a:cs typeface="Open Sans" panose="020B0606030504020204" pitchFamily="34" charset="0"/>
              </a:rPr>
              <a:t>Consumer</a:t>
            </a:r>
            <a:r>
              <a:rPr lang="pt-BR" sz="1000" dirty="0">
                <a:solidFill>
                  <a:schemeClr val="tx1"/>
                </a:solidFill>
                <a:latin typeface="Calibri" panose="020F0502020204030204" pitchFamily="34" charset="0"/>
                <a:ea typeface="Open Sans" panose="020B0606030504020204" pitchFamily="34" charset="0"/>
                <a:cs typeface="Open Sans" panose="020B0606030504020204" pitchFamily="34" charset="0"/>
              </a:rPr>
              <a:t> Bank</a:t>
            </a:r>
          </a:p>
          <a:p>
            <a:pPr marL="171450" lvl="5" indent="-171450" algn="just">
              <a:lnSpc>
                <a:spcPts val="1000"/>
              </a:lnSpc>
              <a:spcBef>
                <a:spcPts val="600"/>
              </a:spcBef>
              <a:buClr>
                <a:srgbClr val="000000"/>
              </a:buClr>
              <a:buFont typeface="Arial" panose="020B0604020202020204" pitchFamily="34" charset="0"/>
              <a:buChar char="•"/>
              <a:defRPr/>
            </a:pPr>
            <a:r>
              <a:rPr lang="pt-BR" sz="1000" dirty="0">
                <a:solidFill>
                  <a:schemeClr val="tx1"/>
                </a:solidFill>
                <a:latin typeface="Calibri" panose="020F0502020204030204" pitchFamily="34" charset="0"/>
                <a:ea typeface="Open Sans" panose="020B0606030504020204" pitchFamily="34" charset="0"/>
                <a:cs typeface="Open Sans" panose="020B0606030504020204" pitchFamily="34" charset="0"/>
              </a:rPr>
              <a:t>Repsol</a:t>
            </a:r>
          </a:p>
        </p:txBody>
      </p:sp>
      <p:sp>
        <p:nvSpPr>
          <p:cNvPr id="3" name="Title 2">
            <a:extLst>
              <a:ext uri="{FF2B5EF4-FFF2-40B4-BE49-F238E27FC236}">
                <a16:creationId xmlns:a16="http://schemas.microsoft.com/office/drawing/2014/main" id="{89A1DB64-2920-C938-B3C7-96C494F5187F}"/>
              </a:ext>
            </a:extLst>
          </p:cNvPr>
          <p:cNvSpPr>
            <a:spLocks noGrp="1"/>
          </p:cNvSpPr>
          <p:nvPr>
            <p:ph type="title"/>
          </p:nvPr>
        </p:nvSpPr>
        <p:spPr>
          <a:xfrm>
            <a:off x="506662" y="704151"/>
            <a:ext cx="10363200" cy="594360"/>
          </a:xfrm>
        </p:spPr>
        <p:txBody>
          <a:bodyPr/>
          <a:lstStyle/>
          <a:p>
            <a:r>
              <a:rPr lang="es-ES_tradnl" dirty="0">
                <a:latin typeface="Calibri" panose="020F0502020204030204" pitchFamily="34" charset="0"/>
              </a:rPr>
              <a:t>Consultor</a:t>
            </a:r>
          </a:p>
        </p:txBody>
      </p:sp>
      <p:pic>
        <p:nvPicPr>
          <p:cNvPr id="19" name="Imagen 18">
            <a:extLst>
              <a:ext uri="{FF2B5EF4-FFF2-40B4-BE49-F238E27FC236}">
                <a16:creationId xmlns:a16="http://schemas.microsoft.com/office/drawing/2014/main" id="{C6B31FCE-E6FB-5A5F-E17E-6C4D8803F9D4}"/>
              </a:ext>
            </a:extLst>
          </p:cNvPr>
          <p:cNvPicPr>
            <a:picLocks noChangeAspect="1"/>
          </p:cNvPicPr>
          <p:nvPr/>
        </p:nvPicPr>
        <p:blipFill>
          <a:blip r:embed="rId2"/>
          <a:stretch>
            <a:fillRect/>
          </a:stretch>
        </p:blipFill>
        <p:spPr>
          <a:xfrm>
            <a:off x="626051" y="1758068"/>
            <a:ext cx="1082827" cy="990344"/>
          </a:xfrm>
          <a:prstGeom prst="flowChartConnector">
            <a:avLst/>
          </a:prstGeom>
        </p:spPr>
      </p:pic>
    </p:spTree>
    <p:extLst>
      <p:ext uri="{BB962C8B-B14F-4D97-AF65-F5344CB8AC3E}">
        <p14:creationId xmlns:p14="http://schemas.microsoft.com/office/powerpoint/2010/main" val="335737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_2024">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_2024" id="{D1622ECF-E905-43FB-BBC9-19FE7184ABD2}" vid="{D6527960-F979-4A25-A553-62DE7E8A07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TemplafyFormConfiguration><![CDATA[{"formFields":[],"formDataEntries":[]}]]></TemplafyFormConfigura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99d5196-8da4-4a47-a874-de8d90214a7d" xsi:nil="true"/>
    <lcf76f155ced4ddcb4097134ff3c332f xmlns="abfc280b-67e5-4fe4-bb85-81dff8756b1c">
      <Terms xmlns="http://schemas.microsoft.com/office/infopath/2007/PartnerControls"/>
    </lcf76f155ced4ddcb4097134ff3c332f>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A0AC6C407E8424090696BB2180EC427" ma:contentTypeVersion="15" ma:contentTypeDescription="Create a new document." ma:contentTypeScope="" ma:versionID="7e586fc9351a1fd718b8ebf2443881c0">
  <xsd:schema xmlns:xsd="http://www.w3.org/2001/XMLSchema" xmlns:xs="http://www.w3.org/2001/XMLSchema" xmlns:p="http://schemas.microsoft.com/office/2006/metadata/properties" xmlns:ns2="abfc280b-67e5-4fe4-bb85-81dff8756b1c" xmlns:ns3="d99d5196-8da4-4a47-a874-de8d90214a7d" targetNamespace="http://schemas.microsoft.com/office/2006/metadata/properties" ma:root="true" ma:fieldsID="44e1ccd2db4256b8a9b0423294d0a1be" ns2:_="" ns3:_="">
    <xsd:import namespace="abfc280b-67e5-4fe4-bb85-81dff8756b1c"/>
    <xsd:import namespace="d99d5196-8da4-4a47-a874-de8d90214a7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fc280b-67e5-4fe4-bb85-81dff8756b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f2861808-6063-42e9-a3e0-76e85824ff44"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d5196-8da4-4a47-a874-de8d90214a7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ef6a7a1d-d079-4635-8ad3-66386cd29ebb}" ma:internalName="TaxCatchAll" ma:showField="CatchAllData" ma:web="d99d5196-8da4-4a47-a874-de8d90214a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TemplafyTemplateConfiguration><![CDATA[{"elementsMetadata":[{"type":"shape","id":"446a59c2-0913-4619-947f-cbf66187c800","elementConfiguration":{"inheritDimensions":"{{InheritDimensions.InheritNone}}","width":"5.99 cm","height":"","image":"{{UserProfile.LegalEntity.BusinessLogoWhiteNameRef.Image}}","visibility":"","type":"image","disableUpdates":false}},{"type":"shape","id":"5259d1a7-3cfa-4285-bf69-0b6259291680","elementConfiguration":{"binding":"{{StringJoin(\" \", UserProfile.LegalEntity.DisclaimerRef.DisclaimerExternal, \"2024\", UserProfile.LegalEntity.Copyright)}}","visibility":"","type":"text","disableUpdates":false}},{"type":"shape","id":"8763f402-d6f1-4aa1-8205-5624c36fb920","elementConfiguration":{"inheritDimensions":"{{InheritDimensions.InheritNone}}","width":"5.99 cm","height":"","image":"{{UserProfile.LegalEntity.BusinessLogoWhiteNameRef.Image}}","visibility":"","type":"image","disableUpdates":false}},{"type":"shape","id":"50548cc0-5d80-4327-8090-345f4e9a7342","elementConfiguration":{"inheritDimensions":"{{InheritDimensions.InheritNone}}","width":"5.99 cm","height":"","image":"{{UserProfile.LegalEntity.BusinessLogoWhiteNameRef.Image}}","visibility":"","type":"image","disableUpdates":false}}],"transformationConfigurations":[],"templateName":"Deloitte - Blank Presentation","templateDescription":"","enableDocumentContentUpdater":false,"version":"2.0"}]]></TemplafyTemplateConfiguration>
</file>

<file path=customXml/itemProps1.xml><?xml version="1.0" encoding="utf-8"?>
<ds:datastoreItem xmlns:ds="http://schemas.openxmlformats.org/officeDocument/2006/customXml" ds:itemID="{62BF693D-6501-44CF-A6A4-8C240869E552}">
  <ds:schemaRefs/>
</ds:datastoreItem>
</file>

<file path=customXml/itemProps2.xml><?xml version="1.0" encoding="utf-8"?>
<ds:datastoreItem xmlns:ds="http://schemas.openxmlformats.org/officeDocument/2006/customXml" ds:itemID="{512E9EB6-BE14-4E9B-B53A-6D95BDD731E5}">
  <ds:schemaRefs>
    <ds:schemaRef ds:uri="http://schemas.microsoft.com/sharepoint/v3/contenttype/forms"/>
  </ds:schemaRefs>
</ds:datastoreItem>
</file>

<file path=customXml/itemProps3.xml><?xml version="1.0" encoding="utf-8"?>
<ds:datastoreItem xmlns:ds="http://schemas.openxmlformats.org/officeDocument/2006/customXml" ds:itemID="{BA05E49B-70B5-4FEC-89D5-F69F52BE5B81}">
  <ds:schemaRefs>
    <ds:schemaRef ds:uri="http://schemas.openxmlformats.org/package/2006/metadata/core-properties"/>
    <ds:schemaRef ds:uri="http://schemas.microsoft.com/office/infopath/2007/PartnerControls"/>
    <ds:schemaRef ds:uri="d99d5196-8da4-4a47-a874-de8d90214a7d"/>
    <ds:schemaRef ds:uri="http://schemas.microsoft.com/office/2006/metadata/properties"/>
    <ds:schemaRef ds:uri="http://purl.org/dc/elements/1.1/"/>
    <ds:schemaRef ds:uri="http://schemas.microsoft.com/office/2006/documentManagement/types"/>
    <ds:schemaRef ds:uri="http://purl.org/dc/terms/"/>
    <ds:schemaRef ds:uri="abfc280b-67e5-4fe4-bb85-81dff8756b1c"/>
    <ds:schemaRef ds:uri="http://www.w3.org/XML/1998/namespace"/>
    <ds:schemaRef ds:uri="http://purl.org/dc/dcmitype/"/>
  </ds:schemaRefs>
</ds:datastoreItem>
</file>

<file path=customXml/itemProps4.xml><?xml version="1.0" encoding="utf-8"?>
<ds:datastoreItem xmlns:ds="http://schemas.openxmlformats.org/officeDocument/2006/customXml" ds:itemID="{1171ED89-8B3A-4561-8B3D-087B5B95F6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fc280b-67e5-4fe4-bb85-81dff8756b1c"/>
    <ds:schemaRef ds:uri="d99d5196-8da4-4a47-a874-de8d90214a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4F233E37-E0BF-4C6F-97AD-42B469506F5A}">
  <ds:schemaRefs/>
</ds:datastoreItem>
</file>

<file path=docProps/app.xml><?xml version="1.0" encoding="utf-8"?>
<Properties xmlns="http://schemas.openxmlformats.org/officeDocument/2006/extended-properties" xmlns:vt="http://schemas.openxmlformats.org/officeDocument/2006/docPropsVTypes">
  <Template>Deloitte Brand Theme_2024</Template>
  <TotalTime>1499</TotalTime>
  <Words>288</Words>
  <Application>Microsoft Office PowerPoint</Application>
  <PresentationFormat>Panorámica</PresentationFormat>
  <Paragraphs>42</Paragraphs>
  <Slides>1</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vt:i4>
      </vt:variant>
    </vt:vector>
  </HeadingPairs>
  <TitlesOfParts>
    <vt:vector size="7" baseType="lpstr">
      <vt:lpstr>Arial</vt:lpstr>
      <vt:lpstr>Calibri</vt:lpstr>
      <vt:lpstr>Calibri Light</vt:lpstr>
      <vt:lpstr>Verdana</vt:lpstr>
      <vt:lpstr>Deloitte Brand Theme_2024</vt:lpstr>
      <vt:lpstr>think-cell Slide</vt:lpstr>
      <vt:lpstr>Consultor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Barrio, Asier</dc:creator>
  <cp:lastModifiedBy>Terradillos Calzada, Laura</cp:lastModifiedBy>
  <cp:revision>29</cp:revision>
  <dcterms:created xsi:type="dcterms:W3CDTF">2024-07-08T10:17:10Z</dcterms:created>
  <dcterms:modified xsi:type="dcterms:W3CDTF">2024-09-16T09:11:34Z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0x010100091542D5C031DA4182F5849F618A4DB2</vt:lpwstr>
  </property>
  <property fmtid="{D5CDD505-2E9C-101B-9397-08002B2CF9AE}" pid="3" name="MSIP_Label_ea60d57e-af5b-4752-ac57-3e4f28ca11dc_Enabled">
    <vt:lpwstr>true</vt:lpwstr>
  </property>
  <property fmtid="{D5CDD505-2E9C-101B-9397-08002B2CF9AE}" pid="4" name="MSIP_Label_ea60d57e-af5b-4752-ac57-3e4f28ca11dc_SetDate">
    <vt:lpwstr>2023-02-22T11:19:44Z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8cb55a7c-707e-4391-8d5e-d9ecabda49ac</vt:lpwstr>
  </property>
  <property fmtid="{D5CDD505-2E9C-101B-9397-08002B2CF9AE}" pid="9" name="MSIP_Label_ea60d57e-af5b-4752-ac57-3e4f28ca11dc_ContentBits">
    <vt:lpwstr>0</vt:lpwstr>
  </property>
  <property fmtid="{D5CDD505-2E9C-101B-9397-08002B2CF9AE}" pid="10" name="MediaServiceImageTags">
    <vt:lpwstr/>
  </property>
  <property fmtid="{D5CDD505-2E9C-101B-9397-08002B2CF9AE}" pid="11" name="TemplafyTimeStamp">
    <vt:lpwstr>2024-06-20T07:48:43</vt:lpwstr>
  </property>
  <property fmtid="{D5CDD505-2E9C-101B-9397-08002B2CF9AE}" pid="12" name="TemplafyTenantId">
    <vt:lpwstr>deloittespain</vt:lpwstr>
  </property>
  <property fmtid="{D5CDD505-2E9C-101B-9397-08002B2CF9AE}" pid="13" name="TemplafyTemplateId">
    <vt:lpwstr>939829219363389514</vt:lpwstr>
  </property>
  <property fmtid="{D5CDD505-2E9C-101B-9397-08002B2CF9AE}" pid="14" name="TemplafyUserProfileId">
    <vt:lpwstr>944262399164684005</vt:lpwstr>
  </property>
  <property fmtid="{D5CDD505-2E9C-101B-9397-08002B2CF9AE}" pid="15" name="TemplafyLanguageCode">
    <vt:lpwstr>es-ES</vt:lpwstr>
  </property>
  <property fmtid="{D5CDD505-2E9C-101B-9397-08002B2CF9AE}" pid="16" name="TemplafyFromBlank">
    <vt:bool>true</vt:bool>
  </property>
</Properties>
</file>