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51e2a37b8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51e2a37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0511abd9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0511ab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511abd9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511abd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1e2a37b8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51e2a37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fee828730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fee8287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3992844a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399284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c7bc96ec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c7bc96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c7bc96ec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c7bc96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c7bc96ec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c7bc96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c7bc96ec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c7bc96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51e2a37b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51e2a3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0511abd9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0511ab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Recordatorio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0511abd9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0511ab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(pasar) solo sumar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x in (1, 2, 3, 4):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+=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print("la suma es ", suma)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0511abd9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0511ab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 ???: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x = int(input("ingrese un nro: "))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+=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print("la suma es ", suma)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seguir = "si"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seguir != "no"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int(input("ingrese un nro: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+=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print("la suma es ", suma)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seguir = input("seguir? ")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0511abd9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0511ab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(pasar) leer boton...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= input("ingrese un nro: ")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x != "*"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+= </a:t>
            </a:r>
            <a:r>
              <a:rPr b="1" lang="en"/>
              <a:t>int(x)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print("la suma es ", suma)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x = input("ingrese un nro: ")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(pasar) repetir indefinidamente...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(SIGUIENTE) instruccion break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0511abd9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0511ab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(SIGUIENTE)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0511abd9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0511ab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= 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True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x = input("ingrese un nro: ")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if x == "*":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+= </a:t>
            </a:r>
            <a:r>
              <a:rPr b="1" lang="en"/>
              <a:t>int(x)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print("la suma es ", suma)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(PASAR) break funciona dentro de un ciclo while o for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0511abd9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0511abd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(SIGUIENTE)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0511abd9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0511ab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x == "":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continue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(PASAR) continue funciona dentro de un ciclo while o for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5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Ciclos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2059125" y="2781113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6502900" y="2781125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2"/>
          <p:cNvCxnSpPr>
            <a:stCxn id="222" idx="1"/>
            <a:endCxn id="223" idx="6"/>
          </p:cNvCxnSpPr>
          <p:nvPr/>
        </p:nvCxnSpPr>
        <p:spPr>
          <a:xfrm rot="10800000">
            <a:off x="2931375" y="28846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" name="Google Shape;224;p22"/>
          <p:cNvCxnSpPr>
            <a:stCxn id="223" idx="2"/>
            <a:endCxn id="219" idx="6"/>
          </p:cNvCxnSpPr>
          <p:nvPr/>
        </p:nvCxnSpPr>
        <p:spPr>
          <a:xfrm rot="10800000">
            <a:off x="2266100" y="2884625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5" name="Google Shape;225;p22"/>
          <p:cNvSpPr/>
          <p:nvPr/>
        </p:nvSpPr>
        <p:spPr>
          <a:xfrm>
            <a:off x="3366375" y="2437325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2"/>
          <p:cNvSpPr txBox="1"/>
          <p:nvPr>
            <p:ph idx="4294967295" type="body"/>
          </p:nvPr>
        </p:nvSpPr>
        <p:spPr>
          <a:xfrm>
            <a:off x="3394275" y="3790738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2"/>
          <p:cNvCxnSpPr>
            <a:stCxn id="226" idx="0"/>
            <a:endCxn id="225" idx="2"/>
          </p:cNvCxnSpPr>
          <p:nvPr/>
        </p:nvCxnSpPr>
        <p:spPr>
          <a:xfrm rot="-5400000">
            <a:off x="4271625" y="3561088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" name="Google Shape;228;p22"/>
          <p:cNvCxnSpPr>
            <a:stCxn id="223" idx="4"/>
            <a:endCxn id="226" idx="2"/>
          </p:cNvCxnSpPr>
          <p:nvPr/>
        </p:nvCxnSpPr>
        <p:spPr>
          <a:xfrm flipH="1" rot="-5400000">
            <a:off x="3067250" y="2748875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9" name="Google Shape;229;p22"/>
          <p:cNvSpPr txBox="1"/>
          <p:nvPr>
            <p:ph idx="4294967295" type="body"/>
          </p:nvPr>
        </p:nvSpPr>
        <p:spPr>
          <a:xfrm>
            <a:off x="4514550" y="3217011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2"/>
          <p:cNvSpPr txBox="1"/>
          <p:nvPr>
            <p:ph idx="4294967295" type="body"/>
          </p:nvPr>
        </p:nvSpPr>
        <p:spPr>
          <a:xfrm>
            <a:off x="5563566" y="2513800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724500" y="27811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4294967295" type="body"/>
          </p:nvPr>
        </p:nvSpPr>
        <p:spPr>
          <a:xfrm>
            <a:off x="3394275" y="2688725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2"/>
          <p:cNvCxnSpPr>
            <a:stCxn id="220" idx="2"/>
            <a:endCxn id="222" idx="3"/>
          </p:cNvCxnSpPr>
          <p:nvPr/>
        </p:nvCxnSpPr>
        <p:spPr>
          <a:xfrm rot="10800000">
            <a:off x="5607100" y="2884625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2"/>
          <p:cNvCxnSpPr>
            <a:stCxn id="220" idx="4"/>
            <a:endCxn id="226" idx="3"/>
          </p:cNvCxnSpPr>
          <p:nvPr/>
        </p:nvCxnSpPr>
        <p:spPr>
          <a:xfrm rot="5400000">
            <a:off x="5607550" y="2987675"/>
            <a:ext cx="998400" cy="99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3" name="Google Shape;233;p22"/>
          <p:cNvSpPr txBox="1"/>
          <p:nvPr>
            <p:ph idx="4294967295" type="body"/>
          </p:nvPr>
        </p:nvSpPr>
        <p:spPr>
          <a:xfrm>
            <a:off x="5678622" y="3943150"/>
            <a:ext cx="927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2"/>
          <p:cNvCxnSpPr>
            <a:stCxn id="223" idx="5"/>
            <a:endCxn id="226" idx="1"/>
          </p:cNvCxnSpPr>
          <p:nvPr/>
        </p:nvCxnSpPr>
        <p:spPr>
          <a:xfrm flipH="1" rot="-5400000">
            <a:off x="2633436" y="3225561"/>
            <a:ext cx="1028700" cy="4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5" name="Google Shape;235;p22"/>
          <p:cNvSpPr txBox="1"/>
          <p:nvPr>
            <p:ph idx="4294967295" type="body"/>
          </p:nvPr>
        </p:nvSpPr>
        <p:spPr>
          <a:xfrm>
            <a:off x="3008827" y="3432300"/>
            <a:ext cx="14157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25" y="3180899"/>
            <a:ext cx="894600" cy="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325" y="3986499"/>
            <a:ext cx="894600" cy="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 </a:t>
            </a:r>
            <a:r>
              <a:rPr lang="en">
                <a:solidFill>
                  <a:schemeClr val="accent5"/>
                </a:solidFill>
              </a:rPr>
              <a:t>return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3" name="Google Shape;243;p23"/>
          <p:cNvSpPr txBox="1"/>
          <p:nvPr>
            <p:ph idx="4294967295" type="body"/>
          </p:nvPr>
        </p:nvSpPr>
        <p:spPr>
          <a:xfrm>
            <a:off x="743700" y="2722800"/>
            <a:ext cx="3576600" cy="31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funcion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&lt;D&gt;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funcion()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3"/>
          <p:cNvSpPr txBox="1"/>
          <p:nvPr>
            <p:ph idx="4294967295" type="body"/>
          </p:nvPr>
        </p:nvSpPr>
        <p:spPr>
          <a:xfrm>
            <a:off x="4928100" y="2722800"/>
            <a:ext cx="3576600" cy="31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funcion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&lt;D&gt;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funcion()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 rot="10800000">
            <a:off x="4572000" y="-380998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/>
          <p:nvPr/>
        </p:nvSpPr>
        <p:spPr>
          <a:xfrm>
            <a:off x="527400" y="1743525"/>
            <a:ext cx="4176000" cy="841800"/>
          </a:xfrm>
          <a:prstGeom prst="wedgeEllipseCallout">
            <a:avLst>
              <a:gd fmla="val 44301" name="adj1"/>
              <a:gd fmla="val -95406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3"/>
          <p:cNvSpPr txBox="1"/>
          <p:nvPr>
            <p:ph idx="4294967295" type="body"/>
          </p:nvPr>
        </p:nvSpPr>
        <p:spPr>
          <a:xfrm>
            <a:off x="803700" y="1751013"/>
            <a:ext cx="3576600" cy="72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/>
              <a:t>también funciona dentro de un ciclo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/>
              <a:t>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1895925" y="4456750"/>
            <a:ext cx="1392150" cy="532575"/>
          </a:xfrm>
          <a:custGeom>
            <a:rect b="b" l="l" r="r" t="t"/>
            <a:pathLst>
              <a:path extrusionOk="0" h="21303" w="55686">
                <a:moveTo>
                  <a:pt x="43353" y="0"/>
                </a:moveTo>
                <a:cubicBezTo>
                  <a:pt x="45097" y="1370"/>
                  <a:pt x="61044" y="4672"/>
                  <a:pt x="53818" y="8222"/>
                </a:cubicBezTo>
                <a:cubicBezTo>
                  <a:pt x="46593" y="11773"/>
                  <a:pt x="8970" y="19123"/>
                  <a:pt x="0" y="2130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249" name="Google Shape;249;p23"/>
          <p:cNvSpPr/>
          <p:nvPr/>
        </p:nvSpPr>
        <p:spPr>
          <a:xfrm>
            <a:off x="5447150" y="4456750"/>
            <a:ext cx="2323975" cy="1345450"/>
          </a:xfrm>
          <a:custGeom>
            <a:rect b="b" l="l" r="r" t="t"/>
            <a:pathLst>
              <a:path extrusionOk="0" h="53818" w="92959">
                <a:moveTo>
                  <a:pt x="73337" y="0"/>
                </a:moveTo>
                <a:cubicBezTo>
                  <a:pt x="76064" y="2554"/>
                  <a:pt x="101919" y="6354"/>
                  <a:pt x="89696" y="15324"/>
                </a:cubicBezTo>
                <a:cubicBezTo>
                  <a:pt x="77473" y="24294"/>
                  <a:pt x="14949" y="47402"/>
                  <a:pt x="0" y="5381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idx="4294967295" type="body"/>
          </p:nvPr>
        </p:nvSpPr>
        <p:spPr>
          <a:xfrm>
            <a:off x="1181875" y="1411725"/>
            <a:ext cx="6661200" cy="17733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mostrar_coords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columnas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filas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25"/>
          <p:cNvSpPr txBox="1"/>
          <p:nvPr>
            <p:ph idx="4294967295" type="body"/>
          </p:nvPr>
        </p:nvSpPr>
        <p:spPr>
          <a:xfrm>
            <a:off x="2615550" y="3930700"/>
            <a:ext cx="3912900" cy="1684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&gt;&gt;&gt; mostrar_coords(3, 4)</a:t>
            </a:r>
            <a:endParaRPr b="1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0,0  0,1  0,2</a:t>
            </a:r>
            <a:endParaRPr b="1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,0  1,1  1,2</a:t>
            </a:r>
            <a:endParaRPr b="1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2,0  2,1  2,2</a:t>
            </a:r>
            <a:endParaRPr b="1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3,0  3,1  3,2</a:t>
            </a:r>
            <a:endParaRPr b="1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5"/>
          <p:cNvSpPr txBox="1"/>
          <p:nvPr>
            <p:ph idx="4294967295" type="body"/>
          </p:nvPr>
        </p:nvSpPr>
        <p:spPr>
          <a:xfrm>
            <a:off x="1181875" y="1739475"/>
            <a:ext cx="6661200" cy="144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filas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columnas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print(str(f) + ',' + str(c), end='  ')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print()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5"/>
          <p:cNvSpPr txBox="1"/>
          <p:nvPr>
            <p:ph idx="4294967295" type="title"/>
          </p:nvPr>
        </p:nvSpPr>
        <p:spPr>
          <a:xfrm>
            <a:off x="311700" y="2885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 anidados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idx="4294967295" type="body"/>
          </p:nvPr>
        </p:nvSpPr>
        <p:spPr>
          <a:xfrm>
            <a:off x="2783700" y="2376075"/>
            <a:ext cx="3576600" cy="16239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 = 0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x &gt;= 0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 += 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6"/>
          <p:cNvSpPr txBox="1"/>
          <p:nvPr>
            <p:ph idx="4294967295" type="title"/>
          </p:nvPr>
        </p:nvSpPr>
        <p:spPr>
          <a:xfrm>
            <a:off x="311700" y="2885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infinito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4294967295" type="body"/>
          </p:nvPr>
        </p:nvSpPr>
        <p:spPr>
          <a:xfrm>
            <a:off x="1743613" y="1360425"/>
            <a:ext cx="2392200" cy="254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50" y="4021025"/>
            <a:ext cx="3534733" cy="2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>
            <p:ph idx="4294967295" type="body"/>
          </p:nvPr>
        </p:nvSpPr>
        <p:spPr>
          <a:xfrm>
            <a:off x="5008213" y="1360425"/>
            <a:ext cx="2392200" cy="254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267625" y="2357450"/>
            <a:ext cx="6444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4294967295" type="body"/>
          </p:nvPr>
        </p:nvSpPr>
        <p:spPr>
          <a:xfrm>
            <a:off x="3375888" y="2158200"/>
            <a:ext cx="2392200" cy="254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28"/>
          <p:cNvCxnSpPr/>
          <p:nvPr/>
        </p:nvCxnSpPr>
        <p:spPr>
          <a:xfrm>
            <a:off x="4292620" y="3790899"/>
            <a:ext cx="1205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4294967295" type="body"/>
          </p:nvPr>
        </p:nvSpPr>
        <p:spPr>
          <a:xfrm>
            <a:off x="2783700" y="1518825"/>
            <a:ext cx="3576600" cy="3338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29"/>
          <p:cNvCxnSpPr/>
          <p:nvPr/>
        </p:nvCxnSpPr>
        <p:spPr>
          <a:xfrm>
            <a:off x="4197795" y="4036092"/>
            <a:ext cx="1205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4294967295" type="body"/>
          </p:nvPr>
        </p:nvSpPr>
        <p:spPr>
          <a:xfrm>
            <a:off x="2783700" y="1341775"/>
            <a:ext cx="3576600" cy="3692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>
            <a:off x="4197795" y="4188492"/>
            <a:ext cx="1205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3723847" y="3908813"/>
            <a:ext cx="822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Ciclo definido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4495775" y="1779475"/>
            <a:ext cx="37176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437113" y="3500088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499888" y="3500100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>
            <a:stCxn id="73" idx="1"/>
            <a:endCxn id="74" idx="6"/>
          </p:cNvCxnSpPr>
          <p:nvPr/>
        </p:nvCxnSpPr>
        <p:spPr>
          <a:xfrm rot="10800000">
            <a:off x="3309363" y="360360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" name="Google Shape;75;p14"/>
          <p:cNvCxnSpPr>
            <a:stCxn id="74" idx="2"/>
            <a:endCxn id="70" idx="6"/>
          </p:cNvCxnSpPr>
          <p:nvPr/>
        </p:nvCxnSpPr>
        <p:spPr>
          <a:xfrm rot="10800000">
            <a:off x="2644088" y="3603600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3744363" y="3156300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772263" y="5151438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" name="Google Shape;78;p14"/>
          <p:cNvCxnSpPr>
            <a:stCxn id="79" idx="0"/>
            <a:endCxn id="76" idx="2"/>
          </p:cNvCxnSpPr>
          <p:nvPr/>
        </p:nvCxnSpPr>
        <p:spPr>
          <a:xfrm rot="-5400000">
            <a:off x="4687263" y="4242413"/>
            <a:ext cx="3834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" name="Google Shape;80;p14"/>
          <p:cNvCxnSpPr>
            <a:stCxn id="74" idx="4"/>
            <a:endCxn id="77" idx="2"/>
          </p:cNvCxnSpPr>
          <p:nvPr/>
        </p:nvCxnSpPr>
        <p:spPr>
          <a:xfrm flipH="1" rot="-5400000">
            <a:off x="3124388" y="3788700"/>
            <a:ext cx="1836000" cy="1672800"/>
          </a:xfrm>
          <a:prstGeom prst="bentConnector3">
            <a:avLst>
              <a:gd fmla="val 112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4892538" y="3935986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Sí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941513" y="3232763"/>
            <a:ext cx="462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102488" y="3500100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3772263" y="3407700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hay más?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" name="Google Shape;83;p14"/>
          <p:cNvCxnSpPr>
            <a:stCxn id="71" idx="2"/>
            <a:endCxn id="73" idx="3"/>
          </p:cNvCxnSpPr>
          <p:nvPr/>
        </p:nvCxnSpPr>
        <p:spPr>
          <a:xfrm rot="10800000">
            <a:off x="5985088" y="3603600"/>
            <a:ext cx="5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772263" y="4434413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&lt;nombre&gt;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" name="Google Shape;84;p14"/>
          <p:cNvCxnSpPr>
            <a:stCxn id="77" idx="0"/>
            <a:endCxn id="79" idx="2"/>
          </p:cNvCxnSpPr>
          <p:nvPr/>
        </p:nvCxnSpPr>
        <p:spPr>
          <a:xfrm rot="10800000">
            <a:off x="4878663" y="4826238"/>
            <a:ext cx="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814275" y="1779475"/>
            <a:ext cx="2930100" cy="6762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∀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∈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&lt;iterable&gt;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procesar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246725" y="4183025"/>
            <a:ext cx="24117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siguiente elemento en la secuencia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495775" y="1434775"/>
            <a:ext cx="37176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ciclo definido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38" y="152400"/>
            <a:ext cx="7249114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Ciclo indefinido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4679725" y="1779475"/>
            <a:ext cx="35766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059125" y="3574813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502900" y="3574825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6"/>
          <p:cNvCxnSpPr>
            <a:stCxn id="102" idx="1"/>
            <a:endCxn id="103" idx="6"/>
          </p:cNvCxnSpPr>
          <p:nvPr/>
        </p:nvCxnSpPr>
        <p:spPr>
          <a:xfrm rot="10800000">
            <a:off x="2931375" y="36783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" name="Google Shape;104;p16"/>
          <p:cNvCxnSpPr>
            <a:stCxn id="103" idx="2"/>
            <a:endCxn id="99" idx="6"/>
          </p:cNvCxnSpPr>
          <p:nvPr/>
        </p:nvCxnSpPr>
        <p:spPr>
          <a:xfrm rot="10800000">
            <a:off x="2266100" y="3678325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" name="Google Shape;105;p16"/>
          <p:cNvSpPr/>
          <p:nvPr/>
        </p:nvSpPr>
        <p:spPr>
          <a:xfrm>
            <a:off x="3366375" y="3231025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394275" y="4584438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6"/>
          <p:cNvCxnSpPr>
            <a:stCxn id="106" idx="0"/>
            <a:endCxn id="105" idx="2"/>
          </p:cNvCxnSpPr>
          <p:nvPr/>
        </p:nvCxnSpPr>
        <p:spPr>
          <a:xfrm rot="-5400000">
            <a:off x="4271625" y="4354788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8" name="Google Shape;108;p16"/>
          <p:cNvCxnSpPr>
            <a:stCxn id="103" idx="4"/>
            <a:endCxn id="106" idx="2"/>
          </p:cNvCxnSpPr>
          <p:nvPr/>
        </p:nvCxnSpPr>
        <p:spPr>
          <a:xfrm flipH="1" rot="-5400000">
            <a:off x="3067250" y="3542575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4514550" y="4010711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563566" y="3307500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724500" y="35748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394275" y="3482425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6"/>
          <p:cNvCxnSpPr>
            <a:stCxn id="100" idx="2"/>
            <a:endCxn id="102" idx="3"/>
          </p:cNvCxnSpPr>
          <p:nvPr/>
        </p:nvCxnSpPr>
        <p:spPr>
          <a:xfrm rot="10800000">
            <a:off x="5607100" y="3678325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74175" y="1779475"/>
            <a:ext cx="3314100" cy="6762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mientras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&lt;condición&gt;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hacer cosas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679725" y="1434775"/>
            <a:ext cx="35766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ciclo indefinido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Patrón: Ciclo con centinela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2466000" y="1819675"/>
            <a:ext cx="4212000" cy="13746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leer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valor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mientras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 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≠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centinela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procesar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leer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2466000" y="3810775"/>
            <a:ext cx="4212000" cy="16014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repetir indefinidamente: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leer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si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 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centinela: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cortar el ciclo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procesar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valor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 </a:t>
            </a:r>
            <a:r>
              <a:rPr lang="en">
                <a:solidFill>
                  <a:schemeClr val="accent5"/>
                </a:solidFill>
              </a:rPr>
              <a:t>break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2783700" y="1496025"/>
            <a:ext cx="3576600" cy="1247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059125" y="3883038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502900" y="3883050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>
            <a:stCxn id="130" idx="1"/>
            <a:endCxn id="131" idx="6"/>
          </p:cNvCxnSpPr>
          <p:nvPr/>
        </p:nvCxnSpPr>
        <p:spPr>
          <a:xfrm rot="10800000">
            <a:off x="2931375" y="39865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2" name="Google Shape;132;p18"/>
          <p:cNvCxnSpPr>
            <a:stCxn id="131" idx="2"/>
            <a:endCxn id="127" idx="6"/>
          </p:cNvCxnSpPr>
          <p:nvPr/>
        </p:nvCxnSpPr>
        <p:spPr>
          <a:xfrm rot="10800000">
            <a:off x="2266100" y="3986550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3366375" y="3539250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394275" y="4892663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" name="Google Shape;135;p18"/>
          <p:cNvCxnSpPr>
            <a:stCxn id="134" idx="0"/>
            <a:endCxn id="133" idx="2"/>
          </p:cNvCxnSpPr>
          <p:nvPr/>
        </p:nvCxnSpPr>
        <p:spPr>
          <a:xfrm rot="-5400000">
            <a:off x="4271625" y="4663013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" name="Google Shape;136;p18"/>
          <p:cNvCxnSpPr>
            <a:stCxn id="131" idx="4"/>
            <a:endCxn id="134" idx="2"/>
          </p:cNvCxnSpPr>
          <p:nvPr/>
        </p:nvCxnSpPr>
        <p:spPr>
          <a:xfrm flipH="1" rot="-5400000">
            <a:off x="3067250" y="3850800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4514550" y="4318936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5563566" y="3615725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724500" y="3883050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3394275" y="3790650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" name="Google Shape;139;p18"/>
          <p:cNvCxnSpPr>
            <a:stCxn id="128" idx="2"/>
            <a:endCxn id="130" idx="3"/>
          </p:cNvCxnSpPr>
          <p:nvPr/>
        </p:nvCxnSpPr>
        <p:spPr>
          <a:xfrm rot="10800000">
            <a:off x="5607100" y="3986550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0" name="Google Shape;140;p18"/>
          <p:cNvCxnSpPr>
            <a:stCxn id="128" idx="4"/>
            <a:endCxn id="134" idx="3"/>
          </p:cNvCxnSpPr>
          <p:nvPr/>
        </p:nvCxnSpPr>
        <p:spPr>
          <a:xfrm rot="5400000">
            <a:off x="5607550" y="4089600"/>
            <a:ext cx="998400" cy="99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5678622" y="5045075"/>
            <a:ext cx="927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2783700" y="1316950"/>
            <a:ext cx="3576600" cy="16059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059125" y="3883038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502900" y="3883050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9"/>
          <p:cNvCxnSpPr>
            <a:stCxn id="150" idx="1"/>
            <a:endCxn id="151" idx="6"/>
          </p:cNvCxnSpPr>
          <p:nvPr/>
        </p:nvCxnSpPr>
        <p:spPr>
          <a:xfrm rot="10800000">
            <a:off x="2931375" y="39865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" name="Google Shape;152;p19"/>
          <p:cNvCxnSpPr>
            <a:stCxn id="151" idx="2"/>
            <a:endCxn id="147" idx="6"/>
          </p:cNvCxnSpPr>
          <p:nvPr/>
        </p:nvCxnSpPr>
        <p:spPr>
          <a:xfrm rot="10800000">
            <a:off x="2266100" y="3986550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" name="Google Shape;153;p19"/>
          <p:cNvSpPr/>
          <p:nvPr/>
        </p:nvSpPr>
        <p:spPr>
          <a:xfrm>
            <a:off x="3366375" y="3539250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9"/>
          <p:cNvSpPr txBox="1"/>
          <p:nvPr>
            <p:ph idx="4294967295" type="body"/>
          </p:nvPr>
        </p:nvSpPr>
        <p:spPr>
          <a:xfrm>
            <a:off x="3394275" y="4892663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" name="Google Shape;155;p19"/>
          <p:cNvCxnSpPr>
            <a:stCxn id="154" idx="0"/>
            <a:endCxn id="153" idx="2"/>
          </p:cNvCxnSpPr>
          <p:nvPr/>
        </p:nvCxnSpPr>
        <p:spPr>
          <a:xfrm rot="-5400000">
            <a:off x="4271625" y="4663013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" name="Google Shape;156;p19"/>
          <p:cNvCxnSpPr>
            <a:stCxn id="151" idx="4"/>
            <a:endCxn id="154" idx="2"/>
          </p:cNvCxnSpPr>
          <p:nvPr/>
        </p:nvCxnSpPr>
        <p:spPr>
          <a:xfrm flipH="1" rot="-5400000">
            <a:off x="3067250" y="3850800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4514550" y="4318936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5563566" y="3615725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724500" y="3883050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394275" y="3790650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" name="Google Shape;159;p19"/>
          <p:cNvCxnSpPr>
            <a:stCxn id="148" idx="2"/>
            <a:endCxn id="150" idx="3"/>
          </p:cNvCxnSpPr>
          <p:nvPr/>
        </p:nvCxnSpPr>
        <p:spPr>
          <a:xfrm rot="10800000">
            <a:off x="5607100" y="3986550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" name="Google Shape;160;p19"/>
          <p:cNvCxnSpPr>
            <a:stCxn id="148" idx="4"/>
            <a:endCxn id="154" idx="3"/>
          </p:cNvCxnSpPr>
          <p:nvPr/>
        </p:nvCxnSpPr>
        <p:spPr>
          <a:xfrm rot="5400000">
            <a:off x="5607550" y="4089600"/>
            <a:ext cx="998400" cy="99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5678622" y="5045075"/>
            <a:ext cx="927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 </a:t>
            </a:r>
            <a:r>
              <a:rPr lang="en">
                <a:solidFill>
                  <a:schemeClr val="accent5"/>
                </a:solidFill>
              </a:rPr>
              <a:t>break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>
            <a:off x="7377300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133000" y="5284470"/>
            <a:ext cx="3528000" cy="1287900"/>
          </a:xfrm>
          <a:prstGeom prst="wedgeEllipseCallout">
            <a:avLst>
              <a:gd fmla="val 92092" name="adj1"/>
              <a:gd fmla="val 30391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9"/>
          <p:cNvSpPr txBox="1"/>
          <p:nvPr>
            <p:ph idx="4294967295" type="body"/>
          </p:nvPr>
        </p:nvSpPr>
        <p:spPr>
          <a:xfrm>
            <a:off x="2117397" y="5614188"/>
            <a:ext cx="3576600" cy="72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b="1" lang="en"/>
              <a:t>funciona dentro de un ciclo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/>
              <a:t>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 </a:t>
            </a:r>
            <a:r>
              <a:rPr lang="en">
                <a:solidFill>
                  <a:schemeClr val="accent5"/>
                </a:solidFill>
              </a:rPr>
              <a:t>continue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2783700" y="1542750"/>
            <a:ext cx="3576600" cy="1247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059125" y="3883038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6502900" y="3883050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0"/>
          <p:cNvCxnSpPr>
            <a:stCxn id="175" idx="1"/>
            <a:endCxn id="176" idx="6"/>
          </p:cNvCxnSpPr>
          <p:nvPr/>
        </p:nvCxnSpPr>
        <p:spPr>
          <a:xfrm rot="10800000">
            <a:off x="2931375" y="39865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20"/>
          <p:cNvCxnSpPr>
            <a:stCxn id="176" idx="2"/>
            <a:endCxn id="172" idx="6"/>
          </p:cNvCxnSpPr>
          <p:nvPr/>
        </p:nvCxnSpPr>
        <p:spPr>
          <a:xfrm rot="10800000">
            <a:off x="2266100" y="3986550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8" name="Google Shape;178;p20"/>
          <p:cNvSpPr/>
          <p:nvPr/>
        </p:nvSpPr>
        <p:spPr>
          <a:xfrm>
            <a:off x="3366375" y="3539250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0"/>
          <p:cNvSpPr txBox="1"/>
          <p:nvPr>
            <p:ph idx="4294967295" type="body"/>
          </p:nvPr>
        </p:nvSpPr>
        <p:spPr>
          <a:xfrm>
            <a:off x="3394275" y="4892663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0"/>
          <p:cNvCxnSpPr>
            <a:stCxn id="179" idx="0"/>
            <a:endCxn id="178" idx="2"/>
          </p:cNvCxnSpPr>
          <p:nvPr/>
        </p:nvCxnSpPr>
        <p:spPr>
          <a:xfrm rot="-5400000">
            <a:off x="4271625" y="4663013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" name="Google Shape;181;p20"/>
          <p:cNvCxnSpPr>
            <a:stCxn id="176" idx="4"/>
            <a:endCxn id="179" idx="2"/>
          </p:cNvCxnSpPr>
          <p:nvPr/>
        </p:nvCxnSpPr>
        <p:spPr>
          <a:xfrm flipH="1" rot="-5400000">
            <a:off x="3067250" y="3850800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4514550" y="4318936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5563566" y="3615725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724500" y="3883050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4294967295" type="body"/>
          </p:nvPr>
        </p:nvSpPr>
        <p:spPr>
          <a:xfrm>
            <a:off x="3394275" y="3790650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20"/>
          <p:cNvCxnSpPr>
            <a:stCxn id="173" idx="2"/>
            <a:endCxn id="175" idx="3"/>
          </p:cNvCxnSpPr>
          <p:nvPr/>
        </p:nvCxnSpPr>
        <p:spPr>
          <a:xfrm rot="10800000">
            <a:off x="5607100" y="3986550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" name="Google Shape;185;p20"/>
          <p:cNvCxnSpPr>
            <a:stCxn id="173" idx="4"/>
            <a:endCxn id="179" idx="3"/>
          </p:cNvCxnSpPr>
          <p:nvPr/>
        </p:nvCxnSpPr>
        <p:spPr>
          <a:xfrm rot="5400000">
            <a:off x="5607550" y="4089600"/>
            <a:ext cx="998400" cy="99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5678622" y="5045075"/>
            <a:ext cx="927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" name="Google Shape;187;p20"/>
          <p:cNvCxnSpPr>
            <a:stCxn id="176" idx="5"/>
            <a:endCxn id="179" idx="1"/>
          </p:cNvCxnSpPr>
          <p:nvPr/>
        </p:nvCxnSpPr>
        <p:spPr>
          <a:xfrm flipH="1" rot="-5400000">
            <a:off x="2633436" y="4327486"/>
            <a:ext cx="1028700" cy="4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008827" y="4534225"/>
            <a:ext cx="14157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2059125" y="3883038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502900" y="3883050"/>
            <a:ext cx="207000" cy="20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1"/>
          <p:cNvCxnSpPr>
            <a:stCxn id="196" idx="1"/>
            <a:endCxn id="197" idx="6"/>
          </p:cNvCxnSpPr>
          <p:nvPr/>
        </p:nvCxnSpPr>
        <p:spPr>
          <a:xfrm rot="10800000">
            <a:off x="2931375" y="39865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8" name="Google Shape;198;p21"/>
          <p:cNvCxnSpPr>
            <a:stCxn id="197" idx="2"/>
            <a:endCxn id="193" idx="6"/>
          </p:cNvCxnSpPr>
          <p:nvPr/>
        </p:nvCxnSpPr>
        <p:spPr>
          <a:xfrm rot="10800000">
            <a:off x="2266100" y="3986550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9" name="Google Shape;199;p21"/>
          <p:cNvSpPr/>
          <p:nvPr/>
        </p:nvSpPr>
        <p:spPr>
          <a:xfrm>
            <a:off x="3366375" y="3539250"/>
            <a:ext cx="2268600" cy="894600"/>
          </a:xfrm>
          <a:prstGeom prst="flowChartDecision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1"/>
          <p:cNvSpPr txBox="1"/>
          <p:nvPr>
            <p:ph idx="4294967295" type="body"/>
          </p:nvPr>
        </p:nvSpPr>
        <p:spPr>
          <a:xfrm>
            <a:off x="3394275" y="4892663"/>
            <a:ext cx="2212800" cy="391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21"/>
          <p:cNvCxnSpPr>
            <a:stCxn id="200" idx="0"/>
            <a:endCxn id="199" idx="2"/>
          </p:cNvCxnSpPr>
          <p:nvPr/>
        </p:nvCxnSpPr>
        <p:spPr>
          <a:xfrm rot="-5400000">
            <a:off x="4271625" y="4663013"/>
            <a:ext cx="458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2" name="Google Shape;202;p21"/>
          <p:cNvCxnSpPr>
            <a:stCxn id="197" idx="4"/>
            <a:endCxn id="200" idx="2"/>
          </p:cNvCxnSpPr>
          <p:nvPr/>
        </p:nvCxnSpPr>
        <p:spPr>
          <a:xfrm flipH="1" rot="-5400000">
            <a:off x="3067250" y="3850800"/>
            <a:ext cx="1194300" cy="1672800"/>
          </a:xfrm>
          <a:prstGeom prst="bentConnector3">
            <a:avLst>
              <a:gd fmla="val 11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1"/>
          <p:cNvSpPr txBox="1"/>
          <p:nvPr>
            <p:ph idx="4294967295" type="body"/>
          </p:nvPr>
        </p:nvSpPr>
        <p:spPr>
          <a:xfrm>
            <a:off x="4514550" y="4318936"/>
            <a:ext cx="786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5563566" y="3615725"/>
            <a:ext cx="15213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724500" y="3883050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4294967295" type="body"/>
          </p:nvPr>
        </p:nvSpPr>
        <p:spPr>
          <a:xfrm>
            <a:off x="3394275" y="3790650"/>
            <a:ext cx="22128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1"/>
          <p:cNvCxnSpPr>
            <a:stCxn id="194" idx="2"/>
            <a:endCxn id="196" idx="3"/>
          </p:cNvCxnSpPr>
          <p:nvPr/>
        </p:nvCxnSpPr>
        <p:spPr>
          <a:xfrm rot="10800000">
            <a:off x="5607100" y="3986550"/>
            <a:ext cx="8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6" name="Google Shape;206;p21"/>
          <p:cNvCxnSpPr>
            <a:stCxn id="194" idx="4"/>
            <a:endCxn id="200" idx="3"/>
          </p:cNvCxnSpPr>
          <p:nvPr/>
        </p:nvCxnSpPr>
        <p:spPr>
          <a:xfrm rot="5400000">
            <a:off x="5607550" y="4089600"/>
            <a:ext cx="998400" cy="99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7" name="Google Shape;207;p21"/>
          <p:cNvSpPr txBox="1"/>
          <p:nvPr>
            <p:ph idx="4294967295" type="body"/>
          </p:nvPr>
        </p:nvSpPr>
        <p:spPr>
          <a:xfrm>
            <a:off x="5678622" y="5045075"/>
            <a:ext cx="9279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8" name="Google Shape;208;p21"/>
          <p:cNvCxnSpPr>
            <a:stCxn id="197" idx="5"/>
            <a:endCxn id="200" idx="1"/>
          </p:cNvCxnSpPr>
          <p:nvPr/>
        </p:nvCxnSpPr>
        <p:spPr>
          <a:xfrm flipH="1" rot="-5400000">
            <a:off x="2633436" y="4327486"/>
            <a:ext cx="1028700" cy="4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3008827" y="4534225"/>
            <a:ext cx="1415700" cy="3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1"/>
          <p:cNvSpPr txBox="1"/>
          <p:nvPr>
            <p:ph idx="4294967295" type="title"/>
          </p:nvPr>
        </p:nvSpPr>
        <p:spPr>
          <a:xfrm>
            <a:off x="311700" y="593375"/>
            <a:ext cx="511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 </a:t>
            </a:r>
            <a:r>
              <a:rPr lang="en">
                <a:solidFill>
                  <a:schemeClr val="accent5"/>
                </a:solidFill>
              </a:rPr>
              <a:t>continue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1" name="Google Shape;211;p21"/>
          <p:cNvSpPr txBox="1"/>
          <p:nvPr>
            <p:ph idx="4294967295" type="body"/>
          </p:nvPr>
        </p:nvSpPr>
        <p:spPr>
          <a:xfrm>
            <a:off x="2783700" y="1472725"/>
            <a:ext cx="3576600" cy="1607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 rot="-5400000">
            <a:off x="7426225" y="4473602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1492800" y="5626100"/>
            <a:ext cx="4176000" cy="946200"/>
          </a:xfrm>
          <a:prstGeom prst="wedgeEllipseCallout">
            <a:avLst>
              <a:gd fmla="val 78213" name="adj1"/>
              <a:gd fmla="val -25845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1"/>
          <p:cNvSpPr txBox="1"/>
          <p:nvPr>
            <p:ph idx="4294967295" type="body"/>
          </p:nvPr>
        </p:nvSpPr>
        <p:spPr>
          <a:xfrm>
            <a:off x="1769100" y="5690388"/>
            <a:ext cx="3576600" cy="72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continue </a:t>
            </a:r>
            <a:r>
              <a:rPr b="1" lang="en"/>
              <a:t>también funciona dentro de un ciclo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/>
              <a:t>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