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Proxima Nova Extrabold"/>
      <p:bold r:id="rId39"/>
    </p:embeddedFont>
    <p:embeddedFont>
      <p:font typeface="Proxima Nova Semibold"/>
      <p:regular r:id="rId40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schemas.openxmlformats.org/officeDocument/2006/relationships/font" Target="fonts/ProximaNovaExtrabold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dfee79b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dfee7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673fe20e4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673fe20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73fe20e4_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73fe20e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73fe20e4_1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73fe20e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1c00ad9d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1c00ad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1c00ad9dd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1c00ad9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1c00ad9dd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1c00ad9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1c00ad9dd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1c00ad9d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1c00ad9dd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1c00ad9d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673fe20e4_1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673fe20e4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4302acf0b_0_2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4302acf0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5ac70980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5ac709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4302acf0b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4302acf0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4302acf0b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4302acf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4302acf0b_0_2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64302acf0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fdfee79b4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fdfee79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9d091ef8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9d091e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baa652f9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baa652f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8a7a42edb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8a7a42ed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a06af2773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a06af27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a06af2773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a06af27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dfdfee79b4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dfdfee79b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5ac70980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5ac7098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5ac70980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5ac709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73fe20e4_1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73fe20e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5ac70980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5ac7098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302acf0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302ac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5ac70980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5ac709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302acf0b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302acf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18.jpg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16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Pilas y colas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62" y="1856113"/>
            <a:ext cx="4188475" cy="31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1183275" y="21707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1602675" y="21707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022075" y="21707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2441475" y="21707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860875" y="21707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280275" y="21707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739275" y="1645225"/>
            <a:ext cx="863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9" name="Google Shape;249;p23"/>
          <p:cNvGrpSpPr/>
          <p:nvPr/>
        </p:nvGrpSpPr>
        <p:grpSpPr>
          <a:xfrm>
            <a:off x="1602675" y="2170788"/>
            <a:ext cx="2097000" cy="419400"/>
            <a:chOff x="151250" y="1713863"/>
            <a:chExt cx="2097000" cy="419400"/>
          </a:xfrm>
        </p:grpSpPr>
        <p:sp>
          <p:nvSpPr>
            <p:cNvPr id="250" name="Google Shape;250;p23"/>
            <p:cNvSpPr/>
            <p:nvPr/>
          </p:nvSpPr>
          <p:spPr>
            <a:xfrm>
              <a:off x="151250" y="17138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570650" y="17138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990050" y="17138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1409450" y="17138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1828850" y="17138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55" name="Google Shape;255;p23"/>
          <p:cNvSpPr txBox="1"/>
          <p:nvPr/>
        </p:nvSpPr>
        <p:spPr>
          <a:xfrm>
            <a:off x="4572000" y="1071925"/>
            <a:ext cx="2787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crear_vacía() → C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4572000" y="1452925"/>
            <a:ext cx="2787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encolar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(C, x)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4572000" y="1833925"/>
            <a:ext cx="2787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desencolar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(C) → x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4572000" y="2214925"/>
            <a:ext cx="2787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ver_frente(C) → x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b="0" l="2061" r="2051" t="0"/>
          <a:stretch/>
        </p:blipFill>
        <p:spPr>
          <a:xfrm flipH="1">
            <a:off x="0" y="3187698"/>
            <a:ext cx="266025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/>
          <p:nvPr/>
        </p:nvSpPr>
        <p:spPr>
          <a:xfrm>
            <a:off x="3699675" y="4733250"/>
            <a:ext cx="4654200" cy="2097000"/>
          </a:xfrm>
          <a:prstGeom prst="wedgeEllipseCallout">
            <a:avLst>
              <a:gd fmla="val -68593" name="adj1"/>
              <a:gd fmla="val -347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encolar</a:t>
            </a: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enqueue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desencolar</a:t>
            </a: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dequeue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ver →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peek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4572000" y="2595925"/>
            <a:ext cx="289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esta_vacia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(C) → bool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2" name="Google Shape;262;p23"/>
          <p:cNvGrpSpPr/>
          <p:nvPr/>
        </p:nvGrpSpPr>
        <p:grpSpPr>
          <a:xfrm>
            <a:off x="7463250" y="635425"/>
            <a:ext cx="1343700" cy="2432100"/>
            <a:chOff x="7463250" y="912600"/>
            <a:chExt cx="1343700" cy="2432100"/>
          </a:xfrm>
        </p:grpSpPr>
        <p:sp>
          <p:nvSpPr>
            <p:cNvPr id="263" name="Google Shape;263;p23"/>
            <p:cNvSpPr txBox="1"/>
            <p:nvPr/>
          </p:nvSpPr>
          <p:spPr>
            <a:xfrm>
              <a:off x="7463250" y="912600"/>
              <a:ext cx="8634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T(N)</a:t>
              </a:r>
              <a:endParaRPr b="1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7463250" y="1349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7463250" y="1730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6" name="Google Shape;266;p23"/>
            <p:cNvSpPr txBox="1"/>
            <p:nvPr/>
          </p:nvSpPr>
          <p:spPr>
            <a:xfrm>
              <a:off x="7463250" y="2111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23"/>
            <p:cNvSpPr txBox="1"/>
            <p:nvPr/>
          </p:nvSpPr>
          <p:spPr>
            <a:xfrm>
              <a:off x="7463250" y="2492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7463250" y="2873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69" name="Google Shape;269;p23"/>
          <p:cNvSpPr txBox="1"/>
          <p:nvPr/>
        </p:nvSpPr>
        <p:spPr>
          <a:xfrm>
            <a:off x="3177675" y="1645225"/>
            <a:ext cx="863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último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3989550" y="3037563"/>
            <a:ext cx="3703500" cy="1621800"/>
          </a:xfrm>
          <a:prstGeom prst="wedgeEllipseCallout">
            <a:avLst>
              <a:gd fmla="val -85221" name="adj1"/>
              <a:gd fmla="val 228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IFO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First</a:t>
            </a: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In - First Out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1" name="Google Shape;271;p23"/>
          <p:cNvCxnSpPr/>
          <p:nvPr/>
        </p:nvCxnSpPr>
        <p:spPr>
          <a:xfrm>
            <a:off x="628025" y="2646075"/>
            <a:ext cx="358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628025" y="2112675"/>
            <a:ext cx="358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3"/>
          <p:cNvCxnSpPr/>
          <p:nvPr/>
        </p:nvCxnSpPr>
        <p:spPr>
          <a:xfrm rot="10800000">
            <a:off x="387900" y="2403225"/>
            <a:ext cx="5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3"/>
          <p:cNvCxnSpPr/>
          <p:nvPr/>
        </p:nvCxnSpPr>
        <p:spPr>
          <a:xfrm rot="10800000">
            <a:off x="3893100" y="2403225"/>
            <a:ext cx="544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5751275" y="1153875"/>
            <a:ext cx="27666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Cola()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c.encolar(x)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c.ver_frente()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c.desencolar()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c.esta_vacia()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605950" y="1625600"/>
            <a:ext cx="2268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class Cola: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???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1418" r="1408" t="0"/>
          <a:stretch/>
        </p:blipFill>
        <p:spPr>
          <a:xfrm flipH="1">
            <a:off x="0" y="4727525"/>
            <a:ext cx="2511475" cy="2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 rotWithShape="1">
          <a:blip r:embed="rId4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4484825" y="333406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49042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53236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5743025" y="333406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6162425" y="33375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6581825" y="33375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25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arreglo circular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61624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65818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40654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44848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49042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5323650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57430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616247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65819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2070150" y="33409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elementos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2070150" y="29284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7" name="Google Shape;307;p25"/>
          <p:cNvCxnSpPr/>
          <p:nvPr/>
        </p:nvCxnSpPr>
        <p:spPr>
          <a:xfrm rot="10800000">
            <a:off x="3287250" y="3546625"/>
            <a:ext cx="7782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08" name="Google Shape;308;p25"/>
          <p:cNvSpPr txBox="1"/>
          <p:nvPr/>
        </p:nvSpPr>
        <p:spPr>
          <a:xfrm>
            <a:off x="2070150" y="3752275"/>
            <a:ext cx="14358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2070150" y="4164775"/>
            <a:ext cx="14358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3086550" y="3752275"/>
            <a:ext cx="4194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3086550" y="4164775"/>
            <a:ext cx="4194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2070150" y="4912575"/>
            <a:ext cx="22689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f)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/>
          <p:nvPr/>
        </p:nvSpPr>
        <p:spPr>
          <a:xfrm>
            <a:off x="4484825" y="333406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49042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53236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5743025" y="333406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6162425" y="33375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6581825" y="33375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26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arreglo circular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65818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2070150" y="33409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elementos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2070150" y="29284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9" name="Google Shape;329;p26"/>
          <p:cNvCxnSpPr/>
          <p:nvPr/>
        </p:nvCxnSpPr>
        <p:spPr>
          <a:xfrm rot="10800000">
            <a:off x="3287250" y="3546625"/>
            <a:ext cx="7782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30" name="Google Shape;330;p26"/>
          <p:cNvSpPr txBox="1"/>
          <p:nvPr/>
        </p:nvSpPr>
        <p:spPr>
          <a:xfrm>
            <a:off x="2070150" y="3752275"/>
            <a:ext cx="14358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2070150" y="4164775"/>
            <a:ext cx="14358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3086550" y="3752275"/>
            <a:ext cx="4194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3086550" y="4164775"/>
            <a:ext cx="4194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2070150" y="4912575"/>
            <a:ext cx="22689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e)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f)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40654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44848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49042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5323650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57430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616247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65819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/>
          <p:nvPr/>
        </p:nvSpPr>
        <p:spPr>
          <a:xfrm>
            <a:off x="44848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4904225" y="333406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53236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5743025" y="333406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6162425" y="33375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6581825" y="33375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27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arreglo circular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65818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2070150" y="33409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elementos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2070150" y="29284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8" name="Google Shape;358;p27"/>
          <p:cNvCxnSpPr/>
          <p:nvPr/>
        </p:nvCxnSpPr>
        <p:spPr>
          <a:xfrm rot="10800000">
            <a:off x="3287250" y="3546625"/>
            <a:ext cx="7782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59" name="Google Shape;359;p27"/>
          <p:cNvSpPr txBox="1"/>
          <p:nvPr/>
        </p:nvSpPr>
        <p:spPr>
          <a:xfrm>
            <a:off x="2070150" y="3752275"/>
            <a:ext cx="14358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>
            <a:off x="2070150" y="4164775"/>
            <a:ext cx="14358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>
            <a:off x="3086550" y="3752275"/>
            <a:ext cx="4194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27"/>
          <p:cNvSpPr txBox="1"/>
          <p:nvPr/>
        </p:nvSpPr>
        <p:spPr>
          <a:xfrm>
            <a:off x="3086550" y="4164775"/>
            <a:ext cx="4194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p27"/>
          <p:cNvSpPr txBox="1"/>
          <p:nvPr/>
        </p:nvSpPr>
        <p:spPr>
          <a:xfrm>
            <a:off x="2070150" y="4912575"/>
            <a:ext cx="22689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e)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f)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40654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27"/>
          <p:cNvSpPr txBox="1"/>
          <p:nvPr/>
        </p:nvSpPr>
        <p:spPr>
          <a:xfrm>
            <a:off x="44848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49042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5323650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57430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616247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65819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/>
          <p:nvPr/>
        </p:nvSpPr>
        <p:spPr>
          <a:xfrm>
            <a:off x="44848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4904225" y="333406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53236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5743025" y="333406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6162425" y="33375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6581825" y="33375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28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arreglo circular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2070150" y="33409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elementos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2070150" y="29284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6" name="Google Shape;386;p28"/>
          <p:cNvCxnSpPr/>
          <p:nvPr/>
        </p:nvCxnSpPr>
        <p:spPr>
          <a:xfrm rot="10800000">
            <a:off x="3287250" y="3546625"/>
            <a:ext cx="7782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87" name="Google Shape;387;p28"/>
          <p:cNvSpPr txBox="1"/>
          <p:nvPr/>
        </p:nvSpPr>
        <p:spPr>
          <a:xfrm>
            <a:off x="2070150" y="3752275"/>
            <a:ext cx="14358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2070150" y="4164775"/>
            <a:ext cx="14358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3086550" y="3752275"/>
            <a:ext cx="4194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3086550" y="4164775"/>
            <a:ext cx="4194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2070150" y="4912575"/>
            <a:ext cx="22689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e)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f)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40654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44848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49042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5323650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57430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616247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65819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/>
          <p:nvPr/>
        </p:nvSpPr>
        <p:spPr>
          <a:xfrm>
            <a:off x="4484825" y="3334063"/>
            <a:ext cx="419400" cy="419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4904225" y="333406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53236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5743025" y="333406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6162425" y="33375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6581825" y="33375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p29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arreglo circular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2070150" y="33409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elementos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29"/>
          <p:cNvSpPr txBox="1"/>
          <p:nvPr/>
        </p:nvSpPr>
        <p:spPr>
          <a:xfrm>
            <a:off x="2070150" y="29284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3" name="Google Shape;413;p29"/>
          <p:cNvCxnSpPr/>
          <p:nvPr/>
        </p:nvCxnSpPr>
        <p:spPr>
          <a:xfrm rot="10800000">
            <a:off x="3287250" y="3546625"/>
            <a:ext cx="7782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14" name="Google Shape;414;p29"/>
          <p:cNvSpPr txBox="1"/>
          <p:nvPr/>
        </p:nvSpPr>
        <p:spPr>
          <a:xfrm>
            <a:off x="2070150" y="3752275"/>
            <a:ext cx="14358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2070150" y="4164775"/>
            <a:ext cx="14358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3086550" y="3752275"/>
            <a:ext cx="419400" cy="41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p29"/>
          <p:cNvSpPr txBox="1"/>
          <p:nvPr/>
        </p:nvSpPr>
        <p:spPr>
          <a:xfrm>
            <a:off x="3086550" y="4164775"/>
            <a:ext cx="419400" cy="41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2070150" y="4912575"/>
            <a:ext cx="22689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e)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f)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g)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40654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44848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49042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5323650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29"/>
          <p:cNvSpPr txBox="1"/>
          <p:nvPr/>
        </p:nvSpPr>
        <p:spPr>
          <a:xfrm>
            <a:off x="57430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616247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65819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nodos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33688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37882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4740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51598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61120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65314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7" name="Google Shape;437;p30"/>
          <p:cNvCxnSpPr/>
          <p:nvPr/>
        </p:nvCxnSpPr>
        <p:spPr>
          <a:xfrm flipH="1">
            <a:off x="39313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38" name="Google Shape;438;p30"/>
          <p:cNvCxnSpPr/>
          <p:nvPr/>
        </p:nvCxnSpPr>
        <p:spPr>
          <a:xfrm flipH="1">
            <a:off x="53029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39" name="Google Shape;439;p30"/>
          <p:cNvSpPr/>
          <p:nvPr/>
        </p:nvSpPr>
        <p:spPr>
          <a:xfrm>
            <a:off x="6674591" y="322451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440" name="Google Shape;440;p30"/>
          <p:cNvCxnSpPr/>
          <p:nvPr/>
        </p:nvCxnSpPr>
        <p:spPr>
          <a:xfrm>
            <a:off x="6953772" y="3611443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0"/>
          <p:cNvSpPr txBox="1"/>
          <p:nvPr/>
        </p:nvSpPr>
        <p:spPr>
          <a:xfrm>
            <a:off x="1433275" y="30199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1433275" y="2607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3" name="Google Shape;443;p30"/>
          <p:cNvCxnSpPr>
            <a:stCxn id="431" idx="1"/>
          </p:cNvCxnSpPr>
          <p:nvPr/>
        </p:nvCxnSpPr>
        <p:spPr>
          <a:xfrm flipH="1">
            <a:off x="2446391" y="3222713"/>
            <a:ext cx="922500" cy="9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44" name="Google Shape;444;p30"/>
          <p:cNvSpPr txBox="1"/>
          <p:nvPr/>
        </p:nvSpPr>
        <p:spPr>
          <a:xfrm>
            <a:off x="1433275" y="3426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5" name="Google Shape;445;p30"/>
          <p:cNvCxnSpPr>
            <a:stCxn id="435" idx="2"/>
          </p:cNvCxnSpPr>
          <p:nvPr/>
        </p:nvCxnSpPr>
        <p:spPr>
          <a:xfrm rot="5400000">
            <a:off x="4282541" y="1596263"/>
            <a:ext cx="203100" cy="3875400"/>
          </a:xfrm>
          <a:prstGeom prst="bentConnector2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46" name="Google Shape;446;p30"/>
          <p:cNvSpPr txBox="1"/>
          <p:nvPr/>
        </p:nvSpPr>
        <p:spPr>
          <a:xfrm>
            <a:off x="1433275" y="4182625"/>
            <a:ext cx="2268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nodos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33688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37882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4740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51598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61120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65314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8" name="Google Shape;458;p31"/>
          <p:cNvCxnSpPr/>
          <p:nvPr/>
        </p:nvCxnSpPr>
        <p:spPr>
          <a:xfrm flipH="1">
            <a:off x="39313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9" name="Google Shape;459;p31"/>
          <p:cNvCxnSpPr/>
          <p:nvPr/>
        </p:nvCxnSpPr>
        <p:spPr>
          <a:xfrm flipH="1">
            <a:off x="53029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60" name="Google Shape;460;p31"/>
          <p:cNvSpPr/>
          <p:nvPr/>
        </p:nvSpPr>
        <p:spPr>
          <a:xfrm>
            <a:off x="6674591" y="322451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461" name="Google Shape;461;p31"/>
          <p:cNvCxnSpPr/>
          <p:nvPr/>
        </p:nvCxnSpPr>
        <p:spPr>
          <a:xfrm>
            <a:off x="6953772" y="3611443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1"/>
          <p:cNvSpPr txBox="1"/>
          <p:nvPr/>
        </p:nvSpPr>
        <p:spPr>
          <a:xfrm>
            <a:off x="1433275" y="30199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1433275" y="2607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4" name="Google Shape;464;p31"/>
          <p:cNvCxnSpPr>
            <a:stCxn id="452" idx="1"/>
          </p:cNvCxnSpPr>
          <p:nvPr/>
        </p:nvCxnSpPr>
        <p:spPr>
          <a:xfrm flipH="1">
            <a:off x="2446391" y="3222713"/>
            <a:ext cx="922500" cy="9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65" name="Google Shape;465;p31"/>
          <p:cNvSpPr txBox="1"/>
          <p:nvPr/>
        </p:nvSpPr>
        <p:spPr>
          <a:xfrm>
            <a:off x="1433275" y="3426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6" name="Google Shape;466;p31"/>
          <p:cNvCxnSpPr>
            <a:stCxn id="456" idx="2"/>
          </p:cNvCxnSpPr>
          <p:nvPr/>
        </p:nvCxnSpPr>
        <p:spPr>
          <a:xfrm rot="5400000">
            <a:off x="4282541" y="1596263"/>
            <a:ext cx="203100" cy="3875400"/>
          </a:xfrm>
          <a:prstGeom prst="bentConnector2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67" name="Google Shape;467;p31"/>
          <p:cNvSpPr txBox="1"/>
          <p:nvPr/>
        </p:nvSpPr>
        <p:spPr>
          <a:xfrm>
            <a:off x="1433275" y="4182625"/>
            <a:ext cx="2268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76360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80554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8211891" y="322451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471" name="Google Shape;471;p31"/>
          <p:cNvCxnSpPr/>
          <p:nvPr/>
        </p:nvCxnSpPr>
        <p:spPr>
          <a:xfrm>
            <a:off x="8491072" y="3611443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733775" y="2732550"/>
            <a:ext cx="2936100" cy="28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Arreglo / Vector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393275" y="3334063"/>
            <a:ext cx="2935900" cy="791400"/>
            <a:chOff x="393275" y="2313200"/>
            <a:chExt cx="2935900" cy="791400"/>
          </a:xfrm>
        </p:grpSpPr>
        <p:sp>
          <p:nvSpPr>
            <p:cNvPr id="70" name="Google Shape;70;p14"/>
            <p:cNvSpPr/>
            <p:nvPr/>
          </p:nvSpPr>
          <p:spPr>
            <a:xfrm>
              <a:off x="3932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126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b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320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c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6514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d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0708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e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4902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f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9096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g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932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0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8126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2320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1651500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20708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249032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29097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4679649" y="2732550"/>
            <a:ext cx="3507900" cy="28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Lista Enlazada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679641" y="33340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5099041" y="33340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051241" y="33340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470641" y="33340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7422841" y="33340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7842241" y="33340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 flipH="1">
            <a:off x="5242141" y="3543750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92" name="Google Shape;92;p14"/>
          <p:cNvCxnSpPr/>
          <p:nvPr/>
        </p:nvCxnSpPr>
        <p:spPr>
          <a:xfrm flipH="1">
            <a:off x="6613741" y="3543750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93" name="Google Shape;93;p14"/>
          <p:cNvSpPr/>
          <p:nvPr/>
        </p:nvSpPr>
        <p:spPr>
          <a:xfrm>
            <a:off x="7985341" y="3545550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94" name="Google Shape;94;p14"/>
          <p:cNvCxnSpPr/>
          <p:nvPr/>
        </p:nvCxnSpPr>
        <p:spPr>
          <a:xfrm>
            <a:off x="8264522" y="3932480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4"/>
          <p:cNvSpPr txBox="1"/>
          <p:nvPr/>
        </p:nvSpPr>
        <p:spPr>
          <a:xfrm>
            <a:off x="3103950" y="1458125"/>
            <a:ext cx="2936100" cy="28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TDA Lista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3148250" y="1933125"/>
            <a:ext cx="874500" cy="6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>
            <a:off x="5069100" y="1933125"/>
            <a:ext cx="757800" cy="6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nodos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33688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37882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4740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51598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61120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65314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3" name="Google Shape;483;p32"/>
          <p:cNvCxnSpPr/>
          <p:nvPr/>
        </p:nvCxnSpPr>
        <p:spPr>
          <a:xfrm flipH="1">
            <a:off x="39313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84" name="Google Shape;484;p32"/>
          <p:cNvCxnSpPr/>
          <p:nvPr/>
        </p:nvCxnSpPr>
        <p:spPr>
          <a:xfrm flipH="1">
            <a:off x="53029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85" name="Google Shape;485;p32"/>
          <p:cNvSpPr txBox="1"/>
          <p:nvPr/>
        </p:nvSpPr>
        <p:spPr>
          <a:xfrm>
            <a:off x="1433275" y="30199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1433275" y="2607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7" name="Google Shape;487;p32"/>
          <p:cNvCxnSpPr>
            <a:stCxn id="477" idx="1"/>
          </p:cNvCxnSpPr>
          <p:nvPr/>
        </p:nvCxnSpPr>
        <p:spPr>
          <a:xfrm flipH="1">
            <a:off x="2446391" y="3222713"/>
            <a:ext cx="922500" cy="9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88" name="Google Shape;488;p32"/>
          <p:cNvSpPr txBox="1"/>
          <p:nvPr/>
        </p:nvSpPr>
        <p:spPr>
          <a:xfrm>
            <a:off x="1433275" y="3426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9" name="Google Shape;489;p32"/>
          <p:cNvCxnSpPr>
            <a:stCxn id="481" idx="2"/>
          </p:cNvCxnSpPr>
          <p:nvPr/>
        </p:nvCxnSpPr>
        <p:spPr>
          <a:xfrm rot="5400000">
            <a:off x="4282541" y="1596263"/>
            <a:ext cx="203100" cy="3875400"/>
          </a:xfrm>
          <a:prstGeom prst="bentConnector2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90" name="Google Shape;490;p32"/>
          <p:cNvSpPr txBox="1"/>
          <p:nvPr/>
        </p:nvSpPr>
        <p:spPr>
          <a:xfrm>
            <a:off x="1433275" y="4182625"/>
            <a:ext cx="2268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76360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32"/>
          <p:cNvSpPr/>
          <p:nvPr/>
        </p:nvSpPr>
        <p:spPr>
          <a:xfrm>
            <a:off x="80554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8211891" y="322451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494" name="Google Shape;494;p32"/>
          <p:cNvCxnSpPr/>
          <p:nvPr/>
        </p:nvCxnSpPr>
        <p:spPr>
          <a:xfrm>
            <a:off x="8491072" y="3611443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2"/>
          <p:cNvCxnSpPr/>
          <p:nvPr/>
        </p:nvCxnSpPr>
        <p:spPr>
          <a:xfrm rot="10800000">
            <a:off x="6729216" y="3225263"/>
            <a:ext cx="8949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nodos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33688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37882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4740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51598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61120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65314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7" name="Google Shape;507;p33"/>
          <p:cNvCxnSpPr/>
          <p:nvPr/>
        </p:nvCxnSpPr>
        <p:spPr>
          <a:xfrm flipH="1">
            <a:off x="39313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508" name="Google Shape;508;p33"/>
          <p:cNvCxnSpPr/>
          <p:nvPr/>
        </p:nvCxnSpPr>
        <p:spPr>
          <a:xfrm flipH="1">
            <a:off x="53029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509" name="Google Shape;509;p33"/>
          <p:cNvSpPr txBox="1"/>
          <p:nvPr/>
        </p:nvSpPr>
        <p:spPr>
          <a:xfrm>
            <a:off x="1433275" y="30199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1433275" y="2607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1" name="Google Shape;511;p33"/>
          <p:cNvCxnSpPr>
            <a:stCxn id="501" idx="1"/>
          </p:cNvCxnSpPr>
          <p:nvPr/>
        </p:nvCxnSpPr>
        <p:spPr>
          <a:xfrm flipH="1">
            <a:off x="2446391" y="3222713"/>
            <a:ext cx="922500" cy="9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512" name="Google Shape;512;p33"/>
          <p:cNvSpPr txBox="1"/>
          <p:nvPr/>
        </p:nvSpPr>
        <p:spPr>
          <a:xfrm>
            <a:off x="1433275" y="3426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3" name="Google Shape;513;p33"/>
          <p:cNvSpPr txBox="1"/>
          <p:nvPr/>
        </p:nvSpPr>
        <p:spPr>
          <a:xfrm>
            <a:off x="1433275" y="4182625"/>
            <a:ext cx="258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d)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76360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80554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6" name="Google Shape;516;p33"/>
          <p:cNvCxnSpPr/>
          <p:nvPr/>
        </p:nvCxnSpPr>
        <p:spPr>
          <a:xfrm rot="10800000">
            <a:off x="6729216" y="3225263"/>
            <a:ext cx="8949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517" name="Google Shape;517;p33"/>
          <p:cNvCxnSpPr>
            <a:stCxn id="514" idx="2"/>
          </p:cNvCxnSpPr>
          <p:nvPr/>
        </p:nvCxnSpPr>
        <p:spPr>
          <a:xfrm rot="5400000">
            <a:off x="5044541" y="834263"/>
            <a:ext cx="203100" cy="5399400"/>
          </a:xfrm>
          <a:prstGeom prst="bentConnector2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518" name="Google Shape;518;p33"/>
          <p:cNvSpPr/>
          <p:nvPr/>
        </p:nvSpPr>
        <p:spPr>
          <a:xfrm>
            <a:off x="8211891" y="322451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519" name="Google Shape;519;p33"/>
          <p:cNvCxnSpPr/>
          <p:nvPr/>
        </p:nvCxnSpPr>
        <p:spPr>
          <a:xfrm>
            <a:off x="8491072" y="3611443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Cola: </a:t>
            </a:r>
            <a:r>
              <a:rPr lang="en">
                <a:solidFill>
                  <a:schemeClr val="accent5"/>
                </a:solidFill>
              </a:rPr>
              <a:t>Implementación con nodos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25" name="Google Shape;525;p34"/>
          <p:cNvSpPr/>
          <p:nvPr/>
        </p:nvSpPr>
        <p:spPr>
          <a:xfrm>
            <a:off x="47404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34"/>
          <p:cNvSpPr/>
          <p:nvPr/>
        </p:nvSpPr>
        <p:spPr>
          <a:xfrm>
            <a:off x="51598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34"/>
          <p:cNvSpPr/>
          <p:nvPr/>
        </p:nvSpPr>
        <p:spPr>
          <a:xfrm>
            <a:off x="61120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34"/>
          <p:cNvSpPr/>
          <p:nvPr/>
        </p:nvSpPr>
        <p:spPr>
          <a:xfrm>
            <a:off x="65314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29" name="Google Shape;529;p34"/>
          <p:cNvCxnSpPr/>
          <p:nvPr/>
        </p:nvCxnSpPr>
        <p:spPr>
          <a:xfrm flipH="1">
            <a:off x="53029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530" name="Google Shape;530;p34"/>
          <p:cNvSpPr txBox="1"/>
          <p:nvPr/>
        </p:nvSpPr>
        <p:spPr>
          <a:xfrm>
            <a:off x="1433275" y="30199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1" name="Google Shape;531;p34"/>
          <p:cNvSpPr txBox="1"/>
          <p:nvPr/>
        </p:nvSpPr>
        <p:spPr>
          <a:xfrm>
            <a:off x="1433275" y="2607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2" name="Google Shape;532;p34"/>
          <p:cNvSpPr txBox="1"/>
          <p:nvPr/>
        </p:nvSpPr>
        <p:spPr>
          <a:xfrm>
            <a:off x="1433275" y="3426425"/>
            <a:ext cx="11886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ultimo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3" name="Google Shape;533;p34"/>
          <p:cNvSpPr txBox="1"/>
          <p:nvPr/>
        </p:nvSpPr>
        <p:spPr>
          <a:xfrm>
            <a:off x="1433275" y="4182625"/>
            <a:ext cx="258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encolar(C, d)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desencolar(C)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✓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76360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8055491" y="3013013"/>
            <a:ext cx="419400" cy="41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36" name="Google Shape;536;p34"/>
          <p:cNvCxnSpPr/>
          <p:nvPr/>
        </p:nvCxnSpPr>
        <p:spPr>
          <a:xfrm rot="10800000">
            <a:off x="6729216" y="3225263"/>
            <a:ext cx="8949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537" name="Google Shape;537;p34"/>
          <p:cNvCxnSpPr>
            <a:stCxn id="534" idx="2"/>
          </p:cNvCxnSpPr>
          <p:nvPr/>
        </p:nvCxnSpPr>
        <p:spPr>
          <a:xfrm rot="5400000">
            <a:off x="5044541" y="834263"/>
            <a:ext cx="203100" cy="5399400"/>
          </a:xfrm>
          <a:prstGeom prst="bentConnector2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538" name="Google Shape;538;p34"/>
          <p:cNvSpPr/>
          <p:nvPr/>
        </p:nvSpPr>
        <p:spPr>
          <a:xfrm>
            <a:off x="8211891" y="322451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539" name="Google Shape;539;p34"/>
          <p:cNvCxnSpPr/>
          <p:nvPr/>
        </p:nvCxnSpPr>
        <p:spPr>
          <a:xfrm>
            <a:off x="8491072" y="3611443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4"/>
          <p:cNvCxnSpPr/>
          <p:nvPr/>
        </p:nvCxnSpPr>
        <p:spPr>
          <a:xfrm rot="5400000">
            <a:off x="3592991" y="1866413"/>
            <a:ext cx="210600" cy="2503800"/>
          </a:xfrm>
          <a:prstGeom prst="bentConnector4">
            <a:avLst>
              <a:gd fmla="val -113070" name="adj1"/>
              <a:gd fmla="val 78871" name="adj2"/>
            </a:avLst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541" name="Google Shape;541;p34"/>
          <p:cNvSpPr/>
          <p:nvPr/>
        </p:nvSpPr>
        <p:spPr>
          <a:xfrm>
            <a:off x="33688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37882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43" name="Google Shape;543;p34"/>
          <p:cNvCxnSpPr/>
          <p:nvPr/>
        </p:nvCxnSpPr>
        <p:spPr>
          <a:xfrm flipH="1">
            <a:off x="39313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544" name="Google Shape;544;p34"/>
          <p:cNvCxnSpPr/>
          <p:nvPr/>
        </p:nvCxnSpPr>
        <p:spPr>
          <a:xfrm flipH="1" rot="10800000">
            <a:off x="3231075" y="2908850"/>
            <a:ext cx="1150500" cy="5892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5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Bonus tracks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50" y="1044400"/>
            <a:ext cx="2392026" cy="19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300" y="823475"/>
            <a:ext cx="5286424" cy="33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6"/>
          <p:cNvSpPr txBox="1"/>
          <p:nvPr>
            <p:ph idx="4294967295" type="title"/>
          </p:nvPr>
        </p:nvSpPr>
        <p:spPr>
          <a:xfrm>
            <a:off x="127575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Otras estructuras enlazadas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58" name="Google Shape;55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163" y="4179250"/>
            <a:ext cx="2262625" cy="14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6"/>
          <p:cNvSpPr txBox="1"/>
          <p:nvPr/>
        </p:nvSpPr>
        <p:spPr>
          <a:xfrm>
            <a:off x="822813" y="3119700"/>
            <a:ext cx="2391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Árbol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>
            <a:off x="887513" y="5674700"/>
            <a:ext cx="2391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Grafo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1" name="Google Shape;561;p36"/>
          <p:cNvSpPr txBox="1"/>
          <p:nvPr/>
        </p:nvSpPr>
        <p:spPr>
          <a:xfrm>
            <a:off x="5384838" y="3801900"/>
            <a:ext cx="2391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Tabla de hash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198" y="4194513"/>
            <a:ext cx="5094374" cy="12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150" y="908950"/>
            <a:ext cx="6389050" cy="24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7"/>
          <p:cNvSpPr txBox="1"/>
          <p:nvPr>
            <p:ph idx="4294967295" type="title"/>
          </p:nvPr>
        </p:nvSpPr>
        <p:spPr>
          <a:xfrm>
            <a:off x="127575" y="1152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Aplicaciones: </a:t>
            </a:r>
            <a:r>
              <a:rPr lang="en">
                <a:solidFill>
                  <a:schemeClr val="accent5"/>
                </a:solidFill>
              </a:rPr>
              <a:t>estructuras enlazadas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69" name="Google Shape;569;p37"/>
          <p:cNvSpPr txBox="1"/>
          <p:nvPr/>
        </p:nvSpPr>
        <p:spPr>
          <a:xfrm>
            <a:off x="5814688" y="1381950"/>
            <a:ext cx="2391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Editor de texto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0" name="Google Shape;570;p37"/>
          <p:cNvSpPr txBox="1"/>
          <p:nvPr/>
        </p:nvSpPr>
        <p:spPr>
          <a:xfrm>
            <a:off x="5055453" y="5121875"/>
            <a:ext cx="2983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Planificador de tareas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1" name="Google Shape;57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7" y="3611600"/>
            <a:ext cx="4001599" cy="25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7"/>
          <p:cNvSpPr txBox="1"/>
          <p:nvPr/>
        </p:nvSpPr>
        <p:spPr>
          <a:xfrm>
            <a:off x="642003" y="6011200"/>
            <a:ext cx="2983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Bases de datos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38" y="4327188"/>
            <a:ext cx="778192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8"/>
          <p:cNvSpPr txBox="1"/>
          <p:nvPr/>
        </p:nvSpPr>
        <p:spPr>
          <a:xfrm>
            <a:off x="7029551" y="6012725"/>
            <a:ext cx="1741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Blockchain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9" name="Google Shape;5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545" y="228600"/>
            <a:ext cx="4876894" cy="3514727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8"/>
          <p:cNvSpPr txBox="1"/>
          <p:nvPr/>
        </p:nvSpPr>
        <p:spPr>
          <a:xfrm>
            <a:off x="7780570" y="1104250"/>
            <a:ext cx="1474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Git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1" name="Google Shape;58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025" y="433325"/>
            <a:ext cx="2804761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8"/>
          <p:cNvSpPr txBox="1"/>
          <p:nvPr/>
        </p:nvSpPr>
        <p:spPr>
          <a:xfrm>
            <a:off x="-89925" y="918100"/>
            <a:ext cx="17418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Memoria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dinámica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</a:t>
            </a:r>
            <a:r>
              <a:rPr lang="en">
                <a:solidFill>
                  <a:schemeClr val="accent5"/>
                </a:solidFill>
              </a:rPr>
              <a:t>Colas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88" name="Google Shape;5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25" y="2353552"/>
            <a:ext cx="4486600" cy="2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375" y="969875"/>
            <a:ext cx="3921200" cy="1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9"/>
          <p:cNvSpPr txBox="1"/>
          <p:nvPr>
            <p:ph idx="4294967295" type="title"/>
          </p:nvPr>
        </p:nvSpPr>
        <p:spPr>
          <a:xfrm>
            <a:off x="368225" y="1225138"/>
            <a:ext cx="3778500" cy="10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Recurso compartido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1" name="Google Shape;591;p39"/>
          <p:cNvSpPr txBox="1"/>
          <p:nvPr>
            <p:ph idx="4294967295" type="title"/>
          </p:nvPr>
        </p:nvSpPr>
        <p:spPr>
          <a:xfrm>
            <a:off x="368225" y="3001250"/>
            <a:ext cx="3778500" cy="10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Balanceo de carga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92" name="Google Shape;5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325" y="4979450"/>
            <a:ext cx="3140325" cy="15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9"/>
          <p:cNvSpPr txBox="1"/>
          <p:nvPr>
            <p:ph idx="4294967295" type="title"/>
          </p:nvPr>
        </p:nvSpPr>
        <p:spPr>
          <a:xfrm>
            <a:off x="368225" y="5255125"/>
            <a:ext cx="3778500" cy="10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Pathfinding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0"/>
          <p:cNvSpPr txBox="1"/>
          <p:nvPr>
            <p:ph idx="4294967295" type="title"/>
          </p:nvPr>
        </p:nvSpPr>
        <p:spPr>
          <a:xfrm>
            <a:off x="311700" y="136175"/>
            <a:ext cx="3265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</a:t>
            </a:r>
            <a:r>
              <a:rPr lang="en">
                <a:solidFill>
                  <a:schemeClr val="accent5"/>
                </a:solidFill>
              </a:rPr>
              <a:t>Pilas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99" name="Google Shape;599;p40"/>
          <p:cNvSpPr txBox="1"/>
          <p:nvPr>
            <p:ph idx="4294967295" type="title"/>
          </p:nvPr>
        </p:nvSpPr>
        <p:spPr>
          <a:xfrm>
            <a:off x="1006475" y="1629938"/>
            <a:ext cx="2250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Evaluación de expresiones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00" name="Google Shape;600;p40"/>
          <p:cNvSpPr txBox="1"/>
          <p:nvPr>
            <p:ph idx="4294967295" type="title"/>
          </p:nvPr>
        </p:nvSpPr>
        <p:spPr>
          <a:xfrm>
            <a:off x="3489675" y="1757597"/>
            <a:ext cx="44082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5 * (2 + 3) / (4 * (-3))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40"/>
          <p:cNvSpPr txBox="1"/>
          <p:nvPr>
            <p:ph idx="4294967295" type="title"/>
          </p:nvPr>
        </p:nvSpPr>
        <p:spPr>
          <a:xfrm>
            <a:off x="235500" y="5219875"/>
            <a:ext cx="19230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Backtracking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02" name="Google Shape;602;p40"/>
          <p:cNvSpPr txBox="1"/>
          <p:nvPr>
            <p:ph idx="4294967295" type="title"/>
          </p:nvPr>
        </p:nvSpPr>
        <p:spPr>
          <a:xfrm>
            <a:off x="494997" y="3264563"/>
            <a:ext cx="16635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Deshacer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03" name="Google Shape;603;p40"/>
          <p:cNvSpPr txBox="1"/>
          <p:nvPr>
            <p:ph idx="4294967295" type="title"/>
          </p:nvPr>
        </p:nvSpPr>
        <p:spPr>
          <a:xfrm>
            <a:off x="1450200" y="810850"/>
            <a:ext cx="22500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Invertir datos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04" name="Google Shape;604;p40"/>
          <p:cNvSpPr txBox="1"/>
          <p:nvPr>
            <p:ph idx="4294967295" type="title"/>
          </p:nvPr>
        </p:nvSpPr>
        <p:spPr>
          <a:xfrm>
            <a:off x="4970897" y="2454591"/>
            <a:ext cx="3903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La pila de ejecución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05" name="Google Shape;605;p40"/>
          <p:cNvSpPr txBox="1"/>
          <p:nvPr>
            <p:ph idx="4294967295" type="title"/>
          </p:nvPr>
        </p:nvSpPr>
        <p:spPr>
          <a:xfrm>
            <a:off x="4094775" y="429850"/>
            <a:ext cx="9504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abcd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40"/>
          <p:cNvSpPr txBox="1"/>
          <p:nvPr>
            <p:ph idx="4294967295" type="title"/>
          </p:nvPr>
        </p:nvSpPr>
        <p:spPr>
          <a:xfrm>
            <a:off x="6456975" y="429850"/>
            <a:ext cx="9504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dcba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5509038" y="867500"/>
            <a:ext cx="484075" cy="582700"/>
          </a:xfrm>
          <a:custGeom>
            <a:rect b="b" l="l" r="r" t="t"/>
            <a:pathLst>
              <a:path extrusionOk="0" h="23308" w="19363">
                <a:moveTo>
                  <a:pt x="0" y="0"/>
                </a:moveTo>
                <a:lnTo>
                  <a:pt x="0" y="23308"/>
                </a:lnTo>
                <a:lnTo>
                  <a:pt x="19363" y="23308"/>
                </a:lnTo>
                <a:lnTo>
                  <a:pt x="19363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8" name="Google Shape;608;p40"/>
          <p:cNvSpPr/>
          <p:nvPr/>
        </p:nvSpPr>
        <p:spPr>
          <a:xfrm>
            <a:off x="5284225" y="697700"/>
            <a:ext cx="430300" cy="253250"/>
          </a:xfrm>
          <a:custGeom>
            <a:rect b="b" l="l" r="r" t="t"/>
            <a:pathLst>
              <a:path extrusionOk="0" h="10130" w="17212">
                <a:moveTo>
                  <a:pt x="0" y="448"/>
                </a:moveTo>
                <a:cubicBezTo>
                  <a:pt x="1614" y="508"/>
                  <a:pt x="6813" y="-807"/>
                  <a:pt x="9682" y="807"/>
                </a:cubicBezTo>
                <a:cubicBezTo>
                  <a:pt x="12551" y="2421"/>
                  <a:pt x="15957" y="8576"/>
                  <a:pt x="17212" y="1013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9" name="Google Shape;609;p40"/>
          <p:cNvSpPr/>
          <p:nvPr/>
        </p:nvSpPr>
        <p:spPr>
          <a:xfrm>
            <a:off x="5826575" y="708673"/>
            <a:ext cx="389975" cy="242275"/>
          </a:xfrm>
          <a:custGeom>
            <a:rect b="b" l="l" r="r" t="t"/>
            <a:pathLst>
              <a:path extrusionOk="0" h="9691" w="15599">
                <a:moveTo>
                  <a:pt x="15599" y="9"/>
                </a:moveTo>
                <a:cubicBezTo>
                  <a:pt x="13746" y="188"/>
                  <a:pt x="7083" y="-529"/>
                  <a:pt x="4483" y="1085"/>
                </a:cubicBezTo>
                <a:cubicBezTo>
                  <a:pt x="1883" y="2699"/>
                  <a:pt x="747" y="8257"/>
                  <a:pt x="0" y="969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pic>
        <p:nvPicPr>
          <p:cNvPr id="610" name="Google Shape;6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85" y="2959713"/>
            <a:ext cx="1153325" cy="11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875" y="4423976"/>
            <a:ext cx="2191825" cy="21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625" y="2940098"/>
            <a:ext cx="4291726" cy="37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238"/>
            <a:ext cx="8839201" cy="477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356650" y="1658827"/>
            <a:ext cx="581858" cy="3365384"/>
          </a:xfrm>
          <a:custGeom>
            <a:rect b="b" l="l" r="r" t="t"/>
            <a:pathLst>
              <a:path extrusionOk="0" h="23308" w="19363">
                <a:moveTo>
                  <a:pt x="0" y="0"/>
                </a:moveTo>
                <a:lnTo>
                  <a:pt x="0" y="23308"/>
                </a:lnTo>
                <a:lnTo>
                  <a:pt x="19363" y="23308"/>
                </a:lnTo>
                <a:lnTo>
                  <a:pt x="19363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6"/>
          <p:cNvSpPr txBox="1"/>
          <p:nvPr/>
        </p:nvSpPr>
        <p:spPr>
          <a:xfrm>
            <a:off x="4572000" y="2568300"/>
            <a:ext cx="289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esta_vacia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(P) → bool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311700" y="1490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Pila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447850" y="45335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447850" y="41141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447850" y="36947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447850" y="32753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447850" y="28559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447850" y="24365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94525" y="2443500"/>
            <a:ext cx="762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tope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1447850" y="2855988"/>
            <a:ext cx="419400" cy="2097000"/>
            <a:chOff x="1828850" y="2426263"/>
            <a:chExt cx="419400" cy="2097000"/>
          </a:xfrm>
        </p:grpSpPr>
        <p:sp>
          <p:nvSpPr>
            <p:cNvPr id="118" name="Google Shape;118;p16"/>
            <p:cNvSpPr/>
            <p:nvPr/>
          </p:nvSpPr>
          <p:spPr>
            <a:xfrm>
              <a:off x="1828850" y="41038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828850" y="36844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828850" y="32650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828850" y="28456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828850" y="2426263"/>
              <a:ext cx="419400" cy="419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23" name="Google Shape;123;p16"/>
          <p:cNvSpPr txBox="1"/>
          <p:nvPr/>
        </p:nvSpPr>
        <p:spPr>
          <a:xfrm>
            <a:off x="4572000" y="1044300"/>
            <a:ext cx="2787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crear_vacía() → P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572000" y="1425300"/>
            <a:ext cx="2787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apilar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(P, x)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572000" y="1806300"/>
            <a:ext cx="2787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desapilar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(P)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→ x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572000" y="2187300"/>
            <a:ext cx="2787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ver_tope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(P) → x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2061" r="2051" t="0"/>
          <a:stretch/>
        </p:blipFill>
        <p:spPr>
          <a:xfrm>
            <a:off x="6660600" y="3187698"/>
            <a:ext cx="266025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>
            <a:off x="2784150" y="4687325"/>
            <a:ext cx="3575700" cy="2097000"/>
          </a:xfrm>
          <a:prstGeom prst="wedgeEllipseCallout">
            <a:avLst>
              <a:gd fmla="val 67641" name="adj1"/>
              <a:gd fmla="val -36897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pila</a:t>
            </a: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stack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apilar →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push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desapilar </a:t>
            </a: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pop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ver →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peek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2111775" y="3037563"/>
            <a:ext cx="3703500" cy="1621800"/>
          </a:xfrm>
          <a:prstGeom prst="wedgeEllipseCallout">
            <a:avLst>
              <a:gd fmla="val 72186" name="adj1"/>
              <a:gd fmla="val 42369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LIFO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Last In - First Out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>
            <a:off x="7463250" y="607800"/>
            <a:ext cx="1343700" cy="2432100"/>
            <a:chOff x="7463250" y="912600"/>
            <a:chExt cx="1343700" cy="2432100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7463250" y="912600"/>
              <a:ext cx="8634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T(N)</a:t>
              </a:r>
              <a:endParaRPr b="1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7463250" y="1349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7463250" y="1730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7463250" y="2111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7463250" y="2492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7463250" y="2873100"/>
              <a:ext cx="1343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O(1)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7" name="Google Shape;137;p16"/>
          <p:cNvSpPr/>
          <p:nvPr/>
        </p:nvSpPr>
        <p:spPr>
          <a:xfrm>
            <a:off x="1181413" y="1425300"/>
            <a:ext cx="430300" cy="253250"/>
          </a:xfrm>
          <a:custGeom>
            <a:rect b="b" l="l" r="r" t="t"/>
            <a:pathLst>
              <a:path extrusionOk="0" h="10130" w="17212">
                <a:moveTo>
                  <a:pt x="0" y="448"/>
                </a:moveTo>
                <a:cubicBezTo>
                  <a:pt x="1614" y="508"/>
                  <a:pt x="6813" y="-807"/>
                  <a:pt x="9682" y="807"/>
                </a:cubicBezTo>
                <a:cubicBezTo>
                  <a:pt x="12551" y="2421"/>
                  <a:pt x="15957" y="8576"/>
                  <a:pt x="17212" y="1013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8" name="Google Shape;138;p16"/>
          <p:cNvSpPr/>
          <p:nvPr/>
        </p:nvSpPr>
        <p:spPr>
          <a:xfrm>
            <a:off x="1723763" y="1436273"/>
            <a:ext cx="389975" cy="242275"/>
          </a:xfrm>
          <a:custGeom>
            <a:rect b="b" l="l" r="r" t="t"/>
            <a:pathLst>
              <a:path extrusionOk="0" h="9691" w="15599">
                <a:moveTo>
                  <a:pt x="15599" y="9"/>
                </a:moveTo>
                <a:cubicBezTo>
                  <a:pt x="13746" y="188"/>
                  <a:pt x="7083" y="-529"/>
                  <a:pt x="4483" y="1085"/>
                </a:cubicBezTo>
                <a:cubicBezTo>
                  <a:pt x="1883" y="2699"/>
                  <a:pt x="747" y="8257"/>
                  <a:pt x="0" y="969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6050650" y="1153875"/>
            <a:ext cx="28212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Pila()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p.apilar(x)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p.ver_tope()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p.desapilar()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p.esta_vacia()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05950" y="1625600"/>
            <a:ext cx="2268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class Pila: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???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1418" r="1408" t="0"/>
          <a:stretch/>
        </p:blipFill>
        <p:spPr>
          <a:xfrm flipH="1">
            <a:off x="0" y="4727525"/>
            <a:ext cx="2511475" cy="2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Pila: </a:t>
            </a:r>
            <a:r>
              <a:rPr lang="en">
                <a:solidFill>
                  <a:schemeClr val="accent5"/>
                </a:solidFill>
              </a:rPr>
              <a:t>Implementación con arreglo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40654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44848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9042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53236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7430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162425" y="33340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6581825" y="333406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0654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4848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9042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323650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7430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16247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581925" y="3753463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070150" y="33409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elementos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070150" y="2928475"/>
            <a:ext cx="14358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Pila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 rot="10800000">
            <a:off x="3287250" y="3546625"/>
            <a:ext cx="7782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169" name="Google Shape;169;p18"/>
          <p:cNvSpPr txBox="1"/>
          <p:nvPr/>
        </p:nvSpPr>
        <p:spPr>
          <a:xfrm>
            <a:off x="6581825" y="2855225"/>
            <a:ext cx="1435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tope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Pila: </a:t>
            </a:r>
            <a:r>
              <a:rPr lang="en">
                <a:solidFill>
                  <a:schemeClr val="accent5"/>
                </a:solidFill>
              </a:rPr>
              <a:t>Implementación con nodos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33688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37882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4740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51598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61120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6531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1" name="Google Shape;181;p19"/>
          <p:cNvCxnSpPr/>
          <p:nvPr/>
        </p:nvCxnSpPr>
        <p:spPr>
          <a:xfrm flipH="1">
            <a:off x="39313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182" name="Google Shape;182;p19"/>
          <p:cNvCxnSpPr/>
          <p:nvPr/>
        </p:nvCxnSpPr>
        <p:spPr>
          <a:xfrm flipH="1">
            <a:off x="53029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183" name="Google Shape;183;p19"/>
          <p:cNvSpPr/>
          <p:nvPr/>
        </p:nvSpPr>
        <p:spPr>
          <a:xfrm>
            <a:off x="6674591" y="322451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184" name="Google Shape;184;p19"/>
          <p:cNvCxnSpPr/>
          <p:nvPr/>
        </p:nvCxnSpPr>
        <p:spPr>
          <a:xfrm>
            <a:off x="6953772" y="3611443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9"/>
          <p:cNvSpPr txBox="1"/>
          <p:nvPr/>
        </p:nvSpPr>
        <p:spPr>
          <a:xfrm>
            <a:off x="1758475" y="3019913"/>
            <a:ext cx="8634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tope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758475" y="2607413"/>
            <a:ext cx="8634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Pila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7" name="Google Shape;187;p19"/>
          <p:cNvCxnSpPr>
            <a:stCxn id="175" idx="1"/>
          </p:cNvCxnSpPr>
          <p:nvPr/>
        </p:nvCxnSpPr>
        <p:spPr>
          <a:xfrm flipH="1">
            <a:off x="2446391" y="3222713"/>
            <a:ext cx="922500" cy="9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Pila: </a:t>
            </a:r>
            <a:r>
              <a:rPr lang="en">
                <a:solidFill>
                  <a:schemeClr val="accent5"/>
                </a:solidFill>
              </a:rPr>
              <a:t>Implementación con nodos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3688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788291" y="3013013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740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51598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61120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531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flipH="1">
            <a:off x="39313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200" name="Google Shape;200;p20"/>
          <p:cNvCxnSpPr/>
          <p:nvPr/>
        </p:nvCxnSpPr>
        <p:spPr>
          <a:xfrm flipH="1">
            <a:off x="53029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201" name="Google Shape;201;p20"/>
          <p:cNvSpPr/>
          <p:nvPr/>
        </p:nvSpPr>
        <p:spPr>
          <a:xfrm>
            <a:off x="6674591" y="322451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202" name="Google Shape;202;p20"/>
          <p:cNvCxnSpPr/>
          <p:nvPr/>
        </p:nvCxnSpPr>
        <p:spPr>
          <a:xfrm>
            <a:off x="6953772" y="3611443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0"/>
          <p:cNvSpPr txBox="1"/>
          <p:nvPr/>
        </p:nvSpPr>
        <p:spPr>
          <a:xfrm>
            <a:off x="1758475" y="3019913"/>
            <a:ext cx="8634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tope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758475" y="2607413"/>
            <a:ext cx="8634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Pila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5" name="Google Shape;205;p20"/>
          <p:cNvCxnSpPr>
            <a:stCxn id="193" idx="1"/>
          </p:cNvCxnSpPr>
          <p:nvPr/>
        </p:nvCxnSpPr>
        <p:spPr>
          <a:xfrm flipH="1">
            <a:off x="2446391" y="3222713"/>
            <a:ext cx="922500" cy="9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206" name="Google Shape;206;p20"/>
          <p:cNvSpPr/>
          <p:nvPr/>
        </p:nvSpPr>
        <p:spPr>
          <a:xfrm>
            <a:off x="2621866" y="38311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3041266" y="383118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8" name="Google Shape;208;p20"/>
          <p:cNvCxnSpPr>
            <a:stCxn id="193" idx="2"/>
          </p:cNvCxnSpPr>
          <p:nvPr/>
        </p:nvCxnSpPr>
        <p:spPr>
          <a:xfrm flipH="1">
            <a:off x="3241091" y="3432413"/>
            <a:ext cx="337500" cy="6093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209" name="Google Shape;209;p20"/>
          <p:cNvSpPr txBox="1"/>
          <p:nvPr/>
        </p:nvSpPr>
        <p:spPr>
          <a:xfrm>
            <a:off x="1773200" y="4752025"/>
            <a:ext cx="22689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apilar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(P, 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TDA Pila: </a:t>
            </a:r>
            <a:r>
              <a:rPr lang="en">
                <a:solidFill>
                  <a:schemeClr val="accent5"/>
                </a:solidFill>
              </a:rPr>
              <a:t>Implementación con nodos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33688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3788291" y="3013013"/>
            <a:ext cx="419400" cy="4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4740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51598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61120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6531491" y="301301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1" name="Google Shape;221;p21"/>
          <p:cNvCxnSpPr/>
          <p:nvPr/>
        </p:nvCxnSpPr>
        <p:spPr>
          <a:xfrm flipH="1">
            <a:off x="39313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222" name="Google Shape;222;p21"/>
          <p:cNvCxnSpPr/>
          <p:nvPr/>
        </p:nvCxnSpPr>
        <p:spPr>
          <a:xfrm flipH="1">
            <a:off x="5302991" y="3222713"/>
            <a:ext cx="809100" cy="1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223" name="Google Shape;223;p21"/>
          <p:cNvSpPr/>
          <p:nvPr/>
        </p:nvSpPr>
        <p:spPr>
          <a:xfrm>
            <a:off x="6674591" y="322451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224" name="Google Shape;224;p21"/>
          <p:cNvCxnSpPr/>
          <p:nvPr/>
        </p:nvCxnSpPr>
        <p:spPr>
          <a:xfrm>
            <a:off x="6953772" y="3611443"/>
            <a:ext cx="531600" cy="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1"/>
          <p:cNvSpPr txBox="1"/>
          <p:nvPr/>
        </p:nvSpPr>
        <p:spPr>
          <a:xfrm>
            <a:off x="1758475" y="3019913"/>
            <a:ext cx="8634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tope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1758475" y="2607413"/>
            <a:ext cx="863400" cy="4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Pila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2621866" y="3831188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041266" y="3831188"/>
            <a:ext cx="419400" cy="41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9" name="Google Shape;229;p21"/>
          <p:cNvCxnSpPr>
            <a:stCxn id="227" idx="0"/>
          </p:cNvCxnSpPr>
          <p:nvPr/>
        </p:nvCxnSpPr>
        <p:spPr>
          <a:xfrm rot="10800000">
            <a:off x="2423866" y="3292988"/>
            <a:ext cx="407700" cy="5382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230" name="Google Shape;230;p21"/>
          <p:cNvCxnSpPr>
            <a:stCxn id="215" idx="2"/>
          </p:cNvCxnSpPr>
          <p:nvPr/>
        </p:nvCxnSpPr>
        <p:spPr>
          <a:xfrm flipH="1">
            <a:off x="3241091" y="3432413"/>
            <a:ext cx="337500" cy="6093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231" name="Google Shape;231;p21"/>
          <p:cNvSpPr txBox="1"/>
          <p:nvPr/>
        </p:nvSpPr>
        <p:spPr>
          <a:xfrm>
            <a:off x="1773200" y="4752025"/>
            <a:ext cx="22689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apilar(P, 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