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Proxima Nova Extrabold"/>
      <p:bold r:id="rId15"/>
    </p:embeddedFont>
    <p:embeddedFont>
      <p:font typeface="Proxima Nova Semibold"/>
      <p:regular r:id="rId16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Extrabold-bold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ProximaNovaSemibold-bold.fntdata"/><Relationship Id="rId16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9f5a20b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89f5a2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146e7ae5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146e7a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146e7ae5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146e7ae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146e7ae5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146e7ae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9f5a20b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9f5a20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9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Listas por comprensión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438238" y="1328563"/>
            <a:ext cx="2430900" cy="5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2790838" y="1484411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879100" y="1299913"/>
            <a:ext cx="1880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&lt;function&gt;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869138" y="1620763"/>
            <a:ext cx="6306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4"/>
          <p:cNvSpPr txBox="1"/>
          <p:nvPr/>
        </p:nvSpPr>
        <p:spPr>
          <a:xfrm>
            <a:off x="6547751" y="1452325"/>
            <a:ext cx="2324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2790838" y="1789211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671275" y="1604725"/>
            <a:ext cx="208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772525" y="4028575"/>
            <a:ext cx="7599000" cy="796125"/>
            <a:chOff x="772525" y="4028575"/>
            <a:chExt cx="7599000" cy="79612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772525" y="4318900"/>
              <a:ext cx="7599000" cy="505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[&lt;expresión&gt; </a:t>
              </a: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 &lt;secuencia&gt;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lista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772525" y="2125813"/>
            <a:ext cx="7016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&gt;&gt;&gt; map(lambda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x**2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[1, 2, 3, 4]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72525" y="2583013"/>
            <a:ext cx="7016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[1, 4, 9, 16]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72525" y="5090225"/>
            <a:ext cx="7016700" cy="1004100"/>
            <a:chOff x="772525" y="5090225"/>
            <a:chExt cx="7016700" cy="1004100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772525" y="5090225"/>
              <a:ext cx="70167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 sz="24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x**2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for </a:t>
              </a: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in </a:t>
              </a:r>
              <a:r>
                <a:rPr lang="en" sz="240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 4]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772525" y="5547425"/>
              <a:ext cx="70167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[1, 4, 9, 16]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311700" y="336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Transformar una lista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438238" y="1328563"/>
            <a:ext cx="2430900" cy="5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2790838" y="1484411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879100" y="1299913"/>
            <a:ext cx="1880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&lt;function&gt;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5869138" y="1620763"/>
            <a:ext cx="6306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5"/>
          <p:cNvSpPr txBox="1"/>
          <p:nvPr/>
        </p:nvSpPr>
        <p:spPr>
          <a:xfrm>
            <a:off x="6547751" y="1452325"/>
            <a:ext cx="2324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 rot="10800000">
            <a:off x="2790838" y="1789211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671275" y="1604725"/>
            <a:ext cx="208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523271" y="4028575"/>
            <a:ext cx="8098254" cy="796125"/>
            <a:chOff x="772525" y="4028575"/>
            <a:chExt cx="7599000" cy="796125"/>
          </a:xfrm>
        </p:grpSpPr>
        <p:sp>
          <p:nvSpPr>
            <p:cNvPr id="96" name="Google Shape;96;p15"/>
            <p:cNvSpPr txBox="1"/>
            <p:nvPr/>
          </p:nvSpPr>
          <p:spPr>
            <a:xfrm>
              <a:off x="772525" y="4318900"/>
              <a:ext cx="7599000" cy="505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[&lt;nombre&gt;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&lt;secuencia&gt;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&lt;condición&gt;]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lista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98" name="Google Shape;98;p15"/>
          <p:cNvSpPr txBox="1"/>
          <p:nvPr/>
        </p:nvSpPr>
        <p:spPr>
          <a:xfrm>
            <a:off x="588625" y="2125825"/>
            <a:ext cx="8109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&gt;&gt;&gt; filter(lambda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x % 2 == 0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[1, 2, 3, 4]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88625" y="2583018"/>
            <a:ext cx="7179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[2, 4]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0" name="Google Shape;100;p15"/>
          <p:cNvGrpSpPr/>
          <p:nvPr/>
        </p:nvGrpSpPr>
        <p:grpSpPr>
          <a:xfrm>
            <a:off x="772525" y="5090225"/>
            <a:ext cx="7926000" cy="1004100"/>
            <a:chOff x="772525" y="5090225"/>
            <a:chExt cx="7926000" cy="10041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772525" y="5090225"/>
              <a:ext cx="79260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for </a:t>
              </a: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in </a:t>
              </a:r>
              <a:r>
                <a:rPr lang="en" sz="240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 4] </a:t>
              </a:r>
              <a:r>
                <a:rPr lang="en" sz="24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40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24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x % 2 == 0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772525" y="5547425"/>
              <a:ext cx="70167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[2, 4]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311700" y="336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Filtrar</a:t>
            </a:r>
            <a:r>
              <a:rPr lang="en"/>
              <a:t> una lista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3060687" y="1917200"/>
            <a:ext cx="1429500" cy="5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2413275" y="2073036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501537" y="1888538"/>
            <a:ext cx="1880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&lt;function&gt;</a:t>
            </a:r>
            <a:endParaRPr sz="24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490175" y="2209388"/>
            <a:ext cx="6306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6"/>
          <p:cNvCxnSpPr/>
          <p:nvPr/>
        </p:nvCxnSpPr>
        <p:spPr>
          <a:xfrm rot="10800000">
            <a:off x="2413275" y="2377836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93713" y="2193350"/>
            <a:ext cx="2088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BF9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49062" y="3335963"/>
            <a:ext cx="8447048" cy="796125"/>
            <a:chOff x="772525" y="4028575"/>
            <a:chExt cx="7599000" cy="796125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772525" y="4318900"/>
              <a:ext cx="7599000" cy="505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[&lt;expresión&gt;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&lt;secuencia&gt; </a:t>
              </a:r>
              <a:r>
                <a:rPr lang="en" sz="2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&lt;condición&gt;]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lista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541934" y="4781875"/>
            <a:ext cx="8387293" cy="1004100"/>
            <a:chOff x="772525" y="5090225"/>
            <a:chExt cx="7926000" cy="10041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772525" y="5090225"/>
              <a:ext cx="79260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 sz="24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x**2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for </a:t>
              </a: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in </a:t>
              </a:r>
              <a:r>
                <a:rPr lang="en" sz="240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 4] </a:t>
              </a:r>
              <a:r>
                <a:rPr lang="en" sz="2400">
                  <a:solidFill>
                    <a:srgbClr val="666666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40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24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x % 2 == 0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772525" y="5547425"/>
              <a:ext cx="70167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[4, 16]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311700" y="336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Filtrar y transformar una lista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120788" y="1497500"/>
            <a:ext cx="1058700" cy="10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6179550" y="1999538"/>
            <a:ext cx="3477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6"/>
          <p:cNvSpPr txBox="1"/>
          <p:nvPr/>
        </p:nvSpPr>
        <p:spPr>
          <a:xfrm>
            <a:off x="6527338" y="1831100"/>
            <a:ext cx="2324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6"/>
          <p:cNvCxnSpPr>
            <a:endCxn id="125" idx="3"/>
          </p:cNvCxnSpPr>
          <p:nvPr/>
        </p:nvCxnSpPr>
        <p:spPr>
          <a:xfrm rot="10800000">
            <a:off x="2381937" y="1675988"/>
            <a:ext cx="2738700" cy="159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501537" y="1507538"/>
            <a:ext cx="1880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