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9144000"/>
  <p:notesSz cx="6858000" cy="9144000"/>
  <p:embeddedFontLst>
    <p:embeddedFont>
      <p:font typeface="Proxima Nova"/>
      <p:regular r:id="rId37"/>
      <p:bold r:id="rId38"/>
      <p:italic r:id="rId39"/>
      <p:boldItalic r:id="rId40"/>
    </p:embeddedFont>
    <p:embeddedFont>
      <p:font typeface="Proxima Nova Extrabold"/>
      <p:bold r:id="rId41"/>
    </p:embeddedFont>
    <p:embeddedFont>
      <p:font typeface="Proxima Nova Semibold"/>
      <p:regular r:id="rId42"/>
      <p:bold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Italic.fntdata"/><Relationship Id="rId20" Type="http://schemas.openxmlformats.org/officeDocument/2006/relationships/slide" Target="slides/slide16.xml"/><Relationship Id="rId42" Type="http://schemas.openxmlformats.org/officeDocument/2006/relationships/font" Target="fonts/ProximaNovaSemibold-regular.fntdata"/><Relationship Id="rId41" Type="http://schemas.openxmlformats.org/officeDocument/2006/relationships/font" Target="fonts/ProximaNovaExtrabold-bold.fntdata"/><Relationship Id="rId22" Type="http://schemas.openxmlformats.org/officeDocument/2006/relationships/slide" Target="slides/slide18.xml"/><Relationship Id="rId44" Type="http://schemas.openxmlformats.org/officeDocument/2006/relationships/font" Target="fonts/ProximaNovaSemibold-boldItalic.fntdata"/><Relationship Id="rId21" Type="http://schemas.openxmlformats.org/officeDocument/2006/relationships/slide" Target="slides/slide17.xml"/><Relationship Id="rId43" Type="http://schemas.openxmlformats.org/officeDocument/2006/relationships/font" Target="fonts/ProximaNovaSemibold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ProximaNova-italic.fntdata"/><Relationship Id="rId16" Type="http://schemas.openxmlformats.org/officeDocument/2006/relationships/slide" Target="slides/slide12.xml"/><Relationship Id="rId38" Type="http://schemas.openxmlformats.org/officeDocument/2006/relationships/font" Target="fonts/ProximaNova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6dbd40311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6dbd403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a0511abde_0_1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a0511abd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a0511abde_0_1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a0511abd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a0511abde_0_1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a0511abd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a0511abde_0_1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a0511abd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a0511abde_0_1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a0511abd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usar thonny o `jupyter notebook` con variable inspector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a0511abde_0_2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a0511abd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e96e37f52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e96e37f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a0511abde_0_2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a0511abd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a0511abde_0_2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a0511abd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09f20b724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09f20b72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4ccbbab5d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4ccbbab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09f20b724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609f20b7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a0511abde_0_2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a0511abd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a0511abde_0_2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a0511abd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09f20b724_0_1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09f20b72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09f20b724_0_1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09f20b72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4a0511abde_0_2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4a0511abde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09f20b724_0_1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09f20b72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609f20b724_0_1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609f20b72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09f20b724_0_2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09f20b72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d6dbd40311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d6dbd4031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a0511abde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a0511ab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4a0511abde_0_2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4a0511abd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4a0511abde_0_2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4a0511abd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6dbd40311_0_1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6dbd4031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a0511abde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a0511abd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a0511abde_0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a0511abd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a0511abde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a0511abd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a0511abde_0_1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a0511abd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4ccbbab5d_1_1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4ccbbab5d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ccbbab5d_1_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ccbbab5d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-50" y="3932250"/>
            <a:ext cx="91440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A1E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Algoritmos y Programación I</a:t>
            </a:r>
            <a:endParaRPr>
              <a:solidFill>
                <a:srgbClr val="0BA1E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-50" y="4505550"/>
            <a:ext cx="91440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Curso Essaya - 75.40 / 95.14</a:t>
            </a:r>
            <a:b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en">
                <a:solidFill>
                  <a:srgbClr val="0BA1E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Clase 7</a:t>
            </a:r>
            <a: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Secuencias II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23" y="1150176"/>
            <a:ext cx="6863549" cy="227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Funciones sobre secuencias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99" name="Google Shape;199;p22"/>
          <p:cNvGrpSpPr/>
          <p:nvPr/>
        </p:nvGrpSpPr>
        <p:grpSpPr>
          <a:xfrm>
            <a:off x="311698" y="1753600"/>
            <a:ext cx="8624252" cy="584400"/>
            <a:chOff x="2978110" y="2679600"/>
            <a:chExt cx="8624252" cy="584400"/>
          </a:xfrm>
        </p:grpSpPr>
        <p:sp>
          <p:nvSpPr>
            <p:cNvPr id="200" name="Google Shape;200;p22"/>
            <p:cNvSpPr txBox="1"/>
            <p:nvPr/>
          </p:nvSpPr>
          <p:spPr>
            <a:xfrm>
              <a:off x="5798550" y="2679600"/>
              <a:ext cx="2430900" cy="584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enumerate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01" name="Google Shape;201;p22"/>
            <p:cNvCxnSpPr/>
            <p:nvPr/>
          </p:nvCxnSpPr>
          <p:spPr>
            <a:xfrm rot="10800000">
              <a:off x="5151150" y="2987848"/>
              <a:ext cx="64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202" name="Google Shape;202;p22"/>
            <p:cNvSpPr txBox="1"/>
            <p:nvPr/>
          </p:nvSpPr>
          <p:spPr>
            <a:xfrm>
              <a:off x="2978110" y="2803350"/>
              <a:ext cx="21417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&lt;secuencia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5"/>
                  </a:solidFill>
                  <a:latin typeface="Consolas"/>
                  <a:ea typeface="Consolas"/>
                  <a:cs typeface="Consolas"/>
                  <a:sym typeface="Consolas"/>
                </a:rPr>
                <a:t>&lt;?&gt;</a:t>
              </a: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03" name="Google Shape;203;p22"/>
            <p:cNvCxnSpPr/>
            <p:nvPr/>
          </p:nvCxnSpPr>
          <p:spPr>
            <a:xfrm>
              <a:off x="8229450" y="2971800"/>
              <a:ext cx="63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04" name="Google Shape;204;p22"/>
            <p:cNvSpPr txBox="1"/>
            <p:nvPr/>
          </p:nvSpPr>
          <p:spPr>
            <a:xfrm>
              <a:off x="8908063" y="2679600"/>
              <a:ext cx="26943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&lt;secuencia</a:t>
              </a:r>
              <a:b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n" sz="2400">
                  <a:solidFill>
                    <a:schemeClr val="accent5"/>
                  </a:solidFill>
                  <a:latin typeface="Consolas"/>
                  <a:ea typeface="Consolas"/>
                  <a:cs typeface="Consolas"/>
                  <a:sym typeface="Consolas"/>
                </a:rPr>
                <a:t>&lt;(int, ?)&gt;</a:t>
              </a: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05" name="Google Shape;205;p22"/>
          <p:cNvGrpSpPr/>
          <p:nvPr/>
        </p:nvGrpSpPr>
        <p:grpSpPr>
          <a:xfrm>
            <a:off x="311700" y="2958600"/>
            <a:ext cx="8624250" cy="1869650"/>
            <a:chOff x="2978113" y="2036975"/>
            <a:chExt cx="8624250" cy="1869650"/>
          </a:xfrm>
        </p:grpSpPr>
        <p:sp>
          <p:nvSpPr>
            <p:cNvPr id="206" name="Google Shape;206;p22"/>
            <p:cNvSpPr txBox="1"/>
            <p:nvPr/>
          </p:nvSpPr>
          <p:spPr>
            <a:xfrm>
              <a:off x="5798550" y="2679600"/>
              <a:ext cx="2430900" cy="584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enumerate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07" name="Google Shape;207;p22"/>
            <p:cNvCxnSpPr/>
            <p:nvPr/>
          </p:nvCxnSpPr>
          <p:spPr>
            <a:xfrm rot="10800000">
              <a:off x="5151150" y="2987848"/>
              <a:ext cx="64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208" name="Google Shape;208;p22"/>
            <p:cNvSpPr txBox="1"/>
            <p:nvPr/>
          </p:nvSpPr>
          <p:spPr>
            <a:xfrm>
              <a:off x="2978113" y="2037025"/>
              <a:ext cx="2141700" cy="18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['Rivadavia',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'Urquiza',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'Derqui',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'Mitre',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'Sarmiento',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...]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09" name="Google Shape;209;p22"/>
            <p:cNvCxnSpPr/>
            <p:nvPr/>
          </p:nvCxnSpPr>
          <p:spPr>
            <a:xfrm>
              <a:off x="8229450" y="2971800"/>
              <a:ext cx="63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10" name="Google Shape;210;p22"/>
            <p:cNvSpPr txBox="1"/>
            <p:nvPr/>
          </p:nvSpPr>
          <p:spPr>
            <a:xfrm>
              <a:off x="8908063" y="2036975"/>
              <a:ext cx="2694300" cy="18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(0, 'Rivadavia'),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(1, 'Urquiza'),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(2, 'Derqui'),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(3, 'Mitre'),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(4, 'Sarmiento'),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11" name="Google Shape;211;p22"/>
          <p:cNvSpPr txBox="1"/>
          <p:nvPr>
            <p:ph idx="4294967295" type="body"/>
          </p:nvPr>
        </p:nvSpPr>
        <p:spPr>
          <a:xfrm>
            <a:off x="2181075" y="5334550"/>
            <a:ext cx="4732200" cy="8790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presidentes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print(f'{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+ 1}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 {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}')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¿Dónde está?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3791088" y="2182500"/>
            <a:ext cx="2430900" cy="58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.index</a:t>
            </a:r>
            <a:endParaRPr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8" name="Google Shape;218;p23"/>
          <p:cNvCxnSpPr/>
          <p:nvPr/>
        </p:nvCxnSpPr>
        <p:spPr>
          <a:xfrm rot="10800000">
            <a:off x="3143688" y="2338348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19" name="Google Shape;219;p23"/>
          <p:cNvSpPr txBox="1"/>
          <p:nvPr/>
        </p:nvSpPr>
        <p:spPr>
          <a:xfrm>
            <a:off x="970648" y="2153850"/>
            <a:ext cx="2141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&lt;secuencia&gt;</a:t>
            </a:r>
            <a:endParaRPr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0" name="Google Shape;220;p23"/>
          <p:cNvCxnSpPr/>
          <p:nvPr/>
        </p:nvCxnSpPr>
        <p:spPr>
          <a:xfrm>
            <a:off x="6221988" y="2474700"/>
            <a:ext cx="6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1" name="Google Shape;221;p23"/>
          <p:cNvSpPr txBox="1"/>
          <p:nvPr/>
        </p:nvSpPr>
        <p:spPr>
          <a:xfrm>
            <a:off x="6900599" y="2306250"/>
            <a:ext cx="13635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endParaRPr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2" name="Google Shape;222;p23"/>
          <p:cNvPicPr preferRelativeResize="0"/>
          <p:nvPr/>
        </p:nvPicPr>
        <p:blipFill rotWithShape="1">
          <a:blip r:embed="rId3">
            <a:alphaModFix/>
          </a:blip>
          <a:srcRect b="0" l="1418" r="1408" t="0"/>
          <a:stretch/>
        </p:blipFill>
        <p:spPr>
          <a:xfrm flipH="1">
            <a:off x="0" y="3765750"/>
            <a:ext cx="3092250" cy="309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3"/>
          <p:cNvSpPr/>
          <p:nvPr/>
        </p:nvSpPr>
        <p:spPr>
          <a:xfrm>
            <a:off x="2811000" y="3233700"/>
            <a:ext cx="4763700" cy="1374600"/>
          </a:xfrm>
          <a:prstGeom prst="wedgeEllipseCallout">
            <a:avLst>
              <a:gd fmla="val -59307" name="adj1"/>
              <a:gd fmla="val 66498" name="adj2"/>
            </a:avLst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¿Está?</a:t>
            </a:r>
            <a:endParaRPr sz="24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&lt;?&gt; </a:t>
            </a:r>
            <a:r>
              <a:rPr b="1"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1"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&lt;secuencia&gt;</a:t>
            </a:r>
            <a:endParaRPr b="1"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4" name="Google Shape;224;p23"/>
          <p:cNvCxnSpPr/>
          <p:nvPr/>
        </p:nvCxnSpPr>
        <p:spPr>
          <a:xfrm rot="10800000">
            <a:off x="3143688" y="2643148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25" name="Google Shape;225;p23"/>
          <p:cNvSpPr txBox="1"/>
          <p:nvPr/>
        </p:nvSpPr>
        <p:spPr>
          <a:xfrm>
            <a:off x="970648" y="2458650"/>
            <a:ext cx="2141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elemento </a:t>
            </a: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&lt;?&gt;</a:t>
            </a:r>
            <a:endParaRPr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idx="4294967295" type="title"/>
          </p:nvPr>
        </p:nvSpPr>
        <p:spPr>
          <a:xfrm>
            <a:off x="311700" y="212375"/>
            <a:ext cx="2622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Split</a:t>
            </a:r>
            <a:r>
              <a:rPr lang="en">
                <a:solidFill>
                  <a:schemeClr val="accent3"/>
                </a:solidFill>
              </a:rPr>
              <a:t> y </a:t>
            </a:r>
            <a:r>
              <a:rPr lang="en">
                <a:solidFill>
                  <a:schemeClr val="accent5"/>
                </a:solidFill>
              </a:rPr>
              <a:t>Join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3875198" y="1069950"/>
            <a:ext cx="1955100" cy="5844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.split</a:t>
            </a:r>
            <a:endParaRPr sz="24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2" name="Google Shape;232;p24"/>
          <p:cNvCxnSpPr/>
          <p:nvPr/>
        </p:nvCxnSpPr>
        <p:spPr>
          <a:xfrm rot="10800000">
            <a:off x="3227788" y="1225786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33" name="Google Shape;233;p24"/>
          <p:cNvSpPr txBox="1"/>
          <p:nvPr/>
        </p:nvSpPr>
        <p:spPr>
          <a:xfrm>
            <a:off x="395801" y="1041300"/>
            <a:ext cx="28005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&lt;str&gt;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4" name="Google Shape;234;p24"/>
          <p:cNvCxnSpPr/>
          <p:nvPr/>
        </p:nvCxnSpPr>
        <p:spPr>
          <a:xfrm>
            <a:off x="5830288" y="1362138"/>
            <a:ext cx="630600" cy="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5" name="Google Shape;235;p24"/>
          <p:cNvSpPr txBox="1"/>
          <p:nvPr/>
        </p:nvSpPr>
        <p:spPr>
          <a:xfrm>
            <a:off x="6508900" y="1193700"/>
            <a:ext cx="2179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&lt;list&lt;str&gt;&gt;</a:t>
            </a:r>
            <a:endParaRPr sz="24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6" name="Google Shape;236;p24"/>
          <p:cNvCxnSpPr/>
          <p:nvPr/>
        </p:nvCxnSpPr>
        <p:spPr>
          <a:xfrm rot="10800000">
            <a:off x="3227788" y="1530586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37" name="Google Shape;237;p24"/>
          <p:cNvSpPr txBox="1"/>
          <p:nvPr/>
        </p:nvSpPr>
        <p:spPr>
          <a:xfrm>
            <a:off x="395801" y="1346100"/>
            <a:ext cx="28005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delimitador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&lt;str&gt;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3875198" y="2365350"/>
            <a:ext cx="1955100" cy="5844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.join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9" name="Google Shape;239;p24"/>
          <p:cNvCxnSpPr/>
          <p:nvPr/>
        </p:nvCxnSpPr>
        <p:spPr>
          <a:xfrm rot="10800000">
            <a:off x="3227788" y="2521186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40" name="Google Shape;240;p24"/>
          <p:cNvSpPr txBox="1"/>
          <p:nvPr/>
        </p:nvSpPr>
        <p:spPr>
          <a:xfrm>
            <a:off x="395801" y="2336700"/>
            <a:ext cx="28005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delimitador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&lt;str&gt;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1" name="Google Shape;241;p24"/>
          <p:cNvCxnSpPr/>
          <p:nvPr/>
        </p:nvCxnSpPr>
        <p:spPr>
          <a:xfrm>
            <a:off x="5830288" y="2657538"/>
            <a:ext cx="6306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2" name="Google Shape;242;p24"/>
          <p:cNvSpPr txBox="1"/>
          <p:nvPr/>
        </p:nvSpPr>
        <p:spPr>
          <a:xfrm>
            <a:off x="6508900" y="2489100"/>
            <a:ext cx="20256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&lt;str&gt;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3" name="Google Shape;243;p24"/>
          <p:cNvCxnSpPr/>
          <p:nvPr/>
        </p:nvCxnSpPr>
        <p:spPr>
          <a:xfrm rot="10800000">
            <a:off x="3227788" y="2825986"/>
            <a:ext cx="647400" cy="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44" name="Google Shape;244;p24"/>
          <p:cNvSpPr txBox="1"/>
          <p:nvPr/>
        </p:nvSpPr>
        <p:spPr>
          <a:xfrm>
            <a:off x="247375" y="2641500"/>
            <a:ext cx="2949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&lt;secuencia&lt;str&gt;&gt;</a:t>
            </a:r>
            <a:endParaRPr sz="24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3875198" y="4117950"/>
            <a:ext cx="1955100" cy="5844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.split</a:t>
            </a:r>
            <a:endParaRPr sz="24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6" name="Google Shape;246;p24"/>
          <p:cNvCxnSpPr/>
          <p:nvPr/>
        </p:nvCxnSpPr>
        <p:spPr>
          <a:xfrm rot="10800000">
            <a:off x="3227788" y="4273786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47" name="Google Shape;247;p24"/>
          <p:cNvSpPr txBox="1"/>
          <p:nvPr/>
        </p:nvSpPr>
        <p:spPr>
          <a:xfrm>
            <a:off x="395801" y="4089300"/>
            <a:ext cx="28005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8" name="Google Shape;248;p24"/>
          <p:cNvCxnSpPr/>
          <p:nvPr/>
        </p:nvCxnSpPr>
        <p:spPr>
          <a:xfrm>
            <a:off x="5830288" y="4410138"/>
            <a:ext cx="630600" cy="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9" name="Google Shape;249;p24"/>
          <p:cNvSpPr txBox="1"/>
          <p:nvPr/>
        </p:nvSpPr>
        <p:spPr>
          <a:xfrm>
            <a:off x="6508900" y="4117950"/>
            <a:ext cx="2564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["31","03","2019"]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0" name="Google Shape;250;p24"/>
          <p:cNvCxnSpPr/>
          <p:nvPr/>
        </p:nvCxnSpPr>
        <p:spPr>
          <a:xfrm rot="10800000">
            <a:off x="3227788" y="4578586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51" name="Google Shape;251;p24"/>
          <p:cNvSpPr txBox="1"/>
          <p:nvPr/>
        </p:nvSpPr>
        <p:spPr>
          <a:xfrm>
            <a:off x="395801" y="4394100"/>
            <a:ext cx="28005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"-"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3875198" y="5413350"/>
            <a:ext cx="1955100" cy="5844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.join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3" name="Google Shape;253;p24"/>
          <p:cNvCxnSpPr/>
          <p:nvPr/>
        </p:nvCxnSpPr>
        <p:spPr>
          <a:xfrm rot="10800000">
            <a:off x="3227788" y="5569186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54" name="Google Shape;254;p24"/>
          <p:cNvSpPr txBox="1"/>
          <p:nvPr/>
        </p:nvSpPr>
        <p:spPr>
          <a:xfrm>
            <a:off x="395801" y="5384700"/>
            <a:ext cx="28005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"/"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5" name="Google Shape;255;p24"/>
          <p:cNvCxnSpPr/>
          <p:nvPr/>
        </p:nvCxnSpPr>
        <p:spPr>
          <a:xfrm>
            <a:off x="5830288" y="5705538"/>
            <a:ext cx="6306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6" name="Google Shape;256;p24"/>
          <p:cNvSpPr txBox="1"/>
          <p:nvPr/>
        </p:nvSpPr>
        <p:spPr>
          <a:xfrm>
            <a:off x="6508900" y="5537100"/>
            <a:ext cx="2243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"31/03/2019"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7" name="Google Shape;257;p24"/>
          <p:cNvCxnSpPr/>
          <p:nvPr/>
        </p:nvCxnSpPr>
        <p:spPr>
          <a:xfrm rot="10800000">
            <a:off x="3227788" y="5873986"/>
            <a:ext cx="647400" cy="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58" name="Google Shape;258;p24"/>
          <p:cNvSpPr txBox="1"/>
          <p:nvPr/>
        </p:nvSpPr>
        <p:spPr>
          <a:xfrm>
            <a:off x="247375" y="5642074"/>
            <a:ext cx="2949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["31","03","2019"]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24"/>
          <p:cNvSpPr txBox="1"/>
          <p:nvPr/>
        </p:nvSpPr>
        <p:spPr>
          <a:xfrm>
            <a:off x="999917" y="4089300"/>
            <a:ext cx="2243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"31-03-2019"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idx="4294967295" type="title"/>
          </p:nvPr>
        </p:nvSpPr>
        <p:spPr>
          <a:xfrm>
            <a:off x="179150" y="59975"/>
            <a:ext cx="26403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Cadenas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5" name="Google Shape;265;p25"/>
          <p:cNvSpPr txBox="1"/>
          <p:nvPr>
            <p:ph idx="4294967295" type="title"/>
          </p:nvPr>
        </p:nvSpPr>
        <p:spPr>
          <a:xfrm>
            <a:off x="3223900" y="59975"/>
            <a:ext cx="26403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Tuplas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6" name="Google Shape;266;p25"/>
          <p:cNvSpPr txBox="1"/>
          <p:nvPr>
            <p:ph idx="4294967295" type="title"/>
          </p:nvPr>
        </p:nvSpPr>
        <p:spPr>
          <a:xfrm>
            <a:off x="6319300" y="59975"/>
            <a:ext cx="26067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267" name="Google Shape;267;p25"/>
          <p:cNvCxnSpPr/>
          <p:nvPr/>
        </p:nvCxnSpPr>
        <p:spPr>
          <a:xfrm>
            <a:off x="3048000" y="-40625"/>
            <a:ext cx="0" cy="69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5"/>
          <p:cNvCxnSpPr/>
          <p:nvPr/>
        </p:nvCxnSpPr>
        <p:spPr>
          <a:xfrm>
            <a:off x="6096000" y="-40625"/>
            <a:ext cx="0" cy="69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5"/>
          <p:cNvSpPr txBox="1"/>
          <p:nvPr/>
        </p:nvSpPr>
        <p:spPr>
          <a:xfrm>
            <a:off x="212625" y="1592900"/>
            <a:ext cx="26067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Inmutables</a:t>
            </a:r>
            <a:endParaRPr sz="36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3268650" y="1592900"/>
            <a:ext cx="26067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Inmutables</a:t>
            </a:r>
            <a:endParaRPr sz="36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1" name="Google Shape;2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1951" y="1597799"/>
            <a:ext cx="2601400" cy="390213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5"/>
          <p:cNvSpPr txBox="1"/>
          <p:nvPr/>
        </p:nvSpPr>
        <p:spPr>
          <a:xfrm>
            <a:off x="6316650" y="1592890"/>
            <a:ext cx="2606700" cy="165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Mutantes</a:t>
            </a:r>
            <a:endParaRPr sz="36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25"/>
          <p:cNvSpPr txBox="1"/>
          <p:nvPr/>
        </p:nvSpPr>
        <p:spPr>
          <a:xfrm>
            <a:off x="6316650" y="1592889"/>
            <a:ext cx="2606700" cy="165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strike="sng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Mutantes</a:t>
            </a:r>
            <a:endParaRPr sz="3600" strike="sngStrike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Mutables</a:t>
            </a:r>
            <a:endParaRPr sz="36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6735600" y="5813625"/>
            <a:ext cx="1768800" cy="510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L[i] </a:t>
            </a:r>
            <a:r>
              <a:rPr b="1"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endParaRPr b="1"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5" name="Google Shape;2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800" y="5591550"/>
            <a:ext cx="377200" cy="3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5"/>
          <p:cNvSpPr txBox="1"/>
          <p:nvPr/>
        </p:nvSpPr>
        <p:spPr>
          <a:xfrm rot="2700000">
            <a:off x="7488571" y="280626"/>
            <a:ext cx="2271510" cy="389899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REPASO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Funciones para</a:t>
            </a:r>
            <a:r>
              <a:rPr lang="en">
                <a:solidFill>
                  <a:schemeClr val="accent5"/>
                </a:solidFill>
              </a:rPr>
              <a:t> mutar listas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2495688" y="1725300"/>
            <a:ext cx="2430900" cy="584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.append</a:t>
            </a:r>
            <a:endParaRPr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3" name="Google Shape;283;p26"/>
          <p:cNvCxnSpPr/>
          <p:nvPr/>
        </p:nvCxnSpPr>
        <p:spPr>
          <a:xfrm rot="10800000">
            <a:off x="1848288" y="1881148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84" name="Google Shape;284;p26"/>
          <p:cNvSpPr txBox="1"/>
          <p:nvPr/>
        </p:nvSpPr>
        <p:spPr>
          <a:xfrm>
            <a:off x="-324752" y="1696650"/>
            <a:ext cx="2141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&lt;list&gt;</a:t>
            </a:r>
            <a:endParaRPr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5" name="Google Shape;285;p26"/>
          <p:cNvCxnSpPr/>
          <p:nvPr/>
        </p:nvCxnSpPr>
        <p:spPr>
          <a:xfrm rot="10800000">
            <a:off x="1848288" y="2185948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86" name="Google Shape;286;p26"/>
          <p:cNvSpPr txBox="1"/>
          <p:nvPr/>
        </p:nvSpPr>
        <p:spPr>
          <a:xfrm>
            <a:off x="-324752" y="2001450"/>
            <a:ext cx="2141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elemento </a:t>
            </a: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&lt;?&gt;</a:t>
            </a:r>
            <a:endParaRPr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2495700" y="2815700"/>
            <a:ext cx="2430900" cy="900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.insert</a:t>
            </a:r>
            <a:endParaRPr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8" name="Google Shape;288;p26"/>
          <p:cNvCxnSpPr/>
          <p:nvPr/>
        </p:nvCxnSpPr>
        <p:spPr>
          <a:xfrm rot="10800000">
            <a:off x="1848288" y="2971548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89" name="Google Shape;289;p26"/>
          <p:cNvSpPr txBox="1"/>
          <p:nvPr/>
        </p:nvSpPr>
        <p:spPr>
          <a:xfrm>
            <a:off x="-324752" y="2787050"/>
            <a:ext cx="2141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&lt;list&gt;</a:t>
            </a:r>
            <a:endParaRPr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0" name="Google Shape;290;p26"/>
          <p:cNvCxnSpPr/>
          <p:nvPr/>
        </p:nvCxnSpPr>
        <p:spPr>
          <a:xfrm rot="10800000">
            <a:off x="1848288" y="3276348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91" name="Google Shape;291;p26"/>
          <p:cNvSpPr txBox="1"/>
          <p:nvPr/>
        </p:nvSpPr>
        <p:spPr>
          <a:xfrm>
            <a:off x="-324752" y="3091850"/>
            <a:ext cx="2141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índice </a:t>
            </a: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endParaRPr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2" name="Google Shape;292;p26"/>
          <p:cNvCxnSpPr/>
          <p:nvPr/>
        </p:nvCxnSpPr>
        <p:spPr>
          <a:xfrm rot="10800000">
            <a:off x="1848288" y="3581148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93" name="Google Shape;293;p26"/>
          <p:cNvSpPr txBox="1"/>
          <p:nvPr/>
        </p:nvSpPr>
        <p:spPr>
          <a:xfrm>
            <a:off x="-324752" y="3396650"/>
            <a:ext cx="2141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elemento </a:t>
            </a: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&lt;?&gt;</a:t>
            </a:r>
            <a:endParaRPr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26"/>
          <p:cNvSpPr txBox="1"/>
          <p:nvPr/>
        </p:nvSpPr>
        <p:spPr>
          <a:xfrm>
            <a:off x="2495688" y="4326550"/>
            <a:ext cx="2430900" cy="584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.remove</a:t>
            </a:r>
            <a:endParaRPr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5" name="Google Shape;295;p26"/>
          <p:cNvCxnSpPr/>
          <p:nvPr/>
        </p:nvCxnSpPr>
        <p:spPr>
          <a:xfrm rot="10800000">
            <a:off x="1848288" y="4482398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96" name="Google Shape;296;p26"/>
          <p:cNvSpPr txBox="1"/>
          <p:nvPr/>
        </p:nvSpPr>
        <p:spPr>
          <a:xfrm>
            <a:off x="-324752" y="4297900"/>
            <a:ext cx="2141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&lt;list&gt;</a:t>
            </a:r>
            <a:endParaRPr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7" name="Google Shape;297;p26"/>
          <p:cNvCxnSpPr/>
          <p:nvPr/>
        </p:nvCxnSpPr>
        <p:spPr>
          <a:xfrm rot="10800000">
            <a:off x="1848288" y="4787198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98" name="Google Shape;298;p26"/>
          <p:cNvSpPr txBox="1"/>
          <p:nvPr/>
        </p:nvSpPr>
        <p:spPr>
          <a:xfrm>
            <a:off x="-324752" y="4602700"/>
            <a:ext cx="2141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elemento </a:t>
            </a: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&lt;?&gt;</a:t>
            </a:r>
            <a:endParaRPr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26"/>
          <p:cNvSpPr txBox="1"/>
          <p:nvPr/>
        </p:nvSpPr>
        <p:spPr>
          <a:xfrm>
            <a:off x="2495688" y="5469550"/>
            <a:ext cx="2430900" cy="584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.pop</a:t>
            </a:r>
            <a:endParaRPr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0" name="Google Shape;300;p26"/>
          <p:cNvCxnSpPr/>
          <p:nvPr/>
        </p:nvCxnSpPr>
        <p:spPr>
          <a:xfrm rot="10800000">
            <a:off x="1848288" y="5625398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01" name="Google Shape;301;p26"/>
          <p:cNvSpPr txBox="1"/>
          <p:nvPr/>
        </p:nvSpPr>
        <p:spPr>
          <a:xfrm>
            <a:off x="-324752" y="5440900"/>
            <a:ext cx="2141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&lt;list&gt;</a:t>
            </a:r>
            <a:endParaRPr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2" name="Google Shape;302;p26"/>
          <p:cNvCxnSpPr/>
          <p:nvPr/>
        </p:nvCxnSpPr>
        <p:spPr>
          <a:xfrm rot="10800000">
            <a:off x="1848288" y="5930198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03" name="Google Shape;303;p26"/>
          <p:cNvSpPr txBox="1"/>
          <p:nvPr/>
        </p:nvSpPr>
        <p:spPr>
          <a:xfrm>
            <a:off x="-324752" y="5745700"/>
            <a:ext cx="2141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índice </a:t>
            </a: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endParaRPr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4" name="Google Shape;304;p26"/>
          <p:cNvCxnSpPr/>
          <p:nvPr/>
        </p:nvCxnSpPr>
        <p:spPr>
          <a:xfrm rot="10800000">
            <a:off x="4926588" y="5761748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05" name="Google Shape;305;p26"/>
          <p:cNvSpPr txBox="1"/>
          <p:nvPr/>
        </p:nvSpPr>
        <p:spPr>
          <a:xfrm>
            <a:off x="5605349" y="5593300"/>
            <a:ext cx="13635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&lt;?&gt;</a:t>
            </a:r>
            <a:endParaRPr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6" name="Google Shape;3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1341" y="0"/>
            <a:ext cx="277266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5800" y="1572900"/>
            <a:ext cx="377200" cy="3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5800" y="2663300"/>
            <a:ext cx="377200" cy="3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5800" y="4184350"/>
            <a:ext cx="377200" cy="3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5800" y="5317150"/>
            <a:ext cx="377200" cy="3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Funciones para </a:t>
            </a:r>
            <a:r>
              <a:rPr lang="en">
                <a:solidFill>
                  <a:schemeClr val="accent5"/>
                </a:solidFill>
              </a:rPr>
              <a:t>ordenar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6" name="Google Shape;316;p27"/>
          <p:cNvSpPr txBox="1"/>
          <p:nvPr/>
        </p:nvSpPr>
        <p:spPr>
          <a:xfrm>
            <a:off x="3791088" y="3709363"/>
            <a:ext cx="2430900" cy="584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.sort</a:t>
            </a:r>
            <a:endParaRPr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7" name="Google Shape;317;p27"/>
          <p:cNvCxnSpPr/>
          <p:nvPr/>
        </p:nvCxnSpPr>
        <p:spPr>
          <a:xfrm rot="10800000">
            <a:off x="3143688" y="4017611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18" name="Google Shape;318;p27"/>
          <p:cNvSpPr txBox="1"/>
          <p:nvPr/>
        </p:nvSpPr>
        <p:spPr>
          <a:xfrm>
            <a:off x="970648" y="3833113"/>
            <a:ext cx="2141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&lt;list&gt;</a:t>
            </a:r>
            <a:endParaRPr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19" name="Google Shape;319;p27"/>
          <p:cNvGrpSpPr/>
          <p:nvPr/>
        </p:nvGrpSpPr>
        <p:grpSpPr>
          <a:xfrm>
            <a:off x="970648" y="2564238"/>
            <a:ext cx="7293451" cy="584400"/>
            <a:chOff x="2978110" y="2679600"/>
            <a:chExt cx="7293451" cy="584400"/>
          </a:xfrm>
        </p:grpSpPr>
        <p:sp>
          <p:nvSpPr>
            <p:cNvPr id="320" name="Google Shape;320;p27"/>
            <p:cNvSpPr txBox="1"/>
            <p:nvPr/>
          </p:nvSpPr>
          <p:spPr>
            <a:xfrm>
              <a:off x="5798550" y="2679600"/>
              <a:ext cx="2430900" cy="584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sorted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21" name="Google Shape;321;p27"/>
            <p:cNvCxnSpPr/>
            <p:nvPr/>
          </p:nvCxnSpPr>
          <p:spPr>
            <a:xfrm rot="10800000">
              <a:off x="5151150" y="2987848"/>
              <a:ext cx="64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322" name="Google Shape;322;p27"/>
            <p:cNvSpPr txBox="1"/>
            <p:nvPr/>
          </p:nvSpPr>
          <p:spPr>
            <a:xfrm>
              <a:off x="2978110" y="2803350"/>
              <a:ext cx="21417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&lt;secuencia&gt;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23" name="Google Shape;323;p27"/>
            <p:cNvCxnSpPr/>
            <p:nvPr/>
          </p:nvCxnSpPr>
          <p:spPr>
            <a:xfrm>
              <a:off x="8229450" y="2971800"/>
              <a:ext cx="63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24" name="Google Shape;324;p27"/>
            <p:cNvSpPr txBox="1"/>
            <p:nvPr/>
          </p:nvSpPr>
          <p:spPr>
            <a:xfrm>
              <a:off x="8908062" y="2803350"/>
              <a:ext cx="13635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&lt;list&gt;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325" name="Google Shape;3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800" y="3556963"/>
            <a:ext cx="377200" cy="3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/>
          <p:nvPr>
            <p:ph idx="4294967295" type="body"/>
          </p:nvPr>
        </p:nvSpPr>
        <p:spPr>
          <a:xfrm>
            <a:off x="311700" y="1552400"/>
            <a:ext cx="2232000" cy="1434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L2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28"/>
          <p:cNvSpPr/>
          <p:nvPr/>
        </p:nvSpPr>
        <p:spPr>
          <a:xfrm>
            <a:off x="5401150" y="678050"/>
            <a:ext cx="1280100" cy="5600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8"/>
          <p:cNvSpPr/>
          <p:nvPr/>
        </p:nvSpPr>
        <p:spPr>
          <a:xfrm>
            <a:off x="6681294" y="678050"/>
            <a:ext cx="2269200" cy="56001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"/>
          <p:cNvSpPr txBox="1"/>
          <p:nvPr/>
        </p:nvSpPr>
        <p:spPr>
          <a:xfrm>
            <a:off x="5401088" y="119450"/>
            <a:ext cx="12801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Nombres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4" name="Google Shape;334;p28"/>
          <p:cNvSpPr txBox="1"/>
          <p:nvPr/>
        </p:nvSpPr>
        <p:spPr>
          <a:xfrm>
            <a:off x="6685059" y="119450"/>
            <a:ext cx="22656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Valores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5" name="Google Shape;335;p28"/>
          <p:cNvSpPr txBox="1"/>
          <p:nvPr>
            <p:ph idx="4294967295" type="body"/>
          </p:nvPr>
        </p:nvSpPr>
        <p:spPr>
          <a:xfrm>
            <a:off x="5531113" y="771150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28"/>
          <p:cNvSpPr txBox="1"/>
          <p:nvPr>
            <p:ph idx="4294967295" type="body"/>
          </p:nvPr>
        </p:nvSpPr>
        <p:spPr>
          <a:xfrm>
            <a:off x="6956738" y="771150"/>
            <a:ext cx="1836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[1, 2, 3]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7" name="Google Shape;337;p28"/>
          <p:cNvCxnSpPr>
            <a:stCxn id="335" idx="3"/>
            <a:endCxn id="336" idx="1"/>
          </p:cNvCxnSpPr>
          <p:nvPr/>
        </p:nvCxnSpPr>
        <p:spPr>
          <a:xfrm>
            <a:off x="6523213" y="1011150"/>
            <a:ext cx="433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8" name="Google Shape;338;p28"/>
          <p:cNvSpPr txBox="1"/>
          <p:nvPr>
            <p:ph idx="4294967295" type="body"/>
          </p:nvPr>
        </p:nvSpPr>
        <p:spPr>
          <a:xfrm>
            <a:off x="5531113" y="1552400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L2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9" name="Google Shape;339;p28"/>
          <p:cNvCxnSpPr>
            <a:stCxn id="338" idx="3"/>
          </p:cNvCxnSpPr>
          <p:nvPr/>
        </p:nvCxnSpPr>
        <p:spPr>
          <a:xfrm flipH="1" rot="10800000">
            <a:off x="6523213" y="1251800"/>
            <a:ext cx="435900" cy="540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0" name="Google Shape;340;p28"/>
          <p:cNvSpPr txBox="1"/>
          <p:nvPr>
            <p:ph idx="4294967295" type="body"/>
          </p:nvPr>
        </p:nvSpPr>
        <p:spPr>
          <a:xfrm>
            <a:off x="311700" y="3184450"/>
            <a:ext cx="2232000" cy="1434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L3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[:]</a:t>
            </a:r>
            <a:endParaRPr b="1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28"/>
          <p:cNvSpPr txBox="1"/>
          <p:nvPr>
            <p:ph idx="4294967295" type="body"/>
          </p:nvPr>
        </p:nvSpPr>
        <p:spPr>
          <a:xfrm>
            <a:off x="5531113" y="3653036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L3</a:t>
            </a:r>
            <a:endParaRPr b="1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28"/>
          <p:cNvSpPr txBox="1"/>
          <p:nvPr>
            <p:ph idx="4294967295" type="body"/>
          </p:nvPr>
        </p:nvSpPr>
        <p:spPr>
          <a:xfrm>
            <a:off x="6956738" y="3653036"/>
            <a:ext cx="1836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[1, 2, 3]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3" name="Google Shape;343;p28"/>
          <p:cNvCxnSpPr>
            <a:stCxn id="341" idx="3"/>
            <a:endCxn id="342" idx="1"/>
          </p:cNvCxnSpPr>
          <p:nvPr/>
        </p:nvCxnSpPr>
        <p:spPr>
          <a:xfrm>
            <a:off x="6523213" y="3893036"/>
            <a:ext cx="433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4" name="Google Shape;344;p28"/>
          <p:cNvSpPr txBox="1"/>
          <p:nvPr>
            <p:ph idx="4294967295" type="body"/>
          </p:nvPr>
        </p:nvSpPr>
        <p:spPr>
          <a:xfrm>
            <a:off x="311700" y="4816500"/>
            <a:ext cx="2232000" cy="1434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L4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.copy()</a:t>
            </a:r>
            <a:endParaRPr b="1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28"/>
          <p:cNvSpPr txBox="1"/>
          <p:nvPr>
            <p:ph idx="4294967295" type="body"/>
          </p:nvPr>
        </p:nvSpPr>
        <p:spPr>
          <a:xfrm>
            <a:off x="5531113" y="5297136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L4</a:t>
            </a:r>
            <a:endParaRPr b="1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28"/>
          <p:cNvSpPr txBox="1"/>
          <p:nvPr>
            <p:ph idx="4294967295" type="body"/>
          </p:nvPr>
        </p:nvSpPr>
        <p:spPr>
          <a:xfrm>
            <a:off x="6956738" y="5297136"/>
            <a:ext cx="1836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[1, 2, 3]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7" name="Google Shape;347;p28"/>
          <p:cNvCxnSpPr>
            <a:stCxn id="345" idx="3"/>
            <a:endCxn id="346" idx="1"/>
          </p:cNvCxnSpPr>
          <p:nvPr/>
        </p:nvCxnSpPr>
        <p:spPr>
          <a:xfrm>
            <a:off x="6523213" y="5537136"/>
            <a:ext cx="433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8" name="Google Shape;348;p28"/>
          <p:cNvSpPr txBox="1"/>
          <p:nvPr>
            <p:ph idx="4294967295" type="body"/>
          </p:nvPr>
        </p:nvSpPr>
        <p:spPr>
          <a:xfrm>
            <a:off x="2921425" y="1552400"/>
            <a:ext cx="2232000" cy="1434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L2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L2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is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28"/>
          <p:cNvSpPr txBox="1"/>
          <p:nvPr>
            <p:ph idx="4294967295" type="body"/>
          </p:nvPr>
        </p:nvSpPr>
        <p:spPr>
          <a:xfrm>
            <a:off x="2921425" y="3184450"/>
            <a:ext cx="2232000" cy="1434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L3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L3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is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28"/>
          <p:cNvSpPr txBox="1"/>
          <p:nvPr>
            <p:ph idx="4294967295" type="body"/>
          </p:nvPr>
        </p:nvSpPr>
        <p:spPr>
          <a:xfrm>
            <a:off x="2921425" y="4816500"/>
            <a:ext cx="2232000" cy="1434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L4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L4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is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28"/>
          <p:cNvSpPr txBox="1"/>
          <p:nvPr>
            <p:ph idx="4294967295" type="body"/>
          </p:nvPr>
        </p:nvSpPr>
        <p:spPr>
          <a:xfrm>
            <a:off x="311700" y="874650"/>
            <a:ext cx="2232000" cy="480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 [1, 2, 3]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28"/>
          <p:cNvSpPr txBox="1"/>
          <p:nvPr>
            <p:ph idx="4294967295" type="title"/>
          </p:nvPr>
        </p:nvSpPr>
        <p:spPr>
          <a:xfrm>
            <a:off x="311700" y="119450"/>
            <a:ext cx="4631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Igualdad ≠ identidad</a:t>
            </a:r>
            <a:endParaRPr/>
          </a:p>
        </p:txBody>
      </p:sp>
      <p:sp>
        <p:nvSpPr>
          <p:cNvPr id="353" name="Google Shape;353;p28"/>
          <p:cNvSpPr txBox="1"/>
          <p:nvPr>
            <p:ph idx="4294967295" type="body"/>
          </p:nvPr>
        </p:nvSpPr>
        <p:spPr>
          <a:xfrm>
            <a:off x="2921413" y="1552400"/>
            <a:ext cx="2232000" cy="14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28"/>
          <p:cNvSpPr txBox="1"/>
          <p:nvPr>
            <p:ph idx="4294967295" type="body"/>
          </p:nvPr>
        </p:nvSpPr>
        <p:spPr>
          <a:xfrm>
            <a:off x="2921413" y="3184450"/>
            <a:ext cx="2232000" cy="14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28"/>
          <p:cNvSpPr txBox="1"/>
          <p:nvPr>
            <p:ph idx="4294967295" type="body"/>
          </p:nvPr>
        </p:nvSpPr>
        <p:spPr>
          <a:xfrm>
            <a:off x="2921413" y="4816500"/>
            <a:ext cx="2232000" cy="14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/>
          <p:nvPr>
            <p:ph idx="4294967295" type="body"/>
          </p:nvPr>
        </p:nvSpPr>
        <p:spPr>
          <a:xfrm>
            <a:off x="434850" y="2173050"/>
            <a:ext cx="2232000" cy="283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f(x):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print(x)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x = 8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print(x)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x = 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f(x)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print(x)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/>
          <p:nvPr>
            <p:ph idx="4294967295" type="body"/>
          </p:nvPr>
        </p:nvSpPr>
        <p:spPr>
          <a:xfrm>
            <a:off x="434850" y="2173050"/>
            <a:ext cx="2232000" cy="283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f(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print(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 8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print(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 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f(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30"/>
          <p:cNvSpPr txBox="1"/>
          <p:nvPr>
            <p:ph idx="4294967295" type="body"/>
          </p:nvPr>
        </p:nvSpPr>
        <p:spPr>
          <a:xfrm>
            <a:off x="3409200" y="2389350"/>
            <a:ext cx="1727100" cy="480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7" name="Google Shape;367;p30"/>
          <p:cNvCxnSpPr>
            <a:endCxn id="366" idx="1"/>
          </p:cNvCxnSpPr>
          <p:nvPr/>
        </p:nvCxnSpPr>
        <p:spPr>
          <a:xfrm flipH="1" rot="10800000">
            <a:off x="2117400" y="2629350"/>
            <a:ext cx="1291800" cy="9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8" name="Google Shape;368;p30"/>
          <p:cNvSpPr/>
          <p:nvPr/>
        </p:nvSpPr>
        <p:spPr>
          <a:xfrm>
            <a:off x="5403331" y="2211175"/>
            <a:ext cx="1280100" cy="257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0"/>
          <p:cNvSpPr/>
          <p:nvPr/>
        </p:nvSpPr>
        <p:spPr>
          <a:xfrm>
            <a:off x="6683475" y="2211175"/>
            <a:ext cx="2269200" cy="2575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0"/>
          <p:cNvSpPr txBox="1"/>
          <p:nvPr/>
        </p:nvSpPr>
        <p:spPr>
          <a:xfrm>
            <a:off x="5403275" y="1652575"/>
            <a:ext cx="12801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Nombres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6687246" y="1652575"/>
            <a:ext cx="22656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Valores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2" name="Google Shape;372;p30"/>
          <p:cNvSpPr txBox="1"/>
          <p:nvPr>
            <p:ph idx="4294967295" type="body"/>
          </p:nvPr>
        </p:nvSpPr>
        <p:spPr>
          <a:xfrm>
            <a:off x="5533300" y="2333750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30"/>
          <p:cNvSpPr txBox="1"/>
          <p:nvPr>
            <p:ph idx="4294967295" type="body"/>
          </p:nvPr>
        </p:nvSpPr>
        <p:spPr>
          <a:xfrm>
            <a:off x="7187525" y="2333750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4" name="Google Shape;374;p30"/>
          <p:cNvCxnSpPr>
            <a:stCxn id="372" idx="3"/>
            <a:endCxn id="373" idx="1"/>
          </p:cNvCxnSpPr>
          <p:nvPr/>
        </p:nvCxnSpPr>
        <p:spPr>
          <a:xfrm>
            <a:off x="6525400" y="2573750"/>
            <a:ext cx="662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75" name="Google Shape;375;p30"/>
          <p:cNvSpPr/>
          <p:nvPr/>
        </p:nvSpPr>
        <p:spPr>
          <a:xfrm>
            <a:off x="5469763" y="2945850"/>
            <a:ext cx="1147200" cy="128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0"/>
          <p:cNvSpPr txBox="1"/>
          <p:nvPr>
            <p:ph idx="4294967295" type="body"/>
          </p:nvPr>
        </p:nvSpPr>
        <p:spPr>
          <a:xfrm>
            <a:off x="5469775" y="2936325"/>
            <a:ext cx="1147200" cy="4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Google Shape;377;p30"/>
          <p:cNvSpPr txBox="1"/>
          <p:nvPr>
            <p:ph idx="4294967295" type="body"/>
          </p:nvPr>
        </p:nvSpPr>
        <p:spPr>
          <a:xfrm>
            <a:off x="5533300" y="3476750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8" name="Google Shape;378;p30"/>
          <p:cNvCxnSpPr>
            <a:stCxn id="377" idx="3"/>
          </p:cNvCxnSpPr>
          <p:nvPr/>
        </p:nvCxnSpPr>
        <p:spPr>
          <a:xfrm flipH="1" rot="10800000">
            <a:off x="6525400" y="2802350"/>
            <a:ext cx="662100" cy="914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"/>
          <p:cNvSpPr txBox="1"/>
          <p:nvPr>
            <p:ph idx="4294967295" type="body"/>
          </p:nvPr>
        </p:nvSpPr>
        <p:spPr>
          <a:xfrm>
            <a:off x="434850" y="2173050"/>
            <a:ext cx="2232000" cy="283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f(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print(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 8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print(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 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f(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31"/>
          <p:cNvSpPr txBox="1"/>
          <p:nvPr>
            <p:ph idx="4294967295" type="body"/>
          </p:nvPr>
        </p:nvSpPr>
        <p:spPr>
          <a:xfrm>
            <a:off x="3409200" y="2389350"/>
            <a:ext cx="1727100" cy="480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5" name="Google Shape;385;p31"/>
          <p:cNvCxnSpPr>
            <a:endCxn id="384" idx="1"/>
          </p:cNvCxnSpPr>
          <p:nvPr/>
        </p:nvCxnSpPr>
        <p:spPr>
          <a:xfrm flipH="1" rot="10800000">
            <a:off x="2117400" y="2629350"/>
            <a:ext cx="1291800" cy="9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6" name="Google Shape;386;p31"/>
          <p:cNvCxnSpPr>
            <a:endCxn id="387" idx="1"/>
          </p:cNvCxnSpPr>
          <p:nvPr/>
        </p:nvCxnSpPr>
        <p:spPr>
          <a:xfrm flipH="1" rot="10800000">
            <a:off x="1924800" y="3086550"/>
            <a:ext cx="1484400" cy="26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8" name="Google Shape;388;p31"/>
          <p:cNvSpPr/>
          <p:nvPr/>
        </p:nvSpPr>
        <p:spPr>
          <a:xfrm>
            <a:off x="5403331" y="2211175"/>
            <a:ext cx="1280100" cy="257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1"/>
          <p:cNvSpPr/>
          <p:nvPr/>
        </p:nvSpPr>
        <p:spPr>
          <a:xfrm>
            <a:off x="6683475" y="2211175"/>
            <a:ext cx="2269200" cy="2575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1"/>
          <p:cNvSpPr txBox="1"/>
          <p:nvPr/>
        </p:nvSpPr>
        <p:spPr>
          <a:xfrm>
            <a:off x="5403275" y="1652575"/>
            <a:ext cx="12801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Nombres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1" name="Google Shape;391;p31"/>
          <p:cNvSpPr txBox="1"/>
          <p:nvPr/>
        </p:nvSpPr>
        <p:spPr>
          <a:xfrm>
            <a:off x="6687246" y="1652575"/>
            <a:ext cx="22656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Valores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2" name="Google Shape;392;p31"/>
          <p:cNvSpPr txBox="1"/>
          <p:nvPr>
            <p:ph idx="4294967295" type="body"/>
          </p:nvPr>
        </p:nvSpPr>
        <p:spPr>
          <a:xfrm>
            <a:off x="5533300" y="2333750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31"/>
          <p:cNvSpPr txBox="1"/>
          <p:nvPr>
            <p:ph idx="4294967295" type="body"/>
          </p:nvPr>
        </p:nvSpPr>
        <p:spPr>
          <a:xfrm>
            <a:off x="7187525" y="2333750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4" name="Google Shape;394;p31"/>
          <p:cNvCxnSpPr>
            <a:stCxn id="392" idx="3"/>
            <a:endCxn id="393" idx="1"/>
          </p:cNvCxnSpPr>
          <p:nvPr/>
        </p:nvCxnSpPr>
        <p:spPr>
          <a:xfrm>
            <a:off x="6525400" y="2573750"/>
            <a:ext cx="662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95" name="Google Shape;395;p31"/>
          <p:cNvSpPr/>
          <p:nvPr/>
        </p:nvSpPr>
        <p:spPr>
          <a:xfrm>
            <a:off x="5469763" y="2945850"/>
            <a:ext cx="1147200" cy="128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1"/>
          <p:cNvSpPr txBox="1"/>
          <p:nvPr>
            <p:ph idx="4294967295" type="body"/>
          </p:nvPr>
        </p:nvSpPr>
        <p:spPr>
          <a:xfrm>
            <a:off x="5469775" y="2936325"/>
            <a:ext cx="1147200" cy="4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31"/>
          <p:cNvSpPr txBox="1"/>
          <p:nvPr>
            <p:ph idx="4294967295" type="body"/>
          </p:nvPr>
        </p:nvSpPr>
        <p:spPr>
          <a:xfrm>
            <a:off x="5533300" y="3476750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31"/>
          <p:cNvSpPr txBox="1"/>
          <p:nvPr>
            <p:ph idx="4294967295" type="body"/>
          </p:nvPr>
        </p:nvSpPr>
        <p:spPr>
          <a:xfrm>
            <a:off x="7187525" y="3476750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9" name="Google Shape;399;p31"/>
          <p:cNvCxnSpPr>
            <a:stCxn id="397" idx="3"/>
            <a:endCxn id="398" idx="1"/>
          </p:cNvCxnSpPr>
          <p:nvPr/>
        </p:nvCxnSpPr>
        <p:spPr>
          <a:xfrm>
            <a:off x="6525400" y="3716750"/>
            <a:ext cx="662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7" name="Google Shape;387;p31"/>
          <p:cNvSpPr txBox="1"/>
          <p:nvPr>
            <p:ph idx="4294967295" type="body"/>
          </p:nvPr>
        </p:nvSpPr>
        <p:spPr>
          <a:xfrm>
            <a:off x="3409200" y="2846550"/>
            <a:ext cx="1727100" cy="480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4294967295" type="title"/>
          </p:nvPr>
        </p:nvSpPr>
        <p:spPr>
          <a:xfrm>
            <a:off x="179150" y="1505200"/>
            <a:ext cx="26403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Cadenas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109050" y="2233725"/>
            <a:ext cx="28863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 =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'python'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Google Shape;70;p14"/>
          <p:cNvSpPr txBox="1"/>
          <p:nvPr>
            <p:ph idx="4294967295" type="title"/>
          </p:nvPr>
        </p:nvSpPr>
        <p:spPr>
          <a:xfrm>
            <a:off x="3223900" y="1505200"/>
            <a:ext cx="26403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Tuplas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1" name="Google Shape;71;p14"/>
          <p:cNvSpPr txBox="1"/>
          <p:nvPr>
            <p:ph idx="4294967295" type="title"/>
          </p:nvPr>
        </p:nvSpPr>
        <p:spPr>
          <a:xfrm>
            <a:off x="6319300" y="1505200"/>
            <a:ext cx="26067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72" name="Google Shape;72;p14"/>
          <p:cNvCxnSpPr/>
          <p:nvPr/>
        </p:nvCxnSpPr>
        <p:spPr>
          <a:xfrm>
            <a:off x="3048000" y="-40625"/>
            <a:ext cx="0" cy="69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>
            <a:off x="6096000" y="-40625"/>
            <a:ext cx="0" cy="69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3128850" y="2233725"/>
            <a:ext cx="28863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'hola'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6176850" y="2233725"/>
            <a:ext cx="28863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 =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'hola'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" name="Google Shape;76;p14"/>
          <p:cNvSpPr txBox="1"/>
          <p:nvPr/>
        </p:nvSpPr>
        <p:spPr>
          <a:xfrm rot="2700000">
            <a:off x="7488571" y="280626"/>
            <a:ext cx="2271510" cy="389899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REPASO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"/>
          <p:cNvSpPr txBox="1"/>
          <p:nvPr>
            <p:ph idx="4294967295" type="body"/>
          </p:nvPr>
        </p:nvSpPr>
        <p:spPr>
          <a:xfrm>
            <a:off x="434850" y="2173050"/>
            <a:ext cx="2232000" cy="283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f(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print(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 8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print(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 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f(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05" name="Google Shape;405;p32"/>
          <p:cNvCxnSpPr>
            <a:endCxn id="406" idx="1"/>
          </p:cNvCxnSpPr>
          <p:nvPr/>
        </p:nvCxnSpPr>
        <p:spPr>
          <a:xfrm flipH="1" rot="10800000">
            <a:off x="1605600" y="3543750"/>
            <a:ext cx="1803600" cy="107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7" name="Google Shape;407;p32"/>
          <p:cNvSpPr/>
          <p:nvPr/>
        </p:nvSpPr>
        <p:spPr>
          <a:xfrm>
            <a:off x="5403331" y="2211175"/>
            <a:ext cx="1280100" cy="257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2"/>
          <p:cNvSpPr/>
          <p:nvPr/>
        </p:nvSpPr>
        <p:spPr>
          <a:xfrm>
            <a:off x="6683475" y="2211175"/>
            <a:ext cx="2269200" cy="2575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2"/>
          <p:cNvSpPr txBox="1"/>
          <p:nvPr/>
        </p:nvSpPr>
        <p:spPr>
          <a:xfrm>
            <a:off x="5403275" y="1652575"/>
            <a:ext cx="12801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Nombres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0" name="Google Shape;410;p32"/>
          <p:cNvSpPr txBox="1"/>
          <p:nvPr/>
        </p:nvSpPr>
        <p:spPr>
          <a:xfrm>
            <a:off x="6687246" y="1652575"/>
            <a:ext cx="22656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Valores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1" name="Google Shape;411;p32"/>
          <p:cNvSpPr txBox="1"/>
          <p:nvPr>
            <p:ph idx="4294967295" type="body"/>
          </p:nvPr>
        </p:nvSpPr>
        <p:spPr>
          <a:xfrm>
            <a:off x="5533300" y="2333750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p32"/>
          <p:cNvSpPr txBox="1"/>
          <p:nvPr>
            <p:ph idx="4294967295" type="body"/>
          </p:nvPr>
        </p:nvSpPr>
        <p:spPr>
          <a:xfrm>
            <a:off x="7187525" y="2333750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3" name="Google Shape;413;p32"/>
          <p:cNvCxnSpPr>
            <a:stCxn id="411" idx="3"/>
            <a:endCxn id="412" idx="1"/>
          </p:cNvCxnSpPr>
          <p:nvPr/>
        </p:nvCxnSpPr>
        <p:spPr>
          <a:xfrm>
            <a:off x="6525400" y="2573750"/>
            <a:ext cx="662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14" name="Google Shape;414;p32"/>
          <p:cNvSpPr/>
          <p:nvPr/>
        </p:nvSpPr>
        <p:spPr>
          <a:xfrm>
            <a:off x="5469763" y="2945850"/>
            <a:ext cx="1147200" cy="1284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2"/>
          <p:cNvSpPr txBox="1"/>
          <p:nvPr>
            <p:ph idx="4294967295" type="body"/>
          </p:nvPr>
        </p:nvSpPr>
        <p:spPr>
          <a:xfrm>
            <a:off x="5469775" y="2936325"/>
            <a:ext cx="1147200" cy="415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endParaRPr b="1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32"/>
          <p:cNvSpPr txBox="1"/>
          <p:nvPr>
            <p:ph idx="4294967295" type="body"/>
          </p:nvPr>
        </p:nvSpPr>
        <p:spPr>
          <a:xfrm>
            <a:off x="5533300" y="3476750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32"/>
          <p:cNvSpPr txBox="1"/>
          <p:nvPr>
            <p:ph idx="4294967295" type="body"/>
          </p:nvPr>
        </p:nvSpPr>
        <p:spPr>
          <a:xfrm>
            <a:off x="7187525" y="3476750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8" name="Google Shape;418;p32"/>
          <p:cNvCxnSpPr>
            <a:stCxn id="416" idx="3"/>
            <a:endCxn id="417" idx="1"/>
          </p:cNvCxnSpPr>
          <p:nvPr/>
        </p:nvCxnSpPr>
        <p:spPr>
          <a:xfrm>
            <a:off x="6525400" y="3716750"/>
            <a:ext cx="6621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19" name="Google Shape;419;p32"/>
          <p:cNvSpPr txBox="1"/>
          <p:nvPr>
            <p:ph idx="4294967295" type="body"/>
          </p:nvPr>
        </p:nvSpPr>
        <p:spPr>
          <a:xfrm>
            <a:off x="3409200" y="2389350"/>
            <a:ext cx="1727100" cy="480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0" name="Google Shape;420;p32"/>
          <p:cNvCxnSpPr>
            <a:endCxn id="419" idx="1"/>
          </p:cNvCxnSpPr>
          <p:nvPr/>
        </p:nvCxnSpPr>
        <p:spPr>
          <a:xfrm flipH="1" rot="10800000">
            <a:off x="2117400" y="2629350"/>
            <a:ext cx="1291800" cy="9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1" name="Google Shape;421;p32"/>
          <p:cNvCxnSpPr>
            <a:endCxn id="422" idx="1"/>
          </p:cNvCxnSpPr>
          <p:nvPr/>
        </p:nvCxnSpPr>
        <p:spPr>
          <a:xfrm flipH="1" rot="10800000">
            <a:off x="1924800" y="3086550"/>
            <a:ext cx="1484400" cy="26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22" name="Google Shape;422;p32"/>
          <p:cNvSpPr txBox="1"/>
          <p:nvPr>
            <p:ph idx="4294967295" type="body"/>
          </p:nvPr>
        </p:nvSpPr>
        <p:spPr>
          <a:xfrm>
            <a:off x="3409200" y="2846550"/>
            <a:ext cx="1727100" cy="480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32"/>
          <p:cNvSpPr txBox="1"/>
          <p:nvPr>
            <p:ph idx="4294967295" type="body"/>
          </p:nvPr>
        </p:nvSpPr>
        <p:spPr>
          <a:xfrm>
            <a:off x="3409200" y="3303750"/>
            <a:ext cx="1727100" cy="480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"/>
          <p:cNvSpPr txBox="1"/>
          <p:nvPr>
            <p:ph idx="4294967295" type="body"/>
          </p:nvPr>
        </p:nvSpPr>
        <p:spPr>
          <a:xfrm>
            <a:off x="434850" y="2173050"/>
            <a:ext cx="2232000" cy="283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f(L):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print(L)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L.append(8)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print(L)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L = [1, 2, 3]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f(L)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print(L)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4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Mutabilidad</a:t>
            </a:r>
            <a:endParaRPr/>
          </a:p>
        </p:txBody>
      </p:sp>
      <p:sp>
        <p:nvSpPr>
          <p:cNvPr id="433" name="Google Shape;433;p34"/>
          <p:cNvSpPr txBox="1"/>
          <p:nvPr>
            <p:ph idx="4294967295" type="body"/>
          </p:nvPr>
        </p:nvSpPr>
        <p:spPr>
          <a:xfrm>
            <a:off x="434850" y="2173050"/>
            <a:ext cx="2232000" cy="283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f(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print(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.append(8)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print(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 [1, 2, 3]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f(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34"/>
          <p:cNvSpPr txBox="1"/>
          <p:nvPr>
            <p:ph idx="4294967295" type="body"/>
          </p:nvPr>
        </p:nvSpPr>
        <p:spPr>
          <a:xfrm>
            <a:off x="3409200" y="2389350"/>
            <a:ext cx="1836000" cy="480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[1, 2, 3]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5" name="Google Shape;435;p34"/>
          <p:cNvCxnSpPr/>
          <p:nvPr/>
        </p:nvCxnSpPr>
        <p:spPr>
          <a:xfrm flipH="1" rot="10800000">
            <a:off x="2117275" y="2657825"/>
            <a:ext cx="1215600" cy="6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6" name="Google Shape;436;p34"/>
          <p:cNvSpPr/>
          <p:nvPr/>
        </p:nvSpPr>
        <p:spPr>
          <a:xfrm>
            <a:off x="5403331" y="2211175"/>
            <a:ext cx="1280100" cy="257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4"/>
          <p:cNvSpPr/>
          <p:nvPr/>
        </p:nvSpPr>
        <p:spPr>
          <a:xfrm>
            <a:off x="6683475" y="2211175"/>
            <a:ext cx="2269200" cy="2575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4"/>
          <p:cNvSpPr txBox="1"/>
          <p:nvPr/>
        </p:nvSpPr>
        <p:spPr>
          <a:xfrm>
            <a:off x="5403275" y="1652575"/>
            <a:ext cx="12801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Nombres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9" name="Google Shape;439;p34"/>
          <p:cNvSpPr txBox="1"/>
          <p:nvPr/>
        </p:nvSpPr>
        <p:spPr>
          <a:xfrm>
            <a:off x="6687246" y="1652575"/>
            <a:ext cx="22656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Valores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0" name="Google Shape;440;p34"/>
          <p:cNvSpPr txBox="1"/>
          <p:nvPr>
            <p:ph idx="4294967295" type="body"/>
          </p:nvPr>
        </p:nvSpPr>
        <p:spPr>
          <a:xfrm>
            <a:off x="5533300" y="2333750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34"/>
          <p:cNvSpPr txBox="1"/>
          <p:nvPr>
            <p:ph idx="4294967295" type="body"/>
          </p:nvPr>
        </p:nvSpPr>
        <p:spPr>
          <a:xfrm>
            <a:off x="6958925" y="2333750"/>
            <a:ext cx="1836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[1, 2, 3]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2" name="Google Shape;442;p34"/>
          <p:cNvCxnSpPr>
            <a:stCxn id="440" idx="3"/>
            <a:endCxn id="441" idx="1"/>
          </p:cNvCxnSpPr>
          <p:nvPr/>
        </p:nvCxnSpPr>
        <p:spPr>
          <a:xfrm>
            <a:off x="6525400" y="2573750"/>
            <a:ext cx="433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3" name="Google Shape;443;p34"/>
          <p:cNvSpPr/>
          <p:nvPr/>
        </p:nvSpPr>
        <p:spPr>
          <a:xfrm>
            <a:off x="5469763" y="2945850"/>
            <a:ext cx="1147200" cy="128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4"/>
          <p:cNvSpPr txBox="1"/>
          <p:nvPr>
            <p:ph idx="4294967295" type="body"/>
          </p:nvPr>
        </p:nvSpPr>
        <p:spPr>
          <a:xfrm>
            <a:off x="5469775" y="2936325"/>
            <a:ext cx="1147200" cy="4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5" name="Google Shape;445;p34"/>
          <p:cNvSpPr txBox="1"/>
          <p:nvPr>
            <p:ph idx="4294967295" type="body"/>
          </p:nvPr>
        </p:nvSpPr>
        <p:spPr>
          <a:xfrm>
            <a:off x="5533300" y="3476750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6" name="Google Shape;446;p34"/>
          <p:cNvCxnSpPr>
            <a:stCxn id="445" idx="3"/>
          </p:cNvCxnSpPr>
          <p:nvPr/>
        </p:nvCxnSpPr>
        <p:spPr>
          <a:xfrm flipH="1" rot="10800000">
            <a:off x="6525400" y="2802350"/>
            <a:ext cx="662100" cy="914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Mutabilidad</a:t>
            </a:r>
            <a:endParaRPr/>
          </a:p>
        </p:txBody>
      </p:sp>
      <p:sp>
        <p:nvSpPr>
          <p:cNvPr id="452" name="Google Shape;452;p35"/>
          <p:cNvSpPr txBox="1"/>
          <p:nvPr>
            <p:ph idx="4294967295" type="body"/>
          </p:nvPr>
        </p:nvSpPr>
        <p:spPr>
          <a:xfrm>
            <a:off x="434850" y="2173050"/>
            <a:ext cx="2232000" cy="283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f(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print(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.append(8)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print(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 [1, 2, 3]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f(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35"/>
          <p:cNvSpPr txBox="1"/>
          <p:nvPr>
            <p:ph idx="4294967295" type="body"/>
          </p:nvPr>
        </p:nvSpPr>
        <p:spPr>
          <a:xfrm>
            <a:off x="3409200" y="2389350"/>
            <a:ext cx="1836000" cy="480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[1, 2, 3]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54" name="Google Shape;454;p35"/>
          <p:cNvCxnSpPr/>
          <p:nvPr/>
        </p:nvCxnSpPr>
        <p:spPr>
          <a:xfrm flipH="1" rot="10800000">
            <a:off x="2117275" y="2657825"/>
            <a:ext cx="1215600" cy="6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5" name="Google Shape;455;p35"/>
          <p:cNvSpPr/>
          <p:nvPr/>
        </p:nvSpPr>
        <p:spPr>
          <a:xfrm>
            <a:off x="5403331" y="2211175"/>
            <a:ext cx="1280100" cy="257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5"/>
          <p:cNvSpPr/>
          <p:nvPr/>
        </p:nvSpPr>
        <p:spPr>
          <a:xfrm>
            <a:off x="6683475" y="2211175"/>
            <a:ext cx="2269200" cy="2575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5"/>
          <p:cNvSpPr txBox="1"/>
          <p:nvPr/>
        </p:nvSpPr>
        <p:spPr>
          <a:xfrm>
            <a:off x="5403275" y="1652575"/>
            <a:ext cx="12801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Nombres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8" name="Google Shape;458;p35"/>
          <p:cNvSpPr txBox="1"/>
          <p:nvPr/>
        </p:nvSpPr>
        <p:spPr>
          <a:xfrm>
            <a:off x="6687246" y="1652575"/>
            <a:ext cx="22656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Valores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9" name="Google Shape;459;p35"/>
          <p:cNvSpPr txBox="1"/>
          <p:nvPr>
            <p:ph idx="4294967295" type="body"/>
          </p:nvPr>
        </p:nvSpPr>
        <p:spPr>
          <a:xfrm>
            <a:off x="5533300" y="2333750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Google Shape;460;p35"/>
          <p:cNvSpPr txBox="1"/>
          <p:nvPr>
            <p:ph idx="4294967295" type="body"/>
          </p:nvPr>
        </p:nvSpPr>
        <p:spPr>
          <a:xfrm>
            <a:off x="6958925" y="2333750"/>
            <a:ext cx="1836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[1, 2, 3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 8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1" name="Google Shape;461;p35"/>
          <p:cNvCxnSpPr>
            <a:stCxn id="459" idx="3"/>
            <a:endCxn id="460" idx="1"/>
          </p:cNvCxnSpPr>
          <p:nvPr/>
        </p:nvCxnSpPr>
        <p:spPr>
          <a:xfrm>
            <a:off x="6525400" y="2573750"/>
            <a:ext cx="433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62" name="Google Shape;462;p35"/>
          <p:cNvSpPr/>
          <p:nvPr/>
        </p:nvSpPr>
        <p:spPr>
          <a:xfrm>
            <a:off x="5469763" y="2945850"/>
            <a:ext cx="1147200" cy="128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 txBox="1"/>
          <p:nvPr>
            <p:ph idx="4294967295" type="body"/>
          </p:nvPr>
        </p:nvSpPr>
        <p:spPr>
          <a:xfrm>
            <a:off x="5469775" y="2936325"/>
            <a:ext cx="1147200" cy="4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35"/>
          <p:cNvSpPr txBox="1"/>
          <p:nvPr>
            <p:ph idx="4294967295" type="body"/>
          </p:nvPr>
        </p:nvSpPr>
        <p:spPr>
          <a:xfrm>
            <a:off x="5533300" y="3476750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5" name="Google Shape;465;p35"/>
          <p:cNvCxnSpPr>
            <a:stCxn id="464" idx="3"/>
          </p:cNvCxnSpPr>
          <p:nvPr/>
        </p:nvCxnSpPr>
        <p:spPr>
          <a:xfrm flipH="1" rot="10800000">
            <a:off x="6525400" y="2802350"/>
            <a:ext cx="662100" cy="914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466" name="Google Shape;4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412" y="2838674"/>
            <a:ext cx="377200" cy="3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3000" y="2721413"/>
            <a:ext cx="377200" cy="3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5"/>
          <p:cNvSpPr txBox="1"/>
          <p:nvPr>
            <p:ph idx="4294967295" type="body"/>
          </p:nvPr>
        </p:nvSpPr>
        <p:spPr>
          <a:xfrm>
            <a:off x="3409200" y="3025274"/>
            <a:ext cx="1836000" cy="480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[1, 2, 3, 8]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9" name="Google Shape;469;p35"/>
          <p:cNvCxnSpPr/>
          <p:nvPr/>
        </p:nvCxnSpPr>
        <p:spPr>
          <a:xfrm flipH="1" rot="10800000">
            <a:off x="1945175" y="3293675"/>
            <a:ext cx="1387800" cy="8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6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Mutabilidad</a:t>
            </a:r>
            <a:endParaRPr/>
          </a:p>
        </p:txBody>
      </p:sp>
      <p:sp>
        <p:nvSpPr>
          <p:cNvPr id="475" name="Google Shape;475;p36"/>
          <p:cNvSpPr txBox="1"/>
          <p:nvPr>
            <p:ph idx="4294967295" type="body"/>
          </p:nvPr>
        </p:nvSpPr>
        <p:spPr>
          <a:xfrm>
            <a:off x="434850" y="2173050"/>
            <a:ext cx="2232000" cy="283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f(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print(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.append(8)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print(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 [1, 2, 3]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f(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Google Shape;476;p36"/>
          <p:cNvSpPr txBox="1"/>
          <p:nvPr>
            <p:ph idx="4294967295" type="body"/>
          </p:nvPr>
        </p:nvSpPr>
        <p:spPr>
          <a:xfrm>
            <a:off x="3409200" y="2389350"/>
            <a:ext cx="1836000" cy="480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[1, 2, 3]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7" name="Google Shape;477;p36"/>
          <p:cNvCxnSpPr/>
          <p:nvPr/>
        </p:nvCxnSpPr>
        <p:spPr>
          <a:xfrm flipH="1" rot="10800000">
            <a:off x="2117275" y="2657825"/>
            <a:ext cx="1215600" cy="6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78" name="Google Shape;478;p36"/>
          <p:cNvSpPr/>
          <p:nvPr/>
        </p:nvSpPr>
        <p:spPr>
          <a:xfrm>
            <a:off x="5403331" y="2211175"/>
            <a:ext cx="1280100" cy="257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>
            <a:off x="6683475" y="2211175"/>
            <a:ext cx="2269200" cy="2575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6"/>
          <p:cNvSpPr txBox="1"/>
          <p:nvPr/>
        </p:nvSpPr>
        <p:spPr>
          <a:xfrm>
            <a:off x="5403275" y="1652575"/>
            <a:ext cx="12801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Nombres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1" name="Google Shape;481;p36"/>
          <p:cNvSpPr txBox="1"/>
          <p:nvPr/>
        </p:nvSpPr>
        <p:spPr>
          <a:xfrm>
            <a:off x="6687246" y="1652575"/>
            <a:ext cx="22656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Valores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2" name="Google Shape;482;p36"/>
          <p:cNvSpPr txBox="1"/>
          <p:nvPr>
            <p:ph idx="4294967295" type="body"/>
          </p:nvPr>
        </p:nvSpPr>
        <p:spPr>
          <a:xfrm>
            <a:off x="5533300" y="2333750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36"/>
          <p:cNvSpPr txBox="1"/>
          <p:nvPr>
            <p:ph idx="4294967295" type="body"/>
          </p:nvPr>
        </p:nvSpPr>
        <p:spPr>
          <a:xfrm>
            <a:off x="6958925" y="2333750"/>
            <a:ext cx="1836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[1, 2, 3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 8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4" name="Google Shape;484;p36"/>
          <p:cNvCxnSpPr>
            <a:stCxn id="482" idx="3"/>
            <a:endCxn id="483" idx="1"/>
          </p:cNvCxnSpPr>
          <p:nvPr/>
        </p:nvCxnSpPr>
        <p:spPr>
          <a:xfrm>
            <a:off x="6525400" y="2573750"/>
            <a:ext cx="433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85" name="Google Shape;485;p36"/>
          <p:cNvSpPr/>
          <p:nvPr/>
        </p:nvSpPr>
        <p:spPr>
          <a:xfrm>
            <a:off x="5469763" y="2945850"/>
            <a:ext cx="1147200" cy="1284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"/>
          <p:cNvSpPr txBox="1"/>
          <p:nvPr>
            <p:ph idx="4294967295" type="body"/>
          </p:nvPr>
        </p:nvSpPr>
        <p:spPr>
          <a:xfrm>
            <a:off x="5469775" y="2936325"/>
            <a:ext cx="1147200" cy="415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endParaRPr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36"/>
          <p:cNvSpPr txBox="1"/>
          <p:nvPr>
            <p:ph idx="4294967295" type="body"/>
          </p:nvPr>
        </p:nvSpPr>
        <p:spPr>
          <a:xfrm>
            <a:off x="5533300" y="3476750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8" name="Google Shape;488;p36"/>
          <p:cNvCxnSpPr>
            <a:stCxn id="487" idx="3"/>
          </p:cNvCxnSpPr>
          <p:nvPr/>
        </p:nvCxnSpPr>
        <p:spPr>
          <a:xfrm flipH="1" rot="10800000">
            <a:off x="6525400" y="2802350"/>
            <a:ext cx="662100" cy="9144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489" name="Google Shape;4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412" y="2838674"/>
            <a:ext cx="377200" cy="3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3000" y="2721413"/>
            <a:ext cx="377200" cy="3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36"/>
          <p:cNvSpPr txBox="1"/>
          <p:nvPr>
            <p:ph idx="4294967295" type="body"/>
          </p:nvPr>
        </p:nvSpPr>
        <p:spPr>
          <a:xfrm>
            <a:off x="3409200" y="3025274"/>
            <a:ext cx="1836000" cy="480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[1, 2, 3, 8]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2" name="Google Shape;492;p36"/>
          <p:cNvCxnSpPr/>
          <p:nvPr/>
        </p:nvCxnSpPr>
        <p:spPr>
          <a:xfrm flipH="1" rot="10800000">
            <a:off x="1970125" y="3293675"/>
            <a:ext cx="1362900" cy="8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493" name="Google Shape;4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112" y="4124374"/>
            <a:ext cx="377200" cy="3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6"/>
          <p:cNvSpPr txBox="1"/>
          <p:nvPr>
            <p:ph idx="4294967295" type="body"/>
          </p:nvPr>
        </p:nvSpPr>
        <p:spPr>
          <a:xfrm>
            <a:off x="3409200" y="4244474"/>
            <a:ext cx="1836000" cy="480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[1, 2, 3, 8]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5" name="Google Shape;495;p36"/>
          <p:cNvCxnSpPr/>
          <p:nvPr/>
        </p:nvCxnSpPr>
        <p:spPr>
          <a:xfrm flipH="1" rot="10800000">
            <a:off x="1670850" y="4512850"/>
            <a:ext cx="1662000" cy="9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7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Mutabilidad</a:t>
            </a:r>
            <a:endParaRPr/>
          </a:p>
        </p:txBody>
      </p:sp>
      <p:sp>
        <p:nvSpPr>
          <p:cNvPr id="501" name="Google Shape;501;p37"/>
          <p:cNvSpPr txBox="1"/>
          <p:nvPr>
            <p:ph idx="4294967295" type="body"/>
          </p:nvPr>
        </p:nvSpPr>
        <p:spPr>
          <a:xfrm>
            <a:off x="434850" y="2173050"/>
            <a:ext cx="2232000" cy="283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f(L):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print(L)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L = L + [8]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print(L)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L = [1, 2, 3]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f(L)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print(L)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Mutabilidad</a:t>
            </a:r>
            <a:endParaRPr/>
          </a:p>
        </p:txBody>
      </p:sp>
      <p:sp>
        <p:nvSpPr>
          <p:cNvPr id="507" name="Google Shape;507;p38"/>
          <p:cNvSpPr txBox="1"/>
          <p:nvPr>
            <p:ph idx="4294967295" type="body"/>
          </p:nvPr>
        </p:nvSpPr>
        <p:spPr>
          <a:xfrm>
            <a:off x="434850" y="2173050"/>
            <a:ext cx="2232000" cy="283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f(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print(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+ [8]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print(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 [1, 2, 3]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f(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8" name="Google Shape;508;p38"/>
          <p:cNvSpPr txBox="1"/>
          <p:nvPr>
            <p:ph idx="4294967295" type="body"/>
          </p:nvPr>
        </p:nvSpPr>
        <p:spPr>
          <a:xfrm>
            <a:off x="3409200" y="2389350"/>
            <a:ext cx="1836000" cy="480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[1, 2, 3]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09" name="Google Shape;509;p38"/>
          <p:cNvCxnSpPr/>
          <p:nvPr/>
        </p:nvCxnSpPr>
        <p:spPr>
          <a:xfrm flipH="1" rot="10800000">
            <a:off x="2117275" y="2657825"/>
            <a:ext cx="1215600" cy="6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10" name="Google Shape;510;p38"/>
          <p:cNvSpPr/>
          <p:nvPr/>
        </p:nvSpPr>
        <p:spPr>
          <a:xfrm>
            <a:off x="5403331" y="2211175"/>
            <a:ext cx="1280100" cy="257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8"/>
          <p:cNvSpPr/>
          <p:nvPr/>
        </p:nvSpPr>
        <p:spPr>
          <a:xfrm>
            <a:off x="6683475" y="2211175"/>
            <a:ext cx="2269200" cy="2575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8"/>
          <p:cNvSpPr txBox="1"/>
          <p:nvPr/>
        </p:nvSpPr>
        <p:spPr>
          <a:xfrm>
            <a:off x="5403275" y="1652575"/>
            <a:ext cx="12801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Nombres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3" name="Google Shape;513;p38"/>
          <p:cNvSpPr txBox="1"/>
          <p:nvPr/>
        </p:nvSpPr>
        <p:spPr>
          <a:xfrm>
            <a:off x="6687246" y="1652575"/>
            <a:ext cx="22656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Valores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4" name="Google Shape;514;p38"/>
          <p:cNvSpPr txBox="1"/>
          <p:nvPr>
            <p:ph idx="4294967295" type="body"/>
          </p:nvPr>
        </p:nvSpPr>
        <p:spPr>
          <a:xfrm>
            <a:off x="5533300" y="2333750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5" name="Google Shape;515;p38"/>
          <p:cNvSpPr txBox="1"/>
          <p:nvPr>
            <p:ph idx="4294967295" type="body"/>
          </p:nvPr>
        </p:nvSpPr>
        <p:spPr>
          <a:xfrm>
            <a:off x="6958925" y="2333750"/>
            <a:ext cx="1836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[1, 2, 3]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6" name="Google Shape;516;p38"/>
          <p:cNvCxnSpPr>
            <a:stCxn id="514" idx="3"/>
            <a:endCxn id="515" idx="1"/>
          </p:cNvCxnSpPr>
          <p:nvPr/>
        </p:nvCxnSpPr>
        <p:spPr>
          <a:xfrm>
            <a:off x="6525400" y="2573750"/>
            <a:ext cx="433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17" name="Google Shape;517;p38"/>
          <p:cNvSpPr/>
          <p:nvPr/>
        </p:nvSpPr>
        <p:spPr>
          <a:xfrm>
            <a:off x="5469763" y="2945850"/>
            <a:ext cx="1147200" cy="128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8"/>
          <p:cNvSpPr txBox="1"/>
          <p:nvPr>
            <p:ph idx="4294967295" type="body"/>
          </p:nvPr>
        </p:nvSpPr>
        <p:spPr>
          <a:xfrm>
            <a:off x="5469775" y="2936325"/>
            <a:ext cx="1147200" cy="4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9" name="Google Shape;519;p38"/>
          <p:cNvSpPr txBox="1"/>
          <p:nvPr>
            <p:ph idx="4294967295" type="body"/>
          </p:nvPr>
        </p:nvSpPr>
        <p:spPr>
          <a:xfrm>
            <a:off x="5533300" y="3476750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0" name="Google Shape;520;p38"/>
          <p:cNvCxnSpPr>
            <a:stCxn id="519" idx="3"/>
          </p:cNvCxnSpPr>
          <p:nvPr/>
        </p:nvCxnSpPr>
        <p:spPr>
          <a:xfrm flipH="1" rot="10800000">
            <a:off x="6525400" y="2802350"/>
            <a:ext cx="662100" cy="914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21" name="Google Shape;521;p38"/>
          <p:cNvSpPr txBox="1"/>
          <p:nvPr>
            <p:ph idx="4294967295" type="body"/>
          </p:nvPr>
        </p:nvSpPr>
        <p:spPr>
          <a:xfrm>
            <a:off x="6958925" y="3476750"/>
            <a:ext cx="1836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[1, 2, 3, 8]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38"/>
          <p:cNvSpPr txBox="1"/>
          <p:nvPr>
            <p:ph idx="4294967295" type="body"/>
          </p:nvPr>
        </p:nvSpPr>
        <p:spPr>
          <a:xfrm>
            <a:off x="6958925" y="4162550"/>
            <a:ext cx="1836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[8]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9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Mutabilidad</a:t>
            </a:r>
            <a:endParaRPr/>
          </a:p>
        </p:txBody>
      </p:sp>
      <p:sp>
        <p:nvSpPr>
          <p:cNvPr id="528" name="Google Shape;528;p39"/>
          <p:cNvSpPr txBox="1"/>
          <p:nvPr>
            <p:ph idx="4294967295" type="body"/>
          </p:nvPr>
        </p:nvSpPr>
        <p:spPr>
          <a:xfrm>
            <a:off x="434850" y="2173050"/>
            <a:ext cx="2232000" cy="283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f(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print(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+ [8]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print(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 [1, 2, 3]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f(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9" name="Google Shape;529;p39"/>
          <p:cNvSpPr txBox="1"/>
          <p:nvPr>
            <p:ph idx="4294967295" type="body"/>
          </p:nvPr>
        </p:nvSpPr>
        <p:spPr>
          <a:xfrm>
            <a:off x="3409200" y="2389350"/>
            <a:ext cx="1836000" cy="480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[1, 2, 3]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0" name="Google Shape;530;p39"/>
          <p:cNvCxnSpPr/>
          <p:nvPr/>
        </p:nvCxnSpPr>
        <p:spPr>
          <a:xfrm flipH="1" rot="10800000">
            <a:off x="2117275" y="2657825"/>
            <a:ext cx="1215600" cy="6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31" name="Google Shape;531;p39"/>
          <p:cNvSpPr/>
          <p:nvPr/>
        </p:nvSpPr>
        <p:spPr>
          <a:xfrm>
            <a:off x="5403331" y="2211175"/>
            <a:ext cx="1280100" cy="257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9"/>
          <p:cNvSpPr/>
          <p:nvPr/>
        </p:nvSpPr>
        <p:spPr>
          <a:xfrm>
            <a:off x="6683475" y="2211175"/>
            <a:ext cx="2269200" cy="2575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9"/>
          <p:cNvSpPr txBox="1"/>
          <p:nvPr/>
        </p:nvSpPr>
        <p:spPr>
          <a:xfrm>
            <a:off x="5403275" y="1652575"/>
            <a:ext cx="12801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Nombres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4" name="Google Shape;534;p39"/>
          <p:cNvSpPr txBox="1"/>
          <p:nvPr/>
        </p:nvSpPr>
        <p:spPr>
          <a:xfrm>
            <a:off x="6687246" y="1652575"/>
            <a:ext cx="22656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Valores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5" name="Google Shape;535;p39"/>
          <p:cNvSpPr txBox="1"/>
          <p:nvPr>
            <p:ph idx="4294967295" type="body"/>
          </p:nvPr>
        </p:nvSpPr>
        <p:spPr>
          <a:xfrm>
            <a:off x="5533300" y="2333750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6" name="Google Shape;536;p39"/>
          <p:cNvSpPr txBox="1"/>
          <p:nvPr>
            <p:ph idx="4294967295" type="body"/>
          </p:nvPr>
        </p:nvSpPr>
        <p:spPr>
          <a:xfrm>
            <a:off x="6958925" y="2333750"/>
            <a:ext cx="1836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[1, 2, 3]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7" name="Google Shape;537;p39"/>
          <p:cNvCxnSpPr>
            <a:stCxn id="535" idx="3"/>
            <a:endCxn id="536" idx="1"/>
          </p:cNvCxnSpPr>
          <p:nvPr/>
        </p:nvCxnSpPr>
        <p:spPr>
          <a:xfrm>
            <a:off x="6525400" y="2573750"/>
            <a:ext cx="433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38" name="Google Shape;538;p39"/>
          <p:cNvSpPr/>
          <p:nvPr/>
        </p:nvSpPr>
        <p:spPr>
          <a:xfrm>
            <a:off x="5469763" y="2945850"/>
            <a:ext cx="1147200" cy="128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9"/>
          <p:cNvSpPr txBox="1"/>
          <p:nvPr>
            <p:ph idx="4294967295" type="body"/>
          </p:nvPr>
        </p:nvSpPr>
        <p:spPr>
          <a:xfrm>
            <a:off x="5469775" y="2936325"/>
            <a:ext cx="1147200" cy="4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39"/>
          <p:cNvSpPr txBox="1"/>
          <p:nvPr>
            <p:ph idx="4294967295" type="body"/>
          </p:nvPr>
        </p:nvSpPr>
        <p:spPr>
          <a:xfrm>
            <a:off x="5533300" y="3476750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1" name="Google Shape;541;p39"/>
          <p:cNvCxnSpPr>
            <a:stCxn id="540" idx="3"/>
            <a:endCxn id="542" idx="1"/>
          </p:cNvCxnSpPr>
          <p:nvPr/>
        </p:nvCxnSpPr>
        <p:spPr>
          <a:xfrm>
            <a:off x="6525400" y="3716750"/>
            <a:ext cx="433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43" name="Google Shape;543;p39"/>
          <p:cNvSpPr txBox="1"/>
          <p:nvPr>
            <p:ph idx="4294967295" type="body"/>
          </p:nvPr>
        </p:nvSpPr>
        <p:spPr>
          <a:xfrm>
            <a:off x="3409200" y="3075150"/>
            <a:ext cx="1836000" cy="480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[1, 2, 3, 8]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2" name="Google Shape;542;p39"/>
          <p:cNvSpPr txBox="1"/>
          <p:nvPr>
            <p:ph idx="4294967295" type="body"/>
          </p:nvPr>
        </p:nvSpPr>
        <p:spPr>
          <a:xfrm>
            <a:off x="6958925" y="3476750"/>
            <a:ext cx="1836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[1, 2, 3, 8]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4" name="Google Shape;544;p39"/>
          <p:cNvCxnSpPr/>
          <p:nvPr/>
        </p:nvCxnSpPr>
        <p:spPr>
          <a:xfrm flipH="1" rot="10800000">
            <a:off x="1887000" y="3317275"/>
            <a:ext cx="1446000" cy="6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45" name="Google Shape;545;p39"/>
          <p:cNvSpPr txBox="1"/>
          <p:nvPr>
            <p:ph idx="4294967295" type="body"/>
          </p:nvPr>
        </p:nvSpPr>
        <p:spPr>
          <a:xfrm>
            <a:off x="6958925" y="4162550"/>
            <a:ext cx="1836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[8]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0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Mutabilidad</a:t>
            </a:r>
            <a:endParaRPr/>
          </a:p>
        </p:txBody>
      </p:sp>
      <p:sp>
        <p:nvSpPr>
          <p:cNvPr id="551" name="Google Shape;551;p40"/>
          <p:cNvSpPr txBox="1"/>
          <p:nvPr>
            <p:ph idx="4294967295" type="body"/>
          </p:nvPr>
        </p:nvSpPr>
        <p:spPr>
          <a:xfrm>
            <a:off x="434850" y="2173050"/>
            <a:ext cx="2232000" cy="283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def f(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print(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+ [8]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print(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= [1, 2, 3]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f(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2" name="Google Shape;552;p40"/>
          <p:cNvSpPr txBox="1"/>
          <p:nvPr>
            <p:ph idx="4294967295" type="body"/>
          </p:nvPr>
        </p:nvSpPr>
        <p:spPr>
          <a:xfrm>
            <a:off x="3409200" y="2389350"/>
            <a:ext cx="1836000" cy="480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[1, 2, 3]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3" name="Google Shape;553;p40"/>
          <p:cNvCxnSpPr/>
          <p:nvPr/>
        </p:nvCxnSpPr>
        <p:spPr>
          <a:xfrm flipH="1" rot="10800000">
            <a:off x="2117275" y="2657825"/>
            <a:ext cx="1215600" cy="6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54" name="Google Shape;554;p40"/>
          <p:cNvSpPr/>
          <p:nvPr/>
        </p:nvSpPr>
        <p:spPr>
          <a:xfrm>
            <a:off x="5403331" y="2211175"/>
            <a:ext cx="1280100" cy="257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0"/>
          <p:cNvSpPr/>
          <p:nvPr/>
        </p:nvSpPr>
        <p:spPr>
          <a:xfrm>
            <a:off x="6683475" y="2211175"/>
            <a:ext cx="2269200" cy="2575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0"/>
          <p:cNvSpPr txBox="1"/>
          <p:nvPr/>
        </p:nvSpPr>
        <p:spPr>
          <a:xfrm>
            <a:off x="5403275" y="1652575"/>
            <a:ext cx="12801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Nombres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7" name="Google Shape;557;p40"/>
          <p:cNvSpPr txBox="1"/>
          <p:nvPr/>
        </p:nvSpPr>
        <p:spPr>
          <a:xfrm>
            <a:off x="6687246" y="1652575"/>
            <a:ext cx="22656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Valores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8" name="Google Shape;558;p40"/>
          <p:cNvSpPr txBox="1"/>
          <p:nvPr>
            <p:ph idx="4294967295" type="body"/>
          </p:nvPr>
        </p:nvSpPr>
        <p:spPr>
          <a:xfrm>
            <a:off x="5533300" y="2333750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9" name="Google Shape;559;p40"/>
          <p:cNvSpPr txBox="1"/>
          <p:nvPr>
            <p:ph idx="4294967295" type="body"/>
          </p:nvPr>
        </p:nvSpPr>
        <p:spPr>
          <a:xfrm>
            <a:off x="6958925" y="2333750"/>
            <a:ext cx="1836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[1, 2, 3]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0" name="Google Shape;560;p40"/>
          <p:cNvCxnSpPr>
            <a:stCxn id="558" idx="3"/>
            <a:endCxn id="559" idx="1"/>
          </p:cNvCxnSpPr>
          <p:nvPr/>
        </p:nvCxnSpPr>
        <p:spPr>
          <a:xfrm>
            <a:off x="6525400" y="2573750"/>
            <a:ext cx="433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61" name="Google Shape;561;p40"/>
          <p:cNvSpPr/>
          <p:nvPr/>
        </p:nvSpPr>
        <p:spPr>
          <a:xfrm>
            <a:off x="5469763" y="2945850"/>
            <a:ext cx="1147200" cy="1284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0"/>
          <p:cNvSpPr txBox="1"/>
          <p:nvPr>
            <p:ph idx="4294967295" type="body"/>
          </p:nvPr>
        </p:nvSpPr>
        <p:spPr>
          <a:xfrm>
            <a:off x="5469775" y="2936325"/>
            <a:ext cx="1147200" cy="4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endParaRPr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3" name="Google Shape;563;p40"/>
          <p:cNvSpPr txBox="1"/>
          <p:nvPr>
            <p:ph idx="4294967295" type="body"/>
          </p:nvPr>
        </p:nvSpPr>
        <p:spPr>
          <a:xfrm>
            <a:off x="5533300" y="3476750"/>
            <a:ext cx="9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b="1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4" name="Google Shape;564;p40"/>
          <p:cNvCxnSpPr>
            <a:stCxn id="563" idx="3"/>
            <a:endCxn id="565" idx="1"/>
          </p:cNvCxnSpPr>
          <p:nvPr/>
        </p:nvCxnSpPr>
        <p:spPr>
          <a:xfrm>
            <a:off x="6525400" y="3716750"/>
            <a:ext cx="4335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66" name="Google Shape;566;p40"/>
          <p:cNvSpPr txBox="1"/>
          <p:nvPr>
            <p:ph idx="4294967295" type="body"/>
          </p:nvPr>
        </p:nvSpPr>
        <p:spPr>
          <a:xfrm>
            <a:off x="3409200" y="3075150"/>
            <a:ext cx="1836000" cy="480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[1, 2, 3, 8]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Google Shape;565;p40"/>
          <p:cNvSpPr txBox="1"/>
          <p:nvPr>
            <p:ph idx="4294967295" type="body"/>
          </p:nvPr>
        </p:nvSpPr>
        <p:spPr>
          <a:xfrm>
            <a:off x="6958925" y="3476750"/>
            <a:ext cx="1836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[1, 2, 3, 8]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7" name="Google Shape;567;p40"/>
          <p:cNvCxnSpPr/>
          <p:nvPr/>
        </p:nvCxnSpPr>
        <p:spPr>
          <a:xfrm flipH="1" rot="10800000">
            <a:off x="1887000" y="3317275"/>
            <a:ext cx="1446000" cy="6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68" name="Google Shape;568;p40"/>
          <p:cNvSpPr txBox="1"/>
          <p:nvPr>
            <p:ph idx="4294967295" type="body"/>
          </p:nvPr>
        </p:nvSpPr>
        <p:spPr>
          <a:xfrm>
            <a:off x="6958925" y="4162550"/>
            <a:ext cx="1836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[8]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9" name="Google Shape;569;p40"/>
          <p:cNvSpPr txBox="1"/>
          <p:nvPr>
            <p:ph idx="4294967295" type="body"/>
          </p:nvPr>
        </p:nvSpPr>
        <p:spPr>
          <a:xfrm>
            <a:off x="3409200" y="4218150"/>
            <a:ext cx="1836000" cy="480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[1, 2, 3]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0" name="Google Shape;570;p40"/>
          <p:cNvCxnSpPr/>
          <p:nvPr/>
        </p:nvCxnSpPr>
        <p:spPr>
          <a:xfrm flipH="1" rot="10800000">
            <a:off x="1620975" y="4486625"/>
            <a:ext cx="1711800" cy="10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1"/>
          <p:cNvSpPr txBox="1"/>
          <p:nvPr>
            <p:ph idx="4294967295" type="ctrTitle"/>
          </p:nvPr>
        </p:nvSpPr>
        <p:spPr>
          <a:xfrm>
            <a:off x="-50" y="2133925"/>
            <a:ext cx="91440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BA1E6"/>
                </a:solidFill>
              </a:rPr>
              <a:t>Bonus tracks</a:t>
            </a:r>
            <a:endParaRPr b="1" sz="4500">
              <a:solidFill>
                <a:srgbClr val="0BA1E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4294967295"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Funciones sobre cadenas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>
            <a:off x="1551227" y="2298600"/>
            <a:ext cx="6413522" cy="584400"/>
            <a:chOff x="3924040" y="2679600"/>
            <a:chExt cx="6413522" cy="584400"/>
          </a:xfrm>
        </p:grpSpPr>
        <p:sp>
          <p:nvSpPr>
            <p:cNvPr id="83" name="Google Shape;83;p15"/>
            <p:cNvSpPr txBox="1"/>
            <p:nvPr/>
          </p:nvSpPr>
          <p:spPr>
            <a:xfrm>
              <a:off x="5798550" y="2679600"/>
              <a:ext cx="2430900" cy="584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.isdecimal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4" name="Google Shape;84;p15"/>
            <p:cNvCxnSpPr/>
            <p:nvPr/>
          </p:nvCxnSpPr>
          <p:spPr>
            <a:xfrm rot="10800000">
              <a:off x="5151150" y="2987848"/>
              <a:ext cx="64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85" name="Google Shape;85;p15"/>
            <p:cNvSpPr txBox="1"/>
            <p:nvPr/>
          </p:nvSpPr>
          <p:spPr>
            <a:xfrm>
              <a:off x="3924040" y="2803350"/>
              <a:ext cx="1195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&lt;str&gt;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6" name="Google Shape;86;p15"/>
            <p:cNvCxnSpPr/>
            <p:nvPr/>
          </p:nvCxnSpPr>
          <p:spPr>
            <a:xfrm>
              <a:off x="8229450" y="2971800"/>
              <a:ext cx="63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87" name="Google Shape;87;p15"/>
            <p:cNvSpPr txBox="1"/>
            <p:nvPr/>
          </p:nvSpPr>
          <p:spPr>
            <a:xfrm>
              <a:off x="8908062" y="2803350"/>
              <a:ext cx="14295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&lt;bool&gt;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551227" y="3215125"/>
            <a:ext cx="6413522" cy="584400"/>
            <a:chOff x="3924040" y="2679600"/>
            <a:chExt cx="6413522" cy="584400"/>
          </a:xfrm>
        </p:grpSpPr>
        <p:sp>
          <p:nvSpPr>
            <p:cNvPr id="89" name="Google Shape;89;p15"/>
            <p:cNvSpPr txBox="1"/>
            <p:nvPr/>
          </p:nvSpPr>
          <p:spPr>
            <a:xfrm>
              <a:off x="5798550" y="2679600"/>
              <a:ext cx="2430900" cy="584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.upper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0" name="Google Shape;90;p15"/>
            <p:cNvCxnSpPr/>
            <p:nvPr/>
          </p:nvCxnSpPr>
          <p:spPr>
            <a:xfrm rot="10800000">
              <a:off x="5151150" y="2987848"/>
              <a:ext cx="64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91" name="Google Shape;91;p15"/>
            <p:cNvSpPr txBox="1"/>
            <p:nvPr/>
          </p:nvSpPr>
          <p:spPr>
            <a:xfrm>
              <a:off x="3924040" y="2803350"/>
              <a:ext cx="1195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&lt;str&gt;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2" name="Google Shape;92;p15"/>
            <p:cNvCxnSpPr/>
            <p:nvPr/>
          </p:nvCxnSpPr>
          <p:spPr>
            <a:xfrm>
              <a:off x="8229450" y="2971800"/>
              <a:ext cx="63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93" name="Google Shape;93;p15"/>
            <p:cNvSpPr txBox="1"/>
            <p:nvPr/>
          </p:nvSpPr>
          <p:spPr>
            <a:xfrm>
              <a:off x="8908062" y="2803350"/>
              <a:ext cx="14295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&lt;str&gt;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1551227" y="4207850"/>
            <a:ext cx="6413522" cy="584400"/>
            <a:chOff x="3924040" y="2679600"/>
            <a:chExt cx="6413522" cy="584400"/>
          </a:xfrm>
        </p:grpSpPr>
        <p:sp>
          <p:nvSpPr>
            <p:cNvPr id="95" name="Google Shape;95;p15"/>
            <p:cNvSpPr txBox="1"/>
            <p:nvPr/>
          </p:nvSpPr>
          <p:spPr>
            <a:xfrm>
              <a:off x="5798550" y="2679600"/>
              <a:ext cx="2430900" cy="584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.lower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6" name="Google Shape;96;p15"/>
            <p:cNvCxnSpPr/>
            <p:nvPr/>
          </p:nvCxnSpPr>
          <p:spPr>
            <a:xfrm rot="10800000">
              <a:off x="5151150" y="2987848"/>
              <a:ext cx="64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97" name="Google Shape;97;p15"/>
            <p:cNvSpPr txBox="1"/>
            <p:nvPr/>
          </p:nvSpPr>
          <p:spPr>
            <a:xfrm>
              <a:off x="3924040" y="2803350"/>
              <a:ext cx="1195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&lt;str&gt;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8" name="Google Shape;98;p15"/>
            <p:cNvCxnSpPr/>
            <p:nvPr/>
          </p:nvCxnSpPr>
          <p:spPr>
            <a:xfrm>
              <a:off x="8229450" y="2971800"/>
              <a:ext cx="63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99" name="Google Shape;99;p15"/>
            <p:cNvSpPr txBox="1"/>
            <p:nvPr/>
          </p:nvSpPr>
          <p:spPr>
            <a:xfrm>
              <a:off x="8908062" y="2803350"/>
              <a:ext cx="14295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&lt;str&gt;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2061" r="2051" t="0"/>
          <a:stretch/>
        </p:blipFill>
        <p:spPr>
          <a:xfrm>
            <a:off x="6483750" y="3187698"/>
            <a:ext cx="2660250" cy="3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2079600" y="5049375"/>
            <a:ext cx="4086300" cy="1485300"/>
          </a:xfrm>
          <a:prstGeom prst="wedgeEllipseCallout">
            <a:avLst>
              <a:gd fmla="val 68152" name="adj1"/>
              <a:gd fmla="val -60125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.funcion(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 comporta como</a:t>
            </a:r>
            <a:b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funcion(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(pero no son intercambiables)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b="0" l="13663" r="13656" t="0"/>
          <a:stretch/>
        </p:blipFill>
        <p:spPr>
          <a:xfrm>
            <a:off x="0" y="4808127"/>
            <a:ext cx="1766700" cy="243087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/>
          <p:nvPr/>
        </p:nvSpPr>
        <p:spPr>
          <a:xfrm>
            <a:off x="237975" y="3463800"/>
            <a:ext cx="1979700" cy="763500"/>
          </a:xfrm>
          <a:prstGeom prst="wedgeEllipseCallout">
            <a:avLst>
              <a:gd fmla="val -13092" name="adj1"/>
              <a:gd fmla="val 108845" name="adj2"/>
            </a:avLst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help(str)</a:t>
            </a:r>
            <a:endParaRPr b="1"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42"/>
          <p:cNvGrpSpPr/>
          <p:nvPr/>
        </p:nvGrpSpPr>
        <p:grpSpPr>
          <a:xfrm>
            <a:off x="536173" y="3136788"/>
            <a:ext cx="8071652" cy="584400"/>
            <a:chOff x="2978110" y="2679600"/>
            <a:chExt cx="8071652" cy="584400"/>
          </a:xfrm>
        </p:grpSpPr>
        <p:sp>
          <p:nvSpPr>
            <p:cNvPr id="582" name="Google Shape;582;p42"/>
            <p:cNvSpPr txBox="1"/>
            <p:nvPr/>
          </p:nvSpPr>
          <p:spPr>
            <a:xfrm>
              <a:off x="5798550" y="2679600"/>
              <a:ext cx="2430900" cy="584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reversed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83" name="Google Shape;583;p42"/>
            <p:cNvCxnSpPr/>
            <p:nvPr/>
          </p:nvCxnSpPr>
          <p:spPr>
            <a:xfrm rot="10800000">
              <a:off x="5151150" y="2987848"/>
              <a:ext cx="64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584" name="Google Shape;584;p42"/>
            <p:cNvSpPr txBox="1"/>
            <p:nvPr/>
          </p:nvSpPr>
          <p:spPr>
            <a:xfrm>
              <a:off x="2978110" y="2803350"/>
              <a:ext cx="21417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&lt;secuencia&gt;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85" name="Google Shape;585;p42"/>
            <p:cNvCxnSpPr/>
            <p:nvPr/>
          </p:nvCxnSpPr>
          <p:spPr>
            <a:xfrm>
              <a:off x="8229450" y="2971800"/>
              <a:ext cx="63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586" name="Google Shape;586;p42"/>
            <p:cNvSpPr txBox="1"/>
            <p:nvPr/>
          </p:nvSpPr>
          <p:spPr>
            <a:xfrm>
              <a:off x="8908063" y="2803363"/>
              <a:ext cx="21417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&lt;secuencia&gt;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43"/>
          <p:cNvGrpSpPr/>
          <p:nvPr/>
        </p:nvGrpSpPr>
        <p:grpSpPr>
          <a:xfrm>
            <a:off x="970648" y="2564238"/>
            <a:ext cx="7293451" cy="584400"/>
            <a:chOff x="2978110" y="2679600"/>
            <a:chExt cx="7293451" cy="584400"/>
          </a:xfrm>
        </p:grpSpPr>
        <p:sp>
          <p:nvSpPr>
            <p:cNvPr id="592" name="Google Shape;592;p43"/>
            <p:cNvSpPr txBox="1"/>
            <p:nvPr/>
          </p:nvSpPr>
          <p:spPr>
            <a:xfrm>
              <a:off x="5798550" y="2679600"/>
              <a:ext cx="2430900" cy="584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all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93" name="Google Shape;593;p43"/>
            <p:cNvCxnSpPr/>
            <p:nvPr/>
          </p:nvCxnSpPr>
          <p:spPr>
            <a:xfrm rot="10800000">
              <a:off x="5151150" y="2987848"/>
              <a:ext cx="64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594" name="Google Shape;594;p43"/>
            <p:cNvSpPr txBox="1"/>
            <p:nvPr/>
          </p:nvSpPr>
          <p:spPr>
            <a:xfrm>
              <a:off x="2978110" y="2803350"/>
              <a:ext cx="21417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&lt;secuencia&gt;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95" name="Google Shape;595;p43"/>
            <p:cNvCxnSpPr/>
            <p:nvPr/>
          </p:nvCxnSpPr>
          <p:spPr>
            <a:xfrm>
              <a:off x="8229450" y="2971800"/>
              <a:ext cx="63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596" name="Google Shape;596;p43"/>
            <p:cNvSpPr txBox="1"/>
            <p:nvPr/>
          </p:nvSpPr>
          <p:spPr>
            <a:xfrm>
              <a:off x="8908062" y="2803350"/>
              <a:ext cx="13635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&lt;bool&gt;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597" name="Google Shape;597;p43"/>
          <p:cNvGrpSpPr/>
          <p:nvPr/>
        </p:nvGrpSpPr>
        <p:grpSpPr>
          <a:xfrm>
            <a:off x="970648" y="3631038"/>
            <a:ext cx="7293451" cy="584400"/>
            <a:chOff x="2978110" y="2679600"/>
            <a:chExt cx="7293451" cy="584400"/>
          </a:xfrm>
        </p:grpSpPr>
        <p:sp>
          <p:nvSpPr>
            <p:cNvPr id="598" name="Google Shape;598;p43"/>
            <p:cNvSpPr txBox="1"/>
            <p:nvPr/>
          </p:nvSpPr>
          <p:spPr>
            <a:xfrm>
              <a:off x="5798550" y="2679600"/>
              <a:ext cx="2430900" cy="584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any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99" name="Google Shape;599;p43"/>
            <p:cNvCxnSpPr/>
            <p:nvPr/>
          </p:nvCxnSpPr>
          <p:spPr>
            <a:xfrm rot="10800000">
              <a:off x="5151150" y="2987848"/>
              <a:ext cx="64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600" name="Google Shape;600;p43"/>
            <p:cNvSpPr txBox="1"/>
            <p:nvPr/>
          </p:nvSpPr>
          <p:spPr>
            <a:xfrm>
              <a:off x="2978110" y="2803350"/>
              <a:ext cx="21417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&lt;secuencia&gt;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01" name="Google Shape;601;p43"/>
            <p:cNvCxnSpPr/>
            <p:nvPr/>
          </p:nvCxnSpPr>
          <p:spPr>
            <a:xfrm>
              <a:off x="8229450" y="2971800"/>
              <a:ext cx="63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602" name="Google Shape;602;p43"/>
            <p:cNvSpPr txBox="1"/>
            <p:nvPr/>
          </p:nvSpPr>
          <p:spPr>
            <a:xfrm>
              <a:off x="8908062" y="2803350"/>
              <a:ext cx="13635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&lt;bool&gt;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05" y="1530600"/>
            <a:ext cx="7991593" cy="379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Funciones sobre secuencias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09" name="Google Shape;109;p16"/>
          <p:cNvGrpSpPr/>
          <p:nvPr/>
        </p:nvGrpSpPr>
        <p:grpSpPr>
          <a:xfrm>
            <a:off x="970648" y="2999225"/>
            <a:ext cx="6810140" cy="584400"/>
            <a:chOff x="2978110" y="2679600"/>
            <a:chExt cx="6810140" cy="584400"/>
          </a:xfrm>
        </p:grpSpPr>
        <p:sp>
          <p:nvSpPr>
            <p:cNvPr id="110" name="Google Shape;110;p16"/>
            <p:cNvSpPr txBox="1"/>
            <p:nvPr/>
          </p:nvSpPr>
          <p:spPr>
            <a:xfrm>
              <a:off x="5798550" y="2679600"/>
              <a:ext cx="2430900" cy="584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max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1" name="Google Shape;111;p16"/>
            <p:cNvCxnSpPr/>
            <p:nvPr/>
          </p:nvCxnSpPr>
          <p:spPr>
            <a:xfrm rot="10800000">
              <a:off x="5151150" y="2987848"/>
              <a:ext cx="64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12" name="Google Shape;112;p16"/>
            <p:cNvSpPr txBox="1"/>
            <p:nvPr/>
          </p:nvSpPr>
          <p:spPr>
            <a:xfrm>
              <a:off x="2978110" y="2803350"/>
              <a:ext cx="21417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&lt;secuencia&gt;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3" name="Google Shape;113;p16"/>
            <p:cNvCxnSpPr/>
            <p:nvPr/>
          </p:nvCxnSpPr>
          <p:spPr>
            <a:xfrm>
              <a:off x="8229450" y="2971800"/>
              <a:ext cx="63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14" name="Google Shape;114;p16"/>
            <p:cNvSpPr txBox="1"/>
            <p:nvPr/>
          </p:nvSpPr>
          <p:spPr>
            <a:xfrm>
              <a:off x="8908050" y="2803350"/>
              <a:ext cx="8802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&lt;?&gt;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15" name="Google Shape;115;p16"/>
          <p:cNvGrpSpPr/>
          <p:nvPr/>
        </p:nvGrpSpPr>
        <p:grpSpPr>
          <a:xfrm>
            <a:off x="970648" y="1854100"/>
            <a:ext cx="7048655" cy="584400"/>
            <a:chOff x="2978110" y="2679600"/>
            <a:chExt cx="7048655" cy="584400"/>
          </a:xfrm>
        </p:grpSpPr>
        <p:sp>
          <p:nvSpPr>
            <p:cNvPr id="116" name="Google Shape;116;p16"/>
            <p:cNvSpPr txBox="1"/>
            <p:nvPr/>
          </p:nvSpPr>
          <p:spPr>
            <a:xfrm>
              <a:off x="5798550" y="2679600"/>
              <a:ext cx="2430900" cy="584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len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7" name="Google Shape;117;p16"/>
            <p:cNvCxnSpPr/>
            <p:nvPr/>
          </p:nvCxnSpPr>
          <p:spPr>
            <a:xfrm rot="10800000">
              <a:off x="5151150" y="2987848"/>
              <a:ext cx="64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18" name="Google Shape;118;p16"/>
            <p:cNvSpPr txBox="1"/>
            <p:nvPr/>
          </p:nvSpPr>
          <p:spPr>
            <a:xfrm>
              <a:off x="2978110" y="2803350"/>
              <a:ext cx="21417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&lt;secuencia&gt;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9" name="Google Shape;119;p16"/>
            <p:cNvCxnSpPr/>
            <p:nvPr/>
          </p:nvCxnSpPr>
          <p:spPr>
            <a:xfrm>
              <a:off x="8229450" y="2971800"/>
              <a:ext cx="63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20" name="Google Shape;120;p16"/>
            <p:cNvSpPr txBox="1"/>
            <p:nvPr/>
          </p:nvSpPr>
          <p:spPr>
            <a:xfrm>
              <a:off x="8908066" y="2803350"/>
              <a:ext cx="11187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&lt;int&gt;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1" name="Google Shape;121;p16"/>
          <p:cNvGrpSpPr/>
          <p:nvPr/>
        </p:nvGrpSpPr>
        <p:grpSpPr>
          <a:xfrm>
            <a:off x="970648" y="4144350"/>
            <a:ext cx="6810140" cy="584400"/>
            <a:chOff x="2978110" y="2679600"/>
            <a:chExt cx="6810140" cy="584400"/>
          </a:xfrm>
        </p:grpSpPr>
        <p:sp>
          <p:nvSpPr>
            <p:cNvPr id="122" name="Google Shape;122;p16"/>
            <p:cNvSpPr txBox="1"/>
            <p:nvPr/>
          </p:nvSpPr>
          <p:spPr>
            <a:xfrm>
              <a:off x="5798550" y="2679600"/>
              <a:ext cx="2430900" cy="584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min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3" name="Google Shape;123;p16"/>
            <p:cNvCxnSpPr/>
            <p:nvPr/>
          </p:nvCxnSpPr>
          <p:spPr>
            <a:xfrm rot="10800000">
              <a:off x="5151150" y="2987848"/>
              <a:ext cx="64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24" name="Google Shape;124;p16"/>
            <p:cNvSpPr txBox="1"/>
            <p:nvPr/>
          </p:nvSpPr>
          <p:spPr>
            <a:xfrm>
              <a:off x="2978110" y="2803350"/>
              <a:ext cx="21417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&lt;secuencia&gt;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5" name="Google Shape;125;p16"/>
            <p:cNvCxnSpPr/>
            <p:nvPr/>
          </p:nvCxnSpPr>
          <p:spPr>
            <a:xfrm>
              <a:off x="8229450" y="2971800"/>
              <a:ext cx="63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26" name="Google Shape;126;p16"/>
            <p:cNvSpPr txBox="1"/>
            <p:nvPr/>
          </p:nvSpPr>
          <p:spPr>
            <a:xfrm>
              <a:off x="8908050" y="2803350"/>
              <a:ext cx="8802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&lt;?&gt;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7" name="Google Shape;127;p16"/>
          <p:cNvGrpSpPr/>
          <p:nvPr/>
        </p:nvGrpSpPr>
        <p:grpSpPr>
          <a:xfrm>
            <a:off x="970648" y="5289475"/>
            <a:ext cx="8173352" cy="584400"/>
            <a:chOff x="2978110" y="2679600"/>
            <a:chExt cx="8173352" cy="584400"/>
          </a:xfrm>
        </p:grpSpPr>
        <p:sp>
          <p:nvSpPr>
            <p:cNvPr id="128" name="Google Shape;128;p16"/>
            <p:cNvSpPr txBox="1"/>
            <p:nvPr/>
          </p:nvSpPr>
          <p:spPr>
            <a:xfrm>
              <a:off x="5798550" y="2679600"/>
              <a:ext cx="2430900" cy="584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sum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9" name="Google Shape;129;p16"/>
            <p:cNvCxnSpPr/>
            <p:nvPr/>
          </p:nvCxnSpPr>
          <p:spPr>
            <a:xfrm rot="10800000">
              <a:off x="5151150" y="2987848"/>
              <a:ext cx="64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30" name="Google Shape;130;p16"/>
            <p:cNvSpPr txBox="1"/>
            <p:nvPr/>
          </p:nvSpPr>
          <p:spPr>
            <a:xfrm>
              <a:off x="2978110" y="2803350"/>
              <a:ext cx="21417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&lt;secuencia&gt;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31" name="Google Shape;131;p16"/>
            <p:cNvCxnSpPr/>
            <p:nvPr/>
          </p:nvCxnSpPr>
          <p:spPr>
            <a:xfrm>
              <a:off x="8229450" y="2971800"/>
              <a:ext cx="63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32" name="Google Shape;132;p16"/>
            <p:cNvSpPr txBox="1"/>
            <p:nvPr/>
          </p:nvSpPr>
          <p:spPr>
            <a:xfrm>
              <a:off x="8908063" y="2803350"/>
              <a:ext cx="22434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&lt;int/float&gt;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Funciones sobre secuencias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38" name="Google Shape;138;p17"/>
          <p:cNvGrpSpPr/>
          <p:nvPr/>
        </p:nvGrpSpPr>
        <p:grpSpPr>
          <a:xfrm>
            <a:off x="970648" y="3327625"/>
            <a:ext cx="7338760" cy="584400"/>
            <a:chOff x="2978110" y="2679600"/>
            <a:chExt cx="7338760" cy="584400"/>
          </a:xfrm>
        </p:grpSpPr>
        <p:sp>
          <p:nvSpPr>
            <p:cNvPr id="139" name="Google Shape;139;p17"/>
            <p:cNvSpPr txBox="1"/>
            <p:nvPr/>
          </p:nvSpPr>
          <p:spPr>
            <a:xfrm>
              <a:off x="5798550" y="2679600"/>
              <a:ext cx="2430900" cy="584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tuple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0" name="Google Shape;140;p17"/>
            <p:cNvCxnSpPr/>
            <p:nvPr/>
          </p:nvCxnSpPr>
          <p:spPr>
            <a:xfrm rot="10800000">
              <a:off x="5151150" y="2987848"/>
              <a:ext cx="64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41" name="Google Shape;141;p17"/>
            <p:cNvSpPr txBox="1"/>
            <p:nvPr/>
          </p:nvSpPr>
          <p:spPr>
            <a:xfrm>
              <a:off x="2978110" y="2803350"/>
              <a:ext cx="21417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&lt;secuencia&gt;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2" name="Google Shape;142;p17"/>
            <p:cNvCxnSpPr/>
            <p:nvPr/>
          </p:nvCxnSpPr>
          <p:spPr>
            <a:xfrm>
              <a:off x="8229450" y="2971800"/>
              <a:ext cx="63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43" name="Google Shape;143;p17"/>
            <p:cNvSpPr txBox="1"/>
            <p:nvPr/>
          </p:nvSpPr>
          <p:spPr>
            <a:xfrm>
              <a:off x="8908070" y="2803350"/>
              <a:ext cx="140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&lt;tuple&gt;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4" name="Google Shape;144;p17"/>
          <p:cNvGrpSpPr/>
          <p:nvPr/>
        </p:nvGrpSpPr>
        <p:grpSpPr>
          <a:xfrm>
            <a:off x="970648" y="2182500"/>
            <a:ext cx="7293451" cy="584400"/>
            <a:chOff x="2978110" y="2679600"/>
            <a:chExt cx="7293451" cy="584400"/>
          </a:xfrm>
        </p:grpSpPr>
        <p:sp>
          <p:nvSpPr>
            <p:cNvPr id="145" name="Google Shape;145;p17"/>
            <p:cNvSpPr txBox="1"/>
            <p:nvPr/>
          </p:nvSpPr>
          <p:spPr>
            <a:xfrm>
              <a:off x="5798550" y="2679600"/>
              <a:ext cx="2430900" cy="584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6" name="Google Shape;146;p17"/>
            <p:cNvCxnSpPr/>
            <p:nvPr/>
          </p:nvCxnSpPr>
          <p:spPr>
            <a:xfrm rot="10800000">
              <a:off x="5151150" y="2987848"/>
              <a:ext cx="64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47" name="Google Shape;147;p17"/>
            <p:cNvSpPr txBox="1"/>
            <p:nvPr/>
          </p:nvSpPr>
          <p:spPr>
            <a:xfrm>
              <a:off x="2978110" y="2803350"/>
              <a:ext cx="21417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&lt;?&gt;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8" name="Google Shape;148;p17"/>
            <p:cNvCxnSpPr/>
            <p:nvPr/>
          </p:nvCxnSpPr>
          <p:spPr>
            <a:xfrm>
              <a:off x="8229450" y="2971800"/>
              <a:ext cx="63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49" name="Google Shape;149;p17"/>
            <p:cNvSpPr txBox="1"/>
            <p:nvPr/>
          </p:nvSpPr>
          <p:spPr>
            <a:xfrm>
              <a:off x="8908062" y="2803350"/>
              <a:ext cx="13635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&lt;str&gt;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970648" y="4472750"/>
            <a:ext cx="7338759" cy="584400"/>
            <a:chOff x="2978110" y="2679600"/>
            <a:chExt cx="7338759" cy="584400"/>
          </a:xfrm>
        </p:grpSpPr>
        <p:sp>
          <p:nvSpPr>
            <p:cNvPr id="151" name="Google Shape;151;p17"/>
            <p:cNvSpPr txBox="1"/>
            <p:nvPr/>
          </p:nvSpPr>
          <p:spPr>
            <a:xfrm>
              <a:off x="5798550" y="2679600"/>
              <a:ext cx="2430900" cy="584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list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52" name="Google Shape;152;p17"/>
            <p:cNvCxnSpPr/>
            <p:nvPr/>
          </p:nvCxnSpPr>
          <p:spPr>
            <a:xfrm rot="10800000">
              <a:off x="5151150" y="2987848"/>
              <a:ext cx="64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53" name="Google Shape;153;p17"/>
            <p:cNvSpPr txBox="1"/>
            <p:nvPr/>
          </p:nvSpPr>
          <p:spPr>
            <a:xfrm>
              <a:off x="2978110" y="2803350"/>
              <a:ext cx="21417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&lt;secuencia&gt;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54" name="Google Shape;154;p17"/>
            <p:cNvCxnSpPr/>
            <p:nvPr/>
          </p:nvCxnSpPr>
          <p:spPr>
            <a:xfrm>
              <a:off x="8229450" y="2971800"/>
              <a:ext cx="63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55" name="Google Shape;155;p17"/>
            <p:cNvSpPr txBox="1"/>
            <p:nvPr/>
          </p:nvSpPr>
          <p:spPr>
            <a:xfrm>
              <a:off x="8908070" y="2803350"/>
              <a:ext cx="14088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&lt;list&gt;</a:t>
              </a:r>
              <a:endParaRPr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Funciones sobre secuencias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2617000" y="2955750"/>
            <a:ext cx="2430900" cy="9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endParaRPr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2" name="Google Shape;162;p18"/>
          <p:cNvCxnSpPr/>
          <p:nvPr/>
        </p:nvCxnSpPr>
        <p:spPr>
          <a:xfrm rot="10800000">
            <a:off x="1969588" y="3140248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3" name="Google Shape;163;p18"/>
          <p:cNvSpPr txBox="1"/>
          <p:nvPr/>
        </p:nvSpPr>
        <p:spPr>
          <a:xfrm>
            <a:off x="574599" y="2955750"/>
            <a:ext cx="1363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endParaRPr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4" name="Google Shape;164;p18"/>
          <p:cNvCxnSpPr/>
          <p:nvPr/>
        </p:nvCxnSpPr>
        <p:spPr>
          <a:xfrm>
            <a:off x="5047888" y="3429000"/>
            <a:ext cx="6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5" name="Google Shape;165;p18"/>
          <p:cNvSpPr txBox="1"/>
          <p:nvPr/>
        </p:nvSpPr>
        <p:spPr>
          <a:xfrm>
            <a:off x="5726500" y="3260550"/>
            <a:ext cx="32985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&lt;secuencia&lt;int&gt;&gt;</a:t>
            </a:r>
            <a:endParaRPr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6" name="Google Shape;166;p18"/>
          <p:cNvCxnSpPr/>
          <p:nvPr/>
        </p:nvCxnSpPr>
        <p:spPr>
          <a:xfrm rot="10800000">
            <a:off x="1969588" y="3445048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7" name="Google Shape;167;p18"/>
          <p:cNvSpPr txBox="1"/>
          <p:nvPr/>
        </p:nvSpPr>
        <p:spPr>
          <a:xfrm>
            <a:off x="574599" y="3260550"/>
            <a:ext cx="1363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endParaRPr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8" name="Google Shape;168;p18"/>
          <p:cNvCxnSpPr/>
          <p:nvPr/>
        </p:nvCxnSpPr>
        <p:spPr>
          <a:xfrm rot="10800000">
            <a:off x="1969588" y="3749848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9" name="Google Shape;169;p18"/>
          <p:cNvSpPr txBox="1"/>
          <p:nvPr/>
        </p:nvSpPr>
        <p:spPr>
          <a:xfrm>
            <a:off x="574599" y="3565350"/>
            <a:ext cx="1363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&lt;int&gt;</a:t>
            </a:r>
            <a:endParaRPr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4294967295" type="title"/>
          </p:nvPr>
        </p:nvSpPr>
        <p:spPr>
          <a:xfrm>
            <a:off x="311700" y="13666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Desempaquetar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970650" y="2639925"/>
            <a:ext cx="7320600" cy="510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&lt;nombre&gt;</a:t>
            </a:r>
            <a:r>
              <a:rPr b="1"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&lt;nombre&gt;</a:t>
            </a:r>
            <a:r>
              <a:rPr b="1"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b="1"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&lt;secuencia&gt;</a:t>
            </a:r>
            <a:endParaRPr b="1" sz="24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0"/>
          <p:cNvPicPr preferRelativeResize="0"/>
          <p:nvPr/>
        </p:nvPicPr>
        <p:blipFill rotWithShape="1">
          <a:blip r:embed="rId3">
            <a:alphaModFix/>
          </a:blip>
          <a:srcRect b="49179" l="0" r="56500" t="0"/>
          <a:stretch/>
        </p:blipFill>
        <p:spPr>
          <a:xfrm>
            <a:off x="0" y="108250"/>
            <a:ext cx="3977476" cy="337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b="0" l="0" r="56500" t="51321"/>
          <a:stretch/>
        </p:blipFill>
        <p:spPr>
          <a:xfrm>
            <a:off x="0" y="3473375"/>
            <a:ext cx="3977476" cy="32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>
            <p:ph idx="4294967295" type="body"/>
          </p:nvPr>
        </p:nvSpPr>
        <p:spPr>
          <a:xfrm>
            <a:off x="5437250" y="879938"/>
            <a:ext cx="2322900" cy="183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aux = a</a:t>
            </a:r>
            <a:br>
              <a:rPr lang="en" sz="28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8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a = b</a:t>
            </a:r>
            <a:br>
              <a:rPr lang="en" sz="28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8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b = aux</a:t>
            </a:r>
            <a:endParaRPr sz="28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0"/>
          <p:cNvSpPr txBox="1"/>
          <p:nvPr>
            <p:ph idx="4294967295" type="body"/>
          </p:nvPr>
        </p:nvSpPr>
        <p:spPr>
          <a:xfrm>
            <a:off x="5437250" y="4714338"/>
            <a:ext cx="2801400" cy="750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a, b = b, a</a:t>
            </a:r>
            <a:endParaRPr sz="28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idx="4294967295" type="title"/>
          </p:nvPr>
        </p:nvSpPr>
        <p:spPr>
          <a:xfrm>
            <a:off x="311700" y="3448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Iterar + índices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89" name="Google Shape;189;p21"/>
          <p:cNvSpPr txBox="1"/>
          <p:nvPr>
            <p:ph idx="4294967295" type="body"/>
          </p:nvPr>
        </p:nvSpPr>
        <p:spPr>
          <a:xfrm>
            <a:off x="210450" y="1108325"/>
            <a:ext cx="3987300" cy="22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presidentes = [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"Bernardino Rivadavia",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"Vicente López y Planes",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"Justo José de Urquiza",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...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1"/>
          <p:cNvSpPr txBox="1"/>
          <p:nvPr>
            <p:ph idx="4294967295" type="body"/>
          </p:nvPr>
        </p:nvSpPr>
        <p:spPr>
          <a:xfrm>
            <a:off x="253425" y="3888750"/>
            <a:ext cx="3677400" cy="1505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= 0</a:t>
            </a:r>
            <a:b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in presidentes:</a:t>
            </a:r>
            <a:b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print(f'{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+ 1}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 {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}')</a:t>
            </a:r>
            <a:b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+= 1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1"/>
          <p:cNvSpPr txBox="1"/>
          <p:nvPr>
            <p:ph idx="4294967295" type="body"/>
          </p:nvPr>
        </p:nvSpPr>
        <p:spPr>
          <a:xfrm>
            <a:off x="4031950" y="1108325"/>
            <a:ext cx="4989300" cy="220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&gt;&gt;&gt; mostrar_presidentes(presidentes)</a:t>
            </a:r>
            <a:br>
              <a:rPr lang="en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Bernardino Rivadavia</a:t>
            </a:r>
            <a:br>
              <a:rPr lang="en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Vicente López y Planes</a:t>
            </a:r>
            <a:br>
              <a:rPr lang="en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Justo José de Urquiza</a:t>
            </a:r>
            <a:br>
              <a:rPr lang="en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21"/>
          <p:cNvSpPr txBox="1"/>
          <p:nvPr>
            <p:ph idx="4294967295" type="body"/>
          </p:nvPr>
        </p:nvSpPr>
        <p:spPr>
          <a:xfrm>
            <a:off x="4358400" y="3888750"/>
            <a:ext cx="4473900" cy="1505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range(len(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presidentes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= presidentes[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print(f'{</a:t>
            </a:r>
            <a:r>
              <a:rPr lang="en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+ 1}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 {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}')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 rot="2700000">
            <a:off x="7488571" y="280626"/>
            <a:ext cx="2271510" cy="389899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REPASO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