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2162" y="1864496"/>
            <a:ext cx="461967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Curso </a:t>
            </a:r>
            <a:r>
              <a:rPr spc="-15" dirty="0"/>
              <a:t>de 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dirty="0"/>
              <a:t> 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Curso </a:t>
            </a:r>
            <a:r>
              <a:rPr spc="-15" dirty="0"/>
              <a:t>de 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dirty="0"/>
              <a:t> 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Curso </a:t>
            </a:r>
            <a:r>
              <a:rPr spc="-15" dirty="0"/>
              <a:t>de 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dirty="0"/>
              <a:t> CSS3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Curso </a:t>
            </a:r>
            <a:r>
              <a:rPr spc="-15" dirty="0"/>
              <a:t>de 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dirty="0"/>
              <a:t> CSS3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Curso </a:t>
            </a:r>
            <a:r>
              <a:rPr spc="-15" dirty="0"/>
              <a:t>de 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dirty="0"/>
              <a:t> CSS3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4849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4574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5351" y="588908"/>
            <a:ext cx="755329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39" y="1092246"/>
            <a:ext cx="8077320" cy="1259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Curso </a:t>
            </a:r>
            <a:r>
              <a:rPr spc="-15" dirty="0"/>
              <a:t>de 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dirty="0"/>
              <a:t> 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cubic-bezi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470956"/>
            <a:ext cx="4105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Animaciones,</a:t>
            </a:r>
            <a:r>
              <a:rPr sz="3000" b="1" spc="-95" dirty="0">
                <a:solidFill>
                  <a:srgbClr val="45637F"/>
                </a:solidFill>
                <a:latin typeface="Arial Narrow"/>
                <a:cs typeface="Arial Narrow"/>
              </a:rPr>
              <a:t> </a:t>
            </a: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construcción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679640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Narrow"/>
                <a:cs typeface="Arial Narrow"/>
              </a:rPr>
              <a:t>Las </a:t>
            </a:r>
            <a:r>
              <a:rPr sz="1600" b="1" dirty="0">
                <a:latin typeface="Arial Narrow"/>
                <a:cs typeface="Arial Narrow"/>
              </a:rPr>
              <a:t>animaciones </a:t>
            </a:r>
            <a:r>
              <a:rPr sz="1600" spc="-5" dirty="0">
                <a:latin typeface="Arial Narrow"/>
                <a:cs typeface="Arial Narrow"/>
              </a:rPr>
              <a:t>se </a:t>
            </a:r>
            <a:r>
              <a:rPr sz="1600" spc="10" dirty="0">
                <a:latin typeface="Arial Narrow"/>
                <a:cs typeface="Arial Narrow"/>
              </a:rPr>
              <a:t>activan </a:t>
            </a:r>
            <a:r>
              <a:rPr sz="1600" spc="35" dirty="0">
                <a:latin typeface="Arial Narrow"/>
                <a:cs typeface="Arial Narrow"/>
              </a:rPr>
              <a:t>ni </a:t>
            </a:r>
            <a:r>
              <a:rPr sz="1600" spc="15" dirty="0">
                <a:latin typeface="Arial Narrow"/>
                <a:cs typeface="Arial Narrow"/>
              </a:rPr>
              <a:t>bien </a:t>
            </a:r>
            <a:r>
              <a:rPr sz="1600" spc="-5" dirty="0">
                <a:latin typeface="Arial Narrow"/>
                <a:cs typeface="Arial Narrow"/>
              </a:rPr>
              <a:t>entramos a la </a:t>
            </a:r>
            <a:r>
              <a:rPr sz="1600" spc="10" dirty="0">
                <a:latin typeface="Arial Narrow"/>
                <a:cs typeface="Arial Narrow"/>
              </a:rPr>
              <a:t>página </a:t>
            </a:r>
            <a:r>
              <a:rPr sz="1600" dirty="0">
                <a:latin typeface="Arial Narrow"/>
                <a:cs typeface="Arial Narrow"/>
              </a:rPr>
              <a:t>, pero </a:t>
            </a:r>
            <a:r>
              <a:rPr sz="1600" spc="5" dirty="0">
                <a:latin typeface="Arial Narrow"/>
                <a:cs typeface="Arial Narrow"/>
              </a:rPr>
              <a:t>igualmente </a:t>
            </a:r>
            <a:r>
              <a:rPr sz="1600" spc="-5" dirty="0">
                <a:latin typeface="Arial Narrow"/>
                <a:cs typeface="Arial Narrow"/>
              </a:rPr>
              <a:t>son </a:t>
            </a:r>
            <a:r>
              <a:rPr sz="1600" spc="5" dirty="0">
                <a:latin typeface="Arial Narrow"/>
                <a:cs typeface="Arial Narrow"/>
              </a:rPr>
              <a:t>fácilmente  </a:t>
            </a:r>
            <a:r>
              <a:rPr sz="1600" spc="-5" dirty="0">
                <a:latin typeface="Arial Narrow"/>
                <a:cs typeface="Arial Narrow"/>
              </a:rPr>
              <a:t>controlables a través de </a:t>
            </a:r>
            <a:r>
              <a:rPr sz="1600" b="1" spc="-5" dirty="0">
                <a:latin typeface="Arial Narrow"/>
                <a:cs typeface="Arial Narrow"/>
              </a:rPr>
              <a:t>JS</a:t>
            </a:r>
            <a:r>
              <a:rPr sz="1600" spc="-5" dirty="0">
                <a:latin typeface="Arial Narrow"/>
                <a:cs typeface="Arial Narrow"/>
              </a:rPr>
              <a:t>. </a:t>
            </a:r>
            <a:r>
              <a:rPr sz="1600" spc="-15" dirty="0">
                <a:latin typeface="Arial Narrow"/>
                <a:cs typeface="Arial Narrow"/>
              </a:rPr>
              <a:t>Veamos </a:t>
            </a:r>
            <a:r>
              <a:rPr sz="1600" spc="-5" dirty="0">
                <a:latin typeface="Arial Narrow"/>
                <a:cs typeface="Arial Narrow"/>
              </a:rPr>
              <a:t>qué </a:t>
            </a:r>
            <a:r>
              <a:rPr sz="1600" b="1" dirty="0">
                <a:latin typeface="Arial Narrow"/>
                <a:cs typeface="Arial Narrow"/>
              </a:rPr>
              <a:t>propiedades </a:t>
            </a:r>
            <a:r>
              <a:rPr sz="1600" spc="-5" dirty="0">
                <a:latin typeface="Arial Narrow"/>
                <a:cs typeface="Arial Narrow"/>
              </a:rPr>
              <a:t>nos </a:t>
            </a:r>
            <a:r>
              <a:rPr sz="1600" spc="10" dirty="0">
                <a:latin typeface="Arial Narrow"/>
                <a:cs typeface="Arial Narrow"/>
              </a:rPr>
              <a:t>permite </a:t>
            </a:r>
            <a:r>
              <a:rPr sz="1600" spc="5" dirty="0">
                <a:latin typeface="Arial Narrow"/>
                <a:cs typeface="Arial Narrow"/>
              </a:rPr>
              <a:t>construir </a:t>
            </a:r>
            <a:r>
              <a:rPr sz="1600" spc="-5" dirty="0">
                <a:latin typeface="Arial Narrow"/>
                <a:cs typeface="Arial Narrow"/>
              </a:rPr>
              <a:t>una  </a:t>
            </a:r>
            <a:r>
              <a:rPr sz="1600" spc="10" dirty="0">
                <a:latin typeface="Arial Narrow"/>
                <a:cs typeface="Arial Narrow"/>
              </a:rPr>
              <a:t>animación.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037" y="2006524"/>
            <a:ext cx="3881925" cy="2566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 smtClean="0"/>
              <a:t>Codo a Codo</a:t>
            </a:r>
            <a:endParaRPr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306163"/>
            <a:ext cx="5247005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dirty="0">
                <a:solidFill>
                  <a:srgbClr val="45637F"/>
                </a:solidFill>
              </a:rPr>
              <a:t>animation-ﬁll-mode</a:t>
            </a:r>
            <a:endParaRPr sz="3000"/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Nos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permite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saber como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termina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y en qué modo lo hace la</a:t>
            </a:r>
            <a:r>
              <a:rPr sz="1600" b="0" spc="1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animación,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dirty="0"/>
          </a:p>
        </p:txBody>
      </p:sp>
      <p:sp>
        <p:nvSpPr>
          <p:cNvPr id="3" name="object 3"/>
          <p:cNvSpPr txBox="1"/>
          <p:nvPr/>
        </p:nvSpPr>
        <p:spPr>
          <a:xfrm>
            <a:off x="899071" y="1511346"/>
            <a:ext cx="6614159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dirty="0">
                <a:latin typeface="Arial Narrow"/>
                <a:cs typeface="Arial Narrow"/>
              </a:rPr>
              <a:t>Backwards,</a:t>
            </a:r>
            <a:endParaRPr sz="1600">
              <a:latin typeface="Arial Narrow"/>
              <a:cs typeface="Arial Narrow"/>
            </a:endParaRPr>
          </a:p>
          <a:p>
            <a:pPr marL="363855" marR="28575">
              <a:lnSpc>
                <a:spcPct val="101600"/>
              </a:lnSpc>
            </a:pPr>
            <a:r>
              <a:rPr sz="1600" b="1" dirty="0">
                <a:latin typeface="Arial Narrow"/>
                <a:cs typeface="Arial Narrow"/>
              </a:rPr>
              <a:t>No </a:t>
            </a:r>
            <a:r>
              <a:rPr sz="1600" b="1" spc="-5" dirty="0">
                <a:latin typeface="Arial Narrow"/>
                <a:cs typeface="Arial Narrow"/>
              </a:rPr>
              <a:t>empieza </a:t>
            </a:r>
            <a:r>
              <a:rPr sz="1600" b="1" dirty="0">
                <a:latin typeface="Arial Narrow"/>
                <a:cs typeface="Arial Narrow"/>
              </a:rPr>
              <a:t>del elemento sin animación </a:t>
            </a:r>
            <a:r>
              <a:rPr sz="1600" spc="15" dirty="0">
                <a:latin typeface="Arial Narrow"/>
                <a:cs typeface="Arial Narrow"/>
              </a:rPr>
              <a:t>sino </a:t>
            </a:r>
            <a:r>
              <a:rPr sz="1600" spc="-5" dirty="0">
                <a:latin typeface="Arial Narrow"/>
                <a:cs typeface="Arial Narrow"/>
              </a:rPr>
              <a:t>que lo hace del </a:t>
            </a:r>
            <a:r>
              <a:rPr sz="1600" b="1" spc="-5" dirty="0">
                <a:latin typeface="Arial Narrow"/>
                <a:cs typeface="Arial Narrow"/>
              </a:rPr>
              <a:t>from</a:t>
            </a:r>
            <a:r>
              <a:rPr sz="1600" spc="-5" dirty="0">
                <a:latin typeface="Arial Narrow"/>
                <a:cs typeface="Arial Narrow"/>
              </a:rPr>
              <a:t>, luego </a:t>
            </a:r>
            <a:r>
              <a:rPr sz="1600" spc="10" dirty="0">
                <a:latin typeface="Arial Narrow"/>
                <a:cs typeface="Arial Narrow"/>
              </a:rPr>
              <a:t>termina  </a:t>
            </a:r>
            <a:r>
              <a:rPr sz="1600" spc="-5" dirty="0">
                <a:latin typeface="Arial Narrow"/>
                <a:cs typeface="Arial Narrow"/>
              </a:rPr>
              <a:t>en el elemento </a:t>
            </a:r>
            <a:r>
              <a:rPr sz="1600" b="1" dirty="0">
                <a:latin typeface="Arial Narrow"/>
                <a:cs typeface="Arial Narrow"/>
              </a:rPr>
              <a:t>sin</a:t>
            </a:r>
            <a:r>
              <a:rPr sz="1600" b="1" spc="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animación.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363855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10" dirty="0">
                <a:latin typeface="Arial Narrow"/>
                <a:cs typeface="Arial Narrow"/>
              </a:rPr>
              <a:t>Forwards,</a:t>
            </a:r>
            <a:endParaRPr sz="1600">
              <a:latin typeface="Arial Narrow"/>
              <a:cs typeface="Arial Narrow"/>
            </a:endParaRPr>
          </a:p>
          <a:p>
            <a:pPr marL="363855" marR="5080" indent="45720">
              <a:lnSpc>
                <a:spcPct val="101600"/>
              </a:lnSpc>
            </a:pPr>
            <a:r>
              <a:rPr sz="1600" b="1" dirty="0">
                <a:latin typeface="Arial Narrow"/>
                <a:cs typeface="Arial Narrow"/>
              </a:rPr>
              <a:t>Empieza normalmente </a:t>
            </a:r>
            <a:r>
              <a:rPr sz="1600" dirty="0">
                <a:latin typeface="Arial Narrow"/>
                <a:cs typeface="Arial Narrow"/>
              </a:rPr>
              <a:t>, pero no </a:t>
            </a:r>
            <a:r>
              <a:rPr sz="1600" spc="-5" dirty="0">
                <a:latin typeface="Arial Narrow"/>
                <a:cs typeface="Arial Narrow"/>
              </a:rPr>
              <a:t>vuelve al </a:t>
            </a:r>
            <a:r>
              <a:rPr sz="1600" spc="15" dirty="0">
                <a:latin typeface="Arial Narrow"/>
                <a:cs typeface="Arial Narrow"/>
              </a:rPr>
              <a:t>ﬁnal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b="1" dirty="0">
                <a:latin typeface="Arial Narrow"/>
                <a:cs typeface="Arial Narrow"/>
              </a:rPr>
              <a:t>elemento sin animación </a:t>
            </a:r>
            <a:r>
              <a:rPr sz="1600" spc="15" dirty="0">
                <a:latin typeface="Arial Narrow"/>
                <a:cs typeface="Arial Narrow"/>
              </a:rPr>
              <a:t>sino  </a:t>
            </a:r>
            <a:r>
              <a:rPr sz="1600" spc="-5" dirty="0">
                <a:latin typeface="Arial Narrow"/>
                <a:cs typeface="Arial Narrow"/>
              </a:rPr>
              <a:t>que </a:t>
            </a:r>
            <a:r>
              <a:rPr sz="1600" spc="10" dirty="0">
                <a:latin typeface="Arial Narrow"/>
                <a:cs typeface="Arial Narrow"/>
              </a:rPr>
              <a:t>termina </a:t>
            </a:r>
            <a:r>
              <a:rPr sz="1600" spc="-5" dirty="0">
                <a:latin typeface="Arial Narrow"/>
                <a:cs typeface="Arial Narrow"/>
              </a:rPr>
              <a:t>en el to </a:t>
            </a:r>
            <a:r>
              <a:rPr sz="1600" dirty="0">
                <a:latin typeface="Arial Narrow"/>
                <a:cs typeface="Arial Narrow"/>
              </a:rPr>
              <a:t>(depende </a:t>
            </a:r>
            <a:r>
              <a:rPr sz="1600" spc="10" dirty="0">
                <a:latin typeface="Arial Narrow"/>
                <a:cs typeface="Arial Narrow"/>
              </a:rPr>
              <a:t>igual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b="1" spc="5" dirty="0">
                <a:latin typeface="Arial Narrow"/>
                <a:cs typeface="Arial Narrow"/>
              </a:rPr>
              <a:t>animation-direction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10" dirty="0">
                <a:latin typeface="Arial Narrow"/>
                <a:cs typeface="Arial Narrow"/>
              </a:rPr>
              <a:t>termina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en  el </a:t>
            </a:r>
            <a:r>
              <a:rPr sz="1600" b="1" dirty="0">
                <a:latin typeface="Arial Narrow"/>
                <a:cs typeface="Arial Narrow"/>
              </a:rPr>
              <a:t>from </a:t>
            </a:r>
            <a:r>
              <a:rPr sz="1600" spc="-5" dirty="0">
                <a:latin typeface="Arial Narrow"/>
                <a:cs typeface="Arial Narrow"/>
              </a:rPr>
              <a:t>o en el </a:t>
            </a:r>
            <a:r>
              <a:rPr sz="1600" b="1" spc="-5" dirty="0">
                <a:latin typeface="Arial Narrow"/>
                <a:cs typeface="Arial Narrow"/>
              </a:rPr>
              <a:t>to</a:t>
            </a:r>
            <a:r>
              <a:rPr sz="1600" spc="-5" dirty="0">
                <a:latin typeface="Arial Narrow"/>
                <a:cs typeface="Arial Narrow"/>
              </a:rPr>
              <a:t>).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363855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dirty="0">
                <a:latin typeface="Arial Narrow"/>
                <a:cs typeface="Arial Narrow"/>
              </a:rPr>
              <a:t>Normal,</a:t>
            </a:r>
            <a:endParaRPr sz="1600">
              <a:latin typeface="Arial Narrow"/>
              <a:cs typeface="Arial Narrow"/>
            </a:endParaRPr>
          </a:p>
          <a:p>
            <a:pPr marL="363855" marR="371475">
              <a:lnSpc>
                <a:spcPct val="101600"/>
              </a:lnSpc>
            </a:pPr>
            <a:r>
              <a:rPr sz="1600" spc="10" dirty="0">
                <a:latin typeface="Arial Narrow"/>
                <a:cs typeface="Arial Narrow"/>
              </a:rPr>
              <a:t>Empieza </a:t>
            </a:r>
            <a:r>
              <a:rPr sz="1600" spc="-5" dirty="0">
                <a:latin typeface="Arial Narrow"/>
                <a:cs typeface="Arial Narrow"/>
              </a:rPr>
              <a:t>el elemento común </a:t>
            </a:r>
            <a:r>
              <a:rPr sz="1600" spc="20" dirty="0">
                <a:latin typeface="Arial Narrow"/>
                <a:cs typeface="Arial Narrow"/>
              </a:rPr>
              <a:t>sin </a:t>
            </a:r>
            <a:r>
              <a:rPr sz="1600" spc="10" dirty="0">
                <a:latin typeface="Arial Narrow"/>
                <a:cs typeface="Arial Narrow"/>
              </a:rPr>
              <a:t>animación, </a:t>
            </a:r>
            <a:r>
              <a:rPr sz="1600" spc="-5" dirty="0">
                <a:latin typeface="Arial Narrow"/>
                <a:cs typeface="Arial Narrow"/>
              </a:rPr>
              <a:t>luego va del </a:t>
            </a:r>
            <a:r>
              <a:rPr sz="1600" b="1" dirty="0">
                <a:latin typeface="Arial Narrow"/>
                <a:cs typeface="Arial Narrow"/>
              </a:rPr>
              <a:t>from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b="1" spc="-5" dirty="0">
                <a:latin typeface="Arial Narrow"/>
                <a:cs typeface="Arial Narrow"/>
              </a:rPr>
              <a:t>to</a:t>
            </a:r>
            <a:r>
              <a:rPr sz="1600" spc="-5" dirty="0">
                <a:latin typeface="Arial Narrow"/>
                <a:cs typeface="Arial Narrow"/>
              </a:rPr>
              <a:t>, y vuelve al  elemento </a:t>
            </a:r>
            <a:r>
              <a:rPr sz="1600" spc="20" dirty="0">
                <a:latin typeface="Arial Narrow"/>
                <a:cs typeface="Arial Narrow"/>
              </a:rPr>
              <a:t>sin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animación.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306163"/>
            <a:ext cx="5550535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dirty="0">
                <a:solidFill>
                  <a:srgbClr val="45637F"/>
                </a:solidFill>
              </a:rPr>
              <a:t>animation-ﬁll-mode</a:t>
            </a:r>
            <a:endParaRPr sz="3000"/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Un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ejemplo completo de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animación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incluyendo </a:t>
            </a:r>
            <a:r>
              <a:rPr sz="1600" dirty="0">
                <a:solidFill>
                  <a:srgbClr val="000000"/>
                </a:solidFill>
              </a:rPr>
              <a:t>animation-ﬁll-mode</a:t>
            </a:r>
            <a:r>
              <a:rPr sz="1600" spc="20" dirty="0">
                <a:solidFill>
                  <a:srgbClr val="000000"/>
                </a:solidFill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sería,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5950" y="1376649"/>
            <a:ext cx="4012099" cy="3203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470956"/>
            <a:ext cx="2421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animation-name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682434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spc="10" dirty="0">
                <a:latin typeface="Arial Narrow"/>
                <a:cs typeface="Arial Narrow"/>
              </a:rPr>
              <a:t>obligatoria, </a:t>
            </a:r>
            <a:r>
              <a:rPr sz="1600" spc="-5" dirty="0">
                <a:latin typeface="Arial Narrow"/>
                <a:cs typeface="Arial Narrow"/>
              </a:rPr>
              <a:t>es la </a:t>
            </a:r>
            <a:r>
              <a:rPr sz="1600" spc="10" dirty="0">
                <a:latin typeface="Arial Narrow"/>
                <a:cs typeface="Arial Narrow"/>
              </a:rPr>
              <a:t>única </a:t>
            </a:r>
            <a:r>
              <a:rPr sz="1600" dirty="0">
                <a:latin typeface="Arial Narrow"/>
                <a:cs typeface="Arial Narrow"/>
              </a:rPr>
              <a:t>forma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5" dirty="0">
                <a:latin typeface="Arial Narrow"/>
                <a:cs typeface="Arial Narrow"/>
              </a:rPr>
              <a:t>vincular </a:t>
            </a:r>
            <a:r>
              <a:rPr sz="1600" spc="-5" dirty="0">
                <a:latin typeface="Arial Narrow"/>
                <a:cs typeface="Arial Narrow"/>
              </a:rPr>
              <a:t>el elemento con la </a:t>
            </a:r>
            <a:r>
              <a:rPr sz="1600" spc="10" dirty="0">
                <a:latin typeface="Arial Narrow"/>
                <a:cs typeface="Arial Narrow"/>
              </a:rPr>
              <a:t>animación. </a:t>
            </a:r>
            <a:r>
              <a:rPr sz="1600" dirty="0">
                <a:latin typeface="Arial Narrow"/>
                <a:cs typeface="Arial Narrow"/>
              </a:rPr>
              <a:t>Hace 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dirty="0">
                <a:latin typeface="Arial Narrow"/>
                <a:cs typeface="Arial Narrow"/>
              </a:rPr>
              <a:t>nombre </a:t>
            </a:r>
            <a:r>
              <a:rPr sz="1600" spc="-5" dirty="0">
                <a:latin typeface="Arial Narrow"/>
                <a:cs typeface="Arial Narrow"/>
              </a:rPr>
              <a:t>de la </a:t>
            </a:r>
            <a:r>
              <a:rPr sz="1600" spc="10" dirty="0">
                <a:latin typeface="Arial Narrow"/>
                <a:cs typeface="Arial Narrow"/>
              </a:rPr>
              <a:t>animación, </a:t>
            </a:r>
            <a:r>
              <a:rPr sz="1600" spc="-5" dirty="0">
                <a:latin typeface="Arial Narrow"/>
                <a:cs typeface="Arial Narrow"/>
              </a:rPr>
              <a:t>que vamos a </a:t>
            </a:r>
            <a:r>
              <a:rPr sz="1600" dirty="0">
                <a:latin typeface="Arial Narrow"/>
                <a:cs typeface="Arial Narrow"/>
              </a:rPr>
              <a:t>generar </a:t>
            </a:r>
            <a:r>
              <a:rPr sz="1600" spc="-5" dirty="0">
                <a:latin typeface="Arial Narrow"/>
                <a:cs typeface="Arial Narrow"/>
              </a:rPr>
              <a:t>en la regla, veamos un ejemplo  </a:t>
            </a:r>
            <a:r>
              <a:rPr sz="1600" dirty="0">
                <a:latin typeface="Arial Narrow"/>
                <a:cs typeface="Arial Narrow"/>
              </a:rPr>
              <a:t>para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entenderlo.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75" y="2278825"/>
            <a:ext cx="5734049" cy="1552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2854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animation-duration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508875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Es una </a:t>
            </a:r>
            <a:r>
              <a:rPr sz="1600" b="1" dirty="0">
                <a:latin typeface="Arial Narrow"/>
                <a:cs typeface="Arial Narrow"/>
              </a:rPr>
              <a:t>propiedad </a:t>
            </a:r>
            <a:r>
              <a:rPr sz="1600" b="1" spc="-5" dirty="0">
                <a:latin typeface="Arial Narrow"/>
                <a:cs typeface="Arial Narrow"/>
              </a:rPr>
              <a:t>obligatoria</a:t>
            </a:r>
            <a:r>
              <a:rPr sz="1600" spc="-5" dirty="0">
                <a:latin typeface="Arial Narrow"/>
                <a:cs typeface="Arial Narrow"/>
              </a:rPr>
              <a:t>, </a:t>
            </a:r>
            <a:r>
              <a:rPr sz="1600" dirty="0">
                <a:latin typeface="Arial Narrow"/>
                <a:cs typeface="Arial Narrow"/>
              </a:rPr>
              <a:t>porque </a:t>
            </a:r>
            <a:r>
              <a:rPr sz="1600" spc="-5" dirty="0">
                <a:latin typeface="Arial Narrow"/>
                <a:cs typeface="Arial Narrow"/>
              </a:rPr>
              <a:t>el valor </a:t>
            </a:r>
            <a:r>
              <a:rPr sz="1600" spc="5" dirty="0">
                <a:latin typeface="Arial Narrow"/>
                <a:cs typeface="Arial Narrow"/>
              </a:rPr>
              <a:t>predeterminado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b="1" spc="-5" dirty="0">
                <a:latin typeface="Arial Narrow"/>
                <a:cs typeface="Arial Narrow"/>
              </a:rPr>
              <a:t>0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spc="-5" dirty="0">
                <a:latin typeface="Arial Narrow"/>
                <a:cs typeface="Arial Narrow"/>
              </a:rPr>
              <a:t>que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no pongo </a:t>
            </a:r>
            <a:r>
              <a:rPr sz="1600" spc="10" dirty="0">
                <a:latin typeface="Arial Narrow"/>
                <a:cs typeface="Arial Narrow"/>
              </a:rPr>
              <a:t>ningún  </a:t>
            </a:r>
            <a:r>
              <a:rPr sz="1600" spc="5" dirty="0">
                <a:latin typeface="Arial Narrow"/>
                <a:cs typeface="Arial Narrow"/>
              </a:rPr>
              <a:t>duration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5" dirty="0">
                <a:latin typeface="Arial Narrow"/>
                <a:cs typeface="Arial Narrow"/>
              </a:rPr>
              <a:t>animación </a:t>
            </a:r>
            <a:r>
              <a:rPr sz="1600" spc="-5" dirty="0">
                <a:latin typeface="Arial Narrow"/>
                <a:cs typeface="Arial Narrow"/>
              </a:rPr>
              <a:t>nunca a </a:t>
            </a:r>
            <a:r>
              <a:rPr sz="1600" spc="-10" dirty="0">
                <a:latin typeface="Arial Narrow"/>
                <a:cs typeface="Arial Narrow"/>
              </a:rPr>
              <a:t>suceder. </a:t>
            </a:r>
            <a:r>
              <a:rPr sz="1600" dirty="0">
                <a:latin typeface="Arial Narrow"/>
                <a:cs typeface="Arial Narrow"/>
              </a:rPr>
              <a:t>Hace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cuánto </a:t>
            </a:r>
            <a:r>
              <a:rPr sz="1600" dirty="0">
                <a:latin typeface="Arial Narrow"/>
                <a:cs typeface="Arial Narrow"/>
              </a:rPr>
              <a:t>dura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b="1" dirty="0">
                <a:latin typeface="Arial Narrow"/>
                <a:cs typeface="Arial Narrow"/>
              </a:rPr>
              <a:t>animación </a:t>
            </a:r>
            <a:r>
              <a:rPr sz="1600" spc="-5" dirty="0">
                <a:latin typeface="Arial Narrow"/>
                <a:cs typeface="Arial Narrow"/>
              </a:rPr>
              <a:t>y sus </a:t>
            </a:r>
            <a:r>
              <a:rPr sz="1600" b="1" dirty="0">
                <a:latin typeface="Arial Narrow"/>
                <a:cs typeface="Arial Narrow"/>
              </a:rPr>
              <a:t>valores  </a:t>
            </a:r>
            <a:r>
              <a:rPr sz="1600" spc="5" dirty="0">
                <a:latin typeface="Arial Narrow"/>
                <a:cs typeface="Arial Narrow"/>
              </a:rPr>
              <a:t>posibles </a:t>
            </a:r>
            <a:r>
              <a:rPr sz="1600" spc="-5" dirty="0">
                <a:latin typeface="Arial Narrow"/>
                <a:cs typeface="Arial Narrow"/>
              </a:rPr>
              <a:t>pueden ser en </a:t>
            </a:r>
            <a:r>
              <a:rPr sz="1600" b="1" dirty="0">
                <a:latin typeface="Arial Narrow"/>
                <a:cs typeface="Arial Narrow"/>
              </a:rPr>
              <a:t>ms o </a:t>
            </a:r>
            <a:r>
              <a:rPr sz="1600" b="1" spc="-5" dirty="0">
                <a:latin typeface="Arial Narrow"/>
                <a:cs typeface="Arial Narrow"/>
              </a:rPr>
              <a:t>s.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 Narrow"/>
                <a:cs typeface="Arial Narrow"/>
              </a:rPr>
              <a:t>Cuanto más tiempo </a:t>
            </a:r>
            <a:r>
              <a:rPr sz="1600" b="1" spc="-5" dirty="0">
                <a:latin typeface="Arial Narrow"/>
                <a:cs typeface="Arial Narrow"/>
              </a:rPr>
              <a:t>le </a:t>
            </a:r>
            <a:r>
              <a:rPr sz="1600" b="1" dirty="0">
                <a:latin typeface="Arial Narrow"/>
                <a:cs typeface="Arial Narrow"/>
              </a:rPr>
              <a:t>ponemos </a:t>
            </a:r>
            <a:r>
              <a:rPr sz="1600" b="1" spc="-5" dirty="0">
                <a:latin typeface="Arial Narrow"/>
                <a:cs typeface="Arial Narrow"/>
              </a:rPr>
              <a:t>a la </a:t>
            </a:r>
            <a:r>
              <a:rPr sz="1600" b="1" dirty="0">
                <a:latin typeface="Arial Narrow"/>
                <a:cs typeface="Arial Narrow"/>
              </a:rPr>
              <a:t>animación más lenta </a:t>
            </a:r>
            <a:r>
              <a:rPr sz="1600" b="1" spc="-5" dirty="0">
                <a:latin typeface="Arial Narrow"/>
                <a:cs typeface="Arial Narrow"/>
              </a:rPr>
              <a:t>va a</a:t>
            </a:r>
            <a:r>
              <a:rPr sz="1600" b="1" spc="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ser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962" y="2608962"/>
            <a:ext cx="3648074" cy="1819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75" y="470960"/>
            <a:ext cx="665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animation-delay &amp;</a:t>
            </a:r>
            <a:r>
              <a:rPr sz="3000" spc="-10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animation-timing-function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dirty="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504430" cy="2498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15" dirty="0">
                <a:latin typeface="Arial Narrow"/>
                <a:cs typeface="Arial Narrow"/>
              </a:rPr>
              <a:t>Animation </a:t>
            </a:r>
            <a:r>
              <a:rPr sz="1600" spc="-20" dirty="0">
                <a:latin typeface="Arial Narrow"/>
                <a:cs typeface="Arial Narrow"/>
              </a:rPr>
              <a:t>delay, </a:t>
            </a:r>
            <a:r>
              <a:rPr sz="1600" spc="-5" dirty="0">
                <a:latin typeface="Arial Narrow"/>
                <a:cs typeface="Arial Narrow"/>
              </a:rPr>
              <a:t>hace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</a:t>
            </a:r>
            <a:r>
              <a:rPr sz="1600" b="1" dirty="0">
                <a:latin typeface="Arial Narrow"/>
                <a:cs typeface="Arial Narrow"/>
              </a:rPr>
              <a:t>cuánto tarda </a:t>
            </a:r>
            <a:r>
              <a:rPr sz="1600" b="1" spc="-5" dirty="0">
                <a:latin typeface="Arial Narrow"/>
                <a:cs typeface="Arial Narrow"/>
              </a:rPr>
              <a:t>la </a:t>
            </a:r>
            <a:r>
              <a:rPr sz="1600" b="1" dirty="0">
                <a:latin typeface="Arial Narrow"/>
                <a:cs typeface="Arial Narrow"/>
              </a:rPr>
              <a:t>animación en comenzar </a:t>
            </a:r>
            <a:r>
              <a:rPr sz="1600" spc="-5" dirty="0">
                <a:latin typeface="Arial Narrow"/>
                <a:cs typeface="Arial Narrow"/>
              </a:rPr>
              <a:t>y sus valores </a:t>
            </a:r>
            <a:r>
              <a:rPr sz="1600" spc="5" dirty="0">
                <a:latin typeface="Arial Narrow"/>
                <a:cs typeface="Arial Narrow"/>
              </a:rPr>
              <a:t>posibles  </a:t>
            </a:r>
            <a:r>
              <a:rPr sz="1600" spc="-5" dirty="0">
                <a:latin typeface="Arial Narrow"/>
                <a:cs typeface="Arial Narrow"/>
              </a:rPr>
              <a:t>pueden ser en </a:t>
            </a:r>
            <a:r>
              <a:rPr sz="1600" b="1" dirty="0">
                <a:latin typeface="Arial Narrow"/>
                <a:cs typeface="Arial Narrow"/>
              </a:rPr>
              <a:t>ms o</a:t>
            </a:r>
            <a:r>
              <a:rPr sz="1600" b="1" spc="5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s.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Narrow"/>
                <a:cs typeface="Arial Narrow"/>
              </a:rPr>
              <a:t>Por otro </a:t>
            </a:r>
            <a:r>
              <a:rPr sz="1600" spc="-5" dirty="0">
                <a:latin typeface="Arial Narrow"/>
                <a:cs typeface="Arial Narrow"/>
              </a:rPr>
              <a:t>lado, </a:t>
            </a:r>
            <a:r>
              <a:rPr sz="1600" b="1" dirty="0">
                <a:latin typeface="Arial Narrow"/>
                <a:cs typeface="Arial Narrow"/>
              </a:rPr>
              <a:t>animation-timing-function </a:t>
            </a:r>
            <a:r>
              <a:rPr sz="1600" spc="-5" dirty="0">
                <a:latin typeface="Arial Narrow"/>
                <a:cs typeface="Arial Narrow"/>
              </a:rPr>
              <a:t>es cómo sucede la </a:t>
            </a:r>
            <a:r>
              <a:rPr sz="1600" b="1" dirty="0">
                <a:latin typeface="Arial Narrow"/>
                <a:cs typeface="Arial Narrow"/>
              </a:rPr>
              <a:t>transición, </a:t>
            </a:r>
            <a:r>
              <a:rPr sz="1600" spc="-5" dirty="0">
                <a:latin typeface="Arial Narrow"/>
                <a:cs typeface="Arial Narrow"/>
              </a:rPr>
              <a:t>los valores </a:t>
            </a:r>
            <a:r>
              <a:rPr sz="1600" spc="5" dirty="0">
                <a:latin typeface="Arial Narrow"/>
                <a:cs typeface="Arial Narrow"/>
              </a:rPr>
              <a:t>posibles</a:t>
            </a:r>
            <a:r>
              <a:rPr sz="1600" spc="8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son: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 Narrow"/>
                <a:cs typeface="Arial Narrow"/>
              </a:rPr>
              <a:t>ease ,</a:t>
            </a:r>
            <a:r>
              <a:rPr sz="1600" spc="-5" dirty="0">
                <a:latin typeface="Arial Narrow"/>
                <a:cs typeface="Arial Narrow"/>
              </a:rPr>
              <a:t>valor </a:t>
            </a:r>
            <a:r>
              <a:rPr sz="1600" dirty="0">
                <a:latin typeface="Arial Narrow"/>
                <a:cs typeface="Arial Narrow"/>
              </a:rPr>
              <a:t>predeterminado, </a:t>
            </a:r>
            <a:r>
              <a:rPr sz="1600" spc="35" dirty="0">
                <a:latin typeface="Arial Narrow"/>
                <a:cs typeface="Arial Narrow"/>
              </a:rPr>
              <a:t>inicia </a:t>
            </a:r>
            <a:r>
              <a:rPr sz="1600" spc="5" dirty="0">
                <a:latin typeface="Arial Narrow"/>
                <a:cs typeface="Arial Narrow"/>
              </a:rPr>
              <a:t>despacio, </a:t>
            </a:r>
            <a:r>
              <a:rPr sz="1600" spc="-5" dirty="0">
                <a:latin typeface="Arial Narrow"/>
                <a:cs typeface="Arial Narrow"/>
              </a:rPr>
              <a:t>sucede </a:t>
            </a:r>
            <a:r>
              <a:rPr sz="1600" spc="10" dirty="0">
                <a:latin typeface="Arial Narrow"/>
                <a:cs typeface="Arial Narrow"/>
              </a:rPr>
              <a:t>rápido </a:t>
            </a:r>
            <a:r>
              <a:rPr sz="1600" spc="-5" dirty="0">
                <a:latin typeface="Arial Narrow"/>
                <a:cs typeface="Arial Narrow"/>
              </a:rPr>
              <a:t>y </a:t>
            </a:r>
            <a:r>
              <a:rPr sz="1600" spc="10" dirty="0">
                <a:latin typeface="Arial Narrow"/>
                <a:cs typeface="Arial Narrow"/>
              </a:rPr>
              <a:t>termina</a:t>
            </a:r>
            <a:r>
              <a:rPr sz="1600" spc="5" dirty="0">
                <a:latin typeface="Arial Narrow"/>
                <a:cs typeface="Arial Narrow"/>
              </a:rPr>
              <a:t> despacio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spc="-15" dirty="0">
                <a:latin typeface="Arial Narrow"/>
                <a:cs typeface="Arial Narrow"/>
              </a:rPr>
              <a:t>linear, </a:t>
            </a:r>
            <a:r>
              <a:rPr sz="1600" spc="5" dirty="0">
                <a:latin typeface="Arial Narrow"/>
                <a:cs typeface="Arial Narrow"/>
              </a:rPr>
              <a:t>mantiene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0" dirty="0">
                <a:latin typeface="Arial Narrow"/>
                <a:cs typeface="Arial Narrow"/>
              </a:rPr>
              <a:t>transición </a:t>
            </a:r>
            <a:r>
              <a:rPr sz="1600" spc="-5" dirty="0">
                <a:latin typeface="Arial Narrow"/>
                <a:cs typeface="Arial Narrow"/>
              </a:rPr>
              <a:t>con </a:t>
            </a:r>
            <a:r>
              <a:rPr sz="1600" spc="10" dirty="0">
                <a:latin typeface="Arial Narrow"/>
                <a:cs typeface="Arial Narrow"/>
              </a:rPr>
              <a:t>estilo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5" dirty="0">
                <a:latin typeface="Arial Narrow"/>
                <a:cs typeface="Arial Narrow"/>
              </a:rPr>
              <a:t>velocidad </a:t>
            </a:r>
            <a:r>
              <a:rPr sz="1600" spc="10" dirty="0">
                <a:latin typeface="Arial Narrow"/>
                <a:cs typeface="Arial Narrow"/>
              </a:rPr>
              <a:t>igual </a:t>
            </a:r>
            <a:r>
              <a:rPr sz="1600" spc="-5" dirty="0">
                <a:latin typeface="Arial Narrow"/>
                <a:cs typeface="Arial Narrow"/>
              </a:rPr>
              <a:t>en toda la </a:t>
            </a:r>
            <a:r>
              <a:rPr sz="1600" spc="5" dirty="0">
                <a:latin typeface="Arial Narrow"/>
                <a:cs typeface="Arial Narrow"/>
              </a:rPr>
              <a:t>duración </a:t>
            </a:r>
            <a:r>
              <a:rPr sz="1600" spc="-5" dirty="0">
                <a:latin typeface="Arial Narrow"/>
                <a:cs typeface="Arial Narrow"/>
              </a:rPr>
              <a:t>de la</a:t>
            </a:r>
            <a:r>
              <a:rPr sz="1600" spc="155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misma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ease-in, </a:t>
            </a:r>
            <a:r>
              <a:rPr sz="1600" spc="35" dirty="0">
                <a:latin typeface="Arial Narrow"/>
                <a:cs typeface="Arial Narrow"/>
              </a:rPr>
              <a:t>inicia </a:t>
            </a:r>
            <a:r>
              <a:rPr sz="1600" spc="5" dirty="0">
                <a:latin typeface="Arial Narrow"/>
                <a:cs typeface="Arial Narrow"/>
              </a:rPr>
              <a:t>despacio, </a:t>
            </a:r>
            <a:r>
              <a:rPr sz="1600" spc="-5" dirty="0">
                <a:latin typeface="Arial Narrow"/>
                <a:cs typeface="Arial Narrow"/>
              </a:rPr>
              <a:t>luego sucede normal y </a:t>
            </a:r>
            <a:r>
              <a:rPr sz="1600" spc="10" dirty="0">
                <a:latin typeface="Arial Narrow"/>
                <a:cs typeface="Arial Narrow"/>
              </a:rPr>
              <a:t>termina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normal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75" y="470960"/>
            <a:ext cx="665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animation-delay &amp;</a:t>
            </a:r>
            <a:r>
              <a:rPr sz="3000" spc="-10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animation-timing-function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961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728980" algn="l"/>
                <a:tab pos="729615" algn="l"/>
              </a:tabLst>
            </a:pPr>
            <a:r>
              <a:rPr b="1" dirty="0">
                <a:latin typeface="Arial Narrow"/>
                <a:cs typeface="Arial Narrow"/>
              </a:rPr>
              <a:t>ease-out,inicia normal, </a:t>
            </a:r>
            <a:r>
              <a:rPr spc="-5" dirty="0"/>
              <a:t>sucede normal y </a:t>
            </a:r>
            <a:r>
              <a:rPr spc="10" dirty="0"/>
              <a:t>termina</a:t>
            </a:r>
            <a:r>
              <a:rPr spc="5" dirty="0"/>
              <a:t> despacio</a:t>
            </a:r>
          </a:p>
          <a:p>
            <a:pPr marL="72961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28980" algn="l"/>
                <a:tab pos="729615" algn="l"/>
              </a:tabLst>
            </a:pPr>
            <a:r>
              <a:rPr b="1" dirty="0">
                <a:latin typeface="Arial Narrow"/>
                <a:cs typeface="Arial Narrow"/>
              </a:rPr>
              <a:t>ease-in-out,inicia despacio, </a:t>
            </a:r>
            <a:r>
              <a:rPr spc="-5" dirty="0"/>
              <a:t>sucede normal y </a:t>
            </a:r>
            <a:r>
              <a:rPr spc="10" dirty="0"/>
              <a:t>termina</a:t>
            </a:r>
            <a:r>
              <a:rPr spc="5" dirty="0"/>
              <a:t> despacio</a:t>
            </a:r>
          </a:p>
          <a:p>
            <a:pPr marL="259715">
              <a:lnSpc>
                <a:spcPct val="100000"/>
              </a:lnSpc>
              <a:spcBef>
                <a:spcPts val="25"/>
              </a:spcBef>
            </a:pPr>
            <a:endParaRPr sz="1700"/>
          </a:p>
          <a:p>
            <a:pPr marL="272415">
              <a:lnSpc>
                <a:spcPct val="100000"/>
              </a:lnSpc>
              <a:spcBef>
                <a:spcPts val="5"/>
              </a:spcBef>
            </a:pPr>
            <a:r>
              <a:rPr dirty="0"/>
              <a:t>Con </a:t>
            </a:r>
            <a:r>
              <a:rPr spc="-5" dirty="0"/>
              <a:t>el </a:t>
            </a:r>
            <a:r>
              <a:rPr b="1" dirty="0">
                <a:latin typeface="Arial Narrow"/>
                <a:cs typeface="Arial Narrow"/>
              </a:rPr>
              <a:t>valor </a:t>
            </a:r>
            <a:r>
              <a:rPr b="1" spc="-15" dirty="0">
                <a:latin typeface="Arial Narrow"/>
                <a:cs typeface="Arial Narrow"/>
              </a:rPr>
              <a:t>bezier, </a:t>
            </a:r>
            <a:r>
              <a:rPr spc="-5" dirty="0"/>
              <a:t>podemos </a:t>
            </a:r>
            <a:r>
              <a:rPr spc="20" dirty="0"/>
              <a:t>indicar </a:t>
            </a:r>
            <a:r>
              <a:rPr spc="-5" dirty="0"/>
              <a:t>de </a:t>
            </a:r>
            <a:r>
              <a:rPr dirty="0"/>
              <a:t>manera </a:t>
            </a:r>
            <a:r>
              <a:rPr spc="5" dirty="0"/>
              <a:t>personalizada </a:t>
            </a:r>
            <a:r>
              <a:rPr spc="-5" dirty="0"/>
              <a:t>en una curva cuál </a:t>
            </a:r>
            <a:r>
              <a:rPr b="1" spc="-5" dirty="0">
                <a:latin typeface="Arial Narrow"/>
                <a:cs typeface="Arial Narrow"/>
              </a:rPr>
              <a:t>va a </a:t>
            </a:r>
            <a:r>
              <a:rPr b="1" dirty="0">
                <a:latin typeface="Arial Narrow"/>
                <a:cs typeface="Arial Narrow"/>
              </a:rPr>
              <a:t>ser </a:t>
            </a:r>
            <a:r>
              <a:rPr b="1" spc="-5" dirty="0">
                <a:latin typeface="Arial Narrow"/>
                <a:cs typeface="Arial Narrow"/>
              </a:rPr>
              <a:t>la</a:t>
            </a:r>
            <a:r>
              <a:rPr b="1" spc="120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velocidad,</a:t>
            </a:r>
          </a:p>
          <a:p>
            <a:pPr marL="272415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como es </a:t>
            </a:r>
            <a:r>
              <a:rPr spc="15" dirty="0"/>
              <a:t>medio </a:t>
            </a:r>
            <a:r>
              <a:rPr spc="5" dirty="0"/>
              <a:t>complicado </a:t>
            </a:r>
            <a:r>
              <a:rPr spc="-5" dirty="0"/>
              <a:t>hacerlo </a:t>
            </a:r>
            <a:r>
              <a:rPr dirty="0"/>
              <a:t>, para </a:t>
            </a:r>
            <a:r>
              <a:rPr spc="-5" dirty="0"/>
              <a:t>eso tenemos </a:t>
            </a:r>
            <a:r>
              <a:rPr spc="10" dirty="0"/>
              <a:t>aplicaciones </a:t>
            </a:r>
            <a:r>
              <a:rPr spc="-5" dirty="0"/>
              <a:t>como</a:t>
            </a:r>
            <a:r>
              <a:rPr spc="65" dirty="0"/>
              <a:t> </a:t>
            </a:r>
            <a:r>
              <a:rPr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http://cubic-bezier.com/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83" y="2760933"/>
            <a:ext cx="4125419" cy="14065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470956"/>
            <a:ext cx="3063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animation-play-state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07326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Hace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al estado de la </a:t>
            </a:r>
            <a:r>
              <a:rPr sz="1600" b="1" dirty="0">
                <a:latin typeface="Arial Narrow"/>
                <a:cs typeface="Arial Narrow"/>
              </a:rPr>
              <a:t>animación,running o paused.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5" dirty="0">
                <a:latin typeface="Arial Narrow"/>
                <a:cs typeface="Arial Narrow"/>
              </a:rPr>
              <a:t>idea </a:t>
            </a:r>
            <a:r>
              <a:rPr sz="1600" spc="-5" dirty="0">
                <a:latin typeface="Arial Narrow"/>
                <a:cs typeface="Arial Narrow"/>
              </a:rPr>
              <a:t>es que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uno pausa la  </a:t>
            </a:r>
            <a:r>
              <a:rPr sz="1600" spc="15" dirty="0">
                <a:latin typeface="Arial Narrow"/>
                <a:cs typeface="Arial Narrow"/>
              </a:rPr>
              <a:t>animación </a:t>
            </a:r>
            <a:r>
              <a:rPr sz="1600" spc="-5" dirty="0">
                <a:latin typeface="Arial Narrow"/>
                <a:cs typeface="Arial Narrow"/>
              </a:rPr>
              <a:t>la pueda </a:t>
            </a:r>
            <a:r>
              <a:rPr sz="1600" spc="10" dirty="0">
                <a:latin typeface="Arial Narrow"/>
                <a:cs typeface="Arial Narrow"/>
              </a:rPr>
              <a:t>activa </a:t>
            </a:r>
            <a:r>
              <a:rPr sz="1600" spc="-5" dirty="0">
                <a:latin typeface="Arial Narrow"/>
                <a:cs typeface="Arial Narrow"/>
              </a:rPr>
              <a:t>con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JS.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2744" y="1768649"/>
            <a:ext cx="3338511" cy="2867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470956"/>
            <a:ext cx="3063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animation-play-state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6343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Narrow"/>
                <a:cs typeface="Arial Narrow"/>
              </a:rPr>
              <a:t>Podemos </a:t>
            </a:r>
            <a:r>
              <a:rPr sz="1600" dirty="0">
                <a:latin typeface="Arial Narrow"/>
                <a:cs typeface="Arial Narrow"/>
              </a:rPr>
              <a:t>generar </a:t>
            </a:r>
            <a:r>
              <a:rPr sz="1600" spc="-5" dirty="0">
                <a:latin typeface="Arial Narrow"/>
                <a:cs typeface="Arial Narrow"/>
              </a:rPr>
              <a:t>una </a:t>
            </a:r>
            <a:r>
              <a:rPr sz="1600" spc="5" dirty="0">
                <a:latin typeface="Arial Narrow"/>
                <a:cs typeface="Arial Narrow"/>
              </a:rPr>
              <a:t>alternativa </a:t>
            </a:r>
            <a:r>
              <a:rPr sz="1600" spc="-5" dirty="0">
                <a:latin typeface="Arial Narrow"/>
                <a:cs typeface="Arial Narrow"/>
              </a:rPr>
              <a:t>en los estados de la </a:t>
            </a:r>
            <a:r>
              <a:rPr sz="1600" spc="5" dirty="0">
                <a:latin typeface="Arial Narrow"/>
                <a:cs typeface="Arial Narrow"/>
              </a:rPr>
              <a:t>animación,veamos </a:t>
            </a:r>
            <a:r>
              <a:rPr sz="1600" spc="-5" dirty="0">
                <a:latin typeface="Arial Narrow"/>
                <a:cs typeface="Arial Narrow"/>
              </a:rPr>
              <a:t>un</a:t>
            </a:r>
            <a:r>
              <a:rPr sz="1600" spc="17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ejemplo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837" y="1491775"/>
            <a:ext cx="3520324" cy="3070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470956"/>
            <a:ext cx="3063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animation-play-state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33356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podemos </a:t>
            </a:r>
            <a:r>
              <a:rPr sz="1600" dirty="0">
                <a:latin typeface="Arial Narrow"/>
                <a:cs typeface="Arial Narrow"/>
              </a:rPr>
              <a:t>trabajar </a:t>
            </a:r>
            <a:r>
              <a:rPr sz="1600" spc="-5" dirty="0">
                <a:latin typeface="Arial Narrow"/>
                <a:cs typeface="Arial Narrow"/>
              </a:rPr>
              <a:t>con el</a:t>
            </a:r>
            <a:r>
              <a:rPr sz="1600" spc="4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shorthand,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950" y="1521125"/>
            <a:ext cx="4032099" cy="2967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25564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 smtClean="0"/>
              <a:t>Codo </a:t>
            </a:r>
            <a:r>
              <a:rPr lang="es-AR" spc="-20" dirty="0"/>
              <a:t>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2951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animation-</a:t>
            </a:r>
            <a:r>
              <a:rPr sz="3000" spc="210" dirty="0">
                <a:solidFill>
                  <a:srgbClr val="45637F"/>
                </a:solidFill>
              </a:rPr>
              <a:t>d</a:t>
            </a:r>
            <a:r>
              <a:rPr sz="3000" dirty="0">
                <a:solidFill>
                  <a:srgbClr val="45637F"/>
                </a:solidFill>
              </a:rPr>
              <a:t>irection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542734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Narrow"/>
                <a:cs typeface="Arial Narrow"/>
              </a:rPr>
              <a:t>Indica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5" dirty="0">
                <a:latin typeface="Arial Narrow"/>
                <a:cs typeface="Arial Narrow"/>
              </a:rPr>
              <a:t>dirección </a:t>
            </a:r>
            <a:r>
              <a:rPr sz="1600" spc="-5" dirty="0">
                <a:latin typeface="Arial Narrow"/>
                <a:cs typeface="Arial Narrow"/>
              </a:rPr>
              <a:t>de la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animación,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normal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va del </a:t>
            </a:r>
            <a:r>
              <a:rPr sz="1600" b="1" dirty="0">
                <a:latin typeface="Arial Narrow"/>
                <a:cs typeface="Arial Narrow"/>
              </a:rPr>
              <a:t>from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b="1" dirty="0">
                <a:latin typeface="Arial Narrow"/>
                <a:cs typeface="Arial Narrow"/>
              </a:rPr>
              <a:t>to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b="1" spc="10" dirty="0">
                <a:latin typeface="Arial Narrow"/>
                <a:cs typeface="Arial Narrow"/>
              </a:rPr>
              <a:t>dirección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normal.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reverse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va del </a:t>
            </a:r>
            <a:r>
              <a:rPr sz="1600" b="1" dirty="0">
                <a:latin typeface="Arial Narrow"/>
                <a:cs typeface="Arial Narrow"/>
              </a:rPr>
              <a:t>to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b="1" spc="-5" dirty="0">
                <a:latin typeface="Arial Narrow"/>
                <a:cs typeface="Arial Narrow"/>
              </a:rPr>
              <a:t>from</a:t>
            </a:r>
            <a:r>
              <a:rPr sz="1600" spc="-5" dirty="0">
                <a:latin typeface="Arial Narrow"/>
                <a:cs typeface="Arial Narrow"/>
              </a:rPr>
              <a:t>, es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b="1" spc="-5" dirty="0">
                <a:latin typeface="Arial Narrow"/>
                <a:cs typeface="Arial Narrow"/>
              </a:rPr>
              <a:t>al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revés.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 Narrow"/>
                <a:cs typeface="Arial Narrow"/>
              </a:rPr>
              <a:t>alternate</a:t>
            </a:r>
            <a:r>
              <a:rPr sz="1600" spc="-5" dirty="0">
                <a:latin typeface="Arial Narrow"/>
                <a:cs typeface="Arial Narrow"/>
              </a:rPr>
              <a:t>, va del </a:t>
            </a:r>
            <a:r>
              <a:rPr sz="1600" b="1" dirty="0">
                <a:latin typeface="Arial Narrow"/>
                <a:cs typeface="Arial Narrow"/>
              </a:rPr>
              <a:t>to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b="1" dirty="0">
                <a:latin typeface="Arial Narrow"/>
                <a:cs typeface="Arial Narrow"/>
              </a:rPr>
              <a:t>from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y luego vuelve del </a:t>
            </a:r>
            <a:r>
              <a:rPr sz="1600" b="1" dirty="0">
                <a:latin typeface="Arial Narrow"/>
                <a:cs typeface="Arial Narrow"/>
              </a:rPr>
              <a:t>from </a:t>
            </a:r>
            <a:r>
              <a:rPr sz="1600" spc="-5" dirty="0">
                <a:latin typeface="Arial Narrow"/>
                <a:cs typeface="Arial Narrow"/>
              </a:rPr>
              <a:t>al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to</a:t>
            </a:r>
            <a:r>
              <a:rPr sz="1600" spc="-5" dirty="0">
                <a:latin typeface="Arial Narrow"/>
                <a:cs typeface="Arial Narrow"/>
              </a:rPr>
              <a:t>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 Narrow"/>
                <a:cs typeface="Arial Narrow"/>
              </a:rPr>
              <a:t>alternate-reverse</a:t>
            </a:r>
            <a:r>
              <a:rPr sz="1600" spc="-5" dirty="0">
                <a:latin typeface="Arial Narrow"/>
                <a:cs typeface="Arial Narrow"/>
              </a:rPr>
              <a:t>, va del </a:t>
            </a:r>
            <a:r>
              <a:rPr sz="1600" b="1" dirty="0">
                <a:latin typeface="Arial Narrow"/>
                <a:cs typeface="Arial Narrow"/>
              </a:rPr>
              <a:t>from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b="1" spc="-5" dirty="0">
                <a:latin typeface="Arial Narrow"/>
                <a:cs typeface="Arial Narrow"/>
              </a:rPr>
              <a:t>to</a:t>
            </a:r>
            <a:r>
              <a:rPr sz="1600" spc="-5" dirty="0">
                <a:latin typeface="Arial Narrow"/>
                <a:cs typeface="Arial Narrow"/>
              </a:rPr>
              <a:t>, y luego vuelve del </a:t>
            </a:r>
            <a:r>
              <a:rPr sz="1600" b="1" dirty="0">
                <a:latin typeface="Arial Narrow"/>
                <a:cs typeface="Arial Narrow"/>
              </a:rPr>
              <a:t>to </a:t>
            </a:r>
            <a:r>
              <a:rPr sz="1600" spc="-5" dirty="0">
                <a:latin typeface="Arial Narrow"/>
                <a:cs typeface="Arial Narrow"/>
              </a:rPr>
              <a:t>al</a:t>
            </a:r>
            <a:r>
              <a:rPr sz="1600" spc="12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from.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86600" y="4781550"/>
            <a:ext cx="190500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3890242" y="2387084"/>
            <a:ext cx="1363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 smtClean="0"/>
              <a:t>Codo a Codo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519</Words>
  <Application>Microsoft Office PowerPoint</Application>
  <PresentationFormat>Presentación en pantalla 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Arial Narrow</vt:lpstr>
      <vt:lpstr>Arial</vt:lpstr>
      <vt:lpstr>Office Theme</vt:lpstr>
      <vt:lpstr>Presentación de PowerPoint</vt:lpstr>
      <vt:lpstr>Presentación de PowerPoint</vt:lpstr>
      <vt:lpstr>animation-duration</vt:lpstr>
      <vt:lpstr>animation-delay &amp; animation-timing-function</vt:lpstr>
      <vt:lpstr>animation-delay &amp; animation-timing-function</vt:lpstr>
      <vt:lpstr>Presentación de PowerPoint</vt:lpstr>
      <vt:lpstr>Presentación de PowerPoint</vt:lpstr>
      <vt:lpstr>Presentación de PowerPoint</vt:lpstr>
      <vt:lpstr>animation-direction</vt:lpstr>
      <vt:lpstr>animation-ﬁll-mode Nos permite saber como termina y en qué modo lo hace la animación,</vt:lpstr>
      <vt:lpstr>animation-ﬁll-mode Un ejemplo completo de animación incluyendo animation-ﬁll-mode sería,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Erica</cp:lastModifiedBy>
  <cp:revision>1</cp:revision>
  <dcterms:created xsi:type="dcterms:W3CDTF">2020-05-21T00:56:15Z</dcterms:created>
  <dcterms:modified xsi:type="dcterms:W3CDTF">2020-09-06T09:45:54Z</dcterms:modified>
</cp:coreProperties>
</file>