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5351" y="588908"/>
            <a:ext cx="755329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419" y="1092246"/>
            <a:ext cx="8321160" cy="249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052" y="1250149"/>
            <a:ext cx="2150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Arial Narrow"/>
                <a:cs typeface="Arial Narrow"/>
              </a:rPr>
              <a:t>Flexbox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 smtClean="0"/>
              <a:t>Codo a Codo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665" y="3442501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 Narrow"/>
                <a:cs typeface="Arial Narrow"/>
              </a:rPr>
              <a:t>Módulo</a:t>
            </a:r>
            <a:r>
              <a:rPr sz="1800" b="1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 Narrow"/>
                <a:cs typeface="Arial Narrow"/>
              </a:rPr>
              <a:t>03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14800" y="3409950"/>
            <a:ext cx="1143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3811270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45637F"/>
                </a:solidFill>
              </a:rPr>
              <a:t>align-items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Para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poder acomodar los elementos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verticalmente,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511346"/>
            <a:ext cx="749808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 Narrow"/>
                <a:cs typeface="Arial Narrow"/>
              </a:rPr>
              <a:t>#STRETCH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spc="-20" dirty="0">
                <a:latin typeface="Arial Narrow"/>
                <a:cs typeface="Arial Narrow"/>
              </a:rPr>
              <a:t>Valor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los ítems están pegados al contenedor </a:t>
            </a:r>
            <a:r>
              <a:rPr sz="1600" dirty="0">
                <a:latin typeface="Arial Narrow"/>
                <a:cs typeface="Arial Narrow"/>
              </a:rPr>
              <a:t>(en </a:t>
            </a:r>
            <a:r>
              <a:rPr sz="1600" spc="-5" dirty="0">
                <a:latin typeface="Arial Narrow"/>
                <a:cs typeface="Arial Narrow"/>
              </a:rPr>
              <a:t>tanto y en cuanto estos elementos  </a:t>
            </a:r>
            <a:r>
              <a:rPr sz="1600" spc="5" dirty="0">
                <a:latin typeface="Arial Narrow"/>
                <a:cs typeface="Arial Narrow"/>
              </a:rPr>
              <a:t>contenidos </a:t>
            </a:r>
            <a:r>
              <a:rPr sz="1600" spc="-5" dirty="0">
                <a:latin typeface="Arial Narrow"/>
                <a:cs typeface="Arial Narrow"/>
              </a:rPr>
              <a:t>no tengan </a:t>
            </a:r>
            <a:r>
              <a:rPr sz="1600" spc="10" dirty="0">
                <a:latin typeface="Arial Narrow"/>
                <a:cs typeface="Arial Narrow"/>
              </a:rPr>
              <a:t>height </a:t>
            </a:r>
            <a:r>
              <a:rPr sz="1600" spc="15" dirty="0">
                <a:latin typeface="Arial Narrow"/>
                <a:cs typeface="Arial Narrow"/>
              </a:rPr>
              <a:t>sino </a:t>
            </a:r>
            <a:r>
              <a:rPr sz="1600" spc="-5" dirty="0">
                <a:latin typeface="Arial Narrow"/>
                <a:cs typeface="Arial Narrow"/>
              </a:rPr>
              <a:t>el valor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spc="-5" dirty="0">
                <a:latin typeface="Arial Narrow"/>
                <a:cs typeface="Arial Narrow"/>
              </a:rPr>
              <a:t>es ﬂex-start.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 Narrow"/>
                <a:cs typeface="Arial Narrow"/>
              </a:rPr>
              <a:t>#FLEX-START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Narrow"/>
                <a:cs typeface="Arial Narrow"/>
              </a:rPr>
              <a:t>Están en la </a:t>
            </a:r>
            <a:r>
              <a:rPr sz="1600" dirty="0">
                <a:latin typeface="Arial Narrow"/>
                <a:cs typeface="Arial Narrow"/>
              </a:rPr>
              <a:t>parte </a:t>
            </a:r>
            <a:r>
              <a:rPr sz="1600" spc="5" dirty="0">
                <a:latin typeface="Arial Narrow"/>
                <a:cs typeface="Arial Narrow"/>
              </a:rPr>
              <a:t>superior </a:t>
            </a:r>
            <a:r>
              <a:rPr sz="1600" spc="-5" dirty="0">
                <a:latin typeface="Arial Narrow"/>
                <a:cs typeface="Arial Narrow"/>
              </a:rPr>
              <a:t>del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contenedor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 Narrow"/>
                <a:cs typeface="Arial Narrow"/>
              </a:rPr>
              <a:t>#FLEX-END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Narrow"/>
                <a:cs typeface="Arial Narrow"/>
              </a:rPr>
              <a:t>Al </a:t>
            </a:r>
            <a:r>
              <a:rPr sz="1600" spc="5" dirty="0">
                <a:latin typeface="Arial Narrow"/>
                <a:cs typeface="Arial Narrow"/>
              </a:rPr>
              <a:t>contrario </a:t>
            </a:r>
            <a:r>
              <a:rPr sz="1600" spc="-5" dirty="0">
                <a:latin typeface="Arial Narrow"/>
                <a:cs typeface="Arial Narrow"/>
              </a:rPr>
              <a:t>del valor anterior, están al </a:t>
            </a:r>
            <a:r>
              <a:rPr sz="1600" spc="15" dirty="0">
                <a:latin typeface="Arial Narrow"/>
                <a:cs typeface="Arial Narrow"/>
              </a:rPr>
              <a:t>ﬁnal </a:t>
            </a:r>
            <a:r>
              <a:rPr sz="1600" spc="-5" dirty="0">
                <a:latin typeface="Arial Narrow"/>
                <a:cs typeface="Arial Narrow"/>
              </a:rPr>
              <a:t>del</a:t>
            </a:r>
            <a:r>
              <a:rPr sz="1600" spc="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contenedor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 Narrow"/>
                <a:cs typeface="Arial Narrow"/>
              </a:rPr>
              <a:t>#CENTER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Narrow"/>
                <a:cs typeface="Arial Narrow"/>
              </a:rPr>
              <a:t>Llos elementos están centrados en el</a:t>
            </a:r>
            <a:r>
              <a:rPr sz="1600" spc="3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contenedor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74" y="470956"/>
            <a:ext cx="167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align-items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12175" y="1016046"/>
            <a:ext cx="537273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latin typeface="Arial Narrow"/>
                <a:cs typeface="Arial Narrow"/>
              </a:rPr>
              <a:t>Un ejemplo en nuestro </a:t>
            </a:r>
            <a:r>
              <a:rPr sz="1600" b="1" spc="15" dirty="0">
                <a:latin typeface="Arial Narrow"/>
                <a:cs typeface="Arial Narrow"/>
              </a:rPr>
              <a:t>código </a:t>
            </a:r>
            <a:r>
              <a:rPr sz="1600" b="1" dirty="0">
                <a:latin typeface="Arial Narrow"/>
                <a:cs typeface="Arial Narrow"/>
              </a:rPr>
              <a:t>de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propiedad anterior </a:t>
            </a:r>
            <a:r>
              <a:rPr sz="1600" spc="-5" dirty="0">
                <a:latin typeface="Arial Narrow"/>
                <a:cs typeface="Arial Narrow"/>
              </a:rPr>
              <a:t>será como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el  que se puede ver en la </a:t>
            </a:r>
            <a:r>
              <a:rPr sz="1600" spc="10" dirty="0">
                <a:latin typeface="Arial Narrow"/>
                <a:cs typeface="Arial Narrow"/>
              </a:rPr>
              <a:t>imagen </a:t>
            </a:r>
            <a:r>
              <a:rPr sz="1600" spc="-5" dirty="0">
                <a:latin typeface="Arial Narrow"/>
                <a:cs typeface="Arial Narrow"/>
              </a:rPr>
              <a:t>derecha, </a:t>
            </a:r>
            <a:r>
              <a:rPr sz="1600" dirty="0">
                <a:latin typeface="Arial Narrow"/>
                <a:cs typeface="Arial Narrow"/>
              </a:rPr>
              <a:t>otro </a:t>
            </a:r>
            <a:r>
              <a:rPr sz="1600" spc="-5" dirty="0">
                <a:latin typeface="Arial Narrow"/>
                <a:cs typeface="Arial Narrow"/>
              </a:rPr>
              <a:t>ejemplo</a:t>
            </a:r>
            <a:r>
              <a:rPr sz="1600" spc="6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interesante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Narrow"/>
                <a:cs typeface="Arial Narrow"/>
              </a:rPr>
              <a:t>lo podremos ver en la </a:t>
            </a:r>
            <a:r>
              <a:rPr sz="1600" spc="10" dirty="0">
                <a:latin typeface="Arial Narrow"/>
                <a:cs typeface="Arial Narrow"/>
              </a:rPr>
              <a:t>imagen </a:t>
            </a:r>
            <a:r>
              <a:rPr sz="1600" spc="-5" dirty="0">
                <a:latin typeface="Arial Narrow"/>
                <a:cs typeface="Arial Narrow"/>
              </a:rPr>
              <a:t>de</a:t>
            </a:r>
            <a:r>
              <a:rPr sz="1600" spc="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abajo,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825" y="633500"/>
            <a:ext cx="2905124" cy="3695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600" y="1950074"/>
            <a:ext cx="5182749" cy="23791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0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3896995" cy="1755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4734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Una </a:t>
            </a:r>
            <a:r>
              <a:rPr sz="1600" spc="10" dirty="0">
                <a:latin typeface="Arial Narrow"/>
                <a:cs typeface="Arial Narrow"/>
              </a:rPr>
              <a:t>opción </a:t>
            </a:r>
            <a:r>
              <a:rPr sz="1600" spc="-5" dirty="0">
                <a:latin typeface="Arial Narrow"/>
                <a:cs typeface="Arial Narrow"/>
              </a:rPr>
              <a:t>muy </a:t>
            </a:r>
            <a:r>
              <a:rPr sz="1600" spc="5" dirty="0">
                <a:latin typeface="Arial Narrow"/>
                <a:cs typeface="Arial Narrow"/>
              </a:rPr>
              <a:t>interesante </a:t>
            </a:r>
            <a:r>
              <a:rPr sz="1600" spc="-5" dirty="0">
                <a:latin typeface="Arial Narrow"/>
                <a:cs typeface="Arial Narrow"/>
              </a:rPr>
              <a:t>al momento de  encolumnar elementos de nuestra estructura es  hacerlo a </a:t>
            </a:r>
            <a:r>
              <a:rPr sz="1600" b="1" dirty="0">
                <a:latin typeface="Arial Narrow"/>
                <a:cs typeface="Arial Narrow"/>
              </a:rPr>
              <a:t>través de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ﬂexbox.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 indent="4572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5" dirty="0">
                <a:latin typeface="Arial Narrow"/>
                <a:cs typeface="Arial Narrow"/>
              </a:rPr>
              <a:t>interesante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comprender esto mejor </a:t>
            </a:r>
            <a:r>
              <a:rPr sz="1600" dirty="0">
                <a:latin typeface="Arial Narrow"/>
                <a:cs typeface="Arial Narrow"/>
              </a:rPr>
              <a:t>separar  </a:t>
            </a:r>
            <a:r>
              <a:rPr sz="1600" spc="-5" dirty="0">
                <a:latin typeface="Arial Narrow"/>
                <a:cs typeface="Arial Narrow"/>
              </a:rPr>
              <a:t>en dos partes las </a:t>
            </a:r>
            <a:r>
              <a:rPr sz="1600" spc="5" dirty="0">
                <a:latin typeface="Arial Narrow"/>
                <a:cs typeface="Arial Narrow"/>
              </a:rPr>
              <a:t>propiedades </a:t>
            </a:r>
            <a:r>
              <a:rPr sz="1600" spc="-5" dirty="0">
                <a:latin typeface="Arial Narrow"/>
                <a:cs typeface="Arial Narrow"/>
              </a:rPr>
              <a:t>que veremos en la  </a:t>
            </a:r>
            <a:r>
              <a:rPr sz="1600" spc="10" dirty="0">
                <a:latin typeface="Arial Narrow"/>
                <a:cs typeface="Arial Narrow"/>
              </a:rPr>
              <a:t>imagen </a:t>
            </a:r>
            <a:r>
              <a:rPr sz="1600" spc="-5" dirty="0">
                <a:latin typeface="Arial Narrow"/>
                <a:cs typeface="Arial Narrow"/>
              </a:rPr>
              <a:t>de la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derecha,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2275" y="765900"/>
            <a:ext cx="3305174" cy="3848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0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3878579" cy="2993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A </a:t>
            </a:r>
            <a:r>
              <a:rPr sz="1600" spc="-5" dirty="0">
                <a:latin typeface="Arial Narrow"/>
                <a:cs typeface="Arial Narrow"/>
              </a:rPr>
              <a:t>su vez el contenedor puede </a:t>
            </a:r>
            <a:r>
              <a:rPr sz="1600" dirty="0">
                <a:latin typeface="Arial Narrow"/>
                <a:cs typeface="Arial Narrow"/>
              </a:rPr>
              <a:t>tener </a:t>
            </a:r>
            <a:r>
              <a:rPr sz="1600" spc="-5" dirty="0">
                <a:latin typeface="Arial Narrow"/>
                <a:cs typeface="Arial Narrow"/>
              </a:rPr>
              <a:t>una </a:t>
            </a:r>
            <a:r>
              <a:rPr sz="1600" spc="15" dirty="0">
                <a:latin typeface="Arial Narrow"/>
                <a:cs typeface="Arial Narrow"/>
              </a:rPr>
              <a:t>dirección  </a:t>
            </a:r>
            <a:r>
              <a:rPr sz="1600" spc="-5" dirty="0">
                <a:latin typeface="Arial Narrow"/>
                <a:cs typeface="Arial Narrow"/>
              </a:rPr>
              <a:t>esta </a:t>
            </a:r>
            <a:r>
              <a:rPr sz="1600" spc="10" dirty="0">
                <a:latin typeface="Arial Narrow"/>
                <a:cs typeface="Arial Narrow"/>
              </a:rPr>
              <a:t>tiene </a:t>
            </a:r>
            <a:r>
              <a:rPr sz="1600" spc="-5" dirty="0">
                <a:latin typeface="Arial Narrow"/>
                <a:cs typeface="Arial Narrow"/>
              </a:rPr>
              <a:t>los </a:t>
            </a:r>
            <a:r>
              <a:rPr sz="1600" spc="10" dirty="0">
                <a:latin typeface="Arial Narrow"/>
                <a:cs typeface="Arial Narrow"/>
              </a:rPr>
              <a:t>siguientes </a:t>
            </a:r>
            <a:r>
              <a:rPr sz="1600" spc="-5" dirty="0">
                <a:latin typeface="Arial Narrow"/>
                <a:cs typeface="Arial Narrow"/>
              </a:rPr>
              <a:t>valores </a:t>
            </a:r>
            <a:r>
              <a:rPr sz="1600" spc="5" dirty="0">
                <a:latin typeface="Arial Narrow"/>
                <a:cs typeface="Arial Narrow"/>
              </a:rPr>
              <a:t>posibles </a:t>
            </a:r>
            <a:r>
              <a:rPr sz="1600" spc="-5" dirty="0">
                <a:latin typeface="Arial Narrow"/>
                <a:cs typeface="Arial Narrow"/>
              </a:rPr>
              <a:t>y se llama  a </a:t>
            </a:r>
            <a:r>
              <a:rPr sz="1600" spc="-15" dirty="0">
                <a:latin typeface="Arial Narrow"/>
                <a:cs typeface="Arial Narrow"/>
              </a:rPr>
              <a:t>saber,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384810">
              <a:lnSpc>
                <a:spcPct val="101600"/>
              </a:lnSpc>
            </a:pPr>
            <a:r>
              <a:rPr sz="1600" b="1" spc="-15" dirty="0">
                <a:latin typeface="Arial Narrow"/>
                <a:cs typeface="Arial Narrow"/>
              </a:rPr>
              <a:t>#ROW, </a:t>
            </a:r>
            <a:r>
              <a:rPr sz="1600" spc="-5" dirty="0">
                <a:latin typeface="Arial Narrow"/>
                <a:cs typeface="Arial Narrow"/>
              </a:rPr>
              <a:t>valor </a:t>
            </a:r>
            <a:r>
              <a:rPr sz="1600" dirty="0">
                <a:latin typeface="Arial Narrow"/>
                <a:cs typeface="Arial Narrow"/>
              </a:rPr>
              <a:t>predeterminado, </a:t>
            </a:r>
            <a:r>
              <a:rPr sz="1600" spc="-5" dirty="0">
                <a:latin typeface="Arial Narrow"/>
                <a:cs typeface="Arial Narrow"/>
              </a:rPr>
              <a:t>los ítems van de  </a:t>
            </a:r>
            <a:r>
              <a:rPr sz="1600" spc="15" dirty="0">
                <a:latin typeface="Arial Narrow"/>
                <a:cs typeface="Arial Narrow"/>
              </a:rPr>
              <a:t>izquierda </a:t>
            </a:r>
            <a:r>
              <a:rPr sz="1600" spc="-5" dirty="0">
                <a:latin typeface="Arial Narrow"/>
                <a:cs typeface="Arial Narrow"/>
              </a:rPr>
              <a:t>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derecha</a:t>
            </a:r>
            <a:endParaRPr sz="1600">
              <a:latin typeface="Arial Narrow"/>
              <a:cs typeface="Arial Narrow"/>
            </a:endParaRPr>
          </a:p>
          <a:p>
            <a:pPr marL="12700" marR="514984">
              <a:lnSpc>
                <a:spcPct val="203100"/>
              </a:lnSpc>
            </a:pPr>
            <a:r>
              <a:rPr sz="1600" b="1" spc="-5" dirty="0">
                <a:latin typeface="Arial Narrow"/>
                <a:cs typeface="Arial Narrow"/>
              </a:rPr>
              <a:t>#ROW-REVERSE, </a:t>
            </a:r>
            <a:r>
              <a:rPr sz="1600" spc="-5" dirty="0">
                <a:latin typeface="Arial Narrow"/>
                <a:cs typeface="Arial Narrow"/>
              </a:rPr>
              <a:t>de derecha a </a:t>
            </a:r>
            <a:r>
              <a:rPr sz="1600" spc="15" dirty="0">
                <a:latin typeface="Arial Narrow"/>
                <a:cs typeface="Arial Narrow"/>
              </a:rPr>
              <a:t>izquierda  </a:t>
            </a:r>
            <a:r>
              <a:rPr sz="1600" b="1" dirty="0">
                <a:latin typeface="Arial Narrow"/>
                <a:cs typeface="Arial Narrow"/>
              </a:rPr>
              <a:t>#COLUMN, </a:t>
            </a:r>
            <a:r>
              <a:rPr sz="1600" spc="-5" dirty="0">
                <a:latin typeface="Arial Narrow"/>
                <a:cs typeface="Arial Narrow"/>
              </a:rPr>
              <a:t>desde </a:t>
            </a:r>
            <a:r>
              <a:rPr sz="1600" spc="10" dirty="0">
                <a:latin typeface="Arial Narrow"/>
                <a:cs typeface="Arial Narrow"/>
              </a:rPr>
              <a:t>arriba hacia </a:t>
            </a:r>
            <a:r>
              <a:rPr sz="1600" spc="-5" dirty="0">
                <a:latin typeface="Arial Narrow"/>
                <a:cs typeface="Arial Narrow"/>
              </a:rPr>
              <a:t>abajo  </a:t>
            </a:r>
            <a:r>
              <a:rPr sz="1600" b="1" dirty="0">
                <a:latin typeface="Arial Narrow"/>
                <a:cs typeface="Arial Narrow"/>
              </a:rPr>
              <a:t>#COLUMN-REVERSE, </a:t>
            </a:r>
            <a:r>
              <a:rPr sz="1600" spc="-5" dirty="0">
                <a:latin typeface="Arial Narrow"/>
                <a:cs typeface="Arial Narrow"/>
              </a:rPr>
              <a:t>de abajo </a:t>
            </a:r>
            <a:r>
              <a:rPr sz="1600" spc="10" dirty="0">
                <a:latin typeface="Arial Narrow"/>
                <a:cs typeface="Arial Narrow"/>
              </a:rPr>
              <a:t>hacia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arriba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3925" y="522999"/>
            <a:ext cx="2978599" cy="3869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0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44779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ejemplo anterior, donde </a:t>
            </a:r>
            <a:r>
              <a:rPr sz="1600" spc="10" dirty="0">
                <a:latin typeface="Arial Narrow"/>
                <a:cs typeface="Arial Narrow"/>
              </a:rPr>
              <a:t>utilizamos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5" dirty="0">
                <a:latin typeface="Arial Narrow"/>
                <a:cs typeface="Arial Narrow"/>
              </a:rPr>
              <a:t>dirección </a:t>
            </a:r>
            <a:r>
              <a:rPr sz="1600" spc="-5" dirty="0">
                <a:latin typeface="Arial Narrow"/>
                <a:cs typeface="Arial Narrow"/>
              </a:rPr>
              <a:t>de derecha a </a:t>
            </a:r>
            <a:r>
              <a:rPr sz="1600" spc="15" dirty="0">
                <a:latin typeface="Arial Narrow"/>
                <a:cs typeface="Arial Narrow"/>
              </a:rPr>
              <a:t>izquierda </a:t>
            </a:r>
            <a:r>
              <a:rPr sz="1600" spc="-5" dirty="0">
                <a:latin typeface="Arial Narrow"/>
                <a:cs typeface="Arial Narrow"/>
              </a:rPr>
              <a:t>se verá de la 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manera,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2578147"/>
            <a:ext cx="4740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5" dirty="0">
                <a:latin typeface="Arial Narrow"/>
                <a:cs typeface="Arial Narrow"/>
              </a:rPr>
              <a:t>hubiésemos </a:t>
            </a:r>
            <a:r>
              <a:rPr sz="1600" spc="15" dirty="0">
                <a:latin typeface="Arial Narrow"/>
                <a:cs typeface="Arial Narrow"/>
              </a:rPr>
              <a:t>utilizado </a:t>
            </a:r>
            <a:r>
              <a:rPr sz="1600" spc="-5" dirty="0">
                <a:latin typeface="Arial Narrow"/>
                <a:cs typeface="Arial Narrow"/>
              </a:rPr>
              <a:t>column, se vería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dirty="0">
                <a:latin typeface="Arial Narrow"/>
                <a:cs typeface="Arial Narrow"/>
              </a:rPr>
              <a:t> 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1606150"/>
            <a:ext cx="6115049" cy="885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3137225"/>
            <a:ext cx="6115049" cy="10762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0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739890" cy="2745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Lo </a:t>
            </a:r>
            <a:r>
              <a:rPr sz="1600" spc="5" dirty="0">
                <a:latin typeface="Arial Narrow"/>
                <a:cs typeface="Arial Narrow"/>
              </a:rPr>
              <a:t>interesante </a:t>
            </a:r>
            <a:r>
              <a:rPr sz="1600" spc="-5" dirty="0">
                <a:latin typeface="Arial Narrow"/>
                <a:cs typeface="Arial Narrow"/>
              </a:rPr>
              <a:t>es que los elementos </a:t>
            </a:r>
            <a:r>
              <a:rPr sz="1600" spc="5" dirty="0">
                <a:latin typeface="Arial Narrow"/>
                <a:cs typeface="Arial Narrow"/>
              </a:rPr>
              <a:t>contenidos </a:t>
            </a:r>
            <a:r>
              <a:rPr sz="1600" b="1" spc="-5" dirty="0">
                <a:latin typeface="Arial Narrow"/>
                <a:cs typeface="Arial Narrow"/>
              </a:rPr>
              <a:t>se </a:t>
            </a:r>
            <a:r>
              <a:rPr sz="1600" b="1" dirty="0">
                <a:latin typeface="Arial Narrow"/>
                <a:cs typeface="Arial Narrow"/>
              </a:rPr>
              <a:t>van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adaptar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spc="-10" dirty="0">
                <a:latin typeface="Arial Narrow"/>
                <a:cs typeface="Arial Narrow"/>
              </a:rPr>
              <a:t>contenedor,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más que el contenedor </a:t>
            </a:r>
            <a:r>
              <a:rPr sz="1600" spc="10" dirty="0">
                <a:latin typeface="Arial Narrow"/>
                <a:cs typeface="Arial Narrow"/>
              </a:rPr>
              <a:t>tuviese </a:t>
            </a:r>
            <a:r>
              <a:rPr sz="1600" spc="-5" dirty="0">
                <a:latin typeface="Arial Narrow"/>
                <a:cs typeface="Arial Narrow"/>
              </a:rPr>
              <a:t>un </a:t>
            </a:r>
            <a:r>
              <a:rPr sz="1600" spc="15" dirty="0">
                <a:latin typeface="Arial Narrow"/>
                <a:cs typeface="Arial Narrow"/>
              </a:rPr>
              <a:t>medida </a:t>
            </a:r>
            <a:r>
              <a:rPr sz="1600" spc="-5" dirty="0">
                <a:latin typeface="Arial Narrow"/>
                <a:cs typeface="Arial Narrow"/>
              </a:rPr>
              <a:t>tal que los elementos planteados así se  desbordan estos acomodan su alto </a:t>
            </a:r>
            <a:r>
              <a:rPr sz="1600" spc="5" dirty="0">
                <a:latin typeface="Arial Narrow"/>
                <a:cs typeface="Arial Narrow"/>
              </a:rPr>
              <a:t>cambiándolo </a:t>
            </a:r>
            <a:r>
              <a:rPr sz="1600" dirty="0">
                <a:latin typeface="Arial Narrow"/>
                <a:cs typeface="Arial Narrow"/>
              </a:rPr>
              <a:t>automáticamente para </a:t>
            </a:r>
            <a:r>
              <a:rPr sz="1600" spc="-5" dirty="0">
                <a:latin typeface="Arial Narrow"/>
                <a:cs typeface="Arial Narrow"/>
              </a:rPr>
              <a:t>acomodarse al  </a:t>
            </a:r>
            <a:r>
              <a:rPr sz="1600" spc="-10" dirty="0">
                <a:latin typeface="Arial Narrow"/>
                <a:cs typeface="Arial Narrow"/>
              </a:rPr>
              <a:t>contenedor.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15811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Al </a:t>
            </a:r>
            <a:r>
              <a:rPr sz="1600" spc="-5" dirty="0">
                <a:latin typeface="Arial Narrow"/>
                <a:cs typeface="Arial Narrow"/>
              </a:rPr>
              <a:t>elemento contenedor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su </a:t>
            </a:r>
            <a:r>
              <a:rPr sz="1600" b="1" spc="-5" dirty="0">
                <a:latin typeface="Arial Narrow"/>
                <a:cs typeface="Arial Narrow"/>
              </a:rPr>
              <a:t>vez </a:t>
            </a:r>
            <a:r>
              <a:rPr sz="1600" b="1" dirty="0">
                <a:latin typeface="Arial Narrow"/>
                <a:cs typeface="Arial Narrow"/>
              </a:rPr>
              <a:t>del contenedor que tiene </a:t>
            </a:r>
            <a:r>
              <a:rPr sz="1600" b="1" spc="10" dirty="0">
                <a:latin typeface="Arial Narrow"/>
                <a:cs typeface="Arial Narrow"/>
              </a:rPr>
              <a:t>display: </a:t>
            </a:r>
            <a:r>
              <a:rPr sz="1600" b="1" dirty="0">
                <a:latin typeface="Arial Narrow"/>
                <a:cs typeface="Arial Narrow"/>
              </a:rPr>
              <a:t>ﬂex </a:t>
            </a:r>
            <a:r>
              <a:rPr sz="1600" spc="-5" dirty="0">
                <a:latin typeface="Arial Narrow"/>
                <a:cs typeface="Arial Narrow"/>
              </a:rPr>
              <a:t>a su vez se le  puede </a:t>
            </a:r>
            <a:r>
              <a:rPr sz="1600" dirty="0">
                <a:latin typeface="Arial Narrow"/>
                <a:cs typeface="Arial Narrow"/>
              </a:rPr>
              <a:t>agregar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15" dirty="0">
                <a:latin typeface="Arial Narrow"/>
                <a:cs typeface="Arial Narrow"/>
              </a:rPr>
              <a:t>direction.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1841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A </a:t>
            </a:r>
            <a:r>
              <a:rPr sz="1600" spc="-5" dirty="0">
                <a:latin typeface="Arial Narrow"/>
                <a:cs typeface="Arial Narrow"/>
              </a:rPr>
              <a:t>menos que centramos el contenedor que lo haremos como en el ejemplo </a:t>
            </a:r>
            <a:r>
              <a:rPr sz="1600" spc="5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con  </a:t>
            </a:r>
            <a:r>
              <a:rPr sz="1600" spc="10" dirty="0">
                <a:latin typeface="Arial Narrow"/>
                <a:cs typeface="Arial Narrow"/>
              </a:rPr>
              <a:t>margin: </a:t>
            </a:r>
            <a:r>
              <a:rPr sz="1600" spc="-5" dirty="0">
                <a:latin typeface="Arial Narrow"/>
                <a:cs typeface="Arial Narrow"/>
              </a:rPr>
              <a:t>auto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spc="20" dirty="0">
                <a:latin typeface="Arial Narrow"/>
                <a:cs typeface="Arial Narrow"/>
              </a:rPr>
              <a:t>indicar </a:t>
            </a:r>
            <a:r>
              <a:rPr sz="1600" spc="-5" dirty="0">
                <a:latin typeface="Arial Narrow"/>
                <a:cs typeface="Arial Narrow"/>
              </a:rPr>
              <a:t>que el contenedor que </a:t>
            </a:r>
            <a:r>
              <a:rPr sz="1600" spc="10" dirty="0">
                <a:latin typeface="Arial Narrow"/>
                <a:cs typeface="Arial Narrow"/>
              </a:rPr>
              <a:t>tiene </a:t>
            </a:r>
            <a:r>
              <a:rPr sz="1600" spc="-5" dirty="0">
                <a:latin typeface="Arial Narrow"/>
                <a:cs typeface="Arial Narrow"/>
              </a:rPr>
              <a:t>a su vez </a:t>
            </a:r>
            <a:r>
              <a:rPr sz="1600" dirty="0">
                <a:latin typeface="Arial Narrow"/>
                <a:cs typeface="Arial Narrow"/>
              </a:rPr>
              <a:t>dentro </a:t>
            </a:r>
            <a:r>
              <a:rPr sz="1600" spc="-5" dirty="0">
                <a:latin typeface="Arial Narrow"/>
                <a:cs typeface="Arial Narrow"/>
              </a:rPr>
              <a:t>los elementos  encolumnados </a:t>
            </a:r>
            <a:r>
              <a:rPr sz="1600" b="1" dirty="0">
                <a:latin typeface="Arial Narrow"/>
                <a:cs typeface="Arial Narrow"/>
              </a:rPr>
              <a:t>estará hacia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derecha o hacia </a:t>
            </a:r>
            <a:r>
              <a:rPr sz="1600" b="1" spc="-5" dirty="0">
                <a:latin typeface="Arial Narrow"/>
                <a:cs typeface="Arial Narrow"/>
              </a:rPr>
              <a:t>la</a:t>
            </a:r>
            <a:r>
              <a:rPr sz="1600" b="1" spc="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izquierda.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0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4719320" cy="1755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Por otro </a:t>
            </a:r>
            <a:r>
              <a:rPr sz="1600" spc="-5" dirty="0">
                <a:latin typeface="Arial Narrow"/>
                <a:cs typeface="Arial Narrow"/>
              </a:rPr>
              <a:t>lado nosotros hemos </a:t>
            </a:r>
            <a:r>
              <a:rPr sz="1600" spc="5" dirty="0">
                <a:latin typeface="Arial Narrow"/>
                <a:cs typeface="Arial Narrow"/>
              </a:rPr>
              <a:t>predispuesto </a:t>
            </a:r>
            <a:r>
              <a:rPr sz="1600" b="1" dirty="0">
                <a:latin typeface="Arial Narrow"/>
                <a:cs typeface="Arial Narrow"/>
              </a:rPr>
              <a:t>nuestro </a:t>
            </a:r>
            <a:r>
              <a:rPr sz="1600" b="1" spc="15" dirty="0">
                <a:latin typeface="Arial Narrow"/>
                <a:cs typeface="Arial Narrow"/>
              </a:rPr>
              <a:t>diseño </a:t>
            </a:r>
            <a:r>
              <a:rPr sz="1600" b="1" dirty="0">
                <a:latin typeface="Arial Narrow"/>
                <a:cs typeface="Arial Narrow"/>
              </a:rPr>
              <a:t>de  tal forma que los elementos </a:t>
            </a:r>
            <a:r>
              <a:rPr sz="1600" spc="-5" dirty="0">
                <a:latin typeface="Arial Narrow"/>
                <a:cs typeface="Arial Narrow"/>
              </a:rPr>
              <a:t>están </a:t>
            </a:r>
            <a:r>
              <a:rPr sz="1600" spc="15" dirty="0">
                <a:latin typeface="Arial Narrow"/>
                <a:cs typeface="Arial Narrow"/>
              </a:rPr>
              <a:t>distribuidos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dirty="0">
                <a:latin typeface="Arial Narrow"/>
                <a:cs typeface="Arial Narrow"/>
              </a:rPr>
              <a:t>manera  </a:t>
            </a:r>
            <a:r>
              <a:rPr sz="1600" spc="5" dirty="0">
                <a:latin typeface="Arial Narrow"/>
                <a:cs typeface="Arial Narrow"/>
              </a:rPr>
              <a:t>proporcional.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1079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5" dirty="0">
                <a:latin typeface="Arial Narrow"/>
                <a:cs typeface="Arial Narrow"/>
              </a:rPr>
              <a:t>realidad, </a:t>
            </a:r>
            <a:r>
              <a:rPr sz="1600" dirty="0">
                <a:latin typeface="Arial Narrow"/>
                <a:cs typeface="Arial Narrow"/>
              </a:rPr>
              <a:t>podría </a:t>
            </a:r>
            <a:r>
              <a:rPr sz="1600" spc="-5" dirty="0">
                <a:latin typeface="Arial Narrow"/>
                <a:cs typeface="Arial Narrow"/>
              </a:rPr>
              <a:t>no pasar esto,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lo tanto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hay una 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5" dirty="0">
                <a:latin typeface="Arial Narrow"/>
                <a:cs typeface="Arial Narrow"/>
              </a:rPr>
              <a:t>determinar </a:t>
            </a:r>
            <a:r>
              <a:rPr sz="1600" b="1" dirty="0">
                <a:latin typeface="Arial Narrow"/>
                <a:cs typeface="Arial Narrow"/>
              </a:rPr>
              <a:t>cómo estarán los elementos  dentro de nuestro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contenedor.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700" y="585576"/>
            <a:ext cx="2735274" cy="3774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4726940" cy="147447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Flexbox</a:t>
            </a:r>
            <a:endParaRPr sz="3000"/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dirty="0">
                <a:solidFill>
                  <a:srgbClr val="000000"/>
                </a:solidFill>
              </a:rPr>
              <a:t>justify-content,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otra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 complementaria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</a:t>
            </a:r>
            <a:r>
              <a:rPr sz="1600" b="0" spc="-7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0000"/>
                </a:solidFill>
              </a:rPr>
              <a:t>Flexbox  para determinar cómo estarán los elementos dentro de  nuestro contenedor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con los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siguientes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valores,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006647"/>
            <a:ext cx="4471035" cy="2498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5560">
              <a:lnSpc>
                <a:spcPct val="101600"/>
              </a:lnSpc>
              <a:spcBef>
                <a:spcPts val="70"/>
              </a:spcBef>
            </a:pPr>
            <a:r>
              <a:rPr sz="1600" b="1" spc="-20" dirty="0">
                <a:latin typeface="Arial Narrow"/>
                <a:cs typeface="Arial Narrow"/>
              </a:rPr>
              <a:t>#FLEX-START, </a:t>
            </a:r>
            <a:r>
              <a:rPr sz="1600" spc="-5" dirty="0">
                <a:latin typeface="Arial Narrow"/>
                <a:cs typeface="Arial Narrow"/>
              </a:rPr>
              <a:t>valor </a:t>
            </a:r>
            <a:r>
              <a:rPr sz="1600" dirty="0">
                <a:latin typeface="Arial Narrow"/>
                <a:cs typeface="Arial Narrow"/>
              </a:rPr>
              <a:t>predeterminado, </a:t>
            </a:r>
            <a:r>
              <a:rPr sz="1600" spc="-5" dirty="0">
                <a:latin typeface="Arial Narrow"/>
                <a:cs typeface="Arial Narrow"/>
              </a:rPr>
              <a:t>están al </a:t>
            </a:r>
            <a:r>
              <a:rPr sz="1600" spc="20" dirty="0">
                <a:latin typeface="Arial Narrow"/>
                <a:cs typeface="Arial Narrow"/>
              </a:rPr>
              <a:t>principio </a:t>
            </a:r>
            <a:r>
              <a:rPr sz="1600" spc="-5" dirty="0">
                <a:latin typeface="Arial Narrow"/>
                <a:cs typeface="Arial Narrow"/>
              </a:rPr>
              <a:t>del  contenedor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b="1" dirty="0">
                <a:latin typeface="Arial Narrow"/>
                <a:cs typeface="Arial Narrow"/>
              </a:rPr>
              <a:t>#FLEX-END,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spc="5" dirty="0">
                <a:latin typeface="Arial Narrow"/>
                <a:cs typeface="Arial Narrow"/>
              </a:rPr>
              <a:t>contrario </a:t>
            </a:r>
            <a:r>
              <a:rPr sz="1600" spc="-5" dirty="0">
                <a:latin typeface="Arial Narrow"/>
                <a:cs typeface="Arial Narrow"/>
              </a:rPr>
              <a:t>del valor anterior, están al </a:t>
            </a:r>
            <a:r>
              <a:rPr sz="1600" spc="15" dirty="0">
                <a:latin typeface="Arial Narrow"/>
                <a:cs typeface="Arial Narrow"/>
              </a:rPr>
              <a:t>ﬁnal </a:t>
            </a:r>
            <a:r>
              <a:rPr sz="1600" spc="-5" dirty="0">
                <a:latin typeface="Arial Narrow"/>
                <a:cs typeface="Arial Narrow"/>
              </a:rPr>
              <a:t>del  contenedor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 Narrow"/>
                <a:cs typeface="Arial Narrow"/>
              </a:rPr>
              <a:t>#CENTER, </a:t>
            </a:r>
            <a:r>
              <a:rPr sz="1600" spc="-5" dirty="0">
                <a:latin typeface="Arial Narrow"/>
                <a:cs typeface="Arial Narrow"/>
              </a:rPr>
              <a:t>los elementos están centrados en el</a:t>
            </a:r>
            <a:r>
              <a:rPr sz="1600" spc="10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contenedor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147320">
              <a:lnSpc>
                <a:spcPct val="101600"/>
              </a:lnSpc>
            </a:pPr>
            <a:r>
              <a:rPr sz="1600" b="1" spc="-10" dirty="0">
                <a:latin typeface="Arial Narrow"/>
                <a:cs typeface="Arial Narrow"/>
              </a:rPr>
              <a:t>#SPACE-BETWEEN, </a:t>
            </a:r>
            <a:r>
              <a:rPr sz="1600" spc="-5" dirty="0">
                <a:latin typeface="Arial Narrow"/>
                <a:cs typeface="Arial Narrow"/>
              </a:rPr>
              <a:t>los elementos desde el </a:t>
            </a:r>
            <a:r>
              <a:rPr sz="1600" spc="20" dirty="0">
                <a:latin typeface="Arial Narrow"/>
                <a:cs typeface="Arial Narrow"/>
              </a:rPr>
              <a:t>principio </a:t>
            </a:r>
            <a:r>
              <a:rPr sz="1600" spc="-5" dirty="0">
                <a:latin typeface="Arial Narrow"/>
                <a:cs typeface="Arial Narrow"/>
              </a:rPr>
              <a:t>del  contenedor </a:t>
            </a:r>
            <a:r>
              <a:rPr sz="1600" dirty="0">
                <a:latin typeface="Arial Narrow"/>
                <a:cs typeface="Arial Narrow"/>
              </a:rPr>
              <a:t>tendrán </a:t>
            </a:r>
            <a:r>
              <a:rPr sz="1600" spc="10" dirty="0">
                <a:latin typeface="Arial Narrow"/>
                <a:cs typeface="Arial Narrow"/>
              </a:rPr>
              <a:t>espacio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750" y="657222"/>
            <a:ext cx="2914649" cy="3829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justify-content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4335" marR="179070">
              <a:lnSpc>
                <a:spcPct val="101600"/>
              </a:lnSpc>
              <a:spcBef>
                <a:spcPts val="70"/>
              </a:spcBef>
            </a:pPr>
            <a:r>
              <a:rPr b="1" spc="-10" dirty="0">
                <a:latin typeface="Arial Narrow"/>
                <a:cs typeface="Arial Narrow"/>
              </a:rPr>
              <a:t>#SPACE-AROUND </a:t>
            </a:r>
            <a:r>
              <a:rPr b="1" dirty="0">
                <a:latin typeface="Arial Narrow"/>
                <a:cs typeface="Arial Narrow"/>
              </a:rPr>
              <a:t>, </a:t>
            </a:r>
            <a:r>
              <a:rPr spc="5" dirty="0"/>
              <a:t>parecido </a:t>
            </a:r>
            <a:r>
              <a:rPr spc="-5" dirty="0"/>
              <a:t>al </a:t>
            </a:r>
            <a:r>
              <a:rPr spc="5" dirty="0"/>
              <a:t>anterior </a:t>
            </a:r>
            <a:r>
              <a:rPr dirty="0"/>
              <a:t>pero tendrán </a:t>
            </a:r>
            <a:r>
              <a:rPr spc="10" dirty="0"/>
              <a:t>espacio </a:t>
            </a:r>
            <a:r>
              <a:rPr spc="-5" dirty="0"/>
              <a:t>no sólo </a:t>
            </a:r>
            <a:r>
              <a:rPr dirty="0"/>
              <a:t>entre </a:t>
            </a:r>
            <a:r>
              <a:rPr spc="-5" dirty="0"/>
              <a:t>los elementos </a:t>
            </a:r>
            <a:r>
              <a:rPr spc="15" dirty="0"/>
              <a:t>sino </a:t>
            </a:r>
            <a:r>
              <a:rPr spc="10" dirty="0"/>
              <a:t>también  </a:t>
            </a:r>
            <a:r>
              <a:rPr spc="-5" dirty="0"/>
              <a:t>antes y después de cada</a:t>
            </a:r>
            <a:r>
              <a:rPr spc="20" dirty="0"/>
              <a:t> </a:t>
            </a:r>
            <a:r>
              <a:rPr spc="-5" dirty="0"/>
              <a:t>uno</a:t>
            </a:r>
          </a:p>
          <a:p>
            <a:pPr marL="381635">
              <a:lnSpc>
                <a:spcPct val="100000"/>
              </a:lnSpc>
              <a:spcBef>
                <a:spcPts val="55"/>
              </a:spcBef>
            </a:pPr>
            <a:endParaRPr sz="1650"/>
          </a:p>
          <a:p>
            <a:pPr marL="394335" marR="88900">
              <a:lnSpc>
                <a:spcPct val="101600"/>
              </a:lnSpc>
            </a:pPr>
            <a:r>
              <a:rPr b="1" spc="-30" dirty="0">
                <a:latin typeface="Arial Narrow"/>
                <a:cs typeface="Arial Narrow"/>
              </a:rPr>
              <a:t>#SPACE-EVENLY, </a:t>
            </a:r>
            <a:r>
              <a:rPr spc="-5" dirty="0"/>
              <a:t>en el caso de space-around el </a:t>
            </a:r>
            <a:r>
              <a:rPr spc="10" dirty="0"/>
              <a:t>espacio </a:t>
            </a:r>
            <a:r>
              <a:rPr spc="-5" dirty="0"/>
              <a:t>del segundo elemento estaba </a:t>
            </a:r>
            <a:r>
              <a:rPr spc="10" dirty="0"/>
              <a:t>precedido </a:t>
            </a:r>
            <a:r>
              <a:rPr dirty="0"/>
              <a:t>por </a:t>
            </a:r>
            <a:r>
              <a:rPr spc="-5" dirty="0"/>
              <a:t>su  </a:t>
            </a:r>
            <a:r>
              <a:rPr spc="10" dirty="0"/>
              <a:t>propio espacio </a:t>
            </a:r>
            <a:r>
              <a:rPr spc="-5" dirty="0"/>
              <a:t>y su vez el </a:t>
            </a:r>
            <a:r>
              <a:rPr spc="10" dirty="0"/>
              <a:t>espacio </a:t>
            </a:r>
            <a:r>
              <a:rPr spc="5" dirty="0"/>
              <a:t>posterior </a:t>
            </a:r>
            <a:r>
              <a:rPr spc="-5" dirty="0"/>
              <a:t>del elemento anterior, </a:t>
            </a:r>
            <a:r>
              <a:rPr dirty="0"/>
              <a:t>pero </a:t>
            </a:r>
            <a:r>
              <a:rPr spc="-5" dirty="0"/>
              <a:t>en este caso, los </a:t>
            </a:r>
            <a:r>
              <a:rPr spc="5" dirty="0"/>
              <a:t>espacios </a:t>
            </a:r>
            <a:r>
              <a:rPr dirty="0"/>
              <a:t>entre  </a:t>
            </a:r>
            <a:r>
              <a:rPr spc="-5" dirty="0"/>
              <a:t>todos los elementos son</a:t>
            </a:r>
            <a:r>
              <a:rPr spc="15" dirty="0"/>
              <a:t> </a:t>
            </a:r>
            <a:r>
              <a:rPr spc="10" dirty="0"/>
              <a:t>iguales</a:t>
            </a:r>
          </a:p>
          <a:p>
            <a:pPr marL="381635">
              <a:lnSpc>
                <a:spcPct val="100000"/>
              </a:lnSpc>
              <a:spcBef>
                <a:spcPts val="55"/>
              </a:spcBef>
            </a:pPr>
            <a:endParaRPr sz="1650"/>
          </a:p>
          <a:p>
            <a:pPr marL="394335" marR="5080">
              <a:lnSpc>
                <a:spcPct val="101600"/>
              </a:lnSpc>
            </a:pPr>
            <a:r>
              <a:rPr dirty="0"/>
              <a:t>En </a:t>
            </a:r>
            <a:r>
              <a:rPr spc="-5" dirty="0"/>
              <a:t>el caso de space-around el </a:t>
            </a:r>
            <a:r>
              <a:rPr spc="10" dirty="0"/>
              <a:t>espacio </a:t>
            </a:r>
            <a:r>
              <a:rPr spc="-5" dirty="0"/>
              <a:t>del segundo elemento estaba </a:t>
            </a:r>
            <a:r>
              <a:rPr spc="10" dirty="0"/>
              <a:t>precedido </a:t>
            </a:r>
            <a:r>
              <a:rPr dirty="0"/>
              <a:t>por </a:t>
            </a:r>
            <a:r>
              <a:rPr spc="-5" dirty="0"/>
              <a:t>su </a:t>
            </a:r>
            <a:r>
              <a:rPr spc="10" dirty="0"/>
              <a:t>propio espacio </a:t>
            </a:r>
            <a:r>
              <a:rPr spc="-5" dirty="0"/>
              <a:t>y su  vez el </a:t>
            </a:r>
            <a:r>
              <a:rPr spc="10" dirty="0"/>
              <a:t>espacio </a:t>
            </a:r>
            <a:r>
              <a:rPr spc="5" dirty="0"/>
              <a:t>posterior </a:t>
            </a:r>
            <a:r>
              <a:rPr spc="-5" dirty="0"/>
              <a:t>del elemento anterior, </a:t>
            </a:r>
            <a:r>
              <a:rPr dirty="0"/>
              <a:t>pero </a:t>
            </a:r>
            <a:r>
              <a:rPr spc="-5" dirty="0"/>
              <a:t>en este caso, los </a:t>
            </a:r>
            <a:r>
              <a:rPr spc="5" dirty="0"/>
              <a:t>espacios </a:t>
            </a:r>
            <a:r>
              <a:rPr dirty="0"/>
              <a:t>entre </a:t>
            </a:r>
            <a:r>
              <a:rPr spc="-5" dirty="0"/>
              <a:t>todos los elementos  son </a:t>
            </a:r>
            <a:r>
              <a:rPr spc="10" dirty="0"/>
              <a:t>iguales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4628" y="3556249"/>
            <a:ext cx="3770656" cy="8854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4849"/>
            <a:ext cx="9144000" cy="429259"/>
            <a:chOff x="0" y="4714849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4574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56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justify-content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75" y="1092246"/>
            <a:ext cx="715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5" dirty="0">
                <a:latin typeface="Arial Narrow"/>
                <a:cs typeface="Arial Narrow"/>
              </a:rPr>
              <a:t>importante </a:t>
            </a:r>
            <a:r>
              <a:rPr sz="1600" spc="-5" dirty="0">
                <a:latin typeface="Arial Narrow"/>
                <a:cs typeface="Arial Narrow"/>
              </a:rPr>
              <a:t>aclarar que todo el </a:t>
            </a:r>
            <a:r>
              <a:rPr sz="1600" spc="15" dirty="0">
                <a:latin typeface="Arial Narrow"/>
                <a:cs typeface="Arial Narrow"/>
              </a:rPr>
              <a:t>código </a:t>
            </a:r>
            <a:r>
              <a:rPr sz="1600" spc="5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se basará en la </a:t>
            </a:r>
            <a:r>
              <a:rPr sz="1600" spc="15" dirty="0">
                <a:latin typeface="Arial Narrow"/>
                <a:cs typeface="Arial Narrow"/>
              </a:rPr>
              <a:t>siguiente </a:t>
            </a:r>
            <a:r>
              <a:rPr sz="1600" spc="-5" dirty="0">
                <a:latin typeface="Arial Narrow"/>
                <a:cs typeface="Arial Narrow"/>
              </a:rPr>
              <a:t>estructura de</a:t>
            </a:r>
            <a:r>
              <a:rPr sz="1600" spc="1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HTML,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7262" y="1718399"/>
            <a:ext cx="6189474" cy="19086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619</Words>
  <Application>Microsoft Office PowerPoint</Application>
  <PresentationFormat>Presentación en pantalla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Arial Narrow</vt:lpstr>
      <vt:lpstr>Office Theme</vt:lpstr>
      <vt:lpstr>Presentación de PowerPoint</vt:lpstr>
      <vt:lpstr>Flexbox</vt:lpstr>
      <vt:lpstr>Flexbox</vt:lpstr>
      <vt:lpstr>Flexbox</vt:lpstr>
      <vt:lpstr>Flexbox</vt:lpstr>
      <vt:lpstr>Flexbox</vt:lpstr>
      <vt:lpstr>Flexbox justify-content, es otra propiedad complementaria de Flexbox  para determinar cómo estarán los elementos dentro de  nuestro contenedor con los siguientes valores,</vt:lpstr>
      <vt:lpstr>justify-content</vt:lpstr>
      <vt:lpstr>Presentación de PowerPoint</vt:lpstr>
      <vt:lpstr>align-items Para poder acomodar los elementos verticalmente,</vt:lpstr>
      <vt:lpstr>align-items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</dc:creator>
  <cp:lastModifiedBy>Erica</cp:lastModifiedBy>
  <cp:revision>2</cp:revision>
  <dcterms:created xsi:type="dcterms:W3CDTF">2020-05-22T21:55:14Z</dcterms:created>
  <dcterms:modified xsi:type="dcterms:W3CDTF">2020-08-31T08:34:18Z</dcterms:modified>
</cp:coreProperties>
</file>