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9144000" cy="5149850"/>
  <p:notesSz cx="9144000" cy="514985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6180" y="462533"/>
            <a:ext cx="757163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27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27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27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5252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4000" y="0"/>
                </a:moveTo>
                <a:lnTo>
                  <a:pt x="0" y="0"/>
                </a:lnTo>
                <a:lnTo>
                  <a:pt x="0" y="429209"/>
                </a:lnTo>
                <a:lnTo>
                  <a:pt x="9144000" y="429209"/>
                </a:lnTo>
                <a:lnTo>
                  <a:pt x="9144000" y="0"/>
                </a:lnTo>
                <a:close/>
              </a:path>
            </a:pathLst>
          </a:custGeom>
          <a:solidFill>
            <a:srgbClr val="518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2800" y="4745734"/>
            <a:ext cx="1752600" cy="3688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086600" y="4733544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905000" y="0"/>
                </a:moveTo>
                <a:lnTo>
                  <a:pt x="0" y="0"/>
                </a:lnTo>
                <a:lnTo>
                  <a:pt x="0" y="380999"/>
                </a:lnTo>
                <a:lnTo>
                  <a:pt x="1905000" y="380999"/>
                </a:lnTo>
                <a:lnTo>
                  <a:pt x="1905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80" y="462533"/>
            <a:ext cx="757163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5627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154" y="1086992"/>
            <a:ext cx="8203691" cy="225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3980" y="4832517"/>
            <a:ext cx="90678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80" y="462533"/>
            <a:ext cx="1312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font-size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886" y="1032459"/>
            <a:ext cx="7945755" cy="2555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Arial Narrow"/>
                <a:cs typeface="Arial Narrow"/>
              </a:rPr>
              <a:t>Hace</a:t>
            </a:r>
            <a:r>
              <a:rPr sz="1600" spc="18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referencia</a:t>
            </a:r>
            <a:r>
              <a:rPr sz="1600" spc="19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al</a:t>
            </a:r>
            <a:r>
              <a:rPr sz="1600" spc="18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tamaño</a:t>
            </a:r>
            <a:r>
              <a:rPr sz="1600" spc="18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de</a:t>
            </a:r>
            <a:r>
              <a:rPr sz="1600" spc="17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la</a:t>
            </a:r>
            <a:r>
              <a:rPr sz="1600" spc="204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tipografía,</a:t>
            </a:r>
            <a:r>
              <a:rPr sz="1600" b="1" spc="18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y</a:t>
            </a:r>
            <a:r>
              <a:rPr sz="1600" spc="18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aquí</a:t>
            </a:r>
            <a:r>
              <a:rPr sz="1600" spc="1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nos</a:t>
            </a:r>
            <a:r>
              <a:rPr sz="1600" spc="16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encontramos</a:t>
            </a:r>
            <a:r>
              <a:rPr sz="1600" spc="185" dirty="0">
                <a:latin typeface="Arial Narrow"/>
                <a:cs typeface="Arial Narrow"/>
              </a:rPr>
              <a:t> </a:t>
            </a:r>
            <a:r>
              <a:rPr sz="1600" spc="-15" dirty="0">
                <a:latin typeface="Arial Narrow"/>
                <a:cs typeface="Arial Narrow"/>
              </a:rPr>
              <a:t>con</a:t>
            </a:r>
            <a:r>
              <a:rPr sz="1600" spc="18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un</a:t>
            </a:r>
            <a:r>
              <a:rPr sz="1600" spc="17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punto</a:t>
            </a:r>
            <a:r>
              <a:rPr sz="1600" spc="204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importante</a:t>
            </a:r>
            <a:r>
              <a:rPr sz="1600" spc="15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qué</a:t>
            </a:r>
            <a:r>
              <a:rPr sz="1600" spc="18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nos</a:t>
            </a:r>
            <a:endParaRPr sz="160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600" spc="-5" dirty="0">
                <a:latin typeface="Arial Narrow"/>
                <a:cs typeface="Arial Narrow"/>
              </a:rPr>
              <a:t>servirá incluso </a:t>
            </a:r>
            <a:r>
              <a:rPr sz="1600" spc="5" dirty="0">
                <a:latin typeface="Arial Narrow"/>
                <a:cs typeface="Arial Narrow"/>
              </a:rPr>
              <a:t>para </a:t>
            </a:r>
            <a:r>
              <a:rPr sz="1600" dirty="0">
                <a:latin typeface="Arial Narrow"/>
                <a:cs typeface="Arial Narrow"/>
              </a:rPr>
              <a:t>otras propiedades como </a:t>
            </a:r>
            <a:r>
              <a:rPr sz="1600" b="1" dirty="0">
                <a:latin typeface="Arial Narrow"/>
                <a:cs typeface="Arial Narrow"/>
              </a:rPr>
              <a:t>width, height </a:t>
            </a:r>
            <a:r>
              <a:rPr sz="1600" dirty="0">
                <a:latin typeface="Arial Narrow"/>
                <a:cs typeface="Arial Narrow"/>
              </a:rPr>
              <a:t>o cualquier propiedad que </a:t>
            </a:r>
            <a:r>
              <a:rPr sz="1600" spc="-5" dirty="0">
                <a:latin typeface="Arial Narrow"/>
                <a:cs typeface="Arial Narrow"/>
              </a:rPr>
              <a:t>involucre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medidas.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5" dirty="0">
                <a:latin typeface="Arial Narrow"/>
                <a:cs typeface="Arial Narrow"/>
              </a:rPr>
              <a:t>Medidas </a:t>
            </a:r>
            <a:r>
              <a:rPr sz="1600" b="1" spc="-5" dirty="0">
                <a:latin typeface="Arial Narrow"/>
                <a:cs typeface="Arial Narrow"/>
              </a:rPr>
              <a:t>de </a:t>
            </a:r>
            <a:r>
              <a:rPr sz="1600" b="1" spc="-10" dirty="0">
                <a:latin typeface="Arial Narrow"/>
                <a:cs typeface="Arial Narrow"/>
              </a:rPr>
              <a:t>longitud Absolutas </a:t>
            </a:r>
            <a:r>
              <a:rPr sz="1600" b="1" dirty="0">
                <a:latin typeface="Arial Narrow"/>
                <a:cs typeface="Arial Narrow"/>
              </a:rPr>
              <a:t>son </a:t>
            </a:r>
            <a:r>
              <a:rPr sz="1600" spc="-10" dirty="0">
                <a:latin typeface="Arial Narrow"/>
                <a:cs typeface="Arial Narrow"/>
              </a:rPr>
              <a:t>aquellas que </a:t>
            </a:r>
            <a:r>
              <a:rPr sz="1600" spc="-5" dirty="0">
                <a:latin typeface="Arial Narrow"/>
                <a:cs typeface="Arial Narrow"/>
              </a:rPr>
              <a:t>no </a:t>
            </a:r>
            <a:r>
              <a:rPr sz="1600" dirty="0">
                <a:latin typeface="Arial Narrow"/>
                <a:cs typeface="Arial Narrow"/>
              </a:rPr>
              <a:t>cambia </a:t>
            </a:r>
            <a:r>
              <a:rPr sz="1600" spc="-10" dirty="0">
                <a:latin typeface="Arial Narrow"/>
                <a:cs typeface="Arial Narrow"/>
              </a:rPr>
              <a:t>según </a:t>
            </a:r>
            <a:r>
              <a:rPr sz="1600" spc="5" dirty="0">
                <a:latin typeface="Arial Narrow"/>
                <a:cs typeface="Arial Narrow"/>
              </a:rPr>
              <a:t>el </a:t>
            </a:r>
            <a:r>
              <a:rPr sz="1600" spc="-10" dirty="0">
                <a:latin typeface="Arial Narrow"/>
                <a:cs typeface="Arial Narrow"/>
              </a:rPr>
              <a:t>contexto </a:t>
            </a:r>
            <a:r>
              <a:rPr sz="1600" dirty="0">
                <a:latin typeface="Arial Narrow"/>
                <a:cs typeface="Arial Narrow"/>
              </a:rPr>
              <a:t>o </a:t>
            </a:r>
            <a:r>
              <a:rPr sz="1600" spc="-5" dirty="0">
                <a:latin typeface="Arial Narrow"/>
                <a:cs typeface="Arial Narrow"/>
              </a:rPr>
              <a:t>entorno, </a:t>
            </a:r>
            <a:r>
              <a:rPr sz="1600" dirty="0">
                <a:latin typeface="Arial Narrow"/>
                <a:cs typeface="Arial Narrow"/>
              </a:rPr>
              <a:t>o </a:t>
            </a:r>
            <a:r>
              <a:rPr sz="1600" spc="10" dirty="0">
                <a:latin typeface="Arial Narrow"/>
                <a:cs typeface="Arial Narrow"/>
              </a:rPr>
              <a:t>dispositivo</a:t>
            </a:r>
            <a:r>
              <a:rPr sz="1600" spc="7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</a:t>
            </a:r>
            <a:endParaRPr sz="160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Arial Narrow"/>
                <a:cs typeface="Arial Narrow"/>
              </a:rPr>
              <a:t>través </a:t>
            </a:r>
            <a:r>
              <a:rPr sz="1600" spc="5" dirty="0">
                <a:latin typeface="Arial Narrow"/>
                <a:cs typeface="Arial Narrow"/>
              </a:rPr>
              <a:t>del </a:t>
            </a:r>
            <a:r>
              <a:rPr sz="1600" dirty="0">
                <a:latin typeface="Arial Narrow"/>
                <a:cs typeface="Arial Narrow"/>
              </a:rPr>
              <a:t>cual las</a:t>
            </a:r>
            <a:r>
              <a:rPr sz="1600" spc="-20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veo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Narrow"/>
              <a:cs typeface="Arial Narrow"/>
            </a:endParaRPr>
          </a:p>
          <a:p>
            <a:pPr marL="12700" marR="7538084" algn="just">
              <a:lnSpc>
                <a:spcPct val="102000"/>
              </a:lnSpc>
            </a:pPr>
            <a:r>
              <a:rPr sz="1600" b="1" i="1" spc="-10" dirty="0">
                <a:latin typeface="Arial Narrow"/>
                <a:cs typeface="Arial Narrow"/>
              </a:rPr>
              <a:t>#cm  </a:t>
            </a:r>
            <a:r>
              <a:rPr sz="1600" b="1" i="1" spc="-15" dirty="0">
                <a:latin typeface="Arial Narrow"/>
                <a:cs typeface="Arial Narrow"/>
              </a:rPr>
              <a:t>#</a:t>
            </a:r>
            <a:r>
              <a:rPr sz="1600" b="1" i="1" spc="-20" dirty="0">
                <a:latin typeface="Arial Narrow"/>
                <a:cs typeface="Arial Narrow"/>
              </a:rPr>
              <a:t>m</a:t>
            </a:r>
            <a:r>
              <a:rPr sz="1600" b="1" i="1" dirty="0">
                <a:latin typeface="Arial Narrow"/>
                <a:cs typeface="Arial Narrow"/>
              </a:rPr>
              <a:t>m  #in</a:t>
            </a:r>
            <a:endParaRPr sz="1600">
              <a:latin typeface="Arial Narrow"/>
              <a:cs typeface="Arial Narrow"/>
            </a:endParaRPr>
          </a:p>
          <a:p>
            <a:pPr marL="12700" algn="just">
              <a:lnSpc>
                <a:spcPct val="100000"/>
              </a:lnSpc>
              <a:spcBef>
                <a:spcPts val="150"/>
              </a:spcBef>
            </a:pPr>
            <a:r>
              <a:rPr sz="1600" b="1" i="1" dirty="0">
                <a:latin typeface="Arial Narrow"/>
                <a:cs typeface="Arial Narrow"/>
              </a:rPr>
              <a:t>#entre</a:t>
            </a:r>
            <a:r>
              <a:rPr sz="1600" b="1" i="1" spc="-65" dirty="0">
                <a:latin typeface="Arial Narrow"/>
                <a:cs typeface="Arial Narrow"/>
              </a:rPr>
              <a:t> </a:t>
            </a:r>
            <a:r>
              <a:rPr sz="1600" b="1" i="1" dirty="0">
                <a:latin typeface="Arial Narrow"/>
                <a:cs typeface="Arial Narrow"/>
              </a:rPr>
              <a:t>otras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455" y="2752767"/>
            <a:ext cx="3361944" cy="10816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80" y="462533"/>
            <a:ext cx="1312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font-size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886" y="1090041"/>
            <a:ext cx="7701280" cy="3268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5" dirty="0">
                <a:latin typeface="Arial Narrow"/>
                <a:cs typeface="Arial Narrow"/>
              </a:rPr>
              <a:t>Medidas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5" dirty="0">
                <a:latin typeface="Arial Narrow"/>
                <a:cs typeface="Arial Narrow"/>
              </a:rPr>
              <a:t>de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longitud</a:t>
            </a:r>
            <a:r>
              <a:rPr sz="1600" b="1" spc="-6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Relativas</a:t>
            </a:r>
            <a:r>
              <a:rPr sz="1600" b="1" spc="-6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son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aquellas</a:t>
            </a:r>
            <a:r>
              <a:rPr sz="1600" spc="-8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que</a:t>
            </a:r>
            <a:r>
              <a:rPr sz="1600" spc="-6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sí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cambian</a:t>
            </a:r>
            <a:r>
              <a:rPr sz="1600" spc="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través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del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entorno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dispositivo</a:t>
            </a:r>
            <a:r>
              <a:rPr sz="1600" dirty="0">
                <a:latin typeface="Arial Narrow"/>
                <a:cs typeface="Arial Narrow"/>
              </a:rPr>
              <a:t> a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través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spc="5" dirty="0">
                <a:latin typeface="Arial Narrow"/>
                <a:cs typeface="Arial Narrow"/>
              </a:rPr>
              <a:t>del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cual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veo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los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elementos</a:t>
            </a:r>
            <a:r>
              <a:rPr sz="1600" spc="-8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con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estas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medidas.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En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caso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de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la</a:t>
            </a:r>
            <a:r>
              <a:rPr sz="1600" spc="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tipografía: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 Narrow"/>
                <a:cs typeface="Arial Narrow"/>
              </a:rPr>
              <a:t>#px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Narrow"/>
                <a:cs typeface="Arial Narrow"/>
              </a:rPr>
              <a:t>Equivale o tiene </a:t>
            </a:r>
            <a:r>
              <a:rPr sz="1600" spc="-5" dirty="0">
                <a:latin typeface="Arial Narrow"/>
                <a:cs typeface="Arial Narrow"/>
              </a:rPr>
              <a:t>relación </a:t>
            </a:r>
            <a:r>
              <a:rPr sz="1600" dirty="0">
                <a:latin typeface="Arial Narrow"/>
                <a:cs typeface="Arial Narrow"/>
              </a:rPr>
              <a:t>con </a:t>
            </a:r>
            <a:r>
              <a:rPr sz="1600" spc="5" dirty="0">
                <a:latin typeface="Arial Narrow"/>
                <a:cs typeface="Arial Narrow"/>
              </a:rPr>
              <a:t>el </a:t>
            </a:r>
            <a:r>
              <a:rPr sz="1600" dirty="0">
                <a:latin typeface="Arial Narrow"/>
                <a:cs typeface="Arial Narrow"/>
              </a:rPr>
              <a:t>tamaño </a:t>
            </a:r>
            <a:r>
              <a:rPr sz="1600" spc="5" dirty="0">
                <a:latin typeface="Arial Narrow"/>
                <a:cs typeface="Arial Narrow"/>
              </a:rPr>
              <a:t>de</a:t>
            </a:r>
            <a:r>
              <a:rPr sz="1600" spc="-229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pantalla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 Narrow"/>
              <a:cs typeface="Arial Narrow"/>
            </a:endParaRPr>
          </a:p>
          <a:p>
            <a:pPr marL="12700">
              <a:lnSpc>
                <a:spcPts val="1870"/>
              </a:lnSpc>
            </a:pPr>
            <a:r>
              <a:rPr sz="1600" b="1" spc="10" dirty="0">
                <a:latin typeface="Arial Narrow"/>
                <a:cs typeface="Arial Narrow"/>
              </a:rPr>
              <a:t>#%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870"/>
              </a:lnSpc>
            </a:pP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un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referencia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medida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base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,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decir</a:t>
            </a:r>
            <a:r>
              <a:rPr sz="1600" spc="3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100%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equivalente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medida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base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actual,</a:t>
            </a:r>
            <a:r>
              <a:rPr sz="1600" spc="-7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por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caso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spc="5" dirty="0">
                <a:latin typeface="Arial Narrow"/>
                <a:cs typeface="Arial Narrow"/>
              </a:rPr>
              <a:t>50% </a:t>
            </a:r>
            <a:r>
              <a:rPr sz="1600" spc="-5" dirty="0">
                <a:latin typeface="Arial Narrow"/>
                <a:cs typeface="Arial Narrow"/>
              </a:rPr>
              <a:t>será </a:t>
            </a:r>
            <a:r>
              <a:rPr sz="1600" dirty="0">
                <a:latin typeface="Arial Narrow"/>
                <a:cs typeface="Arial Narrow"/>
              </a:rPr>
              <a:t>la mitad </a:t>
            </a:r>
            <a:r>
              <a:rPr sz="1600" spc="5" dirty="0">
                <a:latin typeface="Arial Narrow"/>
                <a:cs typeface="Arial Narrow"/>
              </a:rPr>
              <a:t>de </a:t>
            </a:r>
            <a:r>
              <a:rPr sz="1600" dirty="0">
                <a:latin typeface="Arial Narrow"/>
                <a:cs typeface="Arial Narrow"/>
              </a:rPr>
              <a:t>la base</a:t>
            </a:r>
            <a:r>
              <a:rPr sz="1600" spc="-2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actual.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Narrow"/>
              <a:cs typeface="Arial Narrow"/>
            </a:endParaRPr>
          </a:p>
          <a:p>
            <a:pPr marL="12700">
              <a:lnSpc>
                <a:spcPts val="1870"/>
              </a:lnSpc>
            </a:pPr>
            <a:r>
              <a:rPr sz="1600" b="1" spc="10" dirty="0">
                <a:latin typeface="Arial Narrow"/>
                <a:cs typeface="Arial Narrow"/>
              </a:rPr>
              <a:t>#em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870"/>
              </a:lnSpc>
            </a:pPr>
            <a:r>
              <a:rPr sz="1600" spc="5" dirty="0">
                <a:latin typeface="Arial Narrow"/>
                <a:cs typeface="Arial Narrow"/>
              </a:rPr>
              <a:t>1em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==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medida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base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actual,</a:t>
            </a:r>
            <a:r>
              <a:rPr sz="1600" spc="-9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por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tanto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2em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será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doble</a:t>
            </a:r>
            <a:r>
              <a:rPr sz="1600" spc="-9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de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la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medida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base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actual.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Narrow"/>
                <a:cs typeface="Arial Narrow"/>
              </a:rPr>
              <a:t>#entre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otras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80" y="462533"/>
            <a:ext cx="1312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font-size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886" y="1013841"/>
            <a:ext cx="7813675" cy="153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 Narrow"/>
                <a:cs typeface="Arial Narrow"/>
              </a:rPr>
              <a:t>Para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explicarlo</a:t>
            </a:r>
            <a:r>
              <a:rPr sz="1600" spc="25" dirty="0">
                <a:latin typeface="Arial Narrow"/>
                <a:cs typeface="Arial Narrow"/>
              </a:rPr>
              <a:t> </a:t>
            </a:r>
            <a:r>
              <a:rPr sz="1600" spc="-30" dirty="0">
                <a:latin typeface="Arial Narrow"/>
                <a:cs typeface="Arial Narrow"/>
              </a:rPr>
              <a:t>mejor,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16px</a:t>
            </a:r>
            <a:r>
              <a:rPr sz="1600" spc="-9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,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la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b="1" spc="20" dirty="0">
                <a:latin typeface="Arial Narrow"/>
                <a:cs typeface="Arial Narrow"/>
              </a:rPr>
              <a:t>medida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5" dirty="0">
                <a:latin typeface="Arial Narrow"/>
                <a:cs typeface="Arial Narrow"/>
              </a:rPr>
              <a:t>base,</a:t>
            </a:r>
            <a:r>
              <a:rPr sz="1600" b="1" spc="-8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si</a:t>
            </a:r>
            <a:r>
              <a:rPr sz="1600" spc="8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-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que</a:t>
            </a:r>
            <a:r>
              <a:rPr sz="1600" spc="-6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yo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no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he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modiﬁcado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nada</a:t>
            </a:r>
            <a:r>
              <a:rPr sz="1600" spc="-114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aún.</a:t>
            </a:r>
            <a:r>
              <a:rPr sz="1600" spc="-8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Lo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cual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spc="15" dirty="0">
                <a:latin typeface="Arial Narrow"/>
                <a:cs typeface="Arial Narrow"/>
              </a:rPr>
              <a:t>signiﬁca</a:t>
            </a:r>
            <a:r>
              <a:rPr sz="1600" spc="7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en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la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captura</a:t>
            </a:r>
            <a:r>
              <a:rPr sz="1600" spc="-6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debajo,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que</a:t>
            </a:r>
            <a:r>
              <a:rPr sz="1600" spc="-6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h1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doble</a:t>
            </a:r>
            <a:r>
              <a:rPr sz="1600" spc="-9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de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16px,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es</a:t>
            </a:r>
            <a:r>
              <a:rPr sz="1600" spc="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decir</a:t>
            </a:r>
            <a:r>
              <a:rPr sz="1600" spc="3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que</a:t>
            </a:r>
            <a:r>
              <a:rPr sz="1600" spc="-9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h1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20" dirty="0">
                <a:latin typeface="Arial Narrow"/>
                <a:cs typeface="Arial Narrow"/>
              </a:rPr>
              <a:t>mide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originalmente</a:t>
            </a:r>
            <a:r>
              <a:rPr sz="1600" spc="240" dirty="0">
                <a:latin typeface="Arial Narrow"/>
                <a:cs typeface="Arial Narrow"/>
              </a:rPr>
              <a:t> </a:t>
            </a:r>
            <a:r>
              <a:rPr sz="1600" b="1" spc="10" dirty="0">
                <a:latin typeface="Arial Narrow"/>
                <a:cs typeface="Arial Narrow"/>
              </a:rPr>
              <a:t>32px.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Narrow"/>
              <a:cs typeface="Arial Narrow"/>
            </a:endParaRPr>
          </a:p>
          <a:p>
            <a:pPr marL="12700" marR="191135" algn="just">
              <a:lnSpc>
                <a:spcPct val="101899"/>
              </a:lnSpc>
              <a:spcBef>
                <a:spcPts val="5"/>
              </a:spcBef>
            </a:pP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dirty="0">
                <a:latin typeface="Arial Narrow"/>
                <a:cs typeface="Arial Narrow"/>
              </a:rPr>
              <a:t>gracia </a:t>
            </a:r>
            <a:r>
              <a:rPr sz="1600" spc="5" dirty="0">
                <a:latin typeface="Arial Narrow"/>
                <a:cs typeface="Arial Narrow"/>
              </a:rPr>
              <a:t>de </a:t>
            </a:r>
            <a:r>
              <a:rPr sz="1600" b="1" dirty="0">
                <a:latin typeface="Arial Narrow"/>
                <a:cs typeface="Arial Narrow"/>
              </a:rPr>
              <a:t>modiﬁcar </a:t>
            </a:r>
            <a:r>
              <a:rPr sz="1600" b="1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base, </a:t>
            </a:r>
            <a:r>
              <a:rPr sz="1600" spc="5" dirty="0">
                <a:latin typeface="Arial Narrow"/>
                <a:cs typeface="Arial Narrow"/>
              </a:rPr>
              <a:t>es </a:t>
            </a:r>
            <a:r>
              <a:rPr sz="1600" spc="-10" dirty="0">
                <a:latin typeface="Arial Narrow"/>
                <a:cs typeface="Arial Narrow"/>
              </a:rPr>
              <a:t>que después </a:t>
            </a:r>
            <a:r>
              <a:rPr sz="1600" spc="-15" dirty="0">
                <a:latin typeface="Arial Narrow"/>
                <a:cs typeface="Arial Narrow"/>
              </a:rPr>
              <a:t>la </a:t>
            </a:r>
            <a:r>
              <a:rPr sz="1600" dirty="0">
                <a:latin typeface="Arial Narrow"/>
                <a:cs typeface="Arial Narrow"/>
              </a:rPr>
              <a:t>adaptabilidad </a:t>
            </a:r>
            <a:r>
              <a:rPr sz="1600" spc="5" dirty="0">
                <a:latin typeface="Arial Narrow"/>
                <a:cs typeface="Arial Narrow"/>
              </a:rPr>
              <a:t>es </a:t>
            </a:r>
            <a:r>
              <a:rPr sz="1600" spc="-5" dirty="0">
                <a:latin typeface="Arial Narrow"/>
                <a:cs typeface="Arial Narrow"/>
              </a:rPr>
              <a:t>sencilla </a:t>
            </a:r>
            <a:r>
              <a:rPr sz="1600" dirty="0">
                <a:latin typeface="Arial Narrow"/>
                <a:cs typeface="Arial Narrow"/>
              </a:rPr>
              <a:t>(el </a:t>
            </a:r>
            <a:r>
              <a:rPr sz="1600" spc="-10" dirty="0">
                <a:latin typeface="Arial Narrow"/>
                <a:cs typeface="Arial Narrow"/>
              </a:rPr>
              <a:t>ejemplo debajo </a:t>
            </a:r>
            <a:r>
              <a:rPr sz="1600" spc="-5" dirty="0">
                <a:latin typeface="Arial Narrow"/>
                <a:cs typeface="Arial Narrow"/>
              </a:rPr>
              <a:t>no </a:t>
            </a:r>
            <a:r>
              <a:rPr sz="1600" spc="10" dirty="0">
                <a:latin typeface="Arial Narrow"/>
                <a:cs typeface="Arial Narrow"/>
              </a:rPr>
              <a:t>es  </a:t>
            </a:r>
            <a:r>
              <a:rPr sz="1600" spc="-10" dirty="0">
                <a:latin typeface="Arial Narrow"/>
                <a:cs typeface="Arial Narrow"/>
              </a:rPr>
              <a:t>correcto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spc="-10" dirty="0">
                <a:latin typeface="Arial Narrow"/>
                <a:cs typeface="Arial Narrow"/>
              </a:rPr>
              <a:t>cuanto </a:t>
            </a:r>
            <a:r>
              <a:rPr sz="1600" dirty="0">
                <a:latin typeface="Arial Narrow"/>
                <a:cs typeface="Arial Narrow"/>
              </a:rPr>
              <a:t>a </a:t>
            </a:r>
            <a:r>
              <a:rPr sz="1600" spc="5" dirty="0">
                <a:latin typeface="Arial Narrow"/>
                <a:cs typeface="Arial Narrow"/>
              </a:rPr>
              <a:t>sintaxis es </a:t>
            </a:r>
            <a:r>
              <a:rPr sz="1600" spc="-15" dirty="0">
                <a:latin typeface="Arial Narrow"/>
                <a:cs typeface="Arial Narrow"/>
              </a:rPr>
              <a:t>meramente </a:t>
            </a:r>
            <a:r>
              <a:rPr sz="1600" spc="-5" dirty="0">
                <a:latin typeface="Arial Narrow"/>
                <a:cs typeface="Arial Narrow"/>
              </a:rPr>
              <a:t>literal), más </a:t>
            </a:r>
            <a:r>
              <a:rPr sz="1600" spc="-10" dirty="0">
                <a:latin typeface="Arial Narrow"/>
                <a:cs typeface="Arial Narrow"/>
              </a:rPr>
              <a:t>adelante </a:t>
            </a:r>
            <a:r>
              <a:rPr sz="1600" spc="-5" dirty="0">
                <a:latin typeface="Arial Narrow"/>
                <a:cs typeface="Arial Narrow"/>
              </a:rPr>
              <a:t>en este </a:t>
            </a:r>
            <a:r>
              <a:rPr sz="1600" dirty="0">
                <a:latin typeface="Arial Narrow"/>
                <a:cs typeface="Arial Narrow"/>
              </a:rPr>
              <a:t>mismo </a:t>
            </a:r>
            <a:r>
              <a:rPr sz="1600" spc="-5" dirty="0">
                <a:latin typeface="Arial Narrow"/>
                <a:cs typeface="Arial Narrow"/>
              </a:rPr>
              <a:t>curso veremos </a:t>
            </a:r>
            <a:r>
              <a:rPr sz="1600" spc="-10" dirty="0">
                <a:latin typeface="Arial Narrow"/>
                <a:cs typeface="Arial Narrow"/>
              </a:rPr>
              <a:t>cómo  </a:t>
            </a:r>
            <a:r>
              <a:rPr sz="1600" dirty="0">
                <a:latin typeface="Arial Narrow"/>
                <a:cs typeface="Arial Narrow"/>
              </a:rPr>
              <a:t>trabajar para diferentes tamaños</a:t>
            </a:r>
            <a:r>
              <a:rPr sz="1600" spc="-27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de </a:t>
            </a:r>
            <a:r>
              <a:rPr sz="1600" spc="15" dirty="0">
                <a:latin typeface="Arial Narrow"/>
                <a:cs typeface="Arial Narrow"/>
              </a:rPr>
              <a:t>dispositivos.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647" y="2538983"/>
            <a:ext cx="2804159" cy="2060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247" y="2913888"/>
            <a:ext cx="3011424" cy="1130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80" y="462533"/>
            <a:ext cx="1312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45627E"/>
                </a:solidFill>
                <a:latin typeface="Arial Narrow"/>
                <a:cs typeface="Arial Narrow"/>
              </a:rPr>
              <a:t>font-size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886" y="1013841"/>
            <a:ext cx="1784985" cy="52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ejemplo literal será</a:t>
            </a:r>
            <a:r>
              <a:rPr sz="1600" spc="-16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el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dirty="0">
                <a:latin typeface="Arial Narrow"/>
                <a:cs typeface="Arial Narrow"/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3720" y="954023"/>
            <a:ext cx="5257800" cy="3572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Codo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30" dirty="0"/>
              <a:t>Codo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282</Words>
  <Application>Microsoft Office PowerPoint</Application>
  <PresentationFormat>Personalizado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Arial Narrow</vt:lpstr>
      <vt:lpstr>Office Theme</vt:lpstr>
      <vt:lpstr>font-size</vt:lpstr>
      <vt:lpstr>font-size</vt:lpstr>
      <vt:lpstr>font-size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Font-family</dc:title>
  <cp:lastModifiedBy>Erica</cp:lastModifiedBy>
  <cp:revision>1</cp:revision>
  <dcterms:created xsi:type="dcterms:W3CDTF">2020-06-05T20:24:26Z</dcterms:created>
  <dcterms:modified xsi:type="dcterms:W3CDTF">2020-09-01T09:34:54Z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LastSaved">
    <vt:filetime>2020-06-05T00:00:00Z</vt:filetime>
  </property>
</Properties>
</file>