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9F65E-96E7-4581-AD2C-DB8D7E364BF5}" v="663" dt="2020-05-12T13:14:59.417"/>
    <p1510:client id="{96BDB088-BB49-4D2A-B166-F3FEE40F829A}" v="90" dt="2020-03-31T19:27:02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8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2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7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9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1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>
                <a:ea typeface="+mj-lt"/>
                <a:cs typeface="+mj-lt"/>
              </a:rPr>
              <a:t>Refugio de animales</a:t>
            </a:r>
            <a:endParaRPr lang="ru-RU" sz="72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3" descr="Изображение выглядит как забор, собака, внешний, здание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9CD9FB9-1A25-400D-A4BE-CCC76D43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4" y="1094813"/>
            <a:ext cx="6049992" cy="4021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776830-420C-4990-93AB-1F1F9ADCE3F0}"/>
              </a:ext>
            </a:extLst>
          </p:cNvPr>
          <p:cNvSpPr txBox="1"/>
          <p:nvPr/>
        </p:nvSpPr>
        <p:spPr>
          <a:xfrm>
            <a:off x="7527986" y="583721"/>
            <a:ext cx="3807123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I</a:t>
            </a:r>
            <a:r>
              <a:rPr lang="en-US" sz="2800" err="1"/>
              <a:t>ncluso</a:t>
            </a:r>
            <a:r>
              <a:rPr lang="en-US" sz="2800" dirty="0"/>
              <a:t> hoy en </a:t>
            </a:r>
            <a:r>
              <a:rPr lang="en-US" sz="2800" err="1"/>
              <a:t>día</a:t>
            </a:r>
            <a:r>
              <a:rPr lang="en-US" sz="2800" dirty="0"/>
              <a:t>, el </a:t>
            </a:r>
            <a:r>
              <a:rPr lang="en-US" sz="2800" err="1"/>
              <a:t>problema</a:t>
            </a:r>
            <a:r>
              <a:rPr lang="en-US" sz="2800" dirty="0"/>
              <a:t> con los </a:t>
            </a:r>
            <a:r>
              <a:rPr lang="en-US" sz="2800" err="1"/>
              <a:t>animales</a:t>
            </a:r>
            <a:r>
              <a:rPr lang="en-US" sz="2800" dirty="0"/>
              <a:t> </a:t>
            </a:r>
            <a:r>
              <a:rPr lang="en-US" sz="2800" err="1"/>
              <a:t>callejeros</a:t>
            </a:r>
            <a:r>
              <a:rPr lang="en-US" sz="2800" dirty="0"/>
              <a:t>, </a:t>
            </a:r>
            <a:r>
              <a:rPr lang="en-US" sz="2800" err="1"/>
              <a:t>especialmente</a:t>
            </a:r>
            <a:r>
              <a:rPr lang="en-US" sz="2800" dirty="0"/>
              <a:t> en las </a:t>
            </a:r>
            <a:r>
              <a:rPr lang="en-US" sz="2800" err="1"/>
              <a:t>ciudades</a:t>
            </a:r>
            <a:r>
              <a:rPr lang="en-US" sz="2800" dirty="0"/>
              <a:t> </a:t>
            </a:r>
            <a:r>
              <a:rPr lang="en-US" sz="2800" err="1"/>
              <a:t>pequeñas</a:t>
            </a:r>
            <a:r>
              <a:rPr lang="en-US" sz="2800" dirty="0"/>
              <a:t> </a:t>
            </a:r>
            <a:r>
              <a:rPr lang="en-US" sz="2800" err="1"/>
              <a:t>stot</a:t>
            </a:r>
            <a:r>
              <a:rPr lang="en-US" sz="2800" dirty="0"/>
              <a:t> es </a:t>
            </a:r>
            <a:r>
              <a:rPr lang="en-US" sz="2800" err="1"/>
              <a:t>muy</a:t>
            </a:r>
            <a:r>
              <a:rPr lang="en-US" sz="2800" dirty="0"/>
              <a:t> </a:t>
            </a:r>
            <a:r>
              <a:rPr lang="en-US" sz="2800" err="1"/>
              <a:t>agudo</a:t>
            </a:r>
            <a:r>
              <a:rPr lang="en-US" sz="2800" dirty="0"/>
              <a:t> y, por lo tanto, en </a:t>
            </a:r>
            <a:r>
              <a:rPr lang="en-US" sz="2800" err="1"/>
              <a:t>cada</a:t>
            </a:r>
            <a:r>
              <a:rPr lang="en-US" sz="2800" dirty="0"/>
              <a:t> ciudad </a:t>
            </a:r>
            <a:r>
              <a:rPr lang="en-US" sz="2800" err="1"/>
              <a:t>pequeña</a:t>
            </a:r>
            <a:r>
              <a:rPr lang="en-US" sz="2800" dirty="0"/>
              <a:t> vale la </a:t>
            </a:r>
            <a:r>
              <a:rPr lang="en-US" sz="2800" err="1"/>
              <a:t>pena</a:t>
            </a:r>
            <a:r>
              <a:rPr lang="en-US" sz="2800" dirty="0"/>
              <a:t> </a:t>
            </a:r>
            <a:r>
              <a:rPr lang="en-US" sz="2800" err="1"/>
              <a:t>construir</a:t>
            </a:r>
            <a:r>
              <a:rPr lang="en-US" sz="2800" dirty="0"/>
              <a:t> o </a:t>
            </a:r>
            <a:r>
              <a:rPr lang="en-US" sz="2800" err="1"/>
              <a:t>equipar</a:t>
            </a:r>
            <a:r>
              <a:rPr lang="en-US" sz="2800" dirty="0"/>
              <a:t> un </a:t>
            </a:r>
            <a:r>
              <a:rPr lang="en-US" sz="2800" err="1"/>
              <a:t>refugio</a:t>
            </a:r>
            <a:r>
              <a:rPr lang="en-US" sz="2800" dirty="0"/>
              <a:t> para </a:t>
            </a:r>
            <a:r>
              <a:rPr lang="en-US" sz="2800" err="1"/>
              <a:t>perros</a:t>
            </a:r>
            <a:r>
              <a:rPr lang="en-US" sz="2800" dirty="0"/>
              <a:t> y </a:t>
            </a:r>
            <a:r>
              <a:rPr lang="en-US" sz="2800" err="1"/>
              <a:t>gatos</a:t>
            </a:r>
            <a:r>
              <a:rPr lang="en-US" sz="2800" dirty="0"/>
              <a:t> </a:t>
            </a:r>
            <a:r>
              <a:rPr lang="en-US" sz="2800" err="1"/>
              <a:t>callejeros</a:t>
            </a:r>
            <a:r>
              <a:rPr lang="en-US" sz="2800" dirty="0"/>
              <a:t> y </a:t>
            </a:r>
            <a:r>
              <a:rPr lang="en-US" sz="2800" err="1"/>
              <a:t>proporcionarles</a:t>
            </a:r>
            <a:r>
              <a:rPr lang="en-US" sz="2800" dirty="0"/>
              <a:t> </a:t>
            </a:r>
            <a:r>
              <a:rPr lang="en-US" sz="2800" err="1"/>
              <a:t>todos</a:t>
            </a:r>
            <a:r>
              <a:rPr lang="en-US" sz="2800" dirty="0"/>
              <a:t> los </a:t>
            </a:r>
            <a:r>
              <a:rPr lang="en-US" sz="2800" err="1"/>
              <a:t>productos</a:t>
            </a:r>
            <a:r>
              <a:rPr lang="en-US" sz="2800" dirty="0"/>
              <a:t> </a:t>
            </a:r>
            <a:r>
              <a:rPr lang="en-US" sz="2800" err="1"/>
              <a:t>básicos</a:t>
            </a:r>
            <a:endParaRPr lang="en-US" sz="28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126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3F784-520A-463E-AF1B-4D6EB7ED3EE0}"/>
              </a:ext>
            </a:extLst>
          </p:cNvPr>
          <p:cNvSpPr txBox="1"/>
          <p:nvPr/>
        </p:nvSpPr>
        <p:spPr>
          <a:xfrm>
            <a:off x="216907" y="231410"/>
            <a:ext cx="4588179" cy="55754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Primero se </a:t>
            </a:r>
            <a:r>
              <a:rPr lang="en-US" sz="2800" dirty="0" err="1"/>
              <a:t>identificaron</a:t>
            </a:r>
            <a:r>
              <a:rPr lang="en-US" sz="2800" dirty="0"/>
              <a:t> </a:t>
            </a:r>
            <a:r>
              <a:rPr lang="en-US" sz="2800" dirty="0" err="1"/>
              <a:t>todos</a:t>
            </a:r>
            <a:r>
              <a:rPr lang="en-US" sz="2800" dirty="0"/>
              <a:t> los </a:t>
            </a:r>
            <a:r>
              <a:rPr lang="en-US" sz="2800" dirty="0" err="1"/>
              <a:t>tipos</a:t>
            </a:r>
            <a:r>
              <a:rPr lang="en-US" sz="2800" dirty="0"/>
              <a:t> y </a:t>
            </a:r>
            <a:r>
              <a:rPr lang="en-US" sz="2800" dirty="0" err="1"/>
              <a:t>tareas</a:t>
            </a:r>
            <a:r>
              <a:rPr lang="en-US" sz="2800" dirty="0"/>
              <a:t> que el </a:t>
            </a:r>
            <a:r>
              <a:rPr lang="en-US" sz="2800" dirty="0" err="1"/>
              <a:t>sistema</a:t>
            </a:r>
            <a:r>
              <a:rPr lang="en-US" sz="2800" dirty="0"/>
              <a:t> debe resolver y se </a:t>
            </a:r>
            <a:r>
              <a:rPr lang="en-US" sz="2800" dirty="0" err="1"/>
              <a:t>creó</a:t>
            </a:r>
            <a:r>
              <a:rPr lang="en-US" sz="2800" dirty="0"/>
              <a:t> un </a:t>
            </a:r>
            <a:r>
              <a:rPr lang="en-US" sz="2800" b="1" dirty="0" err="1"/>
              <a:t>diagrama</a:t>
            </a:r>
            <a:r>
              <a:rPr lang="en-US" sz="2800" b="1" dirty="0"/>
              <a:t> de </a:t>
            </a:r>
            <a:r>
              <a:rPr lang="en-US" sz="2800" b="1" dirty="0" err="1"/>
              <a:t>clases</a:t>
            </a:r>
            <a:r>
              <a:rPr lang="en-US" sz="2800" dirty="0"/>
              <a:t>.</a:t>
            </a:r>
            <a:endParaRPr lang="en-US" sz="2800" dirty="0">
              <a:cs typeface="Calibri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B7A84E-50D4-48D1-8A80-E1D8FC0FE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" r="4757" b="2"/>
          <a:stretch/>
        </p:blipFill>
        <p:spPr>
          <a:xfrm>
            <a:off x="4511298" y="-5780"/>
            <a:ext cx="7495748" cy="69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8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F7C95-D1E5-41A4-9D64-AB8AC015672E}"/>
              </a:ext>
            </a:extLst>
          </p:cNvPr>
          <p:cNvSpPr txBox="1"/>
          <p:nvPr/>
        </p:nvSpPr>
        <p:spPr>
          <a:xfrm>
            <a:off x="598099" y="-135147"/>
            <a:ext cx="9342407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cs typeface="Calibri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Para </a:t>
            </a:r>
            <a:r>
              <a:rPr lang="en-US" sz="3200" dirty="0" err="1">
                <a:ea typeface="+mn-lt"/>
                <a:cs typeface="+mn-lt"/>
              </a:rPr>
              <a:t>implementar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esto</a:t>
            </a:r>
            <a:r>
              <a:rPr lang="en-US" sz="3200" dirty="0">
                <a:ea typeface="+mn-lt"/>
                <a:cs typeface="+mn-lt"/>
              </a:rPr>
              <a:t>, se </a:t>
            </a:r>
            <a:r>
              <a:rPr lang="en-US" sz="3200" dirty="0" err="1">
                <a:ea typeface="+mn-lt"/>
                <a:cs typeface="+mn-lt"/>
              </a:rPr>
              <a:t>creó</a:t>
            </a:r>
            <a:r>
              <a:rPr lang="en-US" sz="3200" dirty="0">
                <a:ea typeface="+mn-lt"/>
                <a:cs typeface="+mn-lt"/>
              </a:rPr>
              <a:t> una base de </a:t>
            </a:r>
            <a:r>
              <a:rPr lang="en-US" sz="3200" dirty="0" err="1">
                <a:ea typeface="+mn-lt"/>
                <a:cs typeface="+mn-lt"/>
              </a:rPr>
              <a:t>datos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relacional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basada</a:t>
            </a:r>
            <a:r>
              <a:rPr lang="en-US" sz="3200" dirty="0">
                <a:ea typeface="+mn-lt"/>
                <a:cs typeface="+mn-lt"/>
              </a:rPr>
              <a:t> en </a:t>
            </a:r>
            <a:r>
              <a:rPr lang="en-US" sz="3200" dirty="0" err="1">
                <a:ea typeface="+mn-lt"/>
                <a:cs typeface="+mn-lt"/>
              </a:rPr>
              <a:t>objetos</a:t>
            </a:r>
            <a:r>
              <a:rPr lang="en-US" sz="3200" dirty="0">
                <a:ea typeface="+mn-lt"/>
                <a:cs typeface="+mn-lt"/>
              </a:rPr>
              <a:t> en Oracle </a:t>
            </a:r>
            <a:r>
              <a:rPr lang="en-US" sz="3200" dirty="0" err="1">
                <a:ea typeface="+mn-lt"/>
                <a:cs typeface="+mn-lt"/>
              </a:rPr>
              <a:t>utilizando</a:t>
            </a:r>
            <a:r>
              <a:rPr lang="en-US" sz="3200" dirty="0">
                <a:ea typeface="+mn-lt"/>
                <a:cs typeface="+mn-lt"/>
              </a:rPr>
              <a:t> el </a:t>
            </a:r>
            <a:r>
              <a:rPr lang="en-US" sz="3200" dirty="0" err="1">
                <a:ea typeface="+mn-lt"/>
                <a:cs typeface="+mn-lt"/>
              </a:rPr>
              <a:t>lenguaje</a:t>
            </a:r>
            <a:r>
              <a:rPr lang="en-US" sz="3200" dirty="0">
                <a:ea typeface="+mn-lt"/>
                <a:cs typeface="+mn-lt"/>
              </a:rPr>
              <a:t> pl / SQL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Se </a:t>
            </a:r>
            <a:r>
              <a:rPr lang="en-US" sz="3200" dirty="0" err="1">
                <a:ea typeface="+mn-lt"/>
                <a:cs typeface="+mn-lt"/>
              </a:rPr>
              <a:t>implementan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operaciones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b="1" dirty="0">
                <a:ea typeface="+mn-lt"/>
                <a:cs typeface="+mn-lt"/>
              </a:rPr>
              <a:t>CRUD</a:t>
            </a:r>
            <a:r>
              <a:rPr lang="en-US" sz="3200" dirty="0">
                <a:ea typeface="+mn-lt"/>
                <a:cs typeface="+mn-lt"/>
              </a:rPr>
              <a:t> para </a:t>
            </a:r>
            <a:r>
              <a:rPr lang="en-US" sz="3200" dirty="0" err="1">
                <a:ea typeface="+mn-lt"/>
                <a:cs typeface="+mn-lt"/>
              </a:rPr>
              <a:t>cada</a:t>
            </a:r>
            <a:r>
              <a:rPr lang="en-US" sz="3200" dirty="0">
                <a:ea typeface="+mn-lt"/>
                <a:cs typeface="+mn-lt"/>
              </a:rPr>
              <a:t> una de las </a:t>
            </a:r>
            <a:r>
              <a:rPr lang="en-US" sz="3200" dirty="0" err="1">
                <a:ea typeface="+mn-lt"/>
                <a:cs typeface="+mn-lt"/>
              </a:rPr>
              <a:t>tablas</a:t>
            </a:r>
            <a:r>
              <a:rPr lang="en-US" sz="3200" dirty="0">
                <a:ea typeface="+mn-lt"/>
                <a:cs typeface="+mn-lt"/>
              </a:rPr>
              <a:t>.</a:t>
            </a:r>
            <a:r>
              <a:rPr lang="ru-RU" sz="3200" dirty="0">
                <a:ea typeface="+mn-lt"/>
                <a:cs typeface="+mn-lt"/>
              </a:rPr>
              <a:t> </a:t>
            </a:r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ru-RU" sz="32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ru-RU" sz="3200" dirty="0" err="1">
                <a:ea typeface="+mn-lt"/>
                <a:cs typeface="+mn-lt"/>
              </a:rPr>
              <a:t>Escrito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aplicación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java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para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interactuar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con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la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base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de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datos</a:t>
            </a:r>
            <a:endParaRPr lang="ru-RU" sz="3200" dirty="0" err="1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ru-RU" sz="3200" dirty="0">
              <a:ea typeface="+mn-lt"/>
              <a:cs typeface="+mn-lt"/>
            </a:endParaRPr>
          </a:p>
        </p:txBody>
      </p:sp>
      <p:pic>
        <p:nvPicPr>
          <p:cNvPr id="3" name="Рисунок 4" descr="Изображение выглядит как комна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739A923-3258-4D4A-848B-08871BFC1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965" y="-4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F7C95-D1E5-41A4-9D64-AB8AC015672E}"/>
              </a:ext>
            </a:extLst>
          </p:cNvPr>
          <p:cNvSpPr txBox="1"/>
          <p:nvPr/>
        </p:nvSpPr>
        <p:spPr>
          <a:xfrm>
            <a:off x="1000665" y="684363"/>
            <a:ext cx="10161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01AF1-DAF4-4B93-B4F9-235D697F80FA}"/>
              </a:ext>
            </a:extLst>
          </p:cNvPr>
          <p:cNvSpPr txBox="1"/>
          <p:nvPr/>
        </p:nvSpPr>
        <p:spPr>
          <a:xfrm>
            <a:off x="6262777" y="698740"/>
            <a:ext cx="533112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/>
              <a:t>También</a:t>
            </a:r>
            <a:r>
              <a:rPr lang="en-US" sz="2800" dirty="0"/>
              <a:t> se </a:t>
            </a:r>
            <a:r>
              <a:rPr lang="en-US" sz="2800" dirty="0" err="1"/>
              <a:t>implementan</a:t>
            </a:r>
            <a:r>
              <a:rPr lang="en-US" sz="2800" dirty="0"/>
              <a:t> </a:t>
            </a:r>
            <a:r>
              <a:rPr lang="en-US" sz="2800" dirty="0" err="1"/>
              <a:t>funciones</a:t>
            </a:r>
            <a:r>
              <a:rPr lang="en-US" sz="2800" dirty="0"/>
              <a:t> DML que le </a:t>
            </a:r>
            <a:r>
              <a:rPr lang="en-US" sz="2800" dirty="0" err="1"/>
              <a:t>permiten</a:t>
            </a:r>
            <a:r>
              <a:rPr lang="en-US" sz="2800" dirty="0"/>
              <a:t> </a:t>
            </a:r>
            <a:r>
              <a:rPr lang="en-US" sz="2800" dirty="0" err="1"/>
              <a:t>seleccionar</a:t>
            </a:r>
            <a:r>
              <a:rPr lang="en-US" sz="2800" dirty="0"/>
              <a:t>, </a:t>
            </a:r>
            <a:r>
              <a:rPr lang="en-US" sz="2800" dirty="0" err="1"/>
              <a:t>eliminar</a:t>
            </a:r>
            <a:r>
              <a:rPr lang="en-US" sz="2800" dirty="0"/>
              <a:t> y </a:t>
            </a:r>
            <a:r>
              <a:rPr lang="en-US" sz="2800" dirty="0" err="1"/>
              <a:t>otros</a:t>
            </a:r>
            <a:r>
              <a:rPr lang="en-US" sz="2800" dirty="0"/>
              <a:t> </a:t>
            </a:r>
            <a:r>
              <a:rPr lang="en-US" sz="2800" dirty="0" err="1"/>
              <a:t>datos</a:t>
            </a:r>
            <a:r>
              <a:rPr lang="en-US" sz="2800" dirty="0"/>
              <a:t> a </a:t>
            </a:r>
            <a:r>
              <a:rPr lang="en-US" sz="2800" dirty="0" err="1"/>
              <a:t>través</a:t>
            </a:r>
            <a:r>
              <a:rPr lang="en-US" sz="2800" dirty="0"/>
              <a:t> de </a:t>
            </a:r>
            <a:r>
              <a:rPr lang="en-US" sz="2800" dirty="0" err="1"/>
              <a:t>consultas</a:t>
            </a:r>
            <a:r>
              <a:rPr lang="en-US" sz="2800" dirty="0"/>
              <a:t> SQL.</a:t>
            </a:r>
            <a:endParaRPr lang="ru-RU"/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Todo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esto</a:t>
            </a:r>
            <a:r>
              <a:rPr lang="en-US" sz="2800" dirty="0">
                <a:ea typeface="+mn-lt"/>
                <a:cs typeface="+mn-lt"/>
              </a:rPr>
              <a:t> se </a:t>
            </a:r>
            <a:r>
              <a:rPr lang="en-US" sz="2800" dirty="0" err="1">
                <a:ea typeface="+mn-lt"/>
                <a:cs typeface="+mn-lt"/>
              </a:rPr>
              <a:t>realiza</a:t>
            </a:r>
            <a:r>
              <a:rPr lang="en-US" sz="2800" dirty="0">
                <a:ea typeface="+mn-lt"/>
                <a:cs typeface="+mn-lt"/>
              </a:rPr>
              <a:t> con la </a:t>
            </a:r>
            <a:r>
              <a:rPr lang="en-US" sz="2800" dirty="0" err="1">
                <a:ea typeface="+mn-lt"/>
                <a:cs typeface="+mn-lt"/>
              </a:rPr>
              <a:t>tecnología</a:t>
            </a:r>
            <a:r>
              <a:rPr lang="en-US" sz="2800" dirty="0">
                <a:ea typeface="+mn-lt"/>
                <a:cs typeface="+mn-lt"/>
              </a:rPr>
              <a:t> Java Database Connectivity (JDBC), en </a:t>
            </a:r>
            <a:r>
              <a:rPr lang="en-US" sz="2800" dirty="0" err="1">
                <a:ea typeface="+mn-lt"/>
                <a:cs typeface="+mn-lt"/>
              </a:rPr>
              <a:t>este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caso</a:t>
            </a:r>
            <a:r>
              <a:rPr lang="en-US" sz="2800" dirty="0">
                <a:ea typeface="+mn-lt"/>
                <a:cs typeface="+mn-lt"/>
              </a:rPr>
              <a:t> con el </a:t>
            </a:r>
            <a:r>
              <a:rPr lang="en-US" sz="2800" dirty="0" err="1">
                <a:ea typeface="+mn-lt"/>
                <a:cs typeface="+mn-lt"/>
              </a:rPr>
              <a:t>controlador</a:t>
            </a:r>
            <a:r>
              <a:rPr lang="en-US" sz="2800" dirty="0">
                <a:ea typeface="+mn-lt"/>
                <a:cs typeface="+mn-lt"/>
              </a:rPr>
              <a:t> JDBC de Oracle.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Рисунок 5" descr="Изображение выглядит как игруш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7488AEA-467D-4F72-BD0C-CC8F4DC1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04" y="229589"/>
            <a:ext cx="2977011" cy="2977011"/>
          </a:xfrm>
          <a:prstGeom prst="rect">
            <a:avLst/>
          </a:prstGeom>
        </p:spPr>
      </p:pic>
      <p:pic>
        <p:nvPicPr>
          <p:cNvPr id="7" name="Рисунок 7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49B0859-97CE-4BDD-AE6F-45D77C58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49" y="320758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6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51BD4-48A6-4EF0-8487-30273DC04E78}"/>
              </a:ext>
            </a:extLst>
          </p:cNvPr>
          <p:cNvSpPr txBox="1"/>
          <p:nvPr/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Presentación visual del trabajo de la aplicación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424DFCB-AEC0-4EC0-AE10-CE0190FAC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33369" b="-1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1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Refugio de animales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302</cp:revision>
  <dcterms:created xsi:type="dcterms:W3CDTF">2020-03-30T18:14:47Z</dcterms:created>
  <dcterms:modified xsi:type="dcterms:W3CDTF">2020-05-12T13:15:29Z</dcterms:modified>
</cp:coreProperties>
</file>