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b6fc473a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b6fc473a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b7098950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b7098950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b6fc473a7_0_1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b6fc473a7_0_1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8b6fc473a7_0_1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8b6fc473a7_0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b6fc473a7_0_1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b6fc473a7_0_1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b6fc473a7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8b6fc473a7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8b6fc473a7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8b6fc473a7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b6fc473a7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b6fc473a7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b6fc473a7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b6fc473a7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b6fc473a7_0_1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8b6fc473a7_0_1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b6fc473a7_0_1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8b6fc473a7_0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6fc473a7_0_1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6fc473a7_0_1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b6fc473a7_0_1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8b6fc473a7_0_1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b6fc473a7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b6fc473a7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b6fc473a7_0_1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b6fc473a7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b6fc473a7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8b6fc473a7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57" name="Google Shape;57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0" name="Google Shape;60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" name="Google Shape;74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5" name="Google Shape;75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" name="Google Shape;77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8" name="Google Shape;78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" name="Google Shape;81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3" name="Google Shape;83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" name="Google Shape;85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96" name="Google Shape;96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97" name="Google Shape;97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0" name="Google Shape;100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4" name="Google Shape;104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" name="Google Shape;108;p1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09" name="Google Shape;109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0" name="Google Shape;110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Google Shape;121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" name="Google Shape;127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8" name="Google Shape;138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6" name="Google Shape;146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2" name="Google Shape;152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59" name="Google Shape;159;p2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60" name="Google Shape;160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2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64" name="Google Shape;164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68" name="Google Shape;168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0" name="Google Shape;170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4" name="Google Shape;174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88" name="Google Shape;188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89" name="Google Shape;18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94" name="Google Shape;19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0" name="Google Shape;20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5" name="Google Shape;20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" name="Google Shape;209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15" name="Google Shape;215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0" name="Google Shape;220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4" name="Google Shape;224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0" name="Google Shape;230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35" name="Google Shape;235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0" name="Google Shape;240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4" name="Google Shape;244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Google Shape;248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49" name="Google Shape;249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4" name="Google Shape;254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0" name="Google Shape;260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5" name="Google Shape;265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Google Shape;268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69" name="Google Shape;269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4" name="Google Shape;274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0" name="Google Shape;280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Google Shape;284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85" name="Google Shape;285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89" name="Google Shape;289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Google Shape;294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95" name="Google Shape;295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0" name="Google Shape;300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" name="Google Shape;304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05" name="Google Shape;305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8" name="Google Shape;308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09" name="Google Shape;309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3" name="Google Shape;313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 aplicado al</a:t>
            </a:r>
            <a:endParaRPr b="0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b="0" lang="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mundo agrícola</a:t>
            </a:r>
            <a:endParaRPr b="0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</a:t>
            </a:r>
            <a:r>
              <a:rPr lang="es"/>
              <a:t> informatizar un sector anquilosado en el pasado para aumentar su rendimiento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"/>
          <p:cNvSpPr txBox="1"/>
          <p:nvPr/>
        </p:nvSpPr>
        <p:spPr>
          <a:xfrm>
            <a:off x="999375" y="352725"/>
            <a:ext cx="6636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Nunito"/>
                <a:ea typeface="Nunito"/>
                <a:cs typeface="Nunito"/>
                <a:sym typeface="Nunito"/>
              </a:rPr>
              <a:t>Reporte con PRD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8" name="Google Shape;3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12" y="1105525"/>
            <a:ext cx="8833776" cy="29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"/>
          <p:cNvSpPr txBox="1"/>
          <p:nvPr/>
        </p:nvSpPr>
        <p:spPr>
          <a:xfrm>
            <a:off x="999375" y="352725"/>
            <a:ext cx="6636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Nunito"/>
                <a:ea typeface="Nunito"/>
                <a:cs typeface="Nunito"/>
                <a:sym typeface="Nunito"/>
              </a:rPr>
              <a:t>Dashboard</a:t>
            </a:r>
            <a:r>
              <a:rPr lang="es" sz="2000">
                <a:latin typeface="Nunito"/>
                <a:ea typeface="Nunito"/>
                <a:cs typeface="Nunito"/>
                <a:sym typeface="Nunito"/>
              </a:rPr>
              <a:t> con Pentaho Server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4" name="Google Shape;3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888" y="849050"/>
            <a:ext cx="3969569" cy="41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6"/>
          <p:cNvSpPr txBox="1"/>
          <p:nvPr/>
        </p:nvSpPr>
        <p:spPr>
          <a:xfrm>
            <a:off x="999375" y="352725"/>
            <a:ext cx="6636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Nunito"/>
                <a:ea typeface="Nunito"/>
                <a:cs typeface="Nunito"/>
                <a:sym typeface="Nunito"/>
              </a:rPr>
              <a:t>Mapa Dashboard Data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0" name="Google Shape;390;p36"/>
          <p:cNvSpPr txBox="1"/>
          <p:nvPr/>
        </p:nvSpPr>
        <p:spPr>
          <a:xfrm>
            <a:off x="779525" y="793450"/>
            <a:ext cx="76839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import org.pentaho.reporting.engine.classic.core.util.TypedTableModel;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String[] columnNames = new String[]{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    "Longitude",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    "Latitude",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    "Description"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};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Class[] columnTypes = new Class[]{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    Float.class,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    Float.class,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    String.class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};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TypedTableModel model = new TypedTableModel(columnNames, columnTypes);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model.addRow(new Object[]{ new Float(-4.5000000), new Float(37.6000000), new String("Andalucia") });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model.addRow(new Object[]{ new Float(-15.5000000), new Float(28.0000000), new String("Canarias") });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model.addRow(new Object[]{ new Float(-4.0333300), new Float(43.2000000), new String("Cantabria") });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return model;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 txBox="1"/>
          <p:nvPr/>
        </p:nvSpPr>
        <p:spPr>
          <a:xfrm>
            <a:off x="1047725" y="352725"/>
            <a:ext cx="6636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Nunito"/>
                <a:ea typeface="Nunito"/>
                <a:cs typeface="Nunito"/>
                <a:sym typeface="Nunito"/>
              </a:rPr>
              <a:t>Chart</a:t>
            </a:r>
            <a:r>
              <a:rPr lang="es" sz="2000">
                <a:latin typeface="Nunito"/>
                <a:ea typeface="Nunito"/>
                <a:cs typeface="Nunito"/>
                <a:sym typeface="Nunito"/>
              </a:rPr>
              <a:t> Dashboard Tooltip Function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6" name="Google Shape;396;p37"/>
          <p:cNvSpPr txBox="1"/>
          <p:nvPr/>
        </p:nvSpPr>
        <p:spPr>
          <a:xfrm>
            <a:off x="779525" y="793450"/>
            <a:ext cx="76839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function(scene)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{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    var categIndex = scene.childIndex();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    var valueScene = scene.root.childNodes[categIndex].childNodes[categIndex];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   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    var fix = def.html.escape;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    var vars = scene.vars;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    return "&lt;div style='text-align:left'&gt;" +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           "&lt;b&gt;Category&lt;/b&gt;: " + fix(scene.getCategoryLabel()) + "&lt;br/&gt;" +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           "&lt;b&gt;Value&lt;/b&gt;: " + fix(valueScene.getValueLabel()) + "&lt;br/&gt;" +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        "&lt;/div&gt;";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}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"/>
          <p:cNvSpPr txBox="1"/>
          <p:nvPr/>
        </p:nvSpPr>
        <p:spPr>
          <a:xfrm>
            <a:off x="1047725" y="352725"/>
            <a:ext cx="6636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Nunito"/>
                <a:ea typeface="Nunito"/>
                <a:cs typeface="Nunito"/>
                <a:sym typeface="Nunito"/>
              </a:rPr>
              <a:t>Chart</a:t>
            </a:r>
            <a:r>
              <a:rPr lang="es" sz="2000">
                <a:latin typeface="Nunito"/>
                <a:ea typeface="Nunito"/>
                <a:cs typeface="Nunito"/>
                <a:sym typeface="Nunito"/>
              </a:rPr>
              <a:t> Dashboard Click Function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2" name="Google Shape;402;p38"/>
          <p:cNvSpPr txBox="1"/>
          <p:nvPr/>
        </p:nvSpPr>
        <p:spPr>
          <a:xfrm>
            <a:off x="779525" y="793450"/>
            <a:ext cx="76839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function(scene)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{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    var category = scene.vars.category.rawValue;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    var categoryArray = category.split('~');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   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    var paramToFire = categoryArray[...];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    dashboard.fireChange('...', paramToFire);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}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0" lang="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¿Alguna pregunta?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0" lang="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Muchas Gracias</a:t>
            </a:r>
            <a:endParaRPr/>
          </a:p>
        </p:txBody>
      </p:sp>
      <p:sp>
        <p:nvSpPr>
          <p:cNvPr id="413" name="Google Shape;413;p40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Guillermo López García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2020-07-02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/>
        </p:nvSpPr>
        <p:spPr>
          <a:xfrm>
            <a:off x="1061675" y="87525"/>
            <a:ext cx="6636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Nunito"/>
                <a:ea typeface="Nunito"/>
                <a:cs typeface="Nunito"/>
                <a:sym typeface="Nunito"/>
              </a:rPr>
              <a:t>Datawarehouse Diagrama ER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9" name="Google Shape;3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975" y="562600"/>
            <a:ext cx="3246011" cy="4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/>
          <p:nvPr/>
        </p:nvSpPr>
        <p:spPr>
          <a:xfrm>
            <a:off x="1061675" y="87525"/>
            <a:ext cx="6636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Nunito"/>
                <a:ea typeface="Nunito"/>
                <a:cs typeface="Nunito"/>
                <a:sym typeface="Nunito"/>
              </a:rPr>
              <a:t>Datawarehouse implementación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5" name="Google Shape;335;p27"/>
          <p:cNvSpPr txBox="1"/>
          <p:nvPr/>
        </p:nvSpPr>
        <p:spPr>
          <a:xfrm>
            <a:off x="1266725" y="682100"/>
            <a:ext cx="6375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~/universidad/tin/trabajo (master ✔) ᐅ mysql -u guillermo -p &lt; sql.sql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~/universidad/tin/trabajo (master ✔) ᐅ mysql -u guillermo -p -D tin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6" name="Google Shape;3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0" y="1322300"/>
            <a:ext cx="3793554" cy="35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/>
          <p:nvPr/>
        </p:nvSpPr>
        <p:spPr>
          <a:xfrm>
            <a:off x="1061675" y="87525"/>
            <a:ext cx="6636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Nunito"/>
                <a:ea typeface="Nunito"/>
                <a:cs typeface="Nunito"/>
                <a:sym typeface="Nunito"/>
              </a:rPr>
              <a:t>Datawarehouse implementación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2" name="Google Shape;3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838" y="590450"/>
            <a:ext cx="7074286" cy="441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/>
          <p:nvPr/>
        </p:nvSpPr>
        <p:spPr>
          <a:xfrm>
            <a:off x="1061675" y="87525"/>
            <a:ext cx="6636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Nunito"/>
                <a:ea typeface="Nunito"/>
                <a:cs typeface="Nunito"/>
                <a:sym typeface="Nunito"/>
              </a:rPr>
              <a:t>Datawarehouse implementación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8" name="Google Shape;3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263" y="548675"/>
            <a:ext cx="8227481" cy="4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 txBox="1"/>
          <p:nvPr/>
        </p:nvSpPr>
        <p:spPr>
          <a:xfrm>
            <a:off x="1061675" y="87525"/>
            <a:ext cx="6636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Nunito"/>
                <a:ea typeface="Nunito"/>
                <a:cs typeface="Nunito"/>
                <a:sym typeface="Nunito"/>
              </a:rPr>
              <a:t>Datawarehouse implementación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4" name="Google Shape;3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9325"/>
            <a:ext cx="8839200" cy="2257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"/>
          <p:cNvSpPr txBox="1"/>
          <p:nvPr/>
        </p:nvSpPr>
        <p:spPr>
          <a:xfrm>
            <a:off x="999375" y="352725"/>
            <a:ext cx="6636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Nunito"/>
                <a:ea typeface="Nunito"/>
                <a:cs typeface="Nunito"/>
                <a:sym typeface="Nunito"/>
              </a:rPr>
              <a:t>Proceso ETL con PDI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0" name="Google Shape;3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38" y="1289575"/>
            <a:ext cx="7657425" cy="20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"/>
          <p:cNvSpPr txBox="1"/>
          <p:nvPr/>
        </p:nvSpPr>
        <p:spPr>
          <a:xfrm>
            <a:off x="999375" y="352725"/>
            <a:ext cx="6636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Nunito"/>
                <a:ea typeface="Nunito"/>
                <a:cs typeface="Nunito"/>
                <a:sym typeface="Nunito"/>
              </a:rPr>
              <a:t>Cubo OLAP con Pentaho Server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6" name="Google Shape;3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932200"/>
            <a:ext cx="573405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/>
          <p:nvPr/>
        </p:nvSpPr>
        <p:spPr>
          <a:xfrm>
            <a:off x="999375" y="352725"/>
            <a:ext cx="6636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Nunito"/>
                <a:ea typeface="Nunito"/>
                <a:cs typeface="Nunito"/>
                <a:sym typeface="Nunito"/>
              </a:rPr>
              <a:t>Reporte con PRD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2" name="Google Shape;372;p33"/>
          <p:cNvPicPr preferRelativeResize="0"/>
          <p:nvPr/>
        </p:nvPicPr>
        <p:blipFill rotWithShape="1">
          <a:blip r:embed="rId3">
            <a:alphaModFix/>
          </a:blip>
          <a:srcRect b="5168" l="0" r="0" t="0"/>
          <a:stretch/>
        </p:blipFill>
        <p:spPr>
          <a:xfrm>
            <a:off x="1885700" y="871475"/>
            <a:ext cx="4863951" cy="39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