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4"/>
  </p:notesMasterIdLst>
  <p:sldIdLst>
    <p:sldId id="1657" r:id="rId2"/>
    <p:sldId id="1658" r:id="rId3"/>
  </p:sldIdLst>
  <p:sldSz cx="9144000" cy="5143500" type="screen16x9"/>
  <p:notesSz cx="6858000" cy="9144000"/>
  <p:embeddedFontLst>
    <p:embeddedFont>
      <p:font typeface="Montserrat" panose="020B0604020202020204" charset="0"/>
      <p:regular r:id="rId5"/>
      <p:bold r:id="rId6"/>
      <p:italic r:id="rId7"/>
      <p:boldItalic r:id="rId8"/>
    </p:embeddedFont>
    <p:embeddedFont>
      <p:font typeface="Raleway Black" panose="020B0604020202020204" charset="0"/>
      <p:bold r:id="rId9"/>
      <p:boldItalic r:id="rId10"/>
    </p:embeddedFont>
    <p:embeddedFont>
      <p:font typeface="Raleway ExtraBold" panose="020B0604020202020204" charset="0"/>
      <p:bold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20608" y="47679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520608" y="47679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descrição de seção 1">
  <p:cSld name="SECTION_TITLE_AND_DESCRIPTION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0"/>
          <p:cNvSpPr/>
          <p:nvPr/>
        </p:nvSpPr>
        <p:spPr>
          <a:xfrm>
            <a:off x="-32700" y="-665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4837500" y="18306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4837500" y="328240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3348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/>
          <p:nvPr/>
        </p:nvSpPr>
        <p:spPr>
          <a:xfrm>
            <a:off x="4571950" y="4691750"/>
            <a:ext cx="22821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"/>
                <a:ea typeface="Montserrat"/>
                <a:cs typeface="Montserrat"/>
                <a:sym typeface="Montserrat"/>
              </a:rPr>
              <a:t>Copyright © 2019. Todos os direitos reservados ao CeMEAI-USP. Proibida a cópia e reprodução sem autorização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" name="Google Shape;5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1919" y="4701820"/>
            <a:ext cx="5248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4146" y="4780221"/>
            <a:ext cx="714003" cy="1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4168" y="4768336"/>
            <a:ext cx="562529" cy="25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0608" y="47679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8520608" y="47679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520608" y="47679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02215-AD17-4074-B099-C71CF153F28E}" type="datetime1">
              <a:rPr lang="pt-BR" smtClean="0"/>
              <a:t>29/07/2020</a:t>
            </a:fld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© André de Carvalho - ICMC/USP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67AF0-1398-4BA7-AF9D-71638B2ED2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12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-50" y="630350"/>
            <a:ext cx="9144000" cy="38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ExtraBold"/>
              <a:buNone/>
              <a:defRPr sz="2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ExtraBold"/>
              <a:buNone/>
              <a:defRPr sz="2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ExtraBold"/>
              <a:buNone/>
              <a:defRPr sz="2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ExtraBold"/>
              <a:buNone/>
              <a:defRPr sz="2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ExtraBold"/>
              <a:buNone/>
              <a:defRPr sz="2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ExtraBold"/>
              <a:buNone/>
              <a:defRPr sz="2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ExtraBold"/>
              <a:buNone/>
              <a:defRPr sz="2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ExtraBold"/>
              <a:buNone/>
              <a:defRPr sz="2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311700" y="630300"/>
            <a:ext cx="8520600" cy="38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37119" y="4625620"/>
            <a:ext cx="5248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59346" y="4704021"/>
            <a:ext cx="714003" cy="1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379368" y="4692136"/>
            <a:ext cx="562529" cy="253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-50" y="4691750"/>
            <a:ext cx="63753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Montserrat"/>
                <a:ea typeface="Montserrat"/>
                <a:cs typeface="Montserrat"/>
                <a:sym typeface="Montserrat"/>
              </a:rPr>
              <a:t>Copyright © 2020. Todos os direitos reservados ao CeMEAI-USP. Proibida a cópia e reprodução sem autorização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6" r:id="rId4"/>
    <p:sldLayoutId id="2147483657" r:id="rId5"/>
    <p:sldLayoutId id="2147483658" r:id="rId6"/>
    <p:sldLayoutId id="2147483659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532E-672A-4CA8-AC52-3952AEFC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451FD-0BBE-4040-9544-226E6ACAA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 conjunto de dados iris</a:t>
            </a:r>
          </a:p>
          <a:p>
            <a:r>
              <a:rPr lang="pt-BR" dirty="0"/>
              <a:t>Realizar experimentos com o algoritmo k-NN</a:t>
            </a:r>
          </a:p>
          <a:p>
            <a:pPr lvl="1"/>
            <a:r>
              <a:rPr lang="pt-BR" dirty="0"/>
              <a:t>Variar valor de k</a:t>
            </a:r>
          </a:p>
          <a:p>
            <a:pPr lvl="1"/>
            <a:r>
              <a:rPr lang="pt-BR" dirty="0"/>
              <a:t>Variar amostragem</a:t>
            </a:r>
          </a:p>
          <a:p>
            <a:pPr lvl="2"/>
            <a:r>
              <a:rPr lang="pt-BR" dirty="0"/>
              <a:t>Random subsampling (10 vezes)</a:t>
            </a:r>
          </a:p>
          <a:p>
            <a:pPr lvl="2"/>
            <a:r>
              <a:rPr lang="pt-BR" dirty="0"/>
              <a:t>10-fold cross validation</a:t>
            </a:r>
          </a:p>
          <a:p>
            <a:pPr lvl="2"/>
            <a:r>
              <a:rPr lang="pt-BR" dirty="0"/>
              <a:t>Leave-one-out</a:t>
            </a:r>
          </a:p>
        </p:txBody>
      </p:sp>
    </p:spTree>
    <p:extLst>
      <p:ext uri="{BB962C8B-B14F-4D97-AF65-F5344CB8AC3E}">
        <p14:creationId xmlns:p14="http://schemas.microsoft.com/office/powerpoint/2010/main" val="185383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532E-672A-4CA8-AC52-3952AEFC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451FD-0BBE-4040-9544-226E6ACAA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um dado valor de k do algoritmo k-NN</a:t>
            </a:r>
          </a:p>
          <a:p>
            <a:pPr lvl="1"/>
            <a:r>
              <a:rPr lang="pt-BR" dirty="0"/>
              <a:t>Comparar k-NN do slide anterior com 3 variações do k-NN</a:t>
            </a:r>
          </a:p>
          <a:p>
            <a:pPr lvl="2"/>
            <a:r>
              <a:rPr lang="pt-BR" dirty="0"/>
              <a:t>Utilizando 3 medidas de distância diferente (2 delas não vistas nas aulas)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520207"/>
      </p:ext>
    </p:extLst>
  </p:cSld>
  <p:clrMapOvr>
    <a:masterClrMapping/>
  </p:clrMapOvr>
</p:sld>
</file>

<file path=ppt/theme/theme1.xml><?xml version="1.0" encoding="utf-8"?>
<a:theme xmlns:a="http://schemas.openxmlformats.org/drawingml/2006/main" name="MBA Padrã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5143</TotalTime>
  <Words>62</Words>
  <Application>Microsoft Office PowerPoint</Application>
  <PresentationFormat>On-screen Show (16:9)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Raleway Black</vt:lpstr>
      <vt:lpstr>Montserrat</vt:lpstr>
      <vt:lpstr>Raleway ExtraBold</vt:lpstr>
      <vt:lpstr>Arial</vt:lpstr>
      <vt:lpstr>MBA Padrão</vt:lpstr>
      <vt:lpstr>Tarefa</vt:lpstr>
      <vt:lpstr>Tarefa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Aprendizado de Máquina  Aula 1: Introdução</dc:title>
  <dc:creator>André</dc:creator>
  <cp:lastModifiedBy>andre carlos ponce de leon ferreira de carvalho</cp:lastModifiedBy>
  <cp:revision>28</cp:revision>
  <dcterms:modified xsi:type="dcterms:W3CDTF">2020-07-29T23:52:23Z</dcterms:modified>
</cp:coreProperties>
</file>