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5-03T00:11:44"/>
    </inkml:context>
    <inkml:brush xml:id="br0">
      <inkml:brushProperty name="width" value="0.1" units="cm"/>
      <inkml:brushProperty name="height" value="0.1" units="cm"/>
      <inkml:brushProperty name="fitToCurve" value="1"/>
    </inkml:brush>
    <inkml:brush xml:id="br1">
      <inkml:brushProperty name="width" value="0.1" units="cm"/>
      <inkml:brushProperty name="height" value="0.1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876679BE-9ED1-4AAD-81E3-AD347F20E23E}" emma:medium="tactile" emma:mode="ink">
          <msink:context xmlns:msink="http://schemas.microsoft.com/ink/2010/main" type="writingRegion" rotatedBoundingBox="2974,706 24649,-601 25181,8214 3506,9522"/>
        </emma:interpretation>
      </emma:emma>
    </inkml:annotationXML>
    <inkml:traceGroup>
      <inkml:annotationXML>
        <emma:emma xmlns:emma="http://www.w3.org/2003/04/emma" version="1.0">
          <emma:interpretation id="{356C9542-36E6-49F8-B89D-D6B08337CF4B}" emma:medium="tactile" emma:mode="ink">
            <msink:context xmlns:msink="http://schemas.microsoft.com/ink/2010/main" type="paragraph" rotatedBoundingBox="3022,537 23567,488 23571,2206 3026,225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ED2A382-29A4-4965-8135-B198F4340FD4}" emma:medium="tactile" emma:mode="ink">
              <msink:context xmlns:msink="http://schemas.microsoft.com/ink/2010/main" type="inkBullet" rotatedBoundingBox="3023,1049 3444,1048 3446,1604 3025,1606"/>
            </emma:interpretation>
            <emma:one-of disjunction-type="recognition" id="oneOf0">
              <emma:interpretation id="interp0" emma:lang="pt-BR" emma:confidence="0">
                <emma:literal>x</emma:literal>
              </emma:interpretation>
              <emma:interpretation id="interp1" emma:lang="pt-BR" emma:confidence="0">
                <emma:literal>X</emma:literal>
              </emma:interpretation>
              <emma:interpretation id="interp2" emma:lang="pt-BR" emma:confidence="0">
                <emma:literal>xi</emma:literal>
              </emma:interpretation>
              <emma:interpretation id="interp3" emma:lang="pt-BR" emma:confidence="0">
                <emma:literal>XI</emma:literal>
              </emma:interpretation>
              <emma:interpretation id="interp4" emma:lang="pt-BR" emma:confidence="0">
                <emma:literal>Xi</emma:literal>
              </emma:interpretation>
            </emma:one-of>
          </emma:emma>
        </inkml:annotationXML>
        <inkml:trace contextRef="#ctx0" brushRef="#br0">1881-662 180 0,'0'0'80'0,"0"0"-76"16,0 0 9-16,-43 94 24 16,15-41-2-16,-10-1 2 15,-6-2-10-15,1 2-4 16,1-7-3-16,10-5-6 0,1-4-3 15,11-11-6-15,6-4-3 16,6-7-2-16,8-5 0 16,0-6-5-16,0-3-2 15,0 0-13-15,14 0-25 16,6-8-3-16,12-6-54 16,3-3-153-16</inkml:trace>
        <inkml:trace contextRef="#ctx0" brushRef="#br0" timeOffset="-308.7503">1576-491 99 0,'0'0'40'0,"0"0"0"16,0 0 10-16,0 0-7 16,0 0-12-16,0 0-4 15,-4 0-1-15,4 0 0 16,0 0 8-16,8 10-5 0,8 8-4 15,-1 3-5-15,9 3-6 16,0 6-4-16,6 3-4 16,9 3 0-16,-3 4-3 15,2-1 1-15,-2-6-2 16,-1-3-2-16,-7-7 0 16,-10-5-2-16,-2-3 1 15,-4-6-2-15,-8-3-6 16,0-6-2-16,0 0-10 0,-4 0-12 15,0 0-16 1,0 0-34-16,0-12-69 0</inkml:trace>
      </inkml:traceGroup>
      <inkml:traceGroup>
        <inkml:annotationXML>
          <emma:emma xmlns:emma="http://www.w3.org/2003/04/emma" version="1.0">
            <emma:interpretation id="{259272E2-0A7B-42B7-AD54-5AAC9621302E}" emma:medium="tactile" emma:mode="ink">
              <msink:context xmlns:msink="http://schemas.microsoft.com/ink/2010/main" type="line" rotatedBoundingBox="4017,534 23567,488 23571,2206 4021,2252"/>
            </emma:interpretation>
          </emma:emma>
        </inkml:annotationXML>
        <inkml:traceGroup>
          <inkml:annotationXML>
            <emma:emma xmlns:emma="http://www.w3.org/2003/04/emma" version="1.0">
              <emma:interpretation id="{67A546A5-15BA-44AB-AB54-43BC8BE919DF}" emma:medium="tactile" emma:mode="ink">
                <msink:context xmlns:msink="http://schemas.microsoft.com/ink/2010/main" type="inkWord" rotatedBoundingBox="4026,589 7755,630 7746,1495 4016,1454"/>
              </emma:interpretation>
              <emma:one-of disjunction-type="recognition" id="oneOf1">
                <emma:interpretation id="interp5" emma:lang="pt-BR" emma:confidence="0">
                  <emma:literal>Atempo</emma:literal>
                </emma:interpretation>
                <emma:interpretation id="interp6" emma:lang="pt-BR" emma:confidence="0">
                  <emma:literal>: tempo</emma:literal>
                </emma:interpretation>
                <emma:interpretation id="interp7" emma:lang="pt-BR" emma:confidence="0">
                  <emma:literal>; tempo</emma:literal>
                </emma:interpretation>
                <emma:interpretation id="interp8" emma:lang="pt-BR" emma:confidence="0">
                  <emma:literal>atempo</emma:literal>
                </emma:interpretation>
                <emma:interpretation id="interp9" emma:lang="pt-BR" emma:confidence="0">
                  <emma:literal>.. tempo</emma:literal>
                </emma:interpretation>
              </emma:one-of>
            </emma:emma>
          </inkml:annotationXML>
          <inkml:trace contextRef="#ctx0" brushRef="#br0" timeOffset="1093.7745">3284-1113 241 0,'0'0'1'16,"0"0"2"-16,0 0 11 15,0 0 6-15,0 0 10 16,0 0 2-16,109 151-1 16,-73-75 3-16,-2 5-4 15,-2-1-15-15,7-4-4 0,-5-6-4 16,-6-8-6-16,-4-8 0 15,-1-9-1-15,-7-6-2 16,-4-11-5-16,-8-8-9 16,-3-5-22-16,-1-12-29 15,0-1-45-15</inkml:trace>
          <inkml:trace contextRef="#ctx0" brushRef="#br0" timeOffset="1499.0641">3342-485 279 0,'0'0'2'0,"0"0"3"0,125-19 25 16,-58 11-5-16,-1-4-8 16,5 0 5-16,6 1 0 15,-7-3-10-15,-3-1-9 16,-13-2-3-16,-13 2-1 15,-12 2-4-15,-13 4-6 16,-10 1 7-16,-6 3 4 16,0 0 0-16,-2 1-14 15,-22 3-2-15,-10 1 7 16,-6 0 9-16,2 0 1 16,3 0-1-16,11 6 1 15,8 3-1-15,4 7 1 16,12 2-1-16,0 3 4 0,0 6 7 15,8-4 4-15,20 7 1 16,7-3-7-16,4-2-2 16,8-6-7-16,-1-6 0 15,-3-4-6-15,-3-9-13 16,-6 0-25-16,1-4-41 16,-7-14-41-16</inkml:trace>
          <inkml:trace contextRef="#ctx0" brushRef="#br0" timeOffset="2068.5567">4269-640 141 0,'0'0'28'0,"0"0"-7"16,0 0 27-16,0 0-7 16,0 0-4-16,83 98-12 15,-67-71 0-15,2-3 5 16,3-1-14-16,-1-6-9 15,-4-3-5-15,-2-5-2 16,2-9-5-16,0 0-5 16,0 0 1-16,3-19-2 15,1-2-12-15,-4-2-10 16,2-3 22-16,-6 5 9 16,-4-2 2-16,4 10 3 15,-8 4 1-15,0 9 6 0,0 0-6 16,0 0-2-16,7 9 14 15,1 6 1-15,0 6-1 16,4-2-1-16,-3-1-3 16,12-2 1-16,-5 0-5 15,11-7 0-15,0-4-6 16,0-5-2-16,1 0-6 16,-1-4-12-16,-4-14-3 15,-8-2-1-15,-7-4 7 16,-8-2 10-16,0-6 5 15,-4 3 3-15,0 2-3 16,0 10 4-16,0 11 4 0,0 6 8 16,0 0-11-16,8 11 1 15,5 18 13 1,12 1 3-16,-1 2-5 0,3-2 2 16,1-5-3-16,2-5-6 15,2-4-3-15,-1-10-7 16,-3-6 0-16,6 0-9 15,-2-6-7-15,-1-20-44 16,1 0-33-16,-6-1-60 16</inkml:trace>
          <inkml:trace contextRef="#ctx0" brushRef="#br0" timeOffset="2542.8943">5487-613 174 0,'0'0'28'0,"0"0"18"15,0 0 1-15,84 107 3 16,-55-73-12-16,-1 2-7 16,-1 3-2-16,-3-3-9 15,2 0-4-15,-6-5-11 16,-4-3-3-16,-7-9 0 16,-2-6-2-16,-6-5 0 15,5-3 0-15,-6-5 0 16,0 0 0-16,0 0 1 15,0 0 3-15,-6-10 1 16,-7-12-5-16,-7-10 2 16,-5-5-2-16,0-8 0 0,-3-3 0 15,1-9 0-15,3-4 0 16,-2 2-3-16,10 3-5 16,12 11-1-16,4 10-6 15,0 14-1-15,25 16-9 16,4 5 17-16,4 0-1 15,9 26 4-15,-8 5 2 16,-1 5 3-16,-3 0 1 16,-15-3 3-16,-3-2 2 15,-12-6-2-15,0-1-1 16,-12-6-3-16,-21-1-1 16,4-8-4-16,-4-1-16 15,16-7 5-15,5-1-10 16,12 0-15-16,0 0-40 0,0-10-136 15</inkml:trace>
          <inkml:trace contextRef="#ctx0" brushRef="#br0" timeOffset="2803.0777">5926-495 24 0,'0'0'128'0,"0"0"-85"16,0 0 24-16,0 0-26 15,0 0-9-15,134 1-8 16,-94-1-4-16,-2 0 3 15,0-10-12-15,-1-5-1 16,-7 1-4-16,-14-3-6 16,-12-1 0-16,-4 3 0 0,-8-3-4 15,-30 9 3-15,-15 4 2 16,-3 5 1-16,-1 0 0 16,11 0-2-16,4 14 0 15,9 4 0-15,15 0-4 16,6 3-7-16,12-1-37 15,0 5-56-15,16-7-140 16</inkml:trace>
          <inkml:trace contextRef="#ctx0" brushRef="#br0" timeOffset="435.3087">2532-476 272 0,'0'0'45'16,"0"0"-41"-16,0 0 20 15,0 0 1-15,0 0-17 16,0 0-8-16,0 0-7 0,8 11-21 15,0-6-56 1,-4 5-134-16</inkml:trace>
          <inkml:trace contextRef="#ctx0" brushRef="#br0" timeOffset="559.3953">2562-294 267 0,'0'0'7'0,"0"0"16"16,0 0 3-16,0 0-26 15,0 0-13-15,0 0-35 16,16-11-121-16</inkml:trace>
        </inkml:traceGroup>
        <inkml:traceGroup>
          <inkml:annotationXML>
            <emma:emma xmlns:emma="http://www.w3.org/2003/04/emma" version="1.0">
              <emma:interpretation id="{1EA0DBA0-CB51-4453-90ED-19D4E3F7D187}" emma:medium="tactile" emma:mode="ink">
                <msink:context xmlns:msink="http://schemas.microsoft.com/ink/2010/main" type="inkWord" rotatedBoundingBox="8986,529 9899,822 9708,1419 8794,1127"/>
              </emma:interpretation>
              <emma:one-of disjunction-type="recognition" id="oneOf2">
                <emma:interpretation id="interp10" emma:lang="pt-BR" emma:confidence="0">
                  <emma:literal>de</emma:literal>
                </emma:interpretation>
                <emma:interpretation id="interp11" emma:lang="pt-BR" emma:confidence="0">
                  <emma:literal>dê</emma:literal>
                </emma:interpretation>
                <emma:interpretation id="interp12" emma:lang="pt-BR" emma:confidence="0">
                  <emma:literal>dó</emma:literal>
                </emma:interpretation>
                <emma:interpretation id="interp13" emma:lang="pt-BR" emma:confidence="0">
                  <emma:literal>da</emma:literal>
                </emma:interpretation>
                <emma:interpretation id="interp14" emma:lang="pt-BR" emma:confidence="0">
                  <emma:literal>dl</emma:literal>
                </emma:interpretation>
              </emma:one-of>
            </emma:emma>
          </inkml:annotationXML>
          <inkml:trace contextRef="#ctx0" brushRef="#br0" timeOffset="3598.641">7499-1181 234 0,'0'0'8'0,"0"0"-3"16,0 0 39-16,74 116-4 15,-43-54 1-15,5 9-8 16,-2-2 3-16,0 2-8 15,-1-12-9-15,-5-7-12 16,-6-11-2-16,-10-11-5 16,0-8 1-16,-8-8-1 15,-4-10-4-15,0-2 0 16,0-2 2-16,0 0-1 0,-4-6-3 16,-24-15-14-1,-6-5 8-15,-9-1 7 0,3 3 1 16,2 3 3-1,3 8 1-15,4 4 1 0,-3 5 1 16,9 4 0-16,1 0-1 16,3 4-1-16,12 14 0 15,5 8 0-15,4 5 0 16,0 3 2-16,17 1 0 16,16-5 0-16,10-4-2 15,2-5-3-15,16-5-1 16,5-14-3-16,-1-2-14 15,6 0-15-15,-9-19 21 16,-7-5 7-16,-11-4 8 0,-14-5 6 16,-10-2-5-16,-16-2 0 15,-4 5-1-15,-4 5 0 16,-20 7 5-16,-1 11 2 16,4 9-2-16,1 0 1 15,3 18-1-15,9 10-3 16,8 4 1-16,0 4 5 15,25-2 4-15,8-3-8 16,8-6-2-16,6-4-2 16,-1-9-4-16,3-6-23 15,1-6-22-15,0 0-90 16</inkml:trace>
        </inkml:traceGroup>
        <inkml:traceGroup>
          <inkml:annotationXML>
            <emma:emma xmlns:emma="http://www.w3.org/2003/04/emma" version="1.0">
              <emma:interpretation id="{5A9332BC-F3D7-4D7F-89F7-887182FC5D81}" emma:medium="tactile" emma:mode="ink">
                <msink:context xmlns:msink="http://schemas.microsoft.com/ink/2010/main" type="inkWord" rotatedBoundingBox="10843,710 13695,610 13734,1724 10882,1825"/>
              </emma:interpretation>
              <emma:one-of disjunction-type="recognition" id="oneOf3">
                <emma:interpretation id="interp15" emma:lang="pt-BR" emma:confidence="0">
                  <emma:literal>reação</emma:literal>
                </emma:interpretation>
                <emma:interpretation id="interp16" emma:lang="pt-BR" emma:confidence="0">
                  <emma:literal>ração</emma:literal>
                </emma:interpretation>
                <emma:interpretation id="interp17" emma:lang="pt-BR" emma:confidence="0">
                  <emma:literal>terção</emma:literal>
                </emma:interpretation>
                <emma:interpretation id="interp18" emma:lang="pt-BR" emma:confidence="0">
                  <emma:literal>Reação</emma:literal>
                </emma:interpretation>
                <emma:interpretation id="interp19" emma:lang="pt-BR" emma:confidence="0">
                  <emma:literal>secção</emma:literal>
                </emma:interpretation>
              </emma:one-of>
            </emma:emma>
          </inkml:annotationXML>
          <inkml:trace contextRef="#ctx0" brushRef="#br0" timeOffset="4536.3028">9369-635 76 0,'0'0'27'0,"0"0"15"16,0 0 8-16,0 0-8 16,0 0-12-16,117 111 3 15,-109-84-6-15,5-6 3 16,-9-8-4-16,-4-5-10 16,0-4-4-16,0-4-1 15,0 0 7-15,0 0 5 16,0-17-8-16,0-10-12 0,-13-4-3 15,3-4 1-15,0-3-1 16,0-3-2-16,-6-3 1 16,5 3-3-16,1 0-4 15,10 11-4-15,0 8-7 16,10 7-9-16,13 10 2 16,3 5 17-16,7 0 3 15,-1 14 5-15,2 11 1 16,-12 2 0-16,-1 0 0 15,-13 2 1-15,-8-6 4 16,0-1-2-16,0-4 0 0,-12-4-2 16,-1-2-1-16,3-3 0 15,2-6 0-15,6 2 0 16,2-3-1 0,0 2-3-16,0 1 0 0,14 1-1 15,17 1 5-15,2-4 8 16,10 1-2-16,2-4-5 15,1 0 0-15,5 0 4 16,-7-10-5-16,-6-5 1 16,-3-2-1-16,-11 0 1 15,-8-1 3-15,-3-2 0 16,-8-2-4-16,-5 0 0 16,0 2-4-16,-14 2 4 15,2 9 4-15,0 4-2 16,4 5-2-16,4 0-1 0,-4 0-4 15,-3 9 5-15,3 12 2 16,0 2 0-16,8 6 0 16,0-1 3-16,1-1 4 15,19 0 1-15,10-2 1 16,4-7-4-16,6-4 2 16,3-10-9-16,-5-4-1 15,-5 0-26-15,1-3-30 16,-11-12-52-16,-7-3-127 15</inkml:trace>
          <inkml:trace contextRef="#ctx0" brushRef="#br0" timeOffset="5023.6488">10266-796 41 0,'0'0'194'16,"0"0"-190"-16,0 0 26 15,0 0 2-15,0 0 1 16,117-3-12-16,-80 3 5 16,-3 0-5-16,0 0-11 15,3 0-3-15,-4 4-4 16,0 1-3-16,-3 4-1 16,-1-3 0-16,-12 6-3 15,4 2-2-15,-9 2-5 0,0-2 6 16,-8-2-1-16,-2-2 5 15,-2-2-4-15,0-4 3 16,0 0 2-16,0-4 0 16,-14 0 1-16,-11 0-1 15,0 0 0-15,-8 0-5 16,-1 0-1-16,0 0 1 16,2-3 5-16,-3 3 2 15,7 0 3-15,6 0 3 16,6 0 2-16,4 9-2 15,8 4-2-15,0 2 2 16,4 2 4-16,0 1 2 0,12 1 0 16,12-2-1-16,10-6-5 15,5-5-5-15,1-6-2 16,6 0-1-16,-3 0-10 16,-7 0-11-16,-2-11-39 15,-6 1-28-15,3-2-50 16</inkml:trace>
          <inkml:trace contextRef="#ctx0" brushRef="#br0" timeOffset="5345.8765">11095-790 63 0,'0'0'137'0,"0"0"-112"0,0 0 23 15,0 0-22 1,0 0-9-16,-106-9-2 0,87 9-3 16,4 9 3-16,2 4-5 15,5 4-4-15,0 3 6 16,2 4-2-16,6 4 4 16,0-1 5-16,0 4 2 15,14-2 0-15,6-2-2 16,11-4-7-16,2-10-8 15,4-5-4-15,0-8 3 0,5 0-6 16,-4-3-8 0,-10-14-27-16,-1-7-27 0,-8 1-28 15,-9-2-45-15</inkml:trace>
          <inkml:trace contextRef="#ctx0" brushRef="#br0" timeOffset="6487.2108">11262-239 5 0,'0'0'284'0,"0"0"-253"0,-12 106 0 16,4-70-7-16,-7 1-20 15,-20 4-4-15,-6-4-45 16,0-1-135-16</inkml:trace>
          <inkml:trace contextRef="#ctx0" brushRef="#br0" timeOffset="6080.3997">11289-829 179 0,'0'0'30'16,"0"0"14"-16,0 0-11 16,0 0-5-16,0 0 0 15,117-17-4-15,-89 17 6 16,6 0-10-16,-2 12-5 16,3-2 0-16,-7 1-5 15,-2 1-4-15,-6-1-2 0,-2-2-2 16,-1-3-1-16,-5 2-1 15,-4-4 0-15,-4 1 0 16,0-2-1-16,-3-3-1 16,-1 0 1-16,0 0-2 15,0 0 3-15,-1 0-4 16,-19 0-7-16,-11 0-6 16,-9 0 10-16,-6 0 4 15,-9 0 0-15,6 0 3 16,9 0 0-16,8 6 2 15,12 5-2-15,3 2 1 16,12 2 0-16,5 2 1 0,0 5 4 16,9 0-2-16,20-4 2 15,3 1-2-15,8-2-2 16,5-5-2-16,2-3 0 16,-6-9-11-16,4 0 4 15,-6 0-1-15,-7-6 4 16,2-11 2-16,-10-1 1 15,-1 2 1-15,-7-2 0 16,-3 4-2-16,-5 5-2 16,-1 2 3-16,1 5-1 15,2 2-4-15,-2 0-1 16,9 2 7-16,7 10 6 16,7-1 3-16,10 1-1 0,0-7 3 15,6-1-2-15,3-4-1 16,-4 0 2-16,-7-3-1 15,-8-7-1-15,-11-3-5 16,-12-2 1-16,-8-6-4 16,0-4 0-16,-20-7-16 15,-21 5-11-15,-8 3 2 16,-10 7 16-16,1 10 7 16,-1 7 0-16,9 0 2 15,11 5 2-15,11 10-2 16,7-2 3-16,13-1-3 15,7 0 0-15,1 0-3 0,0-3-15 16,12-4-22-16,10-4-20 16,-5-1-75-1</inkml:trace>
          <inkml:trace contextRef="#ctx0" brushRef="#br0" timeOffset="6313.0948">11371-1071 247 0,'0'0'40'0,"0"0"-24"16,0 0-16-16,0 0 14 15,109-4-4-15,-62 4-7 0,-3 0-2 16,2 0-1-16,-7 0-4 15,-15 10-21-15,-10 6-55 16,-14 9-126-16</inkml:trace>
        </inkml:traceGroup>
        <inkml:traceGroup>
          <inkml:annotationXML>
            <emma:emma xmlns:emma="http://www.w3.org/2003/04/emma" version="1.0">
              <emma:interpretation id="{3FECB233-26FA-4EBB-9B18-948B4EC13F87}" emma:medium="tactile" emma:mode="ink">
                <msink:context xmlns:msink="http://schemas.microsoft.com/ink/2010/main" type="inkWord" rotatedBoundingBox="14886,977 15621,972 15623,1212 14888,1218"/>
              </emma:interpretation>
              <emma:one-of disjunction-type="recognition" id="oneOf4">
                <emma:interpretation id="interp20" emma:lang="pt-BR" emma:confidence="0">
                  <emma:literal>~</emma:literal>
                </emma:interpretation>
                <emma:interpretation id="interp21" emma:lang="pt-BR" emma:confidence="0">
                  <emma:literal>YD</emma:literal>
                </emma:interpretation>
                <emma:interpretation id="interp22" emma:lang="pt-BR" emma:confidence="0">
                  <emma:literal>Yd</emma:literal>
                </emma:interpretation>
                <emma:interpretation id="interp23" emma:lang="pt-BR" emma:confidence="0">
                  <emma:literal>WS</emma:literal>
                </emma:interpretation>
                <emma:interpretation id="interp24" emma:lang="pt-BR" emma:confidence="0">
                  <emma:literal>WH</emma:literal>
                </emma:interpretation>
              </emma:one-of>
            </emma:emma>
          </inkml:annotationXML>
          <inkml:trace contextRef="#ctx0" brushRef="#br0" timeOffset="7648.0328">13401-508 186 0,'0'0'6'16,"0"0"29"-16,0 0 23 16,0 0-7-16,0 0-20 15,0 0-7-15,0-39 1 16,0 21-4-16,0 0-10 16,6-3 0-16,-2-2-3 0,7-2-6 15,-3 2-1-15,5 4-1 16,6 3-1-16,3 7-5 15,-2 6 1-15,11 3-2 16,-3 3-6-16,6 23 2 16,-1 5 6-16,5 4-2 15,-6-1 4-15,6-2 3 16,1-9 0-16,-4 0 0 16,4-11 1-16,-6-6-1 15,6-6 1-15,10 0 1 16,-7-18 2-16,-4-5-3 15,-1-4 0-15,-16 3 0 16,-4-5 5-16,-9 3-1 16,-8-1 1-16,0 4 3 0,-8 6-6 15,-9 3 5-15,0 8-1 16,5 2-4-16,8 1-3 16,4 3-5-16,0 0-31 15,0 0-36-15,8 13-19 16</inkml:trace>
        </inkml:traceGroup>
        <inkml:traceGroup>
          <inkml:annotationXML>
            <emma:emma xmlns:emma="http://www.w3.org/2003/04/emma" version="1.0">
              <emma:interpretation id="{B8371E51-7A2B-439F-B4F2-1E3553D7E091}" emma:medium="tactile" emma:mode="ink">
                <msink:context xmlns:msink="http://schemas.microsoft.com/ink/2010/main" type="inkWord" rotatedBoundingBox="17911,622 19384,618 19388,2216 17915,2219">
                  <msink:destinationLink direction="from" ref="{A7674F3A-A309-4A27-98AD-BF3198CC6E1D}"/>
                </msink:context>
              </emma:interpretation>
              <emma:one-of disjunction-type="recognition" id="oneOf5">
                <emma:interpretation id="interp25" emma:lang="pt-BR" emma:confidence="0">
                  <emma:literal>alterei)</emma:literal>
                </emma:interpretation>
                <emma:interpretation id="interp26" emma:lang="pt-BR" emma:confidence="0">
                  <emma:literal>altera-a)</emma:literal>
                </emma:interpretation>
                <emma:interpretation id="interp27" emma:lang="pt-BR" emma:confidence="0">
                  <emma:literal>altera-as)</emma:literal>
                </emma:interpretation>
                <emma:interpretation id="interp28" emma:lang="pt-BR" emma:confidence="0">
                  <emma:literal>altera-las)</emma:literal>
                </emma:interpretation>
                <emma:interpretation id="interp29" emma:lang="pt-BR" emma:confidence="0">
                  <emma:literal>altera-as))</emma:literal>
                </emma:interpretation>
              </emma:one-of>
            </emma:emma>
          </inkml:annotationXML>
          <inkml:trace contextRef="#ctx0" brushRef="#br0" timeOffset="8906.923">16477-1089 190 0,'0'0'2'0,"0"0"-2"0,0 0 24 16,0 0 6-16,-33 140 9 16,23-82-9-16,5 4-1 15,2 1 7-15,3 5-8 16,0-1-7-16,0-1-9 15,8-2 3-15,14-5-8 16,-2-7-2-16,1-2-3 16,5-12 3-16,-2-8 0 15,2-6-1-15,-9-10 0 16,1-5-1-16,1-5-3 16,-10-4-1-16,2 0-2 0,-6 0-15 15,-1 0-30 1,0 0-43-16,-4 0-84 0</inkml:trace>
          <inkml:trace contextRef="#ctx0" brushRef="#br0" timeOffset="9581.4036">16777 101 95 0,'0'0'41'0,"0"0"9"0,0 0 11 16,0 0-10-16,0 0-27 16,0 0-9-16,100-116-4 15,-79 64 13-15,0-8 6 16,-5-11-15-16,-2-12-5 16,-4-6 0-16,-6-5-7 15,-4 7-2-15,0 8 6 16,0 12-2-16,0 13 5 15,0 13 2-15,0 7-1 16,0 10-2-16,0 9-2 16,-2 6-2-16,2 1-2 15,0 7-3-15,-2 1-3 16,2 0-9-16,0 0-12 16,-2 11-7-16,2 19 22 15,-2 13 7-15,2 5-3 0,0 9 5 16,0-1 0-16,12 6 0 15,7-3-3-15,-2-1-1 16,3-8-1-16,1-4-3 16,-5-11-5-16,-2-12-2 15,-3-10 3-15,3-11 4 16,-1-2-3-16,10-6 11 16,7-23-1-16,-1-4 1 15,9-9-10-15,-9-3 0 16,-3 2 5-16,-6 1 5 0,-8 7 0 15,2 11 5 1,-10 7 2-16,-4 11 4 0,0 6 7 16,0 0-7-1,0 4-8-15,0 16 3 0,0 9 6 16,0 4 4-16,0 5 1 16,0-1-2-16,16-4 2 15,1-2-4-15,4-7-3 16,3-6-4-16,1-7-2 15,2-5-4-15,-1-6-6 16,1 0-19-16,-2 0-24 16,-5 0-37-16,-5-3-42 15</inkml:trace>
          <inkml:trace contextRef="#ctx0" brushRef="#br0" timeOffset="9808.564">17834-276 12 0,'0'0'196'16,"0"0"-164"-16,0 0 1 15,37 118-11-15,-33-100-17 16,-4-2-5-16,0-7-2 15,4-3-15-15,5-3-36 0,3-3-120 16</inkml:trace>
          <inkml:trace contextRef="#ctx0" brushRef="#br1" timeOffset="417951.8638">16643 508 235 0,'0'0'0'16,"113"-32"0"-16,-8 2 5 16,8 2-3-16,-3-2 0 15,-1 0-1-15,-11 2-1 16,-11 3 3-16,-15 8 2 16,-27 8-4-16,-20 4 0 0,-16 5-1 15,-9 0-1-15,0 0 1 16,0 0 7-16,-4 0-2 15,-5 0-5-15,-6 0-5 16,5 0-3-16,4 0-27 16,2 0-72-16</inkml:trace>
          <inkml:trace contextRef="#ctx0" brushRef="#br1" timeOffset="417620.0968">16840 69 142 0,'0'0'0'0,"0"0"-6"16,0 0 6-16,0 0 2 16,0 0 7-16,0 0-4 15,0 0 1-15,0 0 7 16,6-37 9-16,-6 37-1 0,0 0-13 16,11 0-8-1,6 0 3-15,28-4-2 0,22-6 11 16,19-5-6-16,15-7-4 15,4 0-2-15,-5-2 0 16,-11 6-1-16,-15 1 1 16,-15 8-5-16,-17 3 3 15,-15 3-5-15,-14 3-4 16,-13 0-16-16,-4 3-18 16,-36 15-11-16</inkml:trace>
          <inkml:trace contextRef="#ctx0" brushRef="#br1" timeOffset="418329.1343">16986 431 190 0,'0'0'0'0,"0"0"-3"16,0 0 3-16,0 0 15 15,153-46 3-15,-87 31-4 16,3-2-13-16,-10 3-1 15,-14 5-4-15,-8 2-9 16,-12 5-10-16,-11 2-20 16,-10 0-33-16</inkml:trace>
          <inkml:trace contextRef="#ctx0" brushRef="#br0" timeOffset="8347.5333">14931-379 139 0,'0'0'11'0,"0"0"23"15,0 0 6 1,0 0-7-16,0 0-12 0,0 0-6 16,20 51-1-16,-20-51 6 15,0 0 3-15,0 0 5 16,0-6-7-16,0-18-17 16,-6-3-3-16,-6-2 0 15,0-2 0-15,2 3-1 16,2-2 1-16,5 4-1 15,3 8-2-15,0 0-3 16,0 9 3-16,0 4 2 16,11 4-2-16,7 1 2 15,11 4-5-15,4 16 3 16,12 6 2-16,6 7 1 16,7 0 0-16,17 0-1 0,7 1 1 15,11-5 3-15,-1-1-4 16,-4-10 0-16,-9-7 0 15,-12-8-4-15,-10-3 3 16,-11-3-3-16,-11-20 0 16,-14-10 4-16,-10-6 7 15,-11-11 0-15,-8-15 0 16,-24-9-4-16,-19-10 0 16,-15-9-1-16,-6 0 2 15,2 9 2-15,11 18 13 16,22 22 9-16,15 19 3 15,15 12-8-15,7 11-10 0,0 2-13 16,0 0-19 0,19 9-16-16,7 9 12 0,13 5-31 15,8 2-76-15</inkml:trace>
          <inkml:trace contextRef="#ctx0" brushRef="#br0" timeOffset="10432.0046">18588-661 120 0,'0'0'29'15,"0"0"15"-15,0 0-3 16,72 128 3-16,-56-85-7 16,-1-3 3-16,-5-4-5 15,0-7-10-15,-6-7-13 16,-4-8-5-16,0-8-5 16,0-3-1-16,0-3 0 15,0 0 0-15,-4 0-1 16,-20-14-6-16,-15-9-5 15,-7-9-3-15,2 4 4 16,4 1 3-16,3-3 2 0,5 7 5 16,9-1 5-1,10 4 1-15,5 2-1 0,8-4-4 16,0 1 1-16,0-5-2 16,8-1 7-16,5-4-2 15,2 2 7-15,-3 1-9 16,2 4 6-16,-4 2 1 15,2 5 1-15,2 6-1 16,9 1-1-16,9 2-2 16,8 3 2-16,13 2 4 15,7 3 0-15,6 0 0 16,1 0-1-16,-9 7 2 16,-7-2-4-16,-16-1-5 0,-12-3-2 15,-12 2-2-15,-10-2-1 16,-1-1-9-16,0 0-37 15,-8 0-42-15,-13 0-90 16</inkml:trace>
          <inkml:trace contextRef="#ctx0" brushRef="#br0" timeOffset="11648.865">19295-1112 132 0,'0'0'94'16,"0"0"-73"0,0 0 29-16,0 0-5 0,0 0-6 15,0 0-16-15,0 0-10 16,0-5 0-16,8 1-9 16,11 0-1-16,2-5 7 15,8 4-9-15,1 1-1 16,-5 4 0-16,-5 0 0 15,-8 0-5-15,-6 8-1 16,-6 11-4-16,0 11 7 16,-5 4 3-16,-16 1 5 15,-7 2-5-15,-1-6 2 16,5 0-1-16,4-1 1 16,8-10 0-16,4 1-1 15,5-7 1-15,3-1-2 0,0-6 2 16,0 1 4-16,0-4-3 15,11 1-1-15,1-1 4 16,3-2-2-16,2-2 0 16,-1 0 1-16,5 0-3 15,-5 0 0-15,1 0-1 16,-2 0-1-16,-1 0-3 16,2 0-8-16,-2 0-41 15,2 0-58-15,1 0-112 16</inkml:trace>
          <inkml:trace contextRef="#ctx0" brushRef="#br0" timeOffset="12035.1403">19920-469 268 0,'0'0'62'0,"0"0"-50"15,0 0 9-15,0 0 15 16,104 0-14-16,-49-3-12 16,7-1-10-16,-12 3 0 15,-13 1-14-15,-12 0-29 16,-17 0-36-16,-8 0-50 15</inkml:trace>
          <inkml:trace contextRef="#ctx0" brushRef="#br0" timeOffset="12208.2616">19908-336 142 0,'0'0'54'15,"0"0"30"-15,0 0-30 16,124 5-16-16,-82-5-12 15,5 0-18-15,-12 0-8 16,1-5-3-16,-8 5-32 16,-6-1-61-16,-9 1-134 15</inkml:trace>
          <inkml:trace contextRef="#ctx0" brushRef="#br0" timeOffset="13109.9005">20909-621 246 0,'0'0'21'16,"0"0"22"-16,0 0 6 16,0 0-16-16,0 0-15 15,0 0-5-15,-3-49 2 16,3 35-1-16,0-4-4 16,0 0-2-16,0 0-6 15,0-2-2-15,0 6-2 16,11 0-6-16,5 8-3 15,2 2-1-15,3 4-4 0,3 0-1 16,-2 15-3 0,-2 11 8-16,-5 7 8 0,-7 5 4 15,-8 11 1-15,0 3 0 16,-30 2-1-16,-13 7 0 16,-1-8 0-16,-2-8-1 15,3-6 1-15,13-12 0 16,5-8 0-16,9-8 1 15,9-7 0-15,7-4-1 16,0 0 3-16,0 0-3 16,4-20-8-16,11 2 0 15,5-5 8-15,0 8 0 16,-1 6 0-16,1 6 4 16,-8 3-2-16,-2 0 4 15,2 3 8-15,1 12 5 16,6 0-2-16,3 2-1 0,7-5 6 15,5-6-4-15,8-1-6 16,3-5-1-16,2 0-11 16,-2 0-8-16,-12-7-16 15,-8-6-25-15,-15 5-25 16,-10-5-78-16</inkml:trace>
          <inkml:trace contextRef="#ctx0" brushRef="#br0" timeOffset="14196.6948">21366-1051 196 0,'0'0'20'0,"0"0"-3"16,0 0 25-16,0 0 0 15,0 0-14-15,0 0-2 16,-2 0 1-16,2 0-2 16,0 0-2-16,0-5-13 15,0-4-7-15,0-1 0 16,0 1 1-16,2-1-4 15,6 1-3-15,0 4-7 16,6-3-11-16,4 8 1 0,4 0-3 16,1 0 5-16,-6 0 7 15,2 9 3-15,-9 8 1 16,-6 2-3-16,-4 5 3 16,0 6 7-16,-10-1 5 15,-14 1 0-15,-3 1 1 16,3-4 1-16,4 0-5 15,4-5 2-15,8-2-3 16,4-6 0-16,4-5-1 16,0 0 5-16,0-6 2 15,4-2 0-15,6-1 2 16,6 0 3-16,0 0 1 16,5 0-4-16,-4 0-3 0,2-1-4 15,-5-2-2-15,-4 1 0 16,0 2 0-16,-6-3-10 15,0 3-12-15,-2 0-32 16,4 0-49-16,4 0-92 16</inkml:trace>
          <inkml:trace contextRef="#ctx0" brushRef="#br0" timeOffset="14669.0032">21744-1222 66 0,'0'0'19'15,"0"0"44"-15,0 0 5 0,128 97-10 16,-85-40-10-16,0 14-7 16,-3 16-8-1,-3 10-6-15,-11 9-2 0,-9 2-16 16,-13-3-4-16,-4-4-2 15,0-12-3-15,-21-5-3 16,-3-13 1-16,-4-10-2 16,0-8 3-16,4-15 1 15,5-14 3-15,8-10 1 16,4-9 5-16,7 2 3 16,0-7 0-16,0 1-3 15,0-1-9-15,0 0-9 16,0 0-37-16,0 4-82 0</inkml:trace>
        </inkml:traceGroup>
      </inkml:traceGroup>
    </inkml:traceGroup>
    <inkml:traceGroup>
      <inkml:annotationXML>
        <emma:emma xmlns:emma="http://www.w3.org/2003/04/emma" version="1.0">
          <emma:interpretation id="{4DF0AF79-DCE8-4108-8670-1FA4C8AB00E7}" emma:medium="tactile" emma:mode="ink">
            <msink:context xmlns:msink="http://schemas.microsoft.com/ink/2010/main" type="paragraph" rotatedBoundingBox="3508,3215 5991,3018 6028,3478 3544,367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6D3B1AC-2B63-493E-A939-C868C151C768}" emma:medium="tactile" emma:mode="ink">
              <msink:context xmlns:msink="http://schemas.microsoft.com/ink/2010/main" type="line" rotatedBoundingBox="3508,3215 5991,3018 6028,3478 3544,3674"/>
            </emma:interpretation>
          </emma:emma>
        </inkml:annotationXML>
        <inkml:traceGroup>
          <inkml:annotationXML>
            <emma:emma xmlns:emma="http://www.w3.org/2003/04/emma" version="1.0">
              <emma:interpretation id="{BEB18A60-F7D3-462D-84F0-1C0641947EE8}" emma:medium="tactile" emma:mode="ink">
                <msink:context xmlns:msink="http://schemas.microsoft.com/ink/2010/main" type="inkWord" rotatedBoundingBox="3508,3215 4525,3134 4561,3594 3544,3674"/>
              </emma:interpretation>
              <emma:one-of disjunction-type="recognition" id="oneOf6">
                <emma:interpretation id="interp30" emma:lang="pt-BR" emma:confidence="0">
                  <emma:literal>n..</emma:literal>
                </emma:interpretation>
                <emma:interpretation id="interp31" emma:lang="pt-BR" emma:confidence="0">
                  <emma:literal>n.</emma:literal>
                </emma:interpretation>
                <emma:interpretation id="interp32" emma:lang="pt-BR" emma:confidence="0">
                  <emma:literal>na</emma:literal>
                </emma:interpretation>
                <emma:interpretation id="interp33" emma:lang="pt-BR" emma:confidence="0">
                  <emma:literal>Na</emma:literal>
                </emma:interpretation>
                <emma:interpretation id="interp34" emma:lang="pt-BR" emma:confidence="0">
                  <emma:literal>nem</emma:literal>
                </emma:interpretation>
              </emma:one-of>
            </emma:emma>
          </inkml:annotationXML>
          <inkml:trace contextRef="#ctx0" brushRef="#br0" timeOffset="18782.3972">2021 1504 53 0,'0'0'133'15,"0"0"-132"-15,0 0 12 16,0 0 26-16,0 0 2 16,0 0-12-16,0 0 0 15,47 24-2-15,-34-7-1 0,9 9-6 16,-3 6-7-16,8 3 3 15,-3 6-4-15,0-3-4 16,-5 5-1-16,0-4-4 16,-3-5 0-16,-5-5 1 15,-3-8-2-15,-4-10-1 16,0-4 0-16,-4-7 0 16,0 0 0-16,0 0 7 15,0-12 4-15,0-12-10 16,0-9-1-16,-4-3-1 15,-4 0-1-15,4-7 0 16,4 8-5-16,0-1-3 16,4 2 3-16,20 11-2 0,5 4 8 15,8 10-4-15,-2 9 2 16,1 0 0-16,-6 15-2 16,-6 15 0-16,-5 4 3 15,-3 2 1-15,-8 1 4 16,0-5 0-16,0 5 2 15,-4-5 0-15,0-4 2 16,-4-2-2-16,4-5 3 16,-4-9-5-16,0 2 1 15,1-10-3-15,-1 1-1 16,0-5-1-16,5 0 0 0,-5 0-6 16,4 0-10-1,4-3-20-15,4-17-21 0,4-3-68 16,1-2-148-16</inkml:trace>
          <inkml:trace contextRef="#ctx0" brushRef="#br0" timeOffset="19010.5626">2791 1656 258 0,'0'0'20'0,"0"0"-12"16,0 0 36-16,0 0-2 0,0 0-9 16,0 0-21-1,126-16-4-15,-94 4-8 0,-1 4-10 16,-7-1-34-16,-13 6-33 16,-7 3-24-16,-4 0-58 15</inkml:trace>
          <inkml:trace contextRef="#ctx0" brushRef="#br0" timeOffset="19159.6695">2895 1747 116 0,'0'0'23'15,"0"0"45"-15,0 0-11 16,0 0-9-16,0 0-11 16,0 0-15-16,101 6-18 0,-86-15-4 15,1 0-12-15,3 5-49 16,-3-1-75-16</inkml:trace>
        </inkml:traceGroup>
        <inkml:traceGroup>
          <inkml:annotationXML>
            <emma:emma xmlns:emma="http://www.w3.org/2003/04/emma" version="1.0">
              <emma:interpretation id="{CB44E9D5-4CD6-4A94-B4C0-EE24A6326A21}" emma:medium="tactile" emma:mode="ink">
                <msink:context xmlns:msink="http://schemas.microsoft.com/ink/2010/main" type="inkWord" rotatedBoundingBox="5016,3097 5991,3020 6026,3457 5051,3534"/>
              </emma:interpretation>
              <emma:one-of disjunction-type="recognition" id="oneOf7">
                <emma:interpretation id="interp35" emma:lang="pt-BR" emma:confidence="0">
                  <emma:literal>20</emma:literal>
                </emma:interpretation>
                <emma:interpretation id="interp36" emma:lang="pt-BR" emma:confidence="0">
                  <emma:literal>10</emma:literal>
                </emma:interpretation>
                <emma:interpretation id="interp37" emma:lang="pt-BR" emma:confidence="0">
                  <emma:literal>no</emma:literal>
                </emma:interpretation>
                <emma:interpretation id="interp38" emma:lang="pt-BR" emma:confidence="0">
                  <emma:literal>200</emma:literal>
                </emma:interpretation>
                <emma:interpretation id="interp39" emma:lang="pt-BR" emma:confidence="0">
                  <emma:literal>100</emma:literal>
                </emma:interpretation>
              </emma:one-of>
            </emma:emma>
          </inkml:annotationXML>
          <inkml:trace contextRef="#ctx0" brushRef="#br0" timeOffset="20008.2665">3568 1585 228 0,'0'0'51'0,"0"0"-14"16,0 0 25-16,0 0-19 16,0 0-18-16,0 0-12 0,-10-45-1 15,2 31-2-15,4-5-3 16,-4 0-6-16,8-3-1 16,0 0-5-16,0 4-3 15,0 0-9-15,8 2-8 16,14 10 5-16,2 2 8 15,1 4 1-15,9 0 9 16,-9 18 0-16,0 13-2 16,-9 12 1-16,-12 9 1 15,-4 5 0-15,0-3 2 16,-24-3 2-16,-2-8-1 16,-2-9 2-16,2-7 1 15,9-9-3-15,5-9 0 16,8-6 1-16,4-3-1 0,0 0 4 15,0 0-5-15,0 0-4 16,0-8-5-16,16 3 9 16,1 1 7-16,9 3-3 15,6-3 1-15,6 3 4 16,9-2 5-16,-1-2-3 16,2 0-1-16,2-3-7 15,-3-5-3-15,-8 1-1 16,-4-1-13-16,-8-4-17 15,-7 5-13-15,-8 0-7 16,-8 3 15-16,-4 0 18 16,0 1 9-16,0-3-1 15,0 5 10-15,0 5 2 0,0 1 9 16,0 0-8-16,0 0 0 16,18 0 13-16,-2 12 8 15,12 0-1-15,3 0-1 16,-3-4 0-16,6 1 2 15,-2-9 2-15,3 0-5 16,7 0-7-16,-6-17-5 16,3-3-5-16,-1-8-3 15,-14 2-1-15,-7-2 0 16,-3 1 0-16,-14-4 2 0,0 1-2 16,-15-8-1-1,-17-1-8-15,-14 7 0 0,-1 7 5 16,-7 12 4-16,10 13 2 15,-3 0 6-15,9 18-5 16,6 13-1-16,5 8 0 16,15-1 0-16,4 2-2 15,8 1-2-15,0-4-1 16,4-5-8-16,20-7-24 16,11-4-68-16,-2-12-181 15</inkml:trace>
        </inkml:traceGroup>
      </inkml:traceGroup>
    </inkml:traceGroup>
    <inkml:traceGroup>
      <inkml:annotationXML>
        <emma:emma xmlns:emma="http://www.w3.org/2003/04/emma" version="1.0">
          <emma:interpretation id="{1B8B81A2-C92C-4880-8241-17A7F840FB86}" emma:medium="tactile" emma:mode="ink">
            <msink:context xmlns:msink="http://schemas.microsoft.com/ink/2010/main" type="paragraph" rotatedBoundingBox="3641,4515 24880,3233 24978,4851 3739,613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9D262EB-3741-4E07-B408-44E8D9B44D81}" emma:medium="tactile" emma:mode="ink">
              <msink:context xmlns:msink="http://schemas.microsoft.com/ink/2010/main" type="line" rotatedBoundingBox="3641,4515 24880,3233 24978,4851 3739,6133"/>
            </emma:interpretation>
          </emma:emma>
        </inkml:annotationXML>
        <inkml:traceGroup>
          <inkml:annotationXML>
            <emma:emma xmlns:emma="http://www.w3.org/2003/04/emma" version="1.0">
              <emma:interpretation id="{BD3EF7CC-6253-4F72-8C7F-A155E41A9692}" emma:medium="tactile" emma:mode="ink">
                <msink:context xmlns:msink="http://schemas.microsoft.com/ink/2010/main" type="inkWord" rotatedBoundingBox="3659,4805 9566,4448 9646,5776 3739,6133"/>
              </emma:interpretation>
              <emma:one-of disjunction-type="recognition" id="oneOf8">
                <emma:interpretation id="interp40" emma:lang="pt-BR" emma:confidence="0">
                  <emma:literal>Icul96%)=</emma:literal>
                </emma:interpretation>
                <emma:interpretation id="interp41" emma:lang="pt-BR" emma:confidence="0">
                  <emma:literal>Icu(96%)=</emma:literal>
                </emma:interpretation>
                <emma:interpretation id="interp42" emma:lang="pt-BR" emma:confidence="0">
                  <emma:literal>Icul96^1.)=</emma:literal>
                </emma:interpretation>
                <emma:interpretation id="interp43" emma:lang="pt-BR" emma:confidence="0">
                  <emma:literal>Icul96^I.)=</emma:literal>
                </emma:interpretation>
                <emma:interpretation id="interp44" emma:lang="pt-BR" emma:confidence="0">
                  <emma:literal>Icu[96%)=</emma:literal>
                </emma:interpretation>
              </emma:one-of>
            </emma:emma>
          </inkml:annotationXML>
          <inkml:trace contextRef="#ctx0" brushRef="#br0" timeOffset="27400.4874">5354 3240 143 0,'0'0'18'16,"0"0"47"-16,0 0-12 15,0 0-10-15,-125-50-16 16,99 50-8-16,-2 0-6 16,1 10-2-16,-1 8-6 15,-2 11 0-15,10-2-2 16,0 9 2-16,5-1-1 16,7 4-2-16,8-2 2 0,0 6 0 15,10-11 2-15,19-5 0 16,4-6-5-16,8-16-1 15,-2-5 1-15,-2 0 0 16,4-14-2-16,-10-13-1 16,-7 0-2-16,-4-7 1 15,-8 3 3-15,-6-4 0 16,-2 3 0-16,0 2 0 16,-4 3 2-16,0 9 3 15,0 9-2-15,0 4 4 16,0 5-4-16,4 0-3 15,4 0-9-15,4 19 9 16,0 5 3-16,7 4 0 0,-7 4-3 16,4 4 1-1,-4-1 2-15,2 7-3 0,-6 1 0 16,-4-4 0-16,-4-1-2 16,0-7-1-16,-17-2 3 15,-8-5 1-15,-10-6-1 16,7 2 2-16,-5-9-2 15,8-5 1-15,1 1 0 16,1-7 2-16,7 0 0 16,0 0 3-16,8 0-1 15,-1 0 0-15,5 0 2 16,4 0-6-16,-1 0-1 0,1-3-13 16,0-6-18-16,0 3-23 15,18-3-18-15,10 0-35 16</inkml:trace>
          <inkml:trace contextRef="#ctx0" brushRef="#br0" timeOffset="27964.8204">5932 3191 219 0,'0'0'20'16,"0"0"30"-16,0 0-15 0,0 0-6 15,0 0-15-15,0 0-6 16,-102-19 0-16,75 37 3 16,-4 7-2-16,0 2 0 15,3 2-2-15,-2 10 1 16,6-4-2-16,-2 8 1 15,9 2 1-15,9 0-4 16,4 4-3-16,4-3 2 16,0-4 0-16,24-3-3 15,7-8 0-15,4-7 0 16,8-12-6-16,0-4 5 16,-1-8-2-16,2 0 2 0,-6 0 0 15,-8-14 0-15,-1-3 1 16,-8-4 0-16,-4 0 2 15,-9-2 1-15,-4 3-3 16,-4-2 2-16,0 0 0 16,-8-2-2-16,-14 6 0 15,-2 1 0-15,-9 11 0 16,3 6 0-16,0 0-3 16,2 6 1-16,-3 19 2 15,4 0 1-15,4 6 1 16,7-3 1-16,8-1-1 15,4-1-1-15,4-4-1 16,0-1-2-16,12-12-6 0,23-4-18 16,2-5-55-16,12 0-84 15</inkml:trace>
          <inkml:trace contextRef="#ctx0" brushRef="#br0" timeOffset="28318.8108">6168 3145 103 0,'0'0'57'15,"0"0"-48"-15,0 0 21 16,0 0 0-16,0 0-2 15,0 0 1-15,87 51 2 16,-67-55 1-16,-7-7-10 16,1-7-11-16,-14 4-2 15,0-2-3-15,0 0-5 16,-15 5-1-16,-5 4-1 16,-8 7-4-16,-2 0-4 15,6 11 2-15,1 11-9 16,11 1 1-16,8-1-22 15,4-3-19-15,0-2-21 0,4-8-78 16</inkml:trace>
          <inkml:trace contextRef="#ctx0" brushRef="#br0" timeOffset="28600.0099">6521 3095 183 0,'0'0'7'0,"0"0"38"15,-8 113 18-15,-8-56-20 16,-4 13-1-16,-6 3 0 0,2 9-7 16,-7-5-13-16,11-11-12 15,4-7-7-15,2-16-3 16,10-4 0-16,1-12-2 15,3-8-2-15,0-8-4 16,0-8-6-16,0 1-8 16,0-4-27-16,0 0-19 15,8 0-8-15,9-9-53 16</inkml:trace>
          <inkml:trace contextRef="#ctx0" brushRef="#br0" timeOffset="28854.1903">6485 3839 113 0,'0'0'22'0,"0"0"26"16,0 0-12-16,0 0-17 15,0 0-6-15,125-23-9 16,-101 2-1-16,-15 0-1 16,-5 0 0-16,-4 3 5 15,-1 4 1-15,-19 3 1 16,-4 7 5-16,-6 4 2 15,2 0-2-15,1 4-4 16,7 13-6-16,8-2-3 16,8 3-1-16,4-4-5 15,0-5-13-15,0 0-27 16,20-6-65-16</inkml:trace>
          <inkml:trace contextRef="#ctx0" brushRef="#br0" timeOffset="29243.4656">6731 2819 254 0,'0'0'18'0,"0"0"-11"16,0 0 12-16,0 0-3 16,0 0 8-16,0 0-10 0,117 124 4 15,-75-61 8-15,0 9-2 16,3 10 1-16,1 2-8 16,-10 1-2-16,-5-1-5 15,-15-1-5-15,-12-5-2 16,-4-14 0-16,-8-4 3 15,-12-11 3-15,1-13 2 16,3-6 0-16,8-12-4 16,4-5-3-16,0-8-2 15,4-5-2-15,0 0-2 16,0 0-21-16,0-2-67 16,0-11-109-16</inkml:trace>
          <inkml:trace contextRef="#ctx0" brushRef="#br0" timeOffset="24783.9859">2204 3619 227 0,'0'0'115'0,"0"0"-113"16,0 0 19-16,0 0 4 15,0 0-12-15,0 0 5 16,132-46 4-16,-61 18-3 16,11-3-3-16,-5 1-8 15,-2 1-3-15,-17 5-5 16,-11 5 0-16,-23 6-7 16,-8 8-11-16,-12 5-15 0,-4 0-14 15,0 0-25 1,-8 14-14-16,0 9-38 0</inkml:trace>
          <inkml:trace contextRef="#ctx0" brushRef="#br0" timeOffset="24499.7843">2485 4038 207 0,'0'0'12'0,"0"0"14"16,0 0 29-16,0 0-13 15,117-39-16-15,-62 17-8 16,-1-3-6-16,5-1 0 16,-5 2-8-16,-7 3-4 15,-11 2-3-15,-10 6-16 16,-14 2-17-16,-12-1-41 16,0 3-22-16</inkml:trace>
          <inkml:trace contextRef="#ctx0" brushRef="#br0" timeOffset="24282.6313">2610 3490 255 0,'0'0'4'0,"0"0"1"16,0 0 16-16,0 101 10 15,0-64-6-15,11 3-2 16,1 1 2-16,0-6-3 0,4-2-4 16,-7-3-7-16,0-11-4 15,-5-1-5-15,-4-5-2 16,0-3-1-16,0 2-7 16,0-7-5-16,0 3-20 15,-4-3-15-15,-10 0-26 16,-2 3-49-16</inkml:trace>
          <inkml:trace contextRef="#ctx0" brushRef="#br0" timeOffset="25225.298">3487 3433 190 0,'0'0'22'0,"0"0"7"15,0 0 33-15,0 0-21 16,0 0-18-16,-105-49-3 16,73 49-7-16,-6 1 0 15,-2 17-9-15,-7 8-2 16,5 5-1-16,-1-1 1 15,4 3-1-15,4 4 0 16,11-1 0-16,5 5 1 16,7 3-2-16,12-1 2 15,0-2-2-15,4 2 3 16,27-7 3-16,1-5-1 0,10-5 2 16,5-10 2-1,3-10-1-15,0-3 0 0,4-3-2 16,-1-7-4-16,-2-16 3 15,-13-7-3-15,-10-2-2 16,-15 6-12-16,-3-3-10 16,-10 3-14-16,0 8-27 15,0 7-32-15,-10 11-54 16</inkml:trace>
          <inkml:trace contextRef="#ctx0" brushRef="#br0" timeOffset="26117.9292">3729 4333 171 0,'0'0'16'0,"0"0"10"16,0 0 25-16,0 0-18 15,71-122-8-15,-57 91 2 16,-10-2-3-16,0-6-1 16,-4-4-5-16,0 2-3 15,0-5-6-15,0 2-2 16,0 2-3-16,0 3-3 15,0 7 1-15,0 1-1 16,0 7 1-16,0 6-2 0,0 5 1 16,0 8 0-1,0 4 2-15,0 1 0 0,0 0-1 16,0 0-2-16,0 0 0 16,0 0 0-16,0 6 0 15,0 15 1-15,-8 6-1 16,8 3 1-16,0 6-1 15,0 3 0-15,0 1 1 16,8-1-1-16,8 2 1 16,4-7 0-16,3-2-1 15,0-10 1-15,0-1-1 16,-7-11 0-16,0-6-1 0,-3-4-3 16,5 0 0-16,-3-9 4 15,1-13-2-15,0-6-5 16,-1-6-6-16,-3 4 2 15,-4-2 1-15,-4 2 2 16,0 3 4-16,-4 5-5 16,0 8 8-16,0 6 1 15,0 4 2-15,0 4 1 16,0 0-3-16,0 0 2 16,0 17 1-16,0 1 1 15,0 7 1-15,0-2 2 16,12 0-1-16,2 2-4 15,2-1 1-15,4 0 2 0,3-5-1 16,1-5-1 0,-3-1-3-16,0-3 0 0,-1-8-6 15,-2-2-10-15,3 0-17 16,-5-8-37-16,-4-9-82 16</inkml:trace>
          <inkml:trace contextRef="#ctx0" brushRef="#br0" timeOffset="26717.355">4665 3043 234 0,'0'0'5'15,"0"0"9"-15,0 0 17 16,0 0-13-16,0 0-7 15,-51 98 6-15,35-52-1 16,8 11 5-16,-4 5 2 16,3 8-5-16,9 6-4 0,0 3-4 15,9-5-2 1,15-7 1-16,11-6-2 0,-7-13-1 16,6-9 2-1,-10-12 1-15,0-11 2 0,-1-8-3 16,-11-3-5-16,-1 0-2 15,-3-5-1-15,-8 0 0 16,0 0 0-16,0 0-12 16,0 0-25-16,0-6-43 15,0-2-47-15</inkml:trace>
          <inkml:trace contextRef="#ctx0" brushRef="#br1" timeOffset="337715.1085">7799 3191 99 0,'0'0'128'16,"0"0"-127"-16,0 0 10 0,0 0 19 15,0 0 4 1,0 0 3-16,0 0 4 0,43 24-2 16,-23-18-6-16,5-5-10 15,8-1-7-15,-1 0-2 16,3 0-3-16,-1 0-10 15,-2-1 3-15,-5-2-4 16,-7 2-13-16,-12 1-19 16,-8 0-30-16,0 5-34 15,-12 17-22-15</inkml:trace>
          <inkml:trace contextRef="#ctx0" brushRef="#br1" timeOffset="337934.2731">7791 3502 275 0,'0'0'7'0,"0"0"19"16,0 0 12-16,0 0 3 16,0 0-15-16,133 8-5 15,-98-8-5-15,-7-5-8 16,2-1-8-16,-2 2-11 15,-7-1-37-15,1-1-67 16,-14 6-134-16</inkml:trace>
        </inkml:traceGroup>
        <inkml:traceGroup>
          <inkml:annotationXML>
            <emma:emma xmlns:emma="http://www.w3.org/2003/04/emma" version="1.0">
              <emma:interpretation id="{1AFEE281-6732-4662-83DE-0586222AE731}" emma:medium="tactile" emma:mode="ink">
                <msink:context xmlns:msink="http://schemas.microsoft.com/ink/2010/main" type="inkWord" rotatedBoundingBox="10476,4103 12209,3998 12264,4917 10531,5021"/>
              </emma:interpretation>
              <emma:one-of disjunction-type="recognition" id="oneOf9">
                <emma:interpretation id="interp45" emma:lang="pt-BR" emma:confidence="0">
                  <emma:literal>h</emma:literal>
                </emma:interpretation>
                <emma:interpretation id="interp46" emma:lang="pt-BR" emma:confidence="0">
                  <emma:literal>F</emma:literal>
                </emma:interpretation>
                <emma:interpretation id="interp47" emma:lang="pt-BR" emma:confidence="0">
                  <emma:literal>¥</emma:literal>
                </emma:interpretation>
                <emma:interpretation id="interp48" emma:lang="pt-BR" emma:confidence="0">
                  <emma:literal>"</emma:literal>
                </emma:interpretation>
                <emma:interpretation id="interp49" emma:lang="pt-BR" emma:confidence="0">
                  <emma:literal>*</emma:literal>
                </emma:interpretation>
              </emma:one-of>
            </emma:emma>
          </inkml:annotationXML>
          <inkml:trace contextRef="#ctx0" brushRef="#br1" timeOffset="340161.3232">10225 2503 187 0,'0'0'27'0,"0"0"-15"15,0 0 37-15,0 0-5 16,0 0-20-16,0 0-14 16,0 5 3-16,0 11 12 15,8 6-1-15,3 5 2 16,3 4-2-16,3 3-2 0,3 2-6 15,-4-1-2-15,7-2-2 16,-4-1-3-16,-7-5-5 16,4-4-2-16,-5-5-2 15,-3-7 0-15,0-3 0 16,-8-3-1-16,4-1-4 16,-4-4-9-16,0 0-7 15,0 0-12-15,0 0-24 16,-16-9-50-16,-9-1-41 15</inkml:trace>
          <inkml:trace contextRef="#ctx0" brushRef="#br1" timeOffset="340478.5491">10108 2768 183 0,'0'0'20'0,"0"0"29"16,0 0-17-16,0 0-9 16,0 0 6-16,0 0-2 15,98-5-2-15,-50 4-6 16,2-3-1-16,3 1 6 16,-2-2-5-16,-5 5-5 15,-6-4-3-15,-5 0-6 0,-10-1-5 16,-4 4 0-16,-1-2-5 15,-6 1-5-15,0-5-20 16,-3 7-27-16,-3 0-34 16,-8 0-56-16</inkml:trace>
          <inkml:trace contextRef="#ctx0" brushRef="#br1" timeOffset="340855.815">10357 3215 190 0,'0'0'19'0,"0"0"14"16,0 0 31-16,121-7-24 15,-78 7 2-15,7 0-6 16,-6 0-4-16,0 0-8 16,-3 0-2-16,-13 0-15 15,-5 0-6-15,-11-7-1 16,-4 6-10-16,-4-3-19 0,-3-1-38 15,-1-3-55-15,0 3-160 16</inkml:trace>
          <inkml:trace contextRef="#ctx0" brushRef="#br1" timeOffset="339517.8688">8989 2392 190 0,'0'0'13'16,"0"0"21"-16,0 0-4 16,0 0-8-16,0 0-1 15,113-4 7-15,-51 5 0 16,9 4 2-16,4-2-10 15,1-3 7-15,-6 0 0 16,-11 0-6-16,-9-8-11 16,-16-1-5-16,-9 3-4 15,-13 6-1-15,-8 0-1 0,-4 0-2 16,0 0-7 0,0 0-14-16,-4 0-39 0,-8 0-50 15,-5 14-68 1</inkml:trace>
          <inkml:trace contextRef="#ctx0" brushRef="#br1" timeOffset="339065.0636">9468 2674 208 0,'0'0'12'16,"0"0"1"-1,0 0 12-15,0 0 3 0,0 0-7 16,-86 127-1-16,55-80 2 16,-7 3 5-16,6 0 1 15,-2 3-7-15,6-8-1 16,6-5-7-16,9-7-4 16,5-15-3-16,0-5-2 15,8-5-2-15,0-8-1 16,0 0-1-16,0 0-7 15,0-8-18-15,8-14-17 16,8-7-44-16,-1 3-59 16</inkml:trace>
          <inkml:trace contextRef="#ctx0" brushRef="#br1" timeOffset="338743.8464">9148 2700 154 0,'0'0'8'0,"0"0"5"15,0 0 26-15,0 0-5 16,0 0 4-16,0 0 0 16,55 24 1-16,-35 1-3 15,5 2-8-15,4 6-4 16,7 6-4-16,2 3-3 16,5 2 0-16,-3 1-6 15,-6-2-3-15,-4-7-3 16,-5-4 1-16,-9-11-4 15,-3 1-1-15,0-5-1 16,-9-4 0-16,-4-7 0 16,4-2-3-16,-4-4-6 15,0 0-8-15,0 0-12 0,0 0-17 16,-4-4-45-16,-10-10-57 16</inkml:trace>
        </inkml:traceGroup>
        <inkml:traceGroup>
          <inkml:annotationXML>
            <emma:emma xmlns:emma="http://www.w3.org/2003/04/emma" version="1.0">
              <emma:interpretation id="{6AB43C28-44FA-4FBB-9BAB-994A28E49FC2}" emma:medium="tactile" emma:mode="ink">
                <msink:context xmlns:msink="http://schemas.microsoft.com/ink/2010/main" type="inkWord" rotatedBoundingBox="12766,4356 14608,4245 14642,4802 12800,4913"/>
              </emma:interpretation>
              <emma:one-of disjunction-type="recognition" id="oneOf10">
                <emma:interpretation id="interp50" emma:lang="pt-BR" emma:confidence="0">
                  <emma:literal>20 s.</emma:literal>
                </emma:interpretation>
                <emma:interpretation id="interp51" emma:lang="pt-BR" emma:confidence="0">
                  <emma:literal>210 s.</emma:literal>
                </emma:interpretation>
                <emma:interpretation id="interp52" emma:lang="pt-BR" emma:confidence="0">
                  <emma:literal>2105.</emma:literal>
                </emma:interpretation>
                <emma:interpretation id="interp53" emma:lang="pt-BR" emma:confidence="0">
                  <emma:literal>2.05.</emma:literal>
                </emma:interpretation>
                <emma:interpretation id="interp54" emma:lang="pt-BR" emma:confidence="0">
                  <emma:literal>2,05.</emma:literal>
                </emma:interpretation>
              </emma:one-of>
            </emma:emma>
          </inkml:annotationXML>
          <inkml:trace contextRef="#ctx0" brushRef="#br1" timeOffset="343852.9365">11343 2812 143 0,'0'0'20'0,"0"0"0"16,0 0 35-16,0 0-12 15,0 0-14-15,0 0-5 16,0 0-5-16,-38-54-2 16,38 41-6-16,0-1-4 15,0-4-7-15,0-3 0 16,8 3-1-16,8 0-16 15,2 9 0-15,2 2-3 16,-2 7 7-16,-1 0-8 16,-1 4-1-16,-8 19 4 0,-4 9 16 15,-4 10 2-15,0 9 2 16,-12 4 1 0,-8-3 2-16,-5-2 1 0,7-9 1 15,-3-8 4-15,8-12-2 16,2-7 0-16,6-8-3 15,5-6-1-15,0 0-1 16,0 0 3-16,0 0-7 16,0-9-3-16,0-6-4 15,9 1 6-15,2 2 0 16,3 4 1-16,-6 8 2 16,0 0-1-16,4 0 4 15,2 6 8-15,3 13 6 16,3-1 1-16,0 2-1 0,6-3 0 15,-6 0-4-15,2-9-6 16,3-4-5-16,-5-4-4 16,6 0-5-16,-2-16-16 15,-2-5-56-15,-5-5-64 16</inkml:trace>
          <inkml:trace contextRef="#ctx0" brushRef="#br1" timeOffset="344091.1055">11819 2949 174 0,'0'0'33'0,"0"0"-6"0,0 0 36 16,8 97-10-16,-8-67-14 15,0 0-16-15,0-7-12 16,0-7-7-16,0-3-4 15,8-11-13-15,4-2-29 16,1 0-36-16,9-10-16 16</inkml:trace>
          <inkml:trace contextRef="#ctx0" brushRef="#br1" timeOffset="344518.4077">11894 2895 124 0,'0'0'17'0,"0"0"22"16,0 0 3-16,0 0 3 15,90 117-6-15,-59-95-3 16,-2-4 1-16,4-3-6 16,-5-9-12-16,2-1-11 15,-8-5 2-15,-1 0-5 16,-5-9-2-16,-4-11 4 15,-3-3-4-15,-5-6-2 16,-4-6-1-16,0-2 0 16,0-7 0-16,-8 1 0 0,-9-3-4 15,1 4 0 1,-5 10 3-16,3 5-1 0,-1 6 0 16,-4 9 0-16,-1 5-1 15,-1 5-2-15,-3 2 1 16,3 0 1-16,-6 9-1 15,7 7 3-15,-1 2-1 16,8 3 2-16,5 3-2 16,4 7 2-16,4 2-2 15,4-1 1-15,0 5-1 16,16 1-3-16,12-3-4 16,10-2-16-16,1-4-22 0,-4-8-36 15,0-4-69 1</inkml:trace>
          <inkml:trace contextRef="#ctx0" brushRef="#br1" timeOffset="345034.7729">12603 2626 226 0,'0'0'9'0,"0"0"42"16,0 0 4-16,0 0-22 0,0 0-19 15,0 0-4-15,-54-15-4 16,30 15 0-16,-1 6-2 15,3 8-2-15,0 0 1 16,6 2-2-16,8 5 0 16,0-3-1-16,8 4 0 15,0-2-1-15,4 5 1 16,20-3 0-16,10-1-6 16,5 2 2-16,5-5-4 15,0 1 2-15,-3-3-8 0,-12 1 10 16,-4 0 2-1,-13-3 2-15,-8 1 0 0,-4 7 3 16,0 4 4-16,-25 3 3 16,-8-1-2-16,-9-6 5 15,9-1 0-15,8-8 8 16,12-3-7-16,9-7-10 16,4-2-4-16,0-1-2 15,0 0-15-15,17-1-29 16,16-14-17-16,-5 2-98 15</inkml:trace>
          <inkml:trace contextRef="#ctx0" brushRef="#br1" timeOffset="346035.4815">13083 3073 4 0,'0'0'135'15,"0"0"-129"-15,0 0 42 16,0 0-10-16,0 0-7 16,0 0 2-16,42 9-4 15,-34-5-5-15,-4-4-8 16,-4 0-4-16,0 0 0 15,0 0-1-15,0 0 2 16,0 0-3-16,0 0-1 16,0 0-4-16,0 0-4 15,0-4-1-15,0 4-1 16,0 0-2-16,0 0-1 16,0 0-6-16,0 0-4 15,0 0-3-15,0 4-18 16,6 0-27-16,6-3-34 0</inkml:trace>
        </inkml:traceGroup>
        <inkml:traceGroup>
          <inkml:annotationXML>
            <emma:emma xmlns:emma="http://www.w3.org/2003/04/emma" version="1.0">
              <emma:interpretation id="{2D2B2317-8533-4148-8203-E99C6ACCD08F}" emma:medium="tactile" emma:mode="ink">
                <msink:context xmlns:msink="http://schemas.microsoft.com/ink/2010/main" type="inkWord" rotatedBoundingBox="14983,4041 16252,3964 16294,4658 15025,4734"/>
              </emma:interpretation>
              <emma:one-of disjunction-type="recognition" id="oneOf11">
                <emma:interpretation id="interp55" emma:lang="pt-BR" emma:confidence="0">
                  <emma:literal>f</emma:literal>
                </emma:interpretation>
                <emma:interpretation id="interp56" emma:lang="pt-BR" emma:confidence="0">
                  <emma:literal>A</emma:literal>
                </emma:interpretation>
                <emma:interpretation id="interp57" emma:lang="pt-BR" emma:confidence="0">
                  <emma:literal>e</emma:literal>
                </emma:interpretation>
                <emma:interpretation id="interp58" emma:lang="pt-BR" emma:confidence="0">
                  <emma:literal>=</emma:literal>
                </emma:interpretation>
                <emma:interpretation id="interp59" emma:lang="pt-BR" emma:confidence="0">
                  <emma:literal>E</emma:literal>
                </emma:interpretation>
              </emma:one-of>
            </emma:emma>
          </inkml:annotationXML>
          <inkml:trace contextRef="#ctx0" brushRef="#br1" timeOffset="348524.2298">13754 2537 78 0,'0'0'21'0,"0"0"-4"15,0 0 27-15,0 0-3 16,0 0-7-16,0 0 3 0,52 68-4 16,-40-47-1-16,1 2 1 15,-1-2-7-15,-4 0-11 16,0-2-2-16,-3-1-3 15,-1 0-3-15,-4-5 0 16,0-1-4-16,0-6 2 16,0 0-2-16,0-2 0 15,0-1 0-15,-1 1-1 16,-10-1 0-16,-2-3-1 16,-10 0-1-16,-3 0-2 15,-2-7-1-15,0-7-3 16,-5-8 2-16,4 1 0 0,-6-4 2 15,3-9 0-15,2 4 1 16,2-9-2-16,5-2-1 16,8 2 4-16,8 2 0 15,5 7 0-15,2 1 2 16,2 3 0-16,21 6 0 16,11 2 0-16,0 4 1 15,-1 0-2-15,5 3 1 16,-5 6 0-16,4 1 0 15,6 0 3-15,-4 3 3 16,9-2 3-16,3 3 3 16,2 0 0-16,-3 0-4 15,1 0 2-15,-15 0-5 0,-6 0-5 16,-10 0-2-16,-8 0-7 16,-6 0-13-16,-6 0-25 15,0 3-50-15,-10 3-60 16</inkml:trace>
          <inkml:trace contextRef="#ctx0" brushRef="#br1" timeOffset="349180.6933">13609 2988 211 0,'0'0'4'0,"0"0"22"0,0 0 15 16,0 0-4-16,0 0-5 15,0 0 3-15,113 2-5 16,-58 0 2-16,15-2-11 15,12 0-7-15,15-4 4 16,4-8-5-16,2 3-4 16,-5 0 7-16,-2 0-2 15,-10 4 0-15,-11-1-3 16,-5 2-7-16,-10 0 1 16,-15 4-5-16,-14 0-2 15,-18 0-10-15,-11 0-25 16,-2 0-29-16,0 3-51 0,-29 13-36 15</inkml:trace>
        </inkml:traceGroup>
        <inkml:traceGroup>
          <inkml:annotationXML>
            <emma:emma xmlns:emma="http://www.w3.org/2003/04/emma" version="1.0">
              <emma:interpretation id="{4CEC1E5D-490A-47FF-86CE-2C408A176B0C}" emma:medium="tactile" emma:mode="ink">
                <msink:context xmlns:msink="http://schemas.microsoft.com/ink/2010/main" type="inkWord" rotatedBoundingBox="17993,3927 24897,3510 24967,4676 18064,5092"/>
              </emma:interpretation>
              <emma:one-of disjunction-type="recognition" id="oneOf12">
                <emma:interpretation id="interp60" emma:lang="pt-BR" emma:confidence="0">
                  <emma:literal>474572052</emma:literal>
                </emma:interpretation>
                <emma:interpretation id="interp61" emma:lang="pt-BR" emma:confidence="0">
                  <emma:literal>417451205:2</emma:literal>
                </emma:interpretation>
                <emma:interpretation id="interp62" emma:lang="pt-BR" emma:confidence="0">
                  <emma:literal>274572052</emma:literal>
                </emma:interpretation>
                <emma:interpretation id="interp63" emma:lang="pt-BR" emma:confidence="0">
                  <emma:literal>274512052</emma:literal>
                </emma:interpretation>
                <emma:interpretation id="interp64" emma:lang="pt-BR" emma:confidence="0">
                  <emma:literal>4.745±2052</emma:literal>
                </emma:interpretation>
              </emma:one-of>
            </emma:emma>
          </inkml:annotationXML>
          <inkml:trace contextRef="#ctx0" brushRef="#br1" timeOffset="373300.4029">19528 2644 321 0,'0'0'16'0,"0"0"-2"16,0 0 18-16,0 0 7 16,0 0 1-16,110 0-10 15,-45 0-10-15,-8-8-4 16,7-5-8-16,-5 1-5 0,-11 0-3 16,-9 0-3-1,-9 7-16-15,-17-1-18 0,-6 6-13 16,-7 0-27-16,-3 0-22 15,-20 0-120-15</inkml:trace>
          <inkml:trace contextRef="#ctx0" brushRef="#br1" timeOffset="373059.2334">19580 2424 179 0,'0'0'35'0,"0"0"-25"0,0 0 24 15,0 0-3-15,0 0-4 16,0 0-2-16,54 16-6 16,-39 11 3-16,-6 5 6 15,6 7-4-15,-2 8 0 16,-1-6-10-16,1-6-6 16,-3-1-5-16,-2-10-3 15,-2-7 0-15,-4-4 0 0,0-4-5 16,-2-5-13-16,0-4-30 15,0 0-11-15,-4 0-50 16</inkml:trace>
          <inkml:trace contextRef="#ctx0" brushRef="#br1" timeOffset="373599.6152">19747 3040 214 0,'0'0'17'0,"0"0"44"16,0 0 15-16,0 0-19 15,0 0-24-15,113-14-16 16,-78 7-6-16,-2-2-2 15,-3 1-9-15,-2 2 0 16,-2 0-5-16,-6 0-10 16,-4 5-21-16,-2-2-36 15,-6 3-36-15,1-1-125 0</inkml:trace>
          <inkml:trace contextRef="#ctx0" brushRef="#br1" timeOffset="374183.0459">20610 2573 76 0,'0'0'204'0,"0"0"-189"16,0 0 35-16,0 0 1 16,0 0-14-16,0 0-14 15,-39-90-12-15,39 68-2 16,0-3-4-16,0 2-5 16,0-1-1-16,4 4 0 15,12 7-8-15,3-1-2 16,3 9-3-16,2 5-7 15,0 0 10-15,0 2 6 16,-3 21 5-16,-7 7 0 16,-10 13 0-16,-4 6 0 15,-4 5 0-15,-28-2-1 16,-8-1 1-16,-5-5 1 16,1-9 2-16,4-6 0 15,7-10 2-15,11-7-3 0,8-6 0 16,7-5 0-16,7-3 0 15,0 0 0-15,0 0 0 16,7 0-2-16,9 0 0 16,10 0 2-16,1 0 6 15,-3 0 4-15,0 0-3 16,-2 0 2-16,0 0 11 16,3 9-8-16,-8-1-10 15,-5-2-3-15,-1-3-1 16,-6-1-3-16,2-2-27 0,1 0-36 15,-2 0-52 1,0 0-116-16</inkml:trace>
          <inkml:trace contextRef="#ctx0" brushRef="#br1" timeOffset="374810.4884">21092 2724 222 0,'0'0'7'15,"0"0"31"-15,0 0 22 16,0 0-13-16,0 0-8 15,0 0-4-15,64 91-7 0,-31-88-3 16,-1-3-8-16,0 0-2 16,2-3-7-16,-2-11-3 15,-1-4 0-15,-7-2-3 16,-6-2 2-16,-6-6 0 16,-8-3-4-16,-4-7-2 15,0-4 1-15,-8-2-6 16,-12 2 2-16,-2 6 0 15,-5 8 4-15,6 9 1 16,-2 12 0-16,-1 7 0 16,-5 0-1-16,-4 19-2 15,-2 10 3-15,0 3 0 16,4 0-1-16,12 6 1 0,6-1-3 16,0-1 3-1,7-2-1-15,0-4-2 0,6-1-2 16,0-4-18-16,6-3-28 15,17-2-35-15,9-2-37 16,7-7-117-16</inkml:trace>
          <inkml:trace contextRef="#ctx0" brushRef="#br1" timeOffset="375253.8011">21889 2413 262 0,'0'0'10'16,"0"0"16"-16,0 0 3 16,0 0-10-16,0 0-12 15,0 0-5-15,-91-39 0 16,79 39-1-16,1 5-1 15,-1 8 0-15,8 8-1 16,4-1 1-16,0 4 0 16,0-1 0-16,16 3 1 15,7-2-1-15,2 2 1 0,4 0-1 16,-5-3 1 0,0 3 2-16,-5-4-3 0,-6-2 0 15,-7-6 0-15,-6 3 1 16,0-6 0-16,-2 5 2 15,-23-1 7-15,-9 1 2 16,2-4 5-16,5-3 0 16,4-5 5-16,11-2-12 15,5-2-8-15,6 0-2 16,1 0-5-16,0 0-31 16,8 0-54-16,15 0-62 15</inkml:trace>
          <inkml:trace contextRef="#ctx0" brushRef="#br1" timeOffset="375699.1168">22156 2903 192 0,'0'0'99'0,"0"0"-95"16,0 0 31-16,0 0 0 15,0 0-13-15,0 0-1 16,6 0 4-16,0 1-1 16,-2 2-10-16,0 1-4 15,-2-4-5-15,-2 0-2 16,2 0 1-16,-2 0 3 16,0 0-1-16,0 0 1 0,0 0-3 15,0 0-4 1,0 0-10-16,0 0-10 0,0 0-5 15,0 0-14 1,0 0-20-16,0 0-17 0,0 1-43 16</inkml:trace>
          <inkml:trace contextRef="#ctx0" brushRef="#br1" timeOffset="377558.2718">22344 3034 306 0,'0'0'53'0,"0"0"-40"15,0 0 38-15,0 0-4 16,113-28-14-16,-49 18-14 16,10 4 3-16,15-4 1 0,8 0-4 15,1 1-5-15,2-4 0 16,-10 3-7-16,-5 5-1 15,-13-4-2-15,-3-3-2 16,-10 7-2-16,-13-4 0 16,-10 3-4-16,-12 0-9 15,-12 6-12-15,-8 0-19 16,-4 0-34-16,-4 0-50 16,-32 17-45-16</inkml:trace>
          <inkml:trace contextRef="#ctx0" brushRef="#br1" timeOffset="377178.0085">22753 2461 74 0,'0'0'89'0,"0"0"-64"15,0 0 38-15,0 0 1 16,0 0-21-16,0 0-10 15,0 0 5-15,0 0-7 16,0 0-4-16,0 0-4 16,0 0-7-16,0 0-7 15,0 0-6-15,0-8-3 16,-4-5 2-16,1 1-2 16,2-5-2-16,-2-2-1 15,3-2-9-15,0 1-5 0,12 0-7 16,11 6 4-1,1 6-5-15,2 7 7 0,1 1-2 16,-6 0 8 0,-1 18 6-16,-1 13 6 0,-11 10 6 15,-8 6-1-15,0 7 6 16,-20-2-2-16,-12 2-1 16,-5-8-4-16,0-11 1 15,2-8-3-15,7-12-1 16,7-6 0-16,13-4-1 15,3-2 0-15,5-3-1 16,0 0-1-16,0-9-12 16,5-9 4-16,11 0 10 15,2 4 0-15,2 6 2 16,-5 4 5-16,-6 4 0 0,5 0 10 16,-5 0 3-1,7 9-2-15,2 4 2 0,5-1-2 16,2 2 3-16,5-8-5 15,3-1-5-15,4-5-7 16,5 0-4-16,-2-9-27 16,-8-2-43-16,-8 2-52 15,-17 0-115-15</inkml:trace>
          <inkml:trace contextRef="#ctx0" brushRef="#br1" timeOffset="370641.5218">16711 2204 213 0,'0'0'1'0,"0"0"4"16,0 0-2-16,0 0 23 0,0 0 1 15,0 118-7-15,-8-83 1 16,-2 0 0-16,-1-5 6 16,-4 2-9-16,-4-1-2 15,3-4-4-15,-4 3-6 16,0-3 0-16,1-2-5 16,0-2 1-16,7-2-2 15,5-3 0-15,7-5-1 16,0 0-1-16,3-3-3 15,24-2 3-15,6-3-1 16,13-5 3-16,5 0 0 16,-2 0-5-16,-4 0-5 15,-4-1-11-15,-6-4 3 16,-11-2-6-16,-4 6-4 0,-6-3-11 16,-8 3-16-1,-2 1-14-15,-4 0-44 0</inkml:trace>
          <inkml:trace contextRef="#ctx0" brushRef="#br1" timeOffset="370921.7236">16919 2631 158 0,'0'0'30'0,"0"0"-16"16,0 0 13-16,0 0 3 15,0 0-4-15,0 0-6 0,30 93-1 16,-24-55 8-1,-2-3-8-15,0-3-3 0,-2 0-11 16,2-7-2-16,1-3-3 16,3-6 0-16,-4-10-7 15,0-1-21-15,0-5-37 16,1 0-39-16,2 0-69 16</inkml:trace>
          <inkml:trace contextRef="#ctx0" brushRef="#br1" timeOffset="371205.9206">17237 2827 126 0,'0'0'24'0,"0"0"19"15,0 0 11-15,20 97-8 0,-12-73-23 16,1-5-15-16,-1 1-4 15,1-10-4-15,2-6-5 16,-2-4-19-16,2 0-38 16,4-11-61-16</inkml:trace>
          <inkml:trace contextRef="#ctx0" brushRef="#br1" timeOffset="371495.1309">17370 2403 228 0,'0'0'19'0,"0"0"-15"16,0 0 9-16,0 0-5 15,0 0-6-15,0 0 10 16,54-2 1-16,-15 2 0 15,1 0-6-15,-2 2-3 16,-4 2-3-16,-7 8 2 16,-5 2-3-16,-5 7 1 15,-4 9 1-15,-5 6 2 16,-4 6 2-16,-4 4-1 16,0 0 2-16,3 0-2 0,2-5-2 15,2-2 0-15,-1-10-3 16,2-5 0-16,-4-9 0 15,0-6 0-15,-2-5-4 16,-2-4-13-16,0 0-27 16,0 0-51-16</inkml:trace>
          <inkml:trace contextRef="#ctx0" brushRef="#br1" timeOffset="371753.3074">17536 2771 231 0,'0'0'9'16,"0"0"24"-16,0 0 9 16,0 0-17-16,133-47-9 15,-91 36-9-15,1-3-5 16,-6 2-2-16,-2-2-8 16,-5-1-19-16,-3 4-45 15,-7 0-41-15</inkml:trace>
          <inkml:trace contextRef="#ctx0" brushRef="#br1" timeOffset="372216.6359">18113 2259 224 0,'0'0'31'16,"0"0"-29"-16,0 0 14 15,0 0 17-15,0 0-5 16,0 97-11-16,0-61 6 16,0 0-6-16,0-2-6 15,0-2-7-15,-4-5-2 16,4-5-2-16,0-3 0 16,0-8 0-16,0 1-2 15,4-7-1-15,9-2-3 16,3-2 1-16,9-1 1 0,0 0-2 15,5 0-6 1,-2-4-13-16,-3-4 7 0,4-1-21 16,-8-2 9-16,1-2 13 15,-10 2 1-15,-3-2 16 16,-3 5 2-16,-2 2-1 16,-4-2 8-16,0 4 2 15,0 2 7-15,0-2 2 16,2 1-1-16,-2 1 4 15,2 2-3-15,0 0-9 16,-2 0-3-16,2 0-1 16,0 5-2-16,2 13 12 15,5 4-1-15,-5 3 1 16,1 7-1-16,6 0-5 16,-3 2 5-16,0-3-4 0,0-3-7 15,0-7-3-15,-1-8-1 16,0-3-1-16,-5-7 0 15,0-2-4-15,0-1-8 16,-2 0-9-16,4 0-26 16,0 0-23-16,4-4-21 15,2-5-119-15</inkml:trace>
          <inkml:trace contextRef="#ctx0" brushRef="#br1" timeOffset="372681.965">18947 2357 272 0,'0'0'12'16,"0"0"34"-16,0 0 7 15,0 0-11-15,0 0-27 16,0 0-10-16,-85-9-2 15,55 29 0-15,6-2-1 16,4 2 1-16,8-2-2 16,5-2-1-16,6 2-1 15,1-1-3-15,5 1 0 16,22-3-3-16,9 1 3 16,9-2-2-16,0 6-2 0,4 4-8 15,-6 2 1-15,-5 7 10 16,-14 0 4-16,-8 1 1 15,-15-5 0-15,-1 5 1 16,-9-4 4-16,-19-4 7 16,-10-5 3-16,0-4 2 15,9-8 6-15,9-5-5 16,6-4-2-16,7 0-2 16,6 0-6-16,1-4-4 15,0-5-4-15,0-3-5 16,0 3-12-16,9 3-21 0,8-2-31 15,5 7-36-15,0 1-81 16</inkml:trace>
        </inkml:traceGroup>
      </inkml:traceGroup>
    </inkml:traceGroup>
    <inkml:traceGroup>
      <inkml:annotationXML>
        <emma:emma xmlns:emma="http://www.w3.org/2003/04/emma" version="1.0">
          <emma:interpretation id="{E9FC7F6E-642B-4122-9D51-442CEEDBFBE4}" emma:medium="tactile" emma:mode="ink">
            <msink:context xmlns:msink="http://schemas.microsoft.com/ink/2010/main" type="paragraph" rotatedBoundingBox="22930,8053 23801,4882 25216,5271 24345,844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94DBAAB8-EEF4-42B5-806A-3517A716DBBC}" emma:medium="tactile" emma:mode="ink">
              <msink:context xmlns:msink="http://schemas.microsoft.com/ink/2010/main" type="line" rotatedBoundingBox="22930,8053 23801,4882 25216,5271 24345,8442"/>
            </emma:interpretation>
          </emma:emma>
        </inkml:annotationXML>
        <inkml:traceGroup>
          <inkml:annotationXML>
            <emma:emma xmlns:emma="http://www.w3.org/2003/04/emma" version="1.0">
              <emma:interpretation id="{834E64C4-8871-482C-9499-FA65CB58A393}" emma:medium="tactile" emma:mode="ink">
                <msink:context xmlns:msink="http://schemas.microsoft.com/ink/2010/main" type="inkWord" rotatedBoundingBox="22930,8053 23801,4882 25216,5271 24345,8442"/>
              </emma:interpretation>
              <emma:one-of disjunction-type="recognition" id="oneOf13">
                <emma:interpretation id="interp65" emma:lang="pt-BR" emma:confidence="0">
                  <emma:literal>ação</emma:literal>
                </emma:interpretation>
                <emma:interpretation id="interp66" emma:lang="pt-BR" emma:confidence="0">
                  <emma:literal>sã</emma:literal>
                </emma:interpretation>
                <emma:interpretation id="interp67" emma:lang="pt-BR" emma:confidence="0">
                  <emma:literal>Io</emma:literal>
                </emma:interpretation>
                <emma:interpretation id="interp68" emma:lang="pt-BR" emma:confidence="0">
                  <emma:literal>po</emma:literal>
                </emma:interpretation>
                <emma:interpretation id="interp69" emma:lang="pt-BR" emma:confidence="0">
                  <emma:literal>#719%</emma:literal>
                </emma:interpretation>
              </emma:one-of>
            </emma:emma>
          </inkml:annotationXML>
          <inkml:trace contextRef="#ctx0" brushRef="#br1" timeOffset="378859.1926">22220 3884 226 0,'0'0'18'0,"0"0"5"16,0 0 26-16,0 0-10 15,0 0-4-15,63 115-4 16,-43-90-5-16,-2-3-5 16,2 4-5-16,0-6 1 15,-3 1-9-15,-1-4 1 16,-4-3-1-16,-4-5-1 15,-4-6 0-15,-2-3-2 16,-2 0 3-16,0 0 1 0,0 0 2 16,0 0 1-16,0-14 3 15,0-19-9-15,0-8-6 16,0-10-3-16,0-6-1 16,0-6-1-16,0 4 1 15,0-5 0-15,-2 5 3 16,-4 7 1-16,6 8 1 15,0 11 1-15,0 8-1 16,0 9 2-16,0 7 0 16,0 5 0-16,0 4-1 15,0 0-2-15,0 0 0 16,8-4 0-16,18-1 0 0,19-1 2 16,4-6-1-16,14-3-1 15,13-2 0-15,3 2 0 16,8 0 0-16,-7 5 0 15,-10 3 0-15,-12 2 0 16,-10 4 1-16,-12 1-1 16,-9 0 2-16,-13 0-2 15,-8 0 0-15,-2 0 0 16,-2 0 0-16,2 0 0 16,4 0 0-16,0 0 0 15,3 1 0-15,2 12 0 0,3 13 1 16,1 4-1-1,-3 7 2-15,-2 9 0 0,0-1 0 16,-6-4-1-16,0 1-1 16,-4-14 2-16,2-4-1 15,-4-8 0-15,3-11 0 16,-2 0-1-16,-1-5 1 16,0 0-1-16,0 0 0 15,0 0-8-15,0-5-15 16,0-7-29-16,-1 3-27 15,-14 3-44-15,-7 1-70 16</inkml:trace>
          <inkml:trace contextRef="#ctx0" brushRef="#br1" timeOffset="379215.4449">22660 3876 242 0,'0'0'27'16,"0"0"17"-16,0 0-2 0,0 0-9 15,0 0-15 1,0 0 0-16,106-42 4 0,-63 42-3 16,-5 0-5-16,-7 0-1 15,-10 5-3-15,-7 9-7 16,-13 4-2-16,-1 8-1 16,-8 8 0-16,-24 4 1 15,-13 1 1-15,-2-2-1 16,6-5-1-16,0-3 0 15,16-8 0-15,6-4 0 16,8-5 0-16,7-6 2 16,4-3-2-16,0-3 0 15,0 0 2-15,8 0 6 16,8 3 6-16,6-3 0 0,-1 0-3 16,5 0-3-16,-2 0-1 15,10 0-4-15,-2 0-3 16,-2-12 0-16,-1 3-17 15,-3 1-17-15,-3-1-21 16,-5 0-39-16,-4 1-26 16,-3 3-85-16</inkml:trace>
          <inkml:trace contextRef="#ctx0" brushRef="#br1" timeOffset="379283.4943">23020 4095 120 0,'0'0'31'0,"0"0"19"16,0 0-5-16,0 0-9 16,126-17-9-16,-92 8 2 15,0-1-3-15,-7-4-4 16,-3-2-9-16,-12 2 1 16,-4-6 0-16,-8-2-3 15,0-2-1-15,-2-6-5 16,-20-5-2-16,-1 9 0 15,-1 2 0-15,4 7 4 16,4 8 3-16,2 9-2 16,-2 0-4-16,-4 0-4 15,0 17 0-15,1 5-1 16,1 7 1-16,6 5-1 0,0 8 0 16,6-3-12-1,2-2-46-15,2-1-42 0,2-4-98 16</inkml:trace>
          <inkml:trace contextRef="#ctx0" brushRef="#br1" timeOffset="390397.6115">21948 4506 251 0,'0'0'13'0,"0"0"14"16,0 0-5-16,0 0 6 15,0 0-9-15,0 0-4 16,95-6-2-16,-69 6 1 16,-4 9-1-16,-2 0-7 15,0 2-2-15,-3 2 1 16,1 1-3-16,-2 7-1 15,1-1 2-15,3 7-1 16,0 1-2-16,2 3 1 16,0 3 0-16,-2 2 0 15,-2 8-1-15,-2 4 0 16,-1 11 0-16,-6 9 2 0,-1 4 0 16,-1 4-1-16,-3 3-1 15,0-1 1-15,2-9-1 16,-2-2 1-16,2-12 2 15,0-3 2-15,-4-15 7 16,4-6-2-16,-2-7 1 16,0-5-2-16,2-11-2 15,-4-4-1-15,-2-2 0 16,0-2 2-16,0 0 2 16,0 0 0-16,0 0 2 15,0 0-1-15,0 0-4 0,0 0-1 16,0 0-1-1,0 0-1-15,-4 0-4 0,-18 0 0 16,-6 0-3-16,-11 0-3 16,-5 3 0-16,-2 3 0 15,3 3-2-15,7 0-1 16,8-5-4-16,6 1-7 16,7-1-11-16,11 1-28 15,3-5-48-15,1 0-103 16</inkml:trace>
          <inkml:trace contextRef="#ctx0" brushRef="#br1" timeOffset="390809.903">23112 5092 195 0,'0'0'44'0,"-129"151"22"16,36-42 3-16,-16 16-23 16,-11 8-30-16,2-3-13 15,17-15-3-15,27-30-1 16,30-26-3-16,23-24-8 15,11-18-39-15,10-10-31 16,0-7-52-16</inkml:trace>
          <inkml:trace contextRef="#ctx0" brushRef="#br1" timeOffset="391070.0872">23249 5310 323 0,'0'0'0'0,"-95"99"8"16,26-20 28-16,-12 19 27 16,-10 15-30-16,-14 17-17 15,0 6-11-15,4-2-5 16,14-9-1-16,22-17-20 15,17-19 15-15,18-22-54 0,10-21 17 16,4-17-21-16,9-6-134 16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5-03T00:16:47.934"/>
    </inkml:context>
    <inkml:brush xml:id="br0">
      <inkml:brushProperty name="width" value="0.1" units="cm"/>
      <inkml:brushProperty name="height" value="0.1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668AC559-3C1E-4BB0-91E5-1A8FDD96E6C8}" emma:medium="tactile" emma:mode="ink">
          <msink:context xmlns:msink="http://schemas.microsoft.com/ink/2010/main" type="writingRegion" rotatedBoundingBox="11777,7292 17025,4192 17534,5055 12286,8154"/>
        </emma:interpretation>
      </emma:emma>
    </inkml:annotationXML>
    <inkml:traceGroup>
      <inkml:annotationXML>
        <emma:emma xmlns:emma="http://www.w3.org/2003/04/emma" version="1.0">
          <emma:interpretation id="{EBCB0DD9-0DA1-4F8E-9E8F-CD925C2A0DEA}" emma:medium="tactile" emma:mode="ink">
            <msink:context xmlns:msink="http://schemas.microsoft.com/ink/2010/main" type="paragraph" rotatedBoundingBox="11777,7292 17025,4192 17534,5055 12286,815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B1529F4-0768-4819-8879-F248124BAEC8}" emma:medium="tactile" emma:mode="ink">
              <msink:context xmlns:msink="http://schemas.microsoft.com/ink/2010/main" type="line" rotatedBoundingBox="11777,7292 17025,4192 17534,5055 12286,8154"/>
            </emma:interpretation>
          </emma:emma>
        </inkml:annotationXML>
        <inkml:traceGroup>
          <inkml:annotationXML>
            <emma:emma xmlns:emma="http://www.w3.org/2003/04/emma" version="1.0">
              <emma:interpretation id="{159FD7F9-5A99-458D-BAD6-AAADD4693F3A}" emma:medium="tactile" emma:mode="ink">
                <msink:context xmlns:msink="http://schemas.microsoft.com/ink/2010/main" type="inkWord" rotatedBoundingBox="11822,7368 13268,6514 13733,7300 12286,8154"/>
              </emma:interpretation>
              <emma:one-of disjunction-type="recognition" id="oneOf0">
                <emma:interpretation id="interp0" emma:lang="pt-BR" emma:confidence="0">
                  <emma:literal>205</emma:literal>
                </emma:interpretation>
                <emma:interpretation id="interp1" emma:lang="pt-BR" emma:confidence="0">
                  <emma:literal>20 s</emma:literal>
                </emma:interpretation>
                <emma:interpretation id="interp2" emma:lang="pt-BR" emma:confidence="0">
                  <emma:literal>20s</emma:literal>
                </emma:interpretation>
                <emma:interpretation id="interp3" emma:lang="pt-BR" emma:confidence="0">
                  <emma:literal>29</emma:literal>
                </emma:interpretation>
                <emma:interpretation id="interp4" emma:lang="pt-BR" emma:confidence="0">
                  <emma:literal>20</emma:literal>
                </emma:interpretation>
              </emma:one-of>
            </emma:emma>
          </inkml:annotationXML>
          <inkml:trace contextRef="#ctx0" brushRef="#br0">10688 5699 206 0,'0'0'6'0,"0"0"37"16,0 0 18-16,0 0-21 16,0 0-2-16,0 0-10 15,0 0-3-15,-6-45-6 0,-1 25-3 16,6-6-7 0,1-7-5-16,0 0-4 0,0-3-3 15,8 4-6-15,18 0 5 16,7 8-5-16,5 10 2 15,-4 7 6-15,-9 7-5 16,-9 41-10-16,-6 24 10 16,-10 11 3-16,-10 6-1 15,-19-7-4-15,-17-7 3 16,-1-9 1-16,-3-12 2 16,6-4 2-16,1-17 0 15,15-8 3-15,10-17-2 0,6-1-1 16,8-6-1-1,4-16-14-15,0-8-14 0,4 5 12 16,20-2 7 0,10 7 10-16,1 7 5 0,-3 13 3 15,2 0 10-15,-6 13 0 16,3 16 1-16,-11 1 2 16,0-1-7-16,2-11-4 15,-4-7-5-15,1-7-5 16,7-4-3-16,-10 0-6 15,4-5-15-15,2-14-43 16,-6-11-60-16</inkml:trace>
          <inkml:trace contextRef="#ctx0" brushRef="#br0" timeOffset="223.1653">11084 5774 264 0,'0'0'8'16,"0"0"32"-16,0 0 12 16,0 114-18-16,0-78-19 15,0-7-13-15,0-8-2 16,8-11-8-16,10-10-26 16,-2 0-44-16,1-19-54 15</inkml:trace>
          <inkml:trace contextRef="#ctx0" brushRef="#br0" timeOffset="599.4231">11260 5654 163 0,'0'0'32'15,"0"0"-15"-15,0 0 31 16,2 113-3-16,17-93-8 15,10-3-11-15,8-6 0 16,5-6-12-16,4-5-6 16,-1-3-4-16,2-15-3 15,-15-12 0-15,-2 1-2 16,-12-1 1-16,-8-5 0 16,-8 0 0-16,-2-1 1 15,0-7 0-15,-18-3-1 16,-6-1-1-16,-10 2-1 0,1 5 2 15,7 7 1-15,-4 15-1 16,3 14-2-16,2 4 2 16,-8 13-2-16,11 24 4 15,-8 3-2-15,6 7 0 16,12 3-2-16,-1-4 1 16,13-3 0-16,0-4-1 15,6-6-6-15,21-3-21 16,2-5-24-16,8-11-59 15</inkml:trace>
          <inkml:trace contextRef="#ctx0" brushRef="#br0" timeOffset="1110.7904">12015 5198 198 0,'0'0'97'0,"0"0"-90"0,0 0 32 16,0 0-17-1,0 0-10-15,-112 88-6 16,107-55 0-16,5 0-5 0,9-2 2 16,20-1-3-16,3-2-2 15,3-4-1-15,-2 1-2 16,4-4 0-16,-4-3 5 15,-8-3 2-15,-9 3-1 16,-12-1 2-16,-4 7 5 16,-6-2 4-16,-15-2 1 15,-13 7-3-15,5-9-3 16,0-2-5-16,8-3-2 16,9-5-4-16,4-4-23 15,8 5-74-15,0-9-97 16</inkml:trace>
        </inkml:traceGroup>
        <inkml:traceGroup>
          <inkml:annotationXML>
            <emma:emma xmlns:emma="http://www.w3.org/2003/04/emma" version="1.0">
              <emma:interpretation id="{52B16187-8848-4827-B639-08281FC22667}" emma:medium="tactile" emma:mode="ink">
                <msink:context xmlns:msink="http://schemas.microsoft.com/ink/2010/main" type="inkWord" rotatedBoundingBox="15022,5375 17025,4192 17488,4976 15485,6159"/>
              </emma:interpretation>
              <emma:one-of disjunction-type="recognition" id="oneOf1">
                <emma:interpretation id="interp5" emma:lang="pt-BR" emma:confidence="0">
                  <emma:literal>Ari</emma:literal>
                </emma:interpretation>
                <emma:interpretation id="interp6" emma:lang="pt-BR" emma:confidence="0">
                  <emma:literal>mama</emma:literal>
                </emma:interpretation>
                <emma:interpretation id="interp7" emma:lang="pt-BR" emma:confidence="0">
                  <emma:literal>Ama</emma:literal>
                </emma:interpretation>
                <emma:interpretation id="interp8" emma:lang="pt-BR" emma:confidence="0">
                  <emma:literal>Ará</emma:literal>
                </emma:interpretation>
                <emma:interpretation id="interp9" emma:lang="pt-BR" emma:confidence="0">
                  <emma:literal>Ana</emma:literal>
                </emma:interpretation>
              </emma:one-of>
            </emma:emma>
          </inkml:annotationXML>
          <inkml:trace contextRef="#ctx0" brushRef="#br0" timeOffset="54552.4446">15608 3316 132 0,'0'0'90'15,"0"0"-90"-15,0 0 46 16,0 0 5-16,0 0-11 15,0 0-11-15,105 19-11 16,-76-19-7-16,-4 0-6 16,0 0-5-16,-7 0-2 15,4 0-8-15,-3 1-34 16,-3-1-43-16,-8 4-78 16</inkml:trace>
          <inkml:trace contextRef="#ctx0" brushRef="#br0" timeOffset="54190.6692">15653 3046 79 0,'0'0'37'0,"0"0"-34"16,0 0 32-16,0 0-5 15,0 0-1-15,0 0-5 16,0 0-8-16,0 0 2 16,0 0-1-16,0 0 0 15,1 3-1-15,-1-3-1 16,4 0-1-16,10 3-1 0,2 0 2 15,7 0-6-15,8 0-6 16,1 0-2-16,0 0-1 16,-6-1-2-16,1 2-9 15,-11-4-10-15,-4 3-14 16,-7 2-18-16,-5-5-24 16,0 0-68-16</inkml:trace>
          <inkml:trace contextRef="#ctx0" brushRef="#br0" timeOffset="46030.4219">13652 3862 196 0,'0'0'4'0,"0"0"33"16,0 0 14-16,0 0-12 15,0 0-7-15,78 114-1 0,-65-84-7 16,6-3 1-16,4 3-2 15,-3-5-8-15,1-4-5 16,0 5 0-16,-5-10-1 16,-4-5 0-16,-4-3-1 15,-1-4-1-15,-7-4-1 16,4 0-1-16,-4 0 1 16,0 0 2-16,0-18 1 15,0-5-5-15,0-10-4 16,0-8-3-16,0-3 2 15,0-13-5-15,-14-4-5 16,-3-6 2-16,1 2-1 16,0 9 10-16,3 10 2 15,4 7 3-15,2 10 4 16,6 3-1-16,1 4-3 0,0 6-1 16,0 2-4-16,1 5 0 15,13 0 0-15,9 0 1 16,5 3-1-16,7-2 1 15,2-1 1-15,5 2 0 16,7-6-1-16,6 4 1 16,-1 0 1-16,9 0 0 15,-1 1 0-15,-3 2-1 16,-1-1 2-16,-7 1-2 16,-7 2-2-16,-14 4 0 15,-14 0-1-15,-11 0 1 16,-5 0-1-16,0 0-1 0,0 0 1 15,0 1 0-15,0 6 1 16,0 3 0-16,7 4 2 16,4 11 1-16,1 2-1 15,-4 8 0-15,5-2 0 16,2 5 1-16,-1 1 0 16,-6-3 0-16,-3-7 0 15,2-3 0-15,-6-11-1 16,-1-6-1-16,3-7-1 15,-3-2 0-15,0 0-8 16,0 0-7-16,0 0-24 16,0 0-21-16,-8 0-40 0,-8 0-60 15</inkml:trace>
          <inkml:trace contextRef="#ctx0" brushRef="#br0" timeOffset="46637.8516">13996 3905 221 0,'0'0'28'16,"0"0"-10"-16,0 0 34 16,0 0-6-16,0 0-15 15,0 0-8-15,110-21 3 16,-81 34-6-16,-3 9-1 16,-1-1-3-16,-4 6-2 15,-2-4-4-15,-6 0-5 16,0-3-2-16,-9-2 3 15,0-5-4-15,-4-5 0 16,0-6 0-16,0-2-1 16,0 0 1-16,0 0 1 15,0 0 0-15,0-5 0 0,0-13-3 16,0-5-5-16,0-6-6 16,0-3 1-16,8-1-11 15,6 0-2-15,11 3 0 16,-1 11 1-16,0 5 10 15,2 6 6-15,-1 8 6 16,1 0 2-16,-2 0 6 16,-3 14 5-16,4 5 4 15,-5 8 7-15,-4 2-7 16,-1 1 1-16,-6-3-8 16,-2-4-1-16,-2-3 0 0,-1-6-4 15,-1-6-2 1,-2-4-2-16,-1-3-1 0,0-1-2 15,0 0-11-15,0 0-22 16,0 0-40-16,3-13-93 16</inkml:trace>
        </inkml:traceGroup>
      </inkml:traceGroup>
    </inkml:traceGroup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5-03T00:13:24.138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FB175DB9-A082-4C0C-901A-781907322D90}" emma:medium="tactile" emma:mode="ink">
          <msink:context xmlns:msink="http://schemas.microsoft.com/ink/2010/main" type="inkDrawing" rotatedBoundingBox="3418,7996 3839,9851 3539,9920 3117,8064" semanticType="callout" shapeName="Other">
            <msink:sourceLink direction="with" ref="{D6377BDB-5550-40FA-85E4-99B5F7D0A2DC}"/>
            <msink:sourceLink direction="with" ref="{F92AB0DD-4008-4BEB-B336-8740222CF3E3}"/>
          </msink:context>
        </emma:interpretation>
      </emma:emma>
    </inkml:annotationXML>
    <inkml:trace contextRef="#ctx0" brushRef="#br0">5216 8032 145 0,'0'0'11'0,"0"0"31"16,0 0 2-16,0 0-18 16,0 0-17-16,0 0 3 15,13 13 27-15,15 5 3 16,7 4-14-16,1 3-2 15,6 0-4-15,-9 4-9 16,5-7 0-16,-12 0-4 16,-10-9-2-16,-4-3-3 15,-4-7-1-15,-4 1-1 16,-4-4-2-16,0 0-2 16,0 0-15-16,0 0-38 15,0-17-91-15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5-03T00:13:13.253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2D01FD5E-A76B-4C73-B653-C6178226C4A6}" emma:medium="tactile" emma:mode="ink">
          <msink:context xmlns:msink="http://schemas.microsoft.com/ink/2010/main" type="writingRegion" rotatedBoundingBox="1870,8347 2521,8347 2521,9156 1870,9156"/>
        </emma:interpretation>
      </emma:emma>
    </inkml:annotationXML>
    <inkml:traceGroup>
      <inkml:annotationXML>
        <emma:emma xmlns:emma="http://www.w3.org/2003/04/emma" version="1.0">
          <emma:interpretation id="{5F811BB8-8137-4687-944E-7C27A4E918C9}" emma:medium="tactile" emma:mode="ink">
            <msink:context xmlns:msink="http://schemas.microsoft.com/ink/2010/main" type="paragraph" rotatedBoundingBox="1870,8347 2521,8347 2521,9156 1870,915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9684C8A-3183-43D8-A8B6-50EA57B3667A}" emma:medium="tactile" emma:mode="ink">
              <msink:context xmlns:msink="http://schemas.microsoft.com/ink/2010/main" type="line" rotatedBoundingBox="1870,8347 2521,8347 2521,9156 1870,9156"/>
            </emma:interpretation>
          </emma:emma>
        </inkml:annotationXML>
        <inkml:traceGroup>
          <inkml:annotationXML>
            <emma:emma xmlns:emma="http://www.w3.org/2003/04/emma" version="1.0">
              <emma:interpretation id="{D6377BDB-5550-40FA-85E4-99B5F7D0A2DC}" emma:medium="tactile" emma:mode="ink">
                <msink:context xmlns:msink="http://schemas.microsoft.com/ink/2010/main" type="inkWord" rotatedBoundingBox="1870,8347 2521,8347 2521,9156 1870,9156">
                  <msink:destinationLink direction="with" ref="{FB175DB9-A082-4C0C-901A-781907322D90}"/>
                </msink:context>
              </emma:interpretation>
              <emma:one-of disjunction-type="recognition" id="oneOf0">
                <emma:interpretation id="interp0" emma:lang="pt-BR" emma:confidence="0">
                  <emma:literal>P</emma:literal>
                </emma:interpretation>
                <emma:interpretation id="interp1" emma:lang="pt-BR" emma:confidence="0">
                  <emma:literal>R</emma:literal>
                </emma:interpretation>
                <emma:interpretation id="interp2" emma:lang="pt-BR" emma:confidence="0">
                  <emma:literal>D</emma:literal>
                </emma:interpretation>
                <emma:interpretation id="interp3" emma:lang="pt-BR" emma:confidence="0">
                  <emma:literal>N</emma:literal>
                </emma:interpretation>
                <emma:interpretation id="interp4" emma:lang="pt-BR" emma:confidence="0">
                  <emma:literal>p</emma:literal>
                </emma:interpretation>
              </emma:one-of>
            </emma:emma>
          </inkml:annotationXML>
          <inkml:trace contextRef="#ctx0" brushRef="#br0">383 6998 252 0,'0'0'0'0,"0"0"25"16,0 0 18-16,0 0-26 15,0-99-4-15,32 65-5 16,14 0-1-16,13-3-7 15,11-2-1-15,-2 1 1 16,8 4 0-16,-2 5 0 0,-3 11 0 16,-17 18 0-1,-11 10-7-15,-15 48 7 0,-10 17 7 16,-6 7-4 0,-12-9 1-16,0-5-1 0,0-14 3 15,-4-6 2-15,-8-7-2 16,-6-10 4-16,-2-2-2 15,0-7-1-15,1-2-1 16,3-6-2-16,0-3-1 16,4-6-2-16,6-1 2 15,6-4-3-15,0 0-3 16,0 0-10-16,0 0-37 16,14 0-33-16,10 0-67 0</inkml:trace>
          <inkml:trace contextRef="#ctx0" brushRef="#br0" timeOffset="-448.3299">683 6879 3 0,'0'0'31'0,"0"0"-30"16,0 0 13-1,0 0-3-15,0 0-5 0,0 0 1 16,0 0 6-16,0 0 2 15,0 0 7-15,0 0 6 16,0 0-3-16,0 0-2 16,0 0-3-16,0 0-2 15,0 0-6-15,0 0-2 16,0 0 2-16,4 9 6 16,4 11 5-16,4 10 2 15,7 8-5-15,-3 8-4 16,4 1-3-16,2 6-2 15,-2-3-4-15,4 1-3 16,-5-1-1-16,-7-6 0 16,4-5-2-16,-8-11 1 15,0-2 1-15,-2-10-2 0,-6-3 0 16,0-7 0-16,0-6-1 16,0 0 0-16,0 0-1 15,0 0-2-15,0 0-3 16,-10 0-17-16,-14 0-29 15,4 0-35-15,-7 0-63 16</inkml:trace>
        </inkml:traceGroup>
      </inkml:traceGroup>
    </inkml:traceGroup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5-03T00:14:04.351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3B48A41-795B-4F51-AD2A-7A9FD0DFED2D}" emma:medium="tactile" emma:mode="ink">
          <msink:context xmlns:msink="http://schemas.microsoft.com/ink/2010/main" type="inkDrawing" rotatedBoundingBox="8455,15609 8799,16897 8712,16920 8369,15632" semanticType="callout" shapeName="Other">
            <msink:sourceLink direction="with" ref="{2100CDB9-DD61-4798-BC16-642DCE01F404}"/>
          </msink:context>
        </emma:interpretation>
      </emma:emma>
    </inkml:annotationXML>
    <inkml:trace contextRef="#ctx0" brushRef="#br0">5265-625 24 0,'0'0'30'0,"0"0"-5"16,0 0 15-16,0 0-16 16,0 0-4-16,0 0-2 15,-2 0-3-15,2 0 5 16,0 0 1-16,0 0 4 16,0 0 1-16,0 0-4 15,0 0 1-15,0 0-1 16,0 0-4-16,0 0-3 15,0 0-3-15,0 0-2 16,0 0 1-16,0 0 0 0,0 0-4 16,0 4 1-16,4 5-3 15,9 9 1-15,-5 6 5 16,0 10-3-16,8 10-1 16,-8 15 1-16,6 9-2 15,-2 8-1-15,-4 1-1 16,4-1-2-16,-2-4 0 15,2 1-1-15,1 3 0 16,-1-4 1-16,4 1-2 16,6-6 3-16,-2-6 8 15,5-7 10-15,5-3-18 16,-5-1 5-16,4-6 11 0,-5-5-16 16,-12-15 2-16,-3-4 4 15,-3-11-7-15,-2-3 0 16,-4-6 0-16,0 0 2 15,0 0-2-15,0 0-2 16,-18-9-12-16,1-4-7 16,5 4-24-16,8-4-44 15,4 0-48-15,0 2-124 16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5-03T00:16:58.866"/>
    </inkml:context>
    <inkml:brush xml:id="br0">
      <inkml:brushProperty name="width" value="0.1" units="cm"/>
      <inkml:brushProperty name="height" value="0.1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479A7026-7A41-4865-8358-A706A043E80E}" emma:medium="tactile" emma:mode="ink">
          <msink:context xmlns:msink="http://schemas.microsoft.com/ink/2010/main" type="writingRegion" rotatedBoundingBox="17232,11306 17351,14610 15723,14669 15604,11365"/>
        </emma:interpretation>
      </emma:emma>
    </inkml:annotationXML>
    <inkml:traceGroup>
      <inkml:annotationXML>
        <emma:emma xmlns:emma="http://www.w3.org/2003/04/emma" version="1.0">
          <emma:interpretation id="{201D3857-D93F-48B7-9EDC-D9B49462E2EA}" emma:medium="tactile" emma:mode="ink">
            <msink:context xmlns:msink="http://schemas.microsoft.com/ink/2010/main" type="paragraph" rotatedBoundingBox="17232,11306 17351,14610 15723,14669 15604,1136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E6A6FE6-62D4-4746-833A-E6BB9A6C5EC3}" emma:medium="tactile" emma:mode="ink">
              <msink:context xmlns:msink="http://schemas.microsoft.com/ink/2010/main" type="line" rotatedBoundingBox="17232,11306 17351,14610 15723,14669 15604,11365"/>
            </emma:interpretation>
          </emma:emma>
        </inkml:annotationXML>
        <inkml:traceGroup>
          <inkml:annotationXML>
            <emma:emma xmlns:emma="http://www.w3.org/2003/04/emma" version="1.0">
              <emma:interpretation id="{987B623A-8987-4B84-8554-FB9DFC95332A}" emma:medium="tactile" emma:mode="ink">
                <msink:context xmlns:msink="http://schemas.microsoft.com/ink/2010/main" type="inkWord" rotatedBoundingBox="17232,11306 17303,13273 15675,13332 15604,11365"/>
              </emma:interpretation>
              <emma:one-of disjunction-type="recognition" id="oneOf0">
                <emma:interpretation id="interp0" emma:lang="pt-BR" emma:confidence="0">
                  <emma:literal>Até</emma:literal>
                </emma:interpretation>
                <emma:interpretation id="interp1" emma:lang="pt-BR" emma:confidence="0">
                  <emma:literal>...ü....</emma:literal>
                </emma:interpretation>
                <emma:interpretation id="interp2" emma:lang="pt-BR" emma:confidence="0">
                  <emma:literal>ité</emma:literal>
                </emma:interpretation>
                <emma:interpretation id="interp3" emma:lang="pt-BR" emma:confidence="0">
                  <emma:literal>É....</emma:literal>
                </emma:interpretation>
                <emma:interpretation id="interp4" emma:lang="pt-BR" emma:confidence="0">
                  <emma:literal>...é....</emma:literal>
                </emma:interpretation>
              </emma:one-of>
            </emma:emma>
          </inkml:annotationXML>
          <inkml:trace contextRef="#ctx0" brushRef="#br0">1468 1279 215 0,'0'0'5'0,"0"0"10"16,0 0 21-16,0 0-12 15,0 0-3-15,-76 120 5 16,49-79 0-16,0 2 3 16,-4-2-12-16,3 2-4 15,2-4-4-15,7-10-5 0,6-4-4 16,5-11 0-16,2-5 0 16,2-9-1-16,3 4-8 15,-2-4-13-15,3 0-23 16,0-9-41-16,0-13-79 15</inkml:trace>
          <inkml:trace contextRef="#ctx0" brushRef="#br0" timeOffset="1559.6313">1359 2383 214 0,'0'0'10'16,"0"0"25"-16,0 0 11 16,0 0-24-16,0 0-5 15,0 0 3-15,-55 119 8 16,43-82 1-16,7 7-13 16,-7-1 2-16,12-6-4 15,0 5-3-15,0-2-4 16,0-3-3-16,0 2 0 0,8-7-2 15,1-5 1-15,3-3-3 16,0-9 0-16,-1-3 0 16,0 0-5-16,1-11-11 15,1-1-16-15,1 0-13 16,5 0-45-16,-6 0-41 16</inkml:trace>
          <inkml:trace contextRef="#ctx0" brushRef="#br0" timeOffset="-684.4847">732 1414 43 0,'0'0'32'16,"0"0"-13"-16,0 0 22 16,0 0-5-16,0 0-12 15,0 0-5-15,-6-4-1 16,6 4-2-16,0 0 0 15,0 0-1-15,0 0 3 16,15 0 4-16,5 0-6 16,4 4 0-16,6-4-3 0,0 0 2 15,-1 0-12-15,-8 0 6 16,-5 0-4-16,1 0-4 16,-13 0-1-16,0 0 0 15,-4 0-1-15,0 0-7 16,0 0-8-16,0 0-14 15,0 0-34-15,0 0-56 16</inkml:trace>
          <inkml:trace contextRef="#ctx0" brushRef="#br0" timeOffset="789.0789">730 2701 184 0,'0'0'28'0,"0"0"-27"15,0 0 40-15,0 0-8 16,0 0-11-16,109 81 2 15,-78-55-7-15,-7-4 4 16,-2 1-2-16,-6-5-4 16,0-1-4-16,-4-4-3 15,-3-1-3-15,1-6-1 16,-6-3-3-16,0-3-1 0,-4 0-5 16,0 0-10-16,0 0-17 15,0-3-42-15,0-6-89 16</inkml:trace>
          <inkml:trace contextRef="#ctx0" brushRef="#br0" timeOffset="2515.3017">2102 2269 213 0,'0'0'34'15,"0"0"-13"-15,0 0 32 0,0 0-9 16,0 0-15-16,0 0-8 16,95 0-5-16,-61 23 5 15,-3 8-5-15,0 4-2 16,-7 11-4-16,-1 6-1 15,-12 3-7-15,-7-1 2 16,-4-2-2-16,0-2 0 16,-25-11-1-16,5-5 0 15,-1-5 0-15,6-7 0 16,5-5-1-16,2-4 0 16,8-13-9-16,0 3-25 15,0-3-39-15,0 0-86 16</inkml:trace>
          <inkml:trace contextRef="#ctx0" brushRef="#br0" timeOffset="1905.8697">1942 2681 57 0,'0'0'34'16,"0"0"7"-16,0 0 8 16,0 0-12-16,37-112-11 15,-37 87 2-15,0 5-5 16,0 7-3-16,0 0 1 16,0 9 2-16,0 4-4 15,0 0-6-15,0 0-8 16,0 0-3-16,0 8-1 15,0 16 8-15,0 2 0 16,0 3 1-16,0-2-4 16,0 2 1-16,6-3-2 15,2-4-3-15,0-6-2 0,-7 1-4 16,3-3-7-16,-4-4-13 16,0-1-34-16,0 0-32 15,-5 0-38 1</inkml:trace>
          <inkml:trace contextRef="#ctx0" brushRef="#br0" timeOffset="1610.6615">1562 2764 249 0,'0'0'57'0,"0"0"-50"15,0 0 50-15,0 0-8 16,0 0-20-16,0 0-14 15,109-4-3-15,-74-1-10 16,-3-5-2-16,2-3-15 16,-1 4-17-16,-7 0-39 15,-7 1-16-15,-1 8-24 16</inkml:trace>
          <inkml:trace contextRef="#ctx0" brushRef="#br0" timeOffset="2214.0884">1920 2833 163 0,'0'0'52'0,"0"0"-9"16,0 0 21-16,0 0-12 15,0 0-21-15,0 0-20 16,114 5-11-16,-89-19-2 0,-4 5-36 15,5 2-24 1,-13-2-32-16,-1 5-50 0</inkml:trace>
          <inkml:trace contextRef="#ctx0" brushRef="#br0" timeOffset="-355.2511">1145 1338 147 0,'0'0'0'0,"0"0"14"16,0 0 13-16,0 0 7 15,119 61 2-15,-88-33-8 16,1 3 0-16,0 3 4 15,1-5-6-15,-8 1-8 16,2-5-4-16,-5-8-5 16,-6 1-3-16,-2-12-4 15,-8 3-2-15,-4-9-1 16,-2 0-6-16,0 0-8 0,0 0-27 16,0-2-40-16,0-16-66 15</inkml:trace>
          <inkml:trace contextRef="#ctx0" brushRef="#br0" timeOffset="367.784">1096 986 219 0,'0'0'2'15,"0"0"3"-15,0 0 11 16,0 0 17-16,0 0 9 16,0 0-10-16,141 0-3 15,-87 0-3-15,1 0-3 16,-9 0-7-16,-13 4-12 15,-7-4-4-15,-11 4-2 0,-7-1-13 16,-6 3-27-16,-2 3-54 16,0 3-28-16</inkml:trace>
          <inkml:trace contextRef="#ctx0" brushRef="#br0" timeOffset="1096.2964">940 2626 251 0,'0'0'2'0,"0"0"22"0,0 0 18 16,0 0-12-16,-87 114-12 16,71-85 5-16,-2-7-2 15,2 4-7-15,-1-5-6 16,5-6-5-16,7-3-3 16,5-6-6-16,0-6-20 15,0 0-41-15,20 0-17 16,6-12-41-16</inkml:trace>
        </inkml:traceGroup>
        <inkml:traceGroup>
          <inkml:annotationXML>
            <emma:emma xmlns:emma="http://www.w3.org/2003/04/emma" version="1.0">
              <emma:interpretation id="{7D79CD26-9EC0-4B94-96C8-3C48AFAB8DF6}" emma:medium="tactile" emma:mode="ink">
                <msink:context xmlns:msink="http://schemas.microsoft.com/ink/2010/main" type="inkWord" rotatedBoundingBox="16542,13966 16566,14638 16091,14655 16067,13983"/>
              </emma:interpretation>
              <emma:one-of disjunction-type="recognition" id="oneOf1">
                <emma:interpretation id="interp5" emma:lang="pt-BR" emma:confidence="0">
                  <emma:literal>11</emma:literal>
                </emma:interpretation>
                <emma:interpretation id="interp6" emma:lang="pt-BR" emma:confidence="0">
                  <emma:literal>a</emma:literal>
                </emma:interpretation>
                <emma:interpretation id="interp7" emma:lang="pt-BR" emma:confidence="0">
                  <emma:literal>A</emma:literal>
                </emma:interpretation>
                <emma:interpretation id="interp8" emma:lang="pt-BR" emma:confidence="0">
                  <emma:literal>17</emma:literal>
                </emma:interpretation>
                <emma:interpretation id="interp9" emma:lang="pt-BR" emma:confidence="0">
                  <emma:literal>Â</emma:literal>
                </emma:interpretation>
              </emma:one-of>
            </emma:emma>
          </inkml:annotationXML>
          <inkml:trace contextRef="#ctx0" brushRef="#br0" timeOffset="3991.1703">1149 3619 142 0,'0'0'32'16,"0"0"-25"-16,0 0 28 0,0 0-3 15,0 0-12-15,0 0 10 16,17 13 2-16,-1-4-5 15,9 1-5-15,6 4-5 16,10 7-1-16,-4 5-4 16,8 1-4-16,-2 2-3 15,-11 0 1-15,-2-4-2 16,-6-3-3-16,-5-9 3 16,-7-4 0-16,-8-5-1 15,-4-4 0-15,0 0 3 16,0 0 3-16,0 0 0 0,0 0-3 15,0 0 2 1,-4 0-4-16,-17 6-3 0,1 3-1 16,2 4 0-16,-11 0 0 15,5 9-1-15,-8 3 1 16,1 1 0-16,-8 3 0 16,3-7 1-16,3-1-1 15,8-8 0-15,2 0 0 16,7-4 0-16,4-3 0 15,8-3 1-15,0-3-1 16,4 0 0-16,-5 0 0 16,5 0-2-16,0 0-1 0,0 0-3 15,0 0-9 1,0 0-12-16,0 0-27 0,17 0-46 16,7 0 23-16,15-10-84 15</inkml:trace>
          <inkml:trace contextRef="#ctx0" brushRef="#br0" timeOffset="4404.4612">1621 4060 62 0,'0'0'138'0,"0"0"-125"16,0 0 43-16,0 0 3 16,0 0-24-16,0 0-10 15,2-4 2-15,-2 4-2 16,0 0-3-16,-2 0-6 16,-14 4-8-16,-6 18-4 15,-11 2-1-15,4 2 2 16,-4 4-1-16,3-4-2 15,0-5-1-15,2 3 1 16,7-5 0-16,5-3 0 16,6-7-1-16,8-5 0 15,1 0-1-15,1-4-1 0,0 0 0 16,0 0-3-16,0 0-1 16,0 0-8-16,0 0-16 15,0 0-32-15,0-8-47 16,7-4-60-16</inkml:trace>
        </inkml:traceGroup>
      </inkml:traceGroup>
    </inkml:traceGroup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5-03T00:17:10.263"/>
    </inkml:context>
    <inkml:brush xml:id="br0">
      <inkml:brushProperty name="width" value="0.1" units="cm"/>
      <inkml:brushProperty name="height" value="0.1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C76176D7-4203-40B5-8B76-F0773E1B4265}" emma:medium="tactile" emma:mode="ink">
          <msink:context xmlns:msink="http://schemas.microsoft.com/ink/2010/main" type="writingRegion" rotatedBoundingBox="20734,11970 31260,11545 31326,13173 20800,13599"/>
        </emma:interpretation>
      </emma:emma>
    </inkml:annotationXML>
    <inkml:traceGroup>
      <inkml:annotationXML>
        <emma:emma xmlns:emma="http://www.w3.org/2003/04/emma" version="1.0">
          <emma:interpretation id="{DACD511A-61E8-4486-B523-9E4E840B8E73}" emma:medium="tactile" emma:mode="ink">
            <msink:context xmlns:msink="http://schemas.microsoft.com/ink/2010/main" type="paragraph" rotatedBoundingBox="20734,11970 31260,11545 31326,13173 20800,1359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2C72420-FBDC-432F-9F5B-0EA0851A4434}" emma:medium="tactile" emma:mode="ink">
              <msink:context xmlns:msink="http://schemas.microsoft.com/ink/2010/main" type="line" rotatedBoundingBox="20734,11970 31260,11545 31326,13173 20800,13599"/>
            </emma:interpretation>
          </emma:emma>
        </inkml:annotationXML>
        <inkml:traceGroup>
          <inkml:annotationXML>
            <emma:emma xmlns:emma="http://www.w3.org/2003/04/emma" version="1.0">
              <emma:interpretation id="{5C261944-FA2C-4132-8F92-10F5514E7F92}" emma:medium="tactile" emma:mode="ink">
                <msink:context xmlns:msink="http://schemas.microsoft.com/ink/2010/main" type="inkWord" rotatedBoundingBox="20738,12079 24820,11914 24882,13434 20800,13599"/>
              </emma:interpretation>
              <emma:one-of disjunction-type="recognition" id="oneOf0">
                <emma:interpretation id="interp0" emma:lang="pt-BR" emma:confidence="0">
                  <emma:literal>plebe</emma:literal>
                </emma:interpretation>
                <emma:interpretation id="interp1" emma:lang="pt-BR" emma:confidence="0">
                  <emma:literal>Plebe</emma:literal>
                </emma:interpretation>
                <emma:interpretation id="interp2" emma:lang="pt-BR" emma:confidence="0">
                  <emma:literal>plena</emma:literal>
                </emma:interpretation>
                <emma:interpretation id="interp3" emma:lang="pt-BR" emma:confidence="0">
                  <emma:literal>Plena</emma:literal>
                </emma:interpretation>
                <emma:interpretation id="interp4" emma:lang="pt-BR" emma:confidence="0">
                  <emma:literal>Pleura</emma:literal>
                </emma:interpretation>
              </emma:one-of>
            </emma:emma>
          </inkml:annotationXML>
          <inkml:trace contextRef="#ctx0" brushRef="#br0">130 360 142 0,'0'0'6'0,"0"0"19"16,19 98 10-16,-10-63-2 16,6-1-5-16,-3 0-4 15,0-6-10-15,-2-2 1 16,-6-8 3-16,-4 0-2 15,0-6-2-15,0 2-3 16,0-8 5-16,0 0-3 16,-4-3-3-16,-6-3 0 15,3 0 0-15,-5 0 5 16,3-9-2-16,-6-11-5 16,-3-14-6-16,6-6 1 15,-2-9-3-15,0-3 1 16,-2-7-1-16,-4-5 0 15,-3 1 0-15,5 1-1 16,6 5-2-16,10 5-5 0,2 11 0 16,8 7-5-16,28 7-4 15,13 6 5-15,15 13 7 16,15 8 4-16,-2 0 1 16,-8 17-2-16,-15 16-3 15,-20 15-2-15,-15-2 1 16,-15 9 6-16,-4-9 2 15,-23-1 1-15,-28 1 2 16,-5-13 4-16,-2-3-3 16,7-9 0-16,21-8-1 15,12-5-3-15,14-6-2 0,4 2-1 16,0-1-13-16,14 2-4 16,20 1-5-16,10 0-16 15,1-3-50-15,-2 6-79 16</inkml:trace>
          <inkml:trace contextRef="#ctx0" brushRef="#br0" timeOffset="1086.7948">625-264 100 0,'0'0'4'16,"0"0"8"-16,0 0 24 16,0 0 6-16,13 115-11 15,-13-62 2-15,-5 8-10 16,-18 12-2-16,-3 9 1 15,-2 6-4-15,1 10-4 16,7 0 0-16,9 13-3 0,11-2-4 16,0 1-4-1,19-3-3-15,12-10 1 0,7-10 1 16,-3-13-2-16,-2-19 2 16,-2-16 0-16,-4-9 2 15,-1-16 1-15,-9-4 4 16,-1-7 2-16,-4-3-5 15,5 0 7-15,-5 0-7 16,0 0-6-16,0-3-1 16,-3-3-13-16,5-3-42 15,-1 5-64-15,-2 0-108 16</inkml:trace>
          <inkml:trace contextRef="#ctx0" brushRef="#br0" timeOffset="518.3667">1017 858 101 0,'0'0'35'0,"0"0"-26"15,0 0 34-15,0 0-7 16,0 0-19-16,0 0-11 15,0-9-1-15,0 9 4 16,6 0 3-16,-2 0 2 16,3 0 0-16,2 0-1 15,7 0 6-15,7 0-2 16,1 0-4-16,-2 0-8 16,5 0 0-16,-6 0-2 15,7 0 4-15,9-4 1 16,6-4-2-16,11 3 2 0,9-4-1 15,7-4-2 1,1 4 1-16,-4-4 3 0,-5 3 0 16,-20 1 0-16,-17 5-7 15,-15 4-2-15,-10 0-1 16,0 0-7-16,0 0 1 16,-15 0 0-16,7 0-17 15,-3 4-30-15,6-4-38 16,-3 0-89-16</inkml:trace>
          <inkml:trace contextRef="#ctx0" brushRef="#br0" timeOffset="1754.2662">2494 15 215 0,'0'0'0'16,"0"0"0"-16,0 0 9 15,0 0 28-15,0 0-7 0,-4 114-6 16,-15-78 3-16,-8-2 4 16,-2 0-8-16,-2-4-7 15,3-3-6-15,7-3-2 16,8-6-2-16,2-3-4 16,11 7-2-16,0-1 1 15,0 4 1-15,23 1 4 16,9 0-3-16,6 0-1 15,2-1 2-15,-2-3-1 16,1-5 0-16,-8-4-3 16,-5-6 0-16,-13 1 1 15,-2-4-2-15,-3-3-1 0,-3 4-1 16,-2-2-14 0,-2 6-27-16,-1 0-38 0,0 2-7 15,-21 4-81-15</inkml:trace>
          <inkml:trace contextRef="#ctx0" brushRef="#br0" timeOffset="1972.4237">2330 734 184 0,'0'0'27'0,"0"0"-18"15,0 0 38-15,0 0-9 16,0 0-8-16,117 9 1 0,-99 8-10 15,-5 1-1-15,-1 1-11 16,-1 4-4-16,-3-7-5 16,4-2-2-16,4-1-9 15,7-2-27-15,4-11-40 16,5 0-72-16</inkml:trace>
          <inkml:trace contextRef="#ctx0" brushRef="#br0" timeOffset="2662.9092">3237 994 271 0,'0'0'1'15,"0"0"57"-15,0 0 12 16,0 0-40-16,76-98-15 16,-52 47-8-16,3-3-1 15,-5-10 2-15,-2-9-2 16,-1-4-5-16,-7-7 3 16,-4-5-4-16,-7-5-5 15,-1 0 5-15,0 4-4 16,-4 11-4-16,-5 15 8 15,2 22 0-15,2 16 2 0,2 15-1 16,3 11 1-16,0 0-2 16,0 0-16-16,0 28 10 15,0 7 6-15,0 9 3 16,4 8-2-16,4 5 2 16,3 2 0-16,5 4 1 15,3 5 1-15,4-9-5 16,1-4 0-16,-1-12 0 15,0-8 0-15,1-10 0 16,-8-12-3-16,-1-5 0 0,-2-8-1 16,2 0-1-1,1 0 3-15,2-21-4 16,-2-4-6-16,-1-7-1 0,-3 3-4 16,-3-8 6-16,3 2-9 15,-5 7 9-15,3 2 5 16,-4 13 5-16,-2 8 1 15,-4 5-7-15,2 0 4 16,0 0 0-16,-2 17 3 16,4 5 7-16,2 2 4 15,0 6 1-15,4-3-3 16,2 3 3-16,4-7-2 16,4-5-4-16,4 0-3 15,9-9-3-15,-1-6 0 16,8-3-11-16,3 0-18 0,-1-9-33 15,-3-7-83-15</inkml:trace>
        </inkml:traceGroup>
        <inkml:traceGroup>
          <inkml:annotationXML>
            <emma:emma xmlns:emma="http://www.w3.org/2003/04/emma" version="1.0">
              <emma:interpretation id="{5F966A78-A8F1-4EC7-81DA-FA2C431BEC66}" emma:medium="tactile" emma:mode="ink">
                <msink:context xmlns:msink="http://schemas.microsoft.com/ink/2010/main" type="inkWord" rotatedBoundingBox="25316,11785 31260,11545 31319,13013 25376,13253"/>
              </emma:interpretation>
              <emma:one-of disjunction-type="recognition" id="oneOf1">
                <emma:interpretation id="interp5" emma:lang="pt-BR" emma:confidence="0">
                  <emma:literal>1-70,96</emma:literal>
                </emma:interpretation>
                <emma:interpretation id="interp6" emma:lang="pt-BR" emma:confidence="0">
                  <emma:literal>1-7-0,96</emma:literal>
                </emma:interpretation>
                <emma:interpretation id="interp7" emma:lang="pt-BR" emma:confidence="0">
                  <emma:literal>...7=0,96</emma:literal>
                </emma:interpretation>
                <emma:interpretation id="interp8" emma:lang="pt-BR" emma:confidence="0">
                  <emma:literal>...1=0,96</emma:literal>
                </emma:interpretation>
                <emma:interpretation id="interp9" emma:lang="pt-BR" emma:confidence="0">
                  <emma:literal>1-770,96</emma:literal>
                </emma:interpretation>
              </emma:one-of>
            </emma:emma>
          </inkml:annotationXML>
          <inkml:trace contextRef="#ctx0" brushRef="#br0" timeOffset="5449.3007">7753 433 183 0,'0'0'31'0,"0"0"-20"16,0 0 30-16,0 0-4 15,0 0-9-15,0 0-10 16,113 14-10-16,-72-18-8 0,0-6-14 16,-1 6-48-1,-4-1-61-15</inkml:trace>
          <inkml:trace contextRef="#ctx0" brushRef="#br0" timeOffset="5257.6898">7773 254 118 0,'0'0'50'0,"0"0"-39"16,0 0 30-16,0 0-3 15,0 0-14-15,0 0 2 16,52 14-1-16,-38-10-5 16,5-1 0-16,5-3-5 15,1 0-6-15,8 0-9 16,7 0-1-16,0 0-9 16,1 0-17-16,-13 0-29 15,-9 0-26-15,-14 0-15 16</inkml:trace>
          <inkml:trace contextRef="#ctx0" brushRef="#br0" timeOffset="5915.1575">8529 306 72 0,'0'0'47'16,"0"0"-24"-16,0 0 25 15,0 0 3-15,0 0 1 0,0 0-17 16,138 41-6-16,-95-41 2 16,3 0-7-16,5-15-7 15,-8-2-7-15,-4-5-4 16,-11 6-5-16,-14-7 2 16,-10 2-2-16,-4-8-1 15,-4-5-4-15,-22-7-3 16,-7-3 0-16,-9 6-4 15,4 6 5-15,-2 10 3 16,2 8-2-16,2 14-5 16,0 0-6-16,3 0 1 15,5 14 5-15,4 4 6 0,1 5 3 16,7 2-2-16,0 5-1 16,0-3 1-16,12 1-4 15,4 7-7-15,0 4-1 16,6 2-6-16,15-3-11 15,3-7-33-15,-3-3-102 16</inkml:trace>
          <inkml:trace contextRef="#ctx0" brushRef="#br0" timeOffset="6173.3488">9248 284 202 0,'0'0'16'0,"0"0"4"16,0 0 14-16,12 111 15 16,-10-82-13-16,2-1-3 15,0-10-10-15,2 0-12 16,-1-9-11-16,0-6 0 15,6-1-18-15,5-2-52 16,0 0-59-16</inkml:trace>
          <inkml:trace contextRef="#ctx0" brushRef="#br0" timeOffset="7073.2651">9874 29 141 0,'0'0'72'0,"0"0"-53"15,0 0 29-15,0 0-11 0,0 0-12 16,-69-97-14-16,42 84-5 15,0 0-2-15,2 4-2 16,-1 9 8-16,-2 0-7 16,0 0-3-16,-3 13 0 15,1 13 0-15,3-1 1 16,3 11 1-16,8-4 3 16,6 4-3-16,8 1 1 15,2-8 2-15,2 5-5 16,19-13 0-16,7-3 0 15,8-6-5-15,3-6 4 16,8-6 0-16,-1 0-9 16,1-18-10-16,-9 0 2 0,-3-3 10 15,-11-4 6-15,-9-2 2 16,-6-1 5-16,-6 2-1 16,-3 8 2-1,1 6 11-15,-1 3-6 0,0 6-4 16,3 3-7-16,-2 0 0 15,6 12-10-15,0 13 10 16,5 2 2-16,0 3-1 16,3 3 3-16,-3 0 0 15,-3 3 3-15,-2-7-7 16,-7 4 0-16,0-2-1 16,-4-1 1-16,-16-2 1 15,-5-2 2-15,0-5 1 16,-2 1-1-16,4-5-2 0,3-9 1 15,7 1 1-15,2-6-1 16,4-3 2-16,3 0 0 16,0 0 1-16,-3 0-2 15,3 0-3-15,4 0-4 16,0-6-19-16,0-3-36 16,4 1-60-16</inkml:trace>
          <inkml:trace contextRef="#ctx0" brushRef="#br0" timeOffset="7488.5601">10511-68 225 0,'0'0'13'15,"0"0"-2"-15,0 0 35 16,0 0-11-16,0 0-24 16,-109-54-8-16,84 54 2 15,-1 17 5-15,-2 7 1 16,1 6 0-16,3 9 4 16,0 7-5-16,3 1 5 15,5 3-3-15,8 2-4 0,8-5 3 16,0-2-3-16,11-10-3 15,13-7 0-15,2-6-4 16,6-5-1-16,3-12 7 16,5-1-4-16,5-4-2 15,-4-4-1-15,-2-13-1 16,-12-1 1-16,-5-1 1 16,-14-7-1-16,-8 5 0 15,0-1 2-15,-8 3-2 16,-22 6 4-16,-7 8-2 15,-4 5 0-15,3 0 1 16,4 8-3-16,9 12 0 16,9 2 0-16,4-4 0 0,7 2-4 15,5 2-5 1,0 0-13-16,1-7-33 0,18 6-121 16</inkml:trace>
          <inkml:trace contextRef="#ctx0" brushRef="#br0" timeOffset="3105.222">4833 20 10 0,'0'0'224'0,"0"0"-223"16,0 0 18-1,0 0 27-15,0 0-10 0,-113 102-14 16,93-72-4-16,4-3 3 16,2-2-10-16,2-2-2 15,7 0 4-15,2-1-5 16,3-4 0-16,0-2-3 16,0 1-3-16,6 1 3 15,8 1-4-15,2-1 5 16,0 3-5-16,1-3-1 15,-1 3 2-15,0-4-1 0,1-2-1 16,0-1-1-16,-5-5-4 16,0 0-7-16,-6-5-25 15,0-1-25-15,0 3-19 16,-6-3-16-16,0 6-77 16</inkml:trace>
          <inkml:trace contextRef="#ctx0" brushRef="#br0" timeOffset="3301.3613">4614 611 11 0,'0'0'149'15,"0"0"-134"-15,0 0 43 0,0 0 6 16,0 0-12-16,0 0-13 16,76 34-12-16,-60-28-17 15,-2 2-3-15,-2 1-7 16,-1 0-8-16,-2 3-20 15,-1 3-27-15,3 3-51 16,-5 0-95-16</inkml:trace>
          <inkml:trace contextRef="#ctx0" brushRef="#br0" timeOffset="3709.6504">5433 743 249 0,'0'0'6'0,"0"0"31"16,0 0 16-16,130-42-15 15,-49 27-15-15,12-3 5 0,3 1 4 16,1-1 0-16,-4 1-4 16,0 3-4-16,-4-3-9 15,-2 4-6-15,-6-2-5 16,-14 2-3-16,-14 4-1 15,-17 1 0-15,-14 8-4 16,-10 0-8-16,-12 0-12 16,0 0-20-16,0 0-27 15,0 13-37-15,-8-5-7 16</inkml:trace>
          <inkml:trace contextRef="#ctx0" brushRef="#br0" timeOffset="4282.0609">6638-616 161 0,'0'0'15'0,"0"0"2"15,0 0 41-15,121 35-7 16,-79 1-3-16,9 8-6 16,-6 13-13-16,8 4-2 15,-2 11-13-15,-5 14-4 0,5 17-2 16,-16 10-4-16,-7 3 12 15,-9 2-12-15,-18-11 4 16,-1-10-3-16,0-8 1 16,-13-17 0-16,-7-3 2 15,2-19-3-15,-1-8-2 16,3-15-1-16,11-4 1 16,-2-10-2-16,3-7-1 15,4-6-5-15,-4 0-18 16,4 3-42-16,0 2-50 15,0 4-28-15</inkml:trace>
        </inkml:traceGroup>
      </inkml:traceGroup>
    </inkml:traceGroup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5-03T00:17:58.369"/>
    </inkml:context>
    <inkml:brush xml:id="br0">
      <inkml:brushProperty name="width" value="0.1" units="cm"/>
      <inkml:brushProperty name="height" value="0.1" units="cm"/>
      <inkml:brushProperty name="color" value="#177D36"/>
      <inkml:brushProperty name="fitToCurve" value="1"/>
    </inkml:brush>
  </inkml:definitions>
  <inkml:trace contextRef="#ctx0" brushRef="#br0">0 0 281 0,'0'0'38'0,"0"0"16"16,0 0 26-16,0 0-42 16,0 0-29-16,0 0-8 15,14 0-1-15,-6 0-12 16,0 0-28-16,4 0-72 0,0 0-92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5-03T00:11:35.948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5C5F0553-047E-44E8-B576-795AD52A860D}" emma:medium="tactile" emma:mode="ink">
          <msink:context xmlns:msink="http://schemas.microsoft.com/ink/2010/main" type="writingRegion" rotatedBoundingBox="1422,1109 2049,1109 2049,2569 1422,2569"/>
        </emma:interpretation>
      </emma:emma>
    </inkml:annotationXML>
    <inkml:traceGroup>
      <inkml:annotationXML>
        <emma:emma xmlns:emma="http://www.w3.org/2003/04/emma" version="1.0">
          <emma:interpretation id="{5C2604F3-1A1E-4D7F-BBFF-A9652147D1CA}" emma:medium="tactile" emma:mode="ink">
            <msink:context xmlns:msink="http://schemas.microsoft.com/ink/2010/main" type="paragraph" rotatedBoundingBox="1422,1109 2049,1109 2049,2569 1422,256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C2B8BAE-752E-4167-B997-84CA0149DCA8}" emma:medium="tactile" emma:mode="ink">
              <msink:context xmlns:msink="http://schemas.microsoft.com/ink/2010/main" type="line" rotatedBoundingBox="1422,1109 2049,1109 2049,2569 1422,2569"/>
            </emma:interpretation>
          </emma:emma>
        </inkml:annotationXML>
        <inkml:traceGroup>
          <inkml:annotationXML>
            <emma:emma xmlns:emma="http://www.w3.org/2003/04/emma" version="1.0">
              <emma:interpretation id="{BCB59042-1410-4791-BF0C-684C404CC669}" emma:medium="tactile" emma:mode="ink">
                <msink:context xmlns:msink="http://schemas.microsoft.com/ink/2010/main" type="inkWord" rotatedBoundingBox="1422,1109 2049,1109 2049,2569 1422,2569"/>
              </emma:interpretation>
              <emma:one-of disjunction-type="recognition" id="oneOf0">
                <emma:interpretation id="interp0" emma:lang="pt-BR" emma:confidence="0">
                  <emma:literal>D</emma:literal>
                </emma:interpretation>
                <emma:interpretation id="interp1" emma:lang="pt-BR" emma:confidence="0">
                  <emma:literal>A</emma:literal>
                </emma:interpretation>
                <emma:interpretation id="interp2" emma:lang="pt-BR" emma:confidence="0">
                  <emma:literal>%</emma:literal>
                </emma:interpretation>
                <emma:interpretation id="interp3" emma:lang="pt-BR" emma:confidence="0">
                  <emma:literal>r</emma:literal>
                </emma:interpretation>
                <emma:interpretation id="interp4" emma:lang="pt-BR" emma:confidence="0">
                  <emma:literal>q</emma:literal>
                </emma:interpretation>
              </emma:one-of>
            </emma:emma>
          </inkml:annotationXML>
          <inkml:trace contextRef="#ctx0" brushRef="#br0">2 444 257 0,'0'0'3'16,"0"0"-2"-16,0-94 15 16,0 56 20-16,0-5-15 15,0-2-10-15,4-1 7 0,-4 5-9 16,0 2 1-16,0 6 4 15,0 5-3-15,0 9-6 16,0 6 0-16,0 8 3 16,0 5-2-16,0 0-6 15,-4 0-2-15,4 17-5 16,0 12 7-16,0 10 0 16,0 4 0-16,0 1 0 15,6-1 0-15,6-2-1 16,0-1-1-16,0-1-14 15,0-2-13-15,0-4-8 16,-5-2-11-16,-7-4-26 16,0-8-31-16</inkml:trace>
          <inkml:trace contextRef="#ctx0" brushRef="#br0" timeOffset="172.5213">2 444 56 0,'-32'102'142'0,"32"-106"-118"0,0-1 23 0,8-2-15 16,8-2-12-16,6-3-7 16,6-1-5-16,-1 3-5 15,-3 0-3-15,0-2-1 16,2 3-10-16,2 0-30 16,3-1-57-16</inkml:trace>
          <inkml:trace contextRef="#ctx0" brushRef="#br0" timeOffset="69.3393">2 444 56 0</inkml:trace>
          <inkml:trace contextRef="#ctx0" brushRef="#br0" timeOffset="569.6765">-65-602 162 0,'0'0'5'0,"0"0"8"15,0 0 21-15,0 0-3 0,164 107 5 16,-86-25-5-16,11 18-5 16,-3 14-7-16,-12 11-4 15,-16 3-5-15,-18-2-4 16,-14-16-2-16,-14-15 0 15,-12-7-1-15,0-10 4 16,-12-10 3-16,-6-11-1 16,-6-12-1-16,4-8-2 15,5-10 0-15,3-7-4 16,4-3-2-16,4-4 0 16,4-4-11-16,0-2-31 15,0-2-36-15,16-3-56 0</inkml:trace>
        </inkml:traceGroup>
      </inkml:traceGroup>
    </inkml:traceGroup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5-03T00:18:25.064"/>
    </inkml:context>
    <inkml:brush xml:id="br0">
      <inkml:brushProperty name="width" value="0.1" units="cm"/>
      <inkml:brushProperty name="height" value="0.1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A7674F3A-A309-4A27-98AD-BF3198CC6E1D}" emma:medium="tactile" emma:mode="ink">
          <msink:context xmlns:msink="http://schemas.microsoft.com/ink/2010/main" type="inkDrawing" rotatedBoundingBox="19133,1645 20317,5901 19766,6054 18582,1798" semanticType="callout" shapeName="Other">
            <msink:sourceLink direction="to" ref="{174B464E-84F1-435D-9BD5-18B95F3AA7C0}"/>
            <msink:sourceLink direction="from" ref="{B8371E51-7A2B-439F-B4F2-1E3553D7E091}"/>
          </msink:context>
        </emma:interpretation>
      </emma:emma>
    </inkml:annotationXML>
    <inkml:trace contextRef="#ctx0" brushRef="#br0">0 0 11 0,'0'0'25'0,"0"0"-4"15,0 0 0-15,0 0-2 16,0 0 8-16,0 0-4 16,0 0-14-16,46 89 12 15,-42-68-10-15,0 2 3 16,0 7 0-16,-3 8-2 15,3 0 4-15,3 2-6 0,2 7-3 16,3 1 6 0,6 5 2-16,2 5-7 0,-1 4-2 15,4 3-1-15,-2 3 0 16,-1 1 1-16,1-1-2 16,-3 1 3-16,0-2-2 15,-3 1-2-15,-6 4 2 16,3 1 1-16,0 1 0 15,4-1-2-15,5 0 0 16,3 6 0-16,3 3 0 16,-2-1-3-16,12-1 0 15,-5-5-1-15,4 7 2 16,0 0 1-16,-3 6-1 16,-4 3-1-16,1-2 0 15,-5 0 3-15,0-5-3 16,-4-6 0-16,5-4 1 0,-6-6 0 15,1-7 3-15,0 1 4 16,-4-5-2-16,2-3 1 16,0 2-2-16,-7 3-3 15,0 1 0-15,-4-5 1 16,0 0-1-16,1-8 0 16,0 1 0-16,-1-2-1 15,-4 3 0-15,0 0 0 16,0 0 1-16,-3 2 0 15,6-3-1-15,-6-2 3 0,3-6 0 16,3-2 1-16,-3-9-2 16,1 1-1-16,-1-3 4 15,2 0-4-15,-2-2 1 16,0 1 0-16,-3 1-3 16,3 2 0-16,3 3 0 15,-2 0-1-15,1-5 1 16,2 1 0-16,0-3-1 15,2 0 1-15,-1-11 2 16,-4 1 2-16,2-2-3 16,-2-4-1-16,2 8 1 15,-3-8-2-15,-3 4 2 16,2-4-2-16,-2-6 1 16,2 6-1-16,-2-5 0 15,2 1-3-15,-3 0 0 0,4-1-9 16,-4-1-10-16,1-1-20 15,-1 2-31-15,0 2-27 16,0-3-90-16</inkml:trace>
    <inkml:trace contextRef="#ctx0" brushRef="#br0" timeOffset="533.4085">855 4041 253 0,'0'0'7'15,"0"0"18"-15,0 0 13 16,0 0-11-16,0 0-14 16,0 0 0-16,38-14 8 15,-13 14-1-15,1 9-5 16,5 9 0-16,0 5-4 15,-4 3-3-15,4 0-2 16,-6 7 0-16,1-6-3 16,-5-3 0-16,-3-4 1 15,-6-9-1-15,-1-6 1 16,-6-2-1-16,-1-3 1 16,-4 0 3-16,3 0 6 15,-2 0 7-15,2 0 2 0,2 0-3 16,3-12-3-1,7-6-9-15,3-6-3 0,0-4-2 16,2-4-2-16,5-2 0 16,-4 0 0-16,3 1 1 15,-1-2-1-15,-5 10 0 16,-4 3 1-16,-5 9 0 16,-5 7-1-16,0 4 2 15,-4 2-1-15,0 0 2 16,0 0-2-16,0 0 0 15,0 0-2-15,0 0 0 16,0 0-3-16,0 0-10 0,0 0-14 16,0 0-25-16,0 11-53 15,0-5-107-15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5-03T00:18:04.812"/>
    </inkml:context>
    <inkml:brush xml:id="br0">
      <inkml:brushProperty name="width" value="0.1" units="cm"/>
      <inkml:brushProperty name="height" value="0.1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5868C3AD-AB20-4D1E-B737-D44CFF4BF7DE}" emma:medium="tactile" emma:mode="ink">
          <msink:context xmlns:msink="http://schemas.microsoft.com/ink/2010/main" type="writingRegion" rotatedBoundingBox="17737,6260 23538,6262 23537,7260 17736,7258"/>
        </emma:interpretation>
      </emma:emma>
    </inkml:annotationXML>
    <inkml:traceGroup>
      <inkml:annotationXML>
        <emma:emma xmlns:emma="http://www.w3.org/2003/04/emma" version="1.0">
          <emma:interpretation id="{9395B1F6-29D9-4CD7-9038-ED7A8EFA81A0}" emma:medium="tactile" emma:mode="ink">
            <msink:context xmlns:msink="http://schemas.microsoft.com/ink/2010/main" type="paragraph" rotatedBoundingBox="17737,6260 23538,6262 23537,7260 17736,72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D43558C-7F19-4083-84FB-8A2F8A8FBF5E}" emma:medium="tactile" emma:mode="ink">
              <msink:context xmlns:msink="http://schemas.microsoft.com/ink/2010/main" type="line" rotatedBoundingBox="17737,6260 23538,6262 23537,7260 17736,7258"/>
            </emma:interpretation>
          </emma:emma>
        </inkml:annotationXML>
        <inkml:traceGroup>
          <inkml:annotationXML>
            <emma:emma xmlns:emma="http://www.w3.org/2003/04/emma" version="1.0">
              <emma:interpretation id="{174B464E-84F1-435D-9BD5-18B95F3AA7C0}" emma:medium="tactile" emma:mode="ink">
                <msink:context xmlns:msink="http://schemas.microsoft.com/ink/2010/main" type="inkWord" rotatedBoundingBox="17737,6260 21325,6261 21324,7259 17736,7258">
                  <msink:destinationLink direction="with" ref="{D369FCD8-ACA6-46E5-89A1-8C2CEB2CCCB9}"/>
                  <msink:destinationLink direction="to" ref="{A7674F3A-A309-4A27-98AD-BF3198CC6E1D}"/>
                </msink:context>
              </emma:interpretation>
              <emma:one-of disjunction-type="recognition" id="oneOf0">
                <emma:interpretation id="interp0" emma:lang="pt-BR" emma:confidence="0">
                  <emma:literal>713-83:</emma:literal>
                </emma:interpretation>
                <emma:interpretation id="interp1" emma:lang="pt-BR" emma:confidence="0">
                  <emma:literal>793-83:</emma:literal>
                </emma:interpretation>
                <emma:interpretation id="interp2" emma:lang="pt-BR" emma:confidence="0">
                  <emma:literal>7/3-83:</emma:literal>
                </emma:interpretation>
                <emma:interpretation id="interp3" emma:lang="pt-BR" emma:confidence="0">
                  <emma:literal>ê(3.3</emma:literal>
                </emma:interpretation>
                <emma:interpretation id="interp4" emma:lang="pt-BR" emma:confidence="0">
                  <emma:literal>ê[3.3</emma:literal>
                </emma:interpretation>
              </emma:one-of>
            </emma:emma>
          </inkml:annotationXML>
          <inkml:trace contextRef="#ctx0" brushRef="#br0">0 50 186 0,'0'0'3'0,"0"0"45"0,0 0 2 16,0 0-13-16,113 0-17 15,-72-9-11-15,-2-3-7 16,-7 0-2-16,-2 3-17 15,-5 0-39-15,1 7-44 16,-13 2-82-16</inkml:trace>
          <inkml:trace contextRef="#ctx0" brushRef="#br0" timeOffset="-193.1364">-9-130 173 0,'0'0'28'15,"0"0"-7"-15,0 0 17 16,0 0 3-16,0 0-11 0,0 0-2 15,73-10-8 1,-49 9-9-16,0-2-5 0,-2-1-6 16,-6 3 0-16,0 1-7 15,-3 0-18-15,-3 0-23 16,-2 0-26-16,-8 0-36 16</inkml:trace>
          <inkml:trace contextRef="#ctx0" brushRef="#br0" timeOffset="1375.9786">1132-764 180 0,'0'0'27'16,"0"0"15"-16,0 0 7 15,0 0-17-15,0 0-20 16,0 0-9-16,-42-6 0 15,19 6-2-15,-5 1 0 0,-2 4 0 16,-2-1-1 0,-3 1 0-16,5-2 1 0,2 1-1 15,4-2 0-15,8-2 0 16,8 0 1-16,2 0 1 16,5 0-1-16,1 0-1 15,0 3-1-15,0 1 1 16,0 4 0-16,0 0 2 15,7 1 0-15,1 5 2 16,-4 5 0-16,-4 7 0 16,1 8 4-16,3 14 0 15,0 11 4-15,0 17 1 16,3 10-2-16,1 7-7 0,4-1-2 16,2-7 0-1,-2-9 0-15,0-14 3 0,0-11 4 16,-4-13-1-16,3-9-1 15,-7-8 1-15,0-12-2 16,-3-4 1-16,-1-1 5 16,3-4-2-16,-3 0 3 15,0 0-3-15,0 0-5 16,0 0-1-16,0 5-2 16,0-1-1-16,0-2 0 15,0 2-1-15,0-4 0 16,0 0 0-16,0 0 1 0,0 0 0 15,0 0 0 1,0 0 2-16,0 0 5 0,0 0-1 16,0 0 1-16,1 0-3 15,-1 0-2-15,0 0-1 16,0 0-1-16,0 0-1 16,0 0 1-16,0 0 0 15,0 0-1-15,0 0 0 16,0 0 2-16,0 0-2 15,0 0 1-15,0 0-1 16,0 0 0-16,0 0 2 16,0 0-2-16,0 0 2 0,0 0-1 15,0 0 0-15,0 0 1 16,0 0-2-16,0 0 2 16,0 0-2-16,0 0 1 15,0 0-1-15,0 0 1 16,0 0 0-16,0 0 2 15,0 0-1-15,0 0 1 16,0 0-1-16,0 0-1 16,0 0-1-16,0 0 0 15,0 0 1-15,0 0-1 16,0 0-1-16,7 0 1 16,2 0 0-16,6 0 3 15,3 0-1-15,3 0 1 16,-1-4-2-16,2 2 0 15,-6-1-1-15,-4 2 0 0,-4-2 1 16,-5 1 0-16,1 2 0 16,-2 0 0-16,3 0 0 15,-5 0-1-15,0 0 0 16,0 0 0-16,0 0 2 16,0 0-2-16,0 0 0 15,0 0 0-15,0 0-6 16,0 0-12-16,0 0-18 15,0 0-38-15,-5 0-45 16,-12 11-76-16</inkml:trace>
          <inkml:trace contextRef="#ctx0" brushRef="#br0" timeOffset="3622.5913">1579-489 155 0,'0'0'11'16,"0"0"12"-16,0 0 21 15,0 0-8-15,0 0-16 16,0 0 1-16,0 0 11 15,0 0 0-15,0 0 0 16,10 0-13-16,4-5-10 16,8-10-9-16,9 3-1 0,1 1-3 15,5 7-4 1,-4 4-1-16,0 0 1 0,-12 21 0 16,-2 10-6-16,-15 6 5 15,-4 5 3-15,-4-2 3 16,-28-3 2-16,-6-2 1 15,-9-9 1-15,3-5 0 16,-2-6 1-16,11-10 2 16,9 3-3-16,16-7 0 15,10-1 2-15,0 0-3 16,10 0-3-16,24-1 2 16,13-7 1-16,3 8-1 15,1 0-5-15,-9 0 0 16,-5 17 3-16,-7 8 2 15,-13 5-1-15,-13 3 2 0,-4 2 0 16,-16 0 3-16,-20 0 0 16,-9-7 1-16,0-1-3 15,-4-7 1-15,10-7 5 16,10-5 1-16,12-8 0 16,7 0-3-16,6 0-1 15,4-3-4-15,0-9 0 16,2-3-10-16,10 4-5 15,6 1-15-15,2 2-38 16,4 4-38-16</inkml:trace>
          <inkml:trace contextRef="#ctx0" brushRef="#br0" timeOffset="3838.7422">2093-42 209 0,'0'0'10'16,"0"0"20"-16,0 0 14 15,0 0-3-15,38 92-17 16,-23-77-4-16,-7-8-4 16,0 1-13-16,1-7-3 15,-1-1-8-15,7 0-35 16,3-10-72-16</inkml:trace>
          <inkml:trace contextRef="#ctx0" brushRef="#br0" timeOffset="4978.5489">2721-509 181 0,'0'0'74'0,"0"0"-72"16,0 0 25-16,0 0 8 15,0 0-10-15,0 0-11 16,76-9-6-16,-52 0-1 0,0 6-2 15,-1-2-1-15,-3 1 0 16,-5 4-4-16,0 0 0 16,-6 0-3-16,2 0 2 15,-6 16 0-15,-1 4 0 16,-1 3-1-16,-3 5-2 16,0-3 2-16,0-1-3 15,-12 0 4-15,-8-6 1 16,-9-3 0-16,5-2 4 15,11-8-1-15,-1 3 0 16,10-7 1-16,4-1-4 16,0 0-1-16,4 0-13 0,19 0 7 15,8 0 6-15,4 0-19 16,4 0-15-16,-3 0-7 16,2 5-2-16,-6 15 12 15,-6 5 24-15,-11 4 8 16,-15 6 1-16,0-3 4 15,-19 1 9-15,-19-2 8 16,-6-8-3-16,-1-6 3 16,5-8 5-16,5-4 6 15,12-5-4-15,10 0 1 16,3 0-11-16,10 0-2 16,0-9-4-16,0-4-11 15,15 5-2-15,5 2-5 16,0-1-29-16,5 7-41 0,-4 0-65 15</inkml:trace>
          <inkml:trace contextRef="#ctx0" brushRef="#br0" timeOffset="4296.066">2307-341 307 0,'0'0'6'16,"0"0"-6"-16,0 0 21 15,0 0 8-15,113 65-5 16,-75-39-3-16,1-2-4 16,-15 2-9-16,-3 1-5 0,-4 1-2 15,-13-4-1 1,-4 2 0-16,0-2-4 0,-17-8 0 16,-7-3 0-16,3-5 3 15,-4-7-2-15,9-1-7 16,2 0-5-16,1-18-6 15,9-4-14-15,4-8 0 16,0-3 8-16,9-6 2 16,11 1 11-16,6-1 13 15,0-2 1-15,-2 1 3 16,-3 0 5-16,-9 4 15 16,-6 3 4-16,-6 9 7 15,0 6-2-15,-6 4 0 16,-20 9-2-16,-10 5-21 15,-7 0-6-15,-3 0-1 0,6 11-2 16,7 1 0-16,11 3-4 16,9-2-16-16,8 1-18 15,5 3-11-15,0 1-24 16,1 3-33-16</inkml:trace>
          <inkml:trace contextRef="#ctx0" brushRef="#br0" timeOffset="5479.9061">3573-95 4 0,'0'0'216'0,"0"0"-172"16,0 0 15-16,0 0-16 16,6 111-17-16,-6-88-20 15,-10 3-6-15,-8-1 0 16,2-2-20-16,0 0-64 15,8-5-102-15</inkml:trace>
          <inkml:trace contextRef="#ctx0" brushRef="#br0" timeOffset="5294.7737">3478-465 180 0,'0'0'41'0,"0"0"-36"0,0 0 15 15,0 0 19-15,0 0-9 16,0 0-8-16,38 45-4 15,-26-45-1-15,-1 0-2 16,-3 0-10-16,-7 0 0 16,-1 0-5-16,0 0-5 15,0 0-22-15,-1 0-31 16,-11 0-41-16</inkml:trace>
        </inkml:traceGroup>
        <inkml:traceGroup>
          <inkml:annotationXML>
            <emma:emma xmlns:emma="http://www.w3.org/2003/04/emma" version="1.0">
              <emma:interpretation id="{B78D0882-ADDA-429D-A5B7-9D96B18CDCDF}" emma:medium="tactile" emma:mode="ink">
                <msink:context xmlns:msink="http://schemas.microsoft.com/ink/2010/main" type="inkWord" rotatedBoundingBox="21787,6431 23538,6432 23537,7176 21786,7175">
                  <msink:destinationLink direction="with" ref="{D369FCD8-ACA6-46E5-89A1-8C2CEB2CCCB9}"/>
                </msink:context>
              </emma:interpretation>
              <emma:one-of disjunction-type="recognition" id="oneOf1">
                <emma:interpretation id="interp5" emma:lang="pt-BR" emma:confidence="0">
                  <emma:literal>566</emma:literal>
                </emma:interpretation>
                <emma:interpretation id="interp6" emma:lang="pt-BR" emma:confidence="0">
                  <emma:literal>5.66</emma:literal>
                </emma:interpretation>
                <emma:interpretation id="interp7" emma:lang="pt-BR" emma:confidence="0">
                  <emma:literal>5666</emma:literal>
                </emma:interpretation>
                <emma:interpretation id="interp8" emma:lang="pt-BR" emma:confidence="0">
                  <emma:literal>5166</emma:literal>
                </emma:interpretation>
                <emma:interpretation id="interp9" emma:lang="pt-BR" emma:confidence="0">
                  <emma:literal>5,66</emma:literal>
                </emma:interpretation>
              </emma:one-of>
            </emma:emma>
          </inkml:annotationXML>
          <inkml:trace contextRef="#ctx0" brushRef="#br0" timeOffset="8040.9307">4421-553 42 0,'0'0'47'16,"0"0"-18"-16,0 0 26 16,0 0-13-16,0 0-11 15,0 0-2-15,27-42-2 16,-27 42 6-16,0-4-3 15,0 4-3-15,0 0-5 0,-16 0-14 16,-4 0-6 0,-5 9-1-16,-1 1 3 0,2-2-4 15,-5-2 2-15,1 1-1 16,0-5 1-16,2 1 1 16,3-2-2-16,2-1 1 15,2 0-1-15,3 0 1 16,4 5 0-16,0-1-2 15,2 1 0-15,2-1 0 16,-3 4 0-16,3 5-2 16,-1 3 0-16,1 7 2 15,0 1 0-15,0 2 0 16,1 5 0-16,3-3 2 0,3-5 0 16,1-3 1-16,0-2-1 15,0-7-1-15,5-2 1 16,7-6 2-16,7-3-2 15,7 0 4-15,6-8-2 16,7-16 2-16,-2 5-6 16,4 5-7-16,-5 5-1 15,-4 9 3-15,-3 0 1 16,-3 10 0-16,-5 22 0 16,-5 4 4-16,-4 7 3 15,-8 1-2-15,-4 2 0 16,0-8 1-16,0 0-1 0,-20-8 4 15,-5-3 1 1,-5-11-1-16,1-3-2 0,4-9 0 16,1-4-1-16,5 0-2 15,3 0 0-15,4 0-8 16,6-9-10-16,6-4-28 16,0 4-34-16,8 3-40 15,18-3-65-15</inkml:trace>
          <inkml:trace contextRef="#ctx0" brushRef="#br0" timeOffset="8050.9382">4592-53 181 0,'0'0'83'16,"0"0"-75"-16,0 0 25 15,0 0 6-15,-9 112-12 16,5-85-8-16,2-4-11 15,2-5-4-15,0-9-4 16,0 0-4-16,14-9-28 16,7 0-32-16,5-2-52 15</inkml:trace>
          <inkml:trace contextRef="#ctx0" brushRef="#br0" timeOffset="8537.2851">5022-433 6 0,'0'0'266'15,"0"0"-239"-15,0 0 19 16,0 0-1-16,0 0-11 16,0 0-15-16,-63-51-6 15,54 51-2-15,-7 0-8 16,-9 9-2-16,-7 15-1 15,-7 6 1-15,1 4-1 16,5 6 0-16,6 5 0 16,7 5 0-16,5-3 0 15,14 5 0-15,1-6-1 0,4 1 0 16,25-8-1 0,10-10 2-16,10-5-2 0,7-15 2 15,5-7-1-15,1-2-2 16,-6-11 0-16,-3-13-6 15,-11-5 5-15,-8-1-6 16,-10 1 6-16,-11 1 4 16,-13 1 1-16,0 0 4 15,-6 5-3-15,-22 6 5 16,-5 11-2-16,-9 5 1 16,0 0-4-16,1 18 0 15,5 12 1-15,5 4-2 16,10-2-1-16,10 0 0 0,11-3-1 15,0-2-2-15,15-3-2 16,14-7-20-16,14-5-36 16,6-10-61-16,5-2-127 15</inkml:trace>
          <inkml:trace contextRef="#ctx0" brushRef="#br0" timeOffset="8921.5667">5673-460 145 0,'0'0'112'0,"0"0"-69"16,0 0 8-16,0 0-11 16,0 0-7-16,-110-54-12 15,79 59-17-15,-4 21-2 16,-3 6 2-16,5 10-1 15,3 1 1-15,9 0-4 16,7 0 3-16,10 2-3 16,4-1 0-16,0 2-2 15,20-8 1-15,10-2-1 16,9-7 1-16,0-3 0 16,4-11-7-16,0-6-2 15,-1-9 3-15,1 0 3 16,-1-14 4-16,-9-10 0 15,-2-3 0-15,-9 2 1 0,-14-5 1 16,-8 2 2-16,0 1-3 16,-14-1 0-16,-14 5-1 15,-4 6 0-15,-7 12 1 16,4 5 1-16,-4 3-2 16,6 17 0-16,8 6 0 15,2 7-1-15,12-2 0 16,11 1 0-16,0-1-4 15,10-6-8-15,18-2-16 16,3-10-35-16,4-2-81 16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5-03T00:12:48.275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C107B739-9BB9-4B23-86E6-34177EFFA9AC}" emma:medium="tactile" emma:mode="ink">
          <msink:context xmlns:msink="http://schemas.microsoft.com/ink/2010/main" type="inkDrawing" rotatedBoundingBox="25193,5617 25313,387 25395,389 25274,5618" semanticType="verticalRange" shapeName="Other">
            <msink:sourceLink direction="with" ref="{0976BF5C-8D44-43B5-9D62-022D1C600533}"/>
          </msink:context>
        </emma:interpretation>
      </emma:emma>
    </inkml:annotationXML>
    <inkml:trace contextRef="#ctx0" brushRef="#br0">202 0 105 0,'0'0'2'0,"0"0"4"0,0 0 9 16,-28 109 6-1,21-77 7-15,3 1 3 0,3 4-11 16,-3 3-2-16,1 5 8 15,2 7-6-15,-3 8-7 16,-3 8 3-16,3 12-1 16,-6 11-5-16,0 13 1 15,0 8 0-15,2 7-5 16,4 1 1-16,0 8 0 16,4 1 2-16,0 5 4 15,0 3-2-15,0 4-3 16,8-4 0-16,-4 8 2 15,0 2-4-15,-1 2 0 0,-3 2-3 16,0 8 1-16,0 5-3 16,0-5 0-16,0 0-1 15,0-9 1-15,0-11 0 16,-7-10 0-16,2-6-1 16,-2-12 0-16,-4-4 1 15,2-2 0-15,-2-3-1 16,3-2 2-16,3 3-2 15,1 4 0-15,4-3 0 16,0 0 0-16,0-1 0 16,0-7-4-16,-3-6 0 15,2-10-4-15,-2-17-6 0,2-10-8 16,-2-15-7 0,2-8-17-16,-4-11-1 0,1-4-9 15,-6-4-16-15,-4-6-45 16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5-03T00:16:11.032"/>
    </inkml:context>
    <inkml:brush xml:id="br0">
      <inkml:brushProperty name="width" value="0.1" units="cm"/>
      <inkml:brushProperty name="height" value="0.1" units="cm"/>
      <inkml:brushProperty name="color" value="#177D36"/>
      <inkml:brushProperty name="fitToCurve" value="1"/>
    </inkml:brush>
    <inkml:brush xml:id="br1">
      <inkml:brushProperty name="width" value="0.1" units="cm"/>
      <inkml:brushProperty name="height" value="0.1" units="cm"/>
      <inkml:brushProperty name="fitToCurve" value="1"/>
    </inkml:brush>
    <inkml:brush xml:id="br2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99DF968-9D6B-4422-B791-CB470D2A7560}" emma:medium="tactile" emma:mode="ink">
          <msink:context xmlns:msink="http://schemas.microsoft.com/ink/2010/main" type="writingRegion" rotatedBoundingBox="3414,6741 18408,7538 18160,12206 3166,11409"/>
        </emma:interpretation>
      </emma:emma>
    </inkml:annotationXML>
    <inkml:traceGroup>
      <inkml:annotationXML>
        <emma:emma xmlns:emma="http://www.w3.org/2003/04/emma" version="1.0">
          <emma:interpretation id="{803366CF-499E-47D8-888A-881C43053C8A}" emma:medium="tactile" emma:mode="ink">
            <msink:context xmlns:msink="http://schemas.microsoft.com/ink/2010/main" type="paragraph" rotatedBoundingBox="3414,6741 18408,7538 18160,12206 3166,1140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069610C-6441-4C2A-AF2A-65533A7C6007}" emma:medium="tactile" emma:mode="ink">
              <msink:context xmlns:msink="http://schemas.microsoft.com/ink/2010/main" type="inkBullet" rotatedBoundingBox="3877,7981 4188,7997 4185,8049 3875,8032"/>
            </emma:interpretation>
            <emma:one-of disjunction-type="recognition" id="oneOf0">
              <emma:interpretation id="interp0" emma:lang="pt-BR" emma:confidence="0">
                <emma:literal>-</emma:literal>
              </emma:interpretation>
            </emma:one-of>
          </emma:emma>
        </inkml:annotationXML>
        <inkml:trace contextRef="#ctx0" brushRef="#br0">2391 6270 195 0,'0'0'3'16,"0"0"-2"-16,0 0 19 15,0 0 7-15,0 0 7 0,0 0-5 16,36 31 5-1,-18-22-2-15,6-5-4 0,2 2-11 16,3 1-1-16,-1-7-3 16,-2 5-4-16,-2-5-5 15,3 0-3-15,-3 0-1 16,-8 0-3-16,-2 0-5 16,-2 0-19-16,-8 0-11 15,-4 0-25-15,0 0-35 16,0 4-100-16</inkml:trace>
      </inkml:traceGroup>
      <inkml:traceGroup>
        <inkml:annotationXML>
          <emma:emma xmlns:emma="http://www.w3.org/2003/04/emma" version="1.0">
            <emma:interpretation id="{A8CED45E-627C-4DA9-AE42-8502B3890FFD}" emma:medium="tactile" emma:mode="ink">
              <msink:context xmlns:msink="http://schemas.microsoft.com/ink/2010/main" type="line" rotatedBoundingBox="4494,6798 18408,7538 18279,9970 4365,9231"/>
            </emma:interpretation>
          </emma:emma>
        </inkml:annotationXML>
        <inkml:traceGroup>
          <inkml:annotationXML>
            <emma:emma xmlns:emma="http://www.w3.org/2003/04/emma" version="1.0">
              <emma:interpretation id="{FE8FA8E9-73F0-4823-AAA3-60359439BBA1}" emma:medium="tactile" emma:mode="ink">
                <msink:context xmlns:msink="http://schemas.microsoft.com/ink/2010/main" type="inkWord" rotatedBoundingBox="4328,7519 5802,7263 5925,7971 4451,8228"/>
              </emma:interpretation>
              <emma:one-of disjunction-type="recognition" id="oneOf1">
                <emma:interpretation id="interp1" emma:lang="pt-BR" emma:confidence="0">
                  <emma:literal>205</emma:literal>
                </emma:interpretation>
                <emma:interpretation id="interp2" emma:lang="pt-BR" emma:confidence="0">
                  <emma:literal>206</emma:literal>
                </emma:interpretation>
                <emma:interpretation id="interp3" emma:lang="pt-BR" emma:confidence="0">
                  <emma:literal>295</emma:literal>
                </emma:interpretation>
                <emma:interpretation id="interp4" emma:lang="pt-BR" emma:confidence="0">
                  <emma:literal>1052</emma:literal>
                </emma:interpretation>
                <emma:interpretation id="interp5" emma:lang="pt-BR" emma:confidence="0">
                  <emma:literal>1082</emma:literal>
                </emma:interpretation>
              </emma:one-of>
            </emma:emma>
          </inkml:annotationXML>
          <inkml:trace contextRef="#ctx0" brushRef="#br0" timeOffset="986.9699">3378 6272 195 0,'0'0'24'0,"0"0"18"16,0 0 17-16,0 0-14 15,0 0-18-15,47 93-9 16,-39-81-13-16,-4 1-4 16,5-6-1-16,0-5-20 15,-1-2-53-15,4 0-57 0</inkml:trace>
          <inkml:trace contextRef="#ctx0" brushRef="#br0" timeOffset="1296.1901">3550 6088 252 0,'0'0'5'16,"0"0"25"-16,0 0 19 16,0 0-12-16,30 102-5 15,-6-79-8-15,7-5-3 16,5-3-9-16,2-7-4 15,9-8-6-15,-2 0 2 16,0-17 4-16,-2-11-6 0,-9-7-2 16,-2-5 4-16,-15-1 1 15,1-5-5-15,-18-2 0 16,0 1 0-16,0-5 3 16,-23 3-6-16,-13 7 1 15,-2 7-3-15,-5 10 0 16,-1 7 1-16,2 15 4 15,-1 3-4-15,5 8 1 16,2 19 2-16,6 5 1 16,9 6-1-16,9 6 1 0,4 3-1 15,8 0-1-15,0-2 0 16,4 2-1-16,20-8-8 16,7-3-16-16,9-9-9 15,2-5-33-15,9-10-49 16</inkml:trace>
          <inkml:trace contextRef="#ctx0" brushRef="#br0" timeOffset="1633.4289">4286 5658 169 0,'0'0'102'0,"0"0"-63"0,0 0 24 16,0 0-14-16,0 0-22 16,0 0-13-16,-77-10-6 15,61 34-1-15,4 3-1 16,0-2-1-16,8 2-1 16,4-1-4-16,0 1 0 15,8 4-2-15,12-2-1 16,14 4-6-16,2-3 1 15,3-1 3-15,-1-1 1 16,-10-4 4-16,-8 1 0 0,-5-4 1 16,-15 1 3-1,0 4 6-15,-13 3 5 0,-21 9 0 16,-4-6-4-16,-5-5 0 16,11-1-8-16,8-13-3 15,14-1 0-15,6-6-15 16,4-3-43-16,9 9-102 15</inkml:trace>
          <inkml:trace contextRef="#ctx0" brushRef="#br0" timeOffset="685.757">3015 6038 258 0,'0'0'8'0,"0"0"31"16,0 0 6-16,0 0-21 0,0 0-8 15,-7-98-1-15,3 76-1 16,0 1 0-16,-4 3-2 16,8 2-8-16,0-5-2 15,0 5-1-15,0-2-1 16,0 1-4-16,12 7 1 16,-1 7-3-16,8 3 0 15,1 0 3-15,0 24-2 16,-7 12 4-16,1 18 1 15,-7 15 0-15,-7-1 3 0,0 5-1 16,-15-6-2 0,-12-12 0-16,-1-7-2 0,1-10 2 15,4-10 0-15,1-5 0 16,9-10 0-16,5-6 0 16,4-6-2-16,4-1-1 15,0 0-6-15,0-17-18 16,0-1 1-16,16-2 25 15,3 7 1-15,-3 4 1 16,0 9 2-16,-5 0 9 16,8 0 4-16,-3 19 9 15,0 4-8-15,1 2 0 16,4-7-4-16,-1 4 1 16,-2-9-7-16,7-9-2 15,3-4-3-15,-2 0-2 16,6-8-11-16,3-14-22 0,-7 0-38 15,-2 1-32-15,-14 3-92 16</inkml:trace>
        </inkml:traceGroup>
        <inkml:traceGroup>
          <inkml:annotationXML>
            <emma:emma xmlns:emma="http://www.w3.org/2003/04/emma" version="1.0">
              <emma:interpretation id="{F7ABD4D2-7C38-4778-B73E-E42B1B4F52D4}" emma:medium="tactile" emma:mode="ink">
                <msink:context xmlns:msink="http://schemas.microsoft.com/ink/2010/main" type="inkWord" rotatedBoundingBox="7606,7640 9787,7756 9733,8773 7552,8657"/>
              </emma:interpretation>
              <emma:one-of disjunction-type="recognition" id="oneOf2">
                <emma:interpretation id="interp6" emma:lang="pt-BR" emma:confidence="0">
                  <emma:literal>tile</emma:literal>
                </emma:interpretation>
                <emma:interpretation id="interp7" emma:lang="pt-BR" emma:confidence="0">
                  <emma:literal>ele</emma:literal>
                </emma:interpretation>
                <emma:interpretation id="interp8" emma:lang="pt-BR" emma:confidence="0">
                  <emma:literal>tele</emma:literal>
                </emma:interpretation>
                <emma:interpretation id="interp9" emma:lang="pt-BR" emma:confidence="0">
                  <emma:literal>tibe</emma:literal>
                </emma:interpretation>
                <emma:interpretation id="interp10" emma:lang="pt-BR" emma:confidence="0">
                  <emma:literal>tia</emma:literal>
                </emma:interpretation>
              </emma:one-of>
            </emma:emma>
          </inkml:annotationXML>
          <inkml:trace contextRef="#ctx0" brushRef="#br1" timeOffset="-175092.6801">6505 6399 219 0,'0'0'5'16,"0"0"19"-16,0 0 7 15,0 0-1-15,-54 105-2 16,42-48-1-16,0-3-1 16,0 0-4-16,-3-3-3 15,3-3-2-15,4-10-3 16,0-4-3-16,0-9-6 16,4-6-4-16,0-13 0 0,-2 1-1 15,6-5 0 1,-3-2-4-16,3 0-12 0,-1-2-15 15,-3-16-54 1,1-8-18-16,-2-4-76 0</inkml:trace>
          <inkml:trace contextRef="#ctx0" brushRef="#br1" timeOffset="-175407.9038">6338 6394 107 0,'0'0'9'0,"0"0"33"16,0 0 15-16,8 94-13 15,10-60-3-15,6 1-7 16,7-6-1-16,-3 5-2 0,6 0-9 16,-6-5-6-1,3 1-6-15,-3-5-1 0,-2 1-4 16,-2-7 0-16,-4-1-3 15,-1-4-1-15,-3-2 0 16,-9-4-1-16,-3-7-1 16,-4 3-1-16,0-4-2 15,0 0-6-15,0 0-12 16,0 0-8-16,0 0-27 16,-8 0-59-16</inkml:trace>
          <inkml:trace contextRef="#ctx0" brushRef="#br1" timeOffset="-174493.2557">7031 6713 213 0,'0'0'12'0,"0"0"3"16,117-13 36-16,-78 4-35 16,-3 1-13-16,-10-1-3 15,-2 7-3-15,-7-1-20 16,-6 3-33-16,-4 0-47 15</inkml:trace>
          <inkml:trace contextRef="#ctx0" brushRef="#br1" timeOffset="-173892.3515">7487 7022 186 0,'0'0'82'0,"0"0"-68"16,0 0 32-16,0 0-11 16,48-89-19-16,-25 46-5 15,-4-7-3-15,-3-4 2 16,-5-10-6-16,-3-8-4 16,-8-11 0-16,0-9-4 15,0 3-4-15,-19 0-4 16,3 9 2-16,-3 10 3 15,3 12 4-15,-3 11 3 16,11 21 4-16,0 13-1 16,8 13 0-16,0 0-3 0,0 22-8 15,4 24 8-15,12 9 3 16,7 15 0-16,0 4 2 16,-1 6 1-16,3 3-2 15,-1-4 1-15,2-10-5 16,-2-10 0-16,-2-13 0 15,3-19-2-15,-5-9-3 16,2-18-3-16,6 0-1 16,-4-18-3-16,7-12 5 15,-14-7-8-15,4-7-8 16,-9-1 11-16,-12-8 7 0,0 2 1 16,0 4 4-1,0 15 0-15,-4 14 13 0,0 12 3 16,4 6 9-16,0 1-14 15,0 25-10-15,0 17 11 16,4-1-1-16,20 0 3 16,7-3-1-16,1-10-4 15,10-6-6-15,1-11-3 16,-3-8-1-16,2-4-7 16,1 0-47-16,-10 0-51 15,-4-9-145-15</inkml:trace>
          <inkml:trace contextRef="#ctx0" brushRef="#br1" timeOffset="-174786.4633">6104 6224 239 0,'0'0'1'15,"0"0"12"-15,0 0 8 16,0 0 18-16,143-11-18 15,-68-3 1-15,3-7-3 16,11 0 5-16,-6-2-8 16,-21 2-12-16,-16 10-4 15,-28 4-5-15,-14 7-11 16,-4 0-26-16,-2 9-29 16,-25 18 7-16</inkml:trace>
        </inkml:traceGroup>
        <inkml:traceGroup>
          <inkml:annotationXML>
            <emma:emma xmlns:emma="http://www.w3.org/2003/04/emma" version="1.0">
              <emma:interpretation id="{F92AB0DD-4008-4BEB-B336-8740222CF3E3}" emma:medium="tactile" emma:mode="ink">
                <msink:context xmlns:msink="http://schemas.microsoft.com/ink/2010/main" type="inkWord" rotatedBoundingBox="11183,7945 11243,9136 10855,9155 10795,7965">
                  <msink:destinationLink direction="with" ref="{FB175DB9-A082-4C0C-901A-781907322D90}"/>
                </msink:context>
              </emma:interpretation>
              <emma:one-of disjunction-type="recognition" id="oneOf3">
                <emma:interpretation id="interp11" emma:lang="pt-BR" emma:confidence="0">
                  <emma:literal>D</emma:literal>
                </emma:interpretation>
                <emma:interpretation id="interp12" emma:lang="pt-BR" emma:confidence="0">
                  <emma:literal>y</emma:literal>
                </emma:interpretation>
                <emma:interpretation id="interp13" emma:lang="pt-BR" emma:confidence="0">
                  <emma:literal>I</emma:literal>
                </emma:interpretation>
                <emma:interpretation id="interp14" emma:lang="pt-BR" emma:confidence="0">
                  <emma:literal>Ç</emma:literal>
                </emma:interpretation>
                <emma:interpretation id="interp15" emma:lang="pt-BR" emma:confidence="0">
                  <emma:literal>]</emma:literal>
                </emma:interpretation>
              </emma:one-of>
            </emma:emma>
          </inkml:annotationXML>
          <inkml:trace contextRef="#ctx0" brushRef="#br1" timeOffset="-167909.9208">9652 6237 299 0,'0'0'4'0,"0"0"42"15,0 0-5-15,0 0-20 0,0 0-10 16,0 0 7 0,0 96 4-16,-8-52-1 0,-4 12-4 15,-13-1-7-15,-5 6-5 16,-11 1-3-16,-1 1 0 16,0-6 1-16,4-11-3 15,6-5 2-15,7-14-1 16,16-10 0-16,1-4 1 15,8-9-2-15,0-4 1 16,0 0-1-16,0 5 0 16,17-1 8-16,16 5-1 15,-1 2-3-15,2 10-2 16,0 8 1-16,-5 7 3 16,-1 4 0-16,2 0 0 15,-8-5 2-15,3-3 0 0,-1-10 1 16,-4-4-2-16,-2-7 2 15,-6-6-6-15,0-5-1 16,2 0 0-16,-1 0-2 16,-5 0-3-16,-8 0-14 15,0 0-14-15,0 0-12 16,0 0-44-16,-19 0-76 16,-13 4-57-16</inkml:trace>
          <inkml:trace contextRef="#ctx0" brushRef="#br1" timeOffset="-167597.6989">9363 7312 206 0,'0'0'28'0,"0"0"15"15,0 0 16-15,0 0-12 16,0 0-13-16,121 71-12 15,-102-53-1-15,-3-2-9 16,-4-11-9-16,-4 3-3 16,-3-3-9-16,2-5-41 15,3 0-54-15,-6 0-65 16</inkml:trace>
        </inkml:traceGroup>
        <inkml:traceGroup>
          <inkml:annotationXML>
            <emma:emma xmlns:emma="http://www.w3.org/2003/04/emma" version="1.0">
              <emma:interpretation id="{12FB2158-E03B-4847-805B-F4FE655DD3B1}" emma:medium="tactile" emma:mode="ink">
                <msink:context xmlns:msink="http://schemas.microsoft.com/ink/2010/main" type="inkWord" rotatedBoundingBox="15711,7937 18379,8079 18334,8931 15666,8789"/>
              </emma:interpretation>
              <emma:one-of disjunction-type="recognition" id="oneOf4">
                <emma:interpretation id="interp16" emma:lang="pt-BR" emma:confidence="0">
                  <emma:literal>170-96</emma:literal>
                </emma:interpretation>
                <emma:interpretation id="interp17" emma:lang="pt-BR" emma:confidence="0">
                  <emma:literal>11-0-96</emma:literal>
                </emma:interpretation>
                <emma:interpretation id="interp18" emma:lang="pt-BR" emma:confidence="0">
                  <emma:literal>17-0-96</emma:literal>
                </emma:interpretation>
                <emma:interpretation id="interp19" emma:lang="pt-BR" emma:confidence="0">
                  <emma:literal>1:-0-96</emma:literal>
                </emma:interpretation>
                <emma:interpretation id="interp20" emma:lang="pt-BR" emma:confidence="0">
                  <emma:literal>Eí96</emma:literal>
                </emma:interpretation>
              </emma:one-of>
            </emma:emma>
          </inkml:annotationXML>
          <inkml:trace contextRef="#ctx0" brushRef="#br1" timeOffset="-163926.0985">16226 6499 72 0,'0'0'163'0,"0"0"-143"0,0 0 38 15,0 0-8-15,-129-78-23 16,94 72-18-16,-1 6-4 16,-5 0-3-16,-3 0 0 15,-1 19 3-15,4-4 2 16,-2 10 0-16,10 0-1 15,4 2-1-15,13 4 0 16,-1-2-1-16,13 7-2 16,4-4 2-16,0-3 1 15,25 1-1-15,8-5-3 16,4-4-1-16,6-7 0 16,-3-10-1-16,4-4-1 15,1 0-2-15,1-17-9 0,-10-5-3 16,-1-3 2-1,-14-2 1-15,-6-1 9 0,-5-6 4 16,-6 5-2-16,-4 3 2 16,0 6 2-16,0 10 8 15,0 5-1-15,0 5-1 16,0 0-2-16,0 0-6 16,12 9-6-16,0 11 6 15,8 3 1-15,3 6 0 16,-6 1 3-16,-1-1-4 0,1 8 0 15,-9 2 0 1,-8-3 0-16,0-2-2 0,-4 2-1 16,-18-4 0-16,-5-4 1 15,-1-1 0-15,2-3 2 16,-2-2-1-16,0-7 2 16,4 0-1-16,-1-8 0 15,7 1 2-15,-3-6 0 16,5-2 1-16,0 0 2 15,7 0-2-15,1 0 4 16,4 0-6-16,4 0-1 16,0-10-8-16,0 6-17 15,12-7-55-15,16-2-19 16,6 0-119-16</inkml:trace>
          <inkml:trace contextRef="#ctx0" brushRef="#br1" timeOffset="-165440.1724">14190 6875 324 0,'0'0'9'15,"0"0"0"-15,0 0 31 16,0 0-10-16,0 0-8 15,0 0-10-15,129 4-9 16,-100-4-3-16,4 0-6 16,-9-4-23-16,-1-6-61 15,-11 6-84-15</inkml:trace>
          <inkml:trace contextRef="#ctx0" brushRef="#br1" timeOffset="-165269.0499">14266 7083 272 0,'0'0'7'16,"0"0"24"-16,0 0 22 15,0 0-16-15,0 0-14 16,0 0-23-16,129-26 0 16,-80 9-29-16,-7-1-81 15,-2 0-154-15</inkml:trace>
          <inkml:trace contextRef="#ctx0" brushRef="#br1" timeOffset="-164871.7703">15007 6971 112 0,'0'0'35'16,"0"0"2"-16,0 0 30 15,0 0-25-15,134-8-8 16,-90-8-2-16,7-7-9 16,-5-4-2-16,-7 4-10 15,-10-4-5-15,-10 3-2 16,-9 2 1-16,-10-2-5 0,0-6-4 16,-4-8 3-1,-26 1-8-15,-12-4-6 0,-3 8 2 16,-9 7 5-1,5 8 7-15,-2 13-4 0,3 5 2 16,3 0-7-16,0 23 6 16,4 2 4-16,10 2 0 15,3 3 1-15,11-1-1 16,2 5-1-16,9 5-2 16,6 2 3-16,0 2-1 15,13 5-3-15,7-7-14 16,4 1-34-16,6-11-74 0</inkml:trace>
          <inkml:trace contextRef="#ctx0" brushRef="#br1" timeOffset="-164631.5998">15529 6885 224 0,'0'0'23'0,"0"0"2"16,0 0 27-16,62 100 2 15,-53-66-18-15,-1-10-20 16,-3-2-1-16,-1 0-9 16,-4-9-6-16,0-3-3 15,0-7-14-15,0-3-54 0,4 0-74 16</inkml:trace>
          <inkml:trace contextRef="#ctx0" brushRef="#br1" timeOffset="-163380.714">16820 6386 208 0,'0'0'4'15,"0"0"21"-15,0 0 17 0,0 0-11 16,-103-27-19-16,75 29 1 16,-2 14 2-16,-2 10 1 15,-3 4 0-15,4-1-4 16,-4 6-1-16,2 3 1 16,1 2 0-16,5 0-4 15,7 8-2-15,11-3 0 16,9 2-2-16,0-5-1 15,17 1-1-15,17-4 0 16,-5-6 0-16,12-7-2 16,-2-10 1-16,2-7-1 15,1-9 6-15,-1 0-5 16,3-3 1-16,-4-19 2 0,-3-4-4 16,-9-2-1-1,-9-7-7-15,-7 4 0 0,-12-1-8 16,0-3-3-16,-4 13 7 15,-27 6 12-15,-1 14 1 16,-9 2 1-16,-1 6 0 16,8 15 3-16,-4 5 2 15,14 2 0-15,-1 2 2 16,9 1-3-16,7-1-1 16,9-2-5-16,0-6-1 15,0-4-18-15,11-2-57 16,7-11-206-16</inkml:trace>
          <inkml:trace contextRef="#ctx0" brushRef="#br2" timeOffset="-157218.2455">11334 7631 156 0,'0'0'65'0,"0"0"-29"15,0 0 26-15,0 0-24 16,0 0-25-16,0 0-9 16,5-22 0-16,-1 8-2 15,0-7-1-15,-4 2-1 0,4 1 0 16,0 5-1 0,-4 13 1-16,0 0 1 0,0 0-1 15,0 0-5-15,0 13 5 16,-8 0-2-16,4 0 1 15,0-13-21-15,4 0-47 16,-5 0-146-16</inkml:trace>
          <inkml:trace contextRef="#ctx0" brushRef="#br1" timeOffset="-165764.4007">12800 5608 12 0,'0'0'158'0,"0"0"-148"16,0 0 8-16,0 0 11 16,0 0-11-16,0 0-17 15,0 0 14-15,7 14 5 16,23 16 7-16,6 15-4 15,8 17-2-15,5 17 5 0,5 23-6 16,10 12-7 0,5 22-3-16,-1 3-6 15,-3 11 0-15,-9 2-4 0,-5-1 0 16,-10-4 0-16,-21-4 0 16,-16 3 1-16,-4-7 8 15,-16-6 11-15,-17-10-2 16,-1-16 2-16,-3-15-5 15,8-15-3-15,-6-12 4 16,15-19-6-16,4-14-1 16,6-14-5-16,6-5-3 15,1-8-1-15,3-3-1 16,0-2-1-16,0 0-13 16,0-3-21-16,7-27-23 15,15-7-47-15,4-15-97 0</inkml:trace>
        </inkml:traceGroup>
        <inkml:traceGroup>
          <inkml:annotationXML>
            <emma:emma xmlns:emma="http://www.w3.org/2003/04/emma" version="1.0">
              <emma:interpretation id="{EDC66FF9-F7BB-4EDD-AF86-3BE044A93100}" emma:medium="tactile" emma:mode="ink">
                <msink:context xmlns:msink="http://schemas.microsoft.com/ink/2010/main" type="inkWord" rotatedBoundingBox="12534,9023 12645,8086 13038,8133 12927,9069"/>
              </emma:interpretation>
              <emma:one-of disjunction-type="recognition" id="oneOf5">
                <emma:interpretation id="interp21" emma:lang="pt-BR" emma:confidence="0">
                  <emma:literal>2</emma:literal>
                </emma:interpretation>
                <emma:interpretation id="interp22" emma:lang="pt-BR" emma:confidence="0">
                  <emma:literal>7</emma:literal>
                </emma:interpretation>
                <emma:interpretation id="interp23" emma:lang="pt-BR" emma:confidence="0">
                  <emma:literal>9</emma:literal>
                </emma:interpretation>
                <emma:interpretation id="interp24" emma:lang="pt-BR" emma:confidence="0">
                  <emma:literal>a</emma:literal>
                </emma:interpretation>
                <emma:interpretation id="interp25" emma:lang="pt-BR" emma:confidence="0">
                  <emma:literal>,</emma:literal>
                </emma:interpretation>
              </emma:one-of>
            </emma:emma>
          </inkml:annotationXML>
          <inkml:trace contextRef="#ctx0" brushRef="#br2" timeOffset="-157519.4576">11246 6673 147 0,'0'0'22'15,"0"0"22"-15,0 0 18 16,0 0-16-16,0 0-12 16,0 0-8-16,-62-92 0 15,50 80-3-15,4-3-6 16,-1-3-4-16,5-1-1 15,2-3-5-15,2 2-5 16,0 2-2-16,6-1-2 0,19 6-5 16,0 0-5-16,8 4-2 15,3 5-3-15,3 4 4 16,3 0 12-16,1 9 0 16,-10 8 1-16,0 7 0 15,-9 6 0-15,-6 4-2 16,-10 10 2-16,-3 1 0 15,-5 3 2-15,0 2 0 16,-23 0 2-16,-5-6 0 16,-1 2 1-16,-4-2-4 15,-4-3 1-15,7-3-2 16,0 3 4-16,2-5-3 16,-1 2 1-16,8-3-1 15,-1-2 0-15,5 0 1 0,5 2 0 16,4-7-1-16,-5 0 1 15,9-8 0-15,4-4-1 16,0-5 0-16,0-7-1 16,0 0-2-16,17-4-3 15,4 0-7-15,3 0 1 16,1 0-7-16,-1 0-13 16,-1 4-21-16,-7 1-12 15,-7 1-45-15</inkml:trace>
        </inkml:traceGroup>
      </inkml:traceGroup>
      <inkml:traceGroup>
        <inkml:annotationXML>
          <emma:emma xmlns:emma="http://www.w3.org/2003/04/emma" version="1.0">
            <emma:interpretation id="{2B3CCB28-A524-40B6-8CC1-8E78E2FD64CD}" emma:medium="tactile" emma:mode="ink">
              <msink:context xmlns:msink="http://schemas.microsoft.com/ink/2010/main" type="line" rotatedBoundingBox="3366,7990 9989,8633 9813,10455 3189,9813"/>
            </emma:interpretation>
          </emma:emma>
        </inkml:annotationXML>
        <inkml:traceGroup>
          <inkml:annotationXML>
            <emma:emma xmlns:emma="http://www.w3.org/2003/04/emma" version="1.0">
              <emma:interpretation id="{4FB8FCBF-D9EE-4425-A0EC-BCD84F3846EC}" emma:medium="tactile" emma:mode="ink">
                <msink:context xmlns:msink="http://schemas.microsoft.com/ink/2010/main" type="inkWord" rotatedBoundingBox="3201,8024 5039,7779 5290,9664 3452,9909"/>
              </emma:interpretation>
              <emma:one-of disjunction-type="recognition" id="oneOf6">
                <emma:interpretation id="interp26" emma:lang="pt-BR" emma:confidence="0">
                  <emma:literal>17.</emma:literal>
                </emma:interpretation>
                <emma:interpretation id="interp27" emma:lang="pt-BR" emma:confidence="0">
                  <emma:literal>1?</emma:literal>
                </emma:interpretation>
                <emma:interpretation id="interp28" emma:lang="pt-BR" emma:confidence="0">
                  <emma:literal>l?</emma:literal>
                </emma:interpretation>
                <emma:interpretation id="interp29" emma:lang="pt-BR" emma:confidence="0">
                  <emma:literal>(7.</emma:literal>
                </emma:interpretation>
                <emma:interpretation id="interp30" emma:lang="pt-BR" emma:confidence="0">
                  <emma:literal>I?</emma:literal>
                </emma:interpretation>
              </emma:one-of>
            </emma:emma>
          </inkml:annotationXML>
          <inkml:trace contextRef="#ctx0" brushRef="#br2" timeOffset="-159004.5096">3459 7159 192 0,'0'0'1'0,"0"0"26"16,0 0 22-16,0 0-20 15,0 0-8-15,-50-98 5 16,42 82 11-16,-4-3-6 15,-7 4-7-15,3-3-2 0,0-3-8 16,-1-2-3-16,12-1-5 16,1-2-6-1,4 2 0-15,0-2-1 0,18 8-4 16,10 2-6-16,7 7 0 16,5 4 2-16,2 5 9 15,1 0 0-15,-3 0-1 16,-6 22-1-16,-9 4 0 15,1 4-5-15,-10 7 3 16,-4 7 4-16,-8 0 2 16,-3 0 2-16,-1-2 1 15,0 1-1-15,0 0 3 16,-5-1-4-16,-19-1 2 0,-3-1-2 16,3 1 0-1,-4 3 1-15,2-2-3 0,6 1 2 16,-3-2-1-16,11-5 1 15,-4 1-1-15,12-2 0 16,0-7 1-16,0-1-1 16,4-12-2-16,0 3 2 15,0-6 1-15,0-3-2 16,0 0-1-16,0-1 0 16,4-3-4-16,8 0-9 15,8-5-15-15,-1 0-48 16,-3 0-70-16</inkml:trace>
          <inkml:trace contextRef="#ctx0" brushRef="#br2" timeOffset="-158717.3062">3620 7907 171 0,'0'0'19'16,"0"0"23"-16,0 0 11 16,0 0-11-16,0 0-16 15,0 0 4-15,19-14-9 0,-19 6-10 16,0 4 1-16,0 4-3 16,0 0 3-16,0 0-3 15,0 0-9-15,0 12 0 16,0-1 0-16,0-5-10 15,0 0-21-15,0-6-45 16,8 0-63-16</inkml:trace>
          <inkml:trace contextRef="#ctx0" brushRef="#br1" timeOffset="-176884.9484">1931 6285 92 0,'0'0'91'15,"0"0"-87"-15,0 0 8 16,0 0 17-16,0 0-5 16,-62 118-3-16,54-55 5 15,0 28 9-15,-2 17-9 16,1 24 0-16,9 7-12 0,0 3 0 16,0-6-8-1,23-1-2-15,5-12 1 0,2-4-5 16,2-13 1-16,3-15 0 15,-3-8 4-15,6-15 5 16,-9-11 0-16,5-12 5 16,-4-10 0-16,-2-10-1 15,-4-6-5-15,-5-7-4 16,-4-2-2-16,-3-5-3 16,0 4-1-16,3-9-18 15,1 0-45-15,0-4-68 16</inkml:trace>
        </inkml:traceGroup>
        <inkml:traceGroup>
          <inkml:annotationXML>
            <emma:emma xmlns:emma="http://www.w3.org/2003/04/emma" version="1.0">
              <emma:interpretation id="{A44DE6D4-6035-4025-80BC-BF573F67343C}" emma:medium="tactile" emma:mode="ink">
                <msink:context xmlns:msink="http://schemas.microsoft.com/ink/2010/main" type="inkWord" rotatedBoundingBox="6757,8406 9981,8718 9839,10190 6615,9877"/>
              </emma:interpretation>
              <emma:one-of disjunction-type="recognition" id="oneOf7">
                <emma:interpretation id="interp31" emma:lang="pt-BR" emma:confidence="0">
                  <emma:literal>coito</emma:literal>
                </emma:interpretation>
                <emma:interpretation id="interp32" emma:lang="pt-BR" emma:confidence="0">
                  <emma:literal>corto</emma:literal>
                </emma:interpretation>
                <emma:interpretation id="interp33" emma:lang="pt-BR" emma:confidence="0">
                  <emma:literal>coto</emma:literal>
                </emma:interpretation>
                <emma:interpretation id="interp34" emma:lang="pt-BR" emma:confidence="0">
                  <emma:literal>cortou</emma:literal>
                </emma:interpretation>
                <emma:interpretation id="interp35" emma:lang="pt-BR" emma:confidence="0">
                  <emma:literal>Corto</emma:literal>
                </emma:interpretation>
              </emma:one-of>
            </emma:emma>
          </inkml:annotationXML>
          <inkml:trace contextRef="#ctx0" brushRef="#br1" timeOffset="-168847.7866">5574 6942 18 0,'0'0'118'15,"0"0"-111"-15,0 0 39 16,0 0 0-16,0 0-22 16,0 0-1-16,0 0 3 15,14-63 6-15,-14 63-9 16,0 0-10-16,-10 11-2 16,-14 23-7-16,-10 5 3 15,-3 11 0-15,-1-2-1 16,2 1 0-16,1-4-1 0,2-3 2 15,8-4-4-15,1 0 2 16,-3-3-3-16,11-5-1 16,-4-2 0-16,6-6 1 15,6 0-2-15,4-10 0 16,0 1 0-16,4-5 0 16,0-3 0-16,0 4 0 15,0 6 0-15,8-1 2 16,14 7 3-16,10 0 2 15,7 1 3-15,5 0-4 16,6 6 3-16,1 5-2 0,-1-2-1 16,-3 2 3-16,-11-7-1 15,-6-4-4-15,-9 0-2 16,-3-5 2-16,-10-8-4 16,-4-5 1-16,-4 2-1 15,0-6-1-15,0 3-2 16,0-3-1-16,0 0-10 15,0 0-19-15,0 0-33 16,0 0-78-16</inkml:trace>
          <inkml:trace contextRef="#ctx0" brushRef="#br1" timeOffset="-173473.0632">6288 7401 280 0,'0'0'2'15,"147"-45"0"-15,-14 14 28 16,38-4 13-16,30-3 0 16,23-4-5-16,6 2 3 15,-12 1-7-15,-19-2-16 16,-31 12-11-16,-30 4-5 16,-21 8-2-16,-25 6-4 15,-30 7-4-15,-26 2-8 16,-25 2-13-16,-11 0-17 15,-7 11-21-15,-33 12 35 16,-26 6-82-16</inkml:trace>
          <inkml:trace contextRef="#ctx0" brushRef="#br1" timeOffset="-171112.3924">6505 7702 45 0,'0'0'18'0,"0"0"36"15,0 0-2-15,0 0-33 16,0 0-7-16,0 0 0 15,4-5-3-15,4 10 11 16,0 11 11-16,7 2-3 16,-7 8-5-16,4 2-2 15,0 3-2-15,-7 6-7 16,1-2 0-16,-6-6-5 16,0 5-2-16,0-7 2 0,0-4-3 15,0-5 0 1,-7-5 1-16,-5 0-2 0,0-4-1 15,4-1-1-15,-11-5-1 16,3-3-1-16,-8 0-4 16,-2 0-6-16,-2-7-1 15,-2-6 4-15,1-4-2 16,3-1 2-16,2-2 2 16,8-5 6-16,1 3-1 15,3 5 2-15,8-4 1 16,4 6 0-16,0-4 3 15,0 3 1-15,23-2-4 16,5 1 6-16,2-1-1 16,6-5-1-16,7 5 7 15,7-7 3-15,5 2 11 0,-10 2-10 16,-8 12-13-16,-12 9-4 16,-11 0-2-16,-10 0-8 15,-4 0-7-15,0 6-19 16,0 2-19-16,0 1-33 15,0 0-127-15</inkml:trace>
          <inkml:trace contextRef="#ctx0" brushRef="#br1" timeOffset="-170771.1482">7176 7688 186 0,'0'0'4'0,"-8"100"26"16,-8-45 32-16,0 0-16 15,2 1-18-15,-1 3-4 16,6-5 0-16,-7-1-8 15,4-9-4-15,-1-5-3 0,5-8-1 16,2-12-4 0,6-6-2-16,0-4-1 0,0-5-1 15,0-3-3-15,0-1-9 16,0 0-16-16,0 0-40 16,4 0-43-16,6 0-101 15</inkml:trace>
          <inkml:trace contextRef="#ctx0" brushRef="#br1" timeOffset="-170151.713">7394 8220 135 0,'0'0'83'0,"0"0"-77"16,0 0 39-16,125 73-11 15,-90-44-9-15,-8-3 3 16,0-5-5-16,-7-1 1 16,-8-7-3-16,-8-8-2 15,0-1-5-15,-4-4-2 16,0 0 0-16,0 0 0 16,0-16 1-16,4-10-13 15,-4-3 0-15,0-14-4 16,0-7-3-16,-16-7-2 15,-12-10 3-15,-3-6 3 0,0-3 1 16,0 6 2-16,3 8 1 16,7 4 1-16,8 14 2 15,5 6 2-15,8 9-4 16,0 7 0-16,0 13 1 16,8 2-3-16,11 1 3 15,12-1-3-15,16 2 3 16,11-4-1-16,16-3 1 15,9-2 3-15,6-5 4 16,-5-2-2-16,-1 3-3 16,-12 1-5-16,-9 7 0 15,-7 3-4-15,-22 7 1 16,-12 0-3-16,-17 0-5 16,-4 3 3-16,0 10-4 15,0 1 12-15,0 8 4 0,0 8-4 16,4 3 0-1,12 4 3-15,-3 0-3 0,13 4 3 16,-2-3-2-16,-9-2 1 16,4-5 0-16,-7-5-1 15,-4-5-1-15,-4-9 0 16,-4-3-5-16,0-4-26 16,0-1-53-16,-12 1-92 15</inkml:trace>
          <inkml:trace contextRef="#ctx0" brushRef="#br1" timeOffset="-169678.3726">7874 8118 158 0,'0'0'51'15,"0"0"-47"-15,0 0 24 16,0 0 2-16,0 0-16 16,0 0 2-16,20-21 5 15,-2 38 6-15,-2 1-3 16,0 6-1-16,3 1-9 16,1-3-5-16,-8-4-5 0,0-1 2 15,-7-8-3-15,0-7 2 16,-5-2-4-16,0 0 2 15,0 0 2-15,0-5-5 16,0-14-7-16,0-7-12 16,0-5-2-16,0 4-8 15,4 0-1-15,8 1 11 16,4 14 10-16,0-1 2 16,7 9 7-16,1 4 4 15,2 0 6-15,6 4 11 16,-1 14 9-16,1 2 7 15,-6 6-11-15,-10-6-7 16,-4 3-8-16,-12 1-4 16,0-6-5-16,0-5-2 0,-20-4-17 15,-1-5-50-15,-8-4-61 16</inkml:trace>
        </inkml:traceGroup>
      </inkml:traceGroup>
      <inkml:traceGroup>
        <inkml:annotationXML>
          <emma:emma xmlns:emma="http://www.w3.org/2003/04/emma" version="1.0">
            <emma:interpretation id="{957839C5-89A0-494E-BF6F-691BC226DAE2}" emma:medium="tactile" emma:mode="ink">
              <msink:context xmlns:msink="http://schemas.microsoft.com/ink/2010/main" type="line" rotatedBoundingBox="7553,10336 17590,9593 17702,11100 7664,11844"/>
            </emma:interpretation>
          </emma:emma>
        </inkml:annotationXML>
        <inkml:traceGroup>
          <inkml:annotationXML>
            <emma:emma xmlns:emma="http://www.w3.org/2003/04/emma" version="1.0">
              <emma:interpretation id="{54F825D2-3657-46A7-97DF-D957D6026677}" emma:medium="tactile" emma:mode="ink">
                <msink:context xmlns:msink="http://schemas.microsoft.com/ink/2010/main" type="inkWord" rotatedBoundingBox="7554,10398 10754,10090 10896,11567 7697,11875"/>
              </emma:interpretation>
              <emma:one-of disjunction-type="recognition" id="oneOf8">
                <emma:interpretation id="interp36" emma:lang="pt-BR" emma:confidence="0">
                  <emma:literal>zês</emma:literal>
                </emma:interpretation>
                <emma:interpretation id="interp37" emma:lang="pt-BR" emma:confidence="0">
                  <emma:literal>la</emma:literal>
                </emma:interpretation>
                <emma:interpretation id="interp38" emma:lang="pt-BR" emma:confidence="0">
                  <emma:literal>lã</emma:literal>
                </emma:interpretation>
                <emma:interpretation id="interp39" emma:lang="pt-BR" emma:confidence="0">
                  <emma:literal>zã</emma:literal>
                </emma:interpretation>
                <emma:interpretation id="interp40" emma:lang="pt-BR" emma:confidence="0">
                  <emma:literal>zí</emma:literal>
                </emma:interpretation>
              </emma:one-of>
            </emma:emma>
          </inkml:annotationXML>
          <inkml:trace contextRef="#ctx0" brushRef="#br2" timeOffset="-148133.8781">7608 9514 179 0,'0'0'11'15,"0"0"17"-15,0 0 18 16,0 0-10-16,0 0-6 15,0 0-2-15,-21 0-4 0,21-3-8 16,2-2-8-16,17 1-3 16,13-1 5-16,6-1-8 15,5 3 2-15,-6 3-4 16,8 0 2-16,-13 0-2 16,-1 14 0-16,-14 11 1 15,-9 6 1-15,-8 4 6 16,0 6-2-16,-17-3 0 15,-11 6-1-15,-11-6-2 16,2 0 0-16,8-1 2 16,-2-2-4-16,7-2 1 15,8-1 0-15,9-9 0 16,-3 0-1-16,10-7-1 16,0-7 3-16,0-1-1 0,10-3 3 15,1-1-1-15,9-4 3 16,2 0-1-16,7 0 2 15,0-5-6-15,4-7-1 16,2 0 1-16,2-1-2 16,4-6 0-16,2 4 0 15,-10-2 0-15,0 4-2 16,-17 4-7-16,-8 4-13 16,-8 5-20-16,0 0-18 15,-8 0-60-15,-26 0-98 16</inkml:trace>
          <inkml:trace contextRef="#ctx0" brushRef="#br2" timeOffset="-147859.6519">7419 9899 221 0,'0'0'25'16,"0"0"-22"-16,116-13 30 15,-56 4-1-15,8 0 10 16,-6 0 6-16,0-4-7 16,-14 0-14-16,-13 7-16 0,-18-3-7 15,-4 0-4-15,-9 1-1 16,0-1-12-16,0 0-38 15,-4 1-87-15</inkml:trace>
          <inkml:trace contextRef="#ctx0" brushRef="#br2" timeOffset="-149180.3726">6108 8684 42 0,'0'0'11'0,"0"0"15"16,0 0-4-16,0 0-6 15,0 0-1-15,0 0 0 16,0 0-4-16,0 0-2 15,0 0-2-15,0 0 2 0,0 0 0 16,-3 0 1-16,-1 6 6 16,-1 1-2-16,1-1-2 15,0-1-1-15,0 4-2 16,4-1-1-16,-4 1-2 16,4 4-3-16,0 5 1 15,0 3 0-15,0 6 4 16,8 0-5-16,4 3 3 15,0 4-3-15,2-5 3 16,2 5-2-16,0-8-2 16,-2 1 4-16,3-3-3 15,-1-3 1-15,4 4 3 16,6-7 2-16,-2 3-1 16,7-7-1-16,1-4-1 0,-2-1-1 15,3-5-1-15,9-3 3 16,4-1-6-16,9 0 7 15,7-14-7-15,12-10-1 16,5-6-1-16,6-4-6 16,5-2 5-16,3 0 1 15,2 2 2-15,-2 4-1 16,-10 14 0-16,-3-1 0 16,-9 13-1-16,-9 4 1 15,-4 0-5-15,-3 0 0 16,3 17 2-16,1-2 2 15,3 3 0-15,1-1 1 16,-5 1 0-16,-7-2 0 0,-9 2 0 16,-14-3 0-1,-10-6 0-15,-5-3-1 0,-13-3-3 16,0 5 4-16,-13-4 1 16,-17 4 2-16,-7-7-3 15,0 4 0-15,2-5 0 16,6 0 0-16,12 0 1 15,9-5-1-15,4-8-5 16,4-7-6-16,0 2-11 16,20-8 4-16,10 2 15 15,6-2-10-15,3 3 2 16,3 4 5-16,-5-3 4 16,13 0 1-16,0 1 2 0,9 0 7 15,4 0 5 1,8 0 13-16,9-4 0 0,6 3 2 15,11 3-4-15,12-4-4 16,8 10 3-16,-10-4-6 16,-11 4-7-16,-17 4-4 15,-24-4-1-15,-13 4-3 16,-19-2-1-16,-4-1 1 16,-15-2 2-16,0-2-2 15,-4-2 1-15,0 2-2 0,-8-1 2 16,-11-1-2-1,5 0 3-15,9-1-4 0,-3 2 0 16,8 3-5 0,0 1-10-16,0 6-11 0,0 5-32 15,-4 2-61-15,-12 0-82 16</inkml:trace>
        </inkml:traceGroup>
        <inkml:traceGroup>
          <inkml:annotationXML>
            <emma:emma xmlns:emma="http://www.w3.org/2003/04/emma" version="1.0">
              <emma:interpretation id="{83344820-3896-4F3B-AD17-E2129E9F9CCE}" emma:medium="tactile" emma:mode="ink">
                <msink:context xmlns:msink="http://schemas.microsoft.com/ink/2010/main" type="inkWord" rotatedBoundingBox="14905,10000 17617,9855 17662,10696 14950,10841"/>
              </emma:interpretation>
              <emma:one-of disjunction-type="recognition" id="oneOf9">
                <emma:interpretation id="interp41" emma:lang="pt-BR" emma:confidence="0">
                  <emma:literal>eterna</emma:literal>
                </emma:interpretation>
                <emma:interpretation id="interp42" emma:lang="pt-BR" emma:confidence="0">
                  <emma:literal>eta</emma:literal>
                </emma:interpretation>
                <emma:interpretation id="interp43" emma:lang="pt-BR" emma:confidence="0">
                  <emma:literal>eterno</emma:literal>
                </emma:interpretation>
                <emma:interpretation id="interp44" emma:lang="pt-BR" emma:confidence="0">
                  <emma:literal>Apotre</emma:literal>
                </emma:interpretation>
                <emma:interpretation id="interp45" emma:lang="pt-BR" emma:confidence="0">
                  <emma:literal>Apotrem</emma:literal>
                </emma:interpretation>
              </emma:one-of>
            </emma:emma>
          </inkml:annotationXML>
          <inkml:trace contextRef="#ctx0" brushRef="#br0" timeOffset="40510.5517">13677 8653 118 0,'0'0'15'0,"0"0"18"0,0 0 7 16,0 0-12-16,0 0-7 15,-64 93 1-15,44-68-5 16,2 1 1-16,-2-5 0 16,0-4-7-16,2 1-6 15,3-6-1-15,1-4-1 16,2-3-1-16,-2 3-2 16,7-8 0-16,3 5 0 15,4-5-5-15,0 0-10 0,0 0-25 16,0 0-40-1,15 0-19-15</inkml:trace>
          <inkml:trace contextRef="#ctx0" brushRef="#br0" timeOffset="41478.2353">13520 8631 75 0,'0'0'14'16,"0"0"13"-16,0 0 7 15,0 0-3-15,0 0-4 16,0 0-8-16,-24-9-9 16,24 9-2-16,4-5 6 15,6 5 4-15,-3-3-3 16,0 3 0-16,-3 0-3 15,3 0-1-15,-7 8-1 16,4 5 0-16,0 9 4 16,0-1-6-16,4-3-6 15,1-3-2-15,-1-1-1 16,4-6-5-16,1 1-9 16,3-5-9-16,-3-4-30 0,3 0-44 15</inkml:trace>
          <inkml:trace contextRef="#ctx0" brushRef="#br0" timeOffset="40174.3218">13576 8771 104 0,'0'0'13'16,"0"0"-10"-16,0 0 26 16,0 0 9-16,0 0-3 15,0 0 0-15,46 47-6 16,-34-27-1-16,6-2-5 16,-6 4-4-16,1-5-8 15,-2 1-2-15,1-5-2 16,-3-3-1-16,0-6-6 0,-5-3 0 15,0-1-10 1,-4 0-17-16,4 0-26 0,-4 0-19 16,0-13-67-16</inkml:trace>
          <inkml:trace contextRef="#ctx0" brushRef="#br0" timeOffset="43450.6153">15091 8785 143 0,'0'0'19'15,"0"0"26"-15,0 0-10 16,68 115 0-16,-48-92-9 15,1-1 2-15,-4-4-4 16,-5-3-5-16,0-10-1 16,-5-1-7-16,-1-4-1 15,-2 0 1-15,4-4 8 16,-2-16-2-16,0-7-11 16,2-6-5-16,-4-10 0 15,-2 0-1-15,-2-12 0 16,0-5-2-16,0-2-2 0,0 0 0 15,-10 0 1 1,0 8 0-16,4 10 3 0,2 11 1 16,0 13 4-16,4 5-1 15,0 3-3-15,0 0 1 16,12 2-1-16,20-1 0 16,15 2 0-16,8-4 0 15,8 4 0-15,6-4 1 16,-1 0-1-16,4 2 2 15,-14 2-1-15,-3 1 1 16,-10 3-1-16,-11 1 1 16,-6 4-2-16,-7 0-1 0,-9 0-1 15,0 5-1 1,-2 12 2-16,7 2 0 0,-4 8 5 16,6 8-2-16,1-2 3 15,2 5 0-15,2-5-3 16,-1-2 3-16,-3-7-3 15,-3-2-1-15,-6-5-1 16,-1-12-1-16,-6-1 0 16,-4 0-6-16,0-4-23 15,0 0-12-15,0 0-30 16,-22 0-67-16</inkml:trace>
          <inkml:trace contextRef="#ctx0" brushRef="#br0" timeOffset="42488.9488">14373 8453 72 0,'0'0'21'0,"0"0"23"16,0 0 2-16,0 0-11 15,0 0-12-15,30 102-3 16,-20-79 1-16,-6-5-8 16,3 5-3-16,-7-7-5 15,0 1-1-15,0-4-2 0,0-4 1 16,0 0-3 0,-15 0 0-16,-5-3 0 0,0-2 0 15,-5-4-3-15,0 0 1 16,-2 0-2-16,-1-6 0 15,-5-12-1-15,4 1-4 16,-4-4 3-16,7-5 5 16,0 2-2-16,6-2 3 15,8 1-2-15,4 2 1 16,8-2 1-16,0 5 6 16,0 3-2-16,12 3 1 15,5-3-2-15,8 9 2 16,3-4-2-16,7 3-3 0,6 0 9 15,4 1-2 1,7-1 3-16,1-3 3 0,2 0 6 16,-5 3-3-16,-13 0-4 15,-3 4-12-15,-22 5 0 16,-7 0-9-16,-5 0-10 16,0 0-8-16,0 0-15 15,0 0-28-15,0 0-49 16</inkml:trace>
          <inkml:trace contextRef="#ctx0" brushRef="#br0" timeOffset="42827.7037">15042 8203 199 0,'0'0'4'0,"0"0"13"15,0 0 15-15,-18 144 14 16,-8-76-11-16,-2 8-2 16,-7 11-16-16,0-4-4 15,-7 2-5-15,8-10 0 16,5-6-5-16,-1-14-2 15,9-13 0-15,5-7 1 0,-1-14-2 16,9-9 0-16,7-3 0 16,1-9-7-16,0 0-11 15,0 0-34-15,7-13-22 16,16-7-43-16</inkml:trace>
          <inkml:trace contextRef="#ctx0" brushRef="#br0" timeOffset="43973.8713">15500 8747 163 0,'0'0'14'0,"0"0"4"15,0 0 26-15,0 0-3 0,113 9-9 16,-85 12-8 0,-3 9-3-16,-2-1-3 0,-5-4 3 15,-4 1-11-15,-5-9-4 16,-5 1 1-16,0-11-4 15,-4-3 2-15,0 0-3 16,0-4-1-16,0 0 3 16,0-4-1-16,0-11-3 15,0-11-8-15,0-1-7 16,8-10 5-16,5 7-7 16,7 0-2-16,5 9 10 15,1 8-2-15,3 5 11 16,-8 8 3-16,-1 0 4 0,3 16 8 15,-3 1 8-15,-4 10 1 16,-3-6-3-16,-5-6-4 16,-7 3-4-16,2-4-5 15,-2-2-5-15,-1-8-3 16,3 0-7-16,-3-4-19 16,0 0-40-16,1 0-72 15</inkml:trace>
        </inkml:traceGroup>
      </inkml:traceGroup>
    </inkml:traceGroup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5-03T00:18:23.334"/>
    </inkml:context>
    <inkml:brush xml:id="br0">
      <inkml:brushProperty name="width" value="0.1" units="cm"/>
      <inkml:brushProperty name="height" value="0.1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D369FCD8-ACA6-46E5-89A1-8C2CEB2CCCB9}" emma:medium="tactile" emma:mode="ink">
          <msink:context xmlns:msink="http://schemas.microsoft.com/ink/2010/main" type="inkDrawing" rotatedBoundingBox="19158,7382 22881,7450 22878,7608 19156,7540" semanticType="underline" shapeName="Other">
            <msink:sourceLink direction="with" ref="{174B464E-84F1-435D-9BD5-18B95F3AA7C0}"/>
            <msink:sourceLink direction="with" ref="{B78D0882-ADDA-429D-A5B7-9D96B18CDCDF}"/>
          </msink:context>
        </emma:interpretation>
      </emma:emma>
    </inkml:annotationXML>
    <inkml:trace contextRef="#ctx0" brushRef="#br0">0 129 5 0,'0'0'20'0,"0"0"-3"16,0 0-3-16,0 0-2 16,0 0 0-16,0 0 12 0,0 0-4 15,0 0-12-15,110-25-3 16,-77 25 7-16,1-4-6 15,7 0-4-15,1 3-1 16,6-3 2-16,0 4-1 16,5-4 1-16,-1 3-3 15,2-4 1-15,8 1 1 16,4-1 3-16,4-3 0 16,2 2 2-16,1-3 2 15,-4 0-1-15,-2 0-2 16,-3 6 0-16,1 2-2 15,-1-4-2-15,1 2-1 16,1 3 1-16,-1 0-1 16,2 0-1-16,-4 0 0 0,8 0 1 15,6 0 0 1,8 0 0-16,5 0 3 0,3 0 3 16,3 0 3-16,1 0 2 15,3 0 1-15,-2 0 0 16,-5 0-3-16,-3 0-2 15,-7 0-5-15,-6 12 1 16,-3-3 4-16,1 5-1 16,-6-1-4-16,1 1 1 15,-3 0-1-15,-9-1 1 16,1-4 0-16,-8-4 6 16,7-5 1-16,1 0 5 15,7 0 6-15,0 0-4 16,-8-5-7-16,-7 1-4 0,-13 2-4 15,-12 0-3-15,-6 2 2 16,-10 0-1-16,-3 0-1 16,-3 0 0-16,0 0 0 15,1 0 1-15,2 4 0 16,-2 0-1-16,-1 3 0 16,3-2-3-16,-2-1-3 15,4 1 0-15,-5 3-2 16,2-3-7-16,0-1 2 15,0 0-4-15,-2 0 1 16,-2-3 5-16,-2-1-47 0,0 4-18 16,0-4-71-16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5-04T02:28:52.397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6EB04BFD-4FDD-4A6F-944D-AEA66BC013F6}" emma:medium="tactile" emma:mode="ink">
          <msink:context xmlns:msink="http://schemas.microsoft.com/ink/2010/main" type="writingRegion" rotatedBoundingBox="224,946 28454,-317 29265,17808 1036,19072"/>
        </emma:interpretation>
      </emma:emma>
    </inkml:annotationXML>
    <inkml:traceGroup>
      <inkml:annotationXML>
        <emma:emma xmlns:emma="http://www.w3.org/2003/04/emma" version="1.0">
          <emma:interpretation id="{218AE976-E59B-4155-A531-4E67A1B61347}" emma:medium="tactile" emma:mode="ink">
            <msink:context xmlns:msink="http://schemas.microsoft.com/ink/2010/main" type="paragraph" rotatedBoundingBox="505,921 17826,679 17844,2020 524,22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25C78B8-DC39-4B57-94C9-B842F2BC29DF}" emma:medium="tactile" emma:mode="ink">
              <msink:context xmlns:msink="http://schemas.microsoft.com/ink/2010/main" type="line" rotatedBoundingBox="505,921 17826,679 17844,2020 524,2262"/>
            </emma:interpretation>
          </emma:emma>
        </inkml:annotationXML>
        <inkml:traceGroup>
          <inkml:annotationXML>
            <emma:emma xmlns:emma="http://www.w3.org/2003/04/emma" version="1.0">
              <emma:interpretation id="{F74AE182-11C3-4168-AE88-99AABFCC85F6}" emma:medium="tactile" emma:mode="ink">
                <msink:context xmlns:msink="http://schemas.microsoft.com/ink/2010/main" type="inkWord" rotatedBoundingBox="505,921 1340,909 1359,2250 524,2262"/>
              </emma:interpretation>
              <emma:one-of disjunction-type="recognition" id="oneOf0">
                <emma:interpretation id="interp0" emma:lang="pt-BR" emma:confidence="0">
                  <emma:literal>23</emma:literal>
                </emma:interpretation>
                <emma:interpretation id="interp1" emma:lang="pt-BR" emma:confidence="0">
                  <emma:literal>2</emma:literal>
                </emma:interpretation>
                <emma:interpretation id="interp2" emma:lang="pt-BR" emma:confidence="0">
                  <emma:literal>27</emma:literal>
                </emma:interpretation>
                <emma:interpretation id="interp3" emma:lang="pt-BR" emma:confidence="0">
                  <emma:literal>2/</emma:literal>
                </emma:interpretation>
                <emma:interpretation id="interp4" emma:lang="pt-BR" emma:confidence="0">
                  <emma:literal>21</emma:literal>
                </emma:interpretation>
              </emma:one-of>
            </emma:emma>
          </inkml:annotationXML>
          <inkml:trace contextRef="#ctx0" brushRef="#br0">242 179 194 0,'0'0'6'15,"0"0"27"-15,0 0 34 16,0 0-23-16,0 0-12 15,0 0-3-15,-42-51-5 16,38 38-1-16,4 1-5 16,0-1-7-16,0-3-3 15,0 5-4-15,18-3-4 16,18-2-1-16,11 2-4 16,3 5-1-16,-3 5 1 0,-8 4-4 15,-16 14-3-15,-15 21-4 16,-8 16 9-16,-4 8 5 15,-39 9 1-15,-19 1 1 16,-12-8 0-16,3-11 1 16,9-7 0-16,7-9 1 15,17-11-1-15,7-8 2 16,11-6-2-16,16-6 1 16,4-3-1-16,0 0 3 15,0 0-4-15,0-3-5 16,8-3 4-16,-4 2-7 0,8 1-1 15,3 3 6-15,1 0 0 16,4 0 3-16,6 12 6 16,-2 5 2-16,7 2 3 15,1-3-1-15,2-7-3 16,2 0-3-16,-1-9-4 16,3 0-4-16,2-9-15 15,-1-21-76-15,-5-6-123 16</inkml:trace>
          <inkml:trace contextRef="#ctx0" brushRef="#br0" timeOffset="368.2612">421-300 244 0,'0'0'3'16,"0"0"41"-16,133 133 10 15,-78-59-3-15,-1 9-16 16,1 5-9-16,-13 5-6 16,-10-2-9-16,-5-2 4 15,-15-9-5-15,-8-2-6 16,-4-2-1-16,0-7 2 15,-12-2-1-15,-15-5 2 0,-1-10-2 16,-6-6 2 0,6-8-1-16,8-7-2 0,5-8 0 15,7-4-3-15,8-6-1 16,0-1-6-16,0 0-8 16,0-6-20-16,0-3-41 15,0-3-65-15</inkml:trace>
        </inkml:traceGroup>
        <inkml:traceGroup>
          <inkml:annotationXML>
            <emma:emma xmlns:emma="http://www.w3.org/2003/04/emma" version="1.0">
              <emma:interpretation id="{6F096913-03E4-4D66-AFBF-EF3DB1642A93}" emma:medium="tactile" emma:mode="ink">
                <msink:context xmlns:msink="http://schemas.microsoft.com/ink/2010/main" type="inkWord" rotatedBoundingBox="2264,1130 3794,1109 3804,1803 2274,1824"/>
              </emma:interpretation>
              <emma:one-of disjunction-type="recognition" id="oneOf1">
                <emma:interpretation id="interp5" emma:lang="pt-BR" emma:confidence="0">
                  <emma:literal>0:</emma:literal>
                </emma:interpretation>
                <emma:interpretation id="interp6" emma:lang="pt-BR" emma:confidence="0">
                  <emma:literal>0.</emma:literal>
                </emma:interpretation>
                <emma:interpretation id="interp7" emma:lang="pt-BR" emma:confidence="0">
                  <emma:literal>O:</emma:literal>
                </emma:interpretation>
                <emma:interpretation id="interp8" emma:lang="pt-BR" emma:confidence="0">
                  <emma:literal>O..</emma:literal>
                </emma:interpretation>
                <emma:interpretation id="interp9" emma:lang="pt-BR" emma:confidence="0">
                  <emma:literal>o:</emma:literal>
                </emma:interpretation>
              </emma:one-of>
            </emma:emma>
          </inkml:annotationXML>
          <inkml:trace contextRef="#ctx0" brushRef="#br0" timeOffset="9270.6951">3127 261 284 0,'0'0'0'0,"0"0"8"16,0 0-8-16,0 0 2 15,0 0-2-15,0 0-7 16,16 13-25-16,-4-11-28 15,1-2-85-15</inkml:trace>
          <inkml:trace contextRef="#ctx0" brushRef="#br0" timeOffset="9419.8006">3182 452 133 0,'0'0'12'0,"0"0"42"16,0 0-18-16,0 0-9 15,0 0-17-15,0 0-10 16,90-12-28-16,-77 3-50 16</inkml:trace>
          <inkml:trace contextRef="#ctx0" brushRef="#br0" timeOffset="8714.5974">2032 333 89 0,'0'0'3'0,"0"0"15"16,0 0 20-16,0 0-2 15,0 0-7-15,0 0-3 16,12 118-4-16,-5-91 4 16,1-1-5-16,0-7-5 15,4-1 1-15,0-4-2 16,6 1 0-16,-2-2-4 15,4-2 4-15,3-4-4 0,-3-5-2 16,7-2-3 0,4 0 3-16,-3-3 0 0,2-14-1 15,2-3-5-15,-5-3 1 16,1-3-3-16,-2-5 1 16,-2 0-2-16,-1-4 3 15,-7-1-2-15,0-9-1 16,-8-3 0-16,-4-5-1 15,-4-2-2-15,0 4 0 16,-4 5 0-16,-16 5 0 16,-7 5 1-16,-5 7-1 15,-6 4-3-15,-9 4 3 16,-4 10-3-16,0 1 0 0,-3 10 5 16,3 0 0-16,5 3-6 15,3 12 0-15,-1 9 2 16,2 5 1-16,3 1 3 15,3 9 1-15,6-3 0 16,6 2 1-16,1-2 0 16,3 1 4-16,4-3-3 15,8 2 2-15,0-4 0 16,8 0 0-16,0-5-1 16,0-4 0-16,4-5 3 15,8-4 1-15,12-5 0 16,3-2 1-16,9-7 7 0,6 0-3 15,5-2-5 1,-5-12-4-16,6-3-2 16,-5 2 1-16,-5 3-2 0,-2 3 2 15,-1 0-2-15,-2 2 2 16,4-3 2-16,1 4 0 16,-6-3 0-16,3 1-1 15,-3 4 0-15,-2 0-2 16,-2 3 1-16,-1-2-1 15,-3 3-1-15,-2-1 0 16,-2 1-1-16,-4-1-2 16,-8 1-7-16,-4 0-12 15,-4 0-23-15,0 0-30 16,0 0-43-16,0 0-110 16</inkml:trace>
        </inkml:traceGroup>
        <inkml:traceGroup>
          <inkml:annotationXML>
            <emma:emma xmlns:emma="http://www.w3.org/2003/04/emma" version="1.0">
              <emma:interpretation id="{58633669-B12A-4B90-9514-D5FCE769D746}" emma:medium="tactile" emma:mode="ink">
                <msink:context xmlns:msink="http://schemas.microsoft.com/ink/2010/main" type="inkWord" rotatedBoundingBox="4540,891 9954,816 9972,2052 4557,2127"/>
              </emma:interpretation>
              <emma:one-of disjunction-type="recognition" id="oneOf2">
                <emma:interpretation id="interp10" emma:lang="pt-BR" emma:confidence="0">
                  <emma:literal>parâmetro</emma:literal>
                </emma:interpretation>
                <emma:interpretation id="interp11" emma:lang="pt-BR" emma:confidence="0">
                  <emma:literal>perímetro</emma:literal>
                </emma:interpretation>
                <emma:interpretation id="interp12" emma:lang="pt-BR" emma:confidence="0">
                  <emma:literal>perímetros</emma:literal>
                </emma:interpretation>
                <emma:interpretation id="interp13" emma:lang="pt-BR" emma:confidence="0">
                  <emma:literal>perime-lo</emma:literal>
                </emma:interpretation>
                <emma:interpretation id="interp14" emma:lang="pt-BR" emma:confidence="0">
                  <emma:literal>parametros</emma:literal>
                </emma:interpretation>
              </emma:one-of>
            </emma:emma>
          </inkml:annotationXML>
          <inkml:trace contextRef="#ctx0" brushRef="#br0" timeOffset="10124.2709">4036 431 162 0,'0'0'6'0,"0"0"19"0,0 0 14 15,0 0 2-15,78 115-15 16,-55-64 6-16,-3-1 0 16,0 5-8-16,-2-5-5 15,-6-7-2-15,0-7-1 16,-4-7 0-16,-4-8-5 15,-2-5-1-15,0-8-3 16,-2-3-1-16,0-5-2 16,0 0 8-16,0 0 0 15,0 0 3-15,0-4-3 16,-8-12-9-16,-12-8-2 16,4-7-1-16,-6-7 0 0,-2-10-2 15,-3-11 0-15,3-7-2 16,5-5-5-16,0-1-3 15,3 4-4-15,12 11-10 16,0 4 11-16,4 12-8 16,0 6-3-16,4 12-5 15,23 7 2-15,0 11 4 16,3 5 13-16,11 0 12 16,-7 17 3-16,2 13 6 15,-5 5 3-15,-7 3 0 16,-10 1 3-16,-6-3 1 0,-8-6 1 15,0-7-5 1,-8 1-1-16,-10-9-3 0,-2-2 0 16,-5-1 0-1,7-7-6-15,6-1-2 0,4-4-1 16,8 0-7-16,0 0-8 16,0 0-18-16,0 0-29 15,4-12-35-15,16-2-51 16</inkml:trace>
          <inkml:trace contextRef="#ctx0" brushRef="#br0" timeOffset="10635.633">4587 165 206 0,'0'0'2'0,"0"0"17"0,0 0 16 16,0 0-6-16,131-3-5 16,-95 1-1-16,-2 2-9 15,-2 0-9-15,-1 0-3 16,-4 5-2-16,0 9 0 16,-3-5 0-16,-7 5-3 15,1 1 3-15,-3-1-1 16,-7 0-4-16,0 2 4 15,-4-2 0-15,-4-1 1 0,0-4 0 16,0-3 2-16,-16-1-1 16,-11 2 3-16,0-3-4 15,-9-2-3-15,2-2-1 16,-1 3-3-16,-1-3 3 16,6 0 4-16,2 0 0 15,1 0 0-15,7 0 1 16,-4 5 1-16,6 2-1 15,2 6 1-15,0 1 0 16,4 4 1-16,2 5 5 16,9 2 2-16,1 2 5 15,0 4-2-15,5-5-5 16,25-3 4-16,8-5-4 0,7-13-7 16,17-5-1-16,0-4-18 15,7-19-36-15,-10-5-49 16,-10-3-83-16</inkml:trace>
          <inkml:trace contextRef="#ctx0" brushRef="#br0" timeOffset="11206.0403">5233 340 44 0,'0'0'23'15,"0"0"28"-15,0 0-3 16,0 0-18-16,0 0 2 15,0 0-1-15,113 76 4 16,-105-61-1-16,-8-3 1 16,2-3-18-16,-2-5-3 0,0-4-8 15,0 0 4-15,0 0 3 16,0 0 4-16,0 0 0 16,0-7-7-16,0-4-7 15,-10-5-2-15,2 1 0 16,0-2 2-16,-4-10-3 15,4 2-3-15,-2-6-2 16,6-5-10-16,4 1-14 16,0 3-2-16,0 5-8 15,8 9-4-15,14 10 7 16,-2 8 10-16,3 0 10 16,1 0 16-16,0 14 2 0,-2 0 8 15,-2 4 3-15,-4 3 9 16,-8 1-3-16,-1-1-2 15,-7-6 9-15,0 2-2 16,0-7-8-16,0-2-3 16,-6-4-2-16,2-3-5 15,3-1-2-15,1 3-3 16,0-2-1-16,0 0-1 16,0 6-3-16,0-1 3 15,4 4 1-15,11 0 0 0,5 2 2 16,1-2 3-1,8-1 0-15,3-1 2 0,3-5-7 16,-1-3 0 0,-2 0 0-16,3 0-14 0,-8-1-28 15,-4-13-47-15,-7-4-90 16</inkml:trace>
          <inkml:trace contextRef="#ctx0" brushRef="#br0" timeOffset="12089.6622">5771-135 211 0,'0'0'88'0,"0"0"-81"0,0 0 25 16,0 0 2-16,0 0-10 16,0 0-14-16,113-57-2 15,-86 47-1-15,-3 2-3 16,-3 1-2-16,0 4 0 16,-1 0-2-16,-2 3 2 15,-1 0-2-15,3 0 1 16,-7 0-1-16,8 12 1 15,-1 2-1-15,0 0 1 16,-1 3 3-16,1-2-3 16,-4 1-1-16,-3-6 0 15,4-1-5-15,-1-1-15 16,0-5-37-16,3-3-75 0</inkml:trace>
          <inkml:trace contextRef="#ctx0" brushRef="#br0" timeOffset="11692.3813">5826 147 228 0,'0'0'5'16,"0"0"21"-16,0 0 6 16,0 0 4-16,109 0-12 15,-71 0-2-15,0 0-1 0,3 0-2 16,1 0-10-16,-10 3-2 15,-1 6-6-15,-3 2-1 16,-10-1-1-16,-2 1-1 16,0 2 0-16,-8-2 0 15,-4-2 2-15,0-2-1 16,-2-2-1-16,-2-1-2 16,0-4 3-16,0 0 1 15,-4 0 1-15,-18 0 4 16,-6 3-5-16,-6-3-4 0,-5 0 1 15,3 0 0 1,-2 0 0-16,1 1 3 16,7 3 0-16,6 4 0 0,6-2 2 15,2 3-1-15,8 5 0 16,0 3 2-16,4 1 2 16,4 2 4-16,0 0 0 15,8-2 3-15,16-1-2 16,6-5 1-16,10-6-1 15,7-6-5-15,7 0-5 16,-7 0-9-16,-5-17-18 16,-10 2-40-16,-5-8-38 15,-11 1-106-15</inkml:trace>
          <inkml:trace contextRef="#ctx0" brushRef="#br0" timeOffset="14723.5273">6610 231 105 0,'0'0'7'0,"0"0"-2"16,0 0 25-1,0 0-7-15,0 0 7 0,0 0 3 16,85 25 0-16,-73-15-10 16,4 5 4-16,3 2-3 15,-4 4-5-15,1 2-3 16,3 1 1-16,-3-3-6 16,-4 0-3-16,-4-4-3 15,0-8 1-15,-7-3-1 16,3-6 0-16,-1 0 4 15,-3 0 8-15,7 0 1 16,-7-13-3-16,3-7-11 16,5-3-4-16,0 2 0 15,-4 0 0-15,0-1 0 16,8 4-5-16,-4 0-3 0,11 1-7 16,-3 8-6-16,5 7 4 15,4 2 3-15,-5 0 7 16,-2 6 7-16,-1 12-1 15,-5 4 0-15,-4 0-1 16,4-1 2-16,-8 0 2 16,1-6 2-16,2 0 0 15,-1-4-1-15,-2-5 3 16,0-2 3-16,0-2 2 16,-4-2-2-16,0 0 1 15,0 0-2-15,4 0-1 16,0 0-1-16,0-11-6 15,8-4 0-15,0-6-6 16,3 3-4-16,-3-2 0 0,0 1-8 16,4 1 2-16,-4 2-7 15,2 10 2-15,2 6 2 16,1 0 8-16,5 1 11 16,-6 17 3-16,0 3 5 15,0 2-1-15,-2 5 6 16,-2-4-2-16,-4-1 0 15,-4-2 0-15,4-4-4 16,-4-8 2-16,-3-5-4 16,3-4-1-16,-4 0-4 15,3 0 0-15,8 0-13 16,5-13-30-16,-4-4-42 16,0 0-76-16</inkml:trace>
          <inkml:trace contextRef="#ctx0" brushRef="#br0" timeOffset="15082.7855">7662 381 12 0,'0'0'31'0,"0"0"-6"16,0 0 12-16,0 0 6 15,109-66-15-15,-97 48-8 16,-4 0-1-16,-8-3 3 15,0-1 1-15,0-1-12 0,-8-2-9 16,-4 5-1-16,0 5 0 16,4 9 3-16,1 4-1 15,0 2 1-15,3 0-4 16,-4 8 6-16,5 13 0 16,3 9 5-16,0 5 4 15,0 2 12-15,15 2 5 16,7-7-8-16,2-1 0 15,3-10-3-15,5-7-8 16,2-8-7-16,4-6-6 16,7 0 0-16,-3-17-21 15,5-13-43-15,-11-6-69 16,-2-6-89-16</inkml:trace>
          <inkml:trace contextRef="#ctx0" brushRef="#br0" timeOffset="15352.7249">8146-381 235 0,'0'0'20'0,"0"0"-2"16,0 0 26-16,101 132 13 15,-77-68-1-15,3 4-11 16,-7 7-11-16,2-2-3 15,-2-1-16-15,-3-5-8 16,1-7-6-16,-6-9-1 0,-4-11-2 16,0-10-9-16,-8-9-11 15,0-9-14-15,0-6-23 16,0-6-22-16,-8 0-7 16,-8-3-33-16</inkml:trace>
          <inkml:trace contextRef="#ctx0" brushRef="#br0" timeOffset="16214.1661">8298 222 192 0,'0'0'61'16,"0"0"24"-16,0 0-18 15,0 0-24-15,0 0-29 16,0 0-8-16,117-48-3 16,-75 44-3-16,-6-1-1 0,3 5-3 15,-12 0-6-15,-4 0-1 16,-7 0-3-16,-4 9 6 15,-7 0 0 1,3 5 8-16,2 6 5 0,-3-1 2 16,1 6 6-16,-4-1 3 15,4-2-1-15,0 0-2 16,0-6-5-16,-2-1 0 16,-2-6-4-16,1-6-1 15,-5 0 2-15,0-3-2 16,0 0 4-16,0 0-1 15,0-3-5-15,0-13-1 16,0-2-3-16,0-1-5 16,0-3 5-16,-9-5-3 0,1-3-6 15,6-4-9-15,2 5-9 16,0-1-6-16,4 5-23 16,15 7 15-16,-3 9-4 15,1 8 16-15,-2 1 32 16,-1 0 1-16,-2 10 17 15,-4 12 16-15,0 3 6 16,-2 7 3-16,-4 3 0 16,-2 3-8-16,0-5 3 15,0-1-5-15,0-8-14 16,0-6-8-16,0-3-8 0,12-8-3 16,15-2 0-16,1-5-1 15,10 0 1-15,5-3-5 16,3-12-3-16,-4-1-3 15,-5 2-6-15,-9 0-9 16,-10 5 9-16,-10-2-6 16,-4 2-3-16,-4 3-13 15,0 2-26-15,0 3-17 16,-4 1 36-16,0 0 21 16,4 0 16-16,0 0 6 15,4 0 3-15,12 1 21 16,9 4 15-16,5 0 14 0,4-2 0 15,-2-3-7 1,3 0-13-16,1 0 0 0,-2 0-7 16,-10 0-1-16,3-13-7 15,-11-2 1-15,-5-3-3 16,-5-2 0-16,-6-1-1 16,0-3 0-16,-2-2-8 15,-17 2-3-15,-16 2-2 16,3 6 1-16,-10 7-4 15,0 9 1-15,5 0 0 16,4 1 1-16,8 19-1 16,3 3-5-16,10 4 0 15,7 0-10-15,1 3-17 0,4-3-37 16,0-2-77-16</inkml:trace>
        </inkml:traceGroup>
        <inkml:traceGroup>
          <inkml:annotationXML>
            <emma:emma xmlns:emma="http://www.w3.org/2003/04/emma" version="1.0">
              <emma:interpretation id="{41FA2307-B52F-4E5C-B46A-7B8597F00B62}" emma:medium="tactile" emma:mode="ink">
                <msink:context xmlns:msink="http://schemas.microsoft.com/ink/2010/main" type="inkWord" rotatedBoundingBox="11031,981 12161,965 12170,1620 11040,1636"/>
              </emma:interpretation>
              <emma:one-of disjunction-type="recognition" id="oneOf3">
                <emma:interpretation id="interp15" emma:lang="pt-BR" emma:confidence="0">
                  <emma:literal>de</emma:literal>
                </emma:interpretation>
                <emma:interpretation id="interp16" emma:lang="pt-BR" emma:confidence="0">
                  <emma:literal>dó</emma:literal>
                </emma:interpretation>
                <emma:interpretation id="interp17" emma:lang="pt-BR" emma:confidence="0">
                  <emma:literal>da</emma:literal>
                </emma:interpretation>
                <emma:interpretation id="interp18" emma:lang="pt-BR" emma:confidence="0">
                  <emma:literal>dá</emma:literal>
                </emma:interpretation>
                <emma:interpretation id="interp19" emma:lang="pt-BR" emma:confidence="0">
                  <emma:literal>doe</emma:literal>
                </emma:interpretation>
              </emma:one-of>
            </emma:emma>
          </inkml:annotationXML>
          <inkml:trace contextRef="#ctx0" brushRef="#br0" timeOffset="17100.7957">10594-235 225 0,'0'0'2'15,"0"0"29"-15,0 0 3 16,0 0 4-16,82 105-3 16,-66-47 3-16,3 4-8 15,1 3-7-15,-7 0 3 16,3-6-7-16,1-12-2 0,-5-15-5 16,2-10-9-16,-6-12 1 15,-1-3-1-15,-4-5-2 16,-3-2 0-16,0 0 2 15,0 0 2-15,0-1-2 16,-6-17-3-16,-16-4-8 16,2-1 2-16,-14-3-1 15,-3 5 4-15,3 4 0 16,4 6 3-16,6 7-3 16,0 1-1-16,7 3 1 15,-1 0 2-15,6 17 0 16,0 7 1-16,3 8 0 15,9 0 1-15,0 0-1 0,3 2 3 16,23-5 3 0,6-4-2-16,11-4-2 0,7-7-2 15,5-10 0-15,3-4-4 16,5 0 2-16,-1-12-4 16,5-9 1-16,-5-5 5 15,-6 1 1-15,-7-2 0 16,-6 0 1-16,-14 0 0 15,-4-5 1-15,-9 3-2 16,-4 6-1-16,-12 6 2 16,0 11 1-16,0 6-3 15,0 0 3-15,0 0-3 16,0 0-3-16,-8 2-1 16,0 13 4-16,0 6 0 0,0 2-2 15,8 6 0-15,0-2 2 16,0 1 4-16,16 2 1 15,8-6 4 1,10-5-4-16,8-4-5 0,3-8 1 16,1-2-1-16,1-5-6 15,-1 0-8-15,-10-14-29 16,-1-6-25-16,-11-3-48 16,-8-4-132-16</inkml:trace>
        </inkml:traceGroup>
        <inkml:traceGroup>
          <inkml:annotationXML>
            <emma:emma xmlns:emma="http://www.w3.org/2003/04/emma" version="1.0">
              <emma:interpretation id="{3AAEFAFD-1FC4-42E5-ACA0-5FBB148F6D54}" emma:medium="tactile" emma:mode="ink">
                <msink:context xmlns:msink="http://schemas.microsoft.com/ink/2010/main" type="inkWord" rotatedBoundingBox="12910,947 17828,879 17838,1597 12920,1666"/>
              </emma:interpretation>
              <emma:one-of disjunction-type="recognition" id="oneOf4">
                <emma:interpretation id="interp20" emma:lang="pt-BR" emma:confidence="0">
                  <emma:literal>interesse</emma:literal>
                </emma:interpretation>
                <emma:interpretation id="interp21" emma:lang="pt-BR" emma:confidence="0">
                  <emma:literal>intuísse</emma:literal>
                </emma:interpretation>
                <emma:interpretation id="interp22" emma:lang="pt-BR" emma:confidence="0">
                  <emma:literal>Interesse</emma:literal>
                </emma:interpretation>
                <emma:interpretation id="interp23" emma:lang="pt-BR" emma:confidence="0">
                  <emma:literal>intense</emma:literal>
                </emma:interpretation>
                <emma:interpretation id="interp24" emma:lang="pt-BR" emma:confidence="0">
                  <emma:literal>interesso</emma:literal>
                </emma:interpretation>
              </emma:one-of>
            </emma:emma>
          </inkml:annotationXML>
          <inkml:trace contextRef="#ctx0" brushRef="#br0" timeOffset="18247.6056">12834 183 80 0,'0'0'149'16,"0"0"-105"-16,0 0 31 15,0 0-21-15,0 0-11 16,104 97-20-16,-88-87-13 15,3-2-2-15,-3-4-6 16,-1-4-2-16,8 0-4 16,-3 0-8-16,1-8-3 15,5-10 3-15,-9-1-4 16,3-3 8-16,-3 0 7 0,-5 0 1 16,1-4 1-1,2 3 1-15,-1 1 2 0,2 8-2 16,2 8 0-16,0 6 1 15,1 0 0-15,-2 6 5 16,3 16 2-16,1 3 0 16,-3 7 5-16,2 3-2 15,1-2-1-15,0-7-2 16,4-11-5-16,1-6-5 16,2-9-4-16,5 0-12 15,-4-6-38-15,4-26-75 16</inkml:trace>
          <inkml:trace contextRef="#ctx0" brushRef="#br0" timeOffset="18503.7875">13682-285 269 0,'0'0'0'0,"0"0"65"15,79 133 5-15,-41-73-3 16,-17 7-18-16,6 4-19 16,0 0-7-16,-10-8-16 15,4-4-7-15,-9-14-2 16,-4-10-11-16,-8-12-17 0,0-9-22 16,0-7-17-16,-8-4-11 15,-9-3-9-15,-4 0-32 16</inkml:trace>
          <inkml:trace contextRef="#ctx0" brushRef="#br0" timeOffset="20521.2169">13770 206 147 0,'0'0'87'0,"0"0"7"16,0 0-31-16,0 0-27 16,0 0-12-16,0 0-10 15,121-46-4-15,-64 39-4 16,-1-1-4-16,9-2-2 15,-1-3 1-15,-3 0-1 0,-9 0-1 16,-11-2-1 0,-9-2-3-16,-6 2-5 0,-16-3 2 15,-4 2-1-15,-6 2-4 16,0 1-6-16,0 6 10 16,-6 3 5-16,-12 4 4 15,0 0 3-15,-2 7 0 16,0 11-1-16,-3 11 1 15,9 3 2-15,4 5 2 16,10 4 3-16,0 1 2 16,0-5-1-16,14-4-6 15,15-10 0-15,0-9-5 16,8-6-3-16,1-8-7 16,-1 0-18-16,5-5-11 0,-9-13-30 15,2-5-15-15,-4-2 8 16,-5 4 40-16,-9 3 27 15,-1 4 9-15,-2 5 12 16,-2 3 14-16,-7 6-1 16,6 0 4-16,-3 0 0 15,0 0 8-15,-3 11 2 16,4 2-11-16,-9 1-3 16,4-5-2-16,-4 2-4 15,4-4 0-15,-4-5-6 16,0-2 0-16,4 0-3 0,-4 0 4 15,0 0-2 1,0-2 3-16,0-11-6 0,0-4-8 16,4 0-1-1,0-4-2-15,0-6-1 0,1-6-5 16,3-7-13-16,10-1-18 16,2 3-12-16,1 10-3 15,4 13 28-15,-4 12 13 16,-2 3 13-16,0 0 1 15,-6 18 6-15,-3 5 18 16,-2 6 2-16,-4 2 6 16,-4 1 4-16,0 4-11 15,0-1-1-15,0-2-2 0,-8-7-4 16,-2-7-7-16,6-6-6 16,4-4-5-16,0-5-1 15,0 1 0-15,0-1 0 16,8 1 2-16,10 3-1 15,5-3 1-15,2-1-2 16,12 0 0-16,-1-3 0 16,7-1-2-16,3 0-2 15,-3 0 4-15,1-9 0 16,-2-5-1-16,-3-8 0 16,-6-4 1-16,-4-7-1 15,-13-5 1-15,-4 1-4 16,-8 6-4-16,-4 11 5 15,0 3 2-15,0 8-3 0,0 5 2 16,0 4 0 0,0 0-2-16,-4 0-1 0,-4 9-14 15,-2 18 19 1,0 12 4-16,2 3-2 0,4 3 1 16,4-4 0-16,0-6 5 15,8-7-4-15,14-7 1 16,7-7-4-16,-4-6-1 15,8-8 1-15,-4 0-1 16,5-9-1-16,-5-13-7 16,4-4 4-16,-8-1 0 15,5-7 2-15,-10-1 2 0,-4-4-3 16,-3 1 2-16,4 7-6 16,-5 8 6-16,1 10-4 15,-1 9-3-15,-1 4-4 16,8 0 7-16,-2 10 3 15,1 8 1-15,5 5-1 16,-6 3 2-16,-1 2 0 16,1 0 0-16,-5-4 3 15,-6 2-3-15,-2-2 1 16,-2-1 4-16,-2 3-2 16,0-6-1-16,0-3-2 15,-2-4-4-15,-12-6-4 16,-3-1-3-16,-4-4 8 15,1-2 0-15,-5 0 3 16,7 0-4-16,3 0-6 16,7-8 3-16,-2 1 3 0,9-2 4 15,1 1-4-15,0 3-1 16,0 1 3-16,0 3 2 16,11 1 1-16,6 0 3 15,9 0-1-15,6 0 3 16,0 0 0-16,7-3 2 15,2-2-1-15,1-1-1 16,4-8-3-16,0-3 1 16,-1-4-2-16,-7-4-1 0,-5-3 1 15,-3-5 1 1,-10-6-3-16,-4-3 2 0,-7 5-5 16,-2 6 3-16,0 5 0 15,-3 11 4-15,0 10-2 16,0 5 2-16,-4 0-4 15,8 0-2-15,0 8 2 16,4 10 2-16,4 7 3 16,2 1-2-16,2 2 3 15,0 3-1-15,3 2 0 16,-3-1-2-16,2 0 0 16,-6 2 0-16,-7-8-3 15,-2-4 0-15,-7-7-5 16,0-6-7-16,-15-1 7 15,-7-4 5-15,1-3 4 0,-3-1-1 16,5 0-1-16,8 0-1 16,6 0-1-16,5 0 1 15,0 0-1-15,0 0-3 16,16 0-3-16,11-5 1 16,15-7 5-16,3 1 0 15,9-3 0-15,-7-7 0 16,3 1-1-16,-8-4-2 15,-5-8-3-15,0-4 4 16,-7-6-6-16,-5-2-4 16,-12 4 3-16,-5 9 9 15,-5 10 1-15,-3 7 8 0,0 11-1 16,0 3-3 0,0 0 0-16,-15 8-3 0,-2 19 2 15,-4 12 3-15,7 6 4 16,10 7 0-16,4-4 0 15,2 0 4-15,24 0 5 16,6-10-1-16,9-3-8 16,3-6-3-16,0-8-2 15,5-12-1-15,2-8-2 16,-1-1 1-16,5 0-4 16,-6-10-2-16,-4-2-3 15,-10-2-12-15,-23 5-1 16,-8 3-10-16,-4 1-38 15,0 1-76-15</inkml:trace>
          <inkml:trace contextRef="#ctx0" brushRef="#br0" timeOffset="17682.205">12420 141 203 0,'0'0'32'0,"0"0"-13"0,0 0 41 16,0 0-11-16,48 120-7 16,-34-83-2-16,1-1-8 15,-3-7-4-15,0-11-8 16,0-6-15-16,-7-10-5 15,-1-2-2-15,1 0-8 16,-5-2-16-16,0-22-59 16,0-11-98-16</inkml:trace>
          <inkml:trace contextRef="#ctx0" brushRef="#br0" timeOffset="17834.313">12397-19 258 0,'0'0'54'0,"0"0"-51"16,0 0 12-16,0 0-15 15,0 0 0-15,120 9-42 16,-95 0-113-16</inkml:trace>
        </inkml:traceGroup>
      </inkml:traceGroup>
    </inkml:traceGroup>
    <inkml:traceGroup>
      <inkml:annotationXML>
        <emma:emma xmlns:emma="http://www.w3.org/2003/04/emma" version="1.0">
          <emma:interpretation id="{A5CB4029-EE6C-437E-926E-800E949F75FF}" emma:medium="tactile" emma:mode="ink">
            <msink:context xmlns:msink="http://schemas.microsoft.com/ink/2010/main" type="paragraph" rotatedBoundingBox="2391,2637 9963,2778 9938,4137 2366,399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DD89E9E-5450-4A59-9849-BBADC26AEECE}" emma:medium="tactile" emma:mode="ink">
              <msink:context xmlns:msink="http://schemas.microsoft.com/ink/2010/main" type="inkBullet" rotatedBoundingBox="2391,2637 3843,2664 3820,3894 2368,3867"/>
            </emma:interpretation>
            <emma:one-of disjunction-type="recognition" id="oneOf5">
              <emma:interpretation id="interp25" emma:lang="pt-BR" emma:confidence="0">
                <emma:literal>ô,</emma:literal>
              </emma:interpretation>
              <emma:interpretation id="interp26" emma:lang="pt-BR" emma:confidence="0">
                <emma:literal>ô</emma:literal>
              </emma:interpretation>
              <emma:interpretation id="interp27" emma:lang="pt-BR" emma:confidence="0">
                <emma:literal>ô.</emma:literal>
              </emma:interpretation>
              <emma:interpretation id="interp28" emma:lang="pt-BR" emma:confidence="0">
                <emma:literal>ô:</emma:literal>
              </emma:interpretation>
              <emma:interpretation id="interp29" emma:lang="pt-BR" emma:confidence="0">
                <emma:literal>o:</emma:literal>
              </emma:interpretation>
            </emma:one-of>
          </emma:emma>
        </inkml:annotationXML>
        <inkml:trace contextRef="#ctx0" brushRef="#br0" timeOffset="49314.4936">1871 1621 232 0,'0'0'13'0,"0"0"28"16,0 0 3-16,0 0-22 15,0 0-6-15,0 0-2 16,107-95 0-16,-73 72-2 15,1 3 0-15,1 0-3 16,-10 6-7-16,-6 2 3 16,-4 4-1-16,-8 7-1 15,1 1-3-15,5 0 0 16,5 4-4-16,5 18 4 16,3 3 4-16,1 7 1 15,2-2-1-15,-2-1 0 0,7-4-2 16,-7-3-1-1,-6-1 0-15,-2-7-1 0,-4-5 0 16,-1-4-8-16,-7-1-29 16,0-4-58-16,0 0-76 15</inkml:trace>
        <inkml:trace contextRef="#ctx0" brushRef="#br0" timeOffset="48790.449">2032 2494 19 0,'0'0'93'0,"0"0"-83"0,0 0 22 15,55 108 6-15,-25-88-9 16,2-2-8-16,3-7 3 16,0-3-1-16,0-8 5 15,-4 0-1-15,-4 0-7 16,-3-5-6-16,-5-15 5 15,1-6-1-15,-4-6-4 16,-2-5-5-16,2-3-2 16,0-6-5-16,-4-1 0 15,-4-4-2-15,-1 0 1 16,-7-4-1-16,0-4 0 16,-15 3 0-16,-17 6-5 15,-10 1-1-15,-9 11 5 0,-7 11-8 16,-5 9 9-1,9 8-7-15,3 10 6 0,8 0-1 16,0 19 0-16,9 13 2 16,2 10 5-16,9 3-3 15,11 0 3-15,8 2-1 16,4-6 2-16,0-5 1 16,8-2-4-16,7-7-2 15,5-9 7-15,4-5-4 16,-2-8 4-16,6-2 0 15,-1-3 0-15,5 0-2 16,2-3 0-16,2-7 0 0,3-3-1 16,3-1-1-16,3 0 0 15,8-3 1-15,-2 0-1 16,-1 5 0-16,-7-1 1 16,-7-1-3-16,-6 10-1 15,-10-1-1-15,-12 2 0 16,-4 3-1-16,-4-1-5 15,0-1-20-15,0-1-39 16,-12-6-97-16</inkml:trace>
        <inkml:trace contextRef="#ctx0" brushRef="#br0" timeOffset="49630.7201">3077 2327 355 0,'0'0'4'16,"0"0"1"-16,0 0 5 16,0 0-9-16,0 0-1 15,0 0-16-15,46 9-61 16,-22-7-70-16</inkml:trace>
        <inkml:trace contextRef="#ctx0" brushRef="#br0" timeOffset="49782.8248">3186 2548 186 0,'0'0'20'16,"0"0"22"-16,0 0 15 15,0 0-12-15,0 0-20 16,0 0-20-16,70 9-5 15,-42-12-60-15,-6-13-179 16</inkml:trace>
      </inkml:traceGroup>
      <inkml:traceGroup>
        <inkml:annotationXML>
          <emma:emma xmlns:emma="http://www.w3.org/2003/04/emma" version="1.0">
            <emma:interpretation id="{A9E65E7F-7FED-4C2B-BD69-451D42B1D426}" emma:medium="tactile" emma:mode="ink">
              <msink:context xmlns:msink="http://schemas.microsoft.com/ink/2010/main" type="line" rotatedBoundingBox="4455,2847 9960,2949 9938,4137 4433,4035"/>
            </emma:interpretation>
          </emma:emma>
        </inkml:annotationXML>
        <inkml:traceGroup>
          <inkml:annotationXML>
            <emma:emma xmlns:emma="http://www.w3.org/2003/04/emma" version="1.0">
              <emma:interpretation id="{5A9BF964-7821-4411-8C0B-B6F230F3B72B}" emma:medium="tactile" emma:mode="ink">
                <msink:context xmlns:msink="http://schemas.microsoft.com/ink/2010/main" type="inkWord" rotatedBoundingBox="4455,2852 7058,2901 7040,3831 4438,3783"/>
              </emma:interpretation>
              <emma:one-of disjunction-type="recognition" id="oneOf6">
                <emma:interpretation id="interp30" emma:lang="pt-BR" emma:confidence="0">
                  <emma:literal>Em</emma:literal>
                </emma:interpretation>
                <emma:interpretation id="interp31" emma:lang="pt-BR" emma:confidence="0">
                  <emma:literal>eme</emma:literal>
                </emma:interpretation>
                <emma:interpretation id="interp32" emma:lang="pt-BR" emma:confidence="0">
                  <emma:literal>ema</emma:literal>
                </emma:interpretation>
                <emma:interpretation id="interp33" emma:lang="pt-BR" emma:confidence="0">
                  <emma:literal>Ema</emma:literal>
                </emma:interpretation>
                <emma:interpretation id="interp34" emma:lang="pt-BR" emma:confidence="0">
                  <emma:literal>em</emma:literal>
                </emma:interpretation>
              </emma:one-of>
            </emma:emma>
          </inkml:annotationXML>
          <inkml:trace contextRef="#ctx0" brushRef="#br0" timeOffset="50228.1406">3974 2016 194 0,'0'0'8'0,"0"0"17"0,-24 104 23 16,10-61-6-1,9 1 5-15,1-2-11 0,4-3-7 16,0 2-7-16,0-2-5 16,0-4-7-16,0-3 0 15,8 1-5-15,7-6 2 16,-3-2-2-16,4-7 0 16,1-4-2-16,8-4 1 15,3-2 2-15,6-7-1 16,4-1-1-16,7 0-1 15,5-1-3-15,1-11 0 16,-1-1 0-16,-3-1-2 0,-3-1 0 16,-6-2-5-1,-14 3-7-15,-5-1-12 0,-11 1-11 16,-8 1-24 0,0-4-38-16,-27 2-97 0</inkml:trace>
          <inkml:trace contextRef="#ctx0" brushRef="#br0" timeOffset="50470.3116">3993 2310 238 0,'0'0'9'0,"0"0"15"0,0 0 5 15,0 0 2-15,125-10-13 16,-69-2-8-16,5-2-3 16,8-6-2-16,-6 2-5 15,-9-2 0-15,-18 2-25 16,-13 1-44-16,-19-6-63 16</inkml:trace>
          <inkml:trace contextRef="#ctx0" brushRef="#br0" timeOffset="50664.4991">4094 1967 232 0,'0'0'39'16,"0"0"-24"-16,0 0 30 16,125-5-17-16,-78-4-14 15,11 3-9-15,5-8-1 16,-9 1-4-16,1 6 0 15,-9 2-22-15,-6 1-76 16,-13-1-164-16</inkml:trace>
          <inkml:trace contextRef="#ctx0" brushRef="#br0" timeOffset="51446.5961">4946 2228 152 0,'0'0'18'0,"0"0"31"15,29 101-2-15,-21-66-13 16,0-2-6-16,-4-13-12 15,0-3 3-15,-2-8-7 16,-2-5-1-16,0-4-6 0,2 0 8 16,-2 0 8-1,0-12 9-15,0-8-23 0,0-7-6 16,0-7 1-16,0-2-1 16,-4-3 0-16,-4-4 0 15,0-6 0-15,4-4 0 16,0-1-2-16,0 1 1 15,4 10-3-15,0 11 0 16,0 13-1-16,12 10-3 16,4 9 3-16,7 0 1 15,1 9-1-15,6 23 0 16,-6 6-1-16,0 8 5 16,3 7 1-16,-3-3 4 0,-2-4 2 15,2-8-3 1,-4-4 4-16,-1-12-3 0,-7-9-2 15,-4-4 1-15,0-8 0 16,1-1 5-16,8 0 4 16,-1-19-6-16,0-11-6 15,-2-2 0-15,3-3 1 16,-9-1-2-16,0-7 0 16,0-2 0-16,-4-10 0 15,4 2-5-15,-4 4-1 16,6 14-5-16,-2 15-2 15,4 7 7-15,0 13-3 16,0 0 1-16,11 0 3 16,-3 20 1-16,0 14 1 0,6 9 1 15,-2 10 2-15,-1 9 4 16,1 1 3-16,-4 1 3 16,2-4 0-16,-2 0 2 15,-3-10-1-15,5-7-7 16,-10-16-1-16,-4-9-1 15,-4-9-1-15,0-9-1 16,3 0-1-16,3-9-5 16,7-18-35-16,3-12-46 15,-8-4-95-15</inkml:trace>
          <inkml:trace contextRef="#ctx0" brushRef="#br0" timeOffset="51866.8929">5911 1933 111 0,'0'0'17'15,"0"0"25"-15,66 103 17 16,-42-51-3-16,7-1 5 16,-3 5-11-16,2-2-16 15,-6-6-1-15,-2-3-13 16,3-6-10-16,-9-11-2 15,-4-11-5-15,-2-8 0 16,-6-9 3-16,0 0 1 0,4 0 8 16,4-12-2-16,4-14-8 15,3-12-2 1,5-3-2-16,-4-3 0 0,2-14-1 16,2-9 0-16,3-16 0 15,-3-7-3-15,4 2 0 16,2 14-3-16,-6 18 4 15,-1 20 1-15,-7 15 0 16,-8 9-1-16,-4 9-6 16,0 3-11-16,-4 2-37 15,0 25-7-15,0 12-47 16,-12 8-152-16</inkml:trace>
        </inkml:traceGroup>
        <inkml:traceGroup>
          <inkml:annotationXML>
            <emma:emma xmlns:emma="http://www.w3.org/2003/04/emma" version="1.0">
              <emma:interpretation id="{1AF3A32A-70B7-4DE1-B5CB-9EA04148577A}" emma:medium="tactile" emma:mode="ink">
                <msink:context xmlns:msink="http://schemas.microsoft.com/ink/2010/main" type="inkWord" rotatedBoundingBox="7884,2910 8654,2925 8632,4113 7862,4098"/>
              </emma:interpretation>
              <emma:one-of disjunction-type="recognition" id="oneOf7">
                <emma:interpretation id="interp35" emma:lang="pt-BR" emma:confidence="0">
                  <emma:literal>pl</emma:literal>
                </emma:interpretation>
                <emma:interpretation id="interp36" emma:lang="pt-BR" emma:confidence="0">
                  <emma:literal>PI</emma:literal>
                </emma:interpretation>
                <emma:interpretation id="interp37" emma:lang="pt-BR" emma:confidence="0">
                  <emma:literal>p/</emma:literal>
                </emma:interpretation>
                <emma:interpretation id="interp38" emma:lang="pt-BR" emma:confidence="0">
                  <emma:literal>p.</emma:literal>
                </emma:interpretation>
                <emma:interpretation id="interp39" emma:lang="pt-BR" emma:confidence="0">
                  <emma:literal>P/</emma:literal>
                </emma:interpretation>
              </emma:one-of>
            </emma:emma>
          </inkml:annotationXML>
          <inkml:trace contextRef="#ctx0" brushRef="#br0" timeOffset="52501.3417">7354 2426 147 0,'0'0'27'0,"55"100"37"16,-34-47-10-16,0-4-5 15,-5-8-11-15,-4-8-1 16,-3-6-8-16,-6-11-9 16,1-7-5-16,-3-8-4 15,-1-1 3-15,0 0 12 0,0-10 4 16,0-16-16-1,-9-9-13-15,-3-7-1 0,-4-11 0 16,-2-6-3-16,2-10-5 16,0-4-4-16,8 3-3 15,8 8-6-15,0 10-6 16,4 11 2-16,17 14 0 16,12 12 2-16,3 10 9 15,3 5 8-15,-1 0 5 16,-5 20 1-16,-3 9 0 15,-11 5 2-15,-11 7 4 16,-8 5 6-16,-8-4 8 16,-33 4-1-16,-4-9-9 15,-5-4 2-15,-1-5-8 0,14-10-2 16,16-8-2-16,9-6-2 16,8-4-10-16,4 0-11 15,0-1-42-15,28-23-87 16</inkml:trace>
          <inkml:trace contextRef="#ctx0" brushRef="#br0" timeOffset="52826.5716">8134 1710 235 0,'0'0'10'16,"0"117"34"-16,0-27 27 16,-8 15-2-16,-4 11-25 15,4 6-14-15,0 1-13 16,-2-7 2-16,2-11-8 16,4-18-2-16,0-19-5 15,-4-18-2-15,4-12 0 16,0-10 0-16,0-13-1 15,0-8-1-15,4-7 0 0,0 0-2 16,0 0-2 0,0 0-9-16,0-22-29 0,24-10-60 15,18-15-50 1</inkml:trace>
        </inkml:traceGroup>
        <inkml:traceGroup>
          <inkml:annotationXML>
            <emma:emma xmlns:emma="http://www.w3.org/2003/04/emma" version="1.0">
              <emma:interpretation id="{A393394F-17D3-4797-9AE7-4DE27EB417FD}" emma:medium="tactile" emma:mode="ink">
                <msink:context xmlns:msink="http://schemas.microsoft.com/ink/2010/main" type="inkWord" rotatedBoundingBox="9236,2944 9959,2957 9944,3767 9221,3754"/>
              </emma:interpretation>
              <emma:one-of disjunction-type="recognition" id="oneOf8">
                <emma:interpretation id="interp40" emma:lang="pt-BR" emma:confidence="0">
                  <emma:literal>o</emma:literal>
                </emma:interpretation>
                <emma:interpretation id="interp41" emma:lang="pt-BR" emma:confidence="0">
                  <emma:literal>º</emma:literal>
                </emma:interpretation>
                <emma:interpretation id="interp42" emma:lang="pt-BR" emma:confidence="0">
                  <emma:literal>O</emma:literal>
                </emma:interpretation>
                <emma:interpretation id="interp43" emma:lang="pt-BR" emma:confidence="0">
                  <emma:literal>D</emma:literal>
                </emma:interpretation>
                <emma:interpretation id="interp44" emma:lang="pt-BR" emma:confidence="0">
                  <emma:literal>°</emma:literal>
                </emma:interpretation>
              </emma:one-of>
            </emma:emma>
          </inkml:annotationXML>
          <inkml:trace contextRef="#ctx0" brushRef="#br0" timeOffset="53492.0428">8848 2111 198 0,'0'0'17'15,"0"0"9"-15,-20 116 24 0,16-65 11 16,4 4-10-16,0 0-15 15,4-8-7-15,16-5-10 16,-3-11-6-16,8-9-6 16,1-9-1-16,7-12 0 15,5-1 3-15,2-9-4 16,7-19-2-16,-5-9-2 16,-2-4 1-16,-5-7-2 15,-11-5 0-15,-6-5 1 16,-10-8-1-16,-8-9-1 15,0-9-5-15,-8 1 1 16,-21 9-4-16,0 14 6 0,-6 22 2 16,-6 8 0-1,4 15 1-15,-2 6-4 0,-2 7 4 16,4 2-1-16,-6 0 1 16,-2 20 1-16,8 4 1 15,4 6-1-15,7 4 0 16,4 6 3-16,6 4 1 15,8 0 2-15,8 1 1 16,0-6-1-16,0-4 1 16,20-4-3-16,10-6-1 15,4-5 2-15,7-7 0 16,-3-5 0-16,4-8 0 16,-1 0-1-16,-3 0 0 15,2 0-2-15,-1-11-1 16,-5 3 0-16,2-1 2 0,3 2 0 15,3-1 0-15,-1-1-1 16,5 1-2-16,-8 3 1 16,-6 1-2-16,-5 3 0 15,-11 1 0-15,-9 0-2 16,-7 0-5-16,0 0-22 16,0 0-28-16,-7 13-80 15,-13 1-123-15</inkml:trace>
        </inkml:traceGroup>
      </inkml:traceGroup>
    </inkml:traceGroup>
    <inkml:traceGroup>
      <inkml:annotationXML>
        <emma:emma xmlns:emma="http://www.w3.org/2003/04/emma" version="1.0">
          <emma:interpretation id="{35AF9218-19D2-4371-B7D2-7B5E74126254}" emma:medium="tactile" emma:mode="ink">
            <msink:context xmlns:msink="http://schemas.microsoft.com/ink/2010/main" type="paragraph" rotatedBoundingBox="2062,4950 17596,4254 17668,5852 2134,654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00E6FB42-229A-4B95-B8DB-4FAD0397B1DE}" emma:medium="tactile" emma:mode="ink">
              <msink:context xmlns:msink="http://schemas.microsoft.com/ink/2010/main" type="line" rotatedBoundingBox="2062,4950 17596,4254 17668,5852 2134,6548"/>
            </emma:interpretation>
          </emma:emma>
        </inkml:annotationXML>
        <inkml:traceGroup>
          <inkml:annotationXML>
            <emma:emma xmlns:emma="http://www.w3.org/2003/04/emma" version="1.0">
              <emma:interpretation id="{F3CE5C72-225F-4A90-98ED-474914544078}" emma:medium="tactile" emma:mode="ink">
                <msink:context xmlns:msink="http://schemas.microsoft.com/ink/2010/main" type="inkWord" rotatedBoundingBox="2073,5184 5260,5041 5315,6279 2128,6422"/>
              </emma:interpretation>
              <emma:one-of disjunction-type="recognition" id="oneOf9">
                <emma:interpretation id="interp45" emma:lang="pt-BR" emma:confidence="0">
                  <emma:literal>gloss.</emma:literal>
                </emma:interpretation>
                <emma:interpretation id="interp46" emma:lang="pt-BR" emma:confidence="0">
                  <emma:literal>glose.</emma:literal>
                </emma:interpretation>
                <emma:interpretation id="interp47" emma:lang="pt-BR" emma:confidence="0">
                  <emma:literal>glose:</emma:literal>
                </emma:interpretation>
                <emma:interpretation id="interp48" emma:lang="pt-BR" emma:confidence="0">
                  <emma:literal>glote:</emma:literal>
                </emma:interpretation>
                <emma:interpretation id="interp49" emma:lang="pt-BR" emma:confidence="0">
                  <emma:literal>gloso:</emma:literal>
                </emma:interpretation>
              </emma:one-of>
            </emma:emma>
          </inkml:annotationXML>
          <inkml:trace contextRef="#ctx0" brushRef="#br0" timeOffset="58458.1949">2067 4216 122 0,'0'0'10'16,"0"0"16"-16,0 0 4 15,0 0 1-15,0 0-16 16,-109-53 3-16,93 53 1 16,-7 0-10-16,3 0-4 15,-8 4-4-15,-2 8 5 16,-2 6-1-16,-3 2-1 16,1-2 3-16,6 4 1 15,1 0 0-15,3 2-1 16,8-1-1-16,4 4 5 0,6-1-3 15,6 1 3-15,0 3-2 16,0-6-3-16,14 2 4 16,10-5-2-1,3-3 0-15,5-5-2 0,-6-5 1 16,6-8 2-16,-1 0 2 16,-3 0 0-16,2-21-3 15,-2-2-3-15,-4-6-1 16,-5 1-1-16,-7-6 3 15,-8 0 4-15,-4 0 3 16,0-1-4-16,0 4-2 16,0 3 0-16,0 10-1 15,0 7 0-15,0 5 0 16,0 6-2-16,0 0-4 0,0 0-3 16,0 0-4-16,0 15 0 15,0 8 7-15,8 7 1 16,8 9-1-16,-2 6 0 15,6 8 1-15,0 6-2 16,-1 13 1-16,1 0-1 16,-4 4 1-16,-5 2-1 15,0-2-4-15,-7 0 1 16,-4-8 2-16,0-12 1 16,0-13-1-16,0-9 1 15,-15-10 0-15,-4-4 1 0,-1-9 1 16,-7-7 2-1,-5-4-2-15,-6 0 0 0,-9 0-2 16,-1-22 0-16,-2 0-1 16,3-8-3-16,1-3 3 15,3-2 2-15,11 0 2 16,6 3 0-16,6 3 0 16,12 1 1-16,8-3 0 15,0 0-2-15,12-7 1 16,18 2-2-16,6-3-2 15,3-1 2-15,-1 3-3 16,-2-2-3-16,-1 0-8 16,-7 7-13-16,-10 1-20 15,-6 11-28-15,-4 2-46 0,-8 4-100 16</inkml:trace>
          <inkml:trace contextRef="#ctx0" brushRef="#br0" timeOffset="58831.4622">2429 3930 222 0,'0'0'3'16,"0"0"27"-16,0 0 10 15,0 0 5-15,-28 118-4 16,10-65 1 0,2 9-10-16,-4 4 0 0,5 2-10 15,-1 2-9-15,8 4-7 16,8-4-2-16,0-3-3 15,0-7 1-15,0-8-4 16,0-6-2-16,12-7-5 16,0-6-9-16,3-5-17 0,5-7-27 15,0-6-30 1,-2-15-31-16</inkml:trace>
          <inkml:trace contextRef="#ctx0" brushRef="#br0" timeOffset="60623.5466">2534 4343 30 0,'0'0'46'0,"0"0"-2"16,0 0 3-16,0 0-20 15,0 0-14-15,0 0 5 16,16 0-2-16,-12 0 1 16,4 2 0-16,-4 2-4 15,-4-4 1-15,0 3 1 16,0-3 2-16,0 0-3 16,0 1-4-16,4 0-1 15,-4 4-2-15,0 7 6 16,0 1-4-16,0 1-2 0,0 7-3 15,4-1 3-15,-2 4-4 16,3-1 0-16,3 4 0 16,0-2-2-16,0 1 0 15,0-3-1-15,-4-5 2 16,8 3-2-16,-7-7-4 16,4-2-3-16,7-3-12 15,8-9-30-15,7 0-54 16</inkml:trace>
          <inkml:trace contextRef="#ctx0" brushRef="#br0" timeOffset="59477.9166">2609 4617 92 0,'0'0'36'16,"0"0"-29"-16,0 0 34 16,0 0-8-16,0 0-4 15,0 0 4-15,70 44-2 16,-47-30 5-16,1-1-7 15,4-4-2-15,-2-4-10 0,2-4-4 16,7-1-3-16,-6 0 2 16,12-13-6-16,2-7-2 15,-6-3-1-15,0-6-2 16,-2-1 1-16,-12-3 1 16,4 2 1-16,-7-3 3 15,-8-6-2-15,-8-4 1 16,-4 0-5-16,0-2 0 15,-24 0-1-15,-3 7-2 16,-4 7-2-16,-4 6 3 16,-8 7 1-16,4 6 0 0,-4 1-3 15,-3 12 3-15,2 0-10 16,-3 4 9-16,5 15-2 16,3 2 1-16,7 3 2 15,7-1 0-15,8-3 0 16,1 1 0-16,8-3 2 15,4 2 0-15,0-2 0 16,4-1-1-16,0-2 1 16,0-1 5-16,12 2 1 15,4-6-3-15,10 2 4 16,2-7-1-16,3-1-1 16,9-4-1-16,2 0 0 15,9 0-4-15,3-4 0 16,1-9 1-16,-7 4-2 0,-6-3-1 15,-3 2 1-15,-8 1-1 16,-4 1 0-16,-7 2 0 16,-8-3 0-16,3 6-2 15,-11-2-9-15,0 4-30 16,-4-3-28-16,4 0-23 16,-1-5-47-16</inkml:trace>
          <inkml:trace contextRef="#ctx0" brushRef="#br0" timeOffset="59854.1877">3272 3916 156 0,'0'0'4'0,"0"0"24"15,0 0 5-15,0 0 14 16,133 116-12-16,-99-65 12 16,-3 4-5-16,-3 4-3 15,2 2-8-15,-10-2-10 16,-4-1-9-16,-8-3-5 16,-4-7-2-16,-4-1 1 15,0-8-3-15,0-7 0 0,0-6 1 16,-8-5 1-1,0-6-1-15,0-3-1 0,4-6 0 16,0-1-1-16,4-2-2 16,-4-2-2-16,4 2-4 15,-4-3-8-15,4 2-18 16,-4 5-34-16,0-5-49 16,-2 2-61-16</inkml:trace>
          <inkml:trace contextRef="#ctx0" brushRef="#br0" timeOffset="68873.5258">4637 4265 225 0,'0'0'0'16,"0"0"-12"-16,0 0 12 15,0 0-24-15,0 0-77 16</inkml:trace>
          <inkml:trace contextRef="#ctx0" brushRef="#br0" timeOffset="69057.1947">4675 4542 31 0,'0'0'24'0,"0"0"31"0,0 0-11 16,0 0-8-16,0 0-4 15,0 0-12-15,83 23-20 16,-74-23-2-16,0-1-22 16,-9-8-40-16</inkml:trace>
        </inkml:traceGroup>
        <inkml:traceGroup>
          <inkml:annotationXML>
            <emma:emma xmlns:emma="http://www.w3.org/2003/04/emma" version="1.0">
              <emma:interpretation id="{E0029839-757D-433F-9D03-F867D1CC322B}" emma:medium="tactile" emma:mode="ink">
                <msink:context xmlns:msink="http://schemas.microsoft.com/ink/2010/main" type="inkWord" rotatedBoundingBox="6273,5090 8505,4990 8530,5546 6298,5646"/>
              </emma:interpretation>
              <emma:one-of disjunction-type="recognition" id="oneOf10">
                <emma:interpretation id="interp50" emma:lang="pt-BR" emma:confidence="0">
                  <emma:literal>eme</emma:literal>
                </emma:interpretation>
                <emma:interpretation id="interp51" emma:lang="pt-BR" emma:confidence="0">
                  <emma:literal>E mV</emma:literal>
                </emma:interpretation>
                <emma:interpretation id="interp52" emma:lang="pt-BR" emma:confidence="0">
                  <emma:literal>e mV</emma:literal>
                </emma:interpretation>
                <emma:interpretation id="interp53" emma:lang="pt-BR" emma:confidence="0">
                  <emma:literal>Ema</emma:literal>
                </emma:interpretation>
                <emma:interpretation id="interp54" emma:lang="pt-BR" emma:confidence="0">
                  <emma:literal>É mV</emma:literal>
                </emma:interpretation>
              </emma:one-of>
            </emma:emma>
          </inkml:annotationXML>
          <inkml:trace contextRef="#ctx0" brushRef="#br0" timeOffset="69623.5962">5790 4127 183 0,'0'0'9'0,"0"0"-7"16,0 0 29-16,0 0 12 15,-13 102-9-15,13-74-2 16,0-3-1-16,0 1 0 16,0-4-10-16,9 1-1 0,3-4-6 15,-4-5-3-15,4-7-2 16,-4 4-1-16,5-5-3 15,9-1 0-15,5-1-1 16,4-4 0-16,11 0-3 16,4 0 1-16,3 0-2 15,-11-6-3-15,-4-1-7 16,-5-2-14-16,-5 0-6 16,-12-2-13-16,-6 1-6 15,-6 1-17-15,-5-1-38 16</inkml:trace>
          <inkml:trace contextRef="#ctx0" brushRef="#br0" timeOffset="69840.7496">5834 4304 208 0,'0'0'21'0,"0"0"9"16,0 0-1-16,0 0-8 15,0 0-6-15,127-29-3 16,-79 16-7-16,3-1-3 16,-5-3-2-16,-11 6-13 15,-15-3-38-15,-12 2-36 16,-8-1-43-16</inkml:trace>
          <inkml:trace contextRef="#ctx0" brushRef="#br0" timeOffset="70036.8927">5872 4028 156 0,'0'0'47'15,"0"0"23"-15,0 0-26 16,0 0-16-16,0 0-14 16,0 0-1-16,133-60-3 15,-78 43 0-15,-1 0-6 16,-7 0-4-16,-1 8 0 15,-10 0-15-15,-1 3-35 16,-6-2-63-16</inkml:trace>
          <inkml:trace contextRef="#ctx0" brushRef="#br0" timeOffset="70831.4511">6754 4133 170 0,'0'0'44'0,"0"0"-36"16,0 0 39-16,0 0-8 0,19 111-6 15,-13-87-18 1,2-8 1-16,-3-3-6 0,-1-7 4 15,-4-5-10-15,4-1 2 16,-4 0 3-16,0 0 12 16,0-4-6-16,0-12-10 15,0-3-3-15,-8-3-1 16,-3-4-1-16,3-1 0 16,-4 0 0-16,5-7 0 15,-5 5 0-15,4-6 0 16,-2 1-3-16,9 3-3 15,1 8-3-15,0 7-1 16,0 9-2-16,11 7-2 0,5 0 6 16,-1 0 7-16,12 18-1 15,-3 5 0-15,-4 1 2 16,2 5 0-16,-2 2 2 16,-4 0 2-16,3-3 3 15,-3-2 2-15,0-9 6 16,-4-4-7-16,-3-5 0 15,0-8-1-15,-5 0 0 16,4 0 1-16,0 0 0 16,0-8-3-16,2-5-2 15,0-5-3-15,-3-3 1 16,1 2-1-16,-4-4 0 0,0-2-1 16,4-5-4-1,-4-2-1-15,-4-1-4 0,4 1-3 16,4 6-6-16,-7 8 8 15,6 13 7-15,-3 5-3 16,2 0-2-16,6 5 6 16,0 21 3-16,0 9 0 15,4 4 2-15,3 9 7 16,-3 0 0-16,4-2 11 16,2-2-5-16,-6-8-3 15,1-6 6-15,1-9-1 16,-6-8-5-16,-4-4-7 15,0-5-1-15,0-4-1 0,-3 0-1 16,3 0-2 0,5 0 0-16,-5-12-27 0,0-4-34 15,0-2-38-15,0-1-75 16</inkml:trace>
          <inkml:trace contextRef="#ctx0" brushRef="#br0" timeOffset="71266.7589">7576 3986 150 0,'0'0'16'0,"0"0"45"16,47 105 0-16,-31-63-13 15,-1 1-4-15,7-3-9 16,3-4 0-16,-5-4-12 16,-4-8-4-16,-6-7-6 15,-2-8-5-15,-4-8-2 16,-4-1 3-16,4 0-1 16,0 0 3-16,0-1 1 15,8-17-6-15,0-7-3 16,3-5-2-16,1-5-1 15,-4-6 0-15,4-11 0 16,2-3 0-16,2-10-1 0,-2 4-2 16,3 7 2-16,-1 9 1 15,-8 8 1-15,0 15-1 16,-6 10-1-16,-2 6 1 16,0 6-3-16,-4 0-15 15,0 6-13-15,0 19-18 16,0 9-33-16,0-3-41 15</inkml:trace>
        </inkml:traceGroup>
        <inkml:traceGroup>
          <inkml:annotationXML>
            <emma:emma xmlns:emma="http://www.w3.org/2003/04/emma" version="1.0">
              <emma:interpretation id="{E62D56C6-B241-4387-B2ED-378726BDC2B3}" emma:medium="tactile" emma:mode="ink">
                <msink:context xmlns:msink="http://schemas.microsoft.com/ink/2010/main" type="inkWord" rotatedBoundingBox="9318,4908 10420,4858 10448,5499 9346,5548"/>
              </emma:interpretation>
              <emma:one-of disjunction-type="recognition" id="oneOf11">
                <emma:interpretation id="interp55" emma:lang="pt-BR" emma:confidence="0">
                  <emma:literal>de</emma:literal>
                </emma:interpretation>
                <emma:interpretation id="interp56" emma:lang="pt-BR" emma:confidence="0">
                  <emma:literal>dê</emma:literal>
                </emma:interpretation>
                <emma:interpretation id="interp57" emma:lang="pt-BR" emma:confidence="0">
                  <emma:literal>di</emma:literal>
                </emma:interpretation>
                <emma:interpretation id="interp58" emma:lang="pt-BR" emma:confidence="0">
                  <emma:literal>da</emma:literal>
                </emma:interpretation>
                <emma:interpretation id="interp59" emma:lang="pt-BR" emma:confidence="0">
                  <emma:literal>d.e</emma:literal>
                </emma:interpretation>
              </emma:one-of>
            </emma:emma>
          </inkml:annotationXML>
          <inkml:trace contextRef="#ctx0" brushRef="#br0" timeOffset="72420.694">8916 3688 182 0,'0'0'5'0,"0"0"22"15,0 0 4-15,0 0 6 16,87 105-2-16,-71-54 1 16,-2 4 7-16,-1 7-9 15,-1-4-7-15,0 2-9 16,-4-10-6-16,0-6-4 15,0-11-5-15,-4-8 1 16,0-7-3-16,-3-9-1 0,4-5 0 16,-5-4 1-1,0 0 1-15,0 0 4 0,0 0-4 16,0-10-2-16,-9-11-4 16,-4 1-6-16,-3-5-3 15,-8 0-2-15,1-2-1 16,-5 4 0-16,-1 4-1 15,8 6 4-15,-8 8 3 16,7 5 2-16,-2 0 4 16,3 4 4-16,8 14 4 15,1 6 0-15,12 2-3 16,0 4 0-16,0-1 5 0,16 1-2 16,8-3 2-16,10-3 2 15,5-6-3-15,2-6-2 16,4-7-1-16,2-5-1 15,-1 0 2-15,5-8-2 16,2-8-1-16,4-4 0 16,1-4 0-16,-6 0 0 15,-3 0 0-15,-6-4 0 16,-10 1 1-16,-8 0-1 16,-9 4 0-16,-12 2 1 15,-4 7-2-15,0 5-1 16,-4 7-3-16,-16 2-3 15,-5 0 0-15,4 5 8 16,-3 11 5-16,5 6-4 16,7-1 0-16,9 3 1 0,3 6-1 15,0-3 3 1,0-1 3-16,21-2 4 0,12-3 2 16,6-7-3-16,6-7-4 15,9-7-2-15,5 0-3 16,-1 0 1-16,-5-12-2 15,-2-6-13-15,-13-3-37 16,-10 1-27-16,-8-1-42 16</inkml:trace>
        </inkml:traceGroup>
        <inkml:traceGroup>
          <inkml:annotationXML>
            <emma:emma xmlns:emma="http://www.w3.org/2003/04/emma" version="1.0">
              <emma:interpretation id="{D793DB03-8017-4484-9705-9C1C980458DA}" emma:medium="tactile" emma:mode="ink">
                <msink:context xmlns:msink="http://schemas.microsoft.com/ink/2010/main" type="inkWord" rotatedBoundingBox="10852,4728 12985,4632 13046,6000 10913,6095"/>
              </emma:interpretation>
              <emma:one-of disjunction-type="recognition" id="oneOf12">
                <emma:interpretation id="interp60" emma:lang="pt-BR" emma:confidence="0">
                  <emma:literal>gol</emma:literal>
                </emma:interpretation>
                <emma:interpretation id="interp61" emma:lang="pt-BR" emma:confidence="0">
                  <emma:literal>glor</emma:literal>
                </emma:interpretation>
                <emma:interpretation id="interp62" emma:lang="pt-BR" emma:confidence="0">
                  <emma:literal>glos</emma:literal>
                </emma:interpretation>
                <emma:interpretation id="interp63" emma:lang="pt-BR" emma:confidence="0">
                  <emma:literal>glot</emma:literal>
                </emma:interpretation>
                <emma:interpretation id="interp64" emma:lang="pt-BR" emma:confidence="0">
                  <emma:literal>glob</emma:literal>
                </emma:interpretation>
              </emma:one-of>
            </emma:emma>
          </inkml:annotationXML>
          <inkml:trace contextRef="#ctx0" brushRef="#br0" timeOffset="73112.1837">10727 3998 222 0,'0'0'7'0,"0"0"39"16,0 0 13-16,-117-59-23 15,76 58-17-15,7 1-9 16,0 0-3-16,-5 18-1 0,7 7-1 16,2 7 1-1,10 3 0-15,8 0-2 0,8 0 3 16,4-1 2-16,4-1-6 16,16-7 1-16,11-8-4 15,-4-7-1-15,12-7-3 16,-3-4 3-16,2 0 1 15,-3-6-4-15,-3-12-3 16,-2-5 4-16,-6-1 3 16,3-2 0-16,-7 3 0 15,-7 4 2-15,2 2 0 16,-6 7 1-16,4 4 0 0,3 6-3 16,-2 0-3-1,0 12-1-15,5 14 1 0,-3 6 0 16,4 14 0-16,2 6 0 15,-1 8-2-15,13 7 0 16,-9 11 5-16,8-7 0 16,-5 5 0-16,-1-7 2 15,-7-7-2-15,-12-10 0 16,-8-15 0-16,0-11-3 16,-35-13 3-16,-9-12 11 15,-10-1-5-15,-9-5 2 16,-3-21 0-16,3-2-1 15,5-3 6-15,7 1 9 16,14 6 6-16,12 4-4 16,4 7-4-16,13-1-11 0,6 5-8 15,2-3-1 1,0 1-12-16,6-5-20 0,23-6-26 16,11-9-55-16,6-14-144 15</inkml:trace>
          <inkml:trace contextRef="#ctx0" brushRef="#br0" timeOffset="73385.378">11399 3591 323 0,'0'0'1'0,"0"0"28"0,0 0-17 15,0 0 15-15,-25 109 13 16,13-34 0-16,1 8-9 16,7 1-10-16,4-7-10 15,0-4-6-15,15-11-5 16,5-14 0-16,0-12-7 16,6-6-13-16,0-12-36 15,7-7-27-15,0-11-46 16,4 0-106-16</inkml:trace>
          <inkml:trace contextRef="#ctx0" brushRef="#br0" timeOffset="73921.7565">11737 4105 160 0,'0'0'13'15,"0"0"23"-15,0 0 10 16,0 0 0-16,0 0-12 15,0 0-3-15,78 63-5 16,-47-58-5-16,1-1-4 16,10-4-6-16,5 0-3 15,-1-1-6-15,2-14 0 16,-5-4-2-16,-9-3 2 16,-10-1-2-16,-11-4 2 0,-6-6 0 15,-7-4-2-15,0-7-2 16,-24-4-3-16,-17 2 1 15,0-1 3-15,-6 7 1 16,-3 9-1-16,3 10 0 16,1 15-4-16,2 6 2 15,-3 0 3-15,2 14 1 16,6 16 1-16,10 3 1 16,5 5 2-16,7 0-1 15,9-4 2-15,4 0 4 16,4-4-3-16,0-7-1 15,0-4 3-15,0-5-2 16,0-2-1-16,3-5-3 16,2-2 2-16,3-1 0 0,5-2 1 15,3-2 0 1,12 0 2-16,15 0 2 0,15 0-4 16,1 0-5-16,3-9 1 15,-3 1-2-15,-5 2 0 16,-11-6-2-16,-6 3-7 15,-8-3-18-15,-12-5-22 16,-6-3-33-16,-6-11-47 16</inkml:trace>
          <inkml:trace contextRef="#ctx0" brushRef="#br0" timeOffset="74245.9951">12212 3429 147 0,'0'0'71'16,"0"0"-64"-16,63 107 27 15,-38-48 7-15,4 11 9 16,1 9-10-16,3 4-10 16,-12 2-3-16,-4-2-11 15,-5-9-7-15,-12-14-4 16,0-1-3-16,-4-12 1 15,-14-7 1-15,-1-11 1 16,6-3 5-16,-3-8 0 16,5-8-3-16,1-1 1 15,4-5-6-15,4 0-2 0,2 0 0 16,0-3-17-16,0 8-22 16,37 3-43-16,13-2-5 15,33 1-125-15</inkml:trace>
        </inkml:traceGroup>
        <inkml:traceGroup>
          <inkml:annotationXML>
            <emma:emma xmlns:emma="http://www.w3.org/2003/04/emma" version="1.0">
              <emma:interpretation id="{B3563C23-43F3-4E26-B40B-74E085382AE0}" emma:medium="tactile" emma:mode="ink">
                <msink:context xmlns:msink="http://schemas.microsoft.com/ink/2010/main" type="inkWord" rotatedBoundingBox="13725,4874 14308,4847 14338,5519 13755,5546"/>
              </emma:interpretation>
              <emma:one-of disjunction-type="recognition" id="oneOf13">
                <emma:interpretation id="interp65" emma:lang="pt-BR" emma:confidence="0">
                  <emma:literal>é</emma:literal>
                </emma:interpretation>
                <emma:interpretation id="interp66" emma:lang="pt-BR" emma:confidence="0">
                  <emma:literal>i</emma:literal>
                </emma:interpretation>
                <emma:interpretation id="interp67" emma:lang="pt-BR" emma:confidence="0">
                  <emma:literal>á</emma:literal>
                </emma:interpretation>
                <emma:interpretation id="interp68" emma:lang="pt-BR" emma:confidence="0">
                  <emma:literal>É</emma:literal>
                </emma:interpretation>
                <emma:interpretation id="interp69" emma:lang="pt-BR" emma:confidence="0">
                  <emma:literal>í</emma:literal>
                </emma:interpretation>
              </emma:one-of>
            </emma:emma>
          </inkml:annotationXML>
          <inkml:trace contextRef="#ctx0" brushRef="#br0" timeOffset="74752.3447">13236 4266 232 0,'0'0'16'16,"0"0"23"-16,0 0-12 15,0 0-6-15,0 0-10 0,117-73-2 16,-92 52 2 0,-9-5-4-16,-8-5-4 0,-7-2-1 15,-1-1-2-15,0 5 0 16,-9 8 0-16,-3 9 0 16,-3 7 1-16,1 5 3 15,0 0-1-15,-2 14 0 16,2 10 2-16,2 14 4 15,9 6 8-15,3-3 2 16,0 5-1-16,15-8-4 16,11-3-5-16,6-8-2 15,8-11-1-15,5-4-4 16,6-11 3-16,-2-1-5 16,1-5-10-16,-3-19-43 0,-6-3-24 15,-16-8-28 1,-3-6-63-16</inkml:trace>
          <inkml:trace contextRef="#ctx0" brushRef="#br0" timeOffset="74965.4956">13507 3770 359 0,'0'0'56'0,"0"0"12"15,0 0-21-15,0 0-18 16,0 0-19-16,113-65 0 15,-76 51-4-15,4 0-4 16,-6-2-1-16,-10 6-1 16,-5 4-2-16,-7-2-13 0,-13 4-19 15,0 4-33-15,0 0-83 16,0 0-127-16</inkml:trace>
        </inkml:traceGroup>
        <inkml:traceGroup>
          <inkml:annotationXML>
            <emma:emma xmlns:emma="http://www.w3.org/2003/04/emma" version="1.0">
              <emma:interpretation id="{E6B3B716-85FD-498B-BAED-7CF77B2F2D6F}" emma:medium="tactile" emma:mode="ink">
                <msink:context xmlns:msink="http://schemas.microsoft.com/ink/2010/main" type="inkWord" rotatedBoundingBox="15114,4366 17596,4254 17668,5852 15185,5963"/>
              </emma:interpretation>
              <emma:one-of disjunction-type="recognition" id="oneOf14">
                <emma:interpretation id="interp70" emma:lang="pt-BR" emma:confidence="0">
                  <emma:literal>goês</emma:literal>
                </emma:interpretation>
                <emma:interpretation id="interp71" emma:lang="pt-BR" emma:confidence="0">
                  <emma:literal>g lês</emma:literal>
                </emma:interpretation>
                <emma:interpretation id="interp72" emma:lang="pt-BR" emma:confidence="0">
                  <emma:literal>g ô,</emma:literal>
                </emma:interpretation>
                <emma:interpretation id="interp73" emma:lang="pt-BR" emma:confidence="0">
                  <emma:literal>glês</emma:literal>
                </emma:interpretation>
                <emma:interpretation id="interp74" emma:lang="pt-BR" emma:confidence="0">
                  <emma:literal>g lê)</emma:literal>
                </emma:interpretation>
              </emma:one-of>
            </emma:emma>
          </inkml:annotationXML>
          <inkml:trace contextRef="#ctx0" brushRef="#br0" timeOffset="76829.8145">15000 3956 81 0,'0'0'13'0,"0"0"38"15,0 0-6-15,0 0-11 16,0 0-7-16,0 0 2 15,0 0-1-15,0-57 0 0,-4 43-1 16,-4 0-7 0,-5-4 0-16,0 1-2 0,-6-1-9 15,2 2-5-15,-6 4 0 16,1 1-4-16,-5 8 0 16,-2 0-2-16,-2 3 2 15,1 0 0-15,-1 0 1 16,7 3-1-16,3 9 1 15,3 6-1-15,2 1 1 16,8 5 0-16,0-1 0 16,4 4 3-16,4-1-3 15,0 0 1-15,0 0 0 0,8-2 0 16,9-6 1 0,3 0-1-16,6-5 1 15,1-6 0-15,4-3 1 0,2-4-1 16,1 0 0-16,4 0-1 15,-5-4-2-15,4-8 1 16,-1-1 0-16,0-4 0 16,-3-3 0-16,-5 2 0 15,-2-7 1-15,-10 0-1 16,-4 1 2-16,-4 1-1 16,-4 5 0-16,-2 5-1 15,0 8 3-15,-2 1 1 16,0 4-3-16,0 0-2 15,0 0-7-15,0 1-1 16,0 17 3-16,0 7 5 0,0 3 1 16,0 7-1-1,0-1 1-15,2 9-1 16,11 5 0-16,-1 4 2 0,1 5-2 16,2 6 0-16,2-3 1 15,0 7-1-15,-3-2 0 16,-4-10 0-16,-2-4 0 15,-2-5 0-15,-6-8 1 16,0-12-1-16,0 1-1 16,-6-8 0-16,-12-6 1 15,0-4 4-15,-11-4-1 16,0-5 2-16,-6 0 0 0,-6-2-5 16,8-18 1-16,-8-2-1 15,7-7 1-15,-3 0 0 16,12-6-1-16,-4-3 3 15,12-5-3-15,5-1 1 16,2-1 0-16,10-6-1 16,0 9-2-16,14 1 2 15,11 5-3-15,8 8 0 16,3 2 1-16,6 4-1 16,1 2 3-16,1 5 0 15,-2 1 0-15,1 5 2 16,-7 0 2-16,-10 4-1 15,-6 5 1-15,-10 0-3 16,-1 0-1-16,-9 0 0 16,0 0-3-16,0 0-18 0,0 0-42 15,-11 5-60 1,1 0-36-16</inkml:trace>
          <inkml:trace contextRef="#ctx0" brushRef="#br0" timeOffset="77335.3776">15770 3211 186 0,'0'0'4'0,"0"0"13"16,0 0 14-16,0 0 5 15,-40 123-2-15,28-62 4 16,0 7 5-16,0 8-7 0,1 0-4 16,3 6-10-16,5 3-3 15,0-5-5-15,3-3-3 16,0-10-4-16,0-3-1 16,12-10-3-16,1-6 1 15,3-14-1-15,-8-2 1 16,4-8-1-16,-4-9 0 15,0-2-2-15,3-12 1 16,-7 3-2-16,0-4-2 16,1 0-14-16,9 0-24 15,6 0-44-15,4 0-45 16,7-16-96-16</inkml:trace>
          <inkml:trace contextRef="#ctx0" brushRef="#br0" timeOffset="78070.5576">16061 3963 47 0,'0'0'45'0,"0"0"-9"16,0 0 17-16,0 0-6 15,0 0-6-15,0 0-4 16,62 102-1-16,-36-85-11 15,8-7-1-15,2-2-1 16,9-6-7-16,-5-2-3 16,5 0 1-16,-5-2-6 0,0-16-3 15,1-3-3-15,-12 0 1 16,1-6-2-16,-13 0 1 16,-2-8-1-16,-8-4 1 15,-7-6-2-15,0-7-2 16,0-7-4-16,-7 0-4 15,-13 7 2-15,0 6 3 16,-10 7 0-16,5 6 0 16,-9 1 4-16,0 8 0 15,-1 7-5-15,0 7 3 16,2 6 1-16,0 4-6 16,3 0 8-16,1 0-2 0,4 4 2 15,2 9-1-15,3 1 1 16,4 3 0-16,4-1 3 15,-5 7-2-15,5 0 1 16,3 1 0-16,1 1 3 16,4 0-2-16,4 1 5 15,0-3 0-15,0 0 0 16,0-1-1-16,0-2 1 16,0-2-1-16,8 2 2 15,0-6-1-15,0-1-2 16,0-4 3-16,1-1-1 15,0-1-1-15,3-3 1 16,0-3 1-16,4 3 1 0,7-4 0 16,-3 0-1-16,8 0-1 15,6 0-1-15,5 0-4 16,6-5 0-16,5-2 0 16,4 1-2-16,-3-1 0 15,-5-1 1-15,-11 3-1 16,-7 0-1-16,-9 0 0 15,-6-1 0-15,-9 3-1 16,-4-1-8-16,0-4-20 16,0 2-37-16,-5-3-54 15,-11-7-112-15</inkml:trace>
          <inkml:trace contextRef="#ctx0" brushRef="#br0" timeOffset="78570.9119">16107 3220 244 0,'0'0'20'15,"0"0"40"1,0 0 2-16,0 0-19 0,0 0-31 16,0 0-3-16,79-38 3 15,-50 22-2-15,0-1 0 16,-5 0-1-16,3 3-2 15,-10 0 1-15,2 2-3 16,-1 6-1-16,-10-2-1 16,-4 7-2-16,0-4-1 15,-3 5-1-15,3 0 0 0,4 0-1 16,3 0 1-16,4 2-1 16,1 10 1-16,-4 6 0 15,4 2 0-15,2 3 1 16,-6-1 1-16,1 1 0 15,-1-6-1-15,-1 3 1 16,0-3-1-16,-3-4-6 16,-3 0-28-16,2-6-42 15,1-7-58-15</inkml:trace>
          <inkml:trace contextRef="#ctx0" brushRef="#br0" timeOffset="79089.2824">16720 3191 155 0,'0'0'5'0,"0"0"42"16,0 0-12-16,54 117 10 15,-16-60-2-15,8 9 2 0,7 7 5 16,2 5-2-16,-5 4-15 15,-7-3-1-15,-14-2-9 16,-9-7-14-16,-7-4-2 16,-13-9-3-16,0-5-2 15,-8-7 2-15,-17-8-2 16,-4-5 1-16,0-6 5 16,3-2-2-16,1-9 3 15,8-2-1-15,1-4 2 16,8-5-3-16,8-1 0 15,0-3-4-15,0 0 0 16,0 0-2-16,0 0-1 16,0 0-6-16,0 0-15 15,0 2-31-15,0 5-22 0,0 2-60 16,0-1-90-16</inkml:trace>
        </inkml:traceGroup>
      </inkml:traceGroup>
    </inkml:traceGroup>
    <inkml:traceGroup>
      <inkml:annotationXML>
        <emma:emma xmlns:emma="http://www.w3.org/2003/04/emma" version="1.0">
          <emma:interpretation id="{4ED74EE6-FA7D-402B-BE2E-BEC94EB3AE5C}" emma:medium="tactile" emma:mode="ink">
            <msink:context xmlns:msink="http://schemas.microsoft.com/ink/2010/main" type="paragraph" rotatedBoundingBox="2488,7285 28730,5958 28801,7361 2559,868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E6B8AF1D-5B03-4A0F-BF47-15CD827437DA}" emma:medium="tactile" emma:mode="ink">
              <msink:context xmlns:msink="http://schemas.microsoft.com/ink/2010/main" type="inkBullet" rotatedBoundingBox="2508,7682 3380,7638 3411,8268 2540,8312"/>
            </emma:interpretation>
            <emma:one-of disjunction-type="recognition" id="oneOf15">
              <emma:interpretation id="interp75" emma:lang="pt-BR" emma:confidence="0">
                <emma:literal>x:</emma:literal>
              </emma:interpretation>
              <emma:interpretation id="interp76" emma:lang="pt-BR" emma:confidence="0">
                <emma:literal>X:</emma:literal>
              </emma:interpretation>
              <emma:interpretation id="interp77" emma:lang="pt-BR" emma:confidence="0">
                <emma:literal>xi:</emma:literal>
              </emma:interpretation>
              <emma:interpretation id="interp78" emma:lang="pt-BR" emma:confidence="0">
                <emma:literal>Xi:</emma:literal>
              </emma:interpretation>
              <emma:interpretation id="interp79" emma:lang="pt-BR" emma:confidence="0">
                <emma:literal>W:</emma:literal>
              </emma:interpretation>
            </emma:one-of>
          </emma:emma>
        </inkml:annotationXML>
        <inkml:trace contextRef="#ctx0" brushRef="#br0" timeOffset="83606.1044">1992 6470 174 0,'0'0'53'16,"0"0"-41"-16,0 0-3 15,0 0 21-15,0 0 11 16,99 101-5-16,-73-65-10 16,2 4 9-16,-1 5-4 15,8 0-8-15,-4 6-7 16,5 1-4-16,-2-6 0 16,-6-2-5-16,-1-8-2 15,-3-5-2-15,-10-6 0 16,-2-6-3-16,0-3 0 15,-8-5 1-15,0-7-1 16,-4 1-1-16,0-5 1 16,0 0-5-16,0 0-4 0,0 0-10 15,0 0-11-15,0 0-27 16,0-12-23-16,0-5-27 16,0-5-81-16</inkml:trace>
        <inkml:trace contextRef="#ctx0" brushRef="#br0" timeOffset="83971.3621">2351 6449 72 0,'0'0'148'16,"0"0"-147"-16,0 0 17 15,0 0 30-15,-35 92 2 16,15-42-16-16,-2 2 0 16,2 0-1-16,-4-1 1 15,1-1-8-15,4-6-8 16,-1-3-9-16,1-5-2 16,7-8-1-16,0-6-1 15,0-5-3-15,4-4 0 16,-2-2-1-16,6-6-1 15,0 3 0-15,0-3-1 16,0-1-1-16,0-2-1 0,0 1-4 16,4-3-11-16,0 0-20 15,0 0-24-15,20 0-9 16,18-8-18-16,13-11-100 16</inkml:trace>
        <inkml:trace contextRef="#ctx0" brushRef="#br0" timeOffset="84211.5326">2772 6750 342 0,'0'0'21'0,"0"0"-19"16,0 0 9-16,0 0-6 16,0 0-5-16,0 0-18 15,20 5-17-15,-12 3-32 16,4 1-59-16</inkml:trace>
        <inkml:trace contextRef="#ctx0" brushRef="#br0" timeOffset="84347.6286">2827 6944 100 0,'0'0'48'16,"0"0"6"-16,0 0-10 0,0 0-12 15,0 0-17-15,0 0-15 16,50 5-33-16,-38-18-191 16</inkml:trace>
      </inkml:traceGroup>
      <inkml:traceGroup>
        <inkml:annotationXML>
          <emma:emma xmlns:emma="http://www.w3.org/2003/04/emma" version="1.0">
            <emma:interpretation id="{56D578A4-5956-43B2-BC43-9DF65DB6D0DD}" emma:medium="tactile" emma:mode="ink">
              <msink:context xmlns:msink="http://schemas.microsoft.com/ink/2010/main" type="line" rotatedBoundingBox="4082,7204 28730,5958 28801,7361 4153,8607"/>
            </emma:interpretation>
          </emma:emma>
        </inkml:annotationXML>
        <inkml:traceGroup>
          <inkml:annotationXML>
            <emma:emma xmlns:emma="http://www.w3.org/2003/04/emma" version="1.0">
              <emma:interpretation id="{D4C6C6AF-8A87-41AB-98D4-7B86568A2F49}" emma:medium="tactile" emma:mode="ink">
                <msink:context xmlns:msink="http://schemas.microsoft.com/ink/2010/main" type="inkWord" rotatedBoundingBox="4089,7342 7808,7154 7847,7925 4128,8113"/>
              </emma:interpretation>
              <emma:one-of disjunction-type="recognition" id="oneOf16">
                <emma:interpretation id="interp80" emma:lang="pt-BR" emma:confidence="0">
                  <emma:literal>interva</emma:literal>
                </emma:interpretation>
                <emma:interpretation id="interp81" emma:lang="pt-BR" emma:confidence="0">
                  <emma:literal>intervas</emma:literal>
                </emma:interpretation>
                <emma:interpretation id="interp82" emma:lang="pt-BR" emma:confidence="0">
                  <emma:literal>intervam</emma:literal>
                </emma:interpretation>
                <emma:interpretation id="interp83" emma:lang="pt-BR" emma:confidence="0">
                  <emma:literal>intervia</emma:literal>
                </emma:interpretation>
                <emma:interpretation id="interp84" emma:lang="pt-BR" emma:confidence="0">
                  <emma:literal>inerva</emma:literal>
                </emma:interpretation>
              </emma:one-of>
            </emma:emma>
          </inkml:annotationXML>
          <inkml:trace contextRef="#ctx0" brushRef="#br0" timeOffset="87694.4999">3599 6657 173 0,'0'0'13'0,"0"0"-7"16,0 0 20-16,0 0-2 15,0 0-9-15,0 0 1 16,16-12 14-16,-8 19 13 16,4 11-3-16,-4 7-9 15,6-1-7-15,-2 3-5 16,0-1-9-16,0-2-5 15,-3-4-4-15,1-2-1 16,-2-9-5-16,-8 0-9 16,4-6-23-16,-4-3-39 0,0 0-48 15</inkml:trace>
          <inkml:trace contextRef="#ctx0" brushRef="#br0" timeOffset="87984.7058">3619 6359 254 0,'0'0'0'0,"0"0"5"16,0 0-2-16,0 0-3 0,0 0-11 15,0 0-20-15,50 10-39 16</inkml:trace>
          <inkml:trace contextRef="#ctx0" brushRef="#br0" timeOffset="88336.9544">4040 6609 122 0,'0'0'15'0,"0"0"28"16,0 0 6-16,0 0-10 15,89 96-9-15,-77-77-6 16,4 3-3-16,0-5-12 16,-6-8-3-16,-2-6-1 15,4-3-5-15,4 0 1 16,0-3 2-16,7-15-2 15,-7-12-1-15,4 6 0 16,-2-3 0-16,-6-3 0 16,-4 0 0-16,-4 11 0 15,4 1 3-15,-2 5-2 16,3 9-1-16,-1 4 1 16,0 0-1-16,4 0 1 0,0 13 6 15,1 6 2-15,8 3 5 16,-1 4-2-16,-4 0 1 15,7-5-5-15,-3-2-2 16,-3-6-3-16,4-7-2 16,-1-3-1-16,-3-3-7 15,9 0-14-15,-2-14-38 16,-2-13-73-16</inkml:trace>
          <inkml:trace contextRef="#ctx0" brushRef="#br0" timeOffset="88617.1545">4645 6073 133 0,'0'0'17'15,"0"0"42"-15,89 95-9 16,-52-40-7-16,0 8 6 15,2 10-8-15,-4 4-4 16,4-2-14-16,-4-5-9 16,-8-12-13-16,-1-11-1 15,-5-4-2-15,-9-13-7 16,-4-5-6-16,-4-12-4 0,-4-5-38 16,0-8-50-1,0 0-73-15</inkml:trace>
          <inkml:trace contextRef="#ctx0" brushRef="#br0" timeOffset="89521.7938">4871 6589 239 0,'0'0'9'16,"0"0"29"-16,0 0 3 15,108-17-9-15,-61 8-18 16,3-4-5-16,0-5 1 15,-1-2-8-15,-3 1-2 0,-11-4-7 16,-7 2-14 0,-11 6-5-16,-4-1-4 0,-9 0 9 15,-4 2 7-15,0 1 7 16,0 2 7-16,-14 3 0 16,2 3 4-16,0 1-1 15,0 4 7-15,4 0-2 16,-9 19 6-16,7 8-4 15,2 7 1-15,0 9-1 16,8-1-2-16,0 0 1 16,4-1 4-16,16-9-3 15,11-3-7-15,-3-11-3 0,2-6-2 16,2-12-5 0,-1 0-7-16,-3 0-16 0,-6-13-19 15,2-4-16-15,-8 0 14 16,-1 5 21-16,-3-2 30 15,-8 10 6-15,0-5 16 16,0 9 5-16,0 0-3 16,0 0-5-16,1 0 9 15,2 0 6-15,3 9 3 16,-6 9-11-16,8-2-6 16,-4 2-2-16,0-2-2 15,0-1 1-15,-7-7-1 16,2-2-3-16,-3-3-3 15,0-3-3-15,0 0 3 16,0 0-1-16,0 0-1 0,0-14-6 16,0-7-2-16,0-1-1 15,0-8 0-15,0-3-8 16,0-11-6-16,0-3-13 16,5 1-24-16,9 8-6 15,2 8 22-15,4 16 16 16,2 4 11-16,2 10 9 15,-3 0 5-15,1 0 9 16,-10 15 3-16,-8 16 4 16,-4 8-2-16,0 4 5 15,0 3-1-15,-12-8 3 16,-4-10-2-16,2-6-8 0,9-8-9 16,5-9-3-16,0-3 0 15,0-2-3-15,0 0 0 16,0 0 0-16,0 0 1 15,15 0 2-15,5 0 0 16,-1 0-3-16,-1 0 0 16,3 0 0-16,-1 0 1 15,7 0 3-15,-4 0-3 16,3 0-1-16,7 2 0 16,-8 0-1-16,4-2-2 15,-7 0-7-15,-1 0-27 16,-1 0-46-16,-8-13-19 0,0-8-107 15</inkml:trace>
          <inkml:trace contextRef="#ctx0" brushRef="#br0" timeOffset="89822.0167">6098 6343 117 0,'0'0'82'0,"0"0"-69"15,0 0 28-15,0 0 12 16,0 0-7-16,43 111-12 15,-23-72-10-15,0-7-5 16,2 1 2-16,2-7 5 16,-6-12-4-16,-1-3-3 15,-1-11-8-15,0 0 2 16,0-9 3-16,6-15-5 16,6-9-7-16,3-6-2 0,-3 1-2 15,6-5 0 1,-6 4 1-16,-1 2 0 0,-7 10-1 15,-4 5 0-15,-6 7-1 16,-6 6-2-16,0 8-13 16,-4 1-23-16,0 0-63 15,8 0-107-15</inkml:trace>
          <inkml:trace contextRef="#ctx0" brushRef="#br0" timeOffset="90923.6168">6894 6373 218 0,'0'0'13'0,"0"0"53"15,0 0-12 1,0 0-32-16,0 0-14 0,0 0-6 15,0 0 3-15,63-13-2 16,-37 12 0-16,-2-3-3 16,-1 4 2-16,-3 0-2 15,0 0 1-15,2 0-1 16,-6 4 2-16,0 6 1 16,0 9-2-16,-1 2 0 15,-3 4 1-15,-8 2 2 16,0-4-2-16,-4-5 0 15,0-4-1-15,0-5-1 0,0-4 0 16,0-1-1 0,0-4-2-16,-4 0-1 0,-4 0 1 15,-11 0-12-15,-1 0-8 16,0-4 0-16,-10-5 3 16,-2 5 12-16,1 3 5 15,3 1 3-15,-2 0 1 16,10 0 0-16,0 5 6 15,1 12 5-15,7-1 0 16,4 2 6-16,4 8-2 16,4-2 5-16,0 2-4 15,12-1-2-15,14-6 6 16,7-6-1-16,1 0-1 16,6-11-4-16,3-2-8 0,3 0-4 15,1 0-1-15,-6-11-2 16,0-6-4-16,-12 2-19 15,-3-1-14-15,-10 7-24 16,-4 0-17-16,-2-3-39 16</inkml:trace>
        </inkml:traceGroup>
        <inkml:traceGroup>
          <inkml:annotationXML>
            <emma:emma xmlns:emma="http://www.w3.org/2003/04/emma" version="1.0">
              <emma:interpretation id="{335D6CE0-E44A-42D7-9115-8F8B27AB4BE1}" emma:medium="tactile" emma:mode="ink">
                <msink:context xmlns:msink="http://schemas.microsoft.com/ink/2010/main" type="inkWord" rotatedBoundingBox="8247,6994 9097,6951 9141,7815 8291,7858"/>
              </emma:interpretation>
              <emma:one-of disjunction-type="recognition" id="oneOf17">
                <emma:interpretation id="interp85" emma:lang="pt-BR" emma:confidence="0">
                  <emma:literal>lo</emma:literal>
                </emma:interpretation>
                <emma:interpretation id="interp86" emma:lang="pt-BR" emma:confidence="0">
                  <emma:literal>Lo</emma:literal>
                </emma:interpretation>
                <emma:interpretation id="interp87" emma:lang="pt-BR" emma:confidence="0">
                  <emma:literal>la</emma:literal>
                </emma:interpretation>
                <emma:interpretation id="interp88" emma:lang="pt-BR" emma:confidence="0">
                  <emma:literal>loa</emma:literal>
                </emma:interpretation>
                <emma:interpretation id="interp89" emma:lang="pt-BR" emma:confidence="0">
                  <emma:literal>No</emma:literal>
                </emma:interpretation>
              </emma:one-of>
            </emma:emma>
          </inkml:annotationXML>
          <inkml:trace contextRef="#ctx0" brushRef="#br0" timeOffset="92024.398">7763 6420 262 0,'0'0'20'0,"0"0"28"0,0 0-11 15,0 0-10-15,113-120-9 16,-83 83-7-16,-5-2 2 16,-1 1-8-16,-8 0-1 15,-2-2-3-15,-6-2 0 16,-4-2-1-16,-4-5-2 15,0 1-4-15,-21 6-1 16,0 1-4-16,-7 8 2 16,1 10 7-16,3 11-2 15,2 12 4-15,2 0-6 16,0 21 6-16,-3 21 4 16,7 18 0-16,4 15 3 15,8 10 2-15,4 8 0 0,4 7-1 16,18-3 2-16,11-8 1 15,-1-13-2-15,10-20 1 16,1-17-3-16,7-24-3 16,5-10-1-16,3-5-1 15,-6-9-2-15,-4-20-15 16,-11-1-15-16,-9 0-11 16,-9-1 2-16,-7 3 9 15,-8 6 5-15,-4 2 18 16,0 10 7-16,0 6 4 15,0 4 4-15,0 0-3 0,4 0-1 16,4 20 13 0,0 3 6-16,10-1 0 15,2-3-7-15,1-5 4 0,13-1-3 16,-7-6-7-16,8-7-2 16,-3 0-2-16,-1-7 0 15,-4-6-1-15,0-6-1 16,-11-2-2-16,-8 1 0 15,-8-4 1-15,0-2-1 16,-3-1 4-16,-22 3-5 16,-10 4-1-16,-11 5-1 15,-2 6 1-15,2 9-6 0,-1 0 6 16,2 18-4 0,12 13 4-16,3 6-1 0,17-2-5 15,9 7-1 1,4-5-8-16,21 1-20 0,29-7-34 15,8-3-48-15</inkml:trace>
        </inkml:traceGroup>
        <inkml:traceGroup>
          <inkml:annotationXML>
            <emma:emma xmlns:emma="http://www.w3.org/2003/04/emma" version="1.0">
              <emma:interpretation id="{35DD135C-5F36-4F29-BE75-7A489328ACC3}" emma:medium="tactile" emma:mode="ink">
                <msink:context xmlns:msink="http://schemas.microsoft.com/ink/2010/main" type="inkWord" rotatedBoundingBox="9865,7147 10934,7093 10968,7762 9899,7816"/>
              </emma:interpretation>
              <emma:one-of disjunction-type="recognition" id="oneOf18">
                <emma:interpretation id="interp90" emma:lang="pt-BR" emma:confidence="0">
                  <emma:literal>de</emma:literal>
                </emma:interpretation>
                <emma:interpretation id="interp91" emma:lang="pt-BR" emma:confidence="0">
                  <emma:literal>der</emma:literal>
                </emma:interpretation>
                <emma:interpretation id="interp92" emma:lang="pt-BR" emma:confidence="0">
                  <emma:literal>dê</emma:literal>
                </emma:interpretation>
                <emma:interpretation id="interp93" emma:lang="pt-BR" emma:confidence="0">
                  <emma:literal>dl</emma:literal>
                </emma:interpretation>
                <emma:interpretation id="interp94" emma:lang="pt-BR" emma:confidence="0">
                  <emma:literal>dé</emma:literal>
                </emma:interpretation>
              </emma:one-of>
            </emma:emma>
          </inkml:annotationXML>
          <inkml:trace contextRef="#ctx0" brushRef="#br0" timeOffset="92773.927">9522 5924 152 0,'0'0'145'15,"0"0"-132"1,0 0 22-16,0 0-9 0,0 0 10 16,-6 114-4-16,27-61-6 15,-1 0-3-15,3 1-1 16,-3 4-4-16,-3-5-10 15,2-2-5-15,-1-14-2 16,-6-3-1-16,-4-16 1 16,-2-9-1-16,-4-6 0 15,-2-3 0-15,0 0 0 16,0-3 0-16,0-15-1 0,-8-8-8 16,-12 5-2-16,-2-3 1 15,-6 6 1-15,-1 5 5 16,-1 4 2-16,-3 4 2 15,4 5 0-15,2 0-2 16,3 7 2-16,5 17 2 16,0 5 0-16,7 1 1 15,8 8-2-15,4-2 1 16,0-7-1-16,17 1 1 16,17-9 1-16,8-5-1 15,3-11 0-15,10-5-2 16,7 0-2-16,10-13-3 0,-2-13-1 15,1-4-2 1,-5-5 4-16,-7-1 4 0,-13-2 0 16,-13 0 1-16,-7-1-1 15,-18 0 0-15,-8 0-1 16,0 6-5-16,-20 7-3 16,-3 10 7-16,3 12 2 15,0 4 1-15,-2 0 3 16,6 21 1-16,8 8 4 15,4 12 2-15,4 2 0 16,12-3-3-16,13 5 2 16,16-9-1-16,-2-7-1 15,7-5-2-15,-2-14-2 0,7-7 0 16,-5-3-4-16,-3 0 0 16,-6-18 0-16,0-4-15 15,-12-2-9-15,-3 1-19 16,-11 5-14-16,-3 0-45 15,-4 3-75-15</inkml:trace>
        </inkml:traceGroup>
        <inkml:traceGroup>
          <inkml:annotationXML>
            <emma:emma xmlns:emma="http://www.w3.org/2003/04/emma" version="1.0">
              <emma:interpretation id="{DCCF94D9-4FD5-47DF-BB16-1475A56DF22F}" emma:medium="tactile" emma:mode="ink">
                <msink:context xmlns:msink="http://schemas.microsoft.com/ink/2010/main" type="inkWord" rotatedBoundingBox="11357,7112 14147,6970 14191,7840 11400,7981"/>
              </emma:interpretation>
              <emma:one-of disjunction-type="recognition" id="oneOf19">
                <emma:interpretation id="interp95" emma:lang="pt-BR" emma:confidence="0">
                  <emma:literal>tempo</emma:literal>
                </emma:interpretation>
                <emma:interpretation id="interp96" emma:lang="pt-BR" emma:confidence="0">
                  <emma:literal>Tempo</emma:literal>
                </emma:interpretation>
                <emma:interpretation id="interp97" emma:lang="pt-BR" emma:confidence="0">
                  <emma:literal>tempõ</emma:literal>
                </emma:interpretation>
                <emma:interpretation id="interp98" emma:lang="pt-BR" emma:confidence="0">
                  <emma:literal>-tempo</emma:literal>
                </emma:interpretation>
                <emma:interpretation id="interp99" emma:lang="pt-BR" emma:confidence="0">
                  <emma:literal>Tempe</emma:literal>
                </emma:interpretation>
              </emma:one-of>
            </emma:emma>
          </inkml:annotationXML>
          <inkml:trace contextRef="#ctx0" brushRef="#br0" timeOffset="93388.5867">10840 5897 190 0,'0'0'12'0,"0"0"18"16,0 0 11-16,0 0 7 15,33 137 3-15,-12-71 1 0,4 11-3 16,1 0-10 0,-2 2-14-16,-4-3-7 0,2-13-5 15,-2-10-8-15,-4-19-3 16,-4-8-2-16,-1-13-2 16,-7-4-8-16,-4-9-18 15,0 0-35-15,0-7-56 16,0-17-102-16</inkml:trace>
          <inkml:trace contextRef="#ctx0" brushRef="#br0" timeOffset="93784.1433">10872 6396 161 0,'0'0'132'16,"0"0"-77"-16,0 0 4 0,0 0-17 15,0 0-8 1,0 0-14-16,131-23-9 0,-74 9-5 15,11-7-2-15,3-6-3 16,-5-1-1-16,-4 4-1 16,-19 1-1-16,-11-2-4 15,-6 11-4-15,-14-6-1 16,-2 2-2-16,-8 7 4 16,-2-2 5-16,0 3-3 15,-8-2 1-15,-16 12 3 16,2-1 2-16,-2 1 0 15,-1 0 1-15,7 5 4 0,2 13 0 16,-1 6 2-16,8 6 2 16,5 8 2-16,4 9 2 15,0 4 2-15,12-1-3 16,18-5-3-16,5-13-7 16,9-9 1-16,6-13-2 15,1-10-2-15,3 0-12 16,-3-15-31-16,-11-10-31 15,-4-6-37-15,-3-4-45 16</inkml:trace>
          <inkml:trace contextRef="#ctx0" brushRef="#br0" timeOffset="94343.5402">11761 6206 132 0,'0'0'64'16,"0"0"-6"-16,0 0-11 15,0 0 4-15,0 0-6 0,0 0-10 16,30 86-7-16,-18-60-5 15,0-1-5-15,7-4-7 16,1-1-3-16,0-8-2 16,6-11-3-16,-1-1 0 15,5 0-3-15,-1-13-3 16,0-7-8-16,-1-6-2 16,-8 4 1-16,-5 1 2 15,-3-9 4-15,-4 1 5 16,-8 4-2-16,4 3 3 15,-4 14 0-15,0 4 0 16,0 4 3-16,0 0-3 16,1 3 0-16,5 15 2 15,4 11 6-15,0 4-4 0,1-2 1 16,5 2 0-16,-3-6-1 16,3-8 1-16,5-5-3 15,-1-14 1-15,2 0-2 16,7 0 1-16,5-11-2 15,-6-11-5-15,-2 2-6 16,-1-2-2-16,-12 4 7 16,-1 1 4-16,-4 6 2 15,1 7 0-15,-9 1 1 0,4 3-1 16,0 0 0 0,0 0 0-16,0 14 2 0,4 3 4 15,0 9 0 1,4-5 1-16,7 1-4 0,1-3 1 15,5-6-2-15,8-8 0 16,6-5-2-16,1 0-4 16,-6-18-22-16,2 2-41 15,-5-5-32-15,-10-4 3 16,0 4 3-16,-9 2-19 16</inkml:trace>
          <inkml:trace contextRef="#ctx0" brushRef="#br0" timeOffset="94806.8764">12826 6241 5 0,'0'0'74'16,"0"0"-15"-16,0 0-4 15,0 0-2-15,0 0-11 0,0 0-10 16,55 72-2 0,-40-38-8-16,3 3-4 0,-1 6 3 15,3 2 8-15,6 0 1 16,-5-3-5-16,-1-6-1 16,-3-9-3-16,-5-6-13 15,-8-11 0-15,-3-6-3 16,-1-4-2-16,0 0 7 15,0 0 1-15,0-9-5 16,0-9-3-16,-9-14-3 16,-3-7 0-16,-7-8 0 15,3-11-2-15,5-17-2 16,-1-4-3-16,8-1-3 16,4 10-3-16,0 17-3 15,20 14 3-15,3 12 7 0,8 12-2 16,-6 6 4-16,4 9-1 15,-1 0 4-15,-5 4 1 16,1 23 0-16,-4 2 5 16,-2 4 3-16,-10 2 6 15,-8 1 2-15,0-5-3 16,-8-1-5-16,-18-6-3 16,-2-6-2-16,-7-5-1 15,8-5-2-15,4-5-8 16,8-1-6-16,10-2-11 15,1 0-15-15,4 0-15 16,0 0-30-16,5 0-46 0,18-4-45 16</inkml:trace>
          <inkml:trace contextRef="#ctx0" brushRef="#br0" timeOffset="95119.0873">13378 6245 86 0,'0'0'51'0,"0"0"24"15,110-12-25-15,-70 3-6 16,-3 0-16-16,-8-4-4 16,-3-3-7-16,-6-2 2 15,-12-5-10-15,-8-1-1 16,0-4-2-16,-3 1-1 16,-14 1 6-16,-13 6-4 0,5 2-2 15,-5 9 3-15,2 6-5 16,1 3 0-16,-1 0 5 15,4 5-4-15,-1 11 2 16,8 11-3-16,1-3 0 16,3 2-2-16,9-1-1 15,4 1 0-15,0-2-2 16,6-1-1-16,13-7-14 16,1-3-28-16,4-4-45 15,2-6-79-15</inkml:trace>
        </inkml:traceGroup>
        <inkml:traceGroup>
          <inkml:annotationXML>
            <emma:emma xmlns:emma="http://www.w3.org/2003/04/emma" version="1.0">
              <emma:interpretation id="{B60C7170-2A48-4301-B600-5159EE20D8CF}" emma:medium="tactile" emma:mode="ink">
                <msink:context xmlns:msink="http://schemas.microsoft.com/ink/2010/main" type="inkWord" rotatedBoundingBox="14902,6833 17492,6702 17528,7406 14938,7537"/>
              </emma:interpretation>
              <emma:one-of disjunction-type="recognition" id="oneOf20">
                <emma:interpretation id="interp100" emma:lang="pt-BR" emma:confidence="0">
                  <emma:literal>entre</emma:literal>
                </emma:interpretation>
                <emma:interpretation id="interp101" emma:lang="pt-BR" emma:confidence="0">
                  <emma:literal>Entre</emma:literal>
                </emma:interpretation>
                <emma:interpretation id="interp102" emma:lang="pt-BR" emma:confidence="0">
                  <emma:literal>entro</emma:literal>
                </emma:interpretation>
                <emma:interpretation id="interp103" emma:lang="pt-BR" emma:confidence="0">
                  <emma:literal>entra</emma:literal>
                </emma:interpretation>
                <emma:interpretation id="interp104" emma:lang="pt-BR" emma:confidence="0">
                  <emma:literal>entoe</emma:literal>
                </emma:interpretation>
              </emma:one-of>
            </emma:emma>
          </inkml:annotationXML>
          <inkml:trace contextRef="#ctx0" brushRef="#br0" timeOffset="95796.5674">14413 6159 174 0,'0'0'34'0,"0"0"15"16,0 0-5-16,0 0-1 0,0 0-16 15,0 0-2 1,0 0-5-16,120-25-3 0,-90 12-4 16,-6 0-10-16,-3-2-1 15,-3-3-1-15,-6 0 2 16,-4-4-1-16,-8-2-1 16,0-1-1-16,0-2-1 15,-16 5-4-15,-7 5-6 16,3 8 8-16,-4 9-2 15,3 0 5-15,4 0 0 16,1 21 4-16,-2 6 0 16,7 4 2-16,5 8 2 15,6-6 0-15,0 5 7 16,12-3-6-16,19-7-3 16,5 2 2-16,11-8-5 0,8-13-1 15,6-9-2-15,-2 0-11 16,-5-4-32-16,-4-18-38 15,-7-4-64-15</inkml:trace>
          <inkml:trace contextRef="#ctx0" brushRef="#br0" timeOffset="96159.823">15043 6011 170 0,'0'0'59'16,"0"0"10"-16,0 0-10 15,0 0-13-15,21 114-9 0,-10-94-8 16,-2-6-7-16,4-2-4 16,-1-6-5-16,4-6-5 15,6 0 1-15,7 0-2 16,7-14-5-16,-2-1-2 16,5-3 0-16,-11 0-2 15,2-1 0-15,-6 1 0 16,-7 1 1-16,1 7 0 15,-10 5 1-15,0 2 0 16,0 3-2-16,1 0-1 16,2 0 0-16,3 14 3 15,-2 2 1-15,0 2 1 16,4 6-1-16,3-2 0 16,1-6 0-16,1 2-1 15,4-9 0-15,-5-9 0 0,1 0-5 16,1 0-30-16,2-14-41 15,-2-13-55-15,-2-3-127 16</inkml:trace>
          <inkml:trace contextRef="#ctx0" brushRef="#br0" timeOffset="97261.6391">15715 6038 177 0,'0'0'169'16,"0"0"-85"-16,0 0-17 0,0 0-28 15,0 0-27-15,0 0-7 16,132-48-2-16,-86 39-3 15,1 0 0-15,-6 1 0 16,-4 5-3-16,-11 3 0 16,-4 0-3-16,-7 0-1 15,-6 0-1-15,2 3 2 16,-5 6 1-16,2 4 4 16,-4 0 0-16,0 4 1 15,0-2 0-15,0 2 2 16,-2-3 0-16,0 3 1 15,-2-3-1-15,2-3 1 0,0-2-3 16,0-4 1-16,-2-1-1 16,0-4 1-16,0 0 2 15,0 0 2-15,0 0-1 16,0-1 0-16,0-12-3 16,0-4 2-16,0 1-3 15,0-6-2-15,0-2 0 16,0-7-2-16,0-6-8 15,0 0-13-15,12 6-18 16,5 8 10-16,0 8 1 16,6 8 6-16,-1 7 12 15,-4 0 9-15,-2 0 5 16,1 7 1-16,-5 8 4 16,0 3 8-16,-4 4 10 0,-4 0 0 15,-4-4 0-15,0-4-1 16,0 4-3-16,-3-5 0 15,-5 0-9-15,4 4-6 16,3-4-1-16,1 2 3 16,0-1-3-16,0 1-1 15,9-4 1-15,11-4 1 16,9-3 0-16,4-4 1 16,9 0-3-16,-4 0 0 15,-2-7 0-15,-1-8-1 16,-4-5-1-16,1 2 1 15,-4-6 0-15,-1-1-1 16,-5-6 2-16,-3-1-2 0,-7 0 0 16,-7 0-3-1,-5 9-6-15,0 6 3 0,0 4-2 16,-4 11-4-16,-5-1 1 16,1 3 7-16,-1 0 0 15,-1 0 4-15,-2 14 2 16,2 12 1-16,1 5 3 15,9 7 2-15,0 2 4 16,4 0 6-16,21-1 2 16,8-7 3-16,-4-7-7 15,4-7-7-15,1-4-2 16,3-6-2-16,1-8-3 16,-4 0 2-16,-1 0-4 0,-9-17-17 15,-7-2-41-15,-4-5-50 16,-13-2-158-16</inkml:trace>
          <inkml:trace contextRef="#ctx0" brushRef="#br0" timeOffset="96387.0317">15702 5552 242 0,'0'0'5'0,"0"0"37"16,0 0 5-16,20 133-13 0,-8-71 2 16,1 10 7-1,9 5 0-15,-7-1-9 0,5-4-18 16,-1-8-8-16,-6-9-8 16,-5-16-4-16,-5-8-13 15,-3-14-23-15,0-17-38 16,0 0-78-16</inkml:trace>
        </inkml:traceGroup>
        <inkml:traceGroup>
          <inkml:annotationXML>
            <emma:emma xmlns:emma="http://www.w3.org/2003/04/emma" version="1.0">
              <emma:interpretation id="{8F59682E-6295-489F-9F87-E8455A604792}" emma:medium="tactile" emma:mode="ink">
                <msink:context xmlns:msink="http://schemas.microsoft.com/ink/2010/main" type="inkWord" rotatedBoundingBox="18074,6707 22920,6462 22980,7655 18134,7900"/>
              </emma:interpretation>
              <emma:one-of disjunction-type="recognition" id="oneOf21">
                <emma:interpretation id="interp105" emma:lang="pt-BR" emma:confidence="0">
                  <emma:literal>chegadas</emma:literal>
                </emma:interpretation>
                <emma:interpretation id="interp106" emma:lang="pt-BR" emma:confidence="0">
                  <emma:literal>alugadas</emma:literal>
                </emma:interpretation>
                <emma:interpretation id="interp107" emma:lang="pt-BR" emma:confidence="0">
                  <emma:literal>Chegadas</emma:literal>
                </emma:interpretation>
                <emma:interpretation id="interp108" emma:lang="pt-BR" emma:confidence="0">
                  <emma:literal>chagadas</emma:literal>
                </emma:interpretation>
                <emma:interpretation id="interp109" emma:lang="pt-BR" emma:confidence="0">
                  <emma:literal>chegados</emma:literal>
                </emma:interpretation>
              </emma:one-of>
            </emma:emma>
          </inkml:annotationXML>
          <inkml:trace contextRef="#ctx0" brushRef="#br0" timeOffset="97803.022">17827 5845 189 0,'0'0'22'16,"0"0"19"-16,0 0 19 15,0 0-14-15,-124-36-14 16,98 36-8-16,4 6-1 16,4 16 3-16,-2 4-2 15,4 11-4-15,8 0 1 16,-1 3-5-16,9 3 1 16,13-6-7-16,16-6-1 15,18-2 0-15,15-12-3 16,13-12-3-16,4-5-3 15,-3-5-15-15,-9-21-26 16,-13-7-25-16,-9 2-44 0,-17-11-35 16</inkml:trace>
          <inkml:trace contextRef="#ctx0" brushRef="#br0" timeOffset="98468.4928">18145 5527 267 0,'0'0'21'16,"0"0"40"-16,27 107-5 16,-9-55-4-16,2 9-4 15,0-2-7-15,2-2-6 16,-5-4-6-16,3-8-11 16,2-7-10-16,-6-6-6 0,1-10-1 15,0-8 0-15,-4-6 1 16,3-8-2-16,4 0 0 15,10 0 0-15,1-13-3 16,8-6-4-16,-1-4-6 16,-8-4 4-16,-1-5-2 15,-9 3-1-15,-3-1-4 16,-4 3 2-16,-5 11 7 16,-4 7 7-16,-4 9 0 15,0 0-2-15,2 4-5 16,4 16 5-16,2 8 2 15,2 2 6-15,4 2 2 0,5-1 0 16,-3-6-2-16,8-2-1 16,6-8 0-16,9-3 0 15,1-11 0-15,4-1-2 16,5 0-3-16,-3-14 0 16,-9-5-3-16,-3-8-12 15,-14 2 4-15,-8-6 0 16,-8-5 4-16,-4 1 2 15,0 5-4-15,0 4 0 16,-3 11 9-16,-1 8 2 16,3 7 2-16,-2 0-4 15,3 7 0-15,0 13 0 16,-1 10 6-16,1 7 2 0,0-3 0 16,5 4 1-16,16-8-2 15,4-1 0-15,9-7-2 16,3-9-2-16,8-8 3 15,6-5-3-15,-1 0-2 16,1-18-1-16,-12-1-12 16,-3 1-13-16,-12-5-5 15,-3 7-25-15,-11 0-32 16,0 7-47-16,2 3-42 16</inkml:trace>
          <inkml:trace contextRef="#ctx0" brushRef="#br0" timeOffset="99059.9116">19778 5943 24 0,'0'0'63'16,"0"0"4"-16,0 0 10 0,106-46-15 16,-94 24-17-16,-3-7-15 15,-9-4-7-15,0 2-4 16,-13-3-6-16,-12 8-6 16,-6 4 11-16,-5 11-6 15,-1 6 1-15,0 5-2 16,-2 0 5-16,5 5-3 15,6 15-7-15,3 10 0 16,9 5-2-16,8 4 3 16,8 2-2-16,0-3-1 15,0-6-3-15,22-4 1 16,1-10-2-16,6-7 0 16,8-6-1-16,6-5-1 0,1 0-2 15,2-14-6-15,-2-8-2 16,1-3 10-16,-5 5 2 15,-4-2 1-15,-5 2 0 16,-5 11 0-16,-9 5 2 16,-1 4-2-16,-1 0 0 15,-4 5-1-15,5 23 1 16,1 8 1-16,1 6 0 16,9 8-2-16,0 6 1 15,2 11 3-15,9 5-2 16,-3 1 0-16,1 4-1 15,-8-11 0-15,-7-16 0 0,-12-14-1 16,-9-10-1-16,-8-15-4 16,-34-11-3-16,-21 0 8 15,-15-13-5-15,-7-12 1 16,-2 3 4-16,5-2 4 16,9 11 1-16,13 1 9 15,24 7 1-15,14 1-5 16,15 4-10-16,7 0-6 15,0 0-3-15,29 0-4 16,13 0-8-16,15 0-37 16,1 0-79-16,5-13-166 15</inkml:trace>
          <inkml:trace contextRef="#ctx0" brushRef="#br0" timeOffset="99660.3423">20430 5791 213 0,'0'0'107'0,"0"0"-45"15,0 0 1-15,0 0-11 16,0 0-21-16,0 0-13 16,0-5 0-16,0 5-1 15,13-3-4-15,1 2-10 16,10-4-1-16,2 2-1 15,5-3 0-15,1 3-1 16,4-1 0-16,1 0 0 0,-1-1 0 16,-2 4 0-16,-2-3 0 15,-1 0-1-15,-5 0 1 16,-1 1 0-16,-9 1 0 16,2-1 0-16,-9 3-1 15,-2 0 0-15,-6 0-3 16,-1 0-2-16,0 12 0 15,0 1 1-15,-1-1 3 16,-11-3 2-16,0 0-1 16,-3 0 1-16,3-4-3 15,-4-1 1-15,0-4-5 0,2 0 0 16,-9 0-8 0,2 0 5-16,-10-13 5 0,-1 4 4 15,-2 0 1-15,-1 4-1 16,3 2 1-16,3 3 0 15,8 0 0-15,-3 9 2 16,9 12 1-16,3 4 2 16,6 5 2-16,6 1 8 15,0-3-2-15,24-12-2 16,10 5-1-16,11-15-4 16,10-3-1-16,5-3-2 15,2-3-3-15,-1-15-9 0,-6-6-28 16,-5-5-11-1,-14-2-34-15,-8-4-37 0,3-3-103 16</inkml:trace>
          <inkml:trace contextRef="#ctx0" brushRef="#br0" timeOffset="100125.6667">21249 5306 206 0,'0'0'28'15,"0"0"38"-15,0 0-15 16,0 0 3-16,99 127-7 16,-85-78-12-16,0-4-5 15,1 3-9-15,-7-7-11 16,0-3-3-16,0-3-5 0,-4-11-2 16,-3-3 1-1,2-7-1-15,-3-10 0 0,0 0-2 16,0-4-1-16,0 0 3 15,0 0-1-15,-7-13-3 16,-10-5-3-16,-12 0 3 16,-1-3-5-16,-8 3 1 15,2 6 7-15,-7 6 0 16,2 5 1-16,3 1 4 16,2 0-1-16,0 14 1 15,5 8 2-15,8 5 1 16,7 0 1-16,8 4 1 0,8-1-1 15,0-2 2 1,12 1-1-16,18-7 1 0,10-5-5 16,10-7-2-16,6-7 2 15,3-3-5-15,6 0 0 16,-5-12-19-16,1-10-24 16,-9 2-9-16,-6-7-28 15,-5-1-43-15,-7-9-47 16</inkml:trace>
          <inkml:trace contextRef="#ctx0" brushRef="#br0" timeOffset="100756.1178">21731 5579 187 0,'0'0'31'0,"0"0"19"16,0 0-2-16,0 0 2 16,102 50-14-16,-79-23-8 15,0-2 0-15,-7-2 4 16,0-5-8-16,-5-4-15 0,-4-11-4 15,-3 1-5-15,-4-4 0 16,0 0 2-16,0 0-2 16,0 0-4-16,0 0-7 15,-17-7-9-15,0-2 5 16,-10 0 10-16,-1-2 3 16,-6 2 1-16,2 5 1 15,0-1 0-15,-1 5 3 16,7 0 1-16,1 6 5 15,8 11 0-15,2 1 0 0,10 0-3 16,-1 4 0-16,6-1 1 16,0 1-3-16,22-7 0 15,7 2 2-15,8-12-2 16,7-5-2-16,5 0-1 16,-5 0-1-16,4-13-3 15,-3-1-1-15,-2-9 1 16,-6-3 0-16,0-3 3 15,-5-3-1-15,0-1 1 16,-8 0-1-16,1 2 0 16,-8 9-3-16,-2 9 1 15,-6 8 2-15,2 5-5 16,-3 0 0-16,8 12 3 0,4 3 3 16,2 11 0-1,5 3 0-15,-3-1 2 0,0 4 1 16,-2-3-1-16,-3-2 3 15,-3-1 4-15,-7-7-4 16,-2-2-1-16,-7-5-3 16,0-3-1-16,-12-3 0 15,-21-1 3-15,-3 1-3 16,-3-5-2-16,3-1-4 16,8 4-10-16,4-4-30 15,10 4-28-15,11-3-35 16,3 2-37-16</inkml:trace>
        </inkml:traceGroup>
        <inkml:traceGroup>
          <inkml:annotationXML>
            <emma:emma xmlns:emma="http://www.w3.org/2003/04/emma" version="1.0">
              <emma:interpretation id="{28F28A2E-B699-4CB5-A91C-5A2FAAA8D980}" emma:medium="tactile" emma:mode="ink">
                <msink:context xmlns:msink="http://schemas.microsoft.com/ink/2010/main" type="inkWord" rotatedBoundingBox="23717,6538 24784,6484 24812,7019 23744,7073"/>
              </emma:interpretation>
              <emma:one-of disjunction-type="recognition" id="oneOf22">
                <emma:interpretation id="interp110" emma:lang="pt-BR" emma:confidence="0">
                  <emma:literal>de</emma:literal>
                </emma:interpretation>
                <emma:interpretation id="interp111" emma:lang="pt-BR" emma:confidence="0">
                  <emma:literal>dê</emma:literal>
                </emma:interpretation>
                <emma:interpretation id="interp112" emma:lang="pt-BR" emma:confidence="0">
                  <emma:literal>dl</emma:literal>
                </emma:interpretation>
                <emma:interpretation id="interp113" emma:lang="pt-BR" emma:confidence="0">
                  <emma:literal>dó</emma:literal>
                </emma:interpretation>
                <emma:interpretation id="interp114" emma:lang="pt-BR" emma:confidence="0">
                  <emma:literal>dá</emma:literal>
                </emma:interpretation>
              </emma:one-of>
            </emma:emma>
          </inkml:annotationXML>
          <inkml:trace contextRef="#ctx0" brushRef="#br0" timeOffset="101543.6678">23447 5311 208 0,'0'0'13'0,"0"0"25"16,0 0 16-16,14 113-3 16,-10-76-15-16,2 4-6 15,0-3 3-15,4 1-7 16,-2-2-1-16,-1-8-14 16,1-7-5-16,-1-8-2 15,0-6-3-15,-7-4 1 16,0-4 0-16,0 0 4 15,0 0 0-15,0-12-6 0,-22-6-13 16,-5-2 2-16,-8 0 5 16,-1 4 3-16,0 6 1 15,6 3 2-15,-1 7 0 16,7 0 0-16,2 7 6 16,2 12-3-16,8 3-1 15,4 8 0-15,8 0 4 16,0-1-2-16,10-4 0 15,20-3 0-15,12-5 3 16,11-11-1-16,6-3-2 16,5-3-1-16,2 0-3 15,-1-9-5-15,-2-5 3 16,-5 0 2-16,-3-4-2 16,-13-2 2-16,-10-6-1 0,-13-5-9 15,-15-1-3-15,-4 3-13 16,0 6 6-16,-10 9 7 15,-6 10 2-15,-1 4 9 16,2 0 2-16,1 13 8 16,2 7 2-16,7 10-4 15,5 3 2-15,0-2 4 16,17-2 3-16,20 1-6 16,2-5 2-16,4-7-7 15,8-4 0-15,1-10-1 16,-2-4-3-16,1 0-6 0,-5-3-27 15,-6-12-35 1,1-7-76-16,-10-6-148 0</inkml:trace>
        </inkml:traceGroup>
        <inkml:traceGroup>
          <inkml:annotationXML>
            <emma:emma xmlns:emma="http://www.w3.org/2003/04/emma" version="1.0">
              <emma:interpretation id="{F2E3CCFE-C5A0-42A1-935C-CDD18A0C42DE}" emma:medium="tactile" emma:mode="ink">
                <msink:context xmlns:msink="http://schemas.microsoft.com/ink/2010/main" type="inkWord" rotatedBoundingBox="25387,6252 28736,6082 28776,6868 25426,7038"/>
              </emma:interpretation>
              <emma:one-of disjunction-type="recognition" id="oneOf23">
                <emma:interpretation id="interp115" emma:lang="pt-BR" emma:confidence="0">
                  <emma:literal>barcos</emma:literal>
                </emma:interpretation>
                <emma:interpretation id="interp116" emma:lang="pt-BR" emma:confidence="0">
                  <emma:literal>barcas</emma:literal>
                </emma:interpretation>
                <emma:interpretation id="interp117" emma:lang="pt-BR" emma:confidence="0">
                  <emma:literal>barca</emma:literal>
                </emma:interpretation>
                <emma:interpretation id="interp118" emma:lang="pt-BR" emma:confidence="0">
                  <emma:literal>barças</emma:literal>
                </emma:interpretation>
                <emma:interpretation id="interp119" emma:lang="pt-BR" emma:confidence="0">
                  <emma:literal>bascos</emma:literal>
                </emma:interpretation>
              </emma:one-of>
            </emma:emma>
          </inkml:annotationXML>
          <inkml:trace contextRef="#ctx0" brushRef="#br0" timeOffset="102261.2781">24870 5037 259 0,'0'0'13'15,"0"0"7"-15,0 0 16 16,0 0 14-16,54 129-5 16,-31-74-20-16,2 1-1 15,-1 3 4-15,1-9-6 16,-5-7-5-16,-4-12-5 15,-4-9-5-15,-5-11-2 0,-3-4-1 16,-4-5 0-16,0-2 1 16,0 0 1-16,0 0 3 15,0 0 0-15,1-2 1 16,3-11-8-16,0-5-1 16,7-4-1-16,1-1-2 15,4-1-7-15,6 2-3 16,2 7-4-16,11 3-2 15,1 11-5-15,6 1 4 16,2 4-2-16,1 16 3 16,-8 10 10-16,-3 4 3 15,-9 3 3-15,-8 10 2 16,-8-5 2-16,-9-7 5 0,0-2 0 16,-13-9 7-1,-16-8 6-15,-3-7-2 0,-7-9-1 16,-3 0 3-16,-6 0-11 15,2-10-3-15,3-5-3 16,9 0 0-16,10 3-3 16,10 6 0-16,6 3 0 15,6 3-1-15,2 0-6 16,0 0-4-16,0 0-10 16,0 0-2-16,16 5 4 15,16 8-9-15,10-1-27 16,7-4-36-16,7-4-82 15</inkml:trace>
          <inkml:trace contextRef="#ctx0" brushRef="#br0" timeOffset="103299.0164">25735 5396 249 0,'0'0'56'0,"0"0"5"15,0 0-14-15,0 0-5 16,0 0-27-16,0 0-6 16,36 2 4-16,-12 7 2 15,6-3-4-15,6 3-5 0,1-6-4 16,5 6 0 0,-4-1-2-16,1 0 0 0,-7-2 0 15,-10 2 0 1,-7-3 0-16,-7 0-2 0,-7 3-1 15,2-2-4-15,-3 8 5 16,0-2-1-16,0 1 3 16,0 0 0-16,0-1 0 15,0-3-1-15,-7-4-3 16,-1-5-7-16,-4 0-6 16,-6 0-2-16,-6 0-1 15,-11 0-9-15,2-8 15 16,-6-5 5-16,2 6 9 15,5 1 2-15,4 6 0 0,6 0 1 16,0 0 5 0,5 6 7-16,5 13 1 0,3 0-2 15,9 4-3-15,0-1 2 16,9 0 0-16,22-3-2 16,9-5-2-16,9-5-3 15,3-9-2-15,2 0-4 16,-1 0-2-16,-6-10-19 15,-6-3-25-15,-6-2-25 16,-5-3 27-16,-6 0 3 16,-1 5 18-16,-3-4 3 15,-2 2 18-15,-2 1 2 16,-3 7 4-16,-2 5 10 16,0 2 2-16,-3 0-2 15,0 0 4-15,1 4 8 0,-2 6-7 16,-2-1 1-16,2 0 3 15,-3-3-9-15,-2 1-1 16,2-5 0-16,-4-2-3 16,1 0-3-16,-1 0 4 15,0 0 1-15,0 0 2 16,0-11-8-16,0-4-6 16,0-4-1-16,0 1-1 15,0-3 2-15,0-1 0 16,0-2-2-16,4-7-2 15,4-2-4-15,11 0-16 16,5 2-14-16,3 9-1 0,4 10 26 16,0 11 6-16,0 1-1 15,-4 0 5-15,-7 10 3 16,-1 7 1-16,-6 4 1 16,-5-1 6-16,-4 4 7 15,-4-2 8-15,0-4-1 16,0-1-3-16,-8-2-8 15,-5-1 2-15,-2-1-3 16,3-1-3-16,4-3-4 16,2 0-2-16,4-1-1 15,2-2 2-15,0 2 1 16,0 4 0-16,14-3 2 16,11 0 0-16,7 0 0 0,4-3 2 15,2-1-4-15,2-5-2 16,1 0-1-16,-1 0 0 15,-4 0-9-15,-5 0-31 16,-7-11-53-16,0-7-43 16</inkml:trace>
          <inkml:trace contextRef="#ctx0" brushRef="#br0" timeOffset="104219.6636">27271 5295 154 0,'0'0'9'0,"0"0"22"15,0 0 0-15,0 0-14 16,0 0-8-16,0 0 2 16,-115-37 9-16,87 47 5 15,0 10-4-15,1 7-9 16,5 3-3-16,6 2 16 15,8 2-12-15,8-2-4 16,0 0-1-16,10-1 0 16,16-6-4-16,4-9 1 15,5-6-3-15,4-6-2 16,3-4 1-16,-2 0-1 0,-1-3-2 16,-4-10 1-16,0 0 1 15,-8 1 1-15,-3-2 0 16,3 4 5-16,-4-2 4 15,-6 3 0-15,-1 8-6 16,-7 1 1-16,-1 0-5 16,-3 0 0-16,6 0-6 15,1 10 6-15,7 3 0 16,2 3 3-16,11-6 2 16,6 1 3-16,5-2 0 15,6-3-3-15,0-6 1 16,-4 0-1-16,-6 0 0 15,-10-9 3-15,-10-8 3 0,-7-4-1 16,-8-6 1-16,-4-2-2 16,-8-8-5-16,-23 0-4 15,-9 4-5-15,-6 4-1 16,-5 8 6-16,5 12-2 16,-2 9 1-16,4 0 0 15,3 15 1-15,5 14-2 16,8 3 0-16,9 1 1 15,7 2-1-15,8-3 0 16,4-1 2-16,0-4-1 16,15-1-2-16,14-5-6 15,12-7-4-15,6-10-8 16,5-4-9-16,2 0-8 16,2-7-15-16,-3-7 8 0,-2-4 19 15,-9 0 14 1,-5-4 10-16,-6-3 2 0,-4 1 1 15,-5-2 4-15,-1 1-3 16,-1 3 2-16,-5 7-4 16,-3 6 1-16,0 9 1 15,-1 0-1-15,1 10-1 16,3 12 4-16,0 5 0 16,2 3-1-16,2 2 10 15,-3 2 12-15,-1-3 2 16,-3-5 14-16,-7-4-6 15,-5-7-13-15,0-7-9 0,0 2-1 16,-8-6 0-16,-17 0-3 16,-18-1-9-16,-6 3 0 15,-6-3-38-15,0 6-39 16,1 0-53-16,5 3-134 16</inkml:trace>
        </inkml:traceGroup>
      </inkml:traceGroup>
    </inkml:traceGroup>
    <inkml:traceGroup>
      <inkml:annotationXML>
        <emma:emma xmlns:emma="http://www.w3.org/2003/04/emma" version="1.0">
          <emma:interpretation id="{A3D9C3DC-887F-4B01-A613-5E150622C7ED}" emma:medium="tactile" emma:mode="ink">
            <msink:context xmlns:msink="http://schemas.microsoft.com/ink/2010/main" type="paragraph" rotatedBoundingBox="2712,8783 7889,8639 7915,9572 2738,971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89E4619-BFAF-4CE1-88CE-040B3FB873B9}" emma:medium="tactile" emma:mode="ink">
              <msink:context xmlns:msink="http://schemas.microsoft.com/ink/2010/main" type="line" rotatedBoundingBox="2712,8783 7889,8639 7915,9572 2738,9716"/>
            </emma:interpretation>
          </emma:emma>
        </inkml:annotationXML>
        <inkml:traceGroup>
          <inkml:annotationXML>
            <emma:emma xmlns:emma="http://www.w3.org/2003/04/emma" version="1.0">
              <emma:interpretation id="{61BE3BD4-56F9-4049-AB28-3A0F1E6A0E90}" emma:medium="tactile" emma:mode="ink">
                <msink:context xmlns:msink="http://schemas.microsoft.com/ink/2010/main" type="inkWord" rotatedBoundingBox="2717,8955 3239,8941 3257,9609 2736,9624"/>
              </emma:interpretation>
              <emma:one-of disjunction-type="recognition" id="oneOf24">
                <emma:interpretation id="interp120" emma:lang="pt-BR" emma:confidence="0">
                  <emma:literal>X</emma:literal>
                </emma:interpretation>
                <emma:interpretation id="interp121" emma:lang="pt-BR" emma:confidence="0">
                  <emma:literal>x</emma:literal>
                </emma:interpretation>
                <emma:interpretation id="interp122" emma:lang="pt-BR" emma:confidence="0">
                  <emma:literal>Y</emma:literal>
                </emma:interpretation>
                <emma:interpretation id="interp123" emma:lang="pt-BR" emma:confidence="0">
                  <emma:literal>xi</emma:literal>
                </emma:interpretation>
                <emma:interpretation id="interp124" emma:lang="pt-BR" emma:confidence="0">
                  <emma:literal>x*</emma:literal>
                </emma:interpretation>
              </emma:one-of>
            </emma:emma>
          </inkml:annotationXML>
          <inkml:trace contextRef="#ctx0" brushRef="#br0" timeOffset="105649.2328">2554 7731 254 0,'0'0'7'15,"0"0"16"-15,0 0 28 16,-16 121 1-16,-10-51-10 0,2 2 1 15,-15 2-1-15,3-4-12 16,-6-10-5-16,-1 0-8 16,8-10-6-16,8-8-4 15,3-12 2-15,12-12-4 16,3-10-2-16,7-5-3 16,2-3-1-16,0 0-3 15,0 0-13-15,27-6-9 0,1-12-17 16,6 1-53-1,-2 5-67-15</inkml:trace>
          <inkml:trace contextRef="#ctx0" brushRef="#br0" timeOffset="105377.0404">2238 7817 280 0,'0'0'2'0,"0"0"11"16,0 0 16-16,0 0 20 15,0 0-6-15,113 127-4 16,-69-80-13-16,-2 4 0 16,5-1-5-16,-9 1-9 15,2-1 0-15,-5-7-2 16,-7-8-2-16,-6-3-2 0,-2-9-3 15,-4-6-1-15,-8-10-1 16,3-3 3-16,-3-4-4 16,4 0 0-16,-4 0-11 15,0-7-17-15,-8-11-16 16,0 1-38-16,0-2-34 16,-8-3-51-16</inkml:trace>
        </inkml:traceGroup>
        <inkml:traceGroup>
          <inkml:annotationXML>
            <emma:emma xmlns:emma="http://www.w3.org/2003/04/emma" version="1.0">
              <emma:interpretation id="{08F20492-55A8-44CA-9C65-B3454B0EED97}" emma:medium="tactile" emma:mode="ink">
                <msink:context xmlns:msink="http://schemas.microsoft.com/ink/2010/main" type="inkWord" rotatedBoundingBox="3667,9150 4369,9131 4377,9411 3674,9431"/>
              </emma:interpretation>
              <emma:one-of disjunction-type="recognition" id="oneOf25">
                <emma:interpretation id="interp125" emma:lang="pt-BR" emma:confidence="0">
                  <emma:literal>~</emma:literal>
                </emma:interpretation>
                <emma:interpretation id="interp126" emma:lang="pt-BR" emma:confidence="0">
                  <emma:literal>r</emma:literal>
                </emma:interpretation>
                <emma:interpretation id="interp127" emma:lang="pt-BR" emma:confidence="0">
                  <emma:literal>n</emma:literal>
                </emma:interpretation>
                <emma:interpretation id="interp128" emma:lang="pt-BR" emma:confidence="0">
                  <emma:literal>ns</emma:literal>
                </emma:interpretation>
                <emma:interpretation id="interp129" emma:lang="pt-BR" emma:confidence="0">
                  <emma:literal>nº</emma:literal>
                </emma:interpretation>
              </emma:one-of>
            </emma:emma>
          </inkml:annotationXML>
          <inkml:trace contextRef="#ctx0" brushRef="#br0" timeOffset="106141.5814">3167 8216 60 0,'0'0'233'0,"0"0"-218"16,0 0 40-16,0 0-15 0,0 0-20 15,-12-103-16-15,12 81-1 16,8 1 4-16,3 6 1 15,-3 6-5-15,3 4-3 16,-3 2-1-16,8 3-1 16,-1 0-4-16,5 8 3 15,4 11-2-15,6 4 3 16,2 5 2-16,7-1 0 16,3-1 0-16,2-7 0 15,7-9 2-15,-1-6 3 16,1-4 4-16,-5 0 2 0,1-23 2 15,-7-1-2 1,-10-9-3-16,-10-1-4 0,-4 1-1 16,-12 2 2-16,-4 1 0 15,0 4 1-15,-8 6 0 16,-4 3 0-16,4 8-4 16,0 5-2-16,8 4-5 15,0 0-31-15,4 4-25 16,24 9-11-16,11-7-70 15</inkml:trace>
        </inkml:traceGroup>
        <inkml:traceGroup>
          <inkml:annotationXML>
            <emma:emma xmlns:emma="http://www.w3.org/2003/04/emma" version="1.0">
              <emma:interpretation id="{F9347586-B08E-4714-999B-9B1AE5BDE426}" emma:medium="tactile" emma:mode="ink">
                <msink:context xmlns:msink="http://schemas.microsoft.com/ink/2010/main" type="inkWord" rotatedBoundingBox="4581,8731 7889,8639 7915,9572 4607,9664"/>
              </emma:interpretation>
              <emma:one-of disjunction-type="recognition" id="oneOf26">
                <emma:interpretation id="interp130" emma:lang="pt-BR" emma:confidence="0">
                  <emma:literal>Expia</emma:literal>
                </emma:interpretation>
                <emma:interpretation id="interp131" emma:lang="pt-BR" emma:confidence="0">
                  <emma:literal>Explana</emma:literal>
                </emma:interpretation>
                <emma:interpretation id="interp132" emma:lang="pt-BR" emma:confidence="0">
                  <emma:literal>Expia)</emma:literal>
                </emma:interpretation>
                <emma:interpretation id="interp133" emma:lang="pt-BR" emma:confidence="0">
                  <emma:literal>explana</emma:literal>
                </emma:interpretation>
                <emma:interpretation id="interp134" emma:lang="pt-BR" emma:confidence="0">
                  <emma:literal>Explane</emma:literal>
                </emma:interpretation>
              </emma:one-of>
            </emma:emma>
          </inkml:annotationXML>
          <inkml:trace contextRef="#ctx0" brushRef="#br0" timeOffset="109748.1344">6485 7459 50 0,'0'0'57'0,"0"0"-38"16,0 0 18 0,0 0-4-16,0 0-4 0,0 0-9 15,-8-9-4-15,8 9 2 16,0 0-3-16,-4 0 0 16,-8 0 0-16,-4 17 14 15,-5 7 7-15,-4 7 0 16,-2 8-11-16,-1 0-6 15,-1 7-1-15,4 5-4 16,1 9-4-16,5 9-5 16,11-2 1-16,4 5 0 15,4-4-2-15,4-5-1 16,19-4 1-16,9-12 0 0,-2 1 0 16,2-12 2-1,-1-6 2-15,-3-8-1 0,-6-8 4 16,-10-3-2-16,-4-6-2 15,-4-5-1-15,-4 4 3 16,0-4-3-16,0 0-1 16,0 0-3-16,0 0 0 15,0 0-2-15,0 0-4 16,0 0-14-16,0 0-14 16,0 0-15-16,4 0-27 15,8-9-56-15,1-11-62 16</inkml:trace>
          <inkml:trace contextRef="#ctx0" brushRef="#br0" timeOffset="110211.9907">6545 7668 280 0,'0'0'2'16,"0"0"10"-16,0 0 17 0,0 0 3 16,0 0-14-1,121-39-1-15,-88 38 6 0,-4-3 2 16,8 0-8-16,-6 4-7 15,1 0-3-15,-6 0 1 16,-2 0 2-16,-2 17 1 16,-1 10-5-16,3 10 2 15,-7 10 0-15,4 13 1 16,-1-1 0-16,0 5 2 16,3-4-2-16,1-9-1 15,2-10-3-15,-6-6-1 0,-4-10 0 16,-2-12-1-16,-1-3-2 15,-5-7 2-15,0 1-1 16,-4-4-2-16,4 0 0 16,-4 0-19-16,-4-4-16 15,0-9-26-15,0 0-52 16,-8-1-42-16</inkml:trace>
          <inkml:trace contextRef="#ctx0" brushRef="#br0" timeOffset="110467.1726">6913 7884 193 0,'0'0'26'0,"0"0"40"0,0 0 1 16,0 0-13-1,-136 123-12-15,101-79-8 0,0-7-1 16,7-3-8-16,5-9-8 15,8-3-10-15,3-10-3 16,8-5-4-16,4-5-1 16,0-2-7-16,4 0-12 15,23 0-21-15,12-6-10 16,8-5-62-16,-2-7-67 16</inkml:trace>
          <inkml:trace contextRef="#ctx0" brushRef="#br0" timeOffset="110825.425">7058 7489 203 0,'0'0'5'15,"0"0"28"-15,125 76 6 16,-83-32 12-16,1 6-3 15,-3 10 2-15,-10 7-10 16,-6 5-5-16,-7 5-9 16,-7-5-4-16,-10-9-5 15,0-6-7-15,0-15 1 16,0-4-1-16,-10-5 3 0,2-6-4 16,3-4-3-16,-3-5-1 15,8-5-2 1,-4-5-2-16,4-3 0 0,0-1-1 15,0-3-4-15,0-1-10 16,0 4-16-16,0-4-24 16,0 7-25-16,0-1-41 15,0-3-59-15</inkml:trace>
          <inkml:trace contextRef="#ctx0" brushRef="#br0" timeOffset="106743.0077">4445 7600 241 0,'0'0'21'0,"0"0"39"16,0 0-8-16,-105-14-12 15,85 14-14-15,-6 6-6 16,6 8-3-16,0 4-3 16,8 4-7-16,1 4-2 15,7 4-2-15,4-1 1 16,0 6 1-16,10-2-4 15,19-2 2-15,-1-7-2 16,6-7 1-16,1-4-2 0,-7-9-2 16,2-4 2-16,-6-4 0 15,0-14 3-15,-9-3-3 16,-11 6 1-16,-4-3 0 16,0 1 0-16,-4 4-1 15,-23 8-2-15,-9 1 0 16,-10 4-1-16,-9 0 2 15,1 20 1-15,-1 8 2 16,9 5 1-16,14 6 0 16,5 3 0-16,11-4 3 15,8 4-3-15,8-2-1 16,0 1 3-16,0 1-2 0,16-5 4 16,11-1-1-1,5-2 1-15,2-4 0 0,12-10 0 16,8-11 2-16,14-9-3 15,-2 0-2-15,1-11-2 16,-5-11-2-16,-7-4 0 16,-18 4-7-16,-4 1-9 15,-9 7-8-15,-15 5 0 16,1 5 1-16,-6 2-6 16,-4-2-26-16,4 4-22 15,-4 0-59-15</inkml:trace>
          <inkml:trace contextRef="#ctx0" brushRef="#br0" timeOffset="106997.1894">4859 7944 136 0,'0'0'65'16,"0"0"-25"-16,0 0 19 15,0 0 6-15,116 63-22 16,-84-43-1-16,7-1-9 16,-5-4-9-16,-2-6-13 15,-1-1-6-15,-3-8-3 16,-2 0-2-16,-6 0-8 16,0-13-34-16,-5-2-37 0,1-6-45 15,0-1-66-15</inkml:trace>
          <inkml:trace contextRef="#ctx0" brushRef="#br0" timeOffset="107191.3252">5217 7902 225 0,'0'0'37'0,"0"0"16"16,0 0-8-16,0 0-9 15,-133 78-7-15,95-42 1 0,-1 0-12 16,11-5-10-1,13-5-8-15,7-4-9 0,8-6-18 16,4-7-24-16,23-5-26 16,12-4-26-16</inkml:trace>
          <inkml:trace contextRef="#ctx0" brushRef="#br0" timeOffset="107702.6886">5405 8065 55 0,'0'0'38'16,"0"0"25"-16,0 0-3 16,26 114-18-16,-18-82-11 15,0 2 7-15,0-3 7 16,-4-4-4-16,4-5 1 0,-4-6-9 16,0-7-18-16,-4-3 0 15,0-6-1-15,0 0 2 16,0 0 0-16,0 0-1 15,0 0-3-15,0-9-6 16,0-12-4-16,0-1-1 16,0-5 0-16,-8-5-1 15,-4-6 0-15,0-9 0 16,0-8 0-16,2-4-3 16,6-7-12-16,0 4-16 15,4 7-5-15,0 13-8 16,9 16 1-16,16 9-3 0,-1 8 26 15,7 9 14 1,-7 0 6-16,6 13 6 0,-10 13 4 16,1 5 13-1,1 6 2-15,-6 4 9 0,-8-2-2 16,-8-1-7-16,0-5-5 16,0-5-2-16,-16-9-9 15,-10-2-7-15,9-7 4 16,-3-2-4-16,4-4-2 15,7-3-2-15,5-1-6 16,4 0-8-16,0 0-12 16,0 0-25-16,0 2-28 15,0 0-45-15,21-2-88 16</inkml:trace>
        </inkml:traceGroup>
      </inkml:traceGroup>
    </inkml:traceGroup>
    <inkml:traceGroup>
      <inkml:annotationXML>
        <emma:emma xmlns:emma="http://www.w3.org/2003/04/emma" version="1.0">
          <emma:interpretation id="{C56727AA-C533-41A0-984A-9D6CB9F3F965}" emma:medium="tactile" emma:mode="ink">
            <msink:context xmlns:msink="http://schemas.microsoft.com/ink/2010/main" type="paragraph" rotatedBoundingBox="2588,10164 9346,8969 9600,10408 2842,1160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6ED2AAF7-2891-473A-8A92-F70017AA3C94}" emma:medium="tactile" emma:mode="ink">
              <msink:context xmlns:msink="http://schemas.microsoft.com/ink/2010/main" type="line" rotatedBoundingBox="2588,10164 9346,8969 9600,10408 2842,11602"/>
            </emma:interpretation>
          </emma:emma>
        </inkml:annotationXML>
        <inkml:traceGroup>
          <inkml:annotationXML>
            <emma:emma xmlns:emma="http://www.w3.org/2003/04/emma" version="1.0">
              <emma:interpretation id="{2A3A3A7E-0C3D-421E-8CBD-40150C645C84}" emma:medium="tactile" emma:mode="ink">
                <msink:context xmlns:msink="http://schemas.microsoft.com/ink/2010/main" type="inkWord" rotatedBoundingBox="2588,10164 9346,8969 9600,10408 2842,11602"/>
              </emma:interpretation>
              <emma:one-of disjunction-type="recognition" id="oneOf27">
                <emma:interpretation id="interp135" emma:lang="pt-BR" emma:confidence="0">
                  <emma:literal>faceteia</emma:literal>
                </emma:interpretation>
                <emma:interpretation id="interp136" emma:lang="pt-BR" emma:confidence="0">
                  <emma:literal>fleche xérox</emma:literal>
                </emma:interpretation>
                <emma:interpretation id="interp137" emma:lang="pt-BR" emma:confidence="0">
                  <emma:literal>fixe. xérox</emma:literal>
                </emma:interpretation>
                <emma:interpretation id="interp138" emma:lang="pt-BR" emma:confidence="0">
                  <emma:literal>flechareis</emma:literal>
                </emma:interpretation>
                <emma:interpretation id="interp139" emma:lang="pt-BR" emma:confidence="0">
                  <emma:literal>flecte xérox</emma:literal>
                </emma:interpretation>
              </emma:one-of>
            </emma:emma>
          </inkml:annotationXML>
          <inkml:trace contextRef="#ctx0" brushRef="#br0" timeOffset="114059.0199">2468 9226 89 0,'0'0'0'0,"-15"-98"0"16,-1 51 4-16,-4 9 11 16,-6 0 14-16,-2 3-4 15,-3 11 6-15,7 6-8 16,1 6-4-16,8 12-2 15,3 0 2-15,0 13-17 16,4 26 2-16,4 11 10 16,4 10 0-16,0 3 3 0,12 9-1 15,8 4-1 1,3-3 2-16,4 3 0 16,8 2 1-16,1-3 7 0,-2 6-7 15,4 0-4-15,-1 3-3 16,-11-3-3-16,-6-1 0 15,-8-6 1-15,-8-7-1 16,-4-9 1-16,0-9-2 16,-8-11-3-16,-12-6 0 15,-2-10 2-15,-2-5-3 16,-3-8-2-16,-1-5-1 16,4-4-8-16,-2 0-13 15,2-9-31-15,5-16-27 16,-1-4-42-16,8-10-38 15</inkml:trace>
          <inkml:trace contextRef="#ctx0" brushRef="#br0" timeOffset="114268.1689">2254 9984 182 0,'0'0'14'0,"0"0"35"16,0 0 5-16,133-27 3 15,-87 9-13-15,5 6-17 16,-1-5-9-16,-10 4-11 16,-5 0-7-16,-11 3-5 15,-10 0-26-15,-2 5-22 0,-8-4-31 16,4 1-54 0</inkml:trace>
          <inkml:trace contextRef="#ctx0" brushRef="#br0" timeOffset="114564.3761">2952 9400 225 0,'0'0'12'0,"0"0"-8"15,0 0 33-15,0 119 16 16,0-63 2-16,8 3-12 16,0-8-10-16,12 0-11 15,2-10-6-15,2-2-6 16,11-9-7-16,-4-12-2 16,0-9-1-16,1-9-5 15,-2 0-22-15,2-9-38 16,3-13-52-16,-7-8-70 15</inkml:trace>
          <inkml:trace contextRef="#ctx0" brushRef="#br0" timeOffset="114825.561">3252 9516 215 0,'0'0'11'0,"0"0"5"16,0 0 16-16,0 0 6 15,0 0-10-15,137-9-10 16,-103 21-2-16,-6 6 6 16,-1 5-8-16,-11-1-3 15,-4 5-5-15,-4-2-1 16,-8-5 2-16,0 2-6 16,0-5 8-16,-4-1-3 15,-12-2-2-15,-4-5-1 16,1-5 2-16,-1 4-3 15,4-5-2-15,2-3-1 0,2 0-7 16,8 0-13 0,0 0-20-16,4 0-21 0,0 0-34 15,16-11-45-15</inkml:trace>
          <inkml:trace contextRef="#ctx0" brushRef="#br0" timeOffset="115081.7429">3677 9379 94 0,'0'0'58'0,"0"0"-20"0,0 0 16 16,-113 26-7-16,93-2-8 16,4 7-3-16,2 2-6 15,14 2-3-15,0 3-1 16,4-4-8-16,22 2-6 15,6-5-3-15,7-5 0 16,3-8-2-16,-2-6-2 16,3-3-3-16,-9-9-2 15,2 0-1-15,-5 0-14 16,-3-14-23-16,-10-2-33 16,-2-2-10-16,-12-3-35 15,0 1-66-15</inkml:trace>
          <inkml:trace contextRef="#ctx0" brushRef="#br0" timeOffset="115322.9342">3877 9180 251 0,'0'0'1'0,"0"0"7"16,0 0 12-16,93 102 24 15,-51-52-4-15,-2 6 0 16,-2 3 1-16,-3-4-8 16,-11 3-14-16,-4-6-11 15,-11-5-1-15,-4-4-3 16,-5-1 3-16,0-9 0 0,0-1 0 16,-9-8-2-16,0-7-2 15,1-7 2-15,4-4-4 16,4-6 0-16,0 0-1 15,0 0-6-15,0 0-15 16,0 0-37-16,4 0-53 16,16 0-16-16,14-2-102 15</inkml:trace>
          <inkml:trace contextRef="#ctx0" brushRef="#br0" timeOffset="115592.1257">4582 9502 352 0,'0'0'27'15,"0"0"11"-15,0 0-6 16,0 0-4-16,0 0-18 15,136-39-9-15,-96 27-1 16,-2-1-26-16,-10 9-60 0,-9 3-104 16</inkml:trace>
          <inkml:trace contextRef="#ctx0" brushRef="#br0" timeOffset="115848.3049">4708 9630 136 0,'0'0'43'15,"0"0"11"-15,0 0-2 16,0 0-1-16,0 0-32 16,108 5-19-16,-73-19-19 15,2 1-79-15</inkml:trace>
          <inkml:trace contextRef="#ctx0" brushRef="#br0" timeOffset="116235.58">5467 9087 203 0,'0'0'71'16,"0"0"-31"-16,0 0 6 0,0 0-2 15,0 0-10-15,0 0-5 16,117-44-8-16,-66 40 2 15,7 1-1-15,-3-6-4 16,-1 5-5-16,1-1-6 16,-9 1-5-16,-6 3 0 15,-10 1 0-15,-6 0-2 16,-1 1 0-16,-7 15-2 16,0 11 0-16,4 6 2 15,-2 13 1-15,6-2 2 16,-2 6-3-16,7-3 1 15,-5 0 0-15,2-9-1 16,-2 0 0-16,-1-15 0 16,-11-9 0-16,0-5 0 0,-8-8-2 15,0-1-8-15,-4 0-15 16,4 0-11-16,-4-5-49 16,0-8-57-16,0-2-117 15</inkml:trace>
          <inkml:trace contextRef="#ctx0" brushRef="#br0" timeOffset="116474.7485">6098 9199 176 0,'0'0'75'0,"0"0"-54"16,0 0 40-16,0 0 2 15,-105 92-14-15,68-48-8 16,4 0-14-16,-2-3-2 15,8-1-5-15,4-11-7 16,11-7-9-16,4-5-4 16,8-11 0-16,0-3-7 15,4-3-18-15,31 0-17 16,6-3-30-16,16-12-58 16,8-6-136-16</inkml:trace>
          <inkml:trace contextRef="#ctx0" brushRef="#br0" timeOffset="117137.2185">6699 9348 212 0,'0'0'13'15,"0"0"-1"-15,0 0 4 16,0 0 12-16,105-63-15 16,-77 46-7-16,-6-3 3 0,-2 2 10 15,-4 0-5 1,-12 1-8-16,-2 2-1 0,-2-2-1 16,0-5 2-16,-18 8-5 15,-2-3 5-15,-2 9-4 16,-2 8 4-16,8 0-6 15,-3 0 2-15,7 8 5 16,1 10 3-16,3 4 4 16,8 14 6-16,0-1 2 15,0 5-2-15,4 2 2 16,15-4-4-16,12 0-2 16,9-6-3-16,6-14 0 15,9-13-7-15,7-5-3 16,-3-9-3-16,-5-16-22 15,-7-5-37-15,-10-8-51 0,-4 0-50 16</inkml:trace>
          <inkml:trace contextRef="#ctx0" brushRef="#br0" timeOffset="117145.2237">7146 8979 302 0,'0'0'25'15,"0"0"11"-15,0 0-8 0,0 0-6 16,0 0-8-16,115-46-8 16,-84 33-6-16,-7 0-3 15,-2 4-31-15,-2-7-61 16,-8-1-161-16</inkml:trace>
          <inkml:trace contextRef="#ctx0" brushRef="#br0" timeOffset="117524.4914">7405 8703 231 0,'0'0'6'0,"0"0"23"0,0 0 12 16,0 0-13-16,0 0-7 16,105-75 2-1,-73 58 1-15,2-1-4 0,-2 2-6 16,3 2-2-16,-10-3-5 16,4 8-1-16,-13 1-2 15,-3 7 0-15,-1 1-2 16,-3 0-2-16,3 0-1 15,4 14 1-15,4 8 0 16,11 3 2-16,-3 2 1 16,10 5 2-16,5-3 2 0,-2-2 2 15,8-4 7-15,-2-5-4 16,-9-9-4 0,-5-1-3-16,-3-8-3 0,-14 0-2 15,-7 0-2-15,-2-4-18 16,-2-4-26-16,0-3-77 15,-5-3-76-15</inkml:trace>
          <inkml:trace contextRef="#ctx0" brushRef="#br0" timeOffset="117759.658">7997 8657 245 0,'0'0'10'15,"0"0"48"-15,0 0 11 0,-101 101-18 16,65-66-15-16,2 4-7 16,1-3-8-16,3-4-12 15,11-4-6-15,1-10-3 16,13-5 0-16,5-8-6 16,0-1-14-16,1-4-26 15,32 0-19-15,3-17-48 16,11-5-89-16</inkml:trace>
          <inkml:trace contextRef="#ctx0" brushRef="#br0" timeOffset="118076.883">8165 8584 182 0,'0'0'10'0,"0"0"20"16,0 0 19-16,117-29-11 15,-81 29-12-15,2 0-6 16,-6 0-1-16,-1 0 9 16,-8 13-8-16,0 3 1 15,-7 6-7-15,-8 0-4 16,-4-1-4-16,-4-1-1 16,0-3-1-16,0 0-2 15,0-4-2-15,-16-4 2 16,-4-4 1-16,-6 1-2 0,2-3-1 15,2-3-7-15,9 0-5 16,5 0-20-16,0 0-24 16,8 0-7-16,0-9-4 15,0-5-51-15</inkml:trace>
          <inkml:trace contextRef="#ctx0" brushRef="#br0" timeOffset="118390.1061">8727 8450 74 0,'0'0'89'0,"0"0"-54"15,0 0 0-15,0 0-4 16,0 0-3-16,-113 38-6 16,89-11 6-1,3 0-2-15,7 8 8 0,10-6-7 16,4 3-7-16,0-4 3 15,8-3-2-15,19-4 2 16,5-6 1-16,6-8-3 16,13-2-9-16,-1-5-4 15,-2 0-4-15,-1-3-2 16,-5-8-2-16,-3-1-1 16,-7 3 0-16,-15 0-8 15,-4 5-6-15,-13 4-14 16,0 0-23-16,-14 0-97 15</inkml:trace>
        </inkml:traceGroup>
      </inkml:traceGroup>
    </inkml:traceGroup>
    <inkml:traceGroup>
      <inkml:annotationXML>
        <emma:emma xmlns:emma="http://www.w3.org/2003/04/emma" version="1.0">
          <emma:interpretation id="{30899AF0-9E56-446B-93F3-4121BD4A561C}" emma:medium="tactile" emma:mode="ink">
            <msink:context xmlns:msink="http://schemas.microsoft.com/ink/2010/main" type="paragraph" rotatedBoundingBox="3052,11998 10687,10682 10865,11716 3230,1303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E8588D1B-A6FC-4A9E-B21F-58C5F152DE6A}" emma:medium="tactile" emma:mode="ink">
              <msink:context xmlns:msink="http://schemas.microsoft.com/ink/2010/main" type="line" rotatedBoundingBox="3052,11998 10687,10682 10865,11716 3230,13032"/>
            </emma:interpretation>
          </emma:emma>
        </inkml:annotationXML>
        <inkml:traceGroup>
          <inkml:annotationXML>
            <emma:emma xmlns:emma="http://www.w3.org/2003/04/emma" version="1.0">
              <emma:interpretation id="{1DC43BBA-1BD8-4BF6-B62F-B2ECEC4518EE}" emma:medium="tactile" emma:mode="ink">
                <msink:context xmlns:msink="http://schemas.microsoft.com/ink/2010/main" type="inkWord" rotatedBoundingBox="3052,11998 10687,10682 10865,11716 3230,13032"/>
              </emma:interpretation>
              <emma:one-of disjunction-type="recognition" id="oneOf28">
                <emma:interpretation id="interp140" emma:lang="pt-BR" emma:confidence="0">
                  <emma:literal>E(x).x-1..1/X</emma:literal>
                </emma:interpretation>
                <emma:interpretation id="interp141" emma:lang="pt-BR" emma:confidence="0">
                  <emma:literal>E(x).x-I..1/X</emma:literal>
                </emma:interpretation>
                <emma:interpretation id="interp142" emma:lang="pt-BR" emma:confidence="0">
                  <emma:literal>extenue-a</emma:literal>
                </emma:interpretation>
                <emma:interpretation id="interp143" emma:lang="pt-BR" emma:confidence="0">
                  <emma:literal>E(x)=x-1..1/X</emma:literal>
                </emma:interpretation>
                <emma:interpretation id="interp144" emma:lang="pt-BR" emma:confidence="0">
                  <emma:literal>E(x)=x-1..1/J</emma:literal>
                </emma:interpretation>
              </emma:one-of>
            </emma:emma>
          </inkml:annotationXML>
          <inkml:trace contextRef="#ctx0" brushRef="#br0" timeOffset="119333.7743">2714 10976 188 0,'0'0'21'0,"0"0"17"15,0 0 6-15,0 0-5 16,0 0-11-16,0 0 10 16,-12 67-1-16,1-28-1 15,-1 2-5-15,4 7-8 16,-4 0-9-16,4-7-1 15,0-3-4-15,8-8 1 0,0-1-5 16,0-8-3-16,0-3 1 16,0-5-1-16,8-4 2 15,12-1-1-15,7-4 3 16,9-4 1-16,10 0 1 16,1 0-5-16,3 0-2 15,-2-8-1-15,3-5 0 16,-9 0-1-16,-9 1-4 15,1-1-5-15,-9-1-9 16,0 2-6-16,-9 3-4 16,-8 1-4-16,-8-1-11 15,0 1-25-15,0-1-27 0,-16 0-72 16</inkml:trace>
          <inkml:trace contextRef="#ctx0" brushRef="#br0" timeOffset="119565.9439">2679 11255 201 0,'0'0'44'16,"0"0"8"-16,0 0-4 16,0 0-20-16,0 0-9 15,0 0-4-15,71-4 1 16,-21-13-5-16,5 2-7 0,-1-3-4 15,-3-1-1 1,-5-1-9-16,-10 4-18 0,-9 2-18 16,-15 0-29-16,-8 2-43 15</inkml:trace>
          <inkml:trace contextRef="#ctx0" brushRef="#br0" timeOffset="119797.1003">2655 10995 196 0,'0'0'45'0,"0"0"17"15,0 0-1 1,133-23-12-16,-74 14-13 0,-1-8-12 16,1 3 0-16,-1-2-4 15,-11-2-8-15,-8 4-11 16,-12 1-1-16,-7 3-5 15,-8 6-13-15,-1 4-17 16,0-5-51-16,9 5-78 16</inkml:trace>
          <inkml:trace contextRef="#ctx0" brushRef="#br0" timeOffset="120194.3914">3673 10729 257 0,'0'0'1'15,"0"0"18"-15,0 0 32 16,0 0-3-16,-66 103-5 15,39-57-4-15,3 1-10 16,0 4-4-16,6 3-8 16,2 2-4-16,12-1-4 15,0 5-2-15,4-5-1 0,0 0-1 16,20-4-3 0,6-8 0-16,6-7 0 0,3-9 1 15,1-2-2-15,-6-11 2 16,-2-7-3-16,-1-1 0 15,-3-6-3-15,-2 0-12 16,-2 0-12-16,0-6-17 16,-8-6-29-16,-1-1-30 15,1-4-69-15</inkml:trace>
          <inkml:trace contextRef="#ctx0" brushRef="#br0" timeOffset="120464.5729">3841 11000 246 0,'0'0'7'16,"0"0"24"-16,0 0 20 16,105 52 3-16,-62-22-5 15,4-1-8-15,3 6-8 16,1-2-8-16,-5-6-9 15,-6-1-7-15,-9-11-7 16,1-7-2-16,-6-7 0 16,-2-1-5-16,3 0-15 15,-3-1-17-15,0-16-38 16,-2 2-38-16,-10-3-54 0</inkml:trace>
          <inkml:trace contextRef="#ctx0" brushRef="#br0" timeOffset="120721.7563">4211 10889 220 0,'0'0'8'0,"0"0"22"15,0 0 26-15,-78 111-5 16,47-67-13-16,0-2-4 15,4 0-5-15,3-2-11 0,1-7-4 16,11-2-9-16,5-12-5 16,7-1 0-16,0-7-11 15,3-5-10-15,24-6-34 16,9 0-21-16,6-9-69 16</inkml:trace>
          <inkml:trace contextRef="#ctx0" brushRef="#br0" timeOffset="121057.9953">4433 10673 260 0,'0'0'4'0,"0"0"34"15,0 0 4-15,133 87 11 16,-90-33-11-16,-3 3-4 15,-2 4-4-15,-7 1-4 16,-7-4-3-16,-4-4-10 16,-11-7-11-16,0-7-1 15,-9-10-1-15,0-6 0 16,0-3 1-16,0-7-2 16,-13-3 1-16,4-2-2 15,1-4 0-15,4 4 0 16,0-6-1-16,0-1-1 15,4-2-1-15,0 0-8 16,0 0-25-16,0 0-23 0,0 0-49 16,24-5-39-16</inkml:trace>
          <inkml:trace contextRef="#ctx0" brushRef="#br0" timeOffset="121287.1554">5124 10963 279 0,'0'0'101'0,"0"0"-82"0,0 0 11 16,0 0 3-16,0 0-15 15,113-18-14-15,-78 7-4 16,-2 5-7-16,-4 3-38 15,-9-1-66-15,-12 4-97 16</inkml:trace>
          <inkml:trace contextRef="#ctx0" brushRef="#br0" timeOffset="121426.2556">5147 11082 114 0,'0'0'42'0,"0"0"13"0,0 0 0 16,0 0-5-1,0 0-15-15,105 18-23 0,-69-24-12 16,-2-6-21-16,-2 0-64 16</inkml:trace>
          <inkml:trace contextRef="#ctx0" brushRef="#br0" timeOffset="122776.6243">5794 10530 240 0,'0'0'27'0,"0"0"12"16,0 0 0-16,0 0-1 15,0 0-1-15,0 0-1 16,82-4-5-16,-39 4-1 0,7-5-7 15,9-7-4 1,3-1-4-16,1 4-6 0,-5-3-4 16,-7 3-2-1,-15 5-2-15,-2-1-1 0,-6 5 0 16,-1 0-1-16,-3 12-2 16,2 10 2-16,-6 8 1 15,5 7 0-15,5 3 2 16,-6 12 0-16,6-2-1 15,2 1 1-15,-1-5-2 16,-4-7 0-16,0-9 1 16,-7-12 0-16,-7-7 2 0,-2-3-2 15,-4-4 1 1,-3-4 2-16,-4 0 1 0,0 0-3 16,0 0-2-1,0 0-9-15,0-4-17 0,0-1-20 16,0 5-27-16,0 0-51 15,-14 0-34-15</inkml:trace>
          <inkml:trace contextRef="#ctx0" brushRef="#br0" timeOffset="123873.7032">6486 10653 219 0,'0'0'16'0,"0"0"29"15,0 0-13-15,0 0-8 16,0 0-9-16,0 0 20 16,-37 59 10-16,7-20-7 15,2 6-12-15,-3-2-8 16,3 2-6-16,-2-10-6 15,10 0 2-15,0-8-3 16,9-8-1-16,3-6-2 16,4-4-1-16,4-5-1 15,0 0 0-15,0-4 0 0,0 0-7 16,0 0-9-16,0 0-26 16,14 0-23-16,15 0-22 15,9-8-80-15</inkml:trace>
          <inkml:trace contextRef="#ctx0" brushRef="#br0" timeOffset="124156.9038">6878 10338 324 0,'0'0'13'15,"0"0"17"-15,0 0 19 16,0 0 1-16,0 0-23 16,113 0-9-16,-81-4-11 15,3-1-6-15,-10-1-1 16,-4-1-24-16,-1 1-38 15,-8 5-41-15,3-3-69 16</inkml:trace>
          <inkml:trace contextRef="#ctx0" brushRef="#br0" timeOffset="124465.1357">7346 10117 150 0,'0'0'65'0,"0"0"-20"16,-4-105 0-16,0 80-6 16,0 7-5-16,0 10-1 15,4 4-5-15,0 4-1 16,0 0-15-16,0 4-12 16,0 25 2-16,0 6 5 15,0 7 3-15,0 4 3 16,8-4-3-16,0 3-1 15,4-8-6-15,-4-4-3 0,0-7-1 16,-8-6-18-16,0-2-63 16,0-1-113-16</inkml:trace>
          <inkml:trace contextRef="#ctx0" brushRef="#br0" timeOffset="129292.5396">7997 10554 6 0,'0'0'273'0,"0"0"-249"16,0 0 36-16,0 0-11 15,0 0-14-15,121-32-19 16,-78 26-8-16,-2-1-8 15,0-2 0-15,-12 5-22 16,1-1-63-16,-17 1-100 0</inkml:trace>
          <inkml:trace contextRef="#ctx0" brushRef="#br0" timeOffset="129443.6479">8138 10632 135 0,'0'0'47'0,"0"0"15"16,0 0-12-16,0 0-27 16,140-18-23-16,-96 6-9 0,2-5-60 15</inkml:trace>
          <inkml:trace contextRef="#ctx0" brushRef="#br0" timeOffset="129914.9859">8757 10271 233 0,'0'0'12'0,"0"0"22"16,0 0 6-16,36-98-7 15,-24 60-7-15,-1-2-4 16,-11-1-9-16,0 3-3 15,0 0 1-15,0 3-5 16,-9 10-5-16,3 8 1 16,2 8 2-16,2 9 1 15,2 0-5-15,0 0-6 16,0 18 1-16,0 11 5 0,0 10 0 16,10 2 2-16,5 3-2 15,1 1 2-15,-4-1-2 16,0-1-5-16,-2-3-24 15,-2-9-27-15,-4-6-47 16,0-6-149-16</inkml:trace>
          <inkml:trace contextRef="#ctx0" brushRef="#br0" timeOffset="130226.2007">9204 9782 244 0,'0'0'4'16,"0"0"17"-16,16 102 25 16,-11-38 6-16,-5 4-8 15,0 7-9-15,0 11-8 16,-17-1-3-16,0 0-6 15,5-1-8-15,0-15-7 16,5-6-3-16,3-12 0 16,4-12 0-16,0-10-3 0,0-11-9 15,0-11-23-15,0-7-26 16,0 0-26-16,11-7-54 16</inkml:trace>
          <inkml:trace contextRef="#ctx0" brushRef="#br0" timeOffset="130805.6106">9526 9969 200 0,'0'0'107'15,"0"0"-76"-15,0 0 21 16,0 0 5-16,0 0-26 0,0 0-14 16,39-21-2-16,-12 16 0 15,1-2-2-15,2-2-5 16,4 0-2-16,-1 1-1 16,-5-1-1-16,-2 5-1 15,-6-5 2-15,-4 5 0 16,-1 3-1-16,-7-3-1 15,-4 4 1-15,4-4-2 16,-8 4 1-16,8 0 1 16,-4 0-2-16,8 0 0 15,6 4-2-15,-2 14 1 0,6 6-1 16,3 3 0-16,4 9 1 16,8 5 0-16,-4 1 2 15,9 0 4-15,-4 1 1 16,-1-9 1-16,-3-5 6 15,-9-3-5-15,0-10 0 16,-13-7-2-16,-4 0-2 16,-3-5-2-16,-2 0-2 15,-3-3 0-15,0 3-2 16,1-4 0-16,3 3 0 16,0 2 0-16,-1-4 0 15,4-1-2-15,-3 0-1 0,4 0-1 16,-4 0-9-1,-4 0-5-15,0 0-7 16,0-1-32-16,0-16-23 0,-16 4-54 16,-6-3-29-16</inkml:trace>
          <inkml:trace contextRef="#ctx0" brushRef="#br0" timeOffset="131065.7957">10076 10091 188 0,'0'0'101'0,"0"0"-35"16,0 0-29-16,0 0 27 0,0 0-11 15,-67 95-14 1,38-58-5-16,4-7-9 0,-6-4-10 16,7 0-6-16,4-8-7 15,3-7-1-15,8-3-1 16,5-4 0-16,4-4-3 15,0 0-11-15,0 0-17 16,0 0-20-16,0 0-22 16,9 0-41-16,8 0-98 15</inkml:trace>
        </inkml:traceGroup>
      </inkml:traceGroup>
    </inkml:traceGroup>
    <inkml:traceGroup>
      <inkml:annotationXML>
        <emma:emma xmlns:emma="http://www.w3.org/2003/04/emma" version="1.0">
          <emma:interpretation id="{64FB4E6E-33A8-4A66-BB20-B0DCEE91964C}" emma:medium="tactile" emma:mode="ink">
            <msink:context xmlns:msink="http://schemas.microsoft.com/ink/2010/main" type="paragraph" rotatedBoundingBox="3088,13328 11067,12377 11228,13729 3249,1468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E0AC5C7F-2416-4262-9CB2-95714C0C706A}" emma:medium="tactile" emma:mode="ink">
              <msink:context xmlns:msink="http://schemas.microsoft.com/ink/2010/main" type="line" rotatedBoundingBox="3088,13328 11067,12377 11228,13729 3249,14680"/>
            </emma:interpretation>
          </emma:emma>
        </inkml:annotationXML>
        <inkml:traceGroup>
          <inkml:annotationXML>
            <emma:emma xmlns:emma="http://www.w3.org/2003/04/emma" version="1.0">
              <emma:interpretation id="{28566D23-F395-420B-BD01-4B15CB88E782}" emma:medium="tactile" emma:mode="ink">
                <msink:context xmlns:msink="http://schemas.microsoft.com/ink/2010/main" type="inkWord" rotatedBoundingBox="3088,13328 11067,12377 11228,13729 3249,14680"/>
              </emma:interpretation>
              <emma:one-of disjunction-type="recognition" id="oneOf29">
                <emma:interpretation id="interp145" emma:lang="pt-BR" emma:confidence="0">
                  <emma:literal>vcx7-52..1/x2</emma:literal>
                </emma:interpretation>
                <emma:interpretation id="interp146" emma:lang="pt-BR" emma:confidence="0">
                  <emma:literal>v(x7-52..1/x2</emma:literal>
                </emma:interpretation>
                <emma:interpretation id="interp147" emma:lang="pt-BR" emma:confidence="0">
                  <emma:literal>víx7-52..1/x2</emma:literal>
                </emma:interpretation>
                <emma:interpretation id="interp148" emma:lang="pt-BR" emma:confidence="0">
                  <emma:literal>velarizei-a</emma:literal>
                </emma:interpretation>
                <emma:interpretation id="interp149" emma:lang="pt-BR" emma:confidence="0">
                  <emma:literal>velarize-a</emma:literal>
                </emma:interpretation>
              </emma:one-of>
            </emma:emma>
          </inkml:annotationXML>
          <inkml:trace contextRef="#ctx0" brushRef="#br0" timeOffset="127044.9484">5288 12350 222 0,'0'0'191'0,"0"0"-177"15,0 0 27-15,0 0-20 16,0 0-9-16,105-2-9 0,-67-6-3 15,-2 3-9 1,-1-4-47-16,-11 1-115 0</inkml:trace>
          <inkml:trace contextRef="#ctx0" brushRef="#br0" timeOffset="127204.0628">5381 12470 211 0,'0'0'49'0,"0"0"21"16,0 0-14-16,0 0-26 16,109 12-26-16,-81-15-4 15,-4-9-48-15,2 0-130 16</inkml:trace>
          <inkml:trace contextRef="#ctx0" brushRef="#br0" timeOffset="127725.4307">5884 12017 333 0,'0'0'18'16,"0"0"29"-16,0 0-8 15,0 0-1-15,0 0-16 16,0 0-4-16,127-6-5 15,-78 0 0-15,1-3-6 16,1 0-3-16,-5 4-3 16,-4 2 1-16,-1 3-2 15,-7 0 0-15,-2 8-2 0,-1 13 1 16,1 12 1-16,-6 1 3 16,6 10-1-16,-5 6 3 15,1 5 3-15,2-1 1 16,-2-1-1-16,-1-3-3 15,1-4-3-15,-7-9-1 16,4-10-1-16,-9-4 0 16,-7-7 0-16,-1-12-6 15,-5 0-12-15,-2-4-14 16,-1 0-21-16,0-8-43 16,0-10-93-16</inkml:trace>
          <inkml:trace contextRef="#ctx0" brushRef="#br0" timeOffset="127973.6056">6415 12198 284 0,'0'0'25'16,"0"0"37"-16,0 0-4 15,0 0-20-15,0 0 9 16,-71 98-13-16,30-55-8 15,4-6-4-15,2-6-16 16,3-1-4-16,10-6-2 16,6-12-1-16,8-3-7 0,8-9-13 15,0 0-28 1,4 0-38-16,24-4-43 0,10-19-98 16</inkml:trace>
          <inkml:trace contextRef="#ctx0" brushRef="#br0" timeOffset="128290.8311">6720 11821 363 0,'0'0'11'0,"0"0"39"16,0 0-4-16,0 0-23 16,116-35-9-16,-78 29-3 15,-4-3-4-15,-5 4-7 16,-12-4-3-16,-5 9-22 15,-3-3-34-15,-9 1-66 16,0-2-135-16</inkml:trace>
          <inkml:trace contextRef="#ctx0" brushRef="#br0" timeOffset="128701.1246">7146 11600 300 0,'0'0'2'0,"0"0"3"15,0 0 16-15,0 0-7 16,0 0-11-16,0 0 0 15,112-45 1-15,-90 45 1 16,-10 3 1-16,-4 12-6 0,-8 12 0 16,0 7 0-16,-12 5 4 15,-8-2 5-15,1 1 1 16,7-3 0-16,8-6-4 16,4-4 2-16,0-7-3 15,8-6 4-15,13-7 8 16,13-5 7-16,4 0-7 15,3-13-9-15,5-3-6 16,-8-6-2-16,-9 5-2 16,-3 5-7-16,-14 3-21 15,-12 3-48-15,0 0-100 16</inkml:trace>
          <inkml:trace contextRef="#ctx0" brushRef="#br0" timeOffset="131744.2761">7787 12130 241 0,'0'0'54'15,"0"0"-21"-15,0 0 52 16,0 0-30-16,0 0-4 16,0 0-14-16,136 13-8 0,-78-13-17 15,5-5-8-15,-1-8-4 16,-3 2-11-16,-15-2-33 16,-18 4-33-16,-14 5-59 15,-12 4-121-15</inkml:trace>
          <inkml:trace contextRef="#ctx0" brushRef="#br0" timeOffset="131918.3994">7888 12300 169 0,'0'0'79'16,"0"0"24"-16,0 0-48 15,105-9-4-15,-63-4-36 16,4 1-7-16,7-1-8 15,-6-4-2-15,-5 5-25 0,3 4-76 16,-7-13-159-16</inkml:trace>
          <inkml:trace contextRef="#ctx0" brushRef="#br0" timeOffset="126117.2945">2621 12530 261 0,'0'0'17'16,"0"0"18"-16,0 0 9 15,0 0-14-15,0 0 2 16,109-5-11-16,-79 31 4 15,-2 3-7-15,3 14 3 0,-3 0-6 16,-4 8 1-16,-2 0-1 16,-2-5 2-16,3-3-5 15,-3-4 0-15,0-15-2 16,-8-2-1-16,-2-14-3 16,-6-7 0-16,0-1 4 15,-4 0 2-15,4 0 2 16,4-9 6-16,8-16-7 15,-4-10-10-15,7-7-1 16,-3-4-2-16,-1-2 1 16,-3 0-1-16,3-5 1 15,-3 1-1-15,4 6-1 0,-4 4 1 16,-1 7-2-16,-3 6-2 16,-1 11-4-16,1 2-6 15,-8 12-6-15,4 4-26 16,-4 0-20-16,0 4-61 15,12 9-38-15</inkml:trace>
          <inkml:trace contextRef="#ctx0" brushRef="#br0" timeOffset="126123.2954">3615 12233 284 0,'0'0'7'0,"0"0"29"0,0 0 28 16,0 0-22-16,-71 126-9 16,49-78-1-16,2 0 0 15,4-3-9-15,4 2-6 16,12 3-4-16,0 1-1 15,0-4-6-15,12 0 0 16,16-4-3-16,-2-10-1 16,2 1-1-16,3-16-1 0,-7-1-1 15,-3-8-7 1,0-6-5-16,3-2-14 0,-1-1-8 16,-3 0-27-16,4 0-35 15,-10 0-46-15</inkml:trace>
          <inkml:trace contextRef="#ctx0" brushRef="#br0" timeOffset="126317.4354">3911 12327 234 0,'0'0'58'0,"0"0"-30"0,0 0 34 16,0 0-12-16,117 37-3 16,-74-3-15-16,0 5 0 15,4-3-4-15,-1 0-5 16,-3-2-8-16,-3-4-8 15,-6-10-4-15,-4-3-3 16,-5-4 0-16,-5-8-2 16,-8-5-16-16,-2 0-20 15,2 0-19-15,-4-13-39 16,8-5-65-16</inkml:trace>
          <inkml:trace contextRef="#ctx0" brushRef="#br0" timeOffset="126510.5709">4254 12204 235 0,'0'0'31'0,"0"0"4"16,-21 105 36-16,7-51-18 15,-2-1-11-15,-4-2-7 16,-2 0-14-16,2-9-12 15,-1-5-5-15,7-2-4 16,2-13-4-16,8-5-14 16,4-8-37-16,0-9-39 0,12 0-44 15,19-9-89 1</inkml:trace>
          <inkml:trace contextRef="#ctx0" brushRef="#br0" timeOffset="126781.7621">4469 12062 198 0,'0'0'17'16,"0"0"57"-16,144 89-8 15,-94-36-7-15,-2 9 2 16,-1 3-24-16,-13-2-9 15,-6 1-7-15,-9-4-7 0,-15 0-7 16,-4-6 0-16,0-3-2 16,-23-4 1-16,-1-13 5 15,4-4-6-15,6-10-1 16,6-7-2-16,0-5 0 16,8-8-1-16,0 0 1 15,0 0-2-15,0 0-12 16,0 0-31-16,20-9-36 15,10-12-38-15,9-3-129 16</inkml:trace>
          <inkml:trace contextRef="#ctx0" brushRef="#br0" timeOffset="132373.7227">8699 11904 106 0,'0'0'5'15,"0"0"3"-15,0 0 55 16,0 0-29-16,54-118 4 16,-50 84-5-16,-4 0 4 15,0-4-9-15,0 1-10 16,0-1-2-16,0 6-6 16,-4 5 2-16,-5 8 7 15,8 10 5-15,1 5-9 16,0 4-5-16,0 0-9 15,0 18 1-15,0 11-1 16,10 10 7-16,2 8 6 0,0-1-1 16,2 0-5-16,-2 1-1 15,1-5-4-15,-5-7-1 16,-4-9-2-16,4-6-4 16,-4-6-12-16,8-11-43 15,10 1-67-15,-2-4-124 16</inkml:trace>
          <inkml:trace contextRef="#ctx0" brushRef="#br0" timeOffset="132727.9723">9316 11366 257 0,'0'0'5'0,"-12"93"66"15,-14-25 3-15,1 17-16 16,-8 8-13-16,4 5-13 16,-5 4-1-16,5 4-7 15,-4 6-8-15,4-2-6 16,-4-4-1-16,3-16 1 0,5-10-4 15,8-14-3-15,1-13-3 16,0-7 1-16,3-20-1 16,5-9-1-16,6-8-5 15,2-5-14-15,0-4-16 16,0 0-20-16,0 0-20 16,0-4-69-16</inkml:trace>
          <inkml:trace contextRef="#ctx0" brushRef="#br0" timeOffset="133208.3171">9409 11898 382 0,'0'0'29'16,"0"0"5"-16,0 0 28 15,0 0-22-15,0 0-18 16,106-55-2-16,-64 46-6 16,-3-4-1-16,7-1-7 15,6 2-3-15,0 0-1 16,-1 4-2-16,-6-1 0 0,-11 5 0 15,-2 4 1 1,-7 0-1-16,5 4-1 0,-6 16 1 16,2 15 0-16,-6 7 4 15,3 8 0-15,1 7 1 16,1 2 0-16,8 5 1 16,-8-6-1-16,5-5-1 15,-6-15-1-15,-2-5-1 16,-6-15-1-16,-4-7-1 15,-7-6 0-15,-1-5 0 16,0 0-2-16,3 0-8 16,0 0-3-16,-7-4-18 15,0-8-35-15,0-3-42 0,-6-6-62 16</inkml:trace>
          <inkml:trace contextRef="#ctx0" brushRef="#br0" timeOffset="133463.4931">10009 11948 271 0,'0'0'38'0,"0"0"29"16,0 0-6-16,0 0-18 16,0 0-4-16,-89 107-3 15,61-56-8-15,-6 7-2 16,6-10-12-16,1-3-9 0,7-9-4 15,8-11-1-15,4-8 0 16,8-8-2-16,0-9-10 16,0 0-26-16,0 0-11 15,12-9-10-15,10-13-24 16,11-7-59-16</inkml:trace>
          <inkml:trace contextRef="#ctx0" brushRef="#br0" timeOffset="133989.7363">10275 11476 238 0,'0'0'13'0,"0"0"50"15,0 0 4-15,0 0-16 16,0 0-17-16,0 0-12 16,70-17-4-16,-55 17-7 15,-3 8-5-15,0 1-3 16,1 4-1-16,1 0-1 15,-3-1-1-15,-3 1 0 0,-4 1 0 16,0 3-3 0,-4-2 0-16,0 12 0 0,0-6 3 15,-12 5 0-15,-3-4 3 16,0-3 0-16,3 3 0 16,8-2 1-16,-4-2 0 15,8-4 0-15,0-5-1 16,0 0 0-16,0-3 3 15,12 0 3-15,8-3 3 16,6-3 3-16,2 0-4 16,7 0-5-16,-7 0-5 15,2-9-1-15,-8 3 0 16,-1-3-8-16,-9 4-13 0,-4 5-19 16,-4 0-29-1,0 0-95-15</inkml:trace>
        </inkml:traceGroup>
      </inkml:traceGroup>
    </inkml:traceGroup>
    <inkml:traceGroup>
      <inkml:annotationXML>
        <emma:emma xmlns:emma="http://www.w3.org/2003/04/emma" version="1.0">
          <emma:interpretation id="{D67F1DDE-3F3B-49D5-8236-FFA9635849EA}" emma:medium="tactile" emma:mode="ink">
            <msink:context xmlns:msink="http://schemas.microsoft.com/ink/2010/main" type="paragraph" rotatedBoundingBox="956,17126 20702,16447 20765,18274 1019,1895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6B2C8DD-3CE9-4EBB-BF51-5E05E8AD64BF}" emma:medium="tactile" emma:mode="ink">
              <msink:context xmlns:msink="http://schemas.microsoft.com/ink/2010/main" type="line" rotatedBoundingBox="956,17126 20702,16447 20765,18274 1019,18953"/>
            </emma:interpretation>
          </emma:emma>
        </inkml:annotationXML>
        <inkml:traceGroup>
          <inkml:annotationXML>
            <emma:emma xmlns:emma="http://www.w3.org/2003/04/emma" version="1.0">
              <emma:interpretation id="{8D40B17D-FBF3-4642-8BAE-6CF6C17D3244}" emma:medium="tactile" emma:mode="ink">
                <msink:context xmlns:msink="http://schemas.microsoft.com/ink/2010/main" type="inkWord" rotatedBoundingBox="1263,17358 1444,18220 1063,18300 882,17438"/>
              </emma:interpretation>
              <emma:one-of disjunction-type="recognition" id="oneOf30">
                <emma:interpretation id="interp150" emma:lang="pt-BR" emma:confidence="0">
                  <emma:literal>el:</emma:literal>
                </emma:interpretation>
                <emma:interpretation id="interp151" emma:lang="pt-BR" emma:confidence="0">
                  <emma:literal>Elx).</emma:literal>
                </emma:interpretation>
                <emma:interpretation id="interp152" emma:lang="pt-BR" emma:confidence="0">
                  <emma:literal>((x).</emma:literal>
                </emma:interpretation>
                <emma:interpretation id="interp153" emma:lang="pt-BR" emma:confidence="0">
                  <emma:literal>[(x).</emma:literal>
                </emma:interpretation>
                <emma:interpretation id="interp154" emma:lang="pt-BR" emma:confidence="0">
                  <emma:literal>((xá.</emma:literal>
                </emma:interpretation>
              </emma:one-of>
            </emma:emma>
          </inkml:annotationXML>
          <inkml:trace contextRef="#ctx0" brushRef="#br0" timeOffset="200418.7657">514 16873 74 0,'0'0'15'0,"0"0"39"16,0 0-4-16,0 0-15 16,0 0-10-16,0 0 2 15,0 0 0-15,0 0-3 16,0 0-5-16,0 0 2 15,0-4 2-15,4-7-4 16,8-11-5-16,8-11-9 16,-1-2-1-16,5-7-2 0,0-4-2 15,-2-5 0-15,-6-2 0 16,0 0 0-16,-12 1 0 16,0 0-2-16,-4 6 0 15,0 8 0-15,-4 1 1 16,-16 7-1-16,4 8 2 15,-2 4 0-15,-2 2 0 16,4 2-2-16,8 5-1 16,0 9 0-16,1-4-1 15,3 4-2-15,-4 0-3 16,-8 13-2-16,0 17 8 16,-2 10 3-16,-2 10 0 15,8 9 3-15,8 15 4 0,4 13 1 16,0 1 1-16,4 0-1 15,16-8 0-15,6-14 1 16,10-9 1-16,-1-14-4 16,-3-10-3-16,2-14 4 15,-2-6-2-15,-5-3 0 16,-3-10-3-16,-6 0 3 16,-2 0 0-16,0 0-3 15,3-3 0-15,-3-5-2 16,0-4-4-16,0 2-12 15,-2-3-27-15,2-5-29 16,0 3-24-16,0-4-76 16</inkml:trace>
        </inkml:traceGroup>
        <inkml:traceGroup>
          <inkml:annotationXML>
            <emma:emma xmlns:emma="http://www.w3.org/2003/04/emma" version="1.0">
              <emma:interpretation id="{37D0EE6E-6994-4C0A-BE11-D1E8BBA11BAB}" emma:medium="tactile" emma:mode="ink">
                <msink:context xmlns:msink="http://schemas.microsoft.com/ink/2010/main" type="inkWord" rotatedBoundingBox="1876,17374 3765,17309 3799,18278 1909,18343"/>
              </emma:interpretation>
            </emma:emma>
          </inkml:annotationXML>
          <inkml:trace contextRef="#ctx0" brushRef="#br0" timeOffset="201573.5826">1454 16157 125 0,'0'0'8'0,"0"0"19"15,0 0 28 1,0 0-2-16,-65 107-18 0,57-59 8 15,0 4 0-15,8 10-8 16,0 2-3-16,0 6-11 16,4 3-7-16,15-6-2 15,4-4-4-15,1-1-3 16,7-5-1-16,-3-5 0 16,6-6-2-16,-6-3 0 15,3-13-2-15,-7-7 0 16,-6-5 0-16,-2-9-3 15,-4 0-2-15,4-4-3 0,3-5-17 16,-3 0-16 0,4 0-22-16,2-10-3 0,2-8-27 15,3-1-44-15</inkml:trace>
          <inkml:trace contextRef="#ctx0" brushRef="#br0" timeOffset="201979.8716">1641 16576 199 0,'0'0'59'16,"0"0"-53"-16,0 0 43 15,0 0-21-15,0 0-11 0,0 0 3 16,137-92 5-16,-98 75-5 15,-3 8-7-15,-2 3 0 16,-2 3-2-16,-1 3-1 16,-3 0-1-16,-2 0-1 15,2 15 0-15,3 10 1 16,1 9-1-16,-6-1-2 16,6 5 0-16,-5 1-2 15,-4 2-1-15,4-6 1 16,-3-5-3-16,-4-10 1 15,-5-3-2-15,-8-8-1 16,1 0 0-16,-4-9-3 16,0 4-4-16,-4-4-14 15,0 0-30-15,0 0-27 0,0 0-14 16,0 0-81-16</inkml:trace>
          <inkml:trace contextRef="#ctx0" brushRef="#br0" timeOffset="202184.0179">2020 16642 145 0,'0'0'70'0,"0"0"-51"16,0 0 40-16,0 0-9 16,0 0-18-16,-42 98 1 0,38-74-4 15,-4 1-8-15,4-4-17 16,0-5-4-16,4-3-5 15,0-3-15-15,0-5-13 16,0-1-25-16,0-4-41 16,24 0-61-16</inkml:trace>
          <inkml:trace contextRef="#ctx0" brushRef="#br0" timeOffset="202557.2826">2063 16135 147 0,'0'0'48'0,"0"0"-35"16,0 0 43-16,0 0-11 15,140 39-1-15,-85-10-7 16,3 10 0-16,-7 8-2 15,-1 4-10-15,-10 10-12 16,-9 9-1-16,-7-2-5 16,-6 4-1-16,-6-6-1 15,-8-4-2-15,-4-7 3 16,0-12-1-16,0-2 1 16,0-7 1-16,-4-9-3 15,0-6-1-15,0-6 0 0,4-11-3 16,0 2-2-16,0-4-1 15,0 0-9-15,0 0-14 16,0 0-36-16,16-4-60 16,19-7-30-16</inkml:trace>
          <inkml:trace contextRef="#ctx0" brushRef="#br0" timeOffset="202780.4368">2984 16721 289 0,'0'0'16'0,"0"0"14"0,0 0-14 15,0 0-2-15,0 0-3 16,116-38-11-16,-85 26-20 15,-3 3-52-15,-5 0-90 16</inkml:trace>
          <inkml:trace contextRef="#ctx0" brushRef="#br0" timeOffset="202945.5541">3077 16807 143 0,'0'0'31'0,"0"0"42"15,0 0-26-15,0 0-11 16,0 0-8-16,0 0-21 16,105-18-7-16,-62 5-49 15,4 0-92-15</inkml:trace>
        </inkml:traceGroup>
        <inkml:traceGroup>
          <inkml:annotationXML>
            <emma:emma xmlns:emma="http://www.w3.org/2003/04/emma" version="1.0">
              <emma:interpretation id="{FB58764A-359D-46C0-BF47-F49E61789D22}" emma:medium="tactile" emma:mode="ink">
                <msink:context xmlns:msink="http://schemas.microsoft.com/ink/2010/main" type="inkWord" rotatedBoundingBox="4585,17306 5875,17945 5558,18586 4267,17947"/>
              </emma:interpretation>
              <emma:one-of disjunction-type="recognition" id="oneOf31">
                <emma:interpretation id="interp155" emma:lang="pt-BR" emma:confidence="0">
                  <emma:literal>enche</emma:literal>
                </emma:interpretation>
                <emma:interpretation id="interp156" emma:lang="pt-BR" emma:confidence="0">
                  <emma:literal>enleie</emma:literal>
                </emma:interpretation>
                <emma:interpretation id="interp157" emma:lang="pt-BR" emma:confidence="0">
                  <emma:literal>enleara</emma:literal>
                </emma:interpretation>
                <emma:interpretation id="interp158" emma:lang="pt-BR" emma:confidence="0">
                  <emma:literal>enliça-a</emma:literal>
                </emma:interpretation>
                <emma:interpretation id="interp159" emma:lang="pt-BR" emma:confidence="0">
                  <emma:literal>enliça-o</emma:literal>
                </emma:interpretation>
              </emma:one-of>
            </emma:emma>
          </inkml:annotationXML>
          <inkml:trace contextRef="#ctx0" brushRef="#br0" timeOffset="206367.6103">4191 16677 45 0,'0'0'180'15,"0"0"-164"-15,20-95-16 16,-4 52 23-16,7 5-15 16,-7-5-6-16,0 4 1 15,-8 6 4-15,-8-2 3 16,0 2-2-16,0 0-4 15,-12-2-3-15,-12 1 1 16,-3 3-1-16,-5 7-1 16,2 2-1-16,-6 6 1 15,9 7 0-15,7 9-1 16,1 0 1-16,4 18 0 0,3 20 2 16,4 8 2-1,4 23 6-15,4 6 9 0,0 11 9 16,0 6-5-16,8-1-1 15,8-6-5-15,7-10 0 16,0-15-7-16,8-17-1 16,1-9-3-16,2-9-3 15,8-12 1-15,7-8-2 16,5-5-2-16,-3-5-22 16,3-20-74-16,-7 3-25 15,-7 1-108-15</inkml:trace>
          <inkml:trace contextRef="#ctx0" brushRef="#br0" timeOffset="206757.8879">4605 16607 155 0,'0'0'13'15,"0"0"51"-15,49 102-7 16,-28-65-16-16,-1 6-13 15,-3-13 5-15,5-4-1 16,-6-11-6-16,-4-2-7 16,2-13-12-16,2 0-1 15,0 0 1-15,5-13 8 16,5-11-9-16,-3-5-6 0,0-6-4 16,1 2-3-16,-4-1-2 15,3 5 3-15,-4 10 3 16,1 10 2-16,3 9-1 15,-7 0 0-15,5 14 2 16,0 16 4-16,-1 9 6 16,3-2-2-16,-3-2 0 15,-4-1-1-15,-3-2-3 16,4-5-2-16,-5-10-2 16,-4-4 0-16,0-5-5 15,0-5-13-15,-2-3-60 16,15-7-77-16</inkml:trace>
        </inkml:traceGroup>
        <inkml:traceGroup>
          <inkml:annotationXML>
            <emma:emma xmlns:emma="http://www.w3.org/2003/04/emma" version="1.0">
              <emma:interpretation id="{3D2157E3-554B-4995-A465-596A11C580FB}" emma:medium="tactile" emma:mode="ink">
                <msink:context xmlns:msink="http://schemas.microsoft.com/ink/2010/main" type="inkWord" rotatedBoundingBox="6245,16976 8317,16904 8369,18418 6297,18489"/>
              </emma:interpretation>
            </emma:emma>
          </inkml:annotationXML>
          <inkml:trace contextRef="#ctx0" brushRef="#br0" timeOffset="207416.3636">5923 15848 227 0,'0'0'21'0,"0"0"45"16,0 0-9-16,0 0-20 15,0 0-13-15,0 0 0 16,0 0-2-16,0 0-7 15,-4 6-5-15,4 3-3 16,-8 5 2-16,-5 12 1 0,-1 11 0 16,-9 10 9-16,-3 12-9 15,5 9-3-15,1 1-1 16,1 7 2-16,11 0-3 16,1 3-2-16,7 3 0 15,0 4 0-15,0-1 4 16,11-2-3-16,12-7-1 15,9-1-1-15,6-5 2 16,9-9-2-16,-3-8 0 16,2-5-1-16,-3-10 4 15,-11-9-1-15,-2-6 0 16,-10-2-1-16,-5-15-2 16,-11 1-1-16,0-4 0 0,-4-1 0 15,0-2 0-15,0 0-4 16,0 0-6-16,0 0-22 15,0-2-31-15,0-18-57 16,0-7-113-16</inkml:trace>
          <inkml:trace contextRef="#ctx0" brushRef="#br0" timeOffset="208260.9523">6302 16237 261 0,'0'0'20'0,"0"0"12"15,0 0 25-15,0 0-21 16,0 0-11-16,105-39 0 15,-67 26-2-15,-2 4-4 16,3 3-8-16,-11 1-6 16,2 5-2-16,-6 0 0 15,3 0 0-15,0 9-1 16,0 11 3-16,5 7 2 0,3 7-1 16,2 11 2-16,4 3 0 15,1 12 0-15,-4-4-1 16,3 8-1-16,-7-7 0 15,-4-7-2-15,-1-8 1 16,-9-7-1-16,-3-7-1 16,-4-9-2-16,-1-6 0 15,-8-4-1-15,4-5 0 16,-8 0 0-16,0-4-2 16,0 0-3-16,0 0-11 15,0 0-21-15,0 0-24 16,-16-4-62-16,-9-9-51 15</inkml:trace>
          <inkml:trace contextRef="#ctx0" brushRef="#br0" timeOffset="208498.1185">6800 16538 241 0,'0'0'23'16,"0"0"46"-16,0 0-6 15,0 0-23-15,-134 106-5 16,101-73-4-16,2-1-4 16,11-2-4-16,4-14-7 15,8 1-14-15,4-8-2 16,4-5-7-16,0-4-15 16,0 0-22-16,20 0-30 0,16-13-28 15,10-9-105-15</inkml:trace>
          <inkml:trace contextRef="#ctx0" brushRef="#br0" timeOffset="209306.7035">7071 15715 100 0,'0'0'73'16,"0"0"-62"-16,0 0 34 15,0 0-2-15,0 0-3 16,0 0-3-16,96 77-5 15,-80-52-3-15,-4-7-8 0,-4-5-3 16,-2-2-5 0,-2-6-6-16,0-2-4 0,-4-3 1 15,0 0-1-15,0 0 2 16,0 0 1-16,4 0-1 16,-4-12-5-16,0-4-8 15,4-2-11-15,0 0 0 16,4-2-1-16,0 3-2 15,-3 4-2-15,7 4 5 16,2 4 3-16,2 5 8 16,1 0 3-16,4 3 3 15,-1 17 2-15,-3 5 4 16,5 0 3-16,-6 4 9 0,4 2 2 16,-11-2 4-16,4-3-2 15,-1-8-1 1,-8-3-9-16,0-6-6 0,0 0-1 15,0-9-3-15,8 0-9 16,-3 0-38-16,17 0-60 16,-2-9-161-16</inkml:trace>
          <inkml:trace contextRef="#ctx0" brushRef="#br0" timeOffset="210041.9536">7730 16882 167 0,'0'0'39'0,"0"0"22"16,0 0 3-16,0 0-24 16,0 0-12-16,0 0-8 15,0-9-5-15,0 9-6 16,0 0-5-16,0 0-3 15,3 0 0-15,2 0-1 16,4 0 2-16,-1 0-2 16,0 5 0-16,0-1 0 15,4-4-6-15,-2 5-22 16,3-5-36-16,3 0-45 0,4 0-135 16</inkml:trace>
        </inkml:traceGroup>
        <inkml:traceGroup>
          <inkml:annotationXML>
            <emma:emma xmlns:emma="http://www.w3.org/2003/04/emma" version="1.0">
              <emma:interpretation id="{E1F0E40C-6E3D-4434-9473-188B08234A9D}" emma:medium="tactile" emma:mode="ink">
                <msink:context xmlns:msink="http://schemas.microsoft.com/ink/2010/main" type="inkWord" rotatedBoundingBox="8770,17537 9350,17517 9368,18021 8788,18041"/>
              </emma:interpretation>
            </emma:emma>
          </inkml:annotationXML>
          <inkml:trace contextRef="#ctx0" brushRef="#br0" timeOffset="211033.6571">8264 16594 285 0,'0'0'60'0,"0"0"-19"0,0 0 28 16,0 0-52-16,0 0-7 16,0 0 3-16,96-38-4 15,-57 21-1-15,-2 3-3 16,0 3-2-16,-9-2-1 15,-5 1-1-15,-11 7-1 16,-5 5 0-16,-3-6 1 16,-4 3-1-16,0-1 0 15,4-4-2-15,-2 7-2 16,2-6 1-16,0 1 1 0,2-2 0 16,-4 4 0-16,3-5-1 15,-1 4 0-15,-4-1 1 16,0-3 1-16,0 0-4 15,0 1 2-15,0-1-3 16,0 0-3-16,-13-4-8 16,-5 1-2-16,-1 3 3 15,-12-4-2-15,3 9-3 16,-6 0 2-16,2 4 10 16,1 0 9-16,7 8 5 15,-2 10 0-15,6 4 7 16,4 7 4-16,-2 4 1 15,13 14 8-15,5-3-3 0,0 6-2 16,1 1-3 0,25-9-1-16,-1 1-1 0,12-9-4 15,-4-9 5-15,9 0-6 16,-4-11 3-16,-1-5-1 16,4-8-3-16,2-1-4 15,-6 0 0-15,4 0-2 16,-2-6-3-16,-10-7-1 15,4 4-11-15,-11 0-12 16,-2-3-18-16,1 3-14 16,-9 0-47-16,-3 2-37 15</inkml:trace>
        </inkml:traceGroup>
        <inkml:traceGroup>
          <inkml:annotationXML>
            <emma:emma xmlns:emma="http://www.w3.org/2003/04/emma" version="1.0">
              <emma:interpretation id="{561B3ACF-833B-4682-A791-4AE3D8769E45}" emma:medium="tactile" emma:mode="ink">
                <msink:context xmlns:msink="http://schemas.microsoft.com/ink/2010/main" type="inkWord" rotatedBoundingBox="10291,17284 10890,17276 10893,17470 10294,17478"/>
              </emma:interpretation>
              <emma:one-of disjunction-type="recognition" id="oneOf32">
                <emma:interpretation id="interp160" emma:lang="pt-BR" emma:confidence="0">
                  <emma:literal>exile</emma:literal>
                </emma:interpretation>
                <emma:interpretation id="interp161" emma:lang="pt-BR" emma:confidence="0">
                  <emma:literal>trepide</emma:literal>
                </emma:interpretation>
                <emma:interpretation id="interp162" emma:lang="pt-BR" emma:confidence="0">
                  <emma:literal>...é....</emma:literal>
                </emma:interpretation>
                <emma:interpretation id="interp163" emma:lang="pt-BR" emma:confidence="0">
                  <emma:literal>...é'....</emma:literal>
                </emma:interpretation>
                <emma:interpretation id="interp164" emma:lang="pt-BR" emma:confidence="0">
                  <emma:literal>..."j.</emma:literal>
                </emma:interpretation>
              </emma:one-of>
            </emma:emma>
          </inkml:annotationXML>
          <inkml:trace contextRef="#ctx0" brushRef="#br0" timeOffset="214198.8942">9775 16069 124 0,'0'0'71'0,"0"0"-7"16,0 0 14-16,0 0-23 15,0 0-18-15,47 105-3 16,-43-85-2-16,4-2-11 0,-4-2-11 16,4-2-6-1,-4-5-3-15,0-1-1 0,-3-5-1 16,-1-3-3-16,4 0-16 15,-1 0-38-15,-3 0-46 16,4 0-28-16</inkml:trace>
          <inkml:trace contextRef="#ctx0" brushRef="#br0" timeOffset="214750.2825">9976 16237 125 0,'0'0'56'0,"0"0"30"0,0 0-23 15,0 0-20-15,0 0-17 16,108 0-13-16,-78 0-13 16,-2-4-6-16,-4-1-35 15,3 1-44-15,-7 1-63 16</inkml:trace>
          <inkml:trace contextRef="#ctx0" brushRef="#br0" timeOffset="214737.2737">9976 16135 188 0,'0'0'30'16,"0"0"6"-16,0 0 34 15,0 0-19-15,0 0-27 16,0 0-16-16,124 4-8 16,-102-4-3-16,-10 0-38 15,0 0-45-15,-12 0-56 16</inkml:trace>
          <inkml:trace contextRef="#ctx0" brushRef="#br0" timeOffset="214953.4281">10314 16110 82 0,'0'0'139'0,"0"0"-121"0,0 0 24 16,0 0 11-16,0 0-21 15,0 0-1-15,27 88-5 16,-21-74-9-16,3-2-12 16,-5-6-5-16,0 1-8 15,0-7-39-15,4 0-91 16</inkml:trace>
        </inkml:traceGroup>
        <inkml:traceGroup>
          <inkml:annotationXML>
            <emma:emma xmlns:emma="http://www.w3.org/2003/04/emma" version="1.0">
              <emma:interpretation id="{E659548A-0BA0-45B6-B081-2881E03826FE}" emma:medium="tactile" emma:mode="ink">
                <msink:context xmlns:msink="http://schemas.microsoft.com/ink/2010/main" type="inkWord" rotatedBoundingBox="12428,16732 12803,16719 12865,18546 12491,18559"/>
              </emma:interpretation>
            </emma:emma>
          </inkml:annotationXML>
          <inkml:trace contextRef="#ctx0" brushRef="#br0" timeOffset="217119.9627">11912 15517 214 0,'0'0'17'16,"0"0"1"-16,0 0 26 16,0 0-28-16,0 0 17 15,0 0 1-15,37 112 10 16,-7-65-12-16,-1 3-9 0,9 11-6 15,8 6 1 1,-4 6-6-16,-1 8 1 0,0 8-3 16,-2 3 6-16,-10 10-4 15,-4 8-6-15,-13 8-2 16,-12-8 1-16,0 0-1 16,-12-8 1-16,-18-9 1 15,-13-4 2-15,0-12-4 16,0-9 4-16,0-10 0 15,12-11-3-15,4-12-1 16,15-15 1-16,8-11-2 16,4-4-2-16,0-5-1 15,0 0 2-15,0 0-2 16,4-5-4-16,13-13-18 0,9-2-22 16,-5-1-34-16,1 6-74 15,5 9-58-15</inkml:trace>
        </inkml:traceGroup>
        <inkml:traceGroup>
          <inkml:annotationXML>
            <emma:emma xmlns:emma="http://www.w3.org/2003/04/emma" version="1.0">
              <emma:interpretation id="{C377D509-0B89-4995-8A6F-7451FE869479}" emma:medium="tactile" emma:mode="ink">
                <msink:context xmlns:msink="http://schemas.microsoft.com/ink/2010/main" type="inkWord" rotatedBoundingBox="13161,17203 17060,16513 17248,17577 13349,18267"/>
              </emma:interpretation>
              <emma:one-of disjunction-type="recognition" id="oneOf33">
                <emma:interpretation id="interp165" emma:lang="pt-BR" emma:confidence="0">
                  <emma:literal>entre</emma:literal>
                </emma:interpretation>
                <emma:interpretation id="interp166" emma:lang="pt-BR" emma:confidence="0">
                  <emma:literal>entone</emma:literal>
                </emma:interpretation>
                <emma:interpretation id="interp167" emma:lang="pt-BR" emma:confidence="0">
                  <emma:literal>entona</emma:literal>
                </emma:interpretation>
                <emma:interpretation id="interp168" emma:lang="pt-BR" emma:confidence="0">
                  <emma:literal>bine</emma:literal>
                </emma:interpretation>
                <emma:interpretation id="interp169" emma:lang="pt-BR" emma:confidence="0">
                  <emma:literal>emir,</emma:literal>
                </emma:interpretation>
              </emma:one-of>
            </emma:emma>
          </inkml:annotationXML>
          <inkml:trace contextRef="#ctx0" brushRef="#br0" timeOffset="221696.1656">13983 16428 218 0,'0'0'6'16,"0"0"43"-16,0 0-10 16,0 0-9-16,112-116-6 15,-80 84-1-15,-1 2 1 16,-6-5-6-16,-5-1 1 15,1-4-7-15,-9 2-3 16,-4-3 0-16,-4-2-2 0,-4 4-2 16,0 1 3-16,0-4-8 15,-18 3 0-15,-4 10 0 16,-4 2-7-16,-2 7 5 16,-3 15-2-16,7 5-4 15,-6 0-6-15,6 9 11 16,-1 16-3-16,7 13 6 15,6 13 0-15,5 12 1 16,7 16 4-16,0 6 4 16,0 2 1-16,17 1 4 15,12-9 0-15,-1-3 2 16,1-9 0-16,4-14-1 0,-2-7-2 16,-3-22-3-1,-3-5-3-15,-4-12-4 0,-1-5-2 16,-6-2 3-16,3 0-4 15,-1 0-6-15,1-9-19 16,8-5-13-16,-5-1-9 16,4-3-37-16,7 1-19 15,-3-8-52-15</inkml:trace>
          <inkml:trace contextRef="#ctx0" brushRef="#br0" timeOffset="223001.0909">14608 16314 145 0,'0'0'88'0,"0"0"-81"15,0 0 28-15,0 0-11 16,0 0-7-16,0 0 8 16,112-11 4-16,-89 30 3 15,-3-1-14-15,-7 2 0 0,1 2-1 16,1-5-4 0,-7-6 0-16,-4-2-3 0,-4-5-4 15,4-4-1-15,-4 0 0 16,0 0 4-16,0 0 4 15,1-6 2-15,2-10-7 16,5-7-8-16,1 2-5 16,3-1-1-16,6-1-5 15,-1 5 0-15,3 1-3 16,5 8 0-16,-5 3 5 16,6 6 3-16,-6 0 3 15,-2 3 3-15,3 21 0 16,-5-1 8-16,-3 9 6 15,-2-7-7-15,-2 5-2 16,4-6 3-16,-9-10 0 0,4 0-5 16,-4-3 2-1,-2-11-1-15,0 1-3 0,-2-1-1 16,0 0-3-16,0 0-8 16,4 0-16-16,4 0-32 15,6-5-53-15,3-7-67 16</inkml:trace>
          <inkml:trace contextRef="#ctx0" brushRef="#br0" timeOffset="223558.4894">15443 15987 271 0,'0'0'50'16,"0"0"-15"0,0 0 32-16,0 0-39 0,0 0-14 15,0 0 0-15,65-9 0 16,-26 4-3-16,3 1-3 16,9-5-5-16,-6 7-1 15,0 2-1-15,-6 0 1 16,-8 0-2-16,-3 0 2 15,-5 11-2-15,3 10 1 16,-6 10 0-16,4 3 5 16,7 12 2-16,-2 1-1 15,6 3 5-15,6-2-2 16,-9 0-3-16,2-3 0 16,-6-7-1-16,-1-11-4 0,-6-5 0 15,-6-8-2-15,-5-5 0 16,-6-7 0-16,0-2-5 15,-4 0-9-15,0 0-16 16,0 0-25-16,0 0-43 16,0 0-45-16</inkml:trace>
          <inkml:trace contextRef="#ctx0" brushRef="#br0" timeOffset="223970.7865">15981 16224 284 0,'0'0'8'15,"0"0"23"-15,0 0 27 0,-108 88-17 16,66-49-8-16,1 0-5 16,4-6 2-16,-1-4-10 15,17-3-10-15,8-8-10 16,9-9-1-16,4-9-9 15,0 0-21-15,29 0-47 16,18-16-31-16,6-11-150 16</inkml:trace>
          <inkml:trace contextRef="#ctx0" brushRef="#br0" timeOffset="224568.2091">16085 15380 234 0,'0'0'10'0,"0"0"14"16,0 0 9-16,0 0 1 15,0 0-4-15,102 97 4 16,-83-71-1-16,-1-6-6 15,-6-6-8-15,-8-5-6 16,0-6-6-16,-4-3-2 16,0 0-1-16,2 0 3 15,-2 0-1-15,2-3 0 16,2-15-6-16,4-5-8 0,1-1-7 16,9-6-9-16,-6 9-5 15,4 0-1-15,0 12 4 16,2 0 4-16,2 9 10 15,0 0 11-15,3 0 1 16,-3 9 4-16,1 9 7 16,0 6 14-16,-4 3 3 15,-1 3-3-15,-2-10-6 16,-2 2-4-16,-8-1 0 16,1-8-7-16,-1-1-5 15,0-6-3-15,0-3-1 16,0-3-12-16,6 0-42 15,5 0-79-15,-2 0-122 16</inkml:trace>
          <inkml:trace contextRef="#ctx0" brushRef="#br0" timeOffset="217548.2638">12747 16569 330 0,'0'0'23'0,"0"0"43"0,0 0-36 16,0 0-16 0,0 0-1-16,155-39-3 0,-102 28-1 15,0-3-6-15,-13 2-3 16,-13 6-7-16,-12-1-15 15,-15 7-34-15,0 0-15 16,-19 0-36-16,-17 16 0 16</inkml:trace>
          <inkml:trace contextRef="#ctx0" brushRef="#br0" timeOffset="217683.3595">12856 16603 44 0,'0'0'51'0,"0"0"3"15,0 0 6-15,0 0 4 16,0 0-4-16,146 17-22 15,-93-17-12-15,-3-13-18 16,-11 4-8-16,-11 0-2 16,-11 9-53-16,-17 0-112 0</inkml:trace>
          <inkml:trace contextRef="#ctx0" brushRef="#br0" timeOffset="233769.2891">13456 16271 111 0,'0'0'40'0,"0"0"30"16,0 0-13-16,0 0-25 15,0 0-7-15,0 0-9 16,-16-16 0-16,16 16-4 16,0 0-2-16,0 0 3 15,0 0 1-15,0 0 2 16,0 0 0-16,0 0-8 0,0 0-4 16,0 0-2-16,0 0-1 15,0-2-1-15,0-1 0 16,-4-9-8-16,-2 2-22 15,-1-3 10-15,2 1-7 16,-2-2 16-16,2-1 9 16,1-2 1-16,0 4 1 15,4 1 2-15,0-5 3 16,-4 3 7-16,4 0-6 16,0 6 5-16,-4 4 1 15,4 2 5-15,0 2 0 0,0 0 3 16,0 0-4-1,0 0-6-15,0 0-9 0,0 0 1 16,0 14 1-16,0 0 3 16,0 4 2-16,4-2 0 15,4 10-2-15,-3-2 0 16,2 6 3-16,-2 1 1 16,2-1 2-16,-3-6-1 15,2 2-5-15,-2-1 3 16,0-10 0-16,4-3-4 15,-4-4 2-15,0-4-2 16,0-4-1-16,-2 0-1 16,0 0 0-16,0 0 1 15,-2 0 1-15,2 0 1 16,2 0-1-16,0 0 1 0,0-4-2 16,7-4-2-16,-7-1-1 15,8 0 1-15,0-3-2 16,4-5 1-16,6-2-2 15,-2-2 1-15,0-2-2 16,3 1-1-16,-2 4 1 16,-2-3 1-16,-5 3 1 15,-6 5 0-15,-4 7 0 16,0 2 0-16,-4 4 0 16,0 0-2-16,0 0-2 15,0 0-10-15,0 0-22 16,4 0-32-16,4 0-72 0,5-1-115 15</inkml:trace>
        </inkml:traceGroup>
        <inkml:traceGroup>
          <inkml:annotationXML>
            <emma:emma xmlns:emma="http://www.w3.org/2003/04/emma" version="1.0">
              <emma:interpretation id="{0C4DFCB0-4DAA-44EF-931A-8DB2D5B20105}" emma:medium="tactile" emma:mode="ink">
                <msink:context xmlns:msink="http://schemas.microsoft.com/ink/2010/main" type="inkWord" rotatedBoundingBox="17684,17248 18135,17232 18149,17635 17698,17650"/>
              </emma:interpretation>
            </emma:emma>
          </inkml:annotationXML>
          <inkml:trace contextRef="#ctx0" brushRef="#br0" timeOffset="225582.9191">17176 16268 321 0,'0'0'25'0,"0"0"31"16,0 0-6-16,0 0-15 15,99 0-11-15,-49-4-9 16,0-1 0-16,2-3-6 16,-3 3-9-16,-5-4 0 15,-6 5-21-15,-12-5-35 16,-1 0-60-16,-9 1-66 15</inkml:trace>
          <inkml:trace contextRef="#ctx0" brushRef="#br0" timeOffset="225280.7064">17256 16030 169 0,'0'0'46'15,"0"0"-23"-15,0 0 24 16,0 0-22-16,0 0-12 16,0 0-2-16,0 0-1 0,0 0-1 15,2 0 2 1,2 0-2-16,-4 0 4 0,0 0-1 15,0 0 1-15,0 0 1 16,0 0 0-16,0 0-1 16,0 0-3-16,0 0-2 15,0 0 0-15,0 0 1 16,0 0-3-16,0 0 2 16,0 0-4-16,0 0 0 15,0 0-3-15,1 7-1 16,2 2 1-16,2 11 3 15,3 7 1-15,6 8 5 16,2 7 3-16,-4 0-1 16,8-1 2-16,-2 4-5 0,-2-8 0 15,-3-6-1-15,-2-6-5 16,-6-6-1-16,-5-10-2 16,3-2 1-16,-3-5-1 15,0-2-1-15,0 0-10 16,1 0-22-16,-1 0-20 15,6-11-54-15,-2-5-64 16</inkml:trace>
        </inkml:traceGroup>
        <inkml:traceGroup>
          <inkml:annotationXML>
            <emma:emma xmlns:emma="http://www.w3.org/2003/04/emma" version="1.0">
              <emma:interpretation id="{579DF0DF-9C76-4061-933F-BC127A9FC5DC}" emma:medium="tactile" emma:mode="ink">
                <msink:context xmlns:msink="http://schemas.microsoft.com/ink/2010/main" type="inkWord" rotatedBoundingBox="18731,16707 19679,16675 19713,17641 18764,17674"/>
              </emma:interpretation>
              <emma:one-of disjunction-type="recognition" id="oneOf34">
                <emma:interpretation id="interp170" emma:lang="pt-BR" emma:confidence="0">
                  <emma:literal>eme</emma:literal>
                </emma:interpretation>
                <emma:interpretation id="interp171" emma:lang="pt-BR" emma:confidence="0">
                  <emma:literal>lure</emma:literal>
                </emma:interpretation>
                <emma:interpretation id="interp172" emma:lang="pt-BR" emma:confidence="0">
                  <emma:literal>lene</emma:literal>
                </emma:interpretation>
                <emma:interpretation id="interp173" emma:lang="pt-BR" emma:confidence="0">
                  <emma:literal>Cne</emma:literal>
                </emma:interpretation>
                <emma:interpretation id="interp174" emma:lang="pt-BR" emma:confidence="0">
                  <emma:literal>lne</emma:literal>
                </emma:interpretation>
              </emma:one-of>
            </emma:emma>
          </inkml:annotationXML>
          <inkml:trace contextRef="#ctx0" brushRef="#br0" timeOffset="226024.2325">18244 16106 321 0,'0'0'14'0,"0"0"-9"0,0 0 26 15,110-98-11-15,-86 63-12 16,-1-1 0-16,-4-3 1 15,-11 0-1-15,-4-3-2 16,-4-9-6-16,0 1 0 16,-8-2-3-16,-11 2-1 15,-4 2-6-15,2 10 4 16,0 13-1-16,5 12 1 16,4 13-7-16,-3 0 7 15,2 13 6-15,-3 21 3 16,0 13 6-16,8 16 7 15,-2 10 6-15,7 7 6 0,3 5 5 16,0 3-3 0,8-1 2-16,13-8 0 15,4-11-12-15,6-4-3 0,0-13-7 16,3-13-5-16,-5-12-3 16,-2-11-2-16,-1-8-2 15,1-7-10-15,-7-9-26 16,4-21-28-16,-2-4-45 15,-6-3-70-15</inkml:trace>
          <inkml:trace contextRef="#ctx0" brushRef="#br0" timeOffset="226417.5131">18652 16101 212 0,'0'0'34'0,"0"0"53"16,0 0-16-16,51 111-23 15,-34-84-8-15,-5-1-10 16,0-1-6-16,-3-10-5 16,2-6-6-16,-7-5-8 15,2-4-2-15,2 0-1 16,0-4-2-16,8-10-8 16,6-8-11-16,-4-1-11 15,5 1-3-15,-3 1 5 16,0 3-2-16,-2 3 15 15,2 10 9-15,-1 1 3 0,-3 4 2 16,1 0 1 0,0 0 6-16,-1 13 13 0,-3 7 8 15,2 1-5-15,0 5-2 16,-6 2-1-16,-1 3-5 16,0-1 2-16,-1 0-3 15,-2-8-7-15,2-3-4 16,-2-10-2-16,4 0-14 15,4-9-27-15,7 0-38 16,10-2-95-16</inkml:trace>
        </inkml:traceGroup>
        <inkml:traceGroup>
          <inkml:annotationXML>
            <emma:emma xmlns:emma="http://www.w3.org/2003/04/emma" version="1.0">
              <emma:interpretation id="{3DBE15AD-E239-4F83-B6D1-E6BC63F300FB}" emma:medium="tactile" emma:mode="ink">
                <msink:context xmlns:msink="http://schemas.microsoft.com/ink/2010/main" type="inkWord" rotatedBoundingBox="20148,17187 20727,17168 20742,17608 20163,17628"/>
              </emma:interpretation>
            </emma:emma>
          </inkml:annotationXML>
          <inkml:trace contextRef="#ctx0" brushRef="#br0" timeOffset="227216.0756">19703 16144 173 0,'0'0'14'0,"0"0"37"15,0 0-17-15,0 0-17 16,107-16-7-16,-74 7-1 16,-8-4 6-16,2 4 3 15,-7-4 1-15,-8 4-8 16,-2-1 1-16,-9-4-3 16,-1 0 2-16,0-2-8 15,-17 3-3-15,-9-4-6 16,-5 8-3-16,-1 0-1 15,0 5 8-15,3 4 1 16,5 0 2-16,3 4-1 16,-2 13 11-16,5 5-2 15,0 9 4-15,4 4 11 16,3 6 3-16,10 1-1 0,1 0-1 16,0 1-7-16,9 0 3 15,14-10-2-15,9-2-4 16,5-7 1-16,9-6-4 15,3-12-8-15,9-6-4 16,0 0 0-16,-2 0-3 16,-2-11-19-16,-4-6-24 15,-11-3-9-15,-7 2-34 16,-6 1-34-16,-14-1-99 16</inkml:trace>
        </inkml:traceGroup>
      </inkml:traceGroup>
    </inkml:traceGroup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5-04T02:31:36.223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0A928047-FBB5-49B0-84C4-D9D53672FE86}" emma:medium="tactile" emma:mode="ink">
          <msink:context xmlns:msink="http://schemas.microsoft.com/ink/2010/main" type="writingRegion" rotatedBoundingBox="4203,16647 4026,14718 5383,14593 5560,16522"/>
        </emma:interpretation>
      </emma:emma>
    </inkml:annotationXML>
    <inkml:traceGroup>
      <inkml:annotationXML>
        <emma:emma xmlns:emma="http://www.w3.org/2003/04/emma" version="1.0">
          <emma:interpretation id="{204D79DC-7388-4247-9E73-A5D6ADE0E68E}" emma:medium="tactile" emma:mode="ink">
            <msink:context xmlns:msink="http://schemas.microsoft.com/ink/2010/main" type="paragraph" rotatedBoundingBox="4203,16647 4026,14718 5383,14593 5560,165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A5245D3-4358-4940-B29D-E09AC9A3DB56}" emma:medium="tactile" emma:mode="ink">
              <msink:context xmlns:msink="http://schemas.microsoft.com/ink/2010/main" type="line" rotatedBoundingBox="4203,16647 4026,14718 5383,14593 5560,16522"/>
            </emma:interpretation>
          </emma:emma>
        </inkml:annotationXML>
        <inkml:traceGroup>
          <inkml:annotationXML>
            <emma:emma xmlns:emma="http://www.w3.org/2003/04/emma" version="1.0">
              <emma:interpretation id="{6CD16652-3189-44BE-9BA1-56F730EA9B3B}" emma:medium="tactile" emma:mode="ink">
                <msink:context xmlns:msink="http://schemas.microsoft.com/ink/2010/main" type="inkWord" rotatedBoundingBox="4203,16647 4026,14718 5383,14593 5560,16522"/>
              </emma:interpretation>
              <emma:one-of disjunction-type="recognition" id="oneOf0">
                <emma:interpretation id="interp0" emma:lang="pt-BR" emma:confidence="0">
                  <emma:literal>Íeis</emma:literal>
                </emma:interpretation>
                <emma:interpretation id="interp1" emma:lang="pt-BR" emma:confidence="0">
                  <emma:literal>Íleos</emma:literal>
                </emma:interpretation>
                <emma:interpretation id="interp2" emma:lang="pt-BR" emma:confidence="0">
                  <emma:literal>Ias</emma:literal>
                </emma:interpretation>
                <emma:interpretation id="interp3" emma:lang="pt-BR" emma:confidence="0">
                  <emma:literal>Íleo</emma:literal>
                </emma:interpretation>
                <emma:interpretation id="interp4" emma:lang="pt-BR" emma:confidence="0">
                  <emma:literal>Íones</emma:literal>
                </emma:interpretation>
              </emma:one-of>
            </emma:emma>
          </inkml:annotationXML>
          <inkml:trace contextRef="#ctx0" brushRef="#br0">3790 13580 113 0,'0'0'34'0,"0"0"8"16,0 0 21-16,0 0-12 16,0 0-17-16,0 0-8 15,0-23-2-15,4 23-5 16,8 0-3-16,0 5 1 16,7 8 2-16,1 10-5 15,0 1-2-15,2 5-4 0,-2-3 0 16,-3-4-4-16,1-3-3 15,-10-6-1-15,0-7 1 16,-4-3 2-16,-4-3-1 16,4 0 3-16,-4 0 4 15,0-5 4-15,0-16-5 16,0-3-6-16,0-2-2 16,0-4 0-16,0 4 0 15,0-2-1-15,0-2 1 16,0 4-2-16,0 0-3 15,7 8-5-15,12 3 0 16,1 6 3-16,0 9 3 16,-1 0 0-16,0 0 3 0,-3 9-5 15,-4 10 3 1,3 3 3-16,-3 8 0 0,0-4 3 16,-4-2 4-16,4-2 1 15,-4-8-1-15,-2-1 1 16,2-2-5-16,-8-9-2 15,4-2 2-15,-4 0-2 16,0 0-1-16,0 0-5 16,0 0-11-16,0 0-24 15,4 0-52-15,8 0-56 16</inkml:trace>
          <inkml:trace contextRef="#ctx0" brushRef="#br0" timeOffset="-1912.3529">3923 15192 95 0,'0'0'157'0,"0"0"-156"16,0 0 41-16,0 0-16 16,0 0 3-16,0 0-4 15,8 82 6-15,-4-53-5 0,0-2-2 16,3-4-10-16,-3-5-9 16,4-4-2-16,0-5-1 15,-4-3-2-15,7-6-1 16,3 0-11-16,7 0-17 15,3 0-20-15,-1-20-39 16,0-5-71-16</inkml:trace>
          <inkml:trace contextRef="#ctx0" brushRef="#br0" timeOffset="-1303.9229">4227 15278 114 0,'0'0'73'15,"0"0"-33"-15,0 0 34 16,0 0-22-16,0 0-8 16,0 0-16-16,89 2-13 15,-55-8-15-15,3-7 0 16,1 0-26-16,2 0-44 15,-5 1-62-15</inkml:trace>
          <inkml:trace contextRef="#ctx0" brushRef="#br0" timeOffset="-1048.7422">4695 14954 133 0,'0'0'99'0,"0"0"-90"15,0 0 49-15,0 0-2 16,0 0-13-16,0 0-10 16,59 110-7-16,-47-75-13 0,2-6-8 15,-2-2-5-15,-4-7 0 16,4-7-19-16,1-9-45 15,9-4-70-15</inkml:trace>
          <inkml:trace contextRef="#ctx0" brushRef="#br0" timeOffset="-1492.0561">4086 15160 235 0,'0'0'10'0,"0"0"27"16,0 0 11-16,0 0-29 16,125-18-19-16,-94 13-1 15,-3-4-17-15,-3 2-34 16,-4 7-65-16</inkml:trace>
          <inkml:trace contextRef="#ctx0" brushRef="#br0" timeOffset="-1723.2194">3903 14948 300 0,'0'0'42'16,"0"0"-10"-16,0 0 41 16,0 0-49-16,0 0-24 15,0 0 0-15,16-22-4 16,11 17-15-16,-3 5-42 16,-1-4-75-16</inkml:trace>
          <inkml:trace contextRef="#ctx0" brushRef="#br0" timeOffset="-3044.1552">4114 14187 34 0,'0'0'101'0,"0"0"-86"16,0 0 35-16,0 0-10 16,0 0-14-16,0 0-10 15,0-5 0-15,0 5-1 16,0 8 6-16,4 9 8 15,7 8-5-15,1 9 2 16,0 5-9-16,0 4 3 16,-3 3-5-16,4 5-5 0,-1-5-2 15,0-4-2 1,0-7-3-16,-8-4-2 0,2-11 1 16,-2-2-2-16,1-9 0 15,-1-6-2-15,-4-3-9 16,0 0-16-16,4 0-29 15,0-3-29-15,8-20-67 16</inkml:trace>
          <inkml:trace contextRef="#ctx0" brushRef="#br0" timeOffset="-2751.9474">4304 14122 219 0,'0'0'1'0,"0"0"12"15,0 0 36-15,32 115-1 16,-14-69-12-16,3 1-5 16,-5 1 1-16,4-2-10 15,-6-8-7-15,2-2-8 16,0-8-4-16,-8-6-1 15,-2-10-2-15,3-4 0 16,-5-3 0-16,0-5-10 16,-4 0-26-16,0 0-20 15,0-5-26-15,0-15-83 0</inkml:trace>
          <inkml:trace contextRef="#ctx0" brushRef="#br0" timeOffset="-2430.7212">3556 14012 272 0,'0'0'70'15,"0"0"-64"-15,0 0 13 16,0 0 0-16,0 0 16 0,192 14-1 15,-83-19-10-15,12-25-6 16,7-13 1-16,16-3-5 16,-3-5 1-16,-4 1 1 15,-19 6-4-15,-22 5-6 16,-30 17-5-16,-23 11-1 16,-20-1-2-16,-11 11-7 15,-5 1-15-15,-7 0-16 16,0 9-32-1,0 15-6-15,0 6-64 0</inkml:trace>
        </inkml:traceGroup>
      </inkml:traceGroup>
    </inkml:traceGroup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5-04T02:32:00.356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0B615B17-BA67-4D30-AFE7-43A7A8E1A8AF}" emma:medium="tactile" emma:mode="ink">
          <msink:context xmlns:msink="http://schemas.microsoft.com/ink/2010/main" type="writingRegion" rotatedBoundingBox="17202,12680 18985,13968 18490,14654 16707,13365"/>
        </emma:interpretation>
      </emma:emma>
    </inkml:annotationXML>
    <inkml:traceGroup>
      <inkml:annotationXML>
        <emma:emma xmlns:emma="http://www.w3.org/2003/04/emma" version="1.0">
          <emma:interpretation id="{0DD7F05B-DD56-4F02-A039-261406317995}" emma:medium="tactile" emma:mode="ink">
            <msink:context xmlns:msink="http://schemas.microsoft.com/ink/2010/main" type="paragraph" rotatedBoundingBox="17202,12680 18985,13968 18490,14654 16707,1336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A197557-9FAF-4F9F-A231-00C02796282F}" emma:medium="tactile" emma:mode="ink">
              <msink:context xmlns:msink="http://schemas.microsoft.com/ink/2010/main" type="line" rotatedBoundingBox="17202,12680 18985,13968 18490,14654 16707,13365"/>
            </emma:interpretation>
          </emma:emma>
        </inkml:annotationXML>
        <inkml:traceGroup>
          <inkml:annotationXML>
            <emma:emma xmlns:emma="http://www.w3.org/2003/04/emma" version="1.0">
              <emma:interpretation id="{9148F92D-5F8A-4A38-BCAE-87F9685B3AFD}" emma:medium="tactile" emma:mode="ink">
                <msink:context xmlns:msink="http://schemas.microsoft.com/ink/2010/main" type="inkWord" rotatedBoundingBox="16973,12982 17304,13181 17160,13420 16829,13221"/>
              </emma:interpretation>
              <emma:one-of disjunction-type="recognition" id="oneOf0">
                <emma:interpretation id="interp0" emma:lang="pt-BR" emma:confidence="0">
                  <emma:literal>estiei</emma:literal>
                </emma:interpretation>
                <emma:interpretation id="interp1" emma:lang="pt-BR" emma:confidence="0">
                  <emma:literal>enfiei</emma:literal>
                </emma:interpretation>
                <emma:interpretation id="interp2" emma:lang="pt-BR" emma:confidence="0">
                  <emma:literal>atiçoei</emma:literal>
                </emma:interpretation>
                <emma:interpretation id="interp3" emma:lang="pt-BR" emma:confidence="0">
                  <emma:literal>entearei</emma:literal>
                </emma:interpretation>
                <emma:interpretation id="interp4" emma:lang="pt-BR" emma:confidence="0">
                  <emma:literal>e-7Éi.sci</emma:literal>
                </emma:interpretation>
              </emma:one-of>
            </emma:emma>
          </inkml:annotationXML>
          <inkml:trace contextRef="#ctx0" brushRef="#br0">3 4 108 0,'0'0'31'16,"0"0"33"-16,0 0-25 16,0 0-13-16,0 0-14 15,0 0-6-15,-4-4 0 16,4 16 15-16,0 2 10 16,0 9 4-16,0-1 1 15,4 5-2-15,8 7-11 16,1-7-5-16,-1 0-3 15,-4 0-8-15,1-11-4 16,-5-3-1-16,0-9-1 0,-4-4 0 16,0 0 0-16,0 0 4 15,0 0-1-15,0-8-4 16,0-10 0-16,0-2-6 16,0-6-1-16,0 2 3 15,0-2-3-15,0-1-3 16,0 1-5-16,0 4-12 15,12-1-11-15,5 10-4 16,9 4 14-16,-5 5 5 16,1 4 16-16,5 0 7 15,-14 4 1-15,2 9 2 16,-6 6 8-16,1 3 4 16,-2 4 11-16,0-1 1 0,-4 2 6 15,-1-1-5-15,1-6-9 16,0-2-2-16,2-2-8 15,0-7-3-15,-2-5-4 16,-4 0-2-16,2-4 0 16,-2 0-6-16,0 4-13 15,2-3-31-15,0 3-47 16,7 4-72-16</inkml:trace>
        </inkml:traceGroup>
        <inkml:traceGroup>
          <inkml:annotationXML>
            <emma:emma xmlns:emma="http://www.w3.org/2003/04/emma" version="1.0">
              <emma:interpretation id="{8EB594AF-9680-4B9F-88AF-F3DF85D6DA45}" emma:medium="tactile" emma:mode="ink">
                <msink:context xmlns:msink="http://schemas.microsoft.com/ink/2010/main" type="inkWord" rotatedBoundingBox="18189,13393 18985,13968 18490,14654 17693,14078"/>
              </emma:interpretation>
            </emma:emma>
          </inkml:annotationXML>
          <inkml:trace contextRef="#ctx0" brushRef="#br0" timeOffset="1989.9356">909 819 126 0,'0'0'56'0,"0"0"-52"16,0 0 38-16,0 0-1 15,0 0-12-15,0 0-11 0,137 15-1 16,-103-9-1-1,-6 3-2-15,-2 4-9 0,-11 9-1 16,-7 3-1-16,-8 7 3 16,0 7 4-16,-2-4-1 15,-15 0-6-15,-9-8 2 16,5 0 0-16,1-6-1 16,-1-8 1-16,4-4 2 15,5 3-4-15,0-11-1 16,2 3 1-16,6-4-3 15,-4 0 1-15,8 0-1 16,0 0-1-16,0 0-9 16,0 0-10-16,7-9-21 15,20-8-33-15,4 0-39 0</inkml:trace>
          <inkml:trace contextRef="#ctx0" brushRef="#br0" timeOffset="2372.2085">1317 811 207 0,'0'0'19'0,"0"0"47"16,0 0-12-16,0 0-6 16,0 0-22-16,0 0-15 15,-108 32 11-15,83 4 2 16,2 2-1-16,5-5-9 0,5 6 0 15,2-4-3-15,8-3 1 16,3-5-2-16,0 2-2 16,26-7-2-16,1-5 2 15,9-4 0-15,2-11-3 16,1-2 1-16,1 0-2 16,5 0-3-16,-7-7 1 15,0-10-2-15,-1 0 0 16,-11 1-7-16,-4 3-1 15,-7-1-6-15,-7 2-7 0,-3 7-7 16,-2-4-8 0,-2 6-30-16,3 0-43 0,7-2-85 15</inkml:trace>
          <inkml:trace contextRef="#ctx0" brushRef="#br0" timeOffset="2838.5365">1801 709 293 0,'0'0'63'0,"0"0"-13"0,0 0-1 16,0 0-46-1,0 0-3-15,0 0-26 0,12 14-41 16,-8-3-127-16</inkml:trace>
          <inkml:trace contextRef="#ctx0" brushRef="#br0" timeOffset="2830.5364">1718 1006 188 0,'0'0'12'0,"0"0"39"16,0 0 22-16,0 0-17 15,8 110-11-15,4-88-10 0,0-1-8 16,1-7-16-16,5-3-7 15,-5-11-4-15,3 0-14 16,3 0-25-16,4-5-65 16,0-14-118-16</inkml:trace>
        </inkml:traceGroup>
      </inkml:traceGroup>
    </inkml:traceGroup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5-04T02:31:28.409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34BD7584-4600-41A3-9D63-90420B23D3E7}" emma:medium="tactile" emma:mode="ink">
          <msink:context xmlns:msink="http://schemas.microsoft.com/ink/2010/main" type="writingRegion" rotatedBoundingBox="996,15184 4017,15042 4065,16051 1044,16193"/>
        </emma:interpretation>
      </emma:emma>
    </inkml:annotationXML>
    <inkml:traceGroup>
      <inkml:annotationXML>
        <emma:emma xmlns:emma="http://www.w3.org/2003/04/emma" version="1.0">
          <emma:interpretation id="{38B7C92D-41B4-4B04-B2F9-E020CCB643D9}" emma:medium="tactile" emma:mode="ink">
            <msink:context xmlns:msink="http://schemas.microsoft.com/ink/2010/main" type="paragraph" rotatedBoundingBox="996,15184 4017,15042 4065,16051 1044,161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0AD73F7-80F8-4B45-A900-3CA6997A4403}" emma:medium="tactile" emma:mode="ink">
              <msink:context xmlns:msink="http://schemas.microsoft.com/ink/2010/main" type="line" rotatedBoundingBox="996,15184 4017,15042 4065,16051 1044,16193"/>
            </emma:interpretation>
          </emma:emma>
        </inkml:annotationXML>
        <inkml:traceGroup>
          <inkml:annotationXML>
            <emma:emma xmlns:emma="http://www.w3.org/2003/04/emma" version="1.0">
              <emma:interpretation id="{4F8BA307-98C5-4586-A001-0C8199B2C096}" emma:medium="tactile" emma:mode="ink">
                <msink:context xmlns:msink="http://schemas.microsoft.com/ink/2010/main" type="inkWord" rotatedBoundingBox="996,15184 4017,15042 4065,16051 1044,16193"/>
              </emma:interpretation>
              <emma:one-of disjunction-type="recognition" id="oneOf0">
                <emma:interpretation id="interp0" emma:lang="pt-BR" emma:confidence="0">
                  <emma:literal>ex.</emma:literal>
                </emma:interpretation>
                <emma:interpretation id="interp1" emma:lang="pt-BR" emma:confidence="0">
                  <emma:literal>lã.</emma:literal>
                </emma:interpretation>
                <emma:interpretation id="interp2" emma:lang="pt-BR" emma:confidence="0">
                  <emma:literal>lê.</emma:literal>
                </emma:interpretation>
                <emma:interpretation id="interp3" emma:lang="pt-BR" emma:confidence="0">
                  <emma:literal>lê</emma:literal>
                </emma:interpretation>
                <emma:interpretation id="interp4" emma:lang="pt-BR" emma:confidence="0">
                  <emma:literal>Lã.</emma:literal>
                </emma:interpretation>
              </emma:one-of>
            </emma:emma>
          </inkml:annotationXML>
          <inkml:trace contextRef="#ctx0" brushRef="#br0">534 14241 86 0,'0'0'18'0,"0"0"25"16,0 0 6-16,0 0-3 15,0 0-13-15,24-101-2 16,-17 92-4-16,1 1-1 16,-8 7-3-16,4 1-1 15,-4 0-6-15,0 0-2 0,0 0 1 16,0 0-2-16,0 0-5 15,0 0-1-15,0 0-3 16,0 5-3-16,0 14 4 16,0 8 3-16,0 16 3 15,0 7 2-15,0 10-2 16,0 1 2-16,0 5-3 16,-8-2-1-16,1 0-2 15,-5-5-2-15,4-3-1 16,0-10-2-16,4-8 1 15,0-7 1-15,0-12-3 16,4-6 1-16,0-3 0 16,0-7 0-16,0-2-2 15,0 4 0-15,0-5 1 0,16 3 1 16,4-3 3-16,7 4 3 16,9-4-4-16,-2 2 0 15,9-2 1-15,-7 0-1 16,-2 0-3-16,-2 0 5 15,-5 0-2-15,-3-6-1 16,-6 6-2-16,-2 0 0 16,-12 0-1-16,0 0 0 15,-4 0 0-15,0 0-1 16,0 0 0-16,0 0-4 16,0 0-7-16,0-3-18 15,0 3-24-15,0 0-20 16,0-6-57-16,4-7-62 0</inkml:trace>
          <inkml:trace contextRef="#ctx0" brushRef="#br0" timeOffset="667.9875">1295 13991 133 0,'0'0'115'16,"0"0"-106"-16,0 0 35 16,0 0-7-16,0 0-25 15,0 0-10-15,-20 50 17 16,9 10 15-16,-1 7 4 16,0 11-4-16,8-1-6 15,4-2-13-15,0 7-3 0,4-11-4 16,12 6-1-1,11-9-2-15,0-4-1 0,4-9-3 16,-3-17 0-16,3-9 0 16,-8-8-1-16,5-7 0 15,-5-5-2-15,1-5-8 16,-2-4-9-16,-2 0-17 16,4 0-27-16,3-13-39 15,-7-8-95-15</inkml:trace>
          <inkml:trace contextRef="#ctx0" brushRef="#br0" timeOffset="877.1348">1583 14310 292 0,'0'0'8'16,"0"0"11"-16,0 0 10 16,0 0-10-16,0 0 0 15,141-27-5-15,-99 19 6 16,5 3 0-16,-3-1-4 16,-2 2-6-16,-3 4-5 15,-7 0 1-15,-2 4-3 16,-2 15 1-16,3 6 0 15,1 10 1-15,2 5 0 0,-2 1 3 16,-5 6-2-16,0-10 0 16,0 3 0-16,-7-11-2 15,0-3-3-15,-5-11-1 16,-4-2 0-16,-3-4 0 16,-8-5-5-16,4 1-15 15,-4-5-32-15,0 0-19 16,0 0-23-16,-8 0-45 15</inkml:trace>
          <inkml:trace contextRef="#ctx0" brushRef="#br0" timeOffset="1113.3046">1982 14437 245 0,'0'0'13'15,"0"0"4"-15,0 0 38 16,0 0-9-16,-52 111-12 16,33-78 2-16,3 0-7 15,-4-3-14-15,6-8-12 16,6-1-3-16,4-7-2 16,0-5-17-16,4-3-22 15,0-6-47-15,12 0-37 16</inkml:trace>
          <inkml:trace contextRef="#ctx0" brushRef="#br0" timeOffset="1535.6579">2195 13889 254 0,'0'0'5'0,"0"0"11"16,101 48 29-16,-46-7 0 15,3 7 5-15,-3 6-3 0,-2 10-14 16,-4 4-10-16,-10 3-9 16,-5 2-5-16,-14-5-4 15,-4-3-3-15,-12-6 1 16,-4-4-2-16,0-12 3 15,-8-5-2-15,-4-6 1 16,0-6-1-16,-1-8-1 16,4-5 4-16,5-4-4 15,0-2-1-15,0-3 0 16,4-4-2-16,0 0-9 16,0 0-18-16,0 0-37 15,21 0-41-15,16-13-115 0</inkml:trace>
          <inkml:trace contextRef="#ctx0" brushRef="#br0" timeOffset="1867.8932">3155 14432 161 0,'0'0'99'0,"0"0"-84"16,0 0 41-16,0 0-17 16,0 0 4-16,0 0-15 15,109 0-9-15,-67 0-10 16,5-4-9-16,-11-5-7 16,-2 2-28-16,-10 2-32 0,-12 4-13 15,-6 1-34-15,-6 0-52 16</inkml:trace>
          <inkml:trace contextRef="#ctx0" brushRef="#br0" timeOffset="2046.0223">3260 14560 94 0,'0'0'34'0,"0"0"25"16,0 0 1-16,0 0-14 15,0 0-4-15,0 0-3 16,58 45-7-16,-23-45-16 15,1 0-13-15,-2-2-3 16,2-5-13-16,-5 1-31 16,-7 2-36-16,-2-1-63 15</inkml:trace>
        </inkml:traceGroup>
      </inkml:traceGroup>
    </inkml:traceGroup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5-04T02:32:52.186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1-1 44 0,'0'0'31'0,"0"0"-21"16,0 0 30-16,0 0-8 15,0 0-20-15,0 0-7 16,0 0-3-16,-1 0-2 0,1 0-6 15,0 0-21 1,0 0-11-16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5-04T02:31:42.141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55D44688-C5D4-419C-838A-E668D67ACDC7}" emma:medium="tactile" emma:mode="ink">
          <msink:context xmlns:msink="http://schemas.microsoft.com/ink/2010/main" type="writingRegion" rotatedBoundingBox="5942,15315 12725,12935 13583,15381 6801,17761"/>
        </emma:interpretation>
      </emma:emma>
    </inkml:annotationXML>
    <inkml:traceGroup>
      <inkml:annotationXML>
        <emma:emma xmlns:emma="http://www.w3.org/2003/04/emma" version="1.0">
          <emma:interpretation id="{36D3DEFF-4932-4F00-ABD6-4D708782961B}" emma:medium="tactile" emma:mode="ink">
            <msink:context xmlns:msink="http://schemas.microsoft.com/ink/2010/main" type="paragraph" rotatedBoundingBox="5942,15315 9771,13972 10110,14938 6282,162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63D1E28-371B-40BB-A010-3E7411E1ADBC}" emma:medium="tactile" emma:mode="ink">
              <msink:context xmlns:msink="http://schemas.microsoft.com/ink/2010/main" type="line" rotatedBoundingBox="5942,15315 9771,13972 10110,14938 6282,16282"/>
            </emma:interpretation>
          </emma:emma>
        </inkml:annotationXML>
        <inkml:traceGroup>
          <inkml:annotationXML>
            <emma:emma xmlns:emma="http://www.w3.org/2003/04/emma" version="1.0">
              <emma:interpretation id="{CED50FE7-7E9F-4220-A19F-D7BE5BFA0BA5}" emma:medium="tactile" emma:mode="ink">
                <msink:context xmlns:msink="http://schemas.microsoft.com/ink/2010/main" type="inkWord" rotatedBoundingBox="6114,15267 6853,15847 6538,16247 5799,15667"/>
              </emma:interpretation>
              <emma:one-of disjunction-type="recognition" id="oneOf0">
                <emma:interpretation id="interp0" emma:lang="pt-BR" emma:confidence="0">
                  <emma:literal>xetrei</emma:literal>
                </emma:interpretation>
                <emma:interpretation id="interp1" emma:lang="pt-BR" emma:confidence="0">
                  <emma:literal>desci</emma:literal>
                </emma:interpretation>
                <emma:interpretation id="interp2" emma:lang="pt-BR" emma:confidence="0">
                  <emma:literal>venci</emma:literal>
                </emma:interpretation>
                <emma:interpretation id="interp3" emma:lang="pt-BR" emma:confidence="0">
                  <emma:literal>desce</emma:literal>
                </emma:interpretation>
                <emma:interpretation id="interp4" emma:lang="pt-BR" emma:confidence="0">
                  <emma:literal>deli</emma:literal>
                </emma:interpretation>
              </emma:one-of>
            </emma:emma>
          </inkml:annotationXML>
          <inkml:trace contextRef="#ctx0" brushRef="#br0">-10926 2348 234 0,'0'0'20'0,"0"0"-16"16,0 0 38-16,0 0-11 16,0 0-6-16,0 0 2 15,0 0 11-15,55 4-9 0,-29-4-9 16,-2 0-4-16,3 0-2 15,1 0-7-15,-2 0 1 16,2 0-3-16,3 0-1 16,1 9 0-16,2 0-3 15,2 7 0-15,-1 7 1 16,2 1 2-16,4 9 2 16,-3 7 2-16,-6 1 1 15,3 7-3-15,-10-3 0 16,0 2-1-16,-5-3 0 15,-4-2 0-15,-1-12-3 16,-3-1 1-16,0-9-2 16,-4-7 1-16,0-8-2 0,1-1 0 15,0-4-5 1,3 0-6-16,4 0-10 0,2 0-19 16,3-13-37-16,-9-2-70 15,-8-2-70-15</inkml:trace>
          <inkml:trace contextRef="#ctx0" brushRef="#br0" timeOffset="264.1875">-10462 2598 209 0,'0'0'100'15,"0"0"-81"1,0 0 49-16,0 0-28 0,0 0-7 15,0 0-4-15,-133 116 2 16,94-77-1-16,0-3-11 16,8-5-9-16,7-5-4 15,12-7-4-15,-1-6-2 16,12-8-1-16,1-1-3 16,0-4-15-16,0 0-23 15,14 0-13-15,18-8-28 16,11-10-83-16</inkml:trace>
        </inkml:traceGroup>
        <inkml:traceGroup>
          <inkml:annotationXML>
            <emma:emma xmlns:emma="http://www.w3.org/2003/04/emma" version="1.0">
              <emma:interpretation id="{CD1479D7-1337-4574-9A08-0314BDE1F67D}" emma:medium="tactile" emma:mode="ink">
                <msink:context xmlns:msink="http://schemas.microsoft.com/ink/2010/main" type="inkWord" rotatedBoundingBox="6972,14954 9771,13972 10110,14938 7311,15921"/>
              </emma:interpretation>
              <emma:one-of disjunction-type="recognition" id="oneOf1">
                <emma:interpretation id="interp5" emma:lang="pt-BR" emma:confidence="0">
                  <emma:literal>n</emma:literal>
                </emma:interpretation>
                <emma:interpretation id="interp6" emma:lang="pt-BR" emma:confidence="0">
                  <emma:literal>N</emma:literal>
                </emma:interpretation>
                <emma:interpretation id="interp7" emma:lang="pt-BR" emma:confidence="0">
                  <emma:literal>"</emma:literal>
                </emma:interpretation>
                <emma:interpretation id="interp8" emma:lang="pt-BR" emma:confidence="0">
                  <emma:literal>s</emma:literal>
                </emma:interpretation>
                <emma:interpretation id="interp9" emma:lang="pt-BR" emma:confidence="0">
                  <emma:literal>vá</emma:literal>
                </emma:interpretation>
              </emma:one-of>
            </emma:emma>
          </inkml:annotationXML>
          <inkml:trace contextRef="#ctx0" brushRef="#br0" timeOffset="1003.7111">-9735 2497 231 0,'0'0'40'0,"0"0"-27"16,0 0 43-1,146-18-25-15,-100 10-4 0,-6 3-3 16,-1 1-8-16,-14 1-7 16,0-1-7-16,-13 4 0 15,-4 0-2-15,-8 0 0 16,0 0-1-16,0 0 1 16,0 0-1-16,0 0 0 15,0 0-1-15,2 0 1 16,6 0-1-16,5 0 2 15,3 0 3-15,0 0-3 16,1-2 1-16,0-1-1 16,-5-1 1-16,-4-1-1 0,0-3 0 15,-8 3 1-15,4-3-1 16,-4-1 0-16,0 1 0 16,0-4-2-16,-12-2-4 15,-4 3-6-15,-10-2 6 16,-2 4 5-16,-3 6 0 15,-1 3-3-15,-1 0 3 16,0 0 1-16,2 12 1 16,-1 9-1-16,6 1 5 15,6 0-2-15,0 6 4 16,5-3 2-16,3 5 3 16,8 1 3-16,4 1 0 0,0-1 5 15,4 2-7-15,16-7 0 16,15 0-1-16,3-6 4 15,2-7-2-15,11-8-3 16,3-5-4-16,1 0-1 16,-1-5-4-16,-3-8-2 15,-11 0-3-15,-2-3-13 16,-11 3-18-16,-7 0 0 16,-8 2-8-16,-4-2-18 15,-4 3-12-15,1-3-49 16</inkml:trace>
          <inkml:trace contextRef="#ctx0" brushRef="#br0" timeOffset="2086.4822">-8384 1597 278 0,'0'0'11'15,"0"0"44"-15,0 0 13 0,-98 102-24 16,67-67-13-1,3-3-8-15,2-2-7 0,6 0-10 16,4-8-6-16,7-11-1 16,7 2-6-16,2-5-35 15,0-8-52-15,31 0-56 16</inkml:trace>
          <inkml:trace contextRef="#ctx0" brushRef="#br0" timeOffset="2760.9559">-8029 1512 188 0,'0'0'23'0,"0"0"44"16,0 0-15-16,0 0-15 15,0 0-10-15,0 0-2 16,5-6-4-16,21 3-8 16,3 3-6-16,12-3-1 15,6 3-4-15,3 0-1 0,-5 0 0 16,0 9 1-16,-10 9-2 16,-11 9-1-16,-15 3 1 15,-6 9-1-15,-3-7 1 16,-7 3 0-16,-22-5 3 15,-6-5 1-15,-6-4-2 16,8-7 0-16,2-3-1 16,15-6 1-16,5-5 0 15,7 0 0-15,4 0 0 16,0 0-2-16,0 0-3 16,15-9-13-16,16-3-16 15,5-5-29-15,10-1-45 0,5 3-131 16</inkml:trace>
          <inkml:trace contextRef="#ctx0" brushRef="#br0" timeOffset="3113.2036">-7464 1398 163 0,'0'0'43'16,"0"0"37"-16,0 0-32 15,0 0-8-15,-101 50-1 16,81-21-3-16,5 6-8 16,7-1-7-16,6-1-5 15,2 2-2-15,0-2-4 0,0 1-1 16,10-8 2-16,9 4 1 16,5-9-3-16,2 0-2 15,2-9-3-15,-1-10 1 16,5-2-3-16,-2 0-1 15,2 0 0-15,3-6-1 16,-7-6-3-16,-2-1-3 16,-6 0-4-16,-7 1-2 15,-2 0-8-15,0 3-2 16,-7 0-17-16,0 1-37 16,0 2-38-16,0 3-72 0</inkml:trace>
          <inkml:trace contextRef="#ctx0" brushRef="#br0" timeOffset="3376.3904">-7039 1673 143 0,'0'0'49'15,"0"0"5"-15,0 0 22 16,0 0-4-16,-8 118-23 16,8-87-11-16,0-9-7 15,12-3-13-15,9 0-5 0,9-8-8 16,-3-10-5-16,8-1-5 16,4 0-37-16,-4-14-60 15,-4-12-116-15</inkml:trace>
          <inkml:trace contextRef="#ctx0" brushRef="#br0" timeOffset="3539.5068">-7007 1461 411 0,'0'0'18'0,"0"0"29"16,0 0-34-16,0 0-13 15,0 0-2-15,0 0-47 0,50-4-109 16</inkml:trace>
          <inkml:trace contextRef="#ctx0" brushRef="#br0" timeOffset="1450.0263">-9259 1898 284 0,'0'0'4'16,"0"0"42"-16,0 0 12 15,0 0-5-15,0 0-26 16,108 17-6-16,-78-17-4 15,-6 0-11-15,-2 0-6 16,-2-4-2-16,-4 0-15 16,-7-5-25-16,5 0-62 15,-6 2-66-15</inkml:trace>
          <inkml:trace contextRef="#ctx0" brushRef="#br0" timeOffset="6989.4664">-4146 1376 214 0,'0'0'28'15,"0"0"37"-15,0 0-16 16,0 0-17-16,0 0 0 15,0 0-4-15,78 41 1 16,-56-15-9-16,-1-1-4 16,-5-2-3-16,-4-5-3 15,-4-9-2-15,-3-3-1 0,-2-3-3 16,-2-3 0-16,-1 0 1 16,0 0 3-16,0 0-1 15,0 0 1-15,0-12-7 16,0-8-1-16,0-1-7 15,0-5-1-15,0 0-4 16,0-2-1-16,5 1 0 16,7 1-7-16,6 6-3 15,4 1 1-15,5 12-2 16,1 2 5-16,-2 5 8 16,2 0 11-16,-1 12 0 0,-7 11 3 15,1 2 3-15,0 5 12 16,-9-1 1-16,-3 1 5 15,-1-4-1-15,-1-5-3 16,-2-4 2-16,1-5-11 16,-2-3-5-16,0-9-3 15,-4 0-3-15,4 0-1 16,0 0-11-16,4 0-18 16,8 0-27-16,6-4-91 15</inkml:trace>
        </inkml:traceGroup>
      </inkml:traceGroup>
    </inkml:traceGroup>
    <inkml:traceGroup>
      <inkml:annotationXML>
        <emma:emma xmlns:emma="http://www.w3.org/2003/04/emma" version="1.0">
          <emma:interpretation id="{1968DDEB-2674-424C-8F35-DB56F68674DA}" emma:medium="tactile" emma:mode="ink">
            <msink:context xmlns:msink="http://schemas.microsoft.com/ink/2010/main" type="paragraph" rotatedBoundingBox="10144,15923 13117,14254 13643,15190 10670,1686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17130B3F-F438-44B9-95DF-ACD2EB9FFBF5}" emma:medium="tactile" emma:mode="ink">
              <msink:context xmlns:msink="http://schemas.microsoft.com/ink/2010/main" type="line" rotatedBoundingBox="10144,15923 13117,14254 13643,15190 10670,16860"/>
            </emma:interpretation>
          </emma:emma>
        </inkml:annotationXML>
        <inkml:traceGroup>
          <inkml:annotationXML>
            <emma:emma xmlns:emma="http://www.w3.org/2003/04/emma" version="1.0">
              <emma:interpretation id="{F02B6428-76F9-4075-9A82-7C52E1D72D17}" emma:medium="tactile" emma:mode="ink">
                <msink:context xmlns:msink="http://schemas.microsoft.com/ink/2010/main" type="inkWord" rotatedBoundingBox="10211,16043 10430,15919 10621,16259 10401,16382"/>
              </emma:interpretation>
            </emma:emma>
          </inkml:annotationXML>
          <inkml:trace contextRef="#ctx0" brushRef="#br0" timeOffset="45937.0169">-6711 2973 103 0,'0'0'26'0,"0"0"46"16,0 0-31-16,0 0-9 0,0 0-15 15,0 0 2 1,15 11 17-16,5 12 1 0,-3 2-6 16,4 0-7-16,-1 2-3 15,-6-7-4-15,-4-11-5 16,-3-1-5-16,-3-4-1 16,-4-4-2-16,0 0 5 15,0-8 5-15,0-14-13 16,0 2-1-16,0-10-1 15,0 1-3-15,0 1-2 16,0 9-3-16,8 1-5 16,8 10-5-16,0 3 1 15,10 5 7-15,-2 0 9 16,-3 13 2-16,5 9 2 0,-6 7 3 16,-2 9 5-1,-2-7 0-15,-4-3-2 0,-3 3 2 16,2-11-2-16,0-6-4 15,1-1-4-15,-4-5-1 16,4-4-25-16,-3-4-98 16,-2 0-207-16</inkml:trace>
        </inkml:traceGroup>
        <inkml:traceGroup>
          <inkml:annotationXML>
            <emma:emma xmlns:emma="http://www.w3.org/2003/04/emma" version="1.0">
              <emma:interpretation id="{F9015903-34C1-4709-9F5F-5160D79969CF}" emma:medium="tactile" emma:mode="ink">
                <msink:context xmlns:msink="http://schemas.microsoft.com/ink/2010/main" type="inkWord" rotatedBoundingBox="11023,15736 11258,15604 11404,15864 11168,15996"/>
              </emma:interpretation>
            </emma:emma>
          </inkml:annotationXML>
          <inkml:trace contextRef="#ctx0" brushRef="#br0" timeOffset="5386.3321">-5899 2667 138 0,'0'0'45'0,"0"0"19"16,0 0 17-16,0 0-31 15,0 0-9-15,0 0-12 16,0 0-5-16,4 0-6 16,17 4 2-16,3-4-8 15,2 0-6-15,7 0-2 16,1 0 0-16,0 0-4 16,7 0-5-16,-9-4-11 0,-6 3-30 15,-6-3-59-15,-8 4-28 16</inkml:trace>
          <inkml:trace contextRef="#ctx0" brushRef="#br0" timeOffset="5558.4535">-5815 2816 141 0,'0'0'41'0,"0"0"11"15,0 0 26-15,0 0-15 16,0 0-21-16,0 0-19 15,82 11-12-15,-35-11-11 16,-2-4-18-16,9-4-74 16,9-9-127-16</inkml:trace>
        </inkml:traceGroup>
        <inkml:traceGroup>
          <inkml:annotationXML>
            <emma:emma xmlns:emma="http://www.w3.org/2003/04/emma" version="1.0">
              <emma:interpretation id="{4E104AD3-57A8-4936-BDB9-3D83E82C7959}" emma:medium="tactile" emma:mode="ink">
                <msink:context xmlns:msink="http://schemas.microsoft.com/ink/2010/main" type="inkWord" rotatedBoundingBox="12307,14897 12852,15632 12448,15931 11904,15196"/>
              </emma:interpretation>
              <emma:one-of disjunction-type="recognition" id="oneOf2">
                <emma:interpretation id="interp10" emma:lang="pt-BR" emma:confidence="0">
                  <emma:literal>77</emma:literal>
                </emma:interpretation>
                <emma:interpretation id="interp11" emma:lang="pt-BR" emma:confidence="0">
                  <emma:literal>e</emma:literal>
                </emma:interpretation>
                <emma:interpretation id="interp12" emma:lang="pt-BR" emma:confidence="0">
                  <emma:literal>em</emma:literal>
                </emma:interpretation>
                <emma:interpretation id="interp13" emma:lang="pt-BR" emma:confidence="0">
                  <emma:literal>el</emma:literal>
                </emma:interpretation>
                <emma:interpretation id="interp14" emma:lang="pt-BR" emma:confidence="0">
                  <emma:literal>71</emma:literal>
                </emma:interpretation>
              </emma:one-of>
            </emma:emma>
          </inkml:annotationXML>
          <inkml:trace contextRef="#ctx0" brushRef="#br0" timeOffset="6090.8292">-5006 2118 310 0,'0'0'65'16,"0"0"-46"-16,0 0 32 15,0 0-23-15,0 0-11 16,0 0-5-16,133-80-2 16,-78 60 2-16,-2 5-3 15,-7-1 1-15,-3 3-3 16,-11 7-2-16,-2-1 1 15,-5 7 0-15,1 0-2 16,-2 7-1-16,0 16 4 16,6 11-1-16,5 1-3 0,-2 10 3 15,8 2 1 1,-5 0 1-16,4 8 0 0,1-2-2 16,-8 1-2-16,4-4 1 15,-11-8-3-15,3-2-1 16,-12-10-1-16,-2-10 0 15,-5-3-1-15,-6-8-3 16,0-5-5-16,-4-4-12 16,0 0-14-16,0 0-14 15,0 0-18-15,0 0-51 16,-4-7-103-16</inkml:trace>
          <inkml:trace contextRef="#ctx0" brushRef="#br0" timeOffset="6385.038">-4292 2298 241 0,'0'0'21'0,"0"0"32"16,0 0 14-16,0 0-11 16,-130 130-17-16,92-87-2 15,1 1-9-15,3-2 4 16,2-4-12-16,6-8-5 15,13-10-11-15,1-7-2 16,8-5-2-16,4-8 0 0,0 0-8 16,0 0-21-1,24-4-20-15,15-15 2 0,7-8-80 16,-1-3-116-16</inkml:trace>
        </inkml:traceGroup>
        <inkml:traceGroup>
          <inkml:annotationXML>
            <emma:emma xmlns:emma="http://www.w3.org/2003/04/emma" version="1.0">
              <emma:interpretation id="{27D4FAFD-2088-4B0D-B0D3-381ED2DFB2A2}" emma:medium="tactile" emma:mode="ink">
                <msink:context xmlns:msink="http://schemas.microsoft.com/ink/2010/main" type="inkWord" rotatedBoundingBox="12776,14445 13117,14254 13306,14590 12964,14781"/>
              </emma:interpretation>
            </emma:emma>
          </inkml:annotationXML>
          <inkml:trace contextRef="#ctx0" brushRef="#br0" timeOffset="1876.3321">-8971 1541 308 0,'0'0'13'0,"0"0"26"16,0 0 12-16,0 0-17 15,0 0-14-15,0 0-6 16,146-47 0-16,-103 35-1 16,0 0-8-16,4 3-4 15,-13 0 0-15,-2 5-1 16,-5 0 1-16,-7 4 0 16,0 0-1-16,2 4 0 15,-2 13 1-15,2 0 1 16,3 13 4-16,-1 3-1 15,6 6 1-15,2 2 2 16,3 2 0-16,1-4 0 16,2-9 0-16,-7-1-5 15,-7-11-2-15,-7-9-1 0,0-2-4 16,-5-7-7-16,-4 0-15 16,0-4-22-16,0-13-82 15,-8-13-108-15</inkml:trace>
        </inkml:traceGroup>
      </inkml:traceGroup>
    </inkml:traceGroup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5-04T02:31:49.920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6C5A7451-1E99-40F4-9012-C60EF5B021AD}" emma:medium="tactile" emma:mode="ink">
          <msink:context xmlns:msink="http://schemas.microsoft.com/ink/2010/main" type="writingRegion" rotatedBoundingBox="12836,15576 17117,13217 18412,15567 14131,17926"/>
        </emma:interpretation>
      </emma:emma>
    </inkml:annotationXML>
    <inkml:traceGroup>
      <inkml:annotationXML>
        <emma:emma xmlns:emma="http://www.w3.org/2003/04/emma" version="1.0">
          <emma:interpretation id="{C3989B0E-833D-4C63-B1BE-90225AC54B3E}" emma:medium="tactile" emma:mode="ink">
            <msink:context xmlns:msink="http://schemas.microsoft.com/ink/2010/main" type="paragraph" rotatedBoundingBox="13579,15166 17117,13217 17787,14434 14250,1638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326B94DF-A3DE-4BDF-BB61-DB195E50B489}" emma:medium="tactile" emma:mode="ink">
              <msink:context xmlns:msink="http://schemas.microsoft.com/ink/2010/main" type="inkBullet" rotatedBoundingBox="13886,15723 13929,15699 13947,15732 13904,15756"/>
            </emma:interpretation>
            <emma:one-of disjunction-type="recognition" id="oneOf0">
              <emma:interpretation id="interp0" emma:lang="pt-BR" emma:confidence="0">
                <emma:literal>•</emma:literal>
              </emma:interpretation>
            </emma:one-of>
          </emma:emma>
        </inkml:annotationXML>
        <inkml:trace contextRef="#ctx0" brushRef="#br0">-3036 2653 87 0,'0'0'41'0,"0"0"31"15,0 0-11-15,0 0-22 16,0 0-11-16,0 0 0 16,0 0 5-16,0 0-11 0,0 0-11 15,0 0-3-15,0 0-2 16,4 0-4-16,1 5 1 15,-1-1 5-15,8 0 2 16,-8-3-2-16,4 3-2 16,-3-4 0-16,-2 0-1 15,-2 0 1-15,-1 0-1 16,0 0-3-16,0 0 1 16,0 0-2-16,0 0-1 15,0-5-3-15,0 5-7 16,0-4-27-16,0-4-56 15,8 3-97-15</inkml:trace>
      </inkml:traceGroup>
      <inkml:traceGroup>
        <inkml:annotationXML>
          <emma:emma xmlns:emma="http://www.w3.org/2003/04/emma" version="1.0">
            <emma:interpretation id="{3E4C24C2-0126-43C8-92B5-4CFEC578559C}" emma:medium="tactile" emma:mode="ink">
              <msink:context xmlns:msink="http://schemas.microsoft.com/ink/2010/main" type="line" rotatedBoundingBox="14316,14760 17117,13217 17787,14434 14987,15977"/>
            </emma:interpretation>
          </emma:emma>
        </inkml:annotationXML>
        <inkml:traceGroup>
          <inkml:annotationXML>
            <emma:emma xmlns:emma="http://www.w3.org/2003/04/emma" version="1.0">
              <emma:interpretation id="{E3088DFD-50D0-47B7-9FD6-B8CCEB52B700}" emma:medium="tactile" emma:mode="ink">
                <msink:context xmlns:msink="http://schemas.microsoft.com/ink/2010/main" type="inkWord" rotatedBoundingBox="14589,15255 15096,14976 15396,15520 14888,15799"/>
              </emma:interpretation>
              <emma:one-of disjunction-type="recognition" id="oneOf1">
                <emma:interpretation id="interp1" emma:lang="pt-BR" emma:confidence="0">
                  <emma:literal>w</emma:literal>
                </emma:interpretation>
                <emma:interpretation id="interp2" emma:lang="pt-BR" emma:confidence="0">
                  <emma:literal>n</emma:literal>
                </emma:interpretation>
                <emma:interpretation id="interp3" emma:lang="pt-BR" emma:confidence="0">
                  <emma:literal>v</emma:literal>
                </emma:interpretation>
                <emma:interpretation id="interp4" emma:lang="pt-BR" emma:confidence="0">
                  <emma:literal>V</emma:literal>
                </emma:interpretation>
                <emma:interpretation id="interp5" emma:lang="pt-BR" emma:confidence="0">
                  <emma:literal>N</emma:literal>
                </emma:interpretation>
              </emma:one-of>
            </emma:emma>
          </inkml:annotationXML>
          <inkml:trace contextRef="#ctx0" brushRef="#br0" timeOffset="1936.3725">-2231 2370 285 0,'0'0'10'0,"0"0"26"16,0 0 11-16,0 0-8 15,113-17-7-15,-67 8-13 16,0 0 0-16,3-4-1 16,-3 0-5-16,-7-2-3 15,-6 6-6-15,-12-4-1 16,-5 4-1-16,-12 1 0 16,0 3 0-16,-3 5 1 15,2 0-1-15,-3-4-1 16,1 4-1-16,-1 0 0 15,3 0-1-15,-2 0-1 16,2 0 0-16,2-5-1 0,3-2-1 16,6-6 1-1,-2 4-1-15,-4-4-1 0,-3 4 0 16,-2-3 0-16,-3-9-10 16,0 5 4-16,-3-2-1 15,-14 0 0-15,-13 1 4 16,1-2-7-16,-12 5 7 15,1 6 3-15,0 3 2 16,-2 5 0-16,-1 0 3 16,7 0 0-16,-1 18 3 15,8 10 2-15,6 2-2 16,9 1 5-16,8 10 8 16,6-1-2-16,0 6 4 15,0-4-5-15,0 1-1 0,10-4-3 16,2-10-2-1,5 4 2-15,-1-7 1 0,4-4 3 16,6 0-1-16,6-11 0 16,11-2-3-16,3-4-3 15,9-5 1-15,7 0 3 16,5-10-3-16,-9-12 0 16,-3 3-3-16,-10 1-1 15,-8 1-2-15,-12 8-1 16,-7 0 0-16,-11 6 1 15,-7 3-1-15,0 0-2 16,0 0-2-16,0 0-10 16,0 0-19-16,0 0-21 0,0 0-21 15,0 0-91-15,0 0-122 16</inkml:trace>
        </inkml:traceGroup>
        <inkml:traceGroup>
          <inkml:annotationXML>
            <emma:emma xmlns:emma="http://www.w3.org/2003/04/emma" version="1.0">
              <emma:interpretation id="{C3DB5179-2879-4CB5-8D6B-E78A9F188EBC}" emma:medium="tactile" emma:mode="ink">
                <msink:context xmlns:msink="http://schemas.microsoft.com/ink/2010/main" type="inkWord" rotatedBoundingBox="15190,14279 17117,13217 17787,14434 15861,15496"/>
              </emma:interpretation>
            </emma:emma>
          </inkml:annotationXML>
          <inkml:trace contextRef="#ctx0" brushRef="#br0" timeOffset="6401.5451">-1621 1409 214 0,'0'0'5'0,"0"0"44"15,0 0-2-15,0 0-12 0,0 0-14 16,0 0-1-16,0 0 5 15,76 0-4-15,-51 0-1 16,3 0-4-16,1 0-1 16,-1 0 1-16,-2-2-2 15,0-1-3-15,3 3-1 16,-8-4-5-16,4 4-3 16,-9 0-1-16,-6 0-1 15,-4 0 0-15,-4 0-2 16,-2 0-5-16,0 0-11 0,0 0-24 15,0 0-33-15,0 0-36 16,0 0-44-16</inkml:trace>
          <inkml:trace contextRef="#ctx0" brushRef="#br0" timeOffset="7053.0061">-1346 997 186 0,'0'0'109'0,"0"0"-99"0,0 0 35 16,0 0-14-16,0 0-9 15,0 0-11-15,66-25 2 16,-42 20-1-16,4 1 1 16,3 0-3-16,1-1-4 15,-2-1 1-15,2-1 0 16,1 5 3-16,-5 2 0 15,-3-4-5-15,1 4 1 16,-5 0-3-16,0 0-1 16,0 13 0-16,2 10 2 15,4 4 0-15,1 8 1 0,-2 6 3 16,-1 1-2-16,5 2 0 16,-10-3 4-16,7-2-3 15,-4-4 1-15,2-8-3 16,5 0 1-16,-7-11-1 15,-1-7-4-15,-5 0 1 16,-4-9 0-16,-2 4 0 16,-6-4-2-16,-1 0 0 15,-1 0-2-15,-3 0-3 16,0 0-12-16,0 0-15 16,-4 0-35-16,-12 0-62 15,-4 0-36-15</inkml:trace>
          <inkml:trace contextRef="#ctx0" brushRef="#br0" timeOffset="7221.1246">-873 1166 226 0,'0'0'8'16,"0"0"37"-16,0 0-12 15,0 0-2-15,0 0 4 16,0 0-2-16,-76 77-1 0,54-59-13 16,2-1-12-1,4 0-5-15,1-4-2 0,5-5 0 16,6-3 0-16,4-1-12 16,0-4-30-16,7 0-44 15,31 0-37-15</inkml:trace>
          <inkml:trace contextRef="#ctx0" brushRef="#br0" timeOffset="8264.8671">375 484 155 0,'0'0'16'16,"0"0"59"-16,0 0-27 15,0 0-8-15,0 0-11 16,0 0-11-16,41 64 1 15,-41-56-6-15,0-8-3 0,0 3-2 16,0-3-2 0,0 0 0-16,0 0-1 0,-21 0-2 15,-5 0 2-15,-8 0-5 16,-2 0 0-16,-6 0 0 16,-4 0-4-16,-2 0 2 15,5 0 2-15,0 0 0 16,6 0 0-16,8 2 0 15,3 11 0-15,9-1 1 16,5 5-1-16,4 3 2 16,8-2 3-16,0 0-1 15,0 2 1-15,16-2 0 16,13-1-2-16,10-6 0 16,6-2-3-16,2-5-1 15,-4 0-7-15,0 1-6 16,-4-1 5-16,-14 0 8 15,-4 0 1-15,-13-3 0 0,-8 7-4 16,0 1-4-16,-27 4-9 16,-12 4 17-16,-20 1 6 15,-3 2-4-15,-6 6-1 16,4-1 1-16,3 0 0 16,6-5-2-16,14 2 0 15,3 0 2-15,14-1 1 16,3 0 3-16,11 2 1 15,8-5-1-15,2-3 3 16,0 2 2-16,0-8-3 16,12 2 0-16,9-6 1 15,7 3 0-15,10-7-2 0,3-1-2 16,17 0 0-16,4 0-4 16,11 0 0-16,-2-1 1 15,4-3-2-15,0 0 5 16,-7 4 5-16,-6 0 3 15,-17 0-5-15,-10 0-3 16,-11 0-3-16,-7 0-2 16,-9 0 0-16,-7 0 0 15,-1 0-1-15,0 4 0 16,0-4 1-16,0 4 0 16,0-4 0-16,0 0 1 0,0 0 0 15,0 0 0-15,0 0-1 16,0 0 2-16,0 0 0 15,0 0 1-15,0 0-1 16,0-8-1-16,0-5-1 16,0-3 0-16,0-6 0 15,0 1-1-15,0 0-3 16,-1 4 0-16,-7 4-1 16,4 4-1-16,-7 5 2 15,7 0-4-15,2 4-6 16,-2 0-4-16,0 0-10 15,-2 4-14-15,0 9-48 0,4 3-88 16</inkml:trace>
          <inkml:trace contextRef="#ctx0" brushRef="#br0" timeOffset="8736.1987">-181 1477 145 0,'0'0'37'15,"0"0"29"-15,0 0-29 16,0 0-12-16,0 0 0 15,0 0 12-15,0 26 3 16,0-2 1-16,4 3-11 0,0-6-7 16,0 9-5-16,0-10-9 15,0-2-5-15,-2-1-3 16,0-8-1-16,0-1-3 16,0-4-10-16,-2-4-17 15,2 0-26-15,2 0-42 16,4-17-101-16</inkml:trace>
          <inkml:trace contextRef="#ctx0" brushRef="#br0" timeOffset="8923.3321">-194 1363 295 0,'0'0'47'0,"0"0"5"0,0 0 5 15,0 0-35 1,0 0-16-16,0 0-6 0,25-4-1 16,-7 4-19-16,5-1-79 15,-1-3-125-15</inkml:trace>
          <inkml:trace contextRef="#ctx0" brushRef="#br0" timeOffset="9147.4985">-19 1482 235 0,'0'0'19'16,"0"0"55"-16,0 0-29 15,0 0-14-15,0 0-20 16,125 9-9-16,-99-9-2 15,-6 0-20-15,-7 0-36 16,-5 0-41-16,-3 0-34 16</inkml:trace>
          <inkml:trace contextRef="#ctx0" brushRef="#br0" timeOffset="9312.6065">16 1566 101 0,'0'0'40'0,"0"0"38"15,0 0-2-15,0 0-19 16,0 0-22-16,0 0-20 16,112 0-11-16,-81 0-4 15,0 0-18-15,-3-4-51 16,-1 1-67-16</inkml:trace>
          <inkml:trace contextRef="#ctx0" brushRef="#br0" timeOffset="9534.7689">343 1482 59 0,'0'0'137'16,"0"0"-114"-16,0 0 35 16,0 0-14-16,0 0-13 15,0 0-1-15,22 64 2 16,-22-44-13-16,4-2-12 15,-2-5-7-15,2 0-8 16,0-7-22-16,2 1-58 16,6-7-84-16</inkml:trace>
        </inkml:traceGroup>
      </inkml:traceGroup>
    </inkml:traceGroup>
    <inkml:traceGroup>
      <inkml:annotationXML>
        <emma:emma xmlns:emma="http://www.w3.org/2003/04/emma" version="1.0">
          <emma:interpretation id="{9D14FFA2-D47D-459C-8453-40EFDD61D21E}" emma:medium="tactile" emma:mode="ink">
            <msink:context xmlns:msink="http://schemas.microsoft.com/ink/2010/main" type="paragraph" rotatedBoundingBox="13668,16923 16556,15710 16856,16425 13968,1763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86DEF5E-43E9-4FAF-924A-378BDDBAAE40}" emma:medium="tactile" emma:mode="ink">
              <msink:context xmlns:msink="http://schemas.microsoft.com/ink/2010/main" type="line" rotatedBoundingBox="13668,16923 16556,15710 16856,16425 13968,17638"/>
            </emma:interpretation>
          </emma:emma>
        </inkml:annotationXML>
        <inkml:traceGroup>
          <inkml:annotationXML>
            <emma:emma xmlns:emma="http://www.w3.org/2003/04/emma" version="1.0">
              <emma:interpretation id="{2DE8E099-CE8C-4704-8718-E8E0AEA86FD4}" emma:medium="tactile" emma:mode="ink">
                <msink:context xmlns:msink="http://schemas.microsoft.com/ink/2010/main" type="inkWord" rotatedBoundingBox="13668,16923 16556,15710 16856,16425 13968,17638"/>
              </emma:interpretation>
            </emma:emma>
          </inkml:annotationXML>
          <inkml:trace contextRef="#ctx0" brushRef="#br0" timeOffset="55497.809">-73 3359 89 0,'0'0'22'15,"0"0"40"-15,0 0-9 16,0 0-11-16,0 0-7 16,0 0 7-16,0-22-1 15,-4 14-6-15,-1 3-6 16,-3 1-8-16,0-2-3 16,0-3-1-16,-4 0-4 15,-2 0-2-15,-1-3-1 16,-3 3-5-16,-4-4-2 15,-5-1-1-15,-3-2-2 16,-4-2 0-16,-3 7-2 16,0-7 2-16,-6 5 0 0,1 0 0 15,-3-3 0-15,3 3 0 16,-8 5 0-16,3 3 0 16,-3 5-2-16,1 0 1 15,0 0 1-15,-2 0 0 16,-3 0-1-16,4 0 1 15,0 0 0-15,3 0 0 16,2 4 0-16,-5 1-3 16,-5-1 2-16,6 0 0 15,-1 1 1-15,2 2 0 16,4 2-1-16,1-3 0 16,-2 5 1-16,3-2 0 0,1 0-1 15,-5 1-3-15,4-3 3 16,1 4 1-16,-2-2 0 15,1 5-1-15,6-2 1 16,-3 1-1-16,-2 0 1 16,8 4-1-16,-6-4 1 15,5 5 0-15,2-3-2 16,-1-2 2-16,3 3-1 16,-3 2 1-16,8-1-1 15,-6 5 1-15,3-3 0 16,-5 0 0-16,4 2 0 15,-8-1 0-15,-2 3-1 0,6-1 1 16,-6-3 0 0,8 6 0-16,-3-3 0 0,9 0 0 15,-2 2 0-15,5 3 0 16,5-2 0-16,-6 5-1 16,4-3 1-16,2 1-2 15,-1 1 2-15,3 2 0 16,2-3 0-16,-3 3 0 15,-10-1 0-15,5 0 0 16,-1-1 0-16,-5 1 0 16,6-1 0-16,-8-2-1 0,7 1 1 15,-3-1 0 1,5 2 0-16,3-2 0 0,5 5 0 16,1-1 0-16,3 2 0 15,4 2 0-15,0-6 0 16,4-4 0-16,0 0 0 15,-2-2 1-15,0-3-1 16,-2 1 0-16,0-7 2 16,0 3-2-16,0-5 0 15,0-3 0-15,4-1 0 16,-4-4 0-16,4-3-2 16,0 3 1-16,0-4-4 15,0 0-17-15,0 0-31 16,0 0-42-16,4 0-40 0,14 0-46 15</inkml:trace>
        </inkml:traceGroup>
      </inkml:traceGroup>
    </inkml:traceGroup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5-04T02:32:23.446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377BC633-1929-46B8-8B24-DD51C99FD99D}" emma:medium="tactile" emma:mode="ink">
          <msink:context xmlns:msink="http://schemas.microsoft.com/ink/2010/main" type="writingRegion" rotatedBoundingBox="9143,16491 12005,16453 12015,17182 9153,17220"/>
        </emma:interpretation>
      </emma:emma>
    </inkml:annotationXML>
    <inkml:traceGroup>
      <inkml:annotationXML>
        <emma:emma xmlns:emma="http://www.w3.org/2003/04/emma" version="1.0">
          <emma:interpretation id="{EB25AED6-7ED2-4B52-9BF1-3D54BE1FA059}" emma:medium="tactile" emma:mode="ink">
            <msink:context xmlns:msink="http://schemas.microsoft.com/ink/2010/main" type="paragraph" rotatedBoundingBox="9143,16491 12005,16453 12015,17182 9153,1722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5945CDC-6E6D-4416-9444-1686BCDEE96F}" emma:medium="tactile" emma:mode="ink">
              <msink:context xmlns:msink="http://schemas.microsoft.com/ink/2010/main" type="line" rotatedBoundingBox="9143,16491 12005,16453 12015,17182 9153,17220"/>
            </emma:interpretation>
          </emma:emma>
        </inkml:annotationXML>
        <inkml:traceGroup>
          <inkml:annotationXML>
            <emma:emma xmlns:emma="http://www.w3.org/2003/04/emma" version="1.0">
              <emma:interpretation id="{43E14871-84F2-4840-91CD-07A181C60720}" emma:medium="tactile" emma:mode="ink">
                <msink:context xmlns:msink="http://schemas.microsoft.com/ink/2010/main" type="inkWord" rotatedBoundingBox="9143,16491 12005,16453 12015,17182 9153,17220"/>
              </emma:interpretation>
            </emma:emma>
          </inkml:annotationXML>
          <inkml:trace contextRef="#ctx0" brushRef="#br0">8636 15958 275 0,'0'0'20'0,"0"0"-2"16,0 0 32-16,0 0-1 16,0 0-14-16,129 0-14 15,-95-4-8-15,7-1-4 16,-11-4-9-16,-6-4-4 15,-4 5-23-15,-1-4-57 16,-7 3-25-16,-4 0-131 16</inkml:trace>
          <inkml:trace contextRef="#ctx0" brushRef="#br0" timeOffset="491.3471">8995 15578 307 0,'0'0'21'15,"0"0"15"-15,0 0 8 16,0 0-20-16,0 0 0 15,0 0-5-15,91-32-3 16,-53 18-5-16,-5 5-4 16,5 0-6-16,-8 5-1 15,-6 2 1-15,0 2-1 0,3 0 0 16,-3 2-2-16,2 16 2 16,-2 7 1-16,7 6 0 15,0 4 2-15,0 6 1 16,6 4 6-16,0-2-2 15,-3 0 1-15,-1-4-1 16,-9-14-3-16,-2 0-4 16,-6-14-1-16,-6-1-2 15,-4-10-11-15,-4 0-27 0,-2 0-37 16,0-3-47 0</inkml:trace>
          <inkml:trace contextRef="#ctx0" brushRef="#br0" timeOffset="904.6398">9432 15742 193 0,'0'0'79'16,"0"0"-41"-16,0 0 48 16,0 0-29-16,-112 117-26 15,92-91-13-15,-2-7-13 16,13 0-5-16,2-2-4 15,7-12-29-15,12-1-73 16,26-4-144-16</inkml:trace>
          <inkml:trace contextRef="#ctx0" brushRef="#br0" timeOffset="3442.4338">9795 15990 254 0,'0'0'43'0,"0"0"33"16,0 0-17-16,0 0-36 0,0 0-19 15,0 0-3-15,35-12-1 16,-23 12-2-16,0 0-27 16,0 0-60-16,2 4-89 15</inkml:trace>
          <inkml:trace contextRef="#ctx0" brushRef="#br0" timeOffset="2811.9925">10080 15257 137 0,'0'0'66'0,"0"0"-29"15,0 0 22-15,0 0-21 16,0 0-5-16,0 0-4 15,87 26-5-15,-73-11 4 0,-2 3-2 16,-4-4-10 0,0-2 1-16,-7-4-9 0,-1-5-2 15,0 3-4-15,0-6 0 16,0 0-1-16,0 0 2 16,0 0 0-16,0 0-3 15,-5 0-3-15,-11-9-12 16,-10-4 2-16,-3 4-5 15,-5 2 4-15,-2-2-2 16,-3 3 9-16,-2 3 7 16,8 3-1-16,0 0 1 15,3 0 1-15,0 9 1 16,6 7 3-16,1 2-2 16,7-2 0-16,8 2 4 0,4 2-3 15,4 1 1-15,0 0-1 16,0-3 0-16,16-1-1 15,11-2 0-15,5-2-2 16,6 1 1-16,-1-5 0 16,1-5-2-16,-4 4-2 15,-5-2-1-15,-7 1 3 16,-6-5-1-16,-8 1 1 16,-8 1-1-16,0 0-1 15,0 5-6-15,-24 0 3 16,-11 8 5-16,-3 1 5 15,-2 1-2-15,5-2-3 16,3 1 3-16,10-6 0 0,6 5-1 16,4-4 0-1,4-2 6-15,8 2-4 0,0-4 0 16,0 5 0-16,0-2 2 16,4 1 1-16,4 0 2 15,8-4-4-15,-4-1 0 16,6 1 3-16,10-5-2 15,1-4-1-15,14 0 0 16,6 0-2-16,2 0-2 16,3 0 0-16,5-4 0 15,-5-4 1-15,1 7 2 16,-20-4 0-16,-4 5-3 0,-15 0-1 16,-12 0-3-1,-4 0-5-15,0 0-20 0,0 0-10 16,0 0-56-16,-4 0-115 15</inkml:trace>
          <inkml:trace contextRef="#ctx0" brushRef="#br0" timeOffset="2819.9935">10450 15481 269 0,'0'0'11'16,"0"0"25"-16,0 0-17 16,0 0 3-16,0 0-1 15,0 0-1-15,125 68 11 16,-94-42-7-16,-3 4-1 15,-6-1-8-15,-2-3-6 16,-12-1-6-16,-6-3-3 16,-2-3 0-16,0-1-1 15,-18 0-6-15,-12-9 7 0,-2-6 0 16,1 1 3 0,11-4-1-16,4 0-2 0,8 0 0 15,2 0 0-15,6 0-5 16,0 0-14-16,1 0-23 15,24-7-39-15,7-11-19 16,7 9-80-16</inkml:trace>
          <inkml:trace contextRef="#ctx0" brushRef="#br0" timeOffset="2831.0009">10864 15508 148 0,'0'0'28'0,"0"0"50"16,0 0-24-16,0 0-7 0,-108 41-2 16,92-19-5-16,3 3-1 15,5 4-13-15,4 1-6 16,4 0-4-16,0 5 0 16,16-7-5-16,5 2-2 15,12-5-4-15,0-7-2 16,9 0-2-16,0-9-1 15,-5-3 0-15,2-6-3 16,2 0-5-16,-8-6-5 16,5-12-2-16,-9-7 5 15,0 3 3-15,-9-4 5 16,-5 2 2-16,-3-2 0 0,-8 1 0 16,0 7 0-16,-4 5 0 15,0 9 1-15,0 4-1 16,0 0-1-16,0 0-3 15,0 4 4-15,8 12 0 16,-3 6 5-16,9 1 4 16,5-2-2-16,1-1 3 15,0-2-4-15,6 2-3 16,2-11-2-16,-1-4-1 16,1-5 0-16,-2 0-18 15,-2-9-27-15,2-13-70 16,-5-8-59-16</inkml:trace>
          <inkml:trace contextRef="#ctx0" brushRef="#br0" timeOffset="2839.0074">11407 15389 302 0,'0'0'43'0,"0"0"8"15,0 0-47-15,0 0-4 16,0 0-28-16,0 0-57 15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5-03T00:12:50.369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0976BF5C-8D44-43B5-9D62-022D1C600533}" emma:medium="tactile" emma:mode="ink">
          <msink:context xmlns:msink="http://schemas.microsoft.com/ink/2010/main" type="writingRegion" rotatedBoundingBox="25928,137 33223,222 33174,4428 25879,4343">
            <msink:destinationLink direction="with" ref="{C107B739-9BB9-4B23-86E6-34177EFFA9AC}"/>
          </msink:context>
        </emma:interpretation>
      </emma:emma>
    </inkml:annotationXML>
    <inkml:traceGroup>
      <inkml:annotationXML>
        <emma:emma xmlns:emma="http://www.w3.org/2003/04/emma" version="1.0">
          <emma:interpretation id="{C31B1382-F05E-4588-BD72-D492DF675B9B}" emma:medium="tactile" emma:mode="ink">
            <msink:context xmlns:msink="http://schemas.microsoft.com/ink/2010/main" type="paragraph" rotatedBoundingBox="26214,140 32679,216 32668,1237 26202,116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551B134-B810-4CD0-BB4A-62951C205CA1}" emma:medium="tactile" emma:mode="ink">
              <msink:context xmlns:msink="http://schemas.microsoft.com/ink/2010/main" type="line" rotatedBoundingBox="26214,140 32679,216 32668,1237 26202,1161"/>
            </emma:interpretation>
          </emma:emma>
        </inkml:annotationXML>
        <inkml:traceGroup>
          <inkml:annotationXML>
            <emma:emma xmlns:emma="http://www.w3.org/2003/04/emma" version="1.0">
              <emma:interpretation id="{1ECAA2F6-DA78-496B-873F-B749F83EE765}" emma:medium="tactile" emma:mode="ink">
                <msink:context xmlns:msink="http://schemas.microsoft.com/ink/2010/main" type="inkWord" rotatedBoundingBox="26214,140 29363,177 29351,1198 26202,1161"/>
              </emma:interpretation>
              <emma:one-of disjunction-type="recognition" id="oneOf0">
                <emma:interpretation id="interp0" emma:lang="pt-BR" emma:confidence="0">
                  <emma:literal>quartil/</emma:literal>
                </emma:interpretation>
                <emma:interpretation id="interp1" emma:lang="pt-BR" emma:confidence="0">
                  <emma:literal>Quartil</emma:literal>
                </emma:interpretation>
                <emma:interpretation id="interp2" emma:lang="pt-BR" emma:confidence="0">
                  <emma:literal>Quartil/</emma:literal>
                </emma:interpretation>
                <emma:interpretation id="interp3" emma:lang="pt-BR" emma:confidence="0">
                  <emma:literal>luanti//</emma:literal>
                </emma:interpretation>
                <emma:interpretation id="interp4" emma:lang="pt-BR" emma:confidence="0">
                  <emma:literal>Quantia/</emma:literal>
                </emma:interpretation>
              </emma:one-of>
            </emma:emma>
          </inkml:annotationXML>
          <inkml:trace contextRef="#ctx0" brushRef="#br0">188 681 119 0,'0'0'10'0,"0"0"23"15,0 0 11-15,0 0-3 16,112 54 4-16,-68-54-10 0,2 0-2 16,-2-2 6-16,-3-14-15 15,-1-5 2-15,-5-3-12 16,-5-7-5-16,-2-5 3 16,-8 2-4-16,-5-10-3 15,-7-3-5-15,-7-8 0 16,-1-8-4-16,0 0 3 15,-17 1-12-15,-9 0 9 16,-5 9-2-16,-5 9-1 16,-7 10-3-16,-9 11 1 15,-5 8 3-15,-9 12 1 16,-3 3 4-16,1 6-1 0,7 15-6 16,13 7 2-16,12 0-1 15,13 0-2-15,9 2-2 16,10-2-3-16,4 5 5 15,0-1 0-15,8 0 6 16,14 6 3-16,9 1 0 16,7-1 0-16,5 4 0 15,-2 3 0-15,4 3-1 16,-6 1 1-16,-6 1 0 16,-4-1 1-16,-9-8 1 15,-6-5 0-15,-8-9 4 16,-2-2-2-16,-4-10 11 15,0-5 1-15,0-2-2 0,0-4-4 16,0-4-1 0,0 0-3-16,0 0-2 0,0 0-4 15,2 0-3-15,4 0-27 16,2 0-37-16,4-9-60 16</inkml:trace>
          <inkml:trace contextRef="#ctx0" brushRef="#br0" timeOffset="343.7605">698 553 199 0,'0'0'56'15,"0"0"-54"-15,0 0-2 16,0 0 10-16,0 0 2 15,0 91 0-15,0-66 0 16,4 2 1-16,11-10-2 16,4-4-5-16,2-9-5 15,5-4 7-15,5 0 5 16,-3-13-3-16,0-8-3 16,-4-6 0-16,-8 0 1 15,-6 1-1-15,-7-8 5 16,-3 6-10-16,0-2 1 15,-4 9-2-15,-7 7 1 16,5 8-2-16,2 6-12 0,0 0-24 16,0 0-41-16,0 14-22 15</inkml:trace>
          <inkml:trace contextRef="#ctx0" brushRef="#br0" timeOffset="837.1069">1094 448 82 0,'0'0'169'16,"0"0"-169"-16,0 0 9 0,0 0 10 16,0 0-3-16,0 0-4 15,108 0 2-15,-71 0 1 16,-5 5-6-16,-4 4-3 15,1 0-6-15,-5 6 0 16,-4 2-2-16,-4 1-3 16,-1 1 1-16,-7-1-2 15,-4-4 2-15,-3-1-3 16,-1-3 1-16,0-2-3 16,0-3-2-16,0-1 6 15,-12-3 1-15,-4-1-4 16,-6 0-15-16,-4 0-3 15,-7 0 1-15,-3 0 12 0,4-4 3 16,-1 4 10-16,8 0 1 16,-2 0 13-16,5 7 2 15,4 7-1-15,4 4 1 16,6 3-3-16,4 1 1 16,4 4-2-16,0-3 1 15,6 2-3-15,18-11-1 16,8-1 5-16,11-12-4 15,9-1-10-15,6 0-2 16,-1-23-23-16,-6-4-34 16,-13-3-14-16,-14-1-58 15</inkml:trace>
          <inkml:trace contextRef="#ctx0" brushRef="#br0" timeOffset="1176.3484">1544 527 51 0,'0'0'60'0,"0"0"-13"0,0 0 17 15,0 0-6-15,0 0-24 16,0 0-10-16,66 107-2 16,-51-87-1-16,-2-5-5 15,2-6-1-15,-2-6-10 16,5-3 7-16,2 0-5 16,8-12 4-16,2-9-11 15,-3-5-2-15,0-2-4 16,-7 1 5-16,-3 0 1 0,-2 5 0 15,-3 5 3 1,-4 10 1-16,-2 5-2 0,-4 2-2 16,4 0-6-16,2 11 6 15,7 7 7-15,-2 5 1 16,3-5-1-16,3 2-1 16,-3-6-3-16,4-5-3 15,2-5 0-15,6-4-3 16,7-4-25-16,3-21-61 15,-6-10-82-15</inkml:trace>
          <inkml:trace contextRef="#ctx0" brushRef="#br0" timeOffset="1641.1746">2168 532 166 0,'0'0'63'15,"0"0"9"-15,0 0-24 16,0 0-8-16,0 0-19 16,0 0-12-16,137-26-4 15,-86 26 0-15,-5 0-5 16,-6 0 0-16,-6 6 0 15,-7 10-2-15,-7 5-3 16,-4 1 0-16,-5 1 5 16,-2-1 5-16,-3-1-2 15,0-4 1-15,-1-4-4 16,-5-4 0-16,0-7-6 16,0-2-18-16,0 0-42 0,0-5-64 15</inkml:trace>
          <inkml:trace contextRef="#ctx0" brushRef="#br0" timeOffset="1401.2671">2247-76 240 0,'0'0'1'0,"0"0"17"15,-4 162 24-15,10-85 14 16,10 1-11-16,0 1-10 16,-1-8-16-16,1-5-13 15,-3-4-5-15,-5-10-1 16,-1-10-5-16,-7-7-19 16,0-10-34-16,0-7-8 15,-11-10-9-15,-10-8-21 16</inkml:trace>
          <inkml:trace contextRef="#ctx0" brushRef="#br0" timeOffset="1794.2915">2577 374 350 0,'0'0'38'0,"0"0"-35"15,0 0-6-15,0 0-7 16,0 0-61-16,0 0-130 0</inkml:trace>
          <inkml:trace contextRef="#ctx0" brushRef="#br0" timeOffset="2070.4786">3039 231 182 0,'0'0'228'0,"0"0"-226"16,0 0-2-16,0 0 18 0,-24 97 1 15,6-43-6 1,-11 8-3-16,-4 8-7 0,-6 1-3 16,2-6-8-1,9-10-11-15,6-11-21 0,4-13-12 16,10-10 13-16,4-12 0 15,4-9-6-15,0 0-17 16,12-17-48-16</inkml:trace>
          <inkml:trace contextRef="#ctx0" brushRef="#br0" timeOffset="2311.6489">3150 261 106 0,'0'0'247'15,"0"0"-237"-15,0 0 8 0,0 0 3 16,0 0-13-16,0 0 13 16,-26 151-11-16,2-77 4 15,0 4-3-15,-3-1 1 16,5-5 1-16,0-10-9 16,0-12-4-16,-1-4-2 15,3-11 1-15,2-11 0 16,6-5-11-16,2-15-12 15,10-4-58-15,0-2-40 16</inkml:trace>
        </inkml:traceGroup>
        <inkml:traceGroup>
          <inkml:annotationXML>
            <emma:emma xmlns:emma="http://www.w3.org/2003/04/emma" version="1.0">
              <emma:interpretation id="{B78205E6-7066-4E52-8B45-5D7C4CEDFB6D}" emma:medium="tactile" emma:mode="ink">
                <msink:context xmlns:msink="http://schemas.microsoft.com/ink/2010/main" type="inkWord" rotatedBoundingBox="29993,319 31432,575 31311,1255 29872,999"/>
              </emma:interpretation>
              <emma:one-of disjunction-type="recognition" id="oneOf1">
                <emma:interpretation id="interp5" emma:lang="pt-BR" emma:confidence="0">
                  <emma:literal>Pivo</emma:literal>
                </emma:interpretation>
                <emma:interpretation id="interp6" emma:lang="pt-BR" emma:confidence="0">
                  <emma:literal>Pivô</emma:literal>
                </emma:interpretation>
                <emma:interpretation id="interp7" emma:lang="pt-BR" emma:confidence="0">
                  <emma:literal>Piva</emma:literal>
                </emma:interpretation>
                <emma:interpretation id="interp8" emma:lang="pt-BR" emma:confidence="0">
                  <emma:literal>Divo</emma:literal>
                </emma:interpretation>
                <emma:interpretation id="interp9" emma:lang="pt-BR" emma:confidence="0">
                  <emma:literal>Pião</emma:literal>
                </emma:interpretation>
              </emma:one-of>
            </emma:emma>
          </inkml:annotationXML>
          <inkml:trace contextRef="#ctx0" brushRef="#br0" timeOffset="2960.3087">3775 625 51 0,'0'0'167'16,"0"0"-153"-16,0 0 42 15,0 0-1-15,70 110-9 16,-54-88-25-16,-1-5-7 0,-7-4-4 15,-4-4-1 1,-4-8-4-16,0-1-1 0,0 0 4 16,0 0 5-16,0-8 5 15,-6-11-7-15,-11-14-11 16,1-8 0-16,-4-5 0 16,0-13 1-16,2-2-1 15,2-10 1-15,4 0 1 16,8 7 2-16,4 3-4 15,0 12 1-15,8 11-1 16,14 6-4-16,6 10 0 16,7 8-8-16,7 10 0 15,2 4-1-15,3 9-3 16,-3 19 4-16,-6 13 6 0,-2 5 5 16,-11 2 0-16,-9 4 1 15,-11-6 3-15,-5 1 1 16,-9-3-2-16,-21-6 4 15,-10-9-3-15,-1-8 0 16,1-10-2-16,4-4-1 16,9-6-5-16,11-1-13 15,8 0-29-15,6 0-63 16,2-5-127-16</inkml:trace>
          <inkml:trace contextRef="#ctx0" brushRef="#br0" timeOffset="3075.3846">4223 644 201 0,'0'0'23'16,"0"0"20"-16,0 0 7 15,0 0-8-15,0 102-27 16,4-93-15-16,6-9-10 15,3 0-17-15,6-7-53 16</inkml:trace>
          <inkml:trace contextRef="#ctx0" brushRef="#br0" timeOffset="3254.5097">4296 370 387 0,'0'0'4'0,"0"0"3"16,0 0 0-16,0 0-7 16,0 0-16-16,0 0-27 15,40 0-36-15,-14 0-169 16</inkml:trace>
          <inkml:trace contextRef="#ctx0" brushRef="#br0" timeOffset="3515.6951">4512 549 145 0,'0'0'28'0,"0"0"23"0,0 0 14 15,53 106-5-15,-39-83-6 16,-1-2-16-16,0-6-9 16,-6-6-9-16,-3-4-1 15,1-3-9-15,-1-2-4 16,-1 0 1-16,1 0 1 15,0 0-1-15,1-2-6 16,8-13 7-16,1-5-6 16,6-4-2-16,-2-1-11 15,2-2 1-15,0 4-10 16,0 0-9-16,1 6-32 0,-5 8-28 16,-2 5-1-1,-4 4-33-15</inkml:trace>
          <inkml:trace contextRef="#ctx0" brushRef="#br0" timeOffset="3807.9076">4941 757 26 0,'0'0'34'0,"0"0"16"16,0 0 3-16,127 0-21 15,-94-18-13-15,-4-2-2 16,-9-3-3-16,-7-4 2 15,-9-5-3-15,-4-2-12 16,0 2 3-16,-20 2-4 0,-7 7 10 16,-4 11 3-16,-4 12-8 15,4 0-4-15,-1 15 0 16,0 14 5-16,9 6 0 16,5 2 4-16,12 5-1 15,6-5-1-15,0-1-8 16,24-8-3-16,15-10-15 15,9-12-40-15,5-6-178 16</inkml:trace>
        </inkml:traceGroup>
        <inkml:traceGroup>
          <inkml:annotationXML>
            <emma:emma xmlns:emma="http://www.w3.org/2003/04/emma" version="1.0">
              <emma:interpretation id="{C095C7E3-1A0B-4ED7-8508-4B5D60981771}" emma:medium="tactile" emma:mode="ink">
                <msink:context xmlns:msink="http://schemas.microsoft.com/ink/2010/main" type="inkWord" rotatedBoundingBox="31539,343 32602,156 32762,1062 31699,1250"/>
              </emma:interpretation>
              <emma:one-of disjunction-type="recognition" id="oneOf2">
                <emma:interpretation id="interp10" emma:lang="pt-BR" emma:confidence="0">
                  <emma:literal>tal</emma:literal>
                </emma:interpretation>
                <emma:interpretation id="interp11" emma:lang="pt-BR" emma:confidence="0">
                  <emma:literal>dal</emma:literal>
                </emma:interpretation>
                <emma:interpretation id="interp12" emma:lang="pt-BR" emma:confidence="0">
                  <emma:literal>kl</emma:literal>
                </emma:interpretation>
                <emma:interpretation id="interp13" emma:lang="pt-BR" emma:confidence="0">
                  <emma:literal>rae</emma:literal>
                </emma:interpretation>
                <emma:interpretation id="interp14" emma:lang="pt-BR" emma:confidence="0">
                  <emma:literal>Rae</emma:literal>
                </emma:interpretation>
              </emma:one-of>
            </emma:emma>
          </inkml:annotationXML>
          <inkml:trace contextRef="#ctx0" brushRef="#br0" timeOffset="4065.0841">5482 74 344 0,'0'0'11'0,"0"0"-11"16,-6 124 31-16,6-58 24 15,6 7-12-15,10-5-12 16,-1-5-6-16,-3-3-15 16,0-3-8-16,-2-11-2 15,0-8-5-15,-2-8-6 16,-4-15-25-16,-2-6-13 15,-2-9-24-15,0 0-38 16,-12 0-92-16</inkml:trace>
          <inkml:trace contextRef="#ctx0" brushRef="#br0" timeOffset="4723.5508">5417 596 108 0,'0'0'258'16,"0"0"-221"-16,0 0 12 15,0 0-19-15,0 0-9 16,136-47-11-16,-79 38-7 15,-1 5-2-15,-6 1-1 16,-6 3 0-16,-5 0-1 16,-5 0 0-16,-6 3 1 15,-4 11-3-15,-1-2 2 16,-7 6 0-16,2 1 0 0,-3 3-4 16,-6 1-1-16,-2 2-4 15,-7-4 6-15,0-6-1 16,0-1-1-1,0-7 1-15,-8-2 2 0,-6-5-3 16,-2 0 5-16,1 0-6 16,-5 0-8-16,-3-8-2 15,2-5-8-15,1-1-4 16,-1 0 12-16,5 1 12 16,0 8 5-16,0 4 1 15,0 1 0-15,0 0 2 16,0 9 4-16,1 9 2 15,5 5 3-15,8 1 3 16,2 1-3-16,8 0-4 0,24-1 0 16,13-2 2-16,7-13 6 15,7-5-2-15,4-4-7 16,5-8 3-16,8-15-3 16,-3-12 5-16,-5-6 0 15,-6-11 1-15,-11-14-9 16,-13-11-4-16,-14-14-14 15,-8-7-12-15,-13 1-6 16,-3 10 13-16,-4 20 19 16,-31 31 10-16,-5 23 3 15,-2 13-7-15,-1 27-3 0,5 14-2 16,5 16 1 0,10 12 3-16,16 12 5 0,7 10 9 15,23 2-3-15,9-4-5 16,2-14 3-16,1-14-10 15,-4-16-4-15,-2-17-6 16,-3-10 0-16,-2-10-16 16,0-8-33-16,1 0-60 15,-13-13-167-15</inkml:trace>
        </inkml:traceGroup>
      </inkml:traceGroup>
    </inkml:traceGroup>
    <inkml:traceGroup>
      <inkml:annotationXML>
        <emma:emma xmlns:emma="http://www.w3.org/2003/04/emma" version="1.0">
          <emma:interpretation id="{46F9ED42-9512-4782-B844-256D19164CBA}" emma:medium="tactile" emma:mode="ink">
            <msink:context xmlns:msink="http://schemas.microsoft.com/ink/2010/main" type="paragraph" rotatedBoundingBox="26118,1957 33212,2163 33182,3222 26087,301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6E82D71-1580-4477-8B76-91317D6BCEEC}" emma:medium="tactile" emma:mode="ink">
              <msink:context xmlns:msink="http://schemas.microsoft.com/ink/2010/main" type="line" rotatedBoundingBox="26118,1957 33212,2163 33182,3222 26087,3016"/>
            </emma:interpretation>
          </emma:emma>
        </inkml:annotationXML>
        <inkml:traceGroup>
          <inkml:annotationXML>
            <emma:emma xmlns:emma="http://www.w3.org/2003/04/emma" version="1.0">
              <emma:interpretation id="{D701DBA1-92EB-4C8B-8D6F-983FBA45A9D2}" emma:medium="tactile" emma:mode="ink">
                <msink:context xmlns:msink="http://schemas.microsoft.com/ink/2010/main" type="inkWord" rotatedBoundingBox="26117,2010 28387,2076 28358,3082 26087,3016"/>
              </emma:interpretation>
              <emma:one-of disjunction-type="recognition" id="oneOf3">
                <emma:interpretation id="interp15" emma:lang="pt-BR" emma:confidence="0">
                  <emma:literal>eu</emma:literal>
                </emma:interpretation>
                <emma:interpretation id="interp16" emma:lang="pt-BR" emma:confidence="0">
                  <emma:literal>eta</emma:literal>
                </emma:interpretation>
                <emma:interpretation id="interp17" emma:lang="pt-BR" emma:confidence="0">
                  <emma:literal>ele</emma:literal>
                </emma:interpretation>
                <emma:interpretation id="interp18" emma:lang="pt-BR" emma:confidence="0">
                  <emma:literal>Tek</emma:literal>
                </emma:interpretation>
                <emma:interpretation id="interp19" emma:lang="pt-BR" emma:confidence="0">
                  <emma:literal>Fá</emma:literal>
                </emma:interpretation>
              </emma:one-of>
            </emma:emma>
          </inkml:annotationXML>
          <inkml:trace contextRef="#ctx0" brushRef="#br0" timeOffset="5926.4013">-94 1807 305 0,'0'0'39'16,"0"0"-34"-16,0 0 25 16,136-13 10-16,-58 13-4 15,11-5-10-15,3 4 2 16,-11-2-4-16,-18 3-16 16,-25 0-8-16,-15 0 0 15,-15 0-10-15,-7 4-12 16,-1 1-29-16,0-5-44 15,0 4-44-15</inkml:trace>
          <inkml:trace contextRef="#ctx0" brushRef="#br0" timeOffset="7365.4233">-110 2774 225 0,'0'0'41'16,"185"-21"-28"-16,-31 12 42 15,26 6-14-15,12 0-22 16,5 0-5-16,-10-6-3 0,-2 0 0 16,-13-5 0-16,-20 0 4 15,-16 1-4-15,-23 4 4 16,-19 3 6-16,-5 0-6 15,-10-2-5-15,-17 4-3 16,-19 4-7-16,-21 0-6 16,-20 0-12-16,-2 0-21 15,0 3-31-15,-18 2-13 16,-24 2-27-16</inkml:trace>
          <inkml:trace contextRef="#ctx0" brushRef="#br0" timeOffset="5647.2079">334 1996 317 0,'0'0'19'16,"0"0"-14"-16,0 0 10 15,0 0-1-15,0 0 8 0,-69 111-2 16,23-65 2-1,-2-2-1-15,3 3-6 16,9-11-5-16,5-4-4 0,10-2-3 16,6-10-3-16,5-10 0 15,6-5-2-15,4-5-3 16,0 0-5-16,0 0-6 16,0 0-32-16,10-15-38 15,5-10-81-15</inkml:trace>
          <inkml:trace contextRef="#ctx0" brushRef="#br0" timeOffset="5378.013">126 2037 202 0,'0'0'20'0,"0"0"29"16,0 0 15-16,65 100-11 15,-37-62-19-15,0 8-10 16,-2 1-4-16,2-3-5 15,-5-2-1-15,-3-11-5 16,-6-8-7-16,-4-9-2 16,-4-5 0-16,-2-9-6 15,-1 0-17-15,1 0-20 16,0 0-24-16,1-17-55 16,-5-3-119-16</inkml:trace>
          <inkml:trace contextRef="#ctx0" brushRef="#br0" timeOffset="6247.6288">714 2358 300 0,'0'0'19'15,"0"0"7"-15,0 0 28 16,0 0-15-16,105 10-18 16,-58-10-15-16,-7 0-6 15,-11 0-3-15,-9 0-14 16,-8 0-45-16,-12 1-70 16</inkml:trace>
          <inkml:trace contextRef="#ctx0" brushRef="#br0" timeOffset="6862.0664">1037 2689 147 0,'0'0'117'0,"0"0"-82"0,0 0 8 15,0 0-26-15,0 0-1 16,89-110-12-16,-61 66-2 15,0-7 11-15,7-11-2 16,-1-9-2-16,-2-9-1 16,0-4 2-16,-3-4 1 15,-3 8-4-15,-1 7 1 16,-9 18-3-16,-8 13 2 0,-3 16 2 16,-5 15-2-1,0 11 2-15,0 0 1 0,-1 0-10 16,-3 6-7-16,1 16-2 15,-2 11 9-15,-3 8 1 16,1 8-1-16,3 4 0 16,4 3-2-16,0 6 1 15,0 0-3-15,0-5-4 16,11-7-5-16,2-9-8 16,6-12 5-16,1-12-3 15,-1-11-1-15,9-6-7 16,3 0 13-16,6-15 11 0,3-15-12 15,-4-6-9-15,-4-6 15 16,-3-5 9-16,-4-8 0 16,-6 4-2-16,3 3 2 15,-6 16 8-15,-8 17 13 16,-8 15 9-16,0 6-30 16,-18 20 2-16,1 11 11 15,14 6 3-15,3-4 12 16,0 4 2-16,12-9-7 15,8-5-5-15,9-5-4 16,7-7-7-16,8-8-6 16,10-8-1-16,3-1-1 15,-1 0-52-15,-1-18-56 0,-13-3-63 16</inkml:trace>
        </inkml:traceGroup>
        <inkml:traceGroup>
          <inkml:annotationXML>
            <emma:emma xmlns:emma="http://www.w3.org/2003/04/emma" version="1.0">
              <emma:interpretation id="{5056F4B7-F910-4D71-8DB4-6B86AA903E3D}" emma:medium="tactile" emma:mode="ink">
                <msink:context xmlns:msink="http://schemas.microsoft.com/ink/2010/main" type="inkWord" rotatedBoundingBox="29263,2578 29925,2597 29917,2872 29255,2853"/>
              </emma:interpretation>
              <emma:one-of disjunction-type="recognition" id="oneOf4">
                <emma:interpretation id="interp20" emma:lang="pt-BR" emma:confidence="0">
                  <emma:literal>~</emma:literal>
                </emma:interpretation>
                <emma:interpretation id="interp21" emma:lang="pt-BR" emma:confidence="0">
                  <emma:literal>YD</emma:literal>
                </emma:interpretation>
                <emma:interpretation id="interp22" emma:lang="pt-BR" emma:confidence="0">
                  <emma:literal>Yd</emma:literal>
                </emma:interpretation>
                <emma:interpretation id="interp23" emma:lang="pt-BR" emma:confidence="0">
                  <emma:literal>WS</emma:literal>
                </emma:interpretation>
                <emma:interpretation id="interp24" emma:lang="pt-BR" emma:confidence="0">
                  <emma:literal>WH</emma:literal>
                </emma:interpretation>
              </emma:one-of>
            </emma:emma>
          </inkml:annotationXML>
          <inkml:trace contextRef="#ctx0" brushRef="#br0" timeOffset="10286.9156">3056 2611 321 0,'0'0'23'16,"0"0"4"-16,0 0 17 15,0 0-9-15,0 0-15 16,0 0-17-16,-8-86 3 16,9 65-3-16,11-2-1 15,-1 2-2-15,2 0-1 0,2 8 0 16,3 1-1-1,2 7-1-15,4 5 2 0,4 0 1 16,3 0-4-16,-1 18 0 16,-1 6-6-16,5 3 4 15,-2 5 5 1,2-2 1-16,1-1 1 0,-2-6 3 16,0-9 0-16,-5-8-1 15,3-6 2-15,-2 0 2 16,4-1-2-16,0-21 5 15,-4-6-9-15,-5-2 3 16,-8-3-2-16,-9 1 1 16,-7 5 0-16,0-3-3 15,0 8 16-15,0 4-9 16,-4 11-4-16,1 0-3 16,3 6 0-16,0 1-7 15,0 0-23-15,0 0-31 0,0 4-40 16,11 2-13-16</inkml:trace>
        </inkml:traceGroup>
        <inkml:traceGroup>
          <inkml:annotationXML>
            <emma:emma xmlns:emma="http://www.w3.org/2003/04/emma" version="1.0">
              <emma:interpretation id="{353C1681-0CAF-4D7A-8E70-63E296043660}" emma:medium="tactile" emma:mode="ink">
                <msink:context xmlns:msink="http://schemas.microsoft.com/ink/2010/main" type="inkWord" rotatedBoundingBox="30529,2085 33212,2163 33188,2988 30505,2911"/>
              </emma:interpretation>
              <emma:one-of disjunction-type="recognition" id="oneOf5">
                <emma:interpretation id="interp25" emma:lang="pt-BR" emma:confidence="0">
                  <emma:literal>n/0,1)</emma:literal>
                </emma:interpretation>
                <emma:interpretation id="interp26" emma:lang="pt-BR" emma:confidence="0">
                  <emma:literal>N/0,1)</emma:literal>
                </emma:interpretation>
                <emma:interpretation id="interp27" emma:lang="pt-BR" emma:confidence="0">
                  <emma:literal>No.7</emma:literal>
                </emma:interpretation>
                <emma:interpretation id="interp28" emma:lang="pt-BR" emma:confidence="0">
                  <emma:literal>nº0,1)</emma:literal>
                </emma:interpretation>
                <emma:interpretation id="interp29" emma:lang="pt-BR" emma:confidence="0">
                  <emma:literal>Noa</emma:literal>
                </emma:interpretation>
              </emma:one-of>
            </emma:emma>
          </inkml:annotationXML>
          <inkml:trace contextRef="#ctx0" brushRef="#br0" timeOffset="11847.0199">4328 2265 219 0,'0'0'19'15,"0"0"-17"-15,0 0 3 0,0 0 10 16,0 0 16-16,0 0-6 16,38 90 2-16,-30-64 4 15,-3-3-6-15,-1-1-7 16,-4-2-3-16,0-9-1 15,0-2-7-15,0-6-1 16,0-3 0-16,0 0-1 16,0 0 1-16,0 0-1 15,0 0 2-15,0-9 0 16,-8-11-7-16,-1-6 0 16,-6-3-2-16,8-10 0 15,-5 1-1-15,1 1-3 16,3 10 5-16,4 9 1 15,4 2-1-15,0 11-3 0,0 1 0 16,3 4 3-16,9 0-4 16,9 11 2-16,16 15 2 15,11 6 2-15,6 1 1 16,7 3-1-16,-1-3 0 16,-5-1-1-16,-6-5-1 15,-12-5 0-15,-10-6-1 16,-7-4 2-16,-10-6-1 15,-4-6-1-15,-2 0-1 16,-2 0 3-16,0 0 10 16,2-18 0-16,-2-11-8 15,0-6 0-15,-2-6-2 16,0-6-2-16,0-3 0 0,0-3 2 16,0 5 2-16,-4 6 0 15,4 10-1-15,0 14 5 16,0 9 4-16,0 9-7 15,0 0-3-15,0 0-8 16,0 0-20-16,9 10-18 16,4 7 5-16,2-2-56 15,-3-5-171-15</inkml:trace>
          <inkml:trace contextRef="#ctx0" brushRef="#br0" timeOffset="12327.36">5300 1871 152 0,'0'0'29'0,"0"0"-16"15,0 0 30-15,0 92 13 16,-1-54-7-16,-3 3-4 15,0 2-12-15,0 2-7 16,0 1-2-16,-3 8-7 16,6 1-1-16,-2 4-8 15,3-2-4-15,0 2 0 16,0-9-1-16,11-3-2 16,1-15-1-16,0-6 0 15,-4-11-5-15,0-7-3 16,3-3-11-16,-6-5-2 0,5 0-2 15,0 0 1 1,3-1-14-16,-4-8-38 0,-2-4-58 16</inkml:trace>
          <inkml:trace contextRef="#ctx0" brushRef="#br0" timeOffset="13107.9119">5680 2404 157 0,'0'0'29'0,"0"0"1"15,0 0 26-15,0 0-13 0,0 0-10 16,0 0-8 0,117 83 2-16,-97-80 2 0,-4-1-15 15,0-2-4-15,3 0 3 16,-2-8-6-16,0-14-3 15,-3-1-4-15,2-7-2 16,-6-1-2-16,-1-3-4 16,-3-4-5-16,-6 3 3 15,0 3-3-15,0 7 10 16,-15 3 2-16,-9 5 1 16,-6 7-4-16,-10 5 0 15,-3 2-6-15,2 3 5 0,5 0 2 16,4 12 2-1,6 3 1-15,2 2-4 0,5 3 1 16,7 3-4-16,4 3-4 16,8 4-4-16,0 2-6 15,20 3-17-15,11-3-45 16</inkml:trace>
          <inkml:trace contextRef="#ctx0" brushRef="#br0" timeOffset="13330.0735">6133 2528 183 0,'0'0'20'0,"0"0"5"0,0 0 7 16,31 101 16-16,-30-84-26 15,-1-3-22-15,0-3-2 16,3-4-29-16,-3-3-70 16</inkml:trace>
          <inkml:trace contextRef="#ctx0" brushRef="#br0" timeOffset="13564.2355">6458 2238 163 0,'0'0'164'15,"0"0"-154"-15,0 0-10 16,0 0 34-16,0 0 1 16,0 0-2-16,49 113-9 15,-36-83-14-15,-1-6-7 16,0 1-3-16,-3-2-14 15,-7-1-40-15,-2-5-38 16,-4 1-28-16</inkml:trace>
          <inkml:trace contextRef="#ctx0" brushRef="#br0" timeOffset="13708.3375">6411 2594 48 0,'0'0'106'0,"0"0"-62"15,0 0 17-15,0 0-12 16,0 0 2-16,0 0-29 15,100 3-22-15,-58-13-1 16,2-6-39-16,0 0-51 16,-9-8-84-16</inkml:trace>
          <inkml:trace contextRef="#ctx0" brushRef="#br0" timeOffset="13984.5339">6641 1990 253 0,'0'0'57'0,"0"0"-52"16,0 0 25-16,0 0-1 16,0 0-5-16,133 88-14 15,-90-40-7-15,-2 9 1 16,-5 4 0-16,-6 1 0 16,-2 4-4-16,-9-1-1 15,-7-4 0-15,-12-4-1 16,0-6-6-16,-8-10 3 15,-11-8 1-15,3-5 4 16,4-10 0-16,6-9 0 16,2-3-2-16,4-3-4 15,0-3-32-15,0 0-39 16,0 0-129-16</inkml:trace>
        </inkml:traceGroup>
      </inkml:traceGroup>
    </inkml:traceGroup>
    <inkml:traceGroup>
      <inkml:annotationXML>
        <emma:emma xmlns:emma="http://www.w3.org/2003/04/emma" version="1.0">
          <emma:interpretation id="{0FEB714D-C87B-4C34-8E2C-B26EAEF34437}" emma:medium="tactile" emma:mode="ink">
            <msink:context xmlns:msink="http://schemas.microsoft.com/ink/2010/main" type="paragraph" rotatedBoundingBox="25880,3525 28216,3458 28240,4302 25904,436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39BAB07-7F7F-4153-B641-7109175A2928}" emma:medium="tactile" emma:mode="ink">
              <msink:context xmlns:msink="http://schemas.microsoft.com/ink/2010/main" type="line" rotatedBoundingBox="25880,3525 28216,3458 28240,4302 25904,4368"/>
            </emma:interpretation>
          </emma:emma>
        </inkml:annotationXML>
        <inkml:traceGroup>
          <inkml:annotationXML>
            <emma:emma xmlns:emma="http://www.w3.org/2003/04/emma" version="1.0">
              <emma:interpretation id="{107CEFFA-F8EE-4729-A28C-138F8DB5E06D}" emma:medium="tactile" emma:mode="ink">
                <msink:context xmlns:msink="http://schemas.microsoft.com/ink/2010/main" type="inkWord" rotatedBoundingBox="25880,3525 28216,3458 28240,4302 25904,4368"/>
              </emma:interpretation>
              <emma:one-of disjunction-type="recognition" id="oneOf6">
                <emma:interpretation id="interp30" emma:lang="pt-BR" emma:confidence="0">
                  <emma:literal>Torne</emma:literal>
                </emma:interpretation>
                <emma:interpretation id="interp31" emma:lang="pt-BR" emma:confidence="0">
                  <emma:literal>Trane</emma:literal>
                </emma:interpretation>
                <emma:interpretation id="interp32" emma:lang="pt-BR" emma:confidence="0">
                  <emma:literal>rani</emma:literal>
                </emma:interpretation>
                <emma:interpretation id="interp33" emma:lang="pt-BR" emma:confidence="0">
                  <emma:literal>ranu</emma:literal>
                </emma:interpretation>
                <emma:interpretation id="interp34" emma:lang="pt-BR" emma:confidence="0">
                  <emma:literal>Thor</emma:literal>
                </emma:interpretation>
              </emma:one-of>
            </emma:emma>
          </inkml:annotationXML>
          <inkml:trace contextRef="#ctx0" brushRef="#br0" timeOffset="8000.3823">-133 3535 173 0,'0'0'15'0,"0"0"18"15,0 0 6-15,54 103 1 16,-38-65-9-16,-3 0-5 16,-2-1-12-16,-7-3 1 15,-4-4-1-15,0-9-8 16,0-6 0-16,0-6-3 16,0-4-2-16,-12-5-1 15,-11 0 0-15,-5 0-13 16,-6-17-8-16,3-12-6 0,2-4 2 15,-4-11-2-15,9-3 5 16,-1-4 15-16,6 6 7 16,7 6 10-16,2 9 14 15,4 11 12-15,4 2 9 16,2 6-5-16,0-1-11 16,26 1-21-16,13-3-3 15,11 5 8-15,9 0-9 16,4 0 1-16,4-3 7 15,7 6 11-15,1-8-7 16,-2 1-4-16,-12-1-7 16,-21 7-5-16,-22 7-8 0,-18 0-8 15,0 0-19 1,-13 0-20-16,-4 0-52 0,-2 0-64 16</inkml:trace>
          <inkml:trace contextRef="#ctx0" brushRef="#br0" timeOffset="8376.6526">810 3250 179 0,'0'0'101'16,"0"0"-100"-16,0 0 21 16,-34 110 30-16,11-51-7 15,-12 19-9-15,-8 5-6 16,-4 4-12-16,-3-5-2 16,2-12-10-16,5-1 3 15,3-10-5-15,3-13 0 16,5 1-2-16,8-15 1 15,8-10-2-15,10-12 0 16,2-6-1-16,4-4-2 16,0 0-10-16,0 0-12 15,12-14-9-15,14-7-3 16,6-2-22-16,3-1-58 0,-5-4-133 16</inkml:trace>
          <inkml:trace contextRef="#ctx0" brushRef="#br0" timeOffset="8982.0771">777 3837 218 0,'0'0'6'16,"0"0"27"-16,0 0 15 16,0 0-10-16,0 0-15 15,113 106 1-15,-83-75 1 0,-2 0-3 16,-1-4 3-1,-7-9-15-15,-8-7 0 0,-6-5-4 16,-2-6-2-16,-2 0 1 16,-2 0 1-16,0 0 1 15,2-18 1-15,0-14-8 16,2-14-1-16,2-9-7 16,1-13-8-16,-6-12 7 15,3-1 4-15,0 0-3 16,7 4 8-16,2 11 9 15,4 19 3-15,-3 14 12 16,-8 16-5-16,-4 11-4 16,-2 6-6-16,0 0-5 15,0 0-3-15,18 0 0 16,14 0 1-16,11 0-2 0,7 0 0 16,13 0 1-16,3 0 0 15,7 0-1-15,-2-7 0 16,-1-6 0-16,-2-4 0 15,-6 2-2-15,-5-2 2 16,-14 7 0-16,-19 6-2 16,-20 4 1-16,-4 0-2 15,0 0-5-15,-8 9-2 16,8 0 4-16,0 6 1 16,0 11 5-16,12 7 4 0,10 2-2 15,4 3 0 1,0-4-1-16,-2 0 0 15,-1-6 1-15,-7-6 0 0,-4-8-1 16,-6-6-1-16,-4-8-4 16,-2 0-23-16,0 0-37 15,0 0-45-15,-20 0-110 16</inkml:trace>
          <inkml:trace contextRef="#ctx0" brushRef="#br0" timeOffset="9526.3822">1257 3768 176 0,'0'0'26'16,"0"0"11"-16,0 0 11 16,0 0-4-16,95 101-15 15,-75-78-7-15,-4-3 4 16,-4-7-1-16,-5-5-6 16,-2-7-9-16,-5-1-5 15,4 0 1-15,-1 0 2 0,-3-5 0 16,4-14-6-16,0-8-2 15,5-5-10 1,8-4-6-16,3 1-4 0,1 4-1 16,5 8 1-1,-2 7 4-15,-7 11 6 0,4 5 7 16,-9 0 3-16,-3 17 1 16,3 7 4-16,-2 7 16 15,6-1 2-15,0 5 12 16,-1-12-6-16,1-4-9 15,-5-4-6-15,-7-7-7 16,0-5-7-16,-3-3 0 16,2 0-11-16,1 0-32 15,0-18-60-15,1-8-123 16</inkml:trace>
        </inkml:traceGroup>
      </inkml:traceGroup>
    </inkml:traceGroup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5-04T02:32:40.449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93433358-A218-4D9A-A5E0-9E55FFFA3993}" emma:medium="tactile" emma:mode="ink">
          <msink:context xmlns:msink="http://schemas.microsoft.com/ink/2010/main" type="writingRegion" rotatedBoundingBox="20413,15958 27683,15958 27683,17781 20413,17781"/>
        </emma:interpretation>
      </emma:emma>
    </inkml:annotationXML>
    <inkml:traceGroup>
      <inkml:annotationXML>
        <emma:emma xmlns:emma="http://www.w3.org/2003/04/emma" version="1.0">
          <emma:interpretation id="{C1CE796B-91E2-47FA-BF07-E69D4CFAB5C7}" emma:medium="tactile" emma:mode="ink">
            <msink:context xmlns:msink="http://schemas.microsoft.com/ink/2010/main" type="paragraph" rotatedBoundingBox="20781,15958 23285,15958 23285,16729 20781,1672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686A7F1-7351-4BCE-9783-AC884B58B9E6}" emma:medium="tactile" emma:mode="ink">
              <msink:context xmlns:msink="http://schemas.microsoft.com/ink/2010/main" type="line" rotatedBoundingBox="20781,15958 23285,15958 23285,16729 20781,16729"/>
            </emma:interpretation>
          </emma:emma>
        </inkml:annotationXML>
        <inkml:traceGroup>
          <inkml:annotationXML>
            <emma:emma xmlns:emma="http://www.w3.org/2003/04/emma" version="1.0">
              <emma:interpretation id="{3869EE87-3006-4642-9EEF-258B7266977C}" emma:medium="tactile" emma:mode="ink">
                <msink:context xmlns:msink="http://schemas.microsoft.com/ink/2010/main" type="inkWord" rotatedBoundingBox="20781,15958 23285,15958 23285,16729 20781,16729"/>
              </emma:interpretation>
            </emma:emma>
          </inkml:annotationXML>
          <inkml:trace contextRef="#ctx0" brushRef="#br0">0 45 251 0,'0'0'50'15,"0"0"-21"-15,0 0 13 16,0 0 5-16,0 0-26 16,0 0-3-16,121-36-4 15,-89 30 2-15,-4 6-3 16,6 0-5-16,-2 0-4 15,0 0-1-15,1 0 0 16,-5 0 0-16,0 0 0 16,-1 0 0-16,-1 14-2 0,-2-1 1 15,3 5 3-15,-6 10 1 16,-1 1 2-16,3 6 0 16,-1 3 1-16,-1 3-4 15,1 0-3-15,-2-5 2 16,0-6-4-16,-6-4 0 15,-2-9-1-15,-3-10-4 16,-2-3-14-16,-6-4-32 16,2 0-46-16,-3 0-69 15</inkml:trace>
          <inkml:trace contextRef="#ctx0" brushRef="#br0" timeOffset="836.1985">1292-391 287 0,'0'0'23'0,"0"0"-2"16,0 0 34-16,0 0-9 0,0 0-13 16,0 0-7-16,69 96-7 15,-69-92-5-15,0 1-6 16,0-5-3-16,0 0-4 15,0 0 3-15,0 0 0 16,0 0 2-16,-11 0-6 16,-9-5-6-16,-8-3-2 15,-13 1 0-15,-3 0-2 16,-5 1 3-16,-1 2 0 16,-4 4 3-16,1 0 0 15,5 0 4-15,3 17 2 16,12 3-1-16,3 3 3 15,7 6 2-15,7 1 0 16,8 3 0-16,8 2 0 0,0-2-2 16,5-4 1-16,25 1-2 15,5-8 1-15,9 0-2 16,5-10-2-16,-2-3-4 16,-1 0-15-16,-6-7-2 15,-8 5 4-15,-5-5 3 16,-14-2 12-16,-4 4 1 15,-9-4-6-15,-10 0-9 16,-29 3-20-16,-11 3 33 16,-13 7 3-16,-1 0 1 15,-1 5 3-15,10 6-3 16,4 0 8-16,13-1-1 16,11 4 2-16,14 2 5 15,9-3 3-15,4 2-2 0,0-2 4 16,28-5 3-16,10 0 2 15,7-10 0-15,6 0-6 16,7-10-6-16,1-1-9 16,2 0-2-16,1 0-2 15,1 0 0-15,-3-1-2 16,-2-10-1-16,-7 5-1 16,-14-3-13-16,-13 1-16 15,-11 3-11-15,-6 1-18 16,-1-1-45-16,-6 1-79 15</inkml:trace>
          <inkml:trace contextRef="#ctx0" brushRef="#br0" timeOffset="1197.4629">1553-98 245 0,'0'0'13'0,"0"0"16"16,0 0 6-16,0 0-7 0,117 63 3 16,-90-34 2-1,-7 7-4-15,-4-8-2 0,-4 3-14 16,-8-6-6-16,-4-4-6 15,-1-5-1-15,-22-3-3 16,-8 1 3-16,2-5 0 16,0-6-1-16,5 1 0 15,5-4-4-15,7 2 3 16,7-2-2-16,5 0-8 16,0 0-17-16,1 0-19 15,25 0-38-15,2-14-22 16</inkml:trace>
          <inkml:trace contextRef="#ctx0" brushRef="#br0" timeOffset="2074.0383">1947-70 184 0,'0'0'32'0,"0"0"27"15,0 0-20-15,0 0 6 16,0 0-8-16,-109 64-10 15,90-37-1-15,6 0-4 16,2 1-3-16,6 1-3 16,5 1 1-16,0-6-4 15,0-1-5-15,17 2-2 16,9-7-3-16,-1-6-1 16,12-3-2-16,-5-9-4 0,10 0-10 15,2 0 0-15,0-12 1 16,-1-3-2-16,-9-1 7 15,-7-6 3-15,-6 0 5 16,-4-2 1-16,-5-2 0 16,-4 0-1-16,0 5 3 15,-2 9-1-15,-2 7 2 16,0 5 0-16,-2 0-3 16,5 13 1-16,-2 12 4 15,7 6 6-15,3 1 0 0,2 0-3 16,8 2-3-1,0-9-1-15,6-5-4 0,-3-11-1 16,3-9-6-16,-8 0-24 16,3-11-65-16,-10-19-135 15</inkml:trace>
          <inkml:trace contextRef="#ctx0" brushRef="#br0" timeOffset="2075.039">2407-231 433 0,'0'0'19'0,"0"0"18"15,0 0-17-15,0 0-20 16,0 0-16-16,0 0-78 0,16 27-267 16</inkml:trace>
        </inkml:traceGroup>
      </inkml:traceGroup>
    </inkml:traceGroup>
    <inkml:traceGroup>
      <inkml:annotationXML>
        <emma:emma xmlns:emma="http://www.w3.org/2003/04/emma" version="1.0">
          <emma:interpretation id="{F73309DF-070D-44A6-8079-D28355455B7B}" emma:medium="tactile" emma:mode="ink">
            <msink:context xmlns:msink="http://schemas.microsoft.com/ink/2010/main" type="paragraph" rotatedBoundingBox="20413,16504 27683,16504 27683,17781 20413,1778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9044CEE-6ACA-4728-BFA7-513CFDCCDBB4}" emma:medium="tactile" emma:mode="ink">
              <msink:context xmlns:msink="http://schemas.microsoft.com/ink/2010/main" type="inkBullet" rotatedBoundingBox="20413,16675 20772,16675 20772,16719 20413,16719"/>
            </emma:interpretation>
            <emma:one-of disjunction-type="recognition" id="oneOf0">
              <emma:interpretation id="interp0" emma:lang="pt-BR" emma:confidence="0">
                <emma:literal>-</emma:literal>
              </emma:interpretation>
            </emma:one-of>
          </emma:emma>
        </inkml:annotationXML>
        <inkml:trace contextRef="#ctx0" brushRef="#br0" timeOffset="-240.1743">-368 370 386 0,'0'0'36'15,"0"0"4"-15,0 0-2 0,0 0-10 16,0 0-9-16,126-1-5 16,-81 1-10-16,1 0-4 15,-8 0-1-15,-2-8-28 16,-4-1-43-16,-8-4-83 15,-12 0-111-15</inkml:trace>
      </inkml:traceGroup>
      <inkml:traceGroup>
        <inkml:annotationXML>
          <emma:emma xmlns:emma="http://www.w3.org/2003/04/emma" version="1.0">
            <emma:interpretation id="{8AF01B31-221F-4969-BD60-4865039460CE}" emma:medium="tactile" emma:mode="ink">
              <msink:context xmlns:msink="http://schemas.microsoft.com/ink/2010/main" type="line" rotatedBoundingBox="21035,16504 27683,16504 27683,17781 21035,17781"/>
            </emma:interpretation>
          </emma:emma>
        </inkml:annotationXML>
        <inkml:traceGroup>
          <inkml:annotationXML>
            <emma:emma xmlns:emma="http://www.w3.org/2003/04/emma" version="1.0">
              <emma:interpretation id="{BB5BAD15-4EA1-461C-B57A-DE6FE438B2AE}" emma:medium="tactile" emma:mode="ink">
                <msink:context xmlns:msink="http://schemas.microsoft.com/ink/2010/main" type="inkWord" rotatedBoundingBox="21035,16504 21214,16504 21214,16714 21035,16714"/>
              </emma:interpretation>
            </emma:emma>
          </inkml:annotationXML>
          <inkml:trace contextRef="#ctx0" brushRef="#br0" timeOffset="233.1715">433 155 334 0,'0'0'7'15,"0"0"46"-15,0 0 8 16,0 0-26-16,-89 102-14 16,61-76-9-16,4-4-10 15,2-1-2-15,10-4-12 16,8-4-31-16,4-4-78 15,17-9-131-15</inkml:trace>
        </inkml:traceGroup>
        <inkml:traceGroup>
          <inkml:annotationXML>
            <emma:emma xmlns:emma="http://www.w3.org/2003/04/emma" version="1.0">
              <emma:interpretation id="{FF60AEE0-EB31-4F9A-89FF-32E84F44DC81}" emma:medium="tactile" emma:mode="ink">
                <msink:context xmlns:msink="http://schemas.microsoft.com/ink/2010/main" type="inkWord" rotatedBoundingBox="23852,17418 24203,17418 24203,17647 23852,17647"/>
              </emma:interpretation>
            </emma:emma>
          </inkml:annotationXML>
          <inkml:trace contextRef="#ctx0" brushRef="#br0" timeOffset="2940.652">3071 1069 334 0,'0'0'19'0,"0"0"43"15,0 0 0-15,0 0-35 16,0 0-13-16,0 0 5 16,126 4 3-16,-77-4-7 15,2 0-8-15,-5 0-5 0,-8 0-2 16,-13 0-4 0,-13 0-20-16,-9 0-24 0,-3 0-35 15,-11 5-81-15</inkml:trace>
          <inkml:trace contextRef="#ctx0" brushRef="#br0" timeOffset="3101.7695">3139 1248 143 0,'0'0'77'16,"0"0"12"-16,0 0-4 16,0 0-26-16,0 0-28 15,134 50-15-15,-98-50-11 0,-2 0-5 16,1 0-10-1,-7 0-104-15,-12 0-166 0</inkml:trace>
        </inkml:traceGroup>
        <inkml:traceGroup>
          <inkml:annotationXML>
            <emma:emma xmlns:emma="http://www.w3.org/2003/04/emma" version="1.0">
              <emma:interpretation id="{7673EDF3-D007-4A88-B0E7-5F0B1CC5E543}" emma:medium="tactile" emma:mode="ink">
                <msink:context xmlns:msink="http://schemas.microsoft.com/ink/2010/main" type="inkWord" rotatedBoundingBox="24869,16586 27683,16586 27683,17781 24869,17781"/>
              </emma:interpretation>
            </emma:emma>
          </inkml:annotationXML>
          <inkml:trace contextRef="#ctx0" brushRef="#br0" timeOffset="8098.3106">4088 1064 208 0,'0'0'20'16,"0"0"-11"-16,0 0 23 16,0 0 4-16,0 0-1 15,0 0-7-15,66 102 4 16,-50-75-7-16,0 3-3 15,-4-5-10-15,1-3-4 16,-5-3 2-16,-4-2-5 16,-2-6 1-16,0 0-2 15,-2-9-1-15,0 1 0 16,0 1 0-16,0-4 0 0,0 0-1 16,0 0 2-16,0 0-1 15,0 0 0-15,0 0 0 16,0-13-3-16,0-8-1 15,4-2-7-15,1-1 0 16,3-9-1-16,3 2-4 16,1-4 2-16,7 8-13 15,1 2 1-15,6 10 9 16,2 6 8-16,4 6 3 16,0 3 3-16,-3 0 4 15,-5 12-1-15,-4 14 3 16,-4 4 11-16,0 8 3 0,-4 4 2 15,-2-1-7 1,2-2 2-16,-1-4-3 0,-2-9 0 16,2-8 6-16,-2-7-2 15,-2-3-6-15,1-8-4 16,-5 0-3-16,0 0-2 16,1 0 0-16,2-4-3 15,-2-5-11-15,0-11-23 16,-4 4-31-16,2 5-98 15,-2-3-128-15</inkml:trace>
          <inkml:trace contextRef="#ctx0" brushRef="#br0" timeOffset="8688.2707">5003 1417 284 0,'0'0'68'16,"0"0"-55"-16,0 0 46 15,0 0-25-15,0 0-23 16,0 0-11-16,0 0-3 16,4 0-15-16,9 0-56 15,5 0-55-15</inkml:trace>
          <inkml:trace contextRef="#ctx0" brushRef="#br0" timeOffset="9191.6289">5319 1051 222 0,'0'0'135'15,"0"0"-126"-15,0 0 47 16,71-120-25-16,-45 76-21 16,-2-4-5-16,-1-2-2 0,-7-1-2 15,-8-9-1-15,-7 1-2 16,-1-2-2-16,-1-6-5 15,-19 4-1-15,-7 0 1 16,0 8 2-16,-3 15-1 16,6 16 8-16,11 15 0 15,5 9 0-15,-1 0-2 16,-1 33 2-16,-4 23 2 16,5 24 8-16,5 18 14 15,4 8-8-15,0 14-1 16,5 3 7-16,14-13 5 15,-1-4-1-15,-1-18 0 0,2-13-6 16,1-15-4 0,3-15-5-16,-2-14-7 0,0-14-3 15,-4-11-1-15,3-6-2 16,5-6-16-16,1-24-5 16,3-8-51-16,-4-3-52 15,-6 4-82-15</inkml:trace>
          <inkml:trace contextRef="#ctx0" brushRef="#br0" timeOffset="9580.9071">5670 1064 278 0,'0'0'4'0,"0"0"50"16,0 0-1-1,0 0-10-15,0 0-6 0,0 0-8 16,67 73-7-16,-59-53-2 15,-2-2-12-15,2-9-5 16,-4-5-1-16,2-4-2 16,-6 0 0-16,4 0-5 15,4 0-10-15,4-13 4 16,6-6-2-16,1 0-6 16,-3-6-2-16,-3 3 11 15,2 5-2-15,-1-1 2 16,-2 5-2-16,0 7 10 15,4 6 1-15,0 0 1 16,4 0 2-16,1 9 4 0,-1 15 12 16,-4 10 0-16,1-3-3 15,-2 1 4-15,0-6-4 16,-2-4-6-16,3-6-5 16,1-11-4-16,4-1-3 15,3-4-24-15,7 0-60 16,-5-20-138-16</inkml:trace>
          <inkml:trace contextRef="#ctx0" brushRef="#br0" timeOffset="9949.1627">6228 646 303 0,'0'0'64'0,"0"0"-49"16,0 0 30-16,0 0-14 16,103-9-13-16,-62 3-5 15,-1-2-1-15,-4-1-1 16,-2 3-7-16,-7-1-2 16,-5 7-2-16,-4 0 1 15,-4 4-1-15,5 19 3 0,1 6 0 16,1 10 0-1,4 7 6-15,3 1 0 0,3 8-2 16,-2-5 2-16,4 0 1 16,-1-5-2-16,0-11-6 15,-5-6-2-15,-7-10 0 16,-6-6-3-16,-8-6-8 16,-4-6-19-16,-2 0-20 15,0 0-36-15,0-5-92 16</inkml:trace>
          <inkml:trace contextRef="#ctx0" brushRef="#br0" timeOffset="10182.3278">6666 856 272 0,'0'0'49'0,"0"0"13"15,0 0 6-15,-103 129-17 16,73-91-18-16,-1-6 0 15,6 0-5-15,0-7-14 16,7-6-9-16,6-6-4 16,6-2-1-16,2-10-2 15,4 0-10-15,0-1-20 16,0 0-29-16,14 0-40 16,12 0-4-16,3 0-110 15</inkml:trace>
        </inkml:traceGroup>
      </inkml:traceGroup>
    </inkml:traceGroup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5-04T02:32:59.555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-3 43 99 0,'0'0'48'16,"0"0"-24"-16,0 0 38 16,0 0-16-16,0 0-11 15,0 0-6-15,0 0-2 16,0-7 3-16,0 7-8 16,0 0-3-16,0-4-2 15,0 4-2-15,8 0-4 16,10-1 2-16,17 1-3 15,13-4-1-15,9 0-3 16,3-1 0-16,-6 1-2 16,-10-1 1-16,-6 2-2 15,-11 1-1-15,-8 2-1 16,-7 0 0-16,-11 0-1 16,-1 0 1-16,0 0-1 15,0 0 0-15,0 0-3 16,0 0-13-16,0 0-27 0,-4 0-34 15,0 10-29-15,4-5-69 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5-04T02:33:00.727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0 166 158 0,'0'0'21'0,"0"0"18"15,0 0-5-15,0 0-5 16,0 0-3-16,0 0 0 16,100-31 8-16,-71 19-2 15,6 1-10-15,5-3-4 16,-2-4 0-16,3 2 0 0,-4 0-5 15,2 2 1 1,-6 1-5-16,-4 4-3 0,-3 4-1 16,-9 1 1-16,-2-1-2 15,-6 5 2-15,-1 0-1 16,3 0-1-16,0 12 1 16,9 11 1-16,4 8 1 15,6 12 4-15,-1 3 2 16,4 6-3-16,6 2 2 15,0 6-4-15,5-9-3 16,-1-1-2-16,-1-4 2 16,-2-3-1-16,3-7 2 15,-5-1 1-15,-2-3-1 0,-7-12 0 16,-11-7-2 0,-8-4-2-16,-4-5-1 0,-6-4 0 15,0 0 0-15,0 0-1 16,0 0 0-16,0 0-2 15,0 0-6-15,0 0-7 16,0 0-9-16,0 0-20 16,0 0-18-16,0 0-24 15,-6-8-85-15,-12-8-87 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5-04T02:33:01.048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278 0 240 0,'0'0'39'15,"0"0"-21"-15,0 0 44 16,0 0-14-16,0 0-15 15,-121 64 2-15,82-42-7 16,6-2 0-16,4 1-4 0,4-8-5 16,9 0-8-1,5-8-4-15,7-1-4 16,1-1-1-16,3-3-1 0,0 0-1 16,0 0-2-1,0 0-13-15,0 0-18 0,0 0-15 16,0 0-23-16,19 0-27 15,8-7-63-15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5-04T02:33:02.055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535 0 160 0,'0'0'40'0,"0"0"-26"16,0 0 19-16,0 0-1 16,0 0-5-16,0 0 10 0,49 37-1 15,-39-24-3-15,2-1-4 16,-4-4-3-16,0-7-10 15,-4 3-6-15,-2-4-1 16,-2 0-4-16,0 0 1 16,0 0 0-16,0 0 1 15,-2 0-7-15,-12 0 0 16,-6-13-11-16,-6 1 1 16,-6 3-3-16,-5-4 10 15,-3 5-6-15,-4 7 9 16,1 1 0-16,1 0 0 15,3 0 0-15,9 14 0 0,1 6 0 16,3 2 0-16,6-3 0 16,4 3 1-16,6 4 5 15,4-4-4-15,4 0 0 16,2-1 2-16,0-1-1 16,12-3 1-16,14 1-3 15,6-2 3-15,9-7-1 16,2 4-3-16,-3-6-1 15,-8 3-2-15,-6-9 3 16,-11 3 0-16,-10-4 0 16,-5 4-1-16,0-4-1 15,0 2-4-15,-1 5-1 16,-18 2 4-16,-7 2 3 16,-10 7 6-16,-4-2-2 0,-3 0-1 15,1 7-2-15,3-1-1 16,4-3 0-16,-3 4 2 15,6 1-1-15,6-1 1 16,6-2 2-16,8-6-1 16,3 2 2-16,5-4 2 15,4-8-3-15,0 3-2 16,0 1 0-16,5 0 2 16,18-1 2-16,3 1 4 15,11-7-2-15,13 5-5 16,8-7 0-16,8 0-2 0,9 0 0 15,6 0 0-15,-1 0-1 16,1-8 3-16,-3 2 2 16,-5 2 7-16,-9-4 0 15,-14 4-3-15,-15 4-5 16,-19-2-2-16,-9 2-2 16,-7 0 0-16,0 0-5 15,0 0-18-15,-3 0-19 16,-10 0-4-16,-9 6-16 15,6 2-61-15,3 2-58 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5-04T02:33:02.929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0 5 238 0,'0'0'30'16,"0"0"50"-16,0 0-30 16,0 0-23-16,0 0-11 15,0 0-7-15,78-6-6 16,-38 6 3-16,5 0-3 16,-1 13 0-16,-2 0 4 15,-6 1 2-15,-8 5-3 16,-7 8-2-16,-9 2-2 15,-10 1 2-15,-2 4 4 16,0 0-2-16,-23-9-6 16,-1-2 1-16,-4-11-1 15,-2-3 0-15,-2-3 2 0,1-6-4 16,7 0 4 0,4 0-4-16,6 0-3 0,8 0-7 15,4 0-5 1,2 0-9-16,0-4-19 0,8 2-17 15,22-5-21-15,10 1-25 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5-04T02:33:03.394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178 0 161 0,'0'0'39'0,"0"0"16"0,0 0 0 16,0 0-22 0,0 0-11-16,0 0 3 0,-103 28 1 15,81 0 3-15,2 4-8 16,1 0-6-16,10 4-1 16,5 1-2-16,4-3 1 15,0-2-2-15,4-1-2 16,18-5-4-16,8-4-3 15,7-1-1-15,5-12-1 16,6-5-7-16,3-4-3 0,-3 0-4 16,1-12-2-1,-7-3-1-15,-5-6 6 16,-3-4 6-16,-14 1 4 0,-4-2 1 16,-8 1 1-1,-5 7-1-15,0 0 1 0,-3 10 2 16,0 4 3-16,1 4-2 15,-1 0-4-15,3 4 0 16,2 13 0-16,3 8 2 16,4 6 6-16,7 2 2 15,0-6-1-15,5 2-4 16,-1-11-5-16,-3-5 0 16,0-5-11-16,-4-8-24 15,3 0-72-15,-1-9-98 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5-04T02:33:03.569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19 0 305 0,'0'0'65'16,"0"0"-20"-16,0 0-9 15,0 0-30-15,0 0-6 16,0 0-14-16,0 30-47 15,-19-12-193-15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5-04T02:33:04.271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0 0 267 0,'0'0'19'15,"0"0"15"-15,0 0 17 0,0 0-3 16,0 0-15 0,32 117-13-16,-28-85-8 0,-2-6-4 15,-2-8-5-15,0-1-1 16,0-6-2-16,0-4-5 16,0-5-14-16,0-2-42 15,0 4-45-15,0-4-94 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5-04T02:33:04.474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0 9 402 0,'0'0'18'16,"0"0"55"-16,0 0-25 15,0 0-18-15,0 0-25 16,0 0-5-16,16-9 0 16,2 9-6-16,-2 0-33 15,3 4-52-15,-5 6-115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5-03T00:12:49.012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305EF4A2-D814-4FC6-A722-265099EAF478}" emma:medium="tactile" emma:mode="ink">
          <msink:context xmlns:msink="http://schemas.microsoft.com/ink/2010/main" type="inkDrawing" rotatedBoundingBox="25093,5582 32872,5688 32871,5814 25091,5708" shapeName="Other"/>
        </emma:interpretation>
      </emma:emma>
    </inkml:annotationXML>
    <inkml:trace contextRef="#ctx0" brushRef="#br0">0 14 101 0,'0'0'56'15,"0"0"-53"-15,0 0 21 16,0 0-6-16,0 0-4 0,0 0 1 15,70-10-11 1,-47 8 0-16,1-1 2 0,6 3 1 16,5 0 7-16,7 0-6 15,5 0 3-15,3 0 1 16,6 0-3-16,3 0-1 16,6 0-1-16,7 0 2 15,10 0 1-15,10 0-2 16,2 0 1-16,8 0 0 15,3 0 0-15,8 0-6 16,12 0 0-16,7 0-1 16,2-5 1-16,6 5-1 15,0 0-1-15,-4 0-1 16,-1 0 0-16,2 0-1 0,-4 0 1 16,8 0-1-1,3 0-3-15,-4 0 1 0,4 0 3 16,-2 0-1-16,0 0 0 15,-1 0-1-15,-3 0 2 16,-2 0 0-16,0 0 0 16,-2 5 0-16,1 0 2 15,1-1-2-15,2-4-2 16,2 0-3-16,-1 0 2 16,2 0 1-16,0 0 0 15,0 0-2-15,-4 0 4 16,-2 0 0-16,2 0 3 15,-2 0 0-15,0 0 2 0,0 6-1 16,-6 2 2 0,0-2 0-16,-8 3-4 0,-4-1 0 15,-1-4 1-15,-8-3-1 16,3 2 0-16,-9-2-1 16,-9-1 2-16,-1 4-1 15,-8 1-1-15,-2-1 2 16,6 7 0-16,-2-4-1 15,-1 4 0-15,-5-2-1 16,-3 1 6-16,-11-1-5 16,-6-2-2-16,-9 2 0 15,-17-3 0-15,-11 2-6 16,-15-3-16-16,-7-1-16 16,-1-4-13-16,0 0-29 0,0 0-87 15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5-04T02:33:04.692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0 0 214 0,'0'0'35'0,"0"0"7"15,0 0 24-15,0 0-25 16,0 0-18-16,0 0-15 15,95 38-8-15,-59-38-31 16,-3 0-46-16,-8 0-43 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5-04T02:33:04.885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0 0 122 0,'0'0'46'0,"0"0"17"16,0 0-3-16,0 0-6 16,0 0-10-16,0 0-4 15,54 17-22-15,-23-17-18 16,7 0-1-16,-3 0-38 16,-3 0-59-16,-4 0-57 15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5-04T02:33:05.114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-2 0 182 0,'0'0'51'16,"0"0"-32"-16,0 0 49 15,0 0-10-15,0 0-19 16,0 115-15-16,6-90-6 16,-2-7-9-16,0-4-7 0,-4 0-2 15,2-5-18-15,-2-6-40 16,2 3-79-16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5-04T02:33:05.876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8 43 160 0,'0'0'35'15,"0"0"-3"-15,0 0 14 0,0 0-20 16,0 0-9-16,0 0 1 15,-4-11 1-15,4 11-5 16,0 0-7-16,0 0-2 16,0 5-3-16,4 15 14 15,7 9 6-15,-3 1-3 16,0-3-1-16,-2-7-5 16,0-3-6-16,-2-8-3 15,-2-9 0-15,-2 0 0 16,2 0 3-16,-2 0 3 0,2 0-2 15,0-17-4-15,0-1-4 16,4-6-7-16,0-2-11 16,2 0 8-16,0 5-10 15,0-2-12-15,3 8 6 16,1 2-11-16,8 9 12 16,2 4 7-16,4 0 16 15,0 13 2-15,-2 11 5 16,-4 6 4-16,-3 0 10 15,-5 5 1-15,-2 2 11 0,-4-3 0 16,0-3-5 0,0-5-7-16,-4-6-9 0,0-4-5 15,0-7-5 1,-2-5 0-16,2-3-15 0,5 3-54 16,-2-4-90-16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5-04T02:33:21.432"/>
    </inkml:context>
    <inkml:brush xml:id="br0">
      <inkml:brushProperty name="width" value="0.1" units="cm"/>
      <inkml:brushProperty name="height" value="0.1" units="cm"/>
      <inkml:brushProperty name="fitToCurve" value="1"/>
    </inkml:brush>
    <inkml:brush xml:id="br1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5A93CA5-58F8-4E3A-9612-03C04C32C3FB}" emma:medium="tactile" emma:mode="ink">
          <msink:context xmlns:msink="http://schemas.microsoft.com/ink/2010/main" type="writingRegion" rotatedBoundingBox="1483,868 25369,-789 25572,2135 1686,3793"/>
        </emma:interpretation>
      </emma:emma>
    </inkml:annotationXML>
    <inkml:traceGroup>
      <inkml:annotationXML>
        <emma:emma xmlns:emma="http://www.w3.org/2003/04/emma" version="1.0">
          <emma:interpretation id="{507808C9-93C3-4FA4-A38F-C8377E89B84F}" emma:medium="tactile" emma:mode="ink">
            <msink:context xmlns:msink="http://schemas.microsoft.com/ink/2010/main" type="paragraph" rotatedBoundingBox="1811,845 4699,645 4768,1636 1879,18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E1B3A85-16FD-491F-9C87-499D146D1C99}" emma:medium="tactile" emma:mode="ink">
              <msink:context xmlns:msink="http://schemas.microsoft.com/ink/2010/main" type="line" rotatedBoundingBox="1811,845 4699,645 4768,1636 1879,1836"/>
            </emma:interpretation>
          </emma:emma>
        </inkml:annotationXML>
        <inkml:traceGroup>
          <inkml:annotationXML>
            <emma:emma xmlns:emma="http://www.w3.org/2003/04/emma" version="1.0">
              <emma:interpretation id="{D9547C4E-F11A-45BC-BB68-175FCA12467F}" emma:medium="tactile" emma:mode="ink">
                <msink:context xmlns:msink="http://schemas.microsoft.com/ink/2010/main" type="inkWord" rotatedBoundingBox="1811,845 4699,645 4768,1636 1879,1836"/>
              </emma:interpretation>
              <emma:one-of disjunction-type="recognition" id="oneOf0">
                <emma:interpretation id="interp0" emma:lang="pt-BR" emma:confidence="0">
                  <emma:literal>dela)</emma:literal>
                </emma:interpretation>
                <emma:interpretation id="interp1" emma:lang="pt-BR" emma:confidence="0">
                  <emma:literal>dele)</emma:literal>
                </emma:interpretation>
                <emma:interpretation id="interp2" emma:lang="pt-BR" emma:confidence="0">
                  <emma:literal>dera)</emma:literal>
                </emma:interpretation>
                <emma:interpretation id="interp3" emma:lang="pt-BR" emma:confidence="0">
                  <emma:literal>dela</emma:literal>
                </emma:interpretation>
                <emma:interpretation id="interp4" emma:lang="pt-BR" emma:confidence="0">
                  <emma:literal>deli)</emma:literal>
                </emma:interpretation>
              </emma:one-of>
            </emma:emma>
          </inkml:annotationXML>
          <inkml:trace contextRef="#ctx0" brushRef="#br0">323 0 248 0,'0'0'0'0,"0"0"0"16,0 0 6-16,0 0 18 15,0 0-9-15,0 0 20 16,46 73-5-16,-26-34 0 15,-1 6-4-15,1 8-6 0,0 8-6 16,2 2-2 0,-6-1 1-16,0-2-6 0,0-7 0 15,-5-12-3-15,1-9 2 16,-4-10-1-16,-4-13-2 16,0-3 2-16,-4-6 0 15,0 0 8-15,0 0 6 16,0 0-2-16,0 0 2 15,0-7-7-15,-8-5-10 16,-16-2-2-16,-3 1 0 16,-9 0-2-16,-10 2 1 15,-5 2-6-15,-3 5-3 16,-5 4 0-16,1 0 1 0,3 5-4 16,13 13 9-16,6 4 3 15,9-3 0-15,7 2-1 16,12 0 0-16,4 0-1 15,4 0 1-15,0-4 0 16,20 3-2-16,0-6 4 16,7-5 4-16,1-4 4 15,-2-5 4-15,6 0 1 16,-1 0-4-16,4-6-4 16,0-7-4-16,0-4 4 15,-3 2-5-15,-2 1-5 16,-2-1-13-16,-1 6-11 0,-3 0-27 15,-8 6-42 1,-5 3-51-16</inkml:trace>
          <inkml:trace contextRef="#ctx0" brushRef="#br0" timeOffset="519.9105">990 578 308 0,'0'0'2'0,"0"0"39"16,0 0 0-16,93-99-6 15,-65 64-15-15,-5-2-10 16,-4-1-4-16,-7-3-1 16,-8-6-2-16,-4 3-2 15,0-6 0-15,-12-1-2 16,-8 1 0-16,-10 2 0 16,2 7-4-16,-3 6 5 15,3 11-2-15,13 11 1 16,0 11 1-16,7 2 0 15,0 12-7-15,4 27 0 0,-4 16 6 16,4 19 1-16,4 6 0 16,0 9 1-16,8 1 7 15,8 1 4-15,7-13 3 16,4-11-1-16,4-14 4 16,1-15-7-16,-1-8-7 15,0-12 1-15,4-11-1 16,1-7-1-16,-2 0 2 15,-3-7-5-15,-3-11-24 16,0 0-26-16,-10 1-58 16,-6 2-69-16</inkml:trace>
          <inkml:trace contextRef="#ctx0" brushRef="#br0" timeOffset="1004.7726">1726-97 188 0,'0'0'70'15,"0"0"-66"-15,0 0 12 16,0 0 20-16,0 0 7 15,-46 137-1-15,30-74-3 16,-1 1 3-16,11 6-8 16,2 3-16-16,4-8-2 0,6 4-5 15,19-4-3 1,11-10-3-16,2-2-4 0,5-7-1 16,3-11 1-16,-2-5-1 15,-1-10 0-15,-5-11-17 16,-6-6-15-16,-5-3-30 15,-3 0-9-15,-4-3-37 16,-6-14-113-16</inkml:trace>
          <inkml:trace contextRef="#ctx0" brushRef="#br0" timeOffset="1357.0225">1992 231 285 0,'0'0'14'0,"0"0"11"0,0 0 15 15,0 0-4-15,0 0-9 16,132-44-13-16,-92 35 3 16,-2 2-4-16,-6 3-4 15,-1 4-2-15,-3 0-1 16,-6 0-1-16,2 9 0 15,-1 14-3-15,1 6 5 16,0 8-1-16,-2 9-1 0,6 0 0 16,-5-2-2-1,1-6 4-15,-4-6-4 0,2-6-2 16,-10-8-1 0,0-5 1-16,-4-6-1 0,-8-7-7 15,4 0-23-15,-4 0-25 16,0 0-46-16,0-3-88 15</inkml:trace>
          <inkml:trace contextRef="#ctx0" brushRef="#br0" timeOffset="1551.1595">2265 361 29 0,'0'0'215'16,"0"0"-207"-16,0 0 40 15,0 0-4-15,0 0-2 0,-83 106-21 16,77-81-17-16,2-5-4 16,4-5 0-16,0-6-38 15,0-1-35-15,5-7-58 16</inkml:trace>
          <inkml:trace contextRef="#ctx0" brushRef="#br0" timeOffset="1896.4032">2436-263 241 0,'0'0'23'15,"0"0"-19"-15,0 0 26 16,121 84 2-16,-66-30 10 15,-1 12 6-15,1 2-10 16,-3 4-7-16,-10-4-9 16,-7-3-14-16,-15-5-3 15,-12-6-4-15,-4-7 0 16,-4-5 1-16,0-6-2 16,-8-6 2-16,-12-7-1 15,4-5 1-15,1-5-2 16,3-4 2-16,0-1-2 15,4-3-7-15,-4 3-21 0,-2 1-6 16,-2 0-33-16,-4 5-48 16,-7 0-80-16</inkml:trace>
        </inkml:traceGroup>
      </inkml:traceGroup>
    </inkml:traceGroup>
    <inkml:traceGroup>
      <inkml:annotationXML>
        <emma:emma xmlns:emma="http://www.w3.org/2003/04/emma" version="1.0">
          <emma:interpretation id="{10F1A053-B53C-4114-8DEC-E55BF7ED5ED6}" emma:medium="tactile" emma:mode="ink">
            <msink:context xmlns:msink="http://schemas.microsoft.com/ink/2010/main" type="paragraph" rotatedBoundingBox="1522,1427 25407,-230 25572,2135 1686,37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CB27F50-9AD0-4971-BC36-3BEA08B09255}" emma:medium="tactile" emma:mode="ink">
              <msink:context xmlns:msink="http://schemas.microsoft.com/ink/2010/main" type="line" rotatedBoundingBox="1522,1427 25407,-230 25572,2135 1686,3793"/>
            </emma:interpretation>
          </emma:emma>
        </inkml:annotationXML>
        <inkml:traceGroup>
          <inkml:annotationXML>
            <emma:emma xmlns:emma="http://www.w3.org/2003/04/emma" version="1.0">
              <emma:interpretation id="{354A02A1-53FB-4771-88C7-89CFC61F4680}" emma:medium="tactile" emma:mode="ink">
                <msink:context xmlns:msink="http://schemas.microsoft.com/ink/2010/main" type="inkWord" rotatedBoundingBox="1597,2519 5785,1025 6255,2344 2068,3838"/>
              </emma:interpretation>
              <emma:one-of disjunction-type="recognition" id="oneOf1">
                <emma:interpretation id="interp5" emma:lang="pt-BR" emma:confidence="0">
                  <emma:literal>ata</emma:literal>
                </emma:interpretation>
                <emma:interpretation id="interp6" emma:lang="pt-BR" emma:confidence="0">
                  <emma:literal>a...</emma:literal>
                </emma:interpretation>
                <emma:interpretation id="interp7" emma:lang="pt-BR" emma:confidence="0">
                  <emma:literal>atoe</emma:literal>
                </emma:interpretation>
                <emma:interpretation id="interp8" emma:lang="pt-BR" emma:confidence="0">
                  <emma:literal>axe</emma:literal>
                </emma:interpretation>
                <emma:interpretation id="interp9" emma:lang="pt-BR" emma:confidence="0">
                  <emma:literal>atoa</emma:literal>
                </emma:interpretation>
              </emma:one-of>
            </emma:emma>
          </inkml:annotationXML>
          <inkml:trace contextRef="#ctx0" brushRef="#br0" timeOffset="3112.5177">962 1720 79 0,'0'0'135'0,"0"0"-128"15,0 0 14-15,0 0 15 16,24 100-1-16,-13-49-5 15,5 4 2-15,3 4 7 16,4-2-16-16,-7-5-1 16,4-4-12-16,-8-7 0 15,-4-7-3-15,3-10-4 0,-7-10 0 16,-4-8 0-16,4-3 0 16,-4-3 0-16,0 0 1 15,0 0 5-15,0 0 0 16,0 0-3-16,-8-3-4 15,-11-12-2-15,-5 1-2 16,-11-1-2-16,-4-3-5 16,-4 3 0-16,-4 2 4 15,5 4 1-15,2 5 4 16,1 4 0-16,4 0-1 16,8 9 1-16,-1 11-2 15,9 5 2-15,4 4 0 16,3 2 0-16,8 5 2 0,4 1 1 15,0 0-1 1,4-1 2-16,15-3 5 16,8-6 4-16,1-4 1 0,11-5 5 15,4-9 2-15,12-9-9 16,-1 0-4-16,5-9-6 16,-1-13-2-16,-7-4-15 15,-8 3-18-15,-12 6-28 16,-4 1-13-16,-11 9-33 15,-4 2-20-15</inkml:trace>
          <inkml:trace contextRef="#ctx0" brushRef="#br0" timeOffset="3541.8294">1266 1871 298 0,'0'0'50'0,"0"0"-12"16,0 0 23-16,0 0-27 16,0 0-13-16,0 0-7 15,141-81-2-15,-98 73 0 16,-1 5-7-16,-3 3-4 0,-7 0-1 15,2 0 0-15,-2 20 0 16,-1 7 1-16,1 12 5 16,-6 9 0-16,6 2-3 15,-1 3 2-15,-3-2-1 16,6-6 3-16,-2-8 1 16,-5-3-2-16,1-7-2 15,-10-8-3-15,-2-4 0 16,-4-7-1-16,-4-2 0 15,0-3 0-15,-4-3-1 16,0 0-5-16,-2 0-14 16,-2 0-20-16,0 0-45 15,0-3-30-15,-2-9-78 0</inkml:trace>
          <inkml:trace contextRef="#ctx0" brushRef="#br0" timeOffset="3767.9823">1692 2005 203 0,'0'0'44'16,"0"0"16"-16,0 0 6 15,0 0-8-15,-121 102-8 16,93-60-9-16,1 6-2 16,3-4-6-16,9-9-15 15,4-1-11-15,11-12-5 16,-4-9-2-16,4-7 0 15,0-3-7-15,5-3-24 0,20 0-40 16,3 0-25-16,3 0-63 16</inkml:trace>
          <inkml:trace contextRef="#ctx0" brushRef="#br0" timeOffset="2422.0284">-266 1583 87 0,'0'0'95'0,"113"-32"-88"16,-20 14 63-16,32-7-8 16,28-1-5-16,30-5-12 15,15 3 1-15,17-3-4 16,-1 0-13-16,8 0-7 16,1 0-4-16,-8 1-6 15,-9 3-6-15,-23-3 0 16,-22 7-1-16,-29 1-4 15,-30 6-1-15,-29 7 0 16,-29 3-8-16,-21 3-8 16,-15 3-13-16,-8 0-30 0,-12 0-22 15,-31 14-50-15,-19 10-105 16</inkml:trace>
          <inkml:trace contextRef="#ctx0" brushRef="#br0" timeOffset="4658.8974">3856 1199 219 0,'0'0'36'16,"0"0"0"-16,0 0 15 15,0 0 9-15,0 0-9 16,0 0-21-16,117 12-12 15,-76-12-6-15,9 0-8 16,-8-3-4-16,-3-3-15 16,-3 2-48-16,-14 4-70 15,-10 0-99-15</inkml:trace>
          <inkml:trace contextRef="#ctx0" brushRef="#br0" timeOffset="4448.4633">3790 926 238 0,'0'0'36'0,"0"0"-25"16,0 0 46-16,0 0-11 15,110 20-3-15,-71-20-6 16,3 0-10-16,5-2 0 16,-2-13-16-16,0 0-6 15,-6 4-5-15,-15-1-3 16,-8 6-20-16,-10 1-27 16,-6 5-46-16,0 2-76 15</inkml:trace>
        </inkml:traceGroup>
        <inkml:traceGroup>
          <inkml:annotationXML>
            <emma:emma xmlns:emma="http://www.w3.org/2003/04/emma" version="1.0">
              <emma:interpretation id="{4211188A-B01E-4231-A9B8-F3C60E569BDC}" emma:medium="tactile" emma:mode="ink">
                <msink:context xmlns:msink="http://schemas.microsoft.com/ink/2010/main" type="inkWord" rotatedBoundingBox="7078,1043 11855,1759 11547,3811 6771,3096"/>
              </emma:interpretation>
              <emma:one-of disjunction-type="recognition" id="oneOf2">
                <emma:interpretation id="interp10" emma:lang="pt-BR" emma:confidence="0">
                  <emma:literal>rês</emma:literal>
                </emma:interpretation>
                <emma:interpretation id="interp11" emma:lang="pt-BR" emma:confidence="0">
                  <emma:literal>mês.</emma:literal>
                </emma:interpretation>
                <emma:interpretation id="interp12" emma:lang="pt-BR" emma:confidence="0">
                  <emma:literal>Né.</emma:literal>
                </emma:interpretation>
                <emma:interpretation id="interp13" emma:lang="pt-BR" emma:confidence="0">
                  <emma:literal>Ns.</emma:literal>
                </emma:interpretation>
                <emma:interpretation id="interp14" emma:lang="pt-BR" emma:confidence="0">
                  <emma:literal>Nãs</emma:literal>
                </emma:interpretation>
              </emma:one-of>
            </emma:emma>
          </inkml:annotationXML>
          <inkml:trace contextRef="#ctx0" brushRef="#br0" timeOffset="21254.9489">6212 1329 37 0,'0'0'210'0,"0"0"-204"16,0 0 32-16,0 0 14 15,146 24 8-15,-60-24-29 16,23-6-3-16,8-15-10 0,9 0 2 16,3 4 4-16,-2 7-6 15,-21 6 1-15,-17 4-11 16,-27 0-6-16,-19 0-1 16,-15 0-1-16,-16 4-1 15,-2 1-7-15,-10-1-11 16,0-3-18-16,0 5-7 15,0 3-27-15,-10 5-53 16,-10-1-116-16</inkml:trace>
          <inkml:trace contextRef="#ctx0" brushRef="#br0" timeOffset="22108.7587">6374 1909 240 0,'0'0'15'0,"0"0"-8"16,0 0 40-16,0 0-3 15,0 0-14-15,129-65-5 16,-87 61-8-16,-3 2 1 16,-7 2-3-16,2 0-6 15,-2 13 2-15,3 7 1 16,-1 4 2-16,-2 4-2 16,3 3-2-16,-7 9-1 15,6-1-2-15,-6 6-1 16,3 1 4-16,-3-3-3 15,-2-2 1-15,-2-3 1 16,-7-5 0-16,1-7-4 16,-10-7-1-16,0-6-2 15,-4-4-1-15,0-4-1 16,-4-2 0-16,0-3 0 16,0 0-2-16,0 0-10 0,0 0-9 15,0 0-28-15,-4-4-37 16,-12-10-53-16,-15-7-105 15</inkml:trace>
          <inkml:trace contextRef="#ctx0" brushRef="#br0" timeOffset="22365.9416">6738 2121 224 0,'0'0'38'16,"0"0"-13"-16,0 0 11 0,0 0-1 15,0 0-1 1,-117 85-3-16,88-47-2 0,-4-3-1 16,7 0-1-16,0-8-10 15,10-1-8-15,4-11-4 16,8-5-4-16,4-7-1 16,0-3-2-16,0 0-2 15,12 0-18-15,5-12 3 16,8-2-36-16,-5 8-63 15,-10 2-59-15</inkml:trace>
          <inkml:trace contextRef="#ctx0" brushRef="#br1" timeOffset="45019.8568">6112 1803 133 0,'0'0'9'0,"0"0"26"15,0 0 8-15,0 0-8 16,0 0-8-16,0 0-6 16,0 0 0-16,0 0 5 15,0 0-6-15,0 0-3 16,0 0-5-16,0 0 2 15,0-1 2-15,4-4-5 16,8-4-2-16,4 0-5 16,11-3 0-16,1-6-2 15,2 0-2-15,7-2 3 0,0-3 0 16,6 0-3-16,-7-2 1 16,2 4 1-16,-8-1 3 15,-1 2 0-15,-9 6 1 16,-6 2 1-16,-2 3-3 15,-8 6 4-15,0 1 0 16,-4 0-2-16,0 2-6 16,0 0 0-16,0 0 0 15,0 0-1-15,4 0 0 16,0 0 0-16,0 0-1 16,6 0 2-16,0 0 1 15,1 0 0-15,-3 0-1 16,-4 0 0-16,0 0 1 0,0 0 1 15,-4 0 0-15,0 0 1 16,0 0-1-16,0 0 2 16,0 0-4-16,4 0 1 15,0 0-1-15,4 0 0 16,1 0 1-16,4 0-1 16,-1 0 0-16,8 0-1 15,7 2 1-15,1 12 0 16,6 0 0-16,4 4 2 15,-1-3 0-15,1 4 1 16,-2-5 0-16,-5-1 1 16,-7-4 5-16,-8-5 0 0,-7-3-1 15,0-1 0-15,-9 0 4 16,0 0-1-16,0 0 4 16,0 0-3-1,0 0-4-15,0 0-3 0,0 0-3 16,0 0-1-16,0 0-1 15,0 0-1-15,0 0-17 16,4 0-38-16,4 11-90 16,-4-9-124-16</inkml:trace>
          <inkml:trace contextRef="#ctx0" brushRef="#br0" timeOffset="20930.6633">6697 955 203 0,'0'0'4'0,"0"0"-4"16,0 0 20-16,4-106 15 15,0 67-3-15,-4-2-6 16,0-2 11-16,0 1 2 16,0 0-19-16,0-2-2 15,0 0-4-15,0 4-3 16,0 2-3-16,0 3 1 16,-8 2-4-16,-1 7 0 15,1 0-3-15,2 9-1 16,2 8 3-16,0 4-2 0,4 5 0 15,0 0-2 1,-4 0-2-16,0 0-2 0,0 19 1 16,-4 10 2-16,4 5 1 15,0 6 0-15,4 3 1 16,0 7-1-16,0 0 0 16,0 2 0-16,12-2 1 15,0-2-1-15,-2-3 0 16,0-2 1-16,-4-4-1 15,-1-9 0-15,-1-10 0 16,-4-2 0-16,0-11 0 16,4-3-1-16,-4-4-23 15,0 1-38-15,0 1-20 16,0 4-21-16,0 1-74 16</inkml:trace>
          <inkml:trace contextRef="#ctx0" brushRef="#br0" timeOffset="33980.7997">9885 1347 225 0,'0'0'66'0,"0"0"-35"0,0 0 20 16,0 0-11-16,0 0-29 16,0 0-11-16,-2-12-3 15,2 12-7-15,11 0-38 16,1 0-34-16,-4 5-82 15</inkml:trace>
          <inkml:trace contextRef="#ctx0" brushRef="#br0" timeOffset="30679.7711">8448 1296 60 0,'0'0'75'16,"0"0"-75"-16,0 0 13 16,0 0 7-16,0 0-2 15,0 0-8-15,0 0 0 16,6 0 11-16,4 0-1 0,5 0-5 15,-3 1 1-15,0-1-1 16,5 0 1-16,8 0 5 16,5 0-7-16,11 0-2 15,1 0-1-15,3 0 2 16,2 0 1-16,-2 0-4 16,-10 0-3-16,-3 0-3 15,-13 2 1-15,-4-2-4 16,-3 0 0-16,-8 2-1 15,-4-2 1-15,0 0 1 16,0 0 0-16,0 0-2 16,0 2 0-16,0 0-7 15,0 1-26-15,0 6-34 16,-8 0-28-16,-8 6-71 0</inkml:trace>
          <inkml:trace contextRef="#ctx0" brushRef="#br0" timeOffset="16394.496">5122 770 246 0,'0'0'11'0,"0"0"16"0,0 0 19 16,0 0 6-16,0 0-21 16,0 0-11-16,0 0-1 15,0 0-5-15,0-42-7 16,4 42-3-16,4 0-4 16,7 0 4-16,5 6 1 15,5 7 1-15,8 5 0 16,-5 2 0-16,3 7-3 15,-6 1 0-15,4 3 0 16,-9 1 1-16,-7 0-1 16,1-2 1-16,-6-4 0 15,-4-3-3-15,0-9 2 16,-4-2 2-16,0-7-1 0,0-1 1 16,0-4 1-16,0 0 1 15,0 0 2-15,0 0-2 16,0 0 0-16,0 0 6 15,0-8-7-15,0-10-6 16,0-10 0-16,0-7 0 16,0-8-7-16,0 2-2 15,0-3-9-15,4 1-2 16,7 10 4-16,1 3 1 16,3 12-3-16,5 6 4 15,-4 11 11-15,7 1 1 16,-4 3-5-16,5 23 5 0,3 10 0 15,-3 5 2 1,2 9 7-16,-6-1 2 0,0 0 2 16,-6-7 5-16,3-6-3 15,-9-9-2-15,0-7-1 16,-8-5-3-16,0-9-1 16,0-3-3-16,0 0-1 15,0-3 2-15,0 0-1 16,0 0 1-16,0 0-4 15,0 0-13-15,0 0-25 16,0 0-20-16,4-6-44 16,0 0-69-16</inkml:trace>
          <inkml:trace contextRef="#ctx0" brushRef="#br0" timeOffset="16635.6668">5945 1169 350 0,'0'0'50'15,"0"0"-19"-15,0 0 20 0,0 0-24 16,0 0-27-1,0 0-3-15,4 9-35 0,8-6-86 16,-4 0-96-16</inkml:trace>
        </inkml:traceGroup>
        <inkml:traceGroup>
          <inkml:annotationXML>
            <emma:emma xmlns:emma="http://www.w3.org/2003/04/emma" version="1.0">
              <emma:interpretation id="{0A92422C-BD14-4D27-87D0-DAB60F709A9A}" emma:medium="tactile" emma:mode="ink">
                <msink:context xmlns:msink="http://schemas.microsoft.com/ink/2010/main" type="inkWord" rotatedBoundingBox="11632,725 12575,659 12712,2624 11768,2690"/>
              </emma:interpretation>
              <emma:one-of disjunction-type="recognition" id="oneOf3">
                <emma:interpretation id="interp15" emma:lang="pt-BR" emma:confidence="0">
                  <emma:literal>E,</emma:literal>
                </emma:interpretation>
                <emma:interpretation id="interp16" emma:lang="pt-BR" emma:confidence="0">
                  <emma:literal>E....</emma:literal>
                </emma:interpretation>
                <emma:interpretation id="interp17" emma:lang="pt-BR" emma:confidence="0">
                  <emma:literal>c.....</emma:literal>
                </emma:interpretation>
                <emma:interpretation id="interp18" emma:lang="pt-BR" emma:confidence="0">
                  <emma:literal>E.....</emma:literal>
                </emma:interpretation>
                <emma:interpretation id="interp19" emma:lang="pt-BR" emma:confidence="0">
                  <emma:literal>Eme.</emma:literal>
                </emma:interpretation>
              </emma:one-of>
            </emma:emma>
          </inkml:annotationXML>
          <inkml:trace contextRef="#ctx0" brushRef="#br0" timeOffset="35501.5252">10035-140 157 0,'0'0'14'0,"0"0"26"15,0 0-9-15,0 0 2 16,0 0-2-16,0 0-7 16,46 51-5-16,-34-27 0 15,0-2 10-15,-2 0-4 16,0-7-15-16,-3-6-4 15,-3-4-1-15,0-4-1 16,-4-1-2-16,0 0 1 16,4 0 4-16,0 0 2 15,-4 0 0-15,4-6-3 16,0-6-2-16,-4-5-4 16,0-4-1-16,4-3-8 15,-4-7-5-15,4 2-8 0,4-3-15 16,4 5 3-1,2 4 8-15,6 5 4 0,2 9 17 16,3 4 5-16,-8 5 2 16,3 0 0-16,1 8 4 15,-5 10 4-15,0 9 4 16,-1 0 1-16,-3 0 6 16,-4-1-1-16,0-3-2 15,-4-2-11-15,0-5-3 16,4-3-2-16,0-4-2 15,2 0-24-15,-2 0-60 16,0-3-81-16</inkml:trace>
          <inkml:trace contextRef="#ctx0" brushRef="#br0" timeOffset="32119.0189">10657 320 212 0,'0'0'0'0,"0"0"7"15,0 0-5-15,0 0 21 16,0 0-8-16,0 0 1 16,72-4-5-16,-68 8 2 15,0 0 1-15,0-4-6 16,-4 0 1-16,0 0-5 16,0 0 6-16,0 0 16 15,0 0 8-15,0 0-14 0,-16 0-14 16,-15-8-6-1,-10 2 0-15,0-1-3 0,-14 3 1 16,1 4 1-16,-5 0 0 16,-3 0 0-16,3 11 1 15,5 0 0-15,7 2 0 16,2 1 0-16,16-1 0 16,6 1 0-16,9 1-1 15,6 2-3-15,6 2 3 16,2-1 0-16,0 0 0 15,6-1 1-15,19 0 2 16,7-3-1-16,10-2 2 0,5-6-2 16,1 1 3-1,0-5 0-15,-7 2-3 16,-12 0 3-16,-4-3-1 0,-17 2-3 16,-4 2-1-16,-4 0-4 15,0 9 5-15,-24 7 1 16,-14 4 5-16,-21 7-5 15,-11 6 0-15,-5 1 0 16,-2 3-1-16,7 3 0 16,7-2 0-16,10 2 0 15,15-4 2-15,16-8-2 16,11-5 0-16,11-2-2 16,0-8 2-16,15 0 0 15,28-5 0-15,8-4 8 16,19-3 2-16,8-6-4 15,7 0 4-15,2 0-3 16,2-13 8-16,-7 2 5 0,-2-4 3 16,-4 4-4-16,-14 3-1 15,-17 6-9-15,-10 2-7 16,-13 0-2-16,-7 0-1 16,-7 0-1-16,-4 0-4 15,-4 0-11-15,0 5-19 16,0 0-14-16,0 4-9 15,0-1-42-15,0 4-35 16</inkml:trace>
          <inkml:trace contextRef="#ctx0" brushRef="#br0" timeOffset="33787.7621">9943 1569 198 0,'0'0'35'0,"0"0"-29"16,0 0 32-16,0 0 7 16,0 0-9-16,33 96-8 15,-29-76-6-15,0 1-5 16,-4-6-9-16,0-3-4 15,2-7-3-15,0-1-1 16,0-4 0-16,-2 0-19 16,0 0-35-16,0 0-29 15,0 0-112-15</inkml:trace>
          <inkml:trace contextRef="#ctx0" brushRef="#br0" timeOffset="34198.9503">10052 1649 220 0,'0'0'6'0,"0"0"37"16,0 0 1-16,0 0-4 15,124 2-22-15,-82-7-18 16,-3-4-3-16,-6 2-48 16,-8 3-35-16,-13 4-59 15</inkml:trace>
          <inkml:trace contextRef="#ctx0" brushRef="#br0" timeOffset="34377.0781">10214 1706 86 0,'0'0'44'16,"0"0"32"-16,0 0-14 16,0 0-11-16,0 0-13 15,0 0-14-15,109 13-17 16,-77-13-6-16,-1 0-1 15,-2 0-39-15,-4-7-72 16,-9 2-86-16</inkml:trace>
          <inkml:trace contextRef="#ctx0" brushRef="#br0" timeOffset="34601.2382">10519 1528 226 0,'0'0'25'16,"0"0"-19"-16,0 0 18 16,0 0 1-16,0 0 4 15,0 0 2-15,17 98-3 16,-14-73-5-16,1-2-15 16,2-8-6-16,2-3-2 15,0-7-22-15,0-4-37 0,-3-1-38 16,-1 0-152-1</inkml:trace>
        </inkml:traceGroup>
        <inkml:traceGroup>
          <inkml:annotationXML>
            <emma:emma xmlns:emma="http://www.w3.org/2003/04/emma" version="1.0">
              <emma:interpretation id="{0D49896B-7CDB-4D41-8EE9-F49A4795038B}" emma:medium="tactile" emma:mode="ink">
                <msink:context xmlns:msink="http://schemas.microsoft.com/ink/2010/main" type="inkWord" rotatedBoundingBox="12910,1516 14064,1435 14098,1926 12944,2006"/>
              </emma:interpretation>
              <emma:one-of disjunction-type="recognition" id="oneOf4">
                <emma:interpretation id="interp20" emma:lang="pt-BR" emma:confidence="0">
                  <emma:literal>xi</emma:literal>
                </emma:interpretation>
                <emma:interpretation id="interp21" emma:lang="pt-BR" emma:confidence="0">
                  <emma:literal>ai</emma:literal>
                </emma:interpretation>
                <emma:interpretation id="interp22" emma:lang="pt-BR" emma:confidence="0">
                  <emma:literal>xci</emma:literal>
                </emma:interpretation>
                <emma:interpretation id="interp23" emma:lang="pt-BR" emma:confidence="0">
                  <emma:literal>di</emma:literal>
                </emma:interpretation>
                <emma:interpretation id="interp24" emma:lang="pt-BR" emma:confidence="0">
                  <emma:literal>dci</emma:literal>
                </emma:interpretation>
              </emma:one-of>
            </emma:emma>
          </inkml:annotationXML>
          <inkml:trace contextRef="#ctx0" brushRef="#br0" timeOffset="32607.3651">11049 615 264 0,'0'0'11'0,"0"0"-5"15,0 0 16-15,0 0-5 16,0 0 18-16,105-5-12 16,-47 7-3-16,-3 9 2 15,3 3-1-15,-17 3-10 16,-7 1-11-16,-13 5 1 15,-9 1 1-15,-7 1-1 16,-5 9 3-16,-6-5-1 16,-26 4-3-16,-6-2 0 15,-3-2 2-15,7-6-2 0,6-6 1 16,7-6-1-16,13-6-1 16,6-1-7-16,2-4-24 15,0 0-20-15,22 0-23 16,15-11-30-16,13-12-88 15</inkml:trace>
          <inkml:trace contextRef="#ctx0" brushRef="#br0" timeOffset="33088.7064">11542 573 22 0,'0'0'209'0,"0"0"-191"16,0 0 42-16,0 0-16 0,0 0-29 15,0 0-10 1,-92 8-3-16,70 21 9 0,2 6 1 16,4-2 1-16,4-1-7 15,2 7 2-15,9-3-2 16,1 4 1-16,0 2 7 16,23-9-6-16,5-2-6 15,14-6 1-15,1-9-1 16,11-10-2-16,1-6 0 15,-4 0-5-15,4-9-2 16,-7-11-3-16,-3-3 2 16,-13 0 7-16,-6-9 1 0,-6 3 1 15,-8 2 0-15,-1 0 2 16,-7 8 4-16,-4-2 0 16,0 8 0-16,0 6-3 15,0 3 6-15,0 4-10 16,0 0-5-16,0 2-4 15,0 21 9-15,4 8 3 16,8 5 1-16,-3 3 0 16,10 0 3-16,3-4 1 15,6-2-1-15,7-10-4 16,-2-12 0-16,4-11-3 16,2 0-17-16,-7-11-31 15,-6-15-80-15,-10-7-88 0</inkml:trace>
          <inkml:trace contextRef="#ctx0" brushRef="#br0" timeOffset="33238.8123">12026 512 281 0,'0'0'34'16,"0"0"-18"-16,0 0 16 15,0 0-13-15,0 0-14 16,0 0-5-16,25 12-12 15,-17 0-77-15</inkml:trace>
        </inkml:traceGroup>
        <inkml:traceGroup>
          <inkml:annotationXML>
            <emma:emma xmlns:emma="http://www.w3.org/2003/04/emma" version="1.0">
              <emma:interpretation id="{DFBB5F60-8BA8-4E78-9D75-113A638CB164}" emma:medium="tactile" emma:mode="ink">
                <msink:context xmlns:msink="http://schemas.microsoft.com/ink/2010/main" type="inkWord" rotatedBoundingBox="15258,1034 22816,510 22912,1893 15354,2418"/>
              </emma:interpretation>
              <emma:one-of disjunction-type="recognition" id="oneOf5">
                <emma:interpretation id="interp25" emma:lang="pt-BR" emma:confidence="0">
                  <emma:literal>...077º..</emma:literal>
                </emma:interpretation>
                <emma:interpretation id="interp26" emma:lang="pt-BR" emma:confidence="0">
                  <emma:literal>tê</emma:literal>
                </emma:interpretation>
                <emma:interpretation id="interp27" emma:lang="pt-BR" emma:confidence="0">
                  <emma:literal>...077ª..</emma:literal>
                </emma:interpretation>
                <emma:interpretation id="interp28" emma:lang="pt-BR" emma:confidence="0">
                  <emma:literal>elepê</emma:literal>
                </emma:interpretation>
                <emma:interpretation id="interp29" emma:lang="pt-BR" emma:confidence="0">
                  <emma:literal>Elepê</emma:literal>
                </emma:interpretation>
              </emma:one-of>
            </emma:emma>
          </inkml:annotationXML>
          <inkml:trace contextRef="#ctx0" brushRef="#br1" timeOffset="51435.7693">19608 299 273 0,'0'0'20'0,"0"0"-8"16,0 0 28-16,0 0 2 0,106-30-5 15,-67 17-15-15,1 3-10 16,-2 3 0-16,4 1-5 16,-3 1 2-16,-3 5-4 15,-3 0-1-15,-3 0-2 16,-1 0 1-16,-5 9-1 15,1 12 1-15,2 2-3 16,1 8 2-16,-2 4 4 16,-2 6 0-16,3 6 0 15,-5 3 0-15,2 6 5 16,-4 1-6-16,-1 0-1 16,-2 1 1-16,-2-1-3 15,-3-6-1-15,-2-5 1 16,-2-7-2-16,-3-10 0 0,-1-4 1 15,0-7-1-15,-1-5 0 16,-3-5-1-16,0-4-10 16,1-3-11-16,-1-1-15 15,0 0-5-15,0 0-18 16,0-5-29-16,-16-12-69 16</inkml:trace>
          <inkml:trace contextRef="#ctx0" brushRef="#br1" timeOffset="52288.7669">19748-106 161 0,'0'0'85'0,"0"0"-76"16,0 0 33-16,0 0-2 15,0 0-14-15,0 0-11 16,31-66 6-16,-19 51-3 16,4 1 3-16,-4-2 0 0,3-3-4 15,2 1-7-15,2-5 1 16,3 3 1-16,0-1-8 15,3 3 2-15,-4 7-1 16,0 2-3-16,-9 6 0 16,-2 2-2-16,-2 1 0 15,0 0-6-15,0 4-1 16,5 16 6-16,0 5 1 16,6-1 3-16,-2 0-1 15,0-1-1-15,1-2 2 16,-2-6-3-16,1 1 0 15,-9-6 0-15,1-1 0 16,-2-1-8-16,1 0-23 16,0 1-22-16,0 0-33 15,-4 0-17-15,0 4-65 0</inkml:trace>
          <inkml:trace contextRef="#ctx0" brushRef="#br1" timeOffset="51701.9616">20197 621 14 0,'0'0'255'0,"0"0"-249"16,0 0 13-16,0 0 9 0,0 0 20 15,-117 71-8-15,81-35-9 16,-5 1 1-16,6-5-7 15,7-8-8-15,11-1-9 16,2-10-6-16,11-3-1 16,2-4-1-16,2-3-3 15,0-3-14-15,0 0-16 16,4 0-32-16,13-5-13 16,-5-6-15-16,5-5-140 15</inkml:trace>
          <inkml:trace contextRef="#ctx0" brushRef="#br1" timeOffset="52710.4073">20686 760 262 0,'0'0'29'16,"0"0"-26"-16,0 0 20 0,0 0 2 15,139-26-11-15,-92 16-13 16,-5 1-1-16,-6 2-4 16,-9 3-29-16,-9 4-23 15,-8 0-75-15</inkml:trace>
          <inkml:trace contextRef="#ctx0" brushRef="#br1" timeOffset="52870.5203">20791 899 38 0,'0'0'61'16,"0"0"5"-16,0 0 1 0,0 0-15 15,0 0-17 1,133 13-27-16,-88-13-8 0,-5-4-30 15,-4-1-64-15</inkml:trace>
          <inkml:trace contextRef="#ctx0" brushRef="#br1" timeOffset="41821.5164">13458 1008 202 0,'0'0'45'0,"0"0"-15"16,0 0 5-16,0 0 5 15,0 0 12-15,0 0-17 16,82 5-4-16,-47-5-6 15,2 0-4-15,0 0-11 0,-5 0-7 16,0 0-2-16,-1 0 0 16,-5-4-1-16,-2-1-2 15,-5 1-14-15,-7 3-21 16,-4 1-24-16,-7 0-45 16,2 0-47-16</inkml:trace>
          <inkml:trace contextRef="#ctx0" brushRef="#br1" timeOffset="41539.358">13486 731 76 0,'0'0'158'15,"0"0"-151"-15,0 0 23 16,0 0 7-16,0 0-4 16,0 0-11-16,0-3-4 15,12 3 7-15,15 0 8 16,4 0-5-16,8 0-7 16,11-6-6-16,-3 1-5 15,1-4-5-15,0 2-3 16,-7 4 1-16,-12 0-3 15,-4 3-6-15,-15 0-5 16,-6 0-16-16,-4 0-11 16,0 0-16-16,-2 6-19 15,-22 12-23-15,-13 3-119 16</inkml:trace>
          <inkml:trace contextRef="#ctx0" brushRef="#br1" timeOffset="42701.2128">14969 692 104 0,'0'0'22'0,"0"0"36"15,0 0-5-15,0 0-4 0,0 0-4 16,117 48-13-16,-84-44 8 16,-4 0-13-16,5-4-2 15,-2 0-8-15,-2 0-2 16,-1 0-5-16,1-4-1 15,-11-5-2-15,1-2-6 16,-1-3 5-16,-11 0-1 16,0-4-2-16,-4 0-3 15,-3-9 0-15,-1 1 1 16,0-4 1-16,0-6-2 16,-13 0-7-16,-8-5-1 15,1 3 2-15,-1 2 2 16,-9 6-1-16,5 4-1 0,-2 7-2 15,0 2-6 1,-7 8 3-16,2 1-2 0,-6 7-11 16,1 1-1-16,-6 0 13 15,10 0 5-15,4 1 0 16,2 5 4-16,5 4 2 16,4 0 1-16,0 4 0 15,6 3 0-15,4 5 1 16,1 1 4-16,7 6 6 15,0 3-2-15,0 0-1 16,3 2 1-16,9 2 0 16,0 0-4-16,2 1-3 0,-2-5-2 15,-2-2 0-15,0-7-5 16,6-3-13-16,7-4-31 16,-2 0-48-16,16-12-151 15</inkml:trace>
          <inkml:trace contextRef="#ctx0" brushRef="#br1" timeOffset="49966.2116">17003 731 288 0,'0'0'1'15,"0"0"-1"-15,0 0 39 16,0 0-1-16,109-25 6 15,-61 20-15-15,5 5-8 0,2-3 0 16,-1 3-4-16,1 0-1 16,3-2-10-16,-3-2-2 15,3-2-3-15,-5 1-1 16,1-2-1-16,-11 2-28 16,-13 2-26-16,-14 3-21 15,-15 0-33-15,-1 0-108 16</inkml:trace>
          <inkml:trace contextRef="#ctx0" brushRef="#br1" timeOffset="50199.3784">17026 1040 262 0,'0'0'13'0,"0"0"-8"15,0 0 28-15,0 0-1 16,134-9-4-16,-69-8-11 16,10 2-8-16,2 1-1 15,-3-2-8-15,-10 6 0 16,-9 2-19-16,-18 4-41 16,-20 3-24-16,-10 1-24 15</inkml:trace>
          <inkml:trace contextRef="#ctx0" brushRef="#br1" timeOffset="50736.7576">17659 994 55 0,'0'0'30'0,"0"0"-1"16,0 0 6-16,0 0-4 16,43 98-9-16,-43-83 3 15,3-6-1-15,-3-3-6 16,0-3 1-16,0-3 2 15,0 0 16-15,0 0 9 16,0-12-11-16,0-9-32 16,0-12-2-16,0 0-1 0,-4-8 0 15,-6-9 0-15,0-5 0 16,-2-9-2-16,-9-3 0 16,4 1-4-16,-3 4 2 15,-1 8-1-15,7 6 3 16,6 14 2-16,8 8-2 15,0 11 0-15,0 9-4 16,20 6 6-16,12 0 2 16,7 0 0-16,11 6 2 15,5 6-2-15,4-1 4 16,14-5 2-16,6-3 7 16,-1-3-1-16,-5 0-2 0,-14 0-1 15,-17 0-8-15,-16 3-3 16,-12 6-2-16,-10 9 0 15,-4 8 2-15,-5 10 4 16,-30 11 1 0,-11 10-1-16,-9 6-3 0,2 5-1 15,4 0 1-15,7-4-1 16,11-9 0-16,8-14-1 16,11-9-4-16,4-10-4 15,7-6-8-15,1-7-29 16,0-3-28-16,0 0-25 15,0-6-101-15</inkml:trace>
        </inkml:traceGroup>
        <inkml:traceGroup>
          <inkml:annotationXML>
            <emma:emma xmlns:emma="http://www.w3.org/2003/04/emma" version="1.0">
              <emma:interpretation id="{035790A7-A6A9-4F2C-8E14-2C36B1C447F5}" emma:medium="tactile" emma:mode="ink">
                <msink:context xmlns:msink="http://schemas.microsoft.com/ink/2010/main" type="inkWord" rotatedBoundingBox="23607,1152 25494,1021 25537,1638 23650,1769"/>
              </emma:interpretation>
              <emma:one-of disjunction-type="recognition" id="oneOf6">
                <emma:interpretation id="interp30" emma:lang="pt-BR" emma:confidence="0">
                  <emma:literal>=</emma:literal>
                </emma:interpretation>
                <emma:interpretation id="interp31" emma:lang="pt-BR" emma:confidence="0">
                  <emma:literal>s</emma:literal>
                </emma:interpretation>
                <emma:interpretation id="interp32" emma:lang="pt-BR" emma:confidence="0">
                  <emma:literal>a</emma:literal>
                </emma:interpretation>
                <emma:interpretation id="interp33" emma:lang="pt-BR" emma:confidence="0">
                  <emma:literal>_</emma:literal>
                </emma:interpretation>
                <emma:interpretation id="interp34" emma:lang="pt-BR" emma:confidence="0">
                  <emma:literal>é</emma:literal>
                </emma:interpretation>
              </emma:one-of>
            </emma:emma>
          </inkml:annotationXML>
          <inkml:trace contextRef="#ctx0" brushRef="#br1" timeOffset="53947.2841">21785 819 249 0,'0'0'46'15,"0"0"-34"-15,0 0 17 0,0 0-2 16,121 0 18-16,-30 0-22 16,21-9-4-16,26-7-1 15,15 5-3-15,14-3 9 16,14-6-8-16,3 2 0 15,-2-3 3-15,-18 7-6 16,-24 5-2-16,-35 6-10 16,-33 0-1-16,-26 0 0 15,-21 3-11-15,-19 0-18 16,-6 0-22-16,-6 0-25 16,-27 0-26-16,-13 11-75 15</inkml:trace>
          <inkml:trace contextRef="#ctx0" brushRef="#br1" timeOffset="53609.0428">22239 245 192 0,'0'0'79'0,"0"0"-76"15,0 0 8-15,0 0 18 0,0 0-1 16,0 0-7-16,84 70-10 15,-65-47 9-15,-4-1-3 16,0-4 1-16,-6-2-2 16,-1-5-1-16,-4-8-3 15,-1 1-2-15,-3-4 1 16,0 0 7-16,0 0-1 16,0 0-2-16,4 0 0 15,-3 0-4-15,2-1-2 16,-3-14-2-16,0-3-7 15,0-9-8-15,0-3-8 16,4-2-8-16,0 1-10 16,3 1 14-16,2 6-4 0,2 3 4 15,0 9-8-15,7 8 6 16,0 2 16-16,2 2 5 16,6 0 1-16,-1 8 0 15,1 11 5-15,-2 3 6 16,0 3-1-16,-5 3 5 15,-5-1 3-15,0-1 6 16,-2-4-5-16,-4-7-2 16,1-2 1-16,-4-5-8 15,-1-3-6-15,-1-5-1 16,-2 0-1-16,-1 0-2 16,0 0 0-16,0 2-5 15,3 0-27-15,-3 1-28 16,0 6-33-16,0 3-30 0,-7 3-61 15</inkml:trace>
        </inkml:traceGroup>
      </inkml:traceGroup>
    </inkml:traceGroup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5-04T02:34:18.296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AACAFAC-0032-4236-8EDA-3A3DF2B7F605}" emma:medium="tactile" emma:mode="ink">
          <msink:context xmlns:msink="http://schemas.microsoft.com/ink/2010/main" type="writingRegion" rotatedBoundingBox="23579,3940 23689,1825 24324,1858 24214,3973"/>
        </emma:interpretation>
      </emma:emma>
    </inkml:annotationXML>
    <inkml:traceGroup>
      <inkml:annotationXML>
        <emma:emma xmlns:emma="http://www.w3.org/2003/04/emma" version="1.0">
          <emma:interpretation id="{860BF7E6-2422-4B3E-9EE1-286D5510BA9E}" emma:medium="tactile" emma:mode="ink">
            <msink:context xmlns:msink="http://schemas.microsoft.com/ink/2010/main" type="paragraph" rotatedBoundingBox="23579,3940 23689,1825 24324,1858 24214,397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6B73074-97CE-42A3-9996-CE4FF6FEBD9A}" emma:medium="tactile" emma:mode="ink">
              <msink:context xmlns:msink="http://schemas.microsoft.com/ink/2010/main" type="line" rotatedBoundingBox="23579,3940 23689,1825 24324,1858 24214,3973"/>
            </emma:interpretation>
          </emma:emma>
        </inkml:annotationXML>
        <inkml:traceGroup>
          <inkml:annotationXML>
            <emma:emma xmlns:emma="http://www.w3.org/2003/04/emma" version="1.0">
              <emma:interpretation id="{587A1D4A-4FD0-4FBE-A290-90F42F613B66}" emma:medium="tactile" emma:mode="ink">
                <msink:context xmlns:msink="http://schemas.microsoft.com/ink/2010/main" type="inkWord" rotatedBoundingBox="23579,3940 23603,3482 24238,3515 24214,3973"/>
              </emma:interpretation>
              <emma:one-of disjunction-type="recognition" id="oneOf0">
                <emma:interpretation id="interp0" emma:lang="pt-BR" emma:confidence="0">
                  <emma:literal>I,</emma:literal>
                </emma:interpretation>
                <emma:interpretation id="interp1" emma:lang="pt-BR" emma:confidence="0">
                  <emma:literal>I.</emma:literal>
                </emma:interpretation>
                <emma:interpretation id="interp2" emma:lang="pt-BR" emma:confidence="0">
                  <emma:literal>Ti:</emma:literal>
                </emma:interpretation>
                <emma:interpretation id="interp3" emma:lang="pt-BR" emma:confidence="0">
                  <emma:literal>'4.</emma:literal>
                </emma:interpretation>
                <emma:interpretation id="interp4" emma:lang="pt-BR" emma:confidence="0">
                  <emma:literal>'x.</emma:literal>
                </emma:interpretation>
              </emma:one-of>
            </emma:emma>
          </inkml:annotationXML>
          <inkml:trace contextRef="#ctx0" brushRef="#br0">21730 2726 22 0,'0'0'250'16,"0"0"-242"-16,0 0 32 15,0 0 4-15,0 0-20 16,0 0 10-16,16 84-8 16,-9-45-4-16,-1-3-8 0,-4-2-3 15,4-6-2-15,0-6-3 16,-2-6-5-16,-2-6 1 16,0-3-2-16,-2-2-1 15,0-5-16-15,0 1-21 16,0-1-40-16,0 0-28 15,0 0-114-15</inkml:trace>
          <inkml:trace contextRef="#ctx0" brushRef="#br0" timeOffset="833.5907">21947 2990 175 0,'0'0'62'16,"0"0"-42"-16,0 0 33 16,0 0-10-16,0 0-16 15,0 0-16-15,117-9-11 16,-85 2-1-16,2-1-24 16,-2 2-34-16,-8-1-65 15</inkml:trace>
          <inkml:trace contextRef="#ctx0" brushRef="#br0" timeOffset="607.4275">21892 2889 226 0,'0'0'7'16,"0"0"41"-16,0 0-8 15,0 0-15-15,0 0-18 16,113 0-3-16,-89 0-4 16,-2-4-6-16,-1 0-15 15,-5-1-24-15,-7 5-31 16,-2 0-48-16</inkml:trace>
          <inkml:trace contextRef="#ctx0" brushRef="#br0" timeOffset="217.1559">21761 2617 308 0,'0'0'16'0,"0"0"47"16,0 0 3-16,0 0-29 15,0 0-23-15,0 0-14 16,4 0 0-16,4 0-16 16,6 0-21-16,0 0-51 15,3 0-55-15</inkml:trace>
          <inkml:trace contextRef="#ctx0" brushRef="#br0" timeOffset="-1905.3749">22307 1308 35 0,'0'0'147'15,"0"0"-145"-15,0 0 1 16,0 0 34-16,0 0 13 16,0 0-2-16,39 98-15 15,-32-68-5-15,1-3 10 16,3-8-13-16,-7-2-15 16,0-8-4-16,-4-4-2 0,0-3-1 15,0-2 4 1,0 0-1-16,0 0 4 0,0 0 1 15,0 0 1-15,0 0-7 16,-19-9-5-16,-3-6-8 16,-3 2-2-16,-6 2-6 15,-1-1 2-15,-6 6 1 16,-5 3 0-16,-3 3 1 16,-1 0 9-16,5 3 1 15,2 11 0-15,4 0 0 16,5 4 1-16,5 0 0 15,6 2 1-15,4 1-2 16,5 0 1-16,3 1 1 16,7-2 1-16,1 0 3 15,0-1 1-15,1-4-1 0,18-1 1 16,7 3-4-16,10-3 4 16,4-1 3-16,7-2-5 15,-2-2-3-15,-8-3 1 16,-4 3 4-16,-11-2-5 15,-11-2 0-15,-7 4-4 16,-4 0-4-16,0 5 8 16,-15 7 2-16,-19 3-2 15,-12 4-2-15,-15 0-10 16,-6 0 3-16,-6 0-5 16,1-1 6-16,2 0 7 15,3-1 1-15,5-2 0 0,8 5 1 16,11-2 5-1,12-3 2-15,22-2-4 0,9 0 1 16,0-3-5-16,24 0 7 16,12-6 2-16,12-5 5 15,9-5 2-15,3-3-9 16,6 0-1-16,6-6 10 16,-2-8-2-16,1-2 9 15,-1 5-1-15,-3 0-3 16,-1 1-5-16,-1 1-5 15,-5 2-5-15,-5 3-3 16,-12 4-1-16,-13 0 0 16,-13 0-5-16,-13 0-2 15,-4 0-13-15,0 0 8 16,0 0-14-16,0 0-20 0,-5 0 9 16,-3 0-17-16,-4 3-28 15,4 1-37-15</inkml:trace>
        </inkml:traceGroup>
        <inkml:traceGroup>
          <inkml:annotationXML>
            <emma:emma xmlns:emma="http://www.w3.org/2003/04/emma" version="1.0">
              <emma:interpretation id="{0918A5A7-8A9C-4323-87E5-48EE8B70424D}" emma:medium="tactile" emma:mode="ink">
                <msink:context xmlns:msink="http://schemas.microsoft.com/ink/2010/main" type="inkWord" rotatedBoundingBox="23754,2118 23770,1829 24138,1849 24123,2137"/>
              </emma:interpretation>
              <emma:one-of disjunction-type="recognition" id="oneOf1">
                <emma:interpretation id="interp5" emma:lang="pt-BR" emma:confidence="0">
                  <emma:literal>s</emma:literal>
                </emma:interpretation>
                <emma:interpretation id="interp6" emma:lang="pt-BR" emma:confidence="0">
                  <emma:literal>S</emma:literal>
                </emma:interpretation>
                <emma:interpretation id="interp7" emma:lang="pt-BR" emma:confidence="0">
                  <emma:literal>5</emma:literal>
                </emma:interpretation>
                <emma:interpretation id="interp8" emma:lang="pt-BR" emma:confidence="0">
                  <emma:literal>D</emma:literal>
                </emma:interpretation>
                <emma:interpretation id="interp9" emma:lang="pt-BR" emma:confidence="0">
                  <emma:literal>.</emma:literal>
                </emma:interpretation>
              </emma:one-of>
            </emma:emma>
          </inkml:annotationXML>
          <inkml:trace contextRef="#ctx0" brushRef="#br0" timeOffset="1863.2514">21906 894 97 0,'0'0'102'0,"0"0"-75"16,0 0 21-16,0 0-12 15,0 0-3-15,0 0 0 16,38 79-9-16,-26-47 10 16,3 3-6-16,-6-3-14 0,2-3-3 15,-1-6-1-15,-4-8-4 16,-2-6-2-16,-2-6-1 15,0-3-1-15,-2 0-1 16,0 0 5-16,2 0 4 16,-2-4-2-16,0-15-4 15,0-8-4-15,2 0-1 16,0-2-2-16,2 1-5 16,2 1-10-16,4 2 2 15,5 7-10-15,2 6 12 16,2 10-2-16,3 2 10 15,-6 0 3-15,2 7-2 16,0 15 3-16,-3 6 2 16,-2 1 0-16,-2 6 8 0,-3-4 1 15,0-2 4-15,-3-6-4 16,4-2-5-16,-3-8-4 16,-2-3 0-16,3-2-6 15,-4-1-58-15,1-1-118 16</inkml:trace>
        </inkml:traceGroup>
      </inkml:traceGroup>
    </inkml:traceGroup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5-04T02:34:19.391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EBF725A-6381-420E-A76B-251A126D5AD4}" emma:medium="tactile" emma:mode="ink">
          <msink:context xmlns:msink="http://schemas.microsoft.com/ink/2010/main" type="writingRegion" rotatedBoundingBox="24127,2400 25388,2400 25388,3713 24127,3713"/>
        </emma:interpretation>
      </emma:emma>
    </inkml:annotationXML>
    <inkml:traceGroup>
      <inkml:annotationXML>
        <emma:emma xmlns:emma="http://www.w3.org/2003/04/emma" version="1.0">
          <emma:interpretation id="{02BDE7FF-EE64-4E3E-BAEC-3146CC3C56F5}" emma:medium="tactile" emma:mode="ink">
            <msink:context xmlns:msink="http://schemas.microsoft.com/ink/2010/main" type="paragraph" rotatedBoundingBox="24127,2400 25388,2400 25388,3713 24127,371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848A369-E310-4BA7-8E29-1F9248C0997C}" emma:medium="tactile" emma:mode="ink">
              <msink:context xmlns:msink="http://schemas.microsoft.com/ink/2010/main" type="line" rotatedBoundingBox="24127,2400 25388,2400 25388,3713 24127,3713"/>
            </emma:interpretation>
          </emma:emma>
        </inkml:annotationXML>
        <inkml:traceGroup>
          <inkml:annotationXML>
            <emma:emma xmlns:emma="http://www.w3.org/2003/04/emma" version="1.0">
              <emma:interpretation id="{A9F2FF32-996B-42BF-B165-D0C455D15709}" emma:medium="tactile" emma:mode="ink">
                <msink:context xmlns:msink="http://schemas.microsoft.com/ink/2010/main" type="inkWord" rotatedBoundingBox="24127,2400 25388,2400 25388,3713 24127,3713"/>
              </emma:interpretation>
              <emma:one-of disjunction-type="recognition" id="oneOf0">
                <emma:interpretation id="interp0" emma:lang="pt-BR" emma:confidence="0">
                  <emma:literal>ii</emma:literal>
                </emma:interpretation>
                <emma:interpretation id="interp1" emma:lang="pt-BR" emma:confidence="0">
                  <emma:literal>' x i</emma:literal>
                </emma:interpretation>
                <emma:interpretation id="interp2" emma:lang="pt-BR" emma:confidence="0">
                  <emma:literal>' xi</emma:literal>
                </emma:interpretation>
                <emma:interpretation id="interp3" emma:lang="pt-BR" emma:confidence="0">
                  <emma:literal>\ x i</emma:literal>
                </emma:interpretation>
                <emma:interpretation id="interp4" emma:lang="pt-BR" emma:confidence="0">
                  <emma:literal>\ xi</emma:literal>
                </emma:interpretation>
              </emma:one-of>
            </emma:emma>
          </inkml:annotationXML>
          <inkml:trace contextRef="#ctx0" brushRef="#br0">22263 2574 78 0,'0'0'232'15,"0"0"-230"-15,0 0 16 16,0 0 20-16,0 0 10 16,0 0-4-16,43 93-31 15,-34-70-6-15,-1 1-1 0,3-3-6 16,1-3 0-16,-5-7-16 16,0-5-40-16,-6-2-39 15,2-1-62-15</inkml:trace>
          <inkml:trace contextRef="#ctx0" brushRef="#br0" timeOffset="-2055.5329">23119 1464 324 0,'0'0'9'16,"0"0"-4"-16,0 0 0 15,0 0 35-15,0 0 6 16,-68 128-16-16,42-85-7 16,-2-3-4-16,1-4-16 15,3-3-2-15,6-10-1 16,2-2 0-16,6-7-4 0,2-5-4 15,4 0-10-15,2-6-16 16,2 0-18-16,0 0-9 16,0-3-25-16,18 0-31 15</inkml:trace>
          <inkml:trace contextRef="#ctx0" brushRef="#br0" timeOffset="-2328.7251">22763 1569 67 0,'0'0'122'0,"0"0"-77"15,0 0 1 1,0 0-12-16,0 0-15 0,0 0 8 15,36 28 15-15,-2-1-13 16,9 2 0-16,7 6 0 16,5-2-6-16,-1 1 1 15,1 1-3-15,-9-8-8 16,-10-2-5-16,-9-7-6 16,-10-7-1-16,-6-8 0 15,-7-1-1-15,-3-2-3 16,-1 0-12-16,0 0-21 15,0 0-22-15,0 0-30 16,0-2-53-16</inkml:trace>
          <inkml:trace contextRef="#ctx0" brushRef="#br0" timeOffset="-1844.3825">23422 1731 78 0,'0'0'99'0,"0"0"-75"15,0 0 28-15,0 0 2 0,0 0-18 16,46 116-15-16,-38-87 2 16,0-5-3-16,3-5-12 15,-3-6-7-15,0-5-1 16,-4-7-34-16,0-1-55 15,1-4-63-15</inkml:trace>
          <inkml:trace contextRef="#ctx0" brushRef="#br0" timeOffset="-1688.2604">23472 1517 346 0,'0'0'10'0,"0"0"-8"0,0 0-2 16,0 0-1-16,0 0-55 16,0 0-80-16</inkml:trace>
        </inkml:traceGroup>
      </inkml:traceGroup>
    </inkml:traceGroup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5-04T02:34:33.213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FB2BF21-1B2C-480E-BEF7-FA8EC826E455}" emma:medium="tactile" emma:mode="ink">
          <msink:context xmlns:msink="http://schemas.microsoft.com/ink/2010/main" type="writingRegion" rotatedBoundingBox="3968,5913 8143,5520 8228,6427 4053,6819"/>
        </emma:interpretation>
      </emma:emma>
    </inkml:annotationXML>
    <inkml:traceGroup>
      <inkml:annotationXML>
        <emma:emma xmlns:emma="http://www.w3.org/2003/04/emma" version="1.0">
          <emma:interpretation id="{DB188F9B-CE58-4A95-8B51-3588BFC92BC5}" emma:medium="tactile" emma:mode="ink">
            <msink:context xmlns:msink="http://schemas.microsoft.com/ink/2010/main" type="paragraph" rotatedBoundingBox="3968,5913 8143,5520 8228,6427 4053,681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B2FBC78-0A13-4BF4-819C-91969BAE4269}" emma:medium="tactile" emma:mode="ink">
              <msink:context xmlns:msink="http://schemas.microsoft.com/ink/2010/main" type="line" rotatedBoundingBox="3968,5913 8143,5520 8228,6427 4053,6819"/>
            </emma:interpretation>
          </emma:emma>
        </inkml:annotationXML>
        <inkml:traceGroup>
          <inkml:annotationXML>
            <emma:emma xmlns:emma="http://www.w3.org/2003/04/emma" version="1.0">
              <emma:interpretation id="{458BD115-1A19-4E7C-BED1-1AB0997593B6}" emma:medium="tactile" emma:mode="ink">
                <msink:context xmlns:msink="http://schemas.microsoft.com/ink/2010/main" type="inkWord" rotatedBoundingBox="3968,5913 8143,5520 8228,6427 4053,6819"/>
              </emma:interpretation>
              <emma:one-of disjunction-type="recognition" id="oneOf0">
                <emma:interpretation id="interp0" emma:lang="pt-BR" emma:confidence="0">
                  <emma:literal>1844</emma:literal>
                </emma:interpretation>
                <emma:interpretation id="interp1" emma:lang="pt-BR" emma:confidence="0">
                  <emma:literal>4844</emma:literal>
                </emma:interpretation>
                <emma:interpretation id="interp2" emma:lang="pt-BR" emma:confidence="0">
                  <emma:literal>Xi=8414</emma:literal>
                </emma:interpretation>
                <emma:interpretation id="interp3" emma:lang="pt-BR" emma:confidence="0">
                  <emma:literal>Xi=84,4</emma:literal>
                </emma:interpretation>
                <emma:interpretation id="interp4" emma:lang="pt-BR" emma:confidence="0">
                  <emma:literal>X.,=84,4</emma:literal>
                </emma:interpretation>
              </emma:one-of>
            </emma:emma>
          </inkml:annotationXML>
          <inkml:trace contextRef="#ctx0" brushRef="#br0">4129 800 177 0,'0'0'3'0,"0"0"29"15,0 0 15-15,109 102 1 16,-76-69-12-16,0 5-13 15,-3-3 7-15,-1-3-10 16,-13-9-7-16,-4 0-10 16,-6-12 1-16,-2-6-2 15,-4 3 3-15,0-5 1 16,-22 4 2-16,-14 0-8 16,-7-2-8-16,1-5-16 0,-5 0 9 15,11 0 1 1,7-17 1-16,12-1 3 0,5-11 2 15,12-9-7-15,0-6-20 16,4-11 23-16,16 0-6 16,2 2 11-16,6-4 0 15,-10 1-3-15,-1 2 8 16,-5 2 2-16,-8 10 14 16,-4 9 13-16,0 7 3 15,0 13 3-15,-12 11-2 16,-9 2-8-16,-9 0-16 15,-12 15-7-15,-9 18-4 16,-6 6-6-16,12 2-26 16,11-1-24-16,6-1-32 0,9-6-70 15</inkml:trace>
          <inkml:trace contextRef="#ctx0" brushRef="#br0" timeOffset="561.3976">4905 417 125 0,'0'0'160'15,"0"0"-160"-15,0 0 17 0,0 0 24 16,-137 98-1-1,103-63-16-15,6-1-10 0,5-9-4 16,7 2-3-16,12-7-2 16,4-8-5-16,0 3 0 15,0-7-3-15,8-1 1 16,15-1 0-16,9-1 2 16,2-4 1-16,3 2-1 15,5-1-3-15,-4-2-11 16,-2 0-6-16,-9 4 3 15,-4-4 5-15,-5 0-4 16,-1 0-3-16,-1 0 6 0,-4-6 4 16,-4-7 8-16,-4-1-2 15,0 5 2-15,-4-3 1 16,0 3 0-16,0 1 4 16,0 3 10-16,0 5 7 15,0 0 4-15,0 0-6 16,0 0-12-16,0 0-7 15,0 18 5-15,0 7 5 16,0 8 3-16,0 7 3 16,0 6-3-16,0 4-4 0,0 3-2 15,0-8-2 1,-3-3-4-16,3-11-1 16,0-12 0-16,0-6-9 15,0-8-31-15,0 0-44 0,10-5-67 16</inkml:trace>
          <inkml:trace contextRef="#ctx0" brushRef="#br0" timeOffset="773.6218">5215 986 188 0,'0'0'15'0,"0"0"34"15,6 124 18-15,-6-80-19 0,2-7-13 16,-2 1-20-16,5-8-12 16,-5-10-3-16,0-6-24 15,4-7-67-15,4-7-114 16</inkml:trace>
          <inkml:trace contextRef="#ctx0" brushRef="#br0" timeOffset="1092.8457">5573 396 269 0,'0'0'50'0,"0"0"-50"0,0 0 40 16,3 133 15-16,-11-85-29 15,-4 0-11-15,-4-5-8 16,8-5-2-16,0-4-3 16,2-9-1-16,6-7-1 15,0-5-1-15,0-4-2 16,10-3-1-16,10 1 4 16,8-1-2-16,7-1-5 15,-1 4-16-15,2-1-11 16,-1-4-3-16,-6-2-3 15,0-2-5-15,-5 0-22 16,-7-9-24-16</inkml:trace>
          <inkml:trace contextRef="#ctx0" brushRef="#br0" timeOffset="1372.0451">5837 728 28 0,'0'0'79'16,"0"0"-19"-16,0 0 11 16,0 0-15-16,0 0-7 15,0 0-1-15,0-89-17 16,0 92-24-16,0 18 4 15,4 11 12-15,-1 5 1 16,1 9-2-16,0 5-2 16,4 8 9-16,-2 1-4 15,2-4-7-15,1-6-2 16,-5-9-6-16,0-9-4 0,0-14-3 16,-4-4-1-16,4-8-1 15,-4-6 0 1,0 0-1-16,0 4 0 0,0-4-1 15,0 0-16-15,0 0-17 16,4 0-26-16,-4 0-23 16,0 5-57-16,0 4-99 15</inkml:trace>
          <inkml:trace contextRef="#ctx0" brushRef="#br0" timeOffset="-3073.1744">1663 868 238 0,'0'0'1'0,"0"0"28"16,0 0 15-16,0 0-3 15,142 29-7-15,-100 8-1 16,6 2-7-16,-1 10-4 16,-1-3-9-16,-3 1-1 15,-3-2-2-15,-10-7-6 0,-6-7-2 16,-11-5-1-16,1-7-1 15,-10-6-1-15,-4-7-15 16,0-2-28-16,0-4-39 16,0 0-2-16,-4 0-140 15</inkml:trace>
          <inkml:trace contextRef="#ctx0" brushRef="#br0" timeOffset="-2886.0432">2004 800 295 0,'0'0'5'15,"0"0"-3"-15,0 0 36 16,-12 95 18-16,0-43-16 16,0 1-5-16,-6-3-6 15,6 2-15-15,-4-3-9 16,4-9-4-16,2-2-1 15,5-8-4-15,5-7-24 16,0-9-31-16,5-5-48 16,17-5-39-16</inkml:trace>
          <inkml:trace contextRef="#ctx0" brushRef="#br0" timeOffset="-2676.8938">2480 1189 192 0,'0'0'24'0,"0"0"26"15,0 0 3-15,42 113-7 16,-26-80-17-16,-6-7-23 16,3-6-4-16,-1-3-2 15,-4-7-34-15,-4-4-76 16,0-6-148-16</inkml:trace>
          <inkml:trace contextRef="#ctx0" brushRef="#br0" timeOffset="-2498.7694">2431 971 271 0,'0'0'34'0,"0"0"4"16,0 0-33-16,0 0-5 15,0 0-10-15,0 0-60 16,67 15-173-16</inkml:trace>
          <inkml:trace contextRef="#ctx0" brushRef="#br0" timeOffset="-2196.5554">3065 1127 282 0,'0'0'13'0,"0"0"48"16,0 0-13-16,0 0-12 16,0 0-11-16,151-14-13 15,-97 8-5-15,5 0-7 16,-15 2-2-16,-6 0-33 16,-18 4-49-16,-12 0-31 15,-8 0-58-15</inkml:trace>
          <inkml:trace contextRef="#ctx0" brushRef="#br0" timeOffset="-1814.283">3189 1234 112 0,'0'0'23'0,"0"0"54"0,0 0-4 16,0 0-21-1,0 0 0-15,0 0-17 0,129 30-21 16,-90-30-7-16,-5 0-7 15,-10 0-7-15,-8 0-35 16,-4 0-34-16,-10 0-28 16,3 0-81-16</inkml:trace>
        </inkml:traceGroup>
      </inkml:traceGroup>
    </inkml:traceGroup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5-04T02:34:28.722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3EB46B4-217C-4C7F-9AD0-EFFFDEE59CB7}" emma:medium="tactile" emma:mode="ink">
          <msink:context xmlns:msink="http://schemas.microsoft.com/ink/2010/main" type="writingRegion" rotatedBoundingBox="2150,5192 19394,5019 19525,18078 2281,18251"/>
        </emma:interpretation>
      </emma:emma>
    </inkml:annotationXML>
    <inkml:traceGroup>
      <inkml:annotationXML>
        <emma:emma xmlns:emma="http://www.w3.org/2003/04/emma" version="1.0">
          <emma:interpretation id="{5E88BA39-4D63-4975-A7AF-E943C9FB6DBE}" emma:medium="tactile" emma:mode="ink">
            <msink:context xmlns:msink="http://schemas.microsoft.com/ink/2010/main" type="paragraph" rotatedBoundingBox="3439,5139 3582,7762 2224,7836 2081,52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ACDDAA3-6D06-4B58-9A92-CE4911433590}" emma:medium="tactile" emma:mode="ink">
              <msink:context xmlns:msink="http://schemas.microsoft.com/ink/2010/main" type="line" rotatedBoundingBox="3439,5139 3582,7762 2224,7836 2081,5214"/>
            </emma:interpretation>
          </emma:emma>
        </inkml:annotationXML>
        <inkml:traceGroup>
          <inkml:annotationXML>
            <emma:emma xmlns:emma="http://www.w3.org/2003/04/emma" version="1.0">
              <emma:interpretation id="{4A561305-0916-4DA3-A2CA-5A26D4FA03F7}" emma:medium="tactile" emma:mode="ink">
                <msink:context xmlns:msink="http://schemas.microsoft.com/ink/2010/main" type="inkWord" rotatedBoundingBox="3439,5139 3582,7762 2224,7836 2081,5214"/>
              </emma:interpretation>
              <emma:one-of disjunction-type="recognition" id="oneOf0">
                <emma:interpretation id="interp0" emma:lang="pt-BR" emma:confidence="0">
                  <emma:literal>croá</emma:literal>
                </emma:interpretation>
                <emma:interpretation id="interp1" emma:lang="pt-BR" emma:confidence="0">
                  <emma:literal>-né</emma:literal>
                </emma:interpretation>
                <emma:interpretation id="interp2" emma:lang="pt-BR" emma:confidence="0">
                  <emma:literal>ce....</emma:literal>
                </emma:interpretation>
                <emma:interpretation id="interp3" emma:lang="pt-BR" emma:confidence="0">
                  <emma:literal>cor....</emma:literal>
                </emma:interpretation>
                <emma:interpretation id="interp4" emma:lang="pt-BR" emma:confidence="0">
                  <emma:literal>-evoé</emma:literal>
                </emma:interpretation>
              </emma:one-of>
            </emma:emma>
          </inkml:annotationXML>
          <inkml:trace contextRef="#ctx0" brushRef="#br0">459-1811 264 0,'0'0'20'0,"0"0"-5"16,0 0 27-16,0 0-15 15,0 0-12-15,63 111-7 16,-51-72-2-16,0-7-6 16,-3-7-7-16,4-7-46 15,-9-5-57-15,0-9-104 0</inkml:trace>
          <inkml:trace contextRef="#ctx0" brushRef="#br0" timeOffset="-345.2432">50-1711 187 0,'0'0'5'0,"0"0"50"15,0 0-25-15,113-41-26 0,-85 32-4 16,-5 9-22-16,-11 0-24 16,-8 0-43-16</inkml:trace>
          <inkml:trace contextRef="#ctx0" brushRef="#br0" timeOffset="-720.535">-180-1696 187 0,'0'0'90'0,"0"0"-89"16,0 0 37-16,0 0-13 15,0 0 2-15,0 0 8 16,43 72-8-16,-27-46-1 0,-4-5-14 16,-4-4-10-16,-2-4 0 15,-2-4-2-15,-4-7-6 16,0-2-41-16,0 0-29 16,0 0-27-16</inkml:trace>
          <inkml:trace contextRef="#ctx0" brushRef="#br0" timeOffset="-197.1374">101-1564 25 0,'0'0'76'16,"0"0"-7"-16,0 0-19 16,121-22-22-16,-75 6-27 0,-6-2-1 15,-6 5-46 1,-2 0-157-16</inkml:trace>
          <inkml:trace contextRef="#ctx0" brushRef="#br0" timeOffset="-1137.8296">546-3466 156 0,'0'0'10'16,"0"0"3"-16,0 0 19 15,0 0 8-15,0 0-12 16,0 0-5-16,0 0 2 0,0 0-4 15,58-9-1 1,-48 18-1-16,3 2-1 0,7 6-4 16,-8 1 0-16,6 2-4 15,-6-2-5-15,-4-1-4 16,0-4 0-16,-4-3 0 16,0-9-1-16,-4-1 1 15,0 0 0-15,0 0 4 16,-4-4-1-16,-16-12-4 15,-10-6-2-15,-2-2-1 16,-11 2 2-16,1 0-3 16,-5 7 1-16,-5 2 1 15,-6 8-2-15,-11 5-1 16,2 0-1-16,1 0 3 16,8 15-2-16,7-1 4 0,11 4 1 15,14 1 0 1,2 1 0-16,12 0 1 0,2-1-1 15,10-1 0-15,0 3 5 16,6-7-5-16,22 4 0 16,10-1 1-16,6-5 1 15,11-1 4-15,-1 1-4 16,-4-6 1-16,-3 7-1 16,-8-4-1-16,-16-1 0 15,-7 1-1-15,-12-4-2 16,-4 2 0-16,0 10 2 15,-20 5 8-15,-22 7-3 16,-17 7-4-16,-11 2-1 0,-8 1 0 16,1 0 1-16,-2 1-1 15,9 2 0-15,7 1 1 16,13 2-1-16,11-3 0 16,15 2 0-16,16-4 0 15,8-8 0-15,0 3-2 16,24-8 0-16,23-4-1 15,11-6 1-15,17-10 2 16,18-7 1-16,12 0 1 16,12-3 0-16,0-18-2 15,-1 7 2-15,5-1 0 16,-4 6 6-16,-10 0 4 16,-10 2 0-16,-23 2-2 15,-23 5-4-15,-26 0-4 0,-8 0-1 16,-17 0 0-16,0 0 3 15,0 0 17-15,0 0-7 16,0 0 0-16,0 0-3 16,0 0-5-16,0 0-2 15,0-2-3-15,0-4 1 16,-4 0-1-16,0-6-1 16,-5 0 0-16,4-3-1 15,-3-3 1-15,0-1-2 16,0-6-3-16,0 4 0 15,-4 3-1-15,4 5-9 16,-3 4-12-16,-1 8-23 0,-4 1-30 16,-9 6-47-16</inkml:trace>
          <inkml:trace contextRef="#ctx0" brushRef="#br0" timeOffset="749.5928">-160-4141 165 0,'0'0'18'15,"0"0"5"-15,0 0 26 16,0 0-15-16,0 0-6 16,0 0 0-16,105 79-1 15,-88-61 1-15,1-1-4 16,-6-7-12-16,-8-4-7 16,0-2-1-16,-4-4-1 0,0 0 2 15,0 0 0-15,0 0-1 16,0 0-4-16,0-10-7 15,0-7-25-15,0-2-9 16,0-7-3-16,0 3-2 16,0-1-4-16,8 9-4 15,5 0 23-15,8 6 12 16,-1 3 17-16,7 6 2 16,-3 0 18-16,-1 6 15 15,0 15 9-15,1 5-9 16,-1 1-3-16,-7 2-2 15,-1-2-6-15,-3-3-5 16,-4-3-11-16,-1-3-4 0,-3-5-2 16,-4-2-3-16,4-3-39 15,0 1-53-15</inkml:trace>
          <inkml:trace contextRef="#ctx0" brushRef="#br0" timeOffset="-550.4154">-230-2009 289 0,'0'0'34'15,"0"0"-30"-15,0 0 9 0,0 0-13 16,0 0-12-16,0 0-48 15,89-14-39-15</inkml:trace>
        </inkml:traceGroup>
      </inkml:traceGroup>
    </inkml:traceGroup>
    <inkml:traceGroup>
      <inkml:annotationXML>
        <emma:emma xmlns:emma="http://www.w3.org/2003/04/emma" version="1.0">
          <emma:interpretation id="{D59B6DFD-501E-4683-A286-EF4B9A3FA7E4}" emma:medium="tactile" emma:mode="ink">
            <msink:context xmlns:msink="http://schemas.microsoft.com/ink/2010/main" type="paragraph" rotatedBoundingBox="2453,9236 4551,8883 4643,9428 2545,978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2862790-008C-48D1-8B60-A576B6A084E5}" emma:medium="tactile" emma:mode="ink">
              <msink:context xmlns:msink="http://schemas.microsoft.com/ink/2010/main" type="line" rotatedBoundingBox="2453,9236 4551,8883 4643,9428 2545,9781"/>
            </emma:interpretation>
          </emma:emma>
        </inkml:annotationXML>
        <inkml:traceGroup>
          <inkml:annotationXML>
            <emma:emma xmlns:emma="http://www.w3.org/2003/04/emma" version="1.0">
              <emma:interpretation id="{4B393266-5031-4CB4-92CE-21F6883872F4}" emma:medium="tactile" emma:mode="ink">
                <msink:context xmlns:msink="http://schemas.microsoft.com/ink/2010/main" type="inkWord" rotatedBoundingBox="2453,9236 4551,8883 4643,9428 2545,9781"/>
              </emma:interpretation>
              <emma:one-of disjunction-type="recognition" id="oneOf1">
                <emma:interpretation id="interp5" emma:lang="pt-BR" emma:confidence="0">
                  <emma:literal>n.10</emma:literal>
                </emma:interpretation>
                <emma:interpretation id="interp6" emma:lang="pt-BR" emma:confidence="0">
                  <emma:literal>n. 10</emma:literal>
                </emma:interpretation>
                <emma:interpretation id="interp7" emma:lang="pt-BR" emma:confidence="0">
                  <emma:literal>n.. 10</emma:literal>
                </emma:interpretation>
                <emma:interpretation id="interp8" emma:lang="pt-BR" emma:confidence="0">
                  <emma:literal>n.70</emma:literal>
                </emma:interpretation>
                <emma:interpretation id="interp9" emma:lang="pt-BR" emma:confidence="0">
                  <emma:literal>na 10</emma:literal>
                </emma:interpretation>
              </emma:one-of>
            </emma:emma>
          </inkml:annotationXML>
          <inkml:trace contextRef="#ctx0" brushRef="#br0" timeOffset="8076.3062">0 28 278 0,'0'0'4'0,"0"0"-1"16,0 0 14-16,0 0 17 15,66 107 1-15,-47-75-6 16,1-3 0-16,0-3-6 16,-9-4-4-16,0-8-3 15,-7-4-5-15,-4-5-3 16,0-5-1-16,0 0 6 15,0 0 6-15,0 0-3 16,0-6-8-16,0-15-8 0,0-11-4 16,0 3-5-16,0-6-4 15,0 3-4-15,0-3 2 16,0 9-5-16,0-1-3 16,20 8 3-16,4 14 15 15,3 1 2-15,4 4 0 16,0 5 3-16,-7 16 0 15,2-1 1-15,-2 10 2 16,-4-1 5-16,-1 3 2 16,-3 1 2-16,-8-7-1 15,0-1 2-15,-4-2-3 16,-4-11-6-16,0 0-2 0,4-9-2 16,-2 2 0-16,-2-5-13 15,4 0-30-15,0 0-47 16,4 0-43-16</inkml:trace>
          <inkml:trace contextRef="#ctx0" brushRef="#br0" timeOffset="8259.4363">689 57 282 0,'0'0'0'15,"0"0"56"-15,0 0-3 0,133 0-14 16,-90 0-33-16,1-4-6 16,-10-1-9-16,-9 0-51 15,-3 5-59-15</inkml:trace>
          <inkml:trace contextRef="#ctx0" brushRef="#br0" timeOffset="8409.5418">905 222 175 0,'0'0'27'16,"0"0"42"-16,0 0-10 15,0 0-15-15,0 0-19 16,113-4-25-16,-71-12-8 0,1-1-52 16,-8 3-79-16</inkml:trace>
          <inkml:trace contextRef="#ctx0" brushRef="#br0" timeOffset="8647.7113">1407-261 262 0,'0'0'47'15,"0"0"-47"-15,0 0 31 16,0 0 15-16,74 127-5 0,-58-74-9 15,-1-1-7 1,1-2-8-16,-4-9-11 0,4-3-6 16,-6-8 0-16,2-12-7 15,-4-7-21-15,0-11-30 16,0 0-40-16,0 0-31 16</inkml:trace>
          <inkml:trace contextRef="#ctx0" brushRef="#br0" timeOffset="8997.9597">1739 7 177 0,'0'0'35'16,"0"0"27"-16,0 0 4 0,0 0-10 15,118 97-11-15,-76-96-10 16,-4-1 0-16,3-5-9 15,4-17-8-15,-6-8-12 16,-11-7-4-16,-5 3 2 16,-12-5-3-16,-11-2 2 15,0-3-3-15,-4-4 5 16,-26-5-5-16,-6-1 0 16,-14 2-12-16,-5 9 1 15,1 20 4-15,-1 14 5 16,5 9-1-16,6 7-1 15,5 22-1-15,10 14 3 0,12 7 0 16,9 11-1-16,8 1-15 16,8 3-17-16,26-2-43 15,2-3-45-15</inkml:trace>
        </inkml:traceGroup>
      </inkml:traceGroup>
    </inkml:traceGroup>
    <inkml:traceGroup>
      <inkml:annotationXML>
        <emma:emma xmlns:emma="http://www.w3.org/2003/04/emma" version="1.0">
          <emma:interpretation id="{2FA80C6E-0CEE-46E2-905C-1E2B0E98CE0C}" emma:medium="tactile" emma:mode="ink">
            <msink:context xmlns:msink="http://schemas.microsoft.com/ink/2010/main" type="paragraph" rotatedBoundingBox="2231,10820 6134,10928 6103,12074 2199,1196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BE65F24-FE65-4A02-A566-1B3C62624536}" emma:medium="tactile" emma:mode="ink">
              <msink:context xmlns:msink="http://schemas.microsoft.com/ink/2010/main" type="line" rotatedBoundingBox="2231,10820 6134,10928 6103,12074 2199,11966"/>
            </emma:interpretation>
          </emma:emma>
        </inkml:annotationXML>
        <inkml:traceGroup>
          <inkml:annotationXML>
            <emma:emma xmlns:emma="http://www.w3.org/2003/04/emma" version="1.0">
              <emma:interpretation id="{888CF338-AF40-4D16-903B-DF89FDF4C2AA}" emma:medium="tactile" emma:mode="ink">
                <msink:context xmlns:msink="http://schemas.microsoft.com/ink/2010/main" type="inkWord" rotatedBoundingBox="2231,10820 3971,10868 3940,12014 2199,11966"/>
              </emma:interpretation>
              <emma:one-of disjunction-type="recognition" id="oneOf2">
                <emma:interpretation id="interp10" emma:lang="pt-BR" emma:confidence="0">
                  <emma:literal>Aie</emma:literal>
                </emma:interpretation>
                <emma:interpretation id="interp11" emma:lang="pt-BR" emma:confidence="0">
                  <emma:literal>aie</emma:literal>
                </emma:interpretation>
                <emma:interpretation id="interp12" emma:lang="pt-BR" emma:confidence="0">
                  <emma:literal>exe</emma:literal>
                </emma:interpretation>
                <emma:interpretation id="interp13" emma:lang="pt-BR" emma:confidence="0">
                  <emma:literal>Fé</emma:literal>
                </emma:interpretation>
                <emma:interpretation id="interp14" emma:lang="pt-BR" emma:confidence="0">
                  <emma:literal>axe</emma:literal>
                </emma:interpretation>
              </emma:one-of>
            </emma:emma>
          </inkml:annotationXML>
          <inkml:trace contextRef="#ctx0" brushRef="#br0" timeOffset="12149.7095">869 2355 297 0,'0'0'10'16,"0"0"-10"-16,0 0 14 16,117 4 5-16,-67-12-13 15,-6-4-6-15,2-1-13 0,-11 8-23 16,-15-4-50-16,-8 9-33 16</inkml:trace>
          <inkml:trace contextRef="#ctx0" brushRef="#br0" timeOffset="12290.809">1146 2389 57 0,'0'0'48'0,"0"0"1"16,0 0-2-16,0 0-1 15,0 0-14-15,0 0-18 16,124 24-7-16,-88-28-7 16,-2 0-20-16,-2-1-48 15,-9 1-106-15</inkml:trace>
          <inkml:trace contextRef="#ctx0" brushRef="#br0" timeOffset="15155.523">1040 2394 87 0,'0'0'35'0,"0"0"26"16,0 0-7-16,0 0-11 15,0 0-13-15,0 0 4 16,-18-5 0-16,18 5-5 16,0 0-5-16,0 0-4 0,0 0-2 15,0 0-4-15,0 0-5 16,0 0-4-16,0 0-5 16,0 0-2-16,14 1 2 15,14 5 5-15,15 1-4 16,7-7 2-16,9 0-1 15,3 0 3-15,0 0-5 16,-11-9-11-16,-11 0 3 16,-18 5-5-16,-10 0-7 15,-8 4 4-15,-4 0-5 0,0 0-5 16,-16 0-43 0,-2 0-32-16,-2 0-125 0</inkml:trace>
          <inkml:trace contextRef="#ctx0" brushRef="#br0" timeOffset="11751.4304">-254 1692 224 0,'0'0'38'0,"0"0"-29"15,0 0 22-15,0 0 0 0,0 0-9 16,101-105-2-16,-65 71-5 16,-2 8 8-1,-6 3 1-15,-5 4-8 0,-7 6-3 16,-4 9-2-16,-4 4-9 16,0 0 1-16,6 12-3 15,6 11 4-15,4 4 1 16,3 3-1-16,5-3-1 15,-2-6-3-15,-2-6 0 16,3-1 0-16,-8-5-1 16,0-6-21-16,-7 1-37 0,-8-2-50 15,0 1-85 1</inkml:trace>
          <inkml:trace contextRef="#ctx0" brushRef="#br0" timeOffset="11100.9737">-234 2073 274 0,'0'0'3'0,"0"0"4"16,0 0 18-16,0 0 19 15,0 0 5-15,0 0-13 16,129-36-12-16,-91 22-5 16,5 7 0-16,-3 1-6 15,-2 6-10-15,1 0-2 16,1 9 4-16,-6 18-2 15,-1 5 3-15,4 11 5 16,2 7-3-16,-3 7 1 16,-2 4 0-16,1-4-2 15,-3 0 1-15,-2-7 0 16,-6-3-2-16,0-10-3 0,-5-3-1 16,-3-12-2-1,0-5 1-15,-8-6-1 0,-4-4-1 16,2-5-3-16,-6-2-13 15,4 0-22-15,-4 0-24 16,0 0-29-16,0-5-73 16</inkml:trace>
          <inkml:trace contextRef="#ctx0" brushRef="#br0" timeOffset="11327.1274">253 2307 163 0,'0'0'135'16,"0"0"-130"-16,0 0 33 0,0 0 17 15,-120 115-3-15,92-73-19 16,1-6-8-16,7 1-15 16,4-7-8-16,12-8-2 15,0-5-1-15,4-8-24 16,0-9-50-16,16 0-34 15,8-3-5-15</inkml:trace>
          <inkml:trace contextRef="#ctx0" brushRef="#br0" timeOffset="15568.8161">846 2121 231 0,'0'0'27'15,"0"0"21"-15,0 0-4 16,0 0 9-16,0 0-9 16,140-16-11-16,-86 12 3 15,1-1-4-15,-8 1-8 16,-12-1-14-16,-7 5-7 0,-13-5-3 16,-8 5 0-1,-3 0-2-15,-4 0-13 0,4 0-33 16,-4 0-48-16,0 0-55 15</inkml:trace>
        </inkml:traceGroup>
        <inkml:traceGroup>
          <inkml:annotationXML>
            <emma:emma xmlns:emma="http://www.w3.org/2003/04/emma" version="1.0">
              <emma:interpretation id="{10A1E1D3-0066-4D4E-92BE-486E6DDB709A}" emma:medium="tactile" emma:mode="ink">
                <msink:context xmlns:msink="http://schemas.microsoft.com/ink/2010/main" type="inkWord" rotatedBoundingBox="4283,11210 6125,11261 6107,11913 4265,11863"/>
              </emma:interpretation>
              <emma:one-of disjunction-type="recognition" id="oneOf3">
                <emma:interpretation id="interp15" emma:lang="pt-BR" emma:confidence="0">
                  <emma:literal>0,12</emma:literal>
                </emma:interpretation>
                <emma:interpretation id="interp16" emma:lang="pt-BR" emma:confidence="0">
                  <emma:literal>0:12</emma:literal>
                </emma:interpretation>
                <emma:interpretation id="interp17" emma:lang="pt-BR" emma:confidence="0">
                  <emma:literal>9,12</emma:literal>
                </emma:interpretation>
                <emma:interpretation id="interp18" emma:lang="pt-BR" emma:confidence="0">
                  <emma:literal>012</emma:literal>
                </emma:interpretation>
                <emma:interpretation id="interp19" emma:lang="pt-BR" emma:confidence="0">
                  <emma:literal>0112</emma:literal>
                </emma:interpretation>
              </emma:one-of>
            </emma:emma>
          </inkml:annotationXML>
          <inkml:trace contextRef="#ctx0" brushRef="#br0" timeOffset="13370.5748">1867 2292 168 0,'0'0'7'0,"0"0"38"15,0 0 19-15,0 0-12 16,0 0-5-16,125 104-14 16,-90-97-8-16,4-5 1 15,0-2-2-15,0 0-1 16,-4-15-11-16,-7-7-5 15,2 0 0-15,-10-7-2 16,-8-2-4-16,-10-2 1 16,-2-5 0-16,0 7-1 15,-6-1 3-15,-14-3-3 16,-10 8-1-16,-2 4-4 0,-11 5-4 16,-3 10-3-16,-2 8-7 15,-2 9-2-15,-5 16 0 16,5 8-2-16,7 2 2 15,15 0 8-15,7 1 1 16,16-6-7-16,5 6-10 16,4-9-17-16,26-1-37 15,9-4-86-15</inkml:trace>
          <inkml:trace contextRef="#ctx0" brushRef="#br0" timeOffset="13566.7154">2512 2294 254 0,'0'0'6'0,"0"0"8"16,0 0 9-16,34 100 10 16,-34-67-14-16,0 2-17 15,8-10-2-15,-4-1-21 16,4-12-43-16,10-10-140 15</inkml:trace>
          <inkml:trace contextRef="#ctx0" brushRef="#br0" timeOffset="13939.9772">2935 2171 92 0,'0'0'197'0,"0"0"-186"15,0 0 27 1,40-116 7-16,-35 80-9 0,-2 7-12 16,-3-2-10-16,0 3 0 15,0 6-3-15,0 5-6 16,-4 8-2-16,4 9 0 15,0 0-3-15,0 0-3 16,0 9 1-16,0 16 2 0,0-2 0 16,0 9 1-16,8 3-1 15,11-1 1-15,-4 3-1 16,5-7 1-16,-1 0-1 16,-3-8 0-16,0-4-1 15,-8-7-24-15,2-3-46 16,-6-4-16-16,-4-3-37 15</inkml:trace>
          <inkml:trace contextRef="#ctx0" brushRef="#br0" timeOffset="14322.247">3177 1900 181 0,'0'0'2'16,"0"0"16"-16,0 0 28 16,113 5-5-16,-81 12-10 15,2 1-1-15,-6 1-1 16,-12 7-9-16,-5-1-8 16,-11 6-5-16,0-2 1 15,-17 4 1-15,-9-6-5 16,-3-1-2-16,8-2-1 15,5-2 1-15,8-5-2 0,8-1 2 16,0-1-2 0,0-3 4-16,12-3 6 0,12-3 6 15,6-3 4-15,6-3 1 16,11 0-11-16,-5-9-3 16,1-12-5-16,-3 3-2 15,-10 1-9-15,-6 3-22 16,-11 2-34-16,-9 7-50 15,-4 1-139-15</inkml:trace>
        </inkml:traceGroup>
      </inkml:traceGroup>
    </inkml:traceGroup>
    <inkml:traceGroup>
      <inkml:annotationXML>
        <emma:emma xmlns:emma="http://www.w3.org/2003/04/emma" version="1.0">
          <emma:interpretation id="{A6E28EB5-A560-4F6C-A37C-6D9FE3197513}" emma:medium="tactile" emma:mode="ink">
            <msink:context xmlns:msink="http://schemas.microsoft.com/ink/2010/main" type="paragraph" rotatedBoundingBox="3816,12882 19471,12725 19490,14626 3836,1478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63828109-7CED-4439-9AD9-69B54B306196}" emma:medium="tactile" emma:mode="ink">
              <msink:context xmlns:msink="http://schemas.microsoft.com/ink/2010/main" type="line" rotatedBoundingBox="3816,12882 19471,12725 19490,14626 3836,14783"/>
            </emma:interpretation>
          </emma:emma>
        </inkml:annotationXML>
        <inkml:traceGroup>
          <inkml:annotationXML>
            <emma:emma xmlns:emma="http://www.w3.org/2003/04/emma" version="1.0">
              <emma:interpretation id="{AFB4B329-8625-440B-97A7-1BFEC9CD790B}" emma:medium="tactile" emma:mode="ink">
                <msink:context xmlns:msink="http://schemas.microsoft.com/ink/2010/main" type="inkWord" rotatedBoundingBox="3830,14245 4157,14242 4159,14461 3832,14464"/>
              </emma:interpretation>
              <emma:one-of disjunction-type="recognition" id="oneOf4">
                <emma:interpretation id="interp20" emma:lang="pt-BR" emma:confidence="0">
                  <emma:literal>=</emma:literal>
                </emma:interpretation>
                <emma:interpretation id="interp21" emma:lang="pt-BR" emma:confidence="0">
                  <emma:literal>I</emma:literal>
                </emma:interpretation>
                <emma:interpretation id="interp22" emma:lang="pt-BR" emma:confidence="0">
                  <emma:literal>e</emma:literal>
                </emma:interpretation>
                <emma:interpretation id="interp23" emma:lang="pt-BR" emma:confidence="0">
                  <emma:literal>F</emma:literal>
                </emma:interpretation>
                <emma:interpretation id="interp24" emma:lang="pt-BR" emma:confidence="0">
                  <emma:literal>IH</emma:literal>
                </emma:interpretation>
              </emma:one-of>
            </emma:emma>
          </inkml:annotationXML>
          <inkml:trace contextRef="#ctx0" brushRef="#br0" timeOffset="34965.9747">1352 4924 151 0,'0'0'6'15,"0"0"24"-15,0 0 18 0,0 0-22 16,0 0-14-1,0 0 0-15,0 0 4 0,8 0 4 16,8 0 3-16,-1-4-4 16,5 4-4-16,4-5 4 15,6 1-1-15,2-1-4 16,3-3-4-16,-1-1-6 16,-6 5-4-16,-4 2 0 15,-5 2-4-15,-7 0-6 16,-4 0-17-16,-8 0-12 15,0 0-5-15,0 2-29 16,0 11-40-16</inkml:trace>
          <inkml:trace contextRef="#ctx0" brushRef="#br0" timeOffset="35247.2003">1415 5090 150 0,'0'0'16'15,"0"0"-5"-15,0 0 40 16,0 0 3-16,0 0-19 16,0 0-7-16,93 9 0 15,-69-9-5-15,4 0-4 16,-6 0-7-16,2 0-7 15,-8 0-3-15,-1 0-2 0,-3 0-4 16,-4 0-16-16,0 0-26 16,0 0-15-16,-4 0-35 15,0 2-111-15</inkml:trace>
        </inkml:traceGroup>
        <inkml:traceGroup>
          <inkml:annotationXML>
            <emma:emma xmlns:emma="http://www.w3.org/2003/04/emma" version="1.0">
              <emma:interpretation id="{AF6526BD-05D8-4CBC-964D-2A6F11C642F1}" emma:medium="tactile" emma:mode="ink">
                <msink:context xmlns:msink="http://schemas.microsoft.com/ink/2010/main" type="inkWord" rotatedBoundingBox="5062,13093 8025,13269 7967,14251 5004,14074"/>
              </emma:interpretation>
              <emma:one-of disjunction-type="recognition" id="oneOf5">
                <emma:interpretation id="interp25" emma:lang="pt-BR" emma:confidence="0">
                  <emma:literal>8,44:</emma:literal>
                </emma:interpretation>
                <emma:interpretation id="interp26" emma:lang="pt-BR" emma:confidence="0">
                  <emma:literal>8,4:</emma:literal>
                </emma:interpretation>
                <emma:interpretation id="interp27" emma:lang="pt-BR" emma:confidence="0">
                  <emma:literal>844:</emma:literal>
                </emma:interpretation>
                <emma:interpretation id="interp28" emma:lang="pt-BR" emma:confidence="0">
                  <emma:literal>8:44:</emma:literal>
                </emma:interpretation>
                <emma:interpretation id="interp29" emma:lang="pt-BR" emma:confidence="0">
                  <emma:literal>8444:</emma:literal>
                </emma:interpretation>
              </emma:one-of>
            </emma:emma>
          </inkml:annotationXML>
          <inkml:trace contextRef="#ctx0" brushRef="#br0" timeOffset="37887.4032">2756 4109 105 0,'0'0'8'0,"0"0"-7"16,0 0 23-16,0 0 12 16,0 0-1-16,0 0-4 15,98 81-3-15,-63-61-3 16,0 2-4-16,0 8-2 15,0-5-6-15,-12 4 0 16,-3 1-5-16,-5-3-1 16,-7-2 1-16,-4-3 1 15,-4-3-2-15,0-1 3 0,-8-5 1 16,-11 0-3 0,-1-2-2-16,1-9-5 0,-4-2-1 15,7 0-3-15,0-9-4 16,4-13-3-16,3-8 1 15,7-3-9-15,2-5-3 16,0-10 13-16,0-2 0 16,0-2-7-16,2-3-6 15,7-4 16-15,3 9 3 16,-4-2 2-16,8 10 0 16,-4 9 1-16,-3 6 12 15,1 9 1-15,-6 9 3 0,-4 6-1 16,0 3-3-16,-4 0 0 15,-31 9-13-15,-16 17-5 16,-19 12-10-16,4 6 4 16,-1 1-21-16,13-6-10 15,7-6 8-15,15 2-18 16,14-6-38-16</inkml:trace>
          <inkml:trace contextRef="#ctx0" brushRef="#br0" timeOffset="38169.6035">3330 4559 184 0,'0'0'14'16,"0"0"30"-16,0 0 9 16,18 110-18-16,-18-84-25 15,0-5-6-15,0-9 1 16,0 2-5-16,0-5-3 16,0-6-41-16,0 6-47 15,-6-9-89-15</inkml:trace>
          <inkml:trace contextRef="#ctx0" brushRef="#br0" timeOffset="38749.0133">3634 3854 275 0,'0'0'6'0,"0"0"16"16,0 0 10-16,0 0-3 16,0 131 4-16,-3-66-1 15,-2-6-9-15,-3 1-4 0,0-10-9 16,4-7-5 0,0-13-3-16,4-9-2 0,0-12 0 15,0-6-2-15,0-3-3 16,8 0-1-16,8 0 2 15,11-9 4-15,1 0-11 16,2-2-13-16,-2 7-16 16,3-1 3-16,-3 2-7 15,-2-3 4-15,-6 3 11 16,-4-1-3-16,-7-5-2 16,-2 0 20-16,-6-4 8 15,-1-8 6-15,0 5 15 0,0-5 11 16,0 3 6-1,0 2 7-15,0-2 1 0,-1 9-1 16,-2 5 2-16,3-1 5 16,0 5-22-16,0 0-17 15,0 27-5-15,0 7 8 16,10 11 12-16,2 3-2 16,-1 8-5-16,1-5 0 15,-2 0-7-15,3-10-4 16,-5-6-2-16,-8-9-2 15,4-14 0-15,-4-3-2 16,0-9-5-16,4 0-12 16,-4 0-6-16,0-9-19 15,0-17-60-15,0-3-35 16</inkml:trace>
          <inkml:trace contextRef="#ctx0" brushRef="#br0" timeOffset="39298.4024">4124 3825 274 0,'0'0'3'16,"0"0"43"-16,0 0 4 16,0 0-8-16,16 122-5 15,-16-76-13-15,-4 5-5 16,-8-4-9-16,-1 1-4 0,5-10-2 15,7-10-3-15,1-2-1 16,0-12-1-16,0-1-2 16,4 0-4-16,14-6 2 15,6-1-3-15,7-3-1 16,-3-3 1-16,6 0-5 16,-6 0-11-16,-1-9 8 15,-3-7 1-15,-4-6 0 16,-7-4 5-16,4-2 7 15,-9 1 3-15,0-11 3 16,-4 8-2-16,0 10 3 16,-4-1 7-16,0 17 1 15,0 4 10-15,0 0-8 16,0 4-11-16,0 22-2 16,5 15 16-16,2 6 4 0,-2 8 2 15,5 1-5-15,-2 2-3 16,8-6 3-16,-8-4-7 15,5-11-3-15,0-11 0 16,-5-10-6-16,0-7-1 16,0-9-1-16,-4 0 2 15,0 0-1-15,4-4 0 16,0-10-1-16,3-6-15 16,-3 2-38-16,4 5-23 15,-4 4-46-15,4-1-95 0</inkml:trace>
          <inkml:trace contextRef="#ctx0" brushRef="#br0" timeOffset="39586.6069">5376 4322 373 0,'0'0'51'0,"0"0"-41"15,0 0 15-15,0 0-25 16,0 0-3-16,0 0-43 15,41 0-43-15,-35 3-45 16</inkml:trace>
          <inkml:trace contextRef="#ctx0" brushRef="#br0" timeOffset="39718.7017">5376 4322 128 0,'83'121'61'0,"-75"-116"5"15,4 4-30-15,-2-1-27 16,-2-3-9-16,0 3-41 0,0-8-162 15</inkml:trace>
        </inkml:traceGroup>
        <inkml:traceGroup>
          <inkml:annotationXML>
            <emma:emma xmlns:emma="http://www.w3.org/2003/04/emma" version="1.0">
              <emma:interpretation id="{BEE0B7DD-67A9-4137-B183-3B06E054E1D3}" emma:medium="tactile" emma:mode="ink">
                <msink:context xmlns:msink="http://schemas.microsoft.com/ink/2010/main" type="inkWord" rotatedBoundingBox="13788,13021 16662,12992 16669,13717 13796,13745"/>
              </emma:interpretation>
              <emma:one-of disjunction-type="recognition" id="oneOf6">
                <emma:interpretation id="interp30" emma:lang="pt-BR" emma:confidence="0">
                  <emma:literal>Emvaaecx)=</emma:literal>
                </emma:interpretation>
                <emma:interpretation id="interp31" emma:lang="pt-BR" emma:confidence="0">
                  <emma:literal>Emváaecx)=</emma:literal>
                </emma:interpretation>
                <emma:interpretation id="interp32" emma:lang="pt-BR" emma:confidence="0">
                  <emma:literal>emvaaecx)=</emma:literal>
                </emma:interpretation>
                <emma:interpretation id="interp33" emma:lang="pt-BR" emma:confidence="0">
                  <emma:literal>emarelece</emma:literal>
                </emma:interpretation>
                <emma:interpretation id="interp34" emma:lang="pt-BR" emma:confidence="0">
                  <emma:literal>embacele</emma:literal>
                </emma:interpretation>
              </emma:one-of>
            </emma:emma>
          </inkml:annotationXML>
          <inkml:trace contextRef="#ctx0" brushRef="#br0" timeOffset="45717.6368">11324 3872 176 0,'0'0'7'16,"0"0"9"-16,0 0 44 15,0 0-5-15,0 97-13 16,-5-55 0-16,1 4 5 15,4-3-20-15,0-4-9 16,0-9 2-16,4 0-10 16,13-10 2-16,8 1-2 15,5-8 0-15,7 0-1 16,3-8-7-16,2-5 4 16,1 0-4-16,-6 0-2 15,0-9-6-15,-6-8-14 16,-10 3-18-16,-2-3-12 0,-10 2-16 15,-9-3-9 1,0 5-19-16,0-4-93 0</inkml:trace>
          <inkml:trace contextRef="#ctx0" brushRef="#br0" timeOffset="45918.7793">11361 4071 214 0,'0'0'19'16,"0"0"40"-16,0 0-23 15,0 0-1-15,117-21-20 16,-71 8-12-16,3 0-3 0,-3-4-11 16,-7 3-40-16,-14 4-27 15,-10 1-77-15</inkml:trace>
          <inkml:trace contextRef="#ctx0" brushRef="#br0" timeOffset="46124.9253">11365 3821 181 0,'0'0'35'0,"0"0"6"0,0 0 9 16,129-27-26-1,-78 23-9-15,3-1-8 16,-5-2-3-16,-2 1-2 0,-6 2-2 16,-16 4-2-16,-7 0-48 15,-6 0-62-15</inkml:trace>
          <inkml:trace contextRef="#ctx0" brushRef="#br0" timeOffset="46488.1833">12165 3723 216 0,'0'0'10'0,"0"0"2"16,0 0 42-16,0 0-12 15,0 0-6-15,-82 111 1 16,57-70-7-16,11 10 0 16,4 3-8-16,10 3-8 15,0 3-8-15,8-6-2 0,21-6-2 16,-1-3-2-16,10-5 0 15,-4-8-3-15,3-6-20 16,-5-8-21-16,-6-9-33 16,-4-2-10-16,-1-7-55 15</inkml:trace>
          <inkml:trace contextRef="#ctx0" brushRef="#br0" timeOffset="46767.381">12383 3821 207 0,'0'0'15'0,"0"0"60"0,117 39-16 15,-54-7-7-15,3 10-7 16,2 2-5-16,1 2-8 15,-11 1-11-15,-10-10-8 16,-6-6-10-16,-13-6-2 16,-8-12-1-16,-9 0-2 15,-8-9-29-15,-3-4-26 16,-1 0-40-16,0 0-5 16</inkml:trace>
          <inkml:trace contextRef="#ctx0" brushRef="#br0" timeOffset="47045.5768">12785 3736 214 0,'0'0'48'0,"0"0"-44"16,0 0 49-16,0 0 4 15,-72 101-9-15,47-60-12 16,1 4-9-16,-7 3-10 16,7-4-10-16,3-6-5 0,8-3-2 15,2-15 0 1,10-7-1-16,1-4-11 0,0-6-21 16,0-1-37-16,9-2-26 15,11 0-9-15</inkml:trace>
          <inkml:trace contextRef="#ctx0" brushRef="#br0" timeOffset="47374.8103">13081 3644 241 0,'0'0'28'0,"0"0"37"16,0 0-3-16,113 102-9 16,-88-54-23-16,3 9 5 15,-3 2-7-15,-9 5-7 16,-2-5-9-16,-1-1-6 16,-13-3-2-16,0-11-2 15,0-7 0-15,0-2-2 16,0-10 1-16,-5-2-1 15,-1-11 0-15,2-1-1 16,2-7-8-16,0 1-24 16,2-1-12-16,0 1-36 15,0 0-45-15,0-1-106 0</inkml:trace>
          <inkml:trace contextRef="#ctx0" brushRef="#br0" timeOffset="48862.306">13873 4085 171 0,'0'0'16'16,"0"0"13"-16,0 0 22 15,0 0-16-15,0 0-1 16,0 0 11-16,58 0-5 16,-30-6-16-16,4-2-7 15,5-1-4-15,-5-3-8 16,3 3-2-16,-11 1-2 15,-3-1-1-15,-8 9-8 16,-5 0-27-16,-8 0-40 16,0 0-32-16,0 17-23 15</inkml:trace>
          <inkml:trace contextRef="#ctx0" brushRef="#br0" timeOffset="49071.4652">13911 4219 119 0,'0'0'42'0,"0"0"-1"16,0 0 21-16,0 0-16 15,0 0-11-15,0 0 1 16,26 8 3-16,7-8-20 16,3 0 0-16,4 0-19 15,1-4-10-15,-4 0-62 0,0 4-29 16,-9 0-94-1</inkml:trace>
          <inkml:trace contextRef="#ctx0" brushRef="#br0" timeOffset="40409.1906">6453 3935 184 0,'0'0'25'0,"0"0"-8"16,0 0 38-16,0 0-6 15,0 0-16-15,0 0 8 16,0 122 1-16,-4-88-11 16,-4 10-7-16,0-6-7 15,-3-1-2-15,8 2-1 16,3-4-2-16,0-6-3 16,7 0-4-16,16-4-1 0,6-7-1 15,8-1-1-15,-2-8 2 16,4-1-3-16,0-7 0 15,-6-1 0-15,4 0-1 16,-2 0-6-16,-2 0-4 16,0-13 0-16,-9 4-7 15,-2-4-6-15,-5 1-7 16,-9 3-11-16,-4-4-35 16,-4 4-5-16,0 1-54 0</inkml:trace>
          <inkml:trace contextRef="#ctx0" brushRef="#br0" timeOffset="40634.3484">6503 4296 261 0,'0'0'27'0,"0"0"36"16,0 0-27-16,0 0-9 15,133-38-8-15,-79 20-7 16,5 1-4-16,-5-1-5 16,-3 3-3-16,-15-2-17 15,-14 4-51-15,-10-1-6 16,-12 3-46-16</inkml:trace>
          <inkml:trace contextRef="#ctx0" brushRef="#br0" timeOffset="40859.5074">6523 3948 157 0,'0'0'137'16,"0"0"-100"-16,0 0 42 16,0 0-48-16,0 0-12 15,0 0-8-15,142-40 1 0,-78 28 0 16,-2-1-9-16,1 2-3 15,-15 2-3-15,-6 6-30 16,-11-3-43-16,-15 6-35 16,-4 0-79-16</inkml:trace>
          <inkml:trace contextRef="#ctx0" brushRef="#br0" timeOffset="41645.0684">7237 4203 184 0,'0'0'43'0,"0"0"12"15,46 131 0-15,-38-92-22 0,0-5-7 16,-4-8-10-16,-3-11-1 15,-1-6-5-15,0-5-2 16,0-4-5-16,0 0 5 16,0 0 11-16,0-9-5 15,0-10-12-15,0-12-2 16,-5-2-5-16,-7-3-3 16,0-5 3-16,4-6 5 15,-6-4-4-15,3-4 1 16,6 7-4-16,-3 3 4 0,4 14-1 15,4 10 1-15,0 12-3 16,0 4 1-16,12 5 5 16,-3 0 1-16,8 0-1 15,3 5-1-15,-3 16 1 16,9 6 2-16,-2 11 4 16,6 0 3-16,-6 1 4 15,1-1-4-15,1-10-3 16,-7-6-2-16,1-5-3 15,-1-8 0-15,-7-2 0 16,-4-7 0-16,-3 0 0 16,3 0 4-16,-1-12 3 15,4-9-6-15,0-5 0 0,-3 2-2 16,4-7-3 0,-6-7 0-16,2-3 2 0,1-2-6 15,3-7-2-15,-4 6 3 16,4 10-1-16,-4 4 6 15,1 12 0-15,-1 7 1 16,1 11-2-16,-5 0 0 16,0 0-3-16,8 20 5 15,0 10 3-15,6 17 5 16,7 8 3-16,-1 9 7 16,2-5 3-16,0 6-1 15,3-11 5-15,-5-2-4 0,-3-11-8 16,-4-10-6-1,-1-2-4-15,-4-11 0 0,-4-9-2 16,-3-5 0-16,-1-4-1 16,2 0 0-16,-2 0-7 15,0-4-29-15,4-9-25 16,-4-5-54-16,0-4-90 16</inkml:trace>
          <inkml:trace contextRef="#ctx0" brushRef="#br0" timeOffset="42065.3609">8029 3978 225 0,'0'0'6'16,"0"0"71"-1,0 0-19-15,85 98-5 0,-61-57-9 16,-2 2-12-16,-2 0-1 15,-3-6-7-15,1 1-9 16,-2-6-7-16,-4-8-3 16,-7-7-1-16,2-4 0 15,-2-10-2-15,-1-1 1 16,-2-2 2-16,5 0 5 16,-3 0 4-16,4-14-3 15,4-13-9-15,-3-5-2 16,3-6 0-16,2-10 0 0,-6-3-1 15,4-11-2-15,-1-7 1 16,-1 2 0-16,7 7 1 16,-5 10 0-16,0 15 1 15,-3 9-1-15,-5 14 0 16,0 2 0-16,-4 10 0 16,0 0-11-16,0 0-13 15,0 13-6-15,-5 9-33 16,-11 9-56-16,4-2-127 15</inkml:trace>
          <inkml:trace contextRef="#ctx0" brushRef="#br0" timeOffset="44376.6877">9357 3753 244 0,'0'0'4'15,"0"0"19"-15,0 0 12 16,0 0-14-16,0 0 3 0,0 0 13 16,96 72-5-16,-71-31 5 15,-3 7-13-15,3 7-5 16,-9 0-7-16,0-3-4 15,-4-7 0-15,-2-6-3 16,-6-9-1-16,-4-12-3 16,0-8 0-16,0-9-1 15,0-1 0-15,4 0 2 16,-4 0-1-16,0 0-1 16,0 0-4-16,0 0-5 15,0-5-13-15,-21-6-5 16,-4-2-3-16,-8 0-3 0,-5 0 12 15,-4 4-8-15,1 5 25 16,4 4 1-16,3 0 2 16,9 0 2-16,2 9 3 15,7 12 4-15,5 1 6 16,3-2-4-16,4 10 6 16,4-5 2-16,0 7 0 15,8-5-3-15,17 0-3 16,8-6 0-16,3-4-4 15,6-8 2-15,5-9-6 16,-1 0 0-16,-2 0-4 16,-1-9-10-16,-5-4-50 15,-8-3-53-15,-1 3-72 0</inkml:trace>
          <inkml:trace contextRef="#ctx0" brushRef="#br0" timeOffset="45057.1696">9962 4033 194 0,'0'0'4'0,"0"0"49"15,0 0-19-15,0 0-11 16,122-27-7-16,-88 27 2 16,-9 0-2-16,4 0-4 15,-5 5-1-15,-7 12-3 16,1 1-1-16,-7 7-4 0,1 4 2 16,-8 4-1-16,2-2 1 15,-2-1-2-15,-2-10 0 16,2-2-1-16,0-5-2 15,-2-5 0-15,-2-8 0 16,2 0 0-16,-2 0 0 16,0 0-7-16,0 0-16 15,-6 0-5-15,-12-8 1 16,-9-1 7-16,-7 0 14 16,2 1 5-16,5 3 1 15,3 5 0-15,-3 0 5 16,7 0 5-16,4 4 7 0,2 10 6 15,6 7-1 1,4 1-2-16,4-1 3 0,0 5-5 16,0-6-3-1,16-2-2-15,10-2-1 0,-1-7 2 16,13-1-8-16,-3-8 0 16,5 0-6-16,-3 0-8 15,-3-13-40-15,-5 6-45 16,-8-2-39-16</inkml:trace>
        </inkml:traceGroup>
        <inkml:traceGroup>
          <inkml:annotationXML>
            <emma:emma xmlns:emma="http://www.w3.org/2003/04/emma" version="1.0">
              <emma:interpretation id="{9A6430EF-7534-4204-983E-5353C33EB6A2}" emma:medium="tactile" emma:mode="ink">
                <msink:context xmlns:msink="http://schemas.microsoft.com/ink/2010/main" type="inkWord" rotatedBoundingBox="17521,12744 19471,12725 19490,14626 17540,14645"/>
              </emma:interpretation>
              <emma:one-of disjunction-type="recognition" id="oneOf7">
                <emma:interpretation id="interp35" emma:lang="pt-BR" emma:confidence="0">
                  <emma:literal>ti/</emma:literal>
                </emma:interpretation>
                <emma:interpretation id="interp36" emma:lang="pt-BR" emma:confidence="0">
                  <emma:literal>1x4</emma:literal>
                </emma:interpretation>
                <emma:interpretation id="interp37" emma:lang="pt-BR" emma:confidence="0">
                  <emma:literal>1x1/</emma:literal>
                </emma:interpretation>
                <emma:interpretation id="interp38" emma:lang="pt-BR" emma:confidence="0">
                  <emma:literal>¥-11</emma:literal>
                </emma:interpretation>
                <emma:interpretation id="interp39" emma:lang="pt-BR" emma:confidence="0">
                  <emma:literal>¥-4</emma:literal>
                </emma:interpretation>
              </emma:one-of>
            </emma:emma>
          </inkml:annotationXML>
          <inkml:trace contextRef="#ctx0" brushRef="#br0" timeOffset="50139.7336">15050 4133 209 0,'0'0'50'0,"0"0"29"0,0 0-9 16,109 27-21-16,-42-27-28 16,8 0-6-16,13 0-5 15,4 0-6-15,4-9-2 16,-5-3-2-16,-3-1 0 15,-22 8-2-15,-15 1-17 16,-22 4-33-16,-13 0-42 16,-16 0-42-16</inkml:trace>
          <inkml:trace contextRef="#ctx0" brushRef="#br0" timeOffset="50535.0054">15109 4746 239 0,'0'0'15'16,"0"0"33"-16,0 0-4 16,118-38-11-16,-87 38-13 15,-1 0 0-15,-2 0-3 0,3 0-3 16,-6 13-1-16,4 8 3 16,-8 3-3-16,-1 7 1 15,3 7 0-15,1 3-1 16,1 3 0-16,-1 3-4 15,-3-9-5-15,1-1 0 16,-7-10-3-16,-1-6 0 16,-4-10-1-16,1-2 0 15,-11-9-3-15,4 0-17 16,0 0-27-16,-4 0-17 16,0 0-37-16,0-9-93 15</inkml:trace>
          <inkml:trace contextRef="#ctx0" brushRef="#br0" timeOffset="50762.1718">15456 4885 262 0,'0'0'17'16,"0"0"48"-16,0 0-12 15,-113 61-12-15,78-31-8 16,7-3-13-16,2-4-4 15,6-2-10-15,12-4-6 16,0-4-2-16,8-8-25 16,0-1-45-16,0 0-37 15,4-4-40-15</inkml:trace>
          <inkml:trace contextRef="#ctx0" brushRef="#br0" timeOffset="49906.0463">15280 3825 192 0,'0'0'16'16,"0"0"2"-16,36-124 15 15,-28 73 7-15,3 4-18 16,-11 0-3-16,0 6 5 16,0 2 3-16,0 5-12 15,0 5-1-15,0 12-4 16,0 8-2-16,0 4 5 16,0 5-9-16,0 5-4 15,0 21 0-15,0 16 1 0,0 9 2 16,0 4 0-1,12 5 1-15,-3-5-1 0,10-4-2 16,-1-10-1-16,-6-2-4 16,-3-9-41-16,-5-4-68 15,-4-11-140-15</inkml:trace>
          <inkml:trace contextRef="#ctx0" brushRef="#br0" timeOffset="51318.5607">16920 3887 154 0,'0'0'45'16,"0"0"-18"-16,-32 132 45 16,-4-57-7-16,-10 17-18 15,-6 9-11-15,-12 10-15 16,-2 0-16-16,-2-1-5 16,1-13 0-16,13-16-27 15,9-17-43-15,17-18 1 0,15-16 18 16,5-17-22-16,8-8-58 15</inkml:trace>
          <inkml:trace contextRef="#ctx0" brushRef="#br0" timeOffset="51561.7329">17000 4085 255 0,'0'0'4'16,"-67"138"28"-16,25-48 26 15,-3 21-4-15,-6 6-11 16,-3 11-22-16,2-5-7 0,4-13-7 16,1-12-7-1,6-12-6-15,8-14-29 0,-4-11-53 16,5-8-52-16</inkml:trace>
        </inkml:traceGroup>
      </inkml:traceGroup>
    </inkml:traceGroup>
    <inkml:traceGroup>
      <inkml:annotationXML>
        <emma:emma xmlns:emma="http://www.w3.org/2003/04/emma" version="1.0">
          <emma:interpretation id="{A146606D-18DA-424D-9135-EA68970CA3C0}" emma:medium="tactile" emma:mode="ink">
            <msink:context xmlns:msink="http://schemas.microsoft.com/ink/2010/main" type="paragraph" rotatedBoundingBox="4556,16339 18788,15817 18871,18062 4638,18584" alignmentLevel="3"/>
          </emma:interpretation>
        </emma:emma>
      </inkml:annotationXML>
      <inkml:traceGroup>
        <inkml:annotationXML>
          <emma:emma xmlns:emma="http://www.w3.org/2003/04/emma" version="1.0">
            <emma:interpretation id="{8367643E-070C-4620-93EA-765E33D9A0E0}" emma:medium="tactile" emma:mode="ink">
              <msink:context xmlns:msink="http://schemas.microsoft.com/ink/2010/main" type="inkBullet" rotatedBoundingBox="4579,16970 4807,16961 4808,16973 4580,16982"/>
            </emma:interpretation>
            <emma:one-of disjunction-type="recognition" id="oneOf8">
              <emma:interpretation id="interp40" emma:lang="pt-BR" emma:confidence="0">
                <emma:literal>-</emma:literal>
              </emma:interpretation>
            </emma:one-of>
          </emma:emma>
        </inkml:annotationXML>
        <inkml:trace contextRef="#ctx0" brushRef="#br0" timeOffset="58250.6459">2101 7617 177 0,'0'0'56'15,"0"0"-51"-15,0 0 44 16,0 0-15-16,0 0-21 16,0 0-4-16,4 0 11 15,11 0 11-15,5 0-3 16,3 0-2-16,5 0-9 15,-4 0-5-15,6 0-7 16,-6-9-4-16,-1 4-1 0,-3 5-17 16,-8 0-38-16,-7 0-39 15,-5 0-35-15</inkml:trace>
      </inkml:traceGroup>
      <inkml:traceGroup>
        <inkml:annotationXML>
          <emma:emma xmlns:emma="http://www.w3.org/2003/04/emma" version="1.0">
            <emma:interpretation id="{A4547B14-E2E2-40DD-A92A-08AF6D4E1A5D}" emma:medium="tactile" emma:mode="ink">
              <msink:context xmlns:msink="http://schemas.microsoft.com/ink/2010/main" type="line" rotatedBoundingBox="5388,16308 17379,15869 17411,16747 5420,17187"/>
            </emma:interpretation>
          </emma:emma>
        </inkml:annotationXML>
        <inkml:traceGroup>
          <inkml:annotationXML>
            <emma:emma xmlns:emma="http://www.w3.org/2003/04/emma" version="1.0">
              <emma:interpretation id="{0C60E19A-9310-4D12-A5AA-DE342E0105D5}" emma:medium="tactile" emma:mode="ink">
                <msink:context xmlns:msink="http://schemas.microsoft.com/ink/2010/main" type="inkWord" rotatedBoundingBox="5398,16529 8215,16508 8220,17130 5403,17152"/>
              </emma:interpretation>
              <emma:one-of disjunction-type="recognition" id="oneOf9">
                <emma:interpretation id="interp41" emma:lang="pt-BR" emma:confidence="0">
                  <emma:literal>71,2:</emma:literal>
                </emma:interpretation>
                <emma:interpretation id="interp42" emma:lang="pt-BR" emma:confidence="0">
                  <emma:literal>712 :</emma:literal>
                </emma:interpretation>
                <emma:interpretation id="interp43" emma:lang="pt-BR" emma:confidence="0">
                  <emma:literal>71,2 :</emma:literal>
                </emma:interpretation>
                <emma:interpretation id="interp44" emma:lang="pt-BR" emma:confidence="0">
                  <emma:literal>712:</emma:literal>
                </emma:interpretation>
                <emma:interpretation id="interp45" emma:lang="pt-BR" emma:confidence="0">
                  <emma:literal>7112 :</emma:literal>
                </emma:interpretation>
              </emma:one-of>
            </emma:emma>
          </inkml:annotationXML>
          <inkml:trace contextRef="#ctx0" brushRef="#br0" timeOffset="58948.1407">2920 7235 314 0,'0'0'6'0,"0"0"4"16,0 0 27-16,0 0-14 15,0 0-9-15,0 0-2 16,140-18 2-16,-100 18 3 16,2 0-7-16,-3 0-4 15,-3 5 0-15,-6 4-4 0,-10 4-1 16,-4 2 0-1,-1 12 1-15,-7 6-1 0,-4 8 3 16,-4 7 0-16,0-5 1 16,0 3-1-16,0-10-2 15,0-2-2-15,0-7 3 16,0-4-3-16,0-11 0 16,0-3 0-16,0 0-3 15,0-5-10-15,0 0-32 16,0 1-29-16,-4-1-4 15,-8 4-72-15</inkml:trace>
          <inkml:trace contextRef="#ctx0" brushRef="#br0" timeOffset="59167.2959">3122 7588 274 0,'0'0'23'15,"0"0"22"-15,0 0 9 16,109-31-25-16,-69 21-13 16,7 0-7-16,-1 1-4 15,9 0-5-15,-9 0-12 16,-6 9-58-16,-5 0-96 16</inkml:trace>
          <inkml:trace contextRef="#ctx0" brushRef="#br0" timeOffset="59501.5321">3731 7511 155 0,'0'0'58'0,"0"0"-55"15,0 0 26-15,0 0 3 16,39-94-18-16,-35 73 12 15,0 3 9-15,-4-1-1 16,0 1-17-16,0-4 0 16,0 9-13-16,0 4-3 0,0 2 3 15,0 7-4 1,0 0 0-16,0 0 0 0,0 0-4 16,0 0-2-16,0 16 4 15,0 10 2-15,0 2 5 16,0 8 6-16,0 7 1 15,0 2 0-15,4-5-2 16,0-2-8-16,-4-6-2 16,0-6-11-16,0-4-39 15,0-9-42-15,0-1-54 16</inkml:trace>
          <inkml:trace contextRef="#ctx0" brushRef="#br0" timeOffset="59730.694">4023 7617 179 0,'0'0'42'16,"0"0"26"-16,0 0-8 15,63 97-35-15,-51-76-8 16,-4-3-12-16,1-9-5 15,4 3-18-15,-9-4-67 16,8-7-158-16</inkml:trace>
          <inkml:trace contextRef="#ctx0" brushRef="#br0" timeOffset="60239.0625">4253 7226 29 0,'0'0'257'0,"0"0"-255"0,0 0 31 15,0 0-5-15,0 0-20 16,0 0-6-16,121-59 2 16,-88 54-4-16,5 1 0 15,-4 4 1-15,-6 0-1 16,-7 0-1-16,-3 18 1 16,-10 7 0-16,-8 9 2 15,0 7 5-15,-16 6-1 16,-11-1-2-16,7-2 1 15,-2-1-4-15,6-15 0 16,8-1 1-16,0-7 3 16,4-5-2-16,4-3 1 15,0-3-2-15,0-5 5 0,4 0 0 16,8-4 6-16,9 0-4 16,8 0 2-16,-4 0-10 15,9 0 6-15,-6 0-5 16,2-5-2-16,-1-5-3 15,-3 7 3-15,-6-7-13 16,-5 7-26-16,-4-1-28 16,-7 4-29-16,-4 0-130 15</inkml:trace>
          <inkml:trace contextRef="#ctx0" brushRef="#br0" timeOffset="60936.1437">5692 7246 355 0,'0'0'0'16,"0"0"-35"-1,0 0 32-15,0 0-5 0,0 0-67 16,0 0-135-16</inkml:trace>
          <inkml:trace contextRef="#ctx0" brushRef="#br0" timeOffset="61065.2334">5739 7456 137 0,'0'0'23'0,"0"0"11"15,0 0-21-15,0 0-13 0,0 0-108 16</inkml:trace>
        </inkml:traceGroup>
        <inkml:traceGroup>
          <inkml:annotationXML>
            <emma:emma xmlns:emma="http://www.w3.org/2003/04/emma" version="1.0">
              <emma:interpretation id="{D57CEE92-BF73-47FE-B67D-D6A4763C7B76}" emma:medium="tactile" emma:mode="ink">
                <msink:context xmlns:msink="http://schemas.microsoft.com/ink/2010/main" type="inkWord" rotatedBoundingBox="9197,16182 12668,16210 12662,16933 9191,16905"/>
              </emma:interpretation>
              <emma:one-of disjunction-type="recognition" id="oneOf10">
                <emma:interpretation id="interp46" emma:lang="pt-BR" emma:confidence="0">
                  <emma:literal>emeda</emma:literal>
                </emma:interpretation>
                <emma:interpretation id="interp47" emma:lang="pt-BR" emma:confidence="0">
                  <emma:literal>emunda</emma:literal>
                </emma:interpretation>
                <emma:interpretation id="interp48" emma:lang="pt-BR" emma:confidence="0">
                  <emma:literal>Emunda</emma:literal>
                </emma:interpretation>
                <emma:interpretation id="interp49" emma:lang="pt-BR" emma:confidence="0">
                  <emma:literal>Emeda</emma:literal>
                </emma:interpretation>
                <emma:interpretation id="interp50" emma:lang="pt-BR" emma:confidence="0">
                  <emma:literal>enreda</emma:literal>
                </emma:interpretation>
              </emma:one-of>
            </emma:emma>
          </inkml:annotationXML>
          <inkml:trace contextRef="#ctx0" brushRef="#br0" timeOffset="61684.297">6737 7183 149 0,'0'0'13'0,"0"0"33"16,0 0 15-16,0 0-7 0,0 0-34 15,0 0-5 1,4 34 13-16,-4-5 5 0,-8 6-5 16,-1-1-4-16,3 1 3 15,2-2-8-15,4-3-3 16,0-1 2-16,0-6-10 16,4-4-2-16,15-1-2 15,5-5 0-15,-3 0-4 16,8-1 2-16,1-8-2 15,3-1 0-15,5-3-1 16,-4 0-1-16,7 0-9 16,1-3-6-16,-4-10-5 0,7-7-13 15,-11 2-21-15,-10 3-16 16,-12 2-29-16,-11-1-72 16</inkml:trace>
          <inkml:trace contextRef="#ctx0" brushRef="#br0" timeOffset="61852.4165">6795 7433 163 0,'0'0'48'16,"0"0"-20"-16,0 0 20 15,117-20-18-15,-79 8-17 16,3-6-9-16,-3-2-4 15,-2 2-6-15,-13 5-53 0,-7 0-137 16</inkml:trace>
          <inkml:trace contextRef="#ctx0" brushRef="#br0" timeOffset="62036.546">6819 7103 285 0,'0'0'9'16,"0"0"46"-16,0 0-6 16,0 0-17-16,125-13-11 0,-70 4-9 15,3 0-5-15,-3-3-7 16,-1 0-4-16,-11 11-40 16,-15 1-72-16,-7 0-127 15</inkml:trace>
          <inkml:trace contextRef="#ctx0" brushRef="#br0" timeOffset="62748.0498">7474 7332 182 0,'0'0'44'0,"0"0"14"16,0 0-8-16,47 115-17 0,-39-91-17 16,-4-6-2-16,0-5-8 15,-3-4-3-15,-1-5 1 16,0-4-3-16,0 0 3 16,0 0 6-16,0-9-4 15,0-12-6-15,-1-4-14 16,-7-2-11-16,-4 2 9 15,4-5 12-15,-7-3 0 16,3-2-1-16,4-2-1 16,1-1-1-16,3 8-10 0,4 1-4 15,0 6 4-15,0 14 8 16,4 5 4-16,5 4 5 16,7 0 5-16,5 18 7 15,-1 9-1-15,0 2 3 16,2 3 4-16,0-2 1 15,7 4 2-15,-5-7 1 16,6-5-1-16,-6-7-4 16,-4-6-7-16,3-9-5 15,1 0 1-15,-4 0-6 16,6-23 4-16,-6 0 1 16,-1-2-5-16,-3-1-11 15,-4 2 2-15,-8-3 1 0,0 0 5 16,-4-2 0-1,1-1 3-15,2 5 0 0,2 4 0 16,-2 12 0-16,2 5-1 16,4 4-3-16,3 0 3 15,0 17 1-15,4 9 5 16,3 8 2-16,1 4 1 16,-4 3 4-16,6 3 1 15,-6 2 0-15,0-8 2 16,-3-4-1-16,5-7-4 15,-6-6-8-15,-4-8-1 16,0-11-1-16,-7 1-5 16,3-3-21-16,4 0-29 15,0-3-60-15,5-17-112 0</inkml:trace>
          <inkml:trace contextRef="#ctx0" brushRef="#br0" timeOffset="63134.3293">8285 7129 160 0,'0'0'21'16,"0"0"23"-16,0 0 12 16,71 117-1-16,-56-78-8 15,8-1-6-15,-3-1-3 16,-4-1-16-16,7-2 4 15,-8-13-16-15,-1-1-4 16,-4-11-1-16,-2-5 0 0,-2-4 2 16,-1 0 5-16,3 0 0 15,0-10-1-15,4-8 1 16,4-12-10-16,2 0 0 16,-2-3-2-16,-2-2 0 15,0-7 0-15,1 0-3 16,1-6 1-16,-4 0 2 15,1 3-1-15,4 11-2 16,-5 4 1-16,0 12-3 16,-8 7-11-1,-2 7-18-15,-2 4-24 0,0 0-57 0,-2 18-64 16</inkml:trace>
          <inkml:trace contextRef="#ctx0" brushRef="#br0" timeOffset="63814.8057">9424 6844 228 0,'0'0'1'0,"0"0"39"0,62 110 19 15,-31-54-14-15,-3 3 3 16,2 1-12-16,-6-4-5 16,0 3-2-16,-5-9-8 15,1-7-4-15,-12-11-11 16,0-9-2-16,-3-14-1 15,-2-6-3-15,-3-3 1 16,0 0 1-16,0 0-2 16,0-8-2-16,-12-10-19 15,-16-6-9-15,-9-6 3 16,-3 3 1-16,-4 2-1 16,1 6 19-16,1 6 8 15,10 8 0-15,5 5 1 16,7 0 4-16,9 0 0 0,-3 14 1 15,10 9-3 1,4 2 7-16,0 1 1 0,0 5 0 16,21-2 0-16,7-4 2 15,11 0-1-15,-1-2-1 16,8-8-3-16,4-8-8 16,-1-7-2-16,-2 0-5 15,-7-7-32-15,-6-8-36 16,-3-2-45-16,-11-5-85 15</inkml:trace>
          <inkml:trace contextRef="#ctx0" brushRef="#br0" timeOffset="64204.0616">9958 7192 101 0,'0'0'91'15,"0"0"-35"-15,0 0 6 16,0 0-17-16,113 63-4 15,-92-37-8-15,1 3-17 16,-10-3-3-16,0-4-6 16,-8-11-5-16,-1-2 0 15,-3-4-1-15,0-5-1 16,0 0-1-16,0 0-5 16,-7 0 3-16,-17 0-14 15,-6 0-2-15,5-9-2 0,-12 7 10 16,8-1 9-1,-2 3 2-15,7 0 4 16,3 0 8-16,8 3 4 0,5 12 5 16,4 2-2-16,4 5 6 15,0 0-6-15,4 1-5 16,12-5-2-16,10 3 1 16,3-12 1-16,9-4-12 15,-2-5-2-15,2 0-5 16,1 0-33-16,-12-5-39 15,-5-4-54-15,-5-3-94 16</inkml:trace>
        </inkml:traceGroup>
        <inkml:traceGroup>
          <inkml:annotationXML>
            <emma:emma xmlns:emma="http://www.w3.org/2003/04/emma" version="1.0">
              <emma:interpretation id="{94E3C71F-A5B4-4B2D-968E-4B654F722EA1}" emma:medium="tactile" emma:mode="ink">
                <msink:context xmlns:msink="http://schemas.microsoft.com/ink/2010/main" type="inkWord" rotatedBoundingBox="13534,16106 16011,16015 16039,16782 13562,16873"/>
              </emma:interpretation>
              <emma:one-of disjunction-type="recognition" id="oneOf11">
                <emma:interpretation id="interp51" emma:lang="pt-BR" emma:confidence="0">
                  <emma:literal>valete</emma:literal>
                </emma:interpretation>
                <emma:interpretation id="interp52" emma:lang="pt-BR" emma:confidence="0">
                  <emma:literal>vexa = 1</emma:literal>
                </emma:interpretation>
                <emma:interpretation id="interp53" emma:lang="pt-BR" emma:confidence="0">
                  <emma:literal>vexe = 1</emma:literal>
                </emma:interpretation>
                <emma:interpretation id="interp54" emma:lang="pt-BR" emma:confidence="0">
                  <emma:literal>4x7-1</emma:literal>
                </emma:interpretation>
                <emma:interpretation id="interp55" emma:lang="pt-BR" emma:confidence="0">
                  <emma:literal>vexo = 1</emma:literal>
                </emma:interpretation>
              </emma:one-of>
            </emma:emma>
          </inkml:annotationXML>
          <inkml:trace contextRef="#ctx0" brushRef="#br0" timeOffset="64866.5299">11061 6899 148 0,'0'0'27'0,"0"0"27"0,0 0 3 16,0 0-26 0,0 0-4-16,0 0-5 0,41 11 11 15,-15 33 1 1,-5 8-4-16,8 7-3 0,-1-8-1 16,2 0-9-16,0-4-4 15,-6-12 3-15,-3-11 0 16,-5-7-3-16,-4-10-5 15,-4-7 3-15,2 0 1 16,6-11 8-16,4-13-7 16,3-7-8-16,-3-8-1 15,0-5-4-15,2-6 0 16,-2-5 0-16,0-8-4 16,11-4-1-16,-6 3 3 15,4 11-4-15,-9 15 0 0,-4 17 1 16,-7 10-4-16,1 9-5 15,-10 2-17-15,4 0-21 16,-4 9-8-16,0 9-18 16,0 7-41-16,4-2-115 15</inkml:trace>
          <inkml:trace contextRef="#ctx0" brushRef="#br0" timeOffset="65164.7415">11873 6720 252 0,'0'0'55'16,"0"0"-54"-16,0 0 26 16,0 0 18-16,0 0 0 15,-24 111-4-15,8-60-10 16,-2 3-9-16,6 8-8 15,4 5-5-15,8-3-3 16,0-5-1-16,4 2-2 16,17-4-2-16,8-5-1 15,-4-9-1-15,5-11-4 16,-5-5-16-16,4-13-28 16,-13-8-19-16,0-6-23 15,-8 0-32-15</inkml:trace>
          <inkml:trace contextRef="#ctx0" brushRef="#br0" timeOffset="65406.9164">12056 7006 175 0,'0'0'26'15,"0"0"40"-15,0 0 3 16,121 28-27-16,-85-6-5 15,5 7-6-15,-3 6-1 0,-1-2-2 16,1 6-13 0,-8-5-6-16,-1-7-8 0,-9-8-1 15,-4-6-1-15,-7-8-18 16,4-5-35-16,-9 0-43 16,4 0-32-16</inkml:trace>
          <inkml:trace contextRef="#ctx0" brushRef="#br0" timeOffset="65652.0891">12342 6844 220 0,'0'0'22'15,"0"0"-5"-15,0 0 45 0,-52 139-17 16,32-83-3-1,4-1-7-15,-2-5-7 0,2-6-18 16,4-1-7-16,4-6-3 16,0-2-2-16,4-10-21 15,-1-8-28-15,5-4-27 16,0-11-41-16,0-2-92 16</inkml:trace>
          <inkml:trace contextRef="#ctx0" brushRef="#br0" timeOffset="65951.2989">12547 6758 225 0,'0'0'19'0,"0"0"49"15,129 86-28-15,-79-31 2 16,-5 8-2-16,2 5-5 15,-10-4-9-15,-9 3 2 16,-9-6-12-16,-15-7-3 16,-4-7-6-16,0-12-5 15,-18-6 1-15,-2-8 0 16,3-7-1-16,-4-3-1 16,11-11-1-16,4 0-2 15,5 0-10-15,1 0-6 16,0 0-13-16,0-3-27 0,9-10-71 15,16-9-48-15</inkml:trace>
          <inkml:trace contextRef="#ctx0" brushRef="#br0" timeOffset="66145.4389">13284 7222 251 0,'0'0'8'0,"0"0"38"16,109-8-24-16,-66 8-15 0,-7-6-7 15,-6 6-21-15,-17 0-34 16,-9 0-124-16</inkml:trace>
          <inkml:trace contextRef="#ctx0" brushRef="#br0" timeOffset="66296.5421">13290 7346 125 0,'0'0'44'0,"0"0"35"16,0 0-34-16,127 0-33 16,-88-5-12-16,-5-4-14 15,-2 0-57-15,3 5-142 16</inkml:trace>
          <inkml:trace contextRef="#ctx0" brushRef="#br0" timeOffset="66651.6102">14252 7098 190 0,'0'0'30'0,"46"-115"5"0,-29 47 8 16,-3-7-20-1,-6 7-14-15,-8-6-5 0,0 16 2 16,0 11 7-16,0 14 0 16,0 12 8-16,0 12 2 15,0 9-3-15,0 0-9 16,0 0-11-16,0 21-1 15,0 17 1-15,8 8 6 16,1 9-1-16,3 10 2 16,5 2 1-16,-5 6-3 15,-3-5-3-15,-2-7-2 16,-7-7-11-16,0-8-59 16,-4-9-67-16</inkml:trace>
          <inkml:trace contextRef="#ctx0" brushRef="#br0" timeOffset="66906.3158">14087 7387 310 0,'0'0'14'0,"0"0"60"15,0 0-10-15,0 0-19 16,0 0-11-16,145 8-10 15,-79-11-13-15,13-6-1 16,10-2-7-16,8-1-1 16,1 6-2-16,-5-2 0 0,-17 7-3 15,-19 1-13-15,-23 0-37 16,-24 0-23-16,-10 14-75 16,-10 1-141-16</inkml:trace>
        </inkml:traceGroup>
      </inkml:traceGroup>
      <inkml:traceGroup>
        <inkml:annotationXML>
          <emma:emma xmlns:emma="http://www.w3.org/2003/04/emma" version="1.0">
            <emma:interpretation id="{527FD0E0-31B9-4EB0-80FD-05B379269EB8}" emma:medium="tactile" emma:mode="ink">
              <msink:context xmlns:msink="http://schemas.microsoft.com/ink/2010/main" type="line" rotatedBoundingBox="16432,16530 18857,16750 18730,18154 16305,17935"/>
            </emma:interpretation>
          </emma:emma>
        </inkml:annotationXML>
        <inkml:traceGroup>
          <inkml:annotationXML>
            <emma:emma xmlns:emma="http://www.w3.org/2003/04/emma" version="1.0">
              <emma:interpretation id="{87B84188-28DA-4D57-8358-CF6766260408}" emma:medium="tactile" emma:mode="ink">
                <msink:context xmlns:msink="http://schemas.microsoft.com/ink/2010/main" type="inkWord" rotatedBoundingBox="16432,16530 18857,16750 18730,18154 16305,17935"/>
              </emma:interpretation>
              <emma:one-of disjunction-type="recognition" id="oneOf12">
                <emma:interpretation id="interp56" emma:lang="pt-BR" emma:confidence="0">
                  <emma:literal>xix</emma:literal>
                </emma:interpretation>
                <emma:interpretation id="interp57" emma:lang="pt-BR" emma:confidence="0">
                  <emma:literal>7 2/ /</emma:literal>
                </emma:interpretation>
                <emma:interpretation id="interp58" emma:lang="pt-BR" emma:confidence="0">
                  <emma:literal>7 2/ ,</emma:literal>
                </emma:interpretation>
                <emma:interpretation id="interp59" emma:lang="pt-BR" emma:confidence="0">
                  <emma:literal>ril/</emma:literal>
                </emma:interpretation>
                <emma:interpretation id="interp60" emma:lang="pt-BR" emma:confidence="0">
                  <emma:literal>7 2/ 1</emma:literal>
                </emma:interpretation>
              </emma:one-of>
            </emma:emma>
          </inkml:annotationXML>
          <inkml:trace contextRef="#ctx0" brushRef="#br0" timeOffset="67330.6209">13885 7928 275 0,'0'0'41'16,"0"0"-22"-16,0 0 29 15,114-57-25-15,-69 44-9 16,2-3-5-16,-6 2 7 16,-2 5-3-16,-6 3-4 15,-5 6-3-15,-7 0-4 16,0 0-1-16,-7 6 2 15,4 12 2-15,5 12 3 16,-2 9 0-16,7 2 4 16,5 6-4-16,2 3 1 15,-2-1 5-15,4 3 4 0,-1-3-5 16,-5-6-1-16,-6-6-11 16,-4-10 0-16,-13-15-1 15,-4-8-7-15,-4-4-13 16,0 0-16-16,0 0-17 15,0 0-47-15,0 0-24 16</inkml:trace>
          <inkml:trace contextRef="#ctx0" brushRef="#br0" timeOffset="67564.782">14411 8020 286 0,'0'0'28'0,"0"0"-5"0,0 0 55 16,0 0-24-16,0 0-17 15,-69 120-15-15,48-87-3 16,-2 0-8-16,3-2-11 16,4-5 0-16,2-6-12 15,7-8-29-15,6-3-43 16,1-7-53-16,0-2-106 15</inkml:trace>
          <inkml:trace contextRef="#ctx0" brushRef="#br0" timeOffset="68485.4288">14808 7590 201 0,'0'0'53'0,"0"0"-7"16,0 0 12-16,0 0-11 16,0 0-23-16,0 0-13 15,14-11 4-15,6 11-8 16,9 0-2-16,-1 0-5 16,4 0 1-16,-4 0-1 15,-3 5 1-15,-9 5-1 16,-7 4-3-16,-6 4-1 15,-3 3 0-15,0 8 4 0,-20 4 1 16,-5-2 2 0,1 0-2-16,6-7 1 0,5-4-1 15,8-2 1-15,1-9 1 16,4-5 1-16,0 1 1 16,0-2-1-16,0-3 2 15,18 4 5-15,0-4 3 16,8 0-5-16,1 0-4 15,1 0-5-15,2 0-1 16,-6 0-25-16,3 0-23 16,-10 0-71-16,2 0-62 15</inkml:trace>
          <inkml:trace contextRef="#ctx0" brushRef="#br0" timeOffset="68944.7579">16245 7378 10 0,'0'0'202'15,"0"0"-154"-15,-55 159 38 16,8-67-11-16,-22 14-12 16,-15 13-23-16,-17 10-8 15,1 5-13-15,12-10-6 16,7-14-7-16,19-21-6 16,14-21 0-16,6-9 0 15,8-16-13-15,10-9-26 16,15-13-12-16,5-8-52 0,4-4-51 15</inkml:trace>
          <inkml:trace contextRef="#ctx0" brushRef="#br0" timeOffset="69177.9196">16354 7660 248 0,'0'0'154'0,"0"0"-134"16,0 0-20-16,-78 168 40 0,11-75-5 16,-14 15-8-16,-3 3-9 15,-3-5-5-15,11 4-7 16,9-17-6-16,9-13-4 16,9-10-30-16,5-16-37 15,-5-7-66-15,4-14-159 16</inkml:trace>
        </inkml:traceGroup>
      </inkml:traceGroup>
    </inkml:traceGroup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5-04T02:35:22.914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D1989C7-F2C8-43C3-A900-528942473D53}" emma:medium="tactile" emma:mode="ink">
          <msink:context xmlns:msink="http://schemas.microsoft.com/ink/2010/main" type="writingRegion" rotatedBoundingBox="3100,13543 3680,18110 2170,18301 1590,13735"/>
        </emma:interpretation>
      </emma:emma>
    </inkml:annotationXML>
    <inkml:traceGroup>
      <inkml:annotationXML>
        <emma:emma xmlns:emma="http://www.w3.org/2003/04/emma" version="1.0">
          <emma:interpretation id="{71BD435E-A9AA-4ED0-BF2E-6D61A544C1F4}" emma:medium="tactile" emma:mode="ink">
            <msink:context xmlns:msink="http://schemas.microsoft.com/ink/2010/main" type="paragraph" rotatedBoundingBox="3100,13543 3680,18110 2170,18301 1590,1373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06890E1-F5C0-4AC4-BB5C-3D9025E9E10A}" emma:medium="tactile" emma:mode="ink">
              <msink:context xmlns:msink="http://schemas.microsoft.com/ink/2010/main" type="line" rotatedBoundingBox="3100,13543 3680,18110 2170,18301 1590,13735"/>
            </emma:interpretation>
          </emma:emma>
        </inkml:annotationXML>
        <inkml:traceGroup>
          <inkml:annotationXML>
            <emma:emma xmlns:emma="http://www.w3.org/2003/04/emma" version="1.0">
              <emma:interpretation id="{D9CD4FF9-E58C-4AB9-9731-E02DE09DB0E4}" emma:medium="tactile" emma:mode="ink">
                <msink:context xmlns:msink="http://schemas.microsoft.com/ink/2010/main" type="inkWord" rotatedBoundingBox="3458,16360 3680,18110 2170,18301 1948,16551"/>
              </emma:interpretation>
              <emma:one-of disjunction-type="recognition" id="oneOf0">
                <emma:interpretation id="interp0" emma:lang="pt-BR" emma:confidence="0">
                  <emma:literal>titara</emma:literal>
                </emma:interpretation>
                <emma:interpretation id="interp1" emma:lang="pt-BR" emma:confidence="0">
                  <emma:literal>traia</emma:literal>
                </emma:interpretation>
                <emma:interpretation id="interp2" emma:lang="pt-BR" emma:confidence="0">
                  <emma:literal>terapia</emma:literal>
                </emma:interpretation>
                <emma:interpretation id="interp3" emma:lang="pt-BR" emma:confidence="0">
                  <emma:literal>frolo</emma:literal>
                </emma:interpretation>
                <emma:interpretation id="interp4" emma:lang="pt-BR" emma:confidence="0">
                  <emma:literal>arxaria</emma:literal>
                </emma:interpretation>
              </emma:one-of>
            </emma:emma>
          </inkml:annotationXML>
          <inkml:trace contextRef="#ctx0" brushRef="#br0">82 7524 187 0,'0'0'20'0,"0"0"33"15,0 0-4 1,0 0-20-16,0 0-11 0,15-103 1 16,-3 65 0-16,0 2-5 15,-4-1-7-15,-4-1-5 16,-4 1 2-16,0-2 0 16,0 10-2-16,-4 2 0 15,-4 7-1-15,0 12 2 16,4 7 2-16,4 1-5 15,-4 0 0-15,4 24-7 16,0 17 7-16,0 6 2 16,0 6-1-16,0 3 2 15,8-5-2-15,0-4 0 16,0-8 0-16,-1-11-1 0,-3-3 1 16,-1-10-1-16,-3-8-1 15,0-4-16-15,0-3-35 16,0 6-28-16,0-2-66 15</inkml:trace>
          <inkml:trace contextRef="#ctx0" brushRef="#br0" timeOffset="301.2266">-452 7813 297 0,'0'0'1'0,"0"0"-1"15,109 6 52-15,-8-6-23 16,24 0-6-16,12 0 5 16,14 0 1-16,1 0-2 15,-8-10-4-15,-11 5-12 16,-12 1-6-16,-20 4-5 15,-18 0-3-15,-29 0-22 16,-19 0-10-16,-19 0-31 0,-16 0-24 16,0 0-4-1,-24 13-40-15</inkml:trace>
          <inkml:trace contextRef="#ctx0" brushRef="#br0" timeOffset="1814.2852">70 8237 128 0,'0'0'92'16,"0"0"-59"-16,0 0 30 15,0 0-23-15,0 0-26 16,0 0 4-16,43-60 6 16,-13 41 1-16,-2 5-9 15,0-7-6-15,-1 6-3 0,-8 0-2 16,4 5-2-16,-7 3 0 15,-4-2 0-15,-4 9-1 16,0-5-2-16,-4 5 0 16,3 0-4-16,1 0 4 15,3 5-1-15,9 4 1 16,-1 3 1-16,1 5 1 16,4-2 1-16,-6 5-3 15,2-7 1-15,-4 1 0 16,-4-4 1-16,-6-5-2 15,3-1 0-15,-9-4 1 16,0 0-1-16,0 0 0 16,4 0-3-16,-4 0-14 15,0 0-38-15,4 0-52 16,0 0-85-16</inkml:trace>
          <inkml:trace contextRef="#ctx0" brushRef="#br0" timeOffset="2361.8507">748 8092 104 0,'0'0'88'16,"0"0"-88"-16,0 0 30 15,0 0-13-15,0 0 2 16,113-34-2-16,-89 34 10 15,-4 0-5-15,-2 0-11 0,-6 4-8 16,-4 10 5 0,-8 2 2-16,0 2-2 0,0 3 1 15,0 1-1-15,0 2-1 16,-8-2-1-16,-4-6-3 16,4 1 4-16,2-3 1 15,2-4 1-15,4-1-6 16,0-5 0-16,0-1 0 15,0-1 1-15,0-2 9 16,10 4-4-16,2-4 2 16,4 0 2-16,4 0-4 15,-1 0-6-15,1 0 0 16,4 0 4-16,-2-9-7 16,-2 3-7-16,0-1-9 15,3 5-43-15,-8-2-38 16,-3 4-51-16</inkml:trace>
          <inkml:trace contextRef="#ctx0" brushRef="#br0" timeOffset="794.5622">58 8419 307 0,'0'0'15'16,"0"0"-1"-16,0 0 46 16,0 0-20-16,133-88-27 15,-94 74-4-15,-1 3 1 16,-6 9-3-16,-9 2-3 15,0 2-3-15,-3 22-1 0,3 15 7 16,5 3 4 0,-2 13 0-16,2 8 0 15,3-2-5-15,1-7-3 0,-2-7-1 16,-2-8-1-16,-6-6-1 16,-5-11 1-16,-1-9 1 15,-8-4-1-15,-4-5-1 16,0-4 0-16,-4 0 0 15,0 0-6-15,0 0-10 16,0 0-21-16,0 0-38 16,0 4-21-16,-12 1-58 15</inkml:trace>
          <inkml:trace contextRef="#ctx0" brushRef="#br0" timeOffset="1086.7726">471 8586 214 0,'0'0'65'0,"0"0"-63"16,0 0 34-16,0 0 3 15,-58 95-9-15,34-57 5 16,1 2 0-16,3-7-10 15,1-6-9-15,4-11-8 16,7-7-4-16,4-1-3 16,4-8-1-16,0 0-3 15,0 0-11-15,0 0-17 0,0 0-28 16,0-13-16-16,12 0-18 16,3-2-85-16</inkml:trace>
          <inkml:trace contextRef="#ctx0" brushRef="#br0" timeOffset="-25567.1354">-47 4775 7 0,'0'0'27'15,"0"0"-12"-15,0 0 2 16,0 0 6-16,0 0-1 15,0 0-8-15,0 0-1 16,0 0-2-16,0 0-3 16,0 0 1-16,0 0 4 15,0 0 0-15,0 0 1 16,0 0 2-16,0 0 3 0,0 0 4 16,0 0 6-16,0-9-3 15,8-6 4-15,7-15-16 16,-3-1-7-16,0-8-4 15,-4-2-3-15,0-2 0 16,-4-3-1-16,-3-1-1 16,-1 1-1-16,0-1 3 15,0 8 0-15,-1 10 0 16,-7 3 0-16,4 10 0 16,4 11 1-16,-4 1 6 15,4 4-4-15,0 0-3 16,0 30 0-16,0 6 2 15,12 16 7-15,2 3 8 0,6 6 0 16,-8-4-2 0,4 0-3-16,-5-7 3 0,-3-7-1 15,-4-4-3-15,0-6 0 16,-4-3-6-16,0-9-1 16,0-4-2-16,0-8-1 15,0 0 0-15,0-5 0 16,0 0-1-16,0-3 1 15,0-1-1-15,0 0-2 16,0 0-7-16,0 0-8 16,-8 0-14-16,-4 0-40 15,-3 0-46-15,7 0-133 0</inkml:trace>
          <inkml:trace contextRef="#ctx0" brushRef="#br0" timeOffset="-24980.7197">-562 5162 247 0,'0'0'12'0,"0"0"41"15,0 0 1-15,0 0-22 0,0 0-19 16,0 0 17-16,191-13-1 15,-78 4-6-15,12 1 1 16,-4-1-5-16,0 0 0 16,-8 3-2-16,-8-3-2 15,-15 0-2-15,-16 5-3 16,-11-1-8-16,-13-3-1 16,-11 4 0-16,-11 3-1 15,-14-3-3-15,-10 4-8 16,-4 0-4-16,0 0-22 0,0 5-36 15,-8 16-46 1,-18 8-15-16</inkml:trace>
          <inkml:trace contextRef="#ctx0" brushRef="#br0" timeOffset="-24509.3859">30 5774 227 0,'0'0'27'16,"0"0"-19"-16,0 0 12 16,0 0 19-16,75-105-17 15,-51 96 3-15,2 5 5 16,-2 4-3-16,3 0-7 16,0 19-3-16,4 12-7 15,-3 2 2-15,-3 2-3 16,4 2 7-16,-1 3-8 15,7 3 1-15,-7-2-3 0,-2-3 0 16,-2-3-4-16,-5-11 0 16,-3-2-1-16,-8-9-1 15,0 4 0-15,-4-9 0 16,-4 1-2-16,4-4-11 16,-4-1-22-16,0-1-38 15,0-3-9-15,0 0-1 16,-8 0-144-16</inkml:trace>
          <inkml:trace contextRef="#ctx0" brushRef="#br0" timeOffset="-24222.183">354 5820 222 0,'0'0'40'0,"0"0"-18"0,0 0 16 16,0 0-1-16,0 0 0 15,-97 144 0-15,66-91-4 16,0-3-2-16,-5-4-6 16,10-8-9-16,2-4-4 15,8-12-5-15,8-4-5 16,1-8 0-16,3-3-2 16,4-7 0-16,0 0 0 15,0 0-2-15,0 0-4 16,0 0-11-16,0 0-17 0,0 0-13 15,0 0-44-15,0 0-28 16,4 2-90-16</inkml:trace>
          <inkml:trace contextRef="#ctx0" brushRef="#br0" timeOffset="-21096.9464">-200 5541 25 0,'0'0'9'15,"0"0"6"-15,0 0 16 16,0 0-11-16,0 0-10 16,0 0 6-16,-4-5 8 15,0 5-7-15,4 0-4 0,0 0 1 16,0 0 1-16,0 0 3 15,0 0-1-15,0 0-3 16,0 0-1-16,0 0-2 16,0-4 2-16,0 4 0 15,0 0-1-15,0 0-1 16,0 0 2-16,0 0 3 16,0-5 0-16,0-3 4 15,8-5-11-15,8-4-7 16,4-9 2-16,7-2-2 15,1-2-2-15,2 3 2 16,-2 1-2-16,-1 3 2 16,-3 5-2-16,-4 5 2 0,-6 0 1 15,-2 4-2 1,-4 5 3-16,-4 1-2 0,-4 3-2 16,0 0 1-16,0 0 2 15,4-2-2-15,-4-1-1 16,0 3 2-16,0 0-1 15,4 0-1-15,-4 0 1 16,4 0-1-16,-4 0 0 16,0 0 1-16,0 0-1 15,0 0 0-15,0 0 4 16,0 0-2-16,0 0-2 16,8 0 1-16,-1 0-1 0,9 0 1 15,0 0 0 1,3 8 0-16,8 5 1 0,-3 4 2 15,3-3-2-15,-4 5 1 16,-1 3 2-16,-1-1-1 16,-5-3 3-16,-8-5-2 15,0-5 1-15,-3 4-1 16,5-6 5-16,-6-3-5 16,-1-3 0-16,-3 0-2 15,0 0-2-15,0 0 0 16,0 0-1-16,4 0-2 15,4 0-20-15,0 0-18 16,8 0-69-16,-8 0-185 16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5-03T00:13:46.459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100CDB9-DD61-4798-BC16-642DCE01F404}" emma:medium="tactile" emma:mode="ink">
          <msink:context xmlns:msink="http://schemas.microsoft.com/ink/2010/main" type="inkDrawing" rotatedBoundingBox="4146,12131 11156,14012 9856,18854 2846,16973" rotationAngle="423832028" semanticType="enclosure">
            <msink:sourceLink direction="with" ref="{12BCAEC0-A9D5-4325-9E75-0F1005CE0863}"/>
            <msink:sourceLink direction="with" ref="{0C14A3B0-1B28-453E-92FC-5FA40369AAC1}"/>
            <msink:destinationLink direction="with" ref="{53B48A41-795B-4F51-AD2A-7A9FD0DFED2D}"/>
          </msink:context>
        </emma:interpretation>
      </emma:emma>
    </inkml:annotationXML>
    <inkml:trace contextRef="#ctx0" brushRef="#br0">0 814 34 0,'0'0'14'0,"0"0"-6"15,0 0 22-15,0 0-3 16,0 0-2-16,0 0-5 15,0 0 1-15,40 13-4 16,-25-13 2-16,5 0-1 16,4 0-6-16,6 0-4 15,7 0 7-15,9 0-9 16,12 0-2-16,5 0-1 16,7 0 0-16,11 0-1 15,5 0-1-15,3 0 0 16,2-4 0-16,-2-5 1 15,-3-2-2-15,3-1 2 0,2-1 2 16,-6 0-3-16,1 4 0 16,-5 0 1-1,1 6-2-15,1-3 1 0,-2 6-1 16,1 0 0-16,-7 0 0 16,6 0 0-16,-7 0 0 15,-3 6 0-15,7-6 0 16,3 0 0-16,1 0 0 15,8-9-1-15,0-5 1 16,-1-1 1-16,-3 2 0 16,3 5 3-16,-2 1-3 15,-2 5-1-15,1 2 0 16,3 0 0-16,6 0 0 16,6 0 2-16,11 0 0 15,5 0-2-15,0 0-2 0,0 0 1 16,0-1 1-16,0-9-1 15,0 0 1-15,-5-3 0 16,-5 4 1-16,-2-4 0 16,-8 4 1-16,-6 0-2 15,6 3 1-15,-3-3 1 16,11 0-1-16,4 0 2 16,4 0-2-16,4 0 1 15,-4 2-1-15,0-2 0 16,0 0-1-16,-14-4 3 15,-3 10-3-15,-16 3 0 16,-10 0 0-16,-7 0 0 16,-9 9 0-16,3-6-3 0,-1-3 3 15,1 0 0-15,-1 0 0 16,-3-3 0-16,-6-6-1 16,-9 0 0-16,-2 0 1 15,-1 4 0-15,-3 5 0 16,2-4 1-16,-6-1-1 15,3 3 1-15,-3-2-1 16,2 0 4-16,-5 0-2 16,9-1-1-16,-3 0 1 15,4-8-1-15,-2 0-1 16,-3 0 1-16,-5 1-1 16,-4 0-1-16,-9 7-2 0,-4 5-4 15,-8 0 0 1,0 0 0-16,0 8-3 0,0-3 5 15,0-1 5-15,0-4-1 16,0 0 1-16,0 0-2 16,0 5 2-16,0-5 1 15,4 4 1-15,-4-4 1 16,4 0-1-16,0 0 0 16,0 0 1-16,7 0-2 15,-7 5 1-15,3 6 5 16,1 2 0-16,-4 5 1 15,-4 6-3-15,0 6-2 16,0 1 0-16,0-6-1 16,4-5 0-16,-4-7-1 0,4-4 2 15,-4-4-3-15,0-1 3 16,0-4 2-16,0 0 2 16,0-5 1-16,0-21-7 15,0-3-1-15,-4-9 1 16,-4-7 0-16,0-4 2 15,1-6-1-15,-11-4-1 16,5-8 1-16,-3 3 1 16,4 0-1-16,-3 12-2 15,3 13 0-15,1 20 3 16,-5 10 3-16,8 9 2 0,-3 4-8 16,11 11 0-1,1 3 0-15,40-1 5 0,10-4-2 16,11 5 0-16,6-9-2 15,5-2-1-15,0-1 2 16,-2-6-1-16,-9 0 1 16,-11 0-1-16,-19 0 0 15,-14 9 2-15,-18 17 1 16,-5 15 14-16,-28 5-8 16,-18 10-7-16,-19 12 1 15,-1 0-2-15,5-8-1 16,11-2 0-16,25-19-1 15,14-10-1-15,8-7 0 16,8-9-8-16,0-6-17 16,0-7-61-16,4-3-133 0</inkml:trace>
    <inkml:trace contextRef="#ctx0" brushRef="#br0" timeOffset="5082.1941">-218 362 34 0,'0'0'17'0,"0"0"-9"15,0 0 6-15,0 0-2 0,0 0 4 16,0 0 5-16,0 0 2 15,8 2 1-15,-4-2-4 16,-4 0-2-16,0 0-3 16,0 3 3-16,4-3-3 15,0 4 1-15,0-4-3 16,2 0-2-16,7 2 2 16,-1 2-2-16,4 1 3 15,1-5-4-15,12 0-1 16,-5 0-4-16,11 0 3 15,-6 0-8-15,0-11 1 16,-1 4-1-16,-5-4 0 0,-3 2 5 16,1 0-3-1,0-7-1-15,3 3 1 0,-1 1 2 16,5-6-3-16,6 0 6 16,2-6 4-16,3-2-8 15,7-3-1-15,-6 2 1 16,6 3-3-16,-3-6 1 15,4 8 1-15,-4 0-1 16,0-4-1-16,-9 7 3 16,-2-7-1-16,-1 5-2 15,-7-1 6-15,6-4 1 16,-6 2-4-16,-2-6 1 16,7-1 0-16,-5-1 1 0,2 1-4 15,2-2 1-15,-1 2-1 16,-3 3 0-16,2-7 1 15,-6 1-2-15,0 5 3 16,-7-6-1-16,5 6 3 16,-6-2-1-16,0-1-1 15,0 1 0-15,2-2 1 16,-2-1-3-16,4 3 0 16,4-6 0-16,-1 6 0 15,-3 3 0-15,0-3-1 16,2 1 2-16,-6 2-1 15,4-3 2-15,-4 1-3 0,0 0 2 16,3-6 0-16,-3 5 0 16,3-8-2-16,-3-5 2 15,3 7-2-15,1-5 2 16,-4 1-2-16,0 6 1 16,-3-4 1-16,5 2-2 15,-7 2 1-15,5-3 0 16,0 1-1-16,2-6 1 15,3 3-1-15,-1-1 0 16,-4 2 0-16,1 1 0 16,0 5 0-16,-1-2 1 15,0 1-1-15,-4-3 0 16,4 2 1-16,-1-7-1 16,-3 0 0-16,-4-1 0 15,4-1-1-15,-4 3 0 0,0-2 1 16,8 1-1-16,-4 4 0 15,2-1 2-15,2 4-1 16,-4-2 0-16,4 3 0 16,4 1-1-16,-5-5 1 15,1 3 0-15,0 0 0 16,-8-2 0-16,4-1 0 16,0 2-3-16,0 4 2 15,2-2 2-15,2 4-2 16,-4 1 1-16,8-1 0 0,-8-1 0 15,7 1 0 1,-3 0-2-16,0-2 2 0,4-3 0 16,-4 0 0-16,2 3 0 15,2 5 0-15,0-2 0 16,-3 0-2-16,1 3 2 16,-2 5 2-16,0-1-2 15,-4-4 0-15,4 7 0 16,2-3 0-16,-2 4 0 15,0-2-2-15,0-2 1 16,7 2 1-16,5-6-1 16,0 8 0-16,2-3 1 15,2 4 0-15,3 0 0 16,-4-1 0-16,0 7 0 16,-3-6 0-16,-3 8 0 0,0-4 1 15,-5 6-1 1,2-2 0-16,-1 0 0 0,-1 0 0 15,4 0 0-15,-2-3 1 16,6 6-1-16,-2 0 0 16,7-2 0-16,-5-1 0 15,6 0 0-15,-2-3 0 16,3 3 1-16,-7 0 3 16,2 1-3-16,2-1 2 15,-8 5-2-15,3-1 1 16,-7 1-1-16,-4 0-1 15,-4 4 1-15,6 0-2 16,2 0 1-16,4 0 0 0,3 0 0 16,5 0 1-16,-2 0 0 15,6 0 1-15,-5 0-2 16,-3 0 0-16,-4 0 0 16,2 0 0-16,-10 0 0 15,0 8 0-15,0-3 0 16,-3 3 0-16,5 1 1 15,-6-5 1-15,8 5-1 16,-5-2 0-16,3-2 0 16,7 4-1-16,-9 5 0 15,4-7 1-15,3 4-1 16,-7 3 0-16,3-1-1 0,1 1 1 16,-1 2 0-1,-3 1 1-15,0 1 0 0,0-1 1 16,6 2-1-16,-2-5 1 15,4 7-2-15,-4-5 1 16,7 3 0-16,1 2 0 16,-2 0 2-16,2 3-2 15,-4-2 1-15,3 4-1 16,-3-2 3-16,-3 6-1 16,4-3-2-16,-1 3 1 15,-2-3-1-15,3 0 0 16,-1 0-1-16,1-2 1 15,0 5 1-15,3-5-1 16,-7 5 1-16,5-1-1 0,-2 3 0 16,-7 4 2-16,8-6-1 15,-1 4-1-15,-4-1 2 16,3 2-3-16,1-1 1 16,-4-2-1-16,2 0 1 15,2-3-1-15,-4 1 1 16,0-5-1-16,7 5 0 15,-7 4 0-15,1-4 0 16,0 0 1-16,-1 7-1 16,-4-6 0-16,0 6 0 15,3-2 2-15,-3 0-2 16,-1-3 0-16,1 3 0 16,0-1 0-16,3-2 0 0,1 3 0 15,-4 0 0-15,0-5 1 16,-4-1 0-16,2 1-1 15,2-5 0-15,-4 1 0 16,4-2 1-16,-4-2-1 16,-2-1 1-16,7 4 1 15,-5-2-1-15,4-2-1 16,0 0 2-16,1 3-1 16,4-2-1-16,-1 0 2 15,4-4-1-15,-1 1-1 16,5-2 7-16,-8 1-6 15,6-1 1-15,-2 0-1 0,-4 1 2 16,2-3-3-16,-1 7 1 16,-1 0 0-16,-3-6-1 15,4 1 1-15,-5 1 0 16,0 1-1-16,4-5 0 16,-4 11 0-16,3-7 1 15,-3 3-1-15,-4 2 1 16,0 1-1-16,0 6 0 15,-3-1 1-15,8-7-1 16,-5 0 0-16,8-7 0 16,-4-2 0-16,7 0 1 15,1-4-2-15,-8 4 2 16,4-1-2-16,-2 6 1 16,-2-3 0-16,4 3 0 15,1-5 0-15,5-4 0 0,6-2 5 16,2 2-4-16,-2-1 1 15,3 5-2-15,-8 5 1 16,-3 4 0-16,-1-3 0 16,-7-1 0-16,0-1 0 15,-3-4-1-15,2-1 1 16,3 2-1-16,-6-3 0 16,4 2 0-16,-4-4 0 15,6-1 0-15,3 4 0 16,-1-3 0-16,4-3 0 15,-2 5 0-15,-2-2 1 16,0 4-1-16,-4 0 1 0,3 1-1 16,-3 1 0-16,0-6 1 15,1 3-1-15,-2-3 0 16,3 0 0-16,-2 0 1 16,-4-2-1-16,4 6 0 15,-4-3 0-15,7-3 0 16,1 1 0-16,0 1 0 15,1 4 0-15,0 4 1 16,-1-5-1-16,2 1 0 16,-1-4 1-16,3 4-1 15,-8 0 0-15,5-4 0 16,0-3 0-16,3 3-1 16,-7-4 1-16,-1 4 1 15,2-5 0-15,-6 4-1 0,0 1 0 16,0-1 0-16,-4-3 2 15,1 3-2 1,2-3 0-16,1 2 0 0,2 3 1 16,2-1-1-16,0 0 2 15,8 1-2-15,3-1 0 16,2 4 0-16,4-4 0 16,-5 4 1-16,3-4-1 15,-3 3 0-15,-5 1 1 16,0-4-2-16,-3 3 1 15,0-7 0-15,-3 1 0 0,4-3 0 16,-5 3-1 0,4-2-2-16,0-3 1 0,7 3 1 15,-3 1-2-15,-3-2 3 16,4 3 2-16,-1-3-2 16,0 1 0-16,3-2 2 15,-3 5-2-15,1-3 0 16,0-3 0-16,-1 3 0 15,3-4-1-15,5 0-3 16,2 0 6-16,2 0-2 16,3 4 0-16,1-4 0 15,2 4-1-15,-5-3 1 16,1 3-1-16,-13-1-1 16,0 1-9-16,-13 1-8 15,-8 0-13-15,8-1-15 0,-8-4-21 16,4 5-47-16,-4-5-141 15</inkml:trace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5-04T02:35:27.186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0 50 0,'0'0'110'15,"0"0"-81"-15,0 0 46 16,0 0-38-16,0 0-16 16,0 0-10-16,121 0-7 15,-91 0-4-15,2 0-15 16,-5 0-53-16,-3 0-167 15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5-04T02:50:44.970"/>
    </inkml:context>
    <inkml:brush xml:id="br0">
      <inkml:brushProperty name="width" value="0.1" units="cm"/>
      <inkml:brushProperty name="height" value="0.1" units="cm"/>
      <inkml:brushProperty name="fitToCurve" value="1"/>
    </inkml:brush>
    <inkml:brush xml:id="br1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3ABB399-36DC-4941-8F6A-D87F65698131}" emma:medium="tactile" emma:mode="ink">
          <msink:context xmlns:msink="http://schemas.microsoft.com/ink/2010/main" type="writingRegion" rotatedBoundingBox="719,781 32637,172 32860,11858 942,12467"/>
        </emma:interpretation>
      </emma:emma>
    </inkml:annotationXML>
    <inkml:traceGroup>
      <inkml:annotationXML>
        <emma:emma xmlns:emma="http://www.w3.org/2003/04/emma" version="1.0">
          <emma:interpretation id="{7492D1AD-F288-4587-A126-D7D5600F7514}" emma:medium="tactile" emma:mode="ink">
            <msink:context xmlns:msink="http://schemas.microsoft.com/ink/2010/main" type="paragraph" rotatedBoundingBox="936,678 32646,271 32665,1780 955,218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C07E90C-238F-4B9A-AFB4-19DF216FD678}" emma:medium="tactile" emma:mode="ink">
              <msink:context xmlns:msink="http://schemas.microsoft.com/ink/2010/main" type="inkBullet" rotatedBoundingBox="938,824 1728,814 1746,2176 955,2186"/>
            </emma:interpretation>
            <emma:one-of disjunction-type="recognition" id="oneOf0">
              <emma:interpretation id="interp0" emma:lang="pt-BR" emma:confidence="0">
                <emma:literal>37</emma:literal>
              </emma:interpretation>
              <emma:interpretation id="interp1" emma:lang="pt-BR" emma:confidence="0">
                <emma:literal>33</emma:literal>
              </emma:interpretation>
              <emma:interpretation id="interp2" emma:lang="pt-BR" emma:confidence="0">
                <emma:literal>3</emma:literal>
              </emma:interpretation>
              <emma:interpretation id="interp3" emma:lang="pt-BR" emma:confidence="0">
                <emma:literal>3/</emma:literal>
              </emma:interpretation>
              <emma:interpretation id="interp4" emma:lang="pt-BR" emma:confidence="0">
                <emma:literal>B</emma:literal>
              </emma:interpretation>
            </emma:one-of>
          </emma:emma>
        </inkml:annotationXML>
        <inkml:trace contextRef="#ctx0" brushRef="#br0">22 442 199 0,'0'0'2'0,"0"0"-2"15,0 0 18-15,0 0-8 16,0 0-8-16,0 0 11 16,32-6 3-16,-13 1 1 15,5-3-12-15,0 0 4 0,2 3-3 16,2 1-3-16,-5 3-3 15,-3 1 0-15,-4 0-3 16,-2 0-1-16,-6 10-5 16,-4 7 3-16,-4 6 2 15,0 7 2-15,-22 0 1 16,-14 2-1-16,-11-5 2 16,1-4 0-16,7 1 2 15,3-10 0-15,10-1 2 16,10-8-2-16,12-1 3 15,4-4-4-15,0 0-1 16,4 0-13-16,23 0-7 0,12-4 20 16,16-5 0-1,3 5-6-15,1 4-7 0,-9 0-1 16,-3 17 9-16,-7 11 0 16,-10 11-4-16,-6 9 9 15,-17 0 2-15,-7 6 3 16,-15-1 3-16,-21-1 3 15,-10-11 9-15,-1-7 7 16,-3-12 0-16,-1-12 4 16,7-10 1-16,2 0 1 15,7-12 1-15,3-12-6 16,6-2-4-16,6-1-5 0,4 2-8 16,4 5-4-1,1 1 2-15,7 10-6 0,4 3-3 16,0 2 0-1,0 4 0-15,0 0-3 0,0 0-16 16,0 0-11-16,8 10 1 16,15 6-34-16,1-4-30 15,6-1-65-15</inkml:trace>
        <inkml:trace contextRef="#ctx0" brushRef="#br0" timeOffset="419.3307">0 0 282 0,'0'0'6'15,"0"0"-6"-15,0 0 19 16,129 56 7-16,-67-2-4 16,7 10 5-16,2 11-3 15,3 12 0-15,1 1-7 0,2 3-12 16,-11-2-1 0,-15-4-1-16,-19-2 0 15,-14-4 3-15,-10-3-1 16,-8-2 0-16,0-3 1 0,-15-5 5 15,-4-10 3-15,-1-10-5 16,1-11-1-16,3-9-3 16,4-7 0-16,8-6-5 15,4-5 0-15,0-3-4 16,0-1-9-16,0-3-15 16,0-1-24-16,0 3-46 15,8-3-55-15</inkml:trace>
      </inkml:traceGroup>
      <inkml:traceGroup>
        <inkml:annotationXML>
          <emma:emma xmlns:emma="http://www.w3.org/2003/04/emma" version="1.0">
            <emma:interpretation id="{50D6C39F-A002-4D7F-AD81-2B73D82057D7}" emma:medium="tactile" emma:mode="ink">
              <msink:context xmlns:msink="http://schemas.microsoft.com/ink/2010/main" type="line" rotatedBoundingBox="2617,656 32646,271 32664,1707 2636,2092"/>
            </emma:interpretation>
          </emma:emma>
        </inkml:annotationXML>
        <inkml:traceGroup>
          <inkml:annotationXML>
            <emma:emma xmlns:emma="http://www.w3.org/2003/04/emma" version="1.0">
              <emma:interpretation id="{86585A22-D43F-43B4-BA6B-8BAC34E3D962}" emma:medium="tactile" emma:mode="ink">
                <msink:context xmlns:msink="http://schemas.microsoft.com/ink/2010/main" type="inkWord" rotatedBoundingBox="2621,969 3722,955 3730,1599 2630,1614"/>
              </emma:interpretation>
              <emma:one-of disjunction-type="recognition" id="oneOf1">
                <emma:interpretation id="interp5" emma:lang="pt-BR" emma:confidence="0">
                  <emma:literal>x..</emma:literal>
                </emma:interpretation>
                <emma:interpretation id="interp6" emma:lang="pt-BR" emma:confidence="0">
                  <emma:literal>x.</emma:literal>
                </emma:interpretation>
                <emma:interpretation id="interp7" emma:lang="pt-BR" emma:confidence="0">
                  <emma:literal>xi.</emma:literal>
                </emma:interpretation>
                <emma:interpretation id="interp8" emma:lang="pt-BR" emma:confidence="0">
                  <emma:literal>X:</emma:literal>
                </emma:interpretation>
                <emma:interpretation id="interp9" emma:lang="pt-BR" emma:confidence="0">
                  <emma:literal>xi</emma:literal>
                </emma:interpretation>
              </emma:one-of>
            </emma:emma>
          </inkml:annotationXML>
          <inkml:trace contextRef="#ctx0" brushRef="#br0" timeOffset="25856.3269">2573 455 293 0,'0'0'13'0,"0"0"-12"16,0 0 13-16,0 0 2 0,0 0-16 15,0 0-2-15,12 22-21 16,7-22-23-16,0 0-77 16</inkml:trace>
          <inkml:trace contextRef="#ctx0" brushRef="#br0" timeOffset="25994.653">2705 626 253 0,'0'0'9'16,"0"0"-3"-16,0 0-1 16,0 0-5-16,0 0-21 15,0 0-71-15</inkml:trace>
          <inkml:trace contextRef="#ctx0" brushRef="#br0" timeOffset="25275.8483">1680 243 196 0,'0'0'17'16,"0"0"-12"-16,0 0 11 15,62 120 17-15,-34-82 3 16,-1 3-5-16,0-1-7 16,4-3-2-16,1-3 4 15,2-2-3-15,2-2-11 16,-1-2-4-16,-7-5-4 15,-6-5-2-15,-6-5-1 16,-4-3-1-16,0-2 0 16,-10-4-3-16,3-1-3 15,-5-3-12-15,0 0-12 16,0 0-16-16,0-11-54 0,-7-7-64 16</inkml:trace>
          <inkml:trace contextRef="#ctx0" brushRef="#br0" timeOffset="25599.1456">1980 141 248 0,'0'0'5'16,"0"0"-3"-16,0 0 16 15,0 0 10-15,0 0 2 0,-35 116-5 16,15-62 2-16,-6 3 6 16,-10 3-6-16,-3 3-7 15,-3 2-1-15,2-10-6 16,5-4-1-16,8-11-2 16,4-9-7-16,7-7-1 15,4-6-1-15,8-9-1 16,0-3-4-16,4-6-11 15,0 0-13-15,0 0-19 16,0-4-37-16,0-13-47 16</inkml:trace>
        </inkml:traceGroup>
        <inkml:traceGroup>
          <inkml:annotationXML>
            <emma:emma xmlns:emma="http://www.w3.org/2003/04/emma" version="1.0">
              <emma:interpretation id="{4038B979-E970-4FB8-AAE0-225FE2D03BB5}" emma:medium="tactile" emma:mode="ink">
                <msink:context xmlns:msink="http://schemas.microsoft.com/ink/2010/main" type="inkWord" rotatedBoundingBox="4688,1099 5976,1082 5982,1523 4694,1540"/>
              </emma:interpretation>
              <emma:one-of disjunction-type="recognition" id="oneOf2">
                <emma:interpretation id="interp10" emma:lang="pt-BR" emma:confidence="0">
                  <emma:literal>ser</emma:literal>
                </emma:interpretation>
                <emma:interpretation id="interp11" emma:lang="pt-BR" emma:confidence="0">
                  <emma:literal>sen</emma:literal>
                </emma:interpretation>
                <emma:interpretation id="interp12" emma:lang="pt-BR" emma:confidence="0">
                  <emma:literal>per</emma:literal>
                </emma:interpretation>
                <emma:interpretation id="interp13" emma:lang="pt-BR" emma:confidence="0">
                  <emma:literal>Ser</emma:literal>
                </emma:interpretation>
                <emma:interpretation id="interp14" emma:lang="pt-BR" emma:confidence="0">
                  <emma:literal>sír</emma:literal>
                </emma:interpretation>
              </emma:one-of>
            </emma:emma>
          </inkml:annotationXML>
          <inkml:trace contextRef="#ctx0" brushRef="#br0" timeOffset="27487.1308">3685 716 184 0,'0'0'63'0,"0"0"-55"16,0 0 30-16,0 0 4 16,0 0-18-16,0 0-15 15,18-103-1-15,-6 72 3 16,0-4-1-16,0-1-7 15,-1-2-1-15,-3 1-1 0,-4 0 0 16,0 1-1 0,0 7 0-16,-4 6 0 0,0 4 1 15,0 8-1-15,0 5 0 16,0 5 0-16,0 1-5 16,0 0-5-16,0 0-7 15,12 12 7-15,5 13 6 16,12 1 0-16,10 5-6 15,-3 2 2-15,2-1-7 16,-6-1 2-16,-9 0 4 16,-3-6 2-16,-8-1 2 15,-8-3 3-15,-4-10 2 0,0-2 0 16,0-3 3 0,-12-2 7-16,-4-4-4 15,0 0-2-15,5 0-1 0,-1 0-1 16,8 0 1-16,4 0 1 15,0 0-4-15,0 0 0 16,0-2-16-16,8-6-2 16,15-1 18-16,1-2 4 15,6-7-4-15,2 0-2 16,3-5-1-16,-3-1-1 16,-6-2 0-16,-2 2-2 0,-8-2 6 15,-7 3 0 1,1 3 3-16,-10 2 1 0,0 4-2 15,0 0 1-15,-4 5 4 16,-11 2-3-16,3 5 6 16,-4 2-1-16,0 0-6 15,-2 12-3-15,6 8 2 16,0 6-1-16,8 3 0 16,4 7 1-16,0-3 6 15,16 2-5-15,5-1-3 16,4-5-1-16,4-6-5 15,5-6-5-15,-2-8-3 16,2-7-10-16,1-2-10 16,-3-7-16-16,-2-16-44 15</inkml:trace>
          <inkml:trace contextRef="#ctx0" brushRef="#br0" timeOffset="28014.5535">4584 431 51 0,'0'0'22'16,"0"0"15"-16,0 0 1 15,0 0-19-15,55 95-3 16,-47-80 2-16,-4-9 9 16,0 0-3-16,0-3 1 15,-4-3-4-15,4 0 4 16,-4 0 5-16,0 0 11 15,0-12-19-15,0-3-13 0,0-6-5 16,0 3-4-16,0-4 0 16,0-1 0-16,0 0 0 15,0 2-8-15,0 3-10 16,0 3-11-16,0 5 5 16,12 6 12-16,0 1 2 15,2 3 10-15,2 0-4 16,-4 3 4-16,0 9 3 15,-8 3 3-15,-2 1-1 16,-2 2 0-16,0 0 3 16,0-4 4-16,0 3 3 15,-6-4-1-15,2-4-4 0,4-4-5 16,0 1-2 0,0-3 0-16,14 1 6 0,11 0 1 15,3-2-1-15,2-1 3 16,2-1-8-16,-5 0 2 15,-3 0-3-15,-2 2-2 16,-6 0-1-16,-8 0 0 16,0 0-5-16,-8-1-7 15,0-1-22-15,0 0-39 16,0 3-50-16</inkml:trace>
        </inkml:traceGroup>
        <inkml:traceGroup>
          <inkml:annotationXML>
            <emma:emma xmlns:emma="http://www.w3.org/2003/04/emma" version="1.0">
              <emma:interpretation id="{D034B710-386A-420B-8999-35EB4CDA5718}" emma:medium="tactile" emma:mode="ink">
                <msink:context xmlns:msink="http://schemas.microsoft.com/ink/2010/main" type="inkWord" rotatedBoundingBox="6815,1031 7687,1020 7691,1337 6819,1349"/>
              </emma:interpretation>
              <emma:one-of disjunction-type="recognition" id="oneOf3">
                <emma:interpretation id="interp15" emma:lang="pt-BR" emma:confidence="0">
                  <emma:literal>eu</emma:literal>
                </emma:interpretation>
                <emma:interpretation id="interp16" emma:lang="pt-BR" emma:confidence="0">
                  <emma:literal>ou</emma:literal>
                </emma:interpretation>
                <emma:interpretation id="interp17" emma:lang="pt-BR" emma:confidence="0">
                  <emma:literal>a</emma:literal>
                </emma:interpretation>
                <emma:interpretation id="interp18" emma:lang="pt-BR" emma:confidence="0">
                  <emma:literal>Ou</emma:literal>
                </emma:interpretation>
                <emma:interpretation id="interp19" emma:lang="pt-BR" emma:confidence="0">
                  <emma:literal>o</emma:literal>
                </emma:interpretation>
              </emma:one-of>
            </emma:emma>
          </inkml:annotationXML>
          <inkml:trace contextRef="#ctx0" brushRef="#br0" timeOffset="28506.687">5899 401 220 0,'0'0'14'15,"0"0"-14"-15,0 0 19 16,0 0 3-16,0 0-4 0,109 31-1 16,-81-30 4-16,-2-1-3 15,-2 0-4-15,0-1-9 16,-5-13 1-16,-7-5 6 15,-4-1-4-15,-4-1 0 16,-4 0 2-16,0 1 1 16,-12 1 0-16,-11 0-2 15,-5 5-1-15,-6 2-1 16,-2 6-6-16,-7 6 0 16,6 0-1-16,8 1 0 15,-2 21 0-15,7 3 0 16,4 5 0-16,3 3 0 0,8-1-1 15,9 1 0 1,0-1-2-16,0-5-7 16,26-3-11-16,7-11-15 0,17-9-19 15,0-4-37-15,9-3-71 16</inkml:trace>
          <inkml:trace contextRef="#ctx0" brushRef="#br0" timeOffset="28814.9095">6281 243 181 0,'0'0'33'16,"0"0"-18"-16,0 0 17 15,0 0-1-15,0 0-2 0,0 0-10 16,51 103-6 0,-24-77 1-16,0-2-5 0,8-9-4 15,1-3-5-15,2-8 2 16,0-4 1-16,-1-4 0 15,-3-17 4-15,-6-2-4 16,-8-5-2-16,-1 2 5 16,-11 0 0-16,-8 2-1 15,0 5 7-15,0-2-7 16,-12 6-3-16,-3 1-2 16,3 6 0-16,0 7-9 15,4 1-20-15,8 0-31 16,-4 5-29-16,4 10-90 0</inkml:trace>
        </inkml:traceGroup>
        <inkml:traceGroup>
          <inkml:annotationXML>
            <emma:emma xmlns:emma="http://www.w3.org/2003/04/emma" version="1.0">
              <emma:interpretation id="{D0853C16-CFF7-4EC9-B153-C1EC76D46C61}" emma:medium="tactile" emma:mode="ink">
                <msink:context xmlns:msink="http://schemas.microsoft.com/ink/2010/main" type="inkWord" rotatedBoundingBox="8564,746 10383,723 10390,1268 8571,1291"/>
              </emma:interpretation>
              <emma:one-of disjunction-type="recognition" id="oneOf4">
                <emma:interpretation id="interp20" emma:lang="pt-BR" emma:confidence="0">
                  <emma:literal>não</emma:literal>
                </emma:interpretation>
                <emma:interpretation id="interp21" emma:lang="pt-BR" emma:confidence="0">
                  <emma:literal>irio</emma:literal>
                </emma:interpretation>
                <emma:interpretation id="interp22" emma:lang="pt-BR" emma:confidence="0">
                  <emma:literal>irão</emma:literal>
                </emma:interpretation>
                <emma:interpretation id="interp23" emma:lang="pt-BR" emma:confidence="0">
                  <emma:literal>crio</emma:literal>
                </emma:interpretation>
                <emma:interpretation id="interp24" emma:lang="pt-BR" emma:confidence="0">
                  <emma:literal>rio</emma:literal>
                </emma:interpretation>
              </emma:one-of>
            </emma:emma>
          </inkml:annotationXML>
          <inkml:trace contextRef="#ctx0" brushRef="#br0" timeOffset="29368.8471">7560 270 93 0,'0'0'7'0,"0"0"22"16,0 0 13-16,0 0-10 16,98 102-3-16,-79-90 1 15,-3-4 0-15,-4-7-8 16,0-1 0-16,2 0-6 16,-6-7 2-16,8-11-9 15,-8-5-2-15,1 0-5 16,5-4 1-16,-6 4-2 15,4 0-2-15,4 4 2 0,1 1-2 16,8 5 0 0,3 7 0-16,3 3 0 0,-6 3 1 15,4 0 2-15,-9 16 2 16,3 7 1-16,-7 1 3 16,-5 4 2-16,1-2-2 15,0-5 0-15,3-3-3 16,-3-6 2-16,0-4-3 15,4-4-1-15,2-4-3 16,6 0-2-16,-4-9-8 16,3-7-41-16,-3-1-46 15,-4 2-85-15</inkml:trace>
          <inkml:trace contextRef="#ctx0" brushRef="#br0" timeOffset="30157.8391">8344 127 219 0,'0'0'16'15,"0"0"22"-15,0 0 4 16,0 0-14-16,121-9-6 16,-87 9-1-16,-2 2-2 15,-5 11-4-15,-3 6-6 16,-11 0-6-16,3 4-2 0,-3-1 0 15,-5-3 1-15,0 2-2 16,-4-7 0-16,0-3 0 16,0-4 0-16,-4-5-2 15,0-2 1-15,0 0 0 16,0 0 1-16,0 0 0 16,0 0 0-16,-4-2-12 15,-16-1-14-15,-10-3 0 16,-6 2 14-16,1 3 5 15,3-1 6-15,2 2 1 16,6 0 0-16,3 3 1 16,3 12 0-16,6 3 0 0,0 5 6 15,3-3 1 1,9 1 0-16,0 4 1 0,4-4-3 16,21-3 1-16,7-7-7 15,11-4-2-15,7-7-10 16,1 0 4-16,-1 0-25 15,1-14 7-15,-6-4 19 16,4-3-2-16,-10 3 5 16,-11 1 4-16,-6 2 3 15,-10 4-1-15,-8 2 4 16,-4 4 1-16,0 1 4 16,0 4 2-16,0 0-13 15,0 0 0-15,12 9 1 0,0 6 11 16,11 2-6-1,2 3 1-15,8-4-4 0,7-5 3 16,6-3-6 0,9-4 3-16,-1-4-3 0,1 0 1 15,-5-13-1-15,-8-12 0 16,-13 4-1-16,-9-5-3 16,-11 2 3-16,-9 1-1 15,0-1-3-15,-29 1-1 16,-16 4 6-16,-10 1-4 15,-11 5-3-15,-2 9-2 16,-7 4 9-16,9 0 0 16,8 17 7-16,3 6 0 15,22-3-1-15,12 3-6 0,13-5-1 16,8-4-9-16,4-5-30 16,25 0-52-16</inkml:trace>
          <inkml:trace contextRef="#ctx0" brushRef="#br0" timeOffset="30368.9942">8390-75 360 0,'0'0'3'0,"0"0"9"15,0 0 10 1,151-3-15-16,-72-3-7 0,4 1-25 16,-8 1-48-16,-12 4-145 15</inkml:trace>
        </inkml:traceGroup>
        <inkml:traceGroup>
          <inkml:annotationXML>
            <emma:emma xmlns:emma="http://www.w3.org/2003/04/emma" version="1.0">
              <emma:interpretation id="{11F7BD9F-4DD7-433D-95F0-032ADAD4F998}" emma:medium="tactile" emma:mode="ink">
                <msink:context xmlns:msink="http://schemas.microsoft.com/ink/2010/main" type="inkWord" rotatedBoundingBox="11484,575 16586,509 16604,1913 11502,1978"/>
              </emma:interpretation>
              <emma:one-of disjunction-type="recognition" id="oneOf5">
                <emma:interpretation id="interp25" emma:lang="pt-BR" emma:confidence="0">
                  <emma:literal>favorável</emma:literal>
                </emma:interpretation>
                <emma:interpretation id="interp26" emma:lang="pt-BR" emma:confidence="0">
                  <emma:literal>favoravel</emma:literal>
                </emma:interpretation>
                <emma:interpretation id="interp27" emma:lang="pt-BR" emma:confidence="0">
                  <emma:literal>faveravel</emma:literal>
                </emma:interpretation>
                <emma:interpretation id="interp28" emma:lang="pt-BR" emma:confidence="0">
                  <emma:literal>Favorável</emma:literal>
                </emma:interpretation>
                <emma:interpretation id="interp29" emma:lang="pt-BR" emma:confidence="0">
                  <emma:literal>faváravel</emma:literal>
                </emma:interpretation>
              </emma:one-of>
            </emma:emma>
          </inkml:annotationXML>
          <inkml:trace contextRef="#ctx0" brushRef="#br0" timeOffset="33083.0434">12935 357 200 0,'0'0'20'0,"0"0"27"0,0 0-4 15,0 0-1 1,0 0-6-16,92 112 0 0,-76-90 0 15,-4 2-3-15,2-6-11 16,-6-1-9-16,0-6-5 16,-4-2-3-16,-4-5 0 15,2-4 0-15,-2 0 2 16,0 0-3-16,2 0 3 16,-2 0-2-16,0 0 2 15,0 0 3-15,0 0 0 16,0 0-2-16,0-3-5 15,0-3-1-15,0-3-1 16,-4 0 0-16,-4-2-1 16,4-2 0-16,-4-6-1 0,-1 0-3 15,1-7-4 1,3-1 0-16,1-4-4 0,1 2 0 16,3 2-6-1,0 4 1-15,0 8 1 0,8 6 0 16,9 5 9-16,3 4 2 15,0 0 2-15,7 13 3 16,-7 11 1-16,1 3 2 16,0 5 2-16,-13 0 2 15,-4-7-2-15,-4-3 0 16,0-4 2-16,0-3-3 16,-8-6-2-16,0-5-1 15,0 0-1-15,3-4-1 16,5 0 1-16,0 0-2 15,0 0-4-15,0 0-10 0,0-2-6 16,9-2 10-16,7 1 11 16,1 3 1-16,5 0 0 15,-2 0 1-15,1 7 2 16,4 5 3-16,-4-3-1 16,3 0 0-16,2-3-3 15,-9-3-2-15,8-3 0 16,-5 0-9-16,0 0-28 15,-1-9-89-15,-7-5-58 16</inkml:trace>
          <inkml:trace contextRef="#ctx0" brushRef="#br0" timeOffset="33540.366">13516 322 213 0,'0'0'12'0,"0"0"29"15,0 0 7-15,0 0-13 16,119-5-19-16,-92 5-1 16,2 0 3-16,4 11-6 15,-7 6-1-15,-1-1-7 16,-9 4 0-16,-4 0-2 16,0 1 0-16,-3-6-1 15,0 2 1-15,-5-7-2 16,-4-5 0-16,0-2-2 0,0-3 2 15,0 0 2-15,0 0-2 16,0 0 0-16,-13-8-7 16,-12-1-9-16,-8 1 3 15,-5 2-5-15,-4 1 7 16,-3 1 10-16,3 4 1 16,9 0 2-16,8 0 2 15,4 5 7-15,11 9-1 16,4 7 3-16,6 1 2 15,0 1 6-15,6-2 3 16,16 0-4-16,12-4-4 16,7-5-6-16,5-5-6 0,3-7 1 15,-5 0-5 1,-7-7-1-16,-4-11-25 0,-8-8-32 16,-9-1-54-16,-8 1-69 15</inkml:trace>
          <inkml:trace contextRef="#ctx0" brushRef="#br0" timeOffset="33715.4947">13678 203 280 0,'0'0'25'16,"0"0"15"-16,0 0 27 15,0 0-32-15,0 0-19 16,126-29-8-16,-93 18-8 0,-3-2-12 15,-8 4-51 1,-7 4-89-16</inkml:trace>
          <inkml:trace contextRef="#ctx0" brushRef="#br0" timeOffset="34734.0702">14155 274 183 0,'0'0'36'15,"0"0"-20"-15,0 0 34 16,0 0-5-16,69 92-11 16,-48-65-1-16,5-1-14 15,-9-5 6-15,4-2-4 16,-9-6-7-16,0-7-4 15,-7 2 1-15,-2-8-4 16,-2 0 5-16,-1 0 4 0,0 0-1 16,0 0 0-1,3-5-3-15,2-12-6 0,2-2-5 16,4-7-1 0,1-1-1-16,-3-2 0 0,5 6 0 15,0 2-1-15,3 3 0 16,-5 5-7-16,0 6 1 15,0 1-12-15,-3 5-25 16,0 1-23-16,-5 0-37 16,-4 1-46-16</inkml:trace>
          <inkml:trace contextRef="#ctx0" brushRef="#br0" timeOffset="35086.3244">14621 450 182 0,'0'0'11'0,"0"0"44"0,0 0-19 16,0 0-12-16,117-49-11 15,-93 31-11-15,-6 1 3 16,-1 2-3-16,-9 1 5 16,-8-1-2-16,0 1 2 15,0 0-1-15,0 1 2 16,-16 4-8-16,1 6 0 15,3 3-7-15,-2 0 1 16,4 10 0-16,2 10 6 16,-5 6 1-16,9 6 3 0,3 3 3 15,1 1 4-15,0 1 2 16,9 0 9-16,14-6 0 16,3-3 0-16,5-10-6 15,1-9-6-15,6-6-9 16,1-3-1-16,1-3-11 15,-6-14-68-15,-6-1-82 16</inkml:trace>
          <inkml:trace contextRef="#ctx0" brushRef="#br0" timeOffset="35767.8009">15298 459 196 0,'0'0'2'0,"0"0"18"15,0 0 10-15,0 0-6 16,113-119-1-16,-97 80-10 0,-3-6 7 15,-5-8-7 1,-8-9-5-16,0-3-6 0,0-6-1 16,-12 6 2-16,-15 6-1 15,-1 16 4-15,7 24 13 16,9 16 2-16,-1 7-16 16,-3 34-5-16,-5 20 2 15,3 21 7-15,15 17 8 16,3 10 2-16,9-5 7 15,24-9-10-15,-5-17 5 16,3-11-7-16,0-19-6 16,4-13-8-16,-6-14-2 15,4-16-24-15,-1-2-34 16,-1-8-57-16,-11-17-194 0</inkml:trace>
          <inkml:trace contextRef="#ctx0" brushRef="#br0" timeOffset="31004.4386">10789 167 248 0,'0'0'1'0,"0"0"1"0,60-126 5 16,-44 85-3-16,-11 0-4 16,-5-1 4-16,0 3 3 15,-21 3 6-15,-8 4 2 16,-14 2-8-16,-4 11-2 16,2 7 4-16,4 12-3 15,3 3-4-15,10 26-2 16,-2 15-2-16,13 18 2 15,13 15 0-15,4 12 5 16,12 10-5-16,27 9 4 16,5 0 1-16,7 1 8 15,6-4 4-15,-5-6 9 0,-3-8 1 16,-10-11-2 0,-10-10 0-16,-13-9-8 0,-12-12-6 15,-4-9-7-15,-8-9 0 16,-21-12-2-16,-10-3-2 15,-7-7-1-15,-2-7-7 16,2 1-6-16,-5-3-17 16,1-3-17-16,7-15-7 15,7-2-27-15,6-5-56 16</inkml:trace>
          <inkml:trace contextRef="#ctx0" brushRef="#br0" timeOffset="31158.5469">10602 807 227 0,'0'0'28'0,"0"0"15"16,113-56 7-16,-67 41-25 15,-9-1-22-15,0-1-3 16,-7 2-23-16,-1 2-46 16,-16-1-116-16</inkml:trace>
          <inkml:trace contextRef="#ctx0" brushRef="#br0" timeOffset="31604.8642">11141 447 202 0,'0'0'23'0,"0"0"16"0,0 0 16 16,129-11-16-16,-92 11-17 15,-12 0-4-15,1 10-8 16,-6 4-3-16,-4 0-6 16,-6 2 0-16,-2-4-1 15,-4 1-2-15,-4-2 0 16,0-4 1-16,0-2-1 16,0-1-4-16,0-2-1 15,0 1-3-15,-17-3-9 16,-4 0 4-16,-3 0 6 15,-11 0-8-15,-1 0-1 0,-2 0 10 16,3 0 8-16,7 0 0 16,2 0 4-16,11 9 3 15,10 0-3-15,1 5 3 16,4 4 10-16,0 2 7 16,21-1-5-16,12 1 0 15,-1-5-5-15,8-2-9 16,5-4-3-16,2-5-2 15,-6-4-11-15,4 0-1 16,-2-9-32-16,-10-13-21 16,0-1-42-16</inkml:trace>
          <inkml:trace contextRef="#ctx0" brushRef="#br0" timeOffset="31898.0705">11666 411 81 0,'0'0'96'16,"0"0"-62"-16,0 0 19 15,0 0-4-15,0 0-5 16,0 0-7-16,88 54-16 16,-67-25 2-16,-1-4-4 15,2-2-5-15,-2 0-6 16,0-9 4-16,3-5-1 16,1 0-4-16,-4-9 1 15,-2 0-1-15,2 0 0 16,-2-18-1-16,7-5-3 0,-5-4-3 15,-3 0-3-15,4-2-2 16,-5 1-3-16,-4 2-7 16,-2 3-10-16,-3 6-9 15,3 6-19-15,-2 6-17 16,0 5-36-16,1 0-58 16</inkml:trace>
          <inkml:trace contextRef="#ctx0" brushRef="#br0" timeOffset="32196.2817">12401 544 105 0,'0'0'47'15,"0"0"16"1,0 0-23-16,130-53-9 0,-105 34-9 16,-9-2-11-16,-8 1 1 15,-8-1 2-15,0 1-2 16,-12 0 2-16,-21 4-6 15,-9 5-5-15,-8 2-2 16,3 9 2-16,3 0-3 16,9 6 0-16,1 15 1 15,10 8 1-15,4 3 3 16,5 1 3-16,12-1 1 16,3 1-4-16,3-2-5 15,24-8 0-15,5-4-11 16,7-12-14-16,7-3-47 15,0-4-80-15</inkml:trace>
        </inkml:traceGroup>
        <inkml:traceGroup>
          <inkml:annotationXML>
            <emma:emma xmlns:emma="http://www.w3.org/2003/04/emma" version="1.0">
              <emma:interpretation id="{DC9CDE3E-6B22-4F32-AD3F-B273E5E433C3}" emma:medium="tactile" emma:mode="ink">
                <msink:context xmlns:msink="http://schemas.microsoft.com/ink/2010/main" type="inkWord" rotatedBoundingBox="17675,873 18678,861 18686,1429 17682,1442"/>
              </emma:interpretation>
              <emma:one-of disjunction-type="recognition" id="oneOf6">
                <emma:interpretation id="interp30" emma:lang="pt-BR" emma:confidence="0">
                  <emma:literal>à</emma:literal>
                </emma:interpretation>
                <emma:interpretation id="interp31" emma:lang="pt-BR" emma:confidence="0">
                  <emma:literal>À</emma:literal>
                </emma:interpretation>
                <emma:interpretation id="interp32" emma:lang="pt-BR" emma:confidence="0">
                  <emma:literal>ü</emma:literal>
                </emma:interpretation>
                <emma:interpretation id="interp33" emma:lang="pt-BR" emma:confidence="0">
                  <emma:literal>às</emma:literal>
                </emma:interpretation>
                <emma:interpretation id="interp34" emma:lang="pt-BR" emma:confidence="0">
                  <emma:literal>as</emma:literal>
                </emma:interpretation>
              </emma:one-of>
            </emma:emma>
          </inkml:annotationXML>
          <inkml:trace contextRef="#ctx0" brushRef="#br0" timeOffset="36841.0904">16666 50 143 0,'0'0'73'0,"0"0"-71"15,139 70-4-15,-77-48-16 16,-7-8-77-16</inkml:trace>
          <inkml:trace contextRef="#ctx0" brushRef="#br0" timeOffset="36615.408">16891 379 183 0,'0'0'4'0,"0"0"17"16,0 0 16-16,121-21 2 16,-86 17-14-16,-6 1-4 15,0 3 0-15,-8 0-8 0,-2 0-3 16,-1 0-3-16,-6 10 1 16,0 1-5-16,-2 5 2 15,-2 1-4-15,0-3-1 16,-3-2 0-16,-1-2-1 15,0-5-5-15,-4-1-3 16,0-3-2-16,0-1-3 16,0 0 0-16,0 0-5 15,-25 0-7-15,-5 0 6 16,-7 0 8-16,-5 0 4 16,2 0 5-16,-4 0 3 15,7 0 5-15,8 0 4 16,-1 8 3-16,13 6 2 0,1 3 4 15,8 3-3-15,8 2 3 16,0-1 2-16,17 0-3 16,17-4 2-16,2-2-10 15,10-8-4-15,5-7-2 16,4 0-3-16,2-7-3 16,2-14-1-16,-5-2-18 15,-8-1 4-15,-8-1-3 16,-5-1 7-16,-13 3 10 15,-4-1 4-15,-6-2 0 16,-1 2 2-16,-5 4-2 16,0 7 2-16,0 5-2 15,5 8-2-15,10 0 2 16,7 0 2-16,4 14-1 0,3 6 2 16,-8 2-2-16,4 4 2 15,-9-1 0-15,-4 4-2 16,-11-8-1-16,-5-3 0 15,0-4 6-15,-19-5-4 16,-12-3-2-16,-2-6-13 16,-2 0-28-16,3 0-46 15</inkml:trace>
        </inkml:traceGroup>
        <inkml:traceGroup>
          <inkml:annotationXML>
            <emma:emma xmlns:emma="http://www.w3.org/2003/04/emma" version="1.0">
              <emma:interpretation id="{C15D5505-591B-4895-A910-8727C85FD7AB}" emma:medium="tactile" emma:mode="ink">
                <msink:context xmlns:msink="http://schemas.microsoft.com/ink/2010/main" type="inkWord" rotatedBoundingBox="19354,441 22017,407 22034,1712 19371,1746"/>
              </emma:interpretation>
              <emma:one-of disjunction-type="recognition" id="oneOf7">
                <emma:interpretation id="interp35" emma:lang="pt-BR" emma:confidence="0">
                  <emma:literal>ferias</emma:literal>
                </emma:interpretation>
                <emma:interpretation id="interp36" emma:lang="pt-BR" emma:confidence="0">
                  <emma:literal>férias</emma:literal>
                </emma:interpretation>
                <emma:interpretation id="interp37" emma:lang="pt-BR" emma:confidence="0">
                  <emma:literal>Ferias</emma:literal>
                </emma:interpretation>
                <emma:interpretation id="interp38" emma:lang="pt-BR" emma:confidence="0">
                  <emma:literal>feria</emma:literal>
                </emma:interpretation>
                <emma:interpretation id="interp39" emma:lang="pt-BR" emma:confidence="0">
                  <emma:literal>feriar</emma:literal>
                </emma:interpretation>
              </emma:one-of>
            </emma:emma>
          </inkml:annotationXML>
          <inkml:trace contextRef="#ctx0" brushRef="#br0" timeOffset="37366.465">18524 168 160 0,'0'0'49'0,"0"0"-49"0,49-110 15 15,-30 62 3-15,-7-2 0 16,-8-8-9-16,-4 0-3 16,-4-1-3-16,-23 5-2 15,-6 6 2-15,-4 15 1 16,4 9 9-16,0 15-2 15,3 9-7-15,5 11-2 16,1 29-2-16,11 18 1 16,13 19 3-16,0 16 3 0,24 11-7 15,22 8-1 1,9 0-13-16,5-5 4 0,-3-2 2 16,-7-5 6-16,-13-12 2 15,-7-13 1-15,-21-8 2 16,-9-13 6-16,0-13-6 15,-8-7 0-15,-24-19-2 16,-4-6-1-16,-10-9-8 16,-3 0-28-16,-2-18-65 15</inkml:trace>
          <inkml:trace contextRef="#ctx0" brushRef="#br0" timeOffset="37739.7268">18455 602 143 0,'0'0'6'0,"0"0"-3"0,141-55 19 16,-87 41 2-16,0 0 16 15,-5-1-4-15,0 1-13 16,-6-4-7-16,-5 0-8 16,-9-4 1-16,-3 1-9 15,-11 0 0-15,-7-3 0 16,-8 7-2-16,0-4-2 15,0 6 1-15,-12 3 3 16,-9 1-4-16,0 4 0 16,1 3 1-16,3 4 2 15,5 0-1-15,2 4 2 0,7 12-1 16,3 4 1-16,0 4 1 16,0 5 4-16,5 4 3 15,17-1 6-15,10-1-3 16,6-4 8-16,5-7-10 15,5-6-2-15,1-7-4 16,-1-7-3-16,-3 0-24 16,-13-12-36-16,-5-8-69 15</inkml:trace>
          <inkml:trace contextRef="#ctx0" brushRef="#br0" timeOffset="37941.8695">18996 136 313 0,'0'0'17'0,"0"0"4"16,0 0 20-16,0 0-17 16,106-12-16-16,-70 8-7 15,1 2-1-15,-11-1-22 16,-4 3-48-16,-11 0-107 15</inkml:trace>
          <inkml:trace contextRef="#ctx0" brushRef="#br0" timeOffset="38565.3144">19433 508 182 0,'0'0'37'0,"0"0"2"15,0 0 34-15,0 0-10 16,0 0-26-16,0 0-15 16,0-22-13-16,-4 4-8 15,0-4-1-15,-2-5-1 16,0-2-4-16,1-7-9 16,4 1-9-16,1-1-15 15,0 2-4-15,0 10-25 16,1 7 2-16,14 15 2 0,1 2-7 15,2 0 40-15,-3 18 30 16,-2 2 25-16,-2 6 16 16,-6 3 11-16,-2 3-6 15,-3-2-13-15,0-3 0 16,0-1 1-16,-8-4-6 16,-3-4-17-16,7-3-6 15,4-2-2-15,0 0-2 16,4 0-1-16,19-2 1 15,9-1 0-15,3-1 5 16,7-6-6-16,-4-3-2 16,2 0 2-16,-5-5-4 15,-4-16 0-15,-7 0-3 0,-5-5 7 16,-6 0 2-16,-3 2 5 16,-6-4 2-16,-4 1 3 15,0 0 6-15,0-1-9 16,-11 6-3-16,7 11-1 15,0 6-1-15,4 5-4 16,0 0-12-16,0 20 6 16,5 6 6-16,14 7 3 15,3 1-1-15,9 2 1 16,5-4 4-16,2-5 1 16,5-3-4-16,-11-13-4 15,-6-11-7-15,-4 0-15 16,-6-11-41-16,-8-13-98 0</inkml:trace>
          <inkml:trace contextRef="#ctx0" brushRef="#br0" timeOffset="38723.4473">20010 194 293 0,'0'0'20'15,"0"0"-2"-15,0 0 8 16,0 0-19-16,0 0-7 15,0 0-6-15,86 22-75 16,-54-8-129-16</inkml:trace>
          <inkml:trace contextRef="#ctx0" brushRef="#br0" timeOffset="39331.6515">20244 279 222 0,'0'0'22'16,"0"0"1"-16,0 0 11 15,0 0-8-15,103-13-13 16,-76 13-10-16,0 13-1 16,-3 6 4-16,-5 2-4 15,-3 3 2-15,-4-1 2 16,-1-3-4-16,-4-4-2 16,-3-4 0-16,-3-4-1 15,2-6-3-15,-3-2-8 16,0 0 0-16,0 0-2 0,-7 0-15 15,-13-10 9 1,-7-2 9-16,2 3 11 0,-9 2 0 16,0 5 6-16,5 2 6 15,3 0 6-15,6 0-6 16,5 8 1-16,7 10 0 16,8 0 7-16,0 5-3 15,7 0-3-15,21 0-4 16,6-1-3-16,10-8-6 15,-1-6 0-15,3-7-1 16,-2-1-10-16,2-4-16 16,-2-15-9-16,-1-5 13 15,-5 1 22-15,-7-3 1 0,-4-1-1 16,-8-2 5-16,-3-3-1 16,-1 5 0-16,-3 3-3 15,1 5-1-15,3 8-1 16,7 11-6-16,1 0 2 15,5 8 3-15,-4 11 2 16,2 8 0-16,-1 0 3 16,-4 3 2-16,-5 1 1 15,-9-4-2-15,-8-4 8 16,0-1 8-16,-3-3 3 16,-17-5 3-16,-6-6-4 15,-1-2-4-15,2-6-17 16,1 0-1-16,-5 0-36 0,-1 0-71 15,-7 0-192 1</inkml:trace>
        </inkml:traceGroup>
        <inkml:traceGroup>
          <inkml:annotationXML>
            <emma:emma xmlns:emma="http://www.w3.org/2003/04/emma" version="1.0">
              <emma:interpretation id="{E8061AF4-D766-40CF-AD05-2AF2B96B8770}" emma:medium="tactile" emma:mode="ink">
                <msink:context xmlns:msink="http://schemas.microsoft.com/ink/2010/main" type="inkWord" rotatedBoundingBox="25597,497 28726,457 28739,1453 25610,1493"/>
              </emma:interpretation>
              <emma:one-of disjunction-type="recognition" id="oneOf8">
                <emma:interpretation id="interp40" emma:lang="pt-BR" emma:confidence="0">
                  <emma:literal>quart.</emma:literal>
                </emma:interpretation>
                <emma:interpretation id="interp41" emma:lang="pt-BR" emma:confidence="0">
                  <emma:literal>quanta</emma:literal>
                </emma:interpretation>
                <emma:interpretation id="interp42" emma:lang="pt-BR" emma:confidence="0">
                  <emma:literal>Suante</emma:literal>
                </emma:interpretation>
                <emma:interpretation id="interp43" emma:lang="pt-BR" emma:confidence="0">
                  <emma:literal>Quanta</emma:literal>
                </emma:interpretation>
                <emma:interpretation id="interp44" emma:lang="pt-BR" emma:confidence="0">
                  <emma:literal>frute</emma:literal>
                </emma:interpretation>
              </emma:one-of>
            </emma:emma>
          </inkml:annotationXML>
          <inkml:trace contextRef="#ctx0" brushRef="#br0" timeOffset="118903.2182">25091 526 231 0,'0'0'1'0,"0"0"1"15,0 0 9-15,0 0 15 16,0 0 6-16,103 39 0 16,-58-42-3-16,5-18-3 15,0-10-8-15,-1-5-2 16,-5-5-7-16,-6-6-3 16,-7-5 3-16,-7-3-4 15,-10 0 1-15,-8-6-5 16,-6 1 1-16,-4-2 2 15,-27 2-1-15,-9 6 8 0,-10 3 4 16,-14 10 0-16,-6 4-12 16,-10 14 2-16,-4 13-4 15,-4 7 3-15,2 3-4 16,-3 4 0-16,11 18 0 16,14 1 0-16,11 2-1 15,17 5-1-15,13-1-1 16,11 5-1-16,12 5-3 15,0-2 7-15,24 5-3 16,19-1 2-16,11-5 1 16,17 5 0-16,7 0-1 15,2 5 1-15,-9 0-4 0,-8 2-1 16,-10 2-1 0,-14-5 1-16,-10 0 2 0,-4-7 1 15,-12-3 2-15,2-9 1 16,-7-2-1-16,-7-7 2 15,3-4 2-15,-4-3 1 16,0-3-2-16,3-6-2 16,-3 3 0-16,0-4-1 15,0 0-1-15,0 0-9 16,0 0-34-16,0 0-60 16,1 0-40-16</inkml:trace>
          <inkml:trace contextRef="#ctx0" brushRef="#br0" timeOffset="119235.462">25582 295 302 0,'0'0'0'0,"0"0"0"16,0 0 0-16,0 0 25 15,25 102-12-15,-14-81-2 16,1-2-4-16,4-9-2 16,0-2-2-16,2-7 4 15,2-1-4-15,0-1 3 16,3-21 11-16,-5-1-4 16,0-4-9-16,-7-2 1 15,-4 0-2-15,-7-1 0 0,0 1-1 16,0 3-2-16,-11 7-9 15,0 6 0-15,3 7-4 16,4 6-22-16,4 0-25 16,0 0-57-16</inkml:trace>
          <inkml:trace contextRef="#ctx0" brushRef="#br0" timeOffset="119683.7773">25966 159 212 0,'0'0'3'16,"0"0"17"-16,0 0 4 15,0 0-6-15,0 0-8 16,117-14-4-16,-91 27 7 16,-3 1-2-16,-2 3-5 15,1 0 1-15,-5-2-6 16,-1-1 2-16,-4 0 3 15,-4 3-6-15,-2-4 0 16,-6 0 0-16,0-1 0 16,0-5-5-16,0-1 5 15,-8-1 1-15,-6 1-1 16,-2-3-1-16,-4-3 0 0,-3 0-2 16,-2 0 3-16,-6 0 0 15,-3 0 2-15,2 0-1 16,0 0 1-16,7 6 3 15,1 6-1-15,5 0 0 16,6 6-2-16,5 0-2 16,8 3 0-16,0-2-1 15,1 0-6-15,25 2 7 16,6-4 0-16,7-7 2 16,8-4-2-16,1-6-1 15,-3 0-31-15,-1-8-29 0,-3-7-54 16</inkml:trace>
          <inkml:trace contextRef="#ctx0" brushRef="#br0" timeOffset="120045.0246">26375 294 106 0,'0'0'23'15,"0"0"9"-15,0 0 15 16,0 0-3-16,89 112-17 15,-65-91-14-15,0-6 2 16,-1-3-5-16,3-7 3 16,1-5-5-16,2 0-2 15,6-12 3-15,0-11-9 16,0-4-1-16,-7 0-5 0,-3 0 2 16,-8 6 4-1,-5 0 0-15,-1 5 2 0,-6 5-2 16,1 7 1-16,-6 4-1 15,1 0-2-15,6 0-5 16,2 15 7-16,6 7 4 16,-2 2 4-16,5 2-4 15,2 0-1-15,4-7-1 16,6-3-2-16,-1-10-11 16,5-6-34-16,1 0-55 15,1-10-85-15</inkml:trace>
          <inkml:trace contextRef="#ctx0" brushRef="#br0" timeOffset="120293.2016">27037-358 136 0,'0'0'64'15,"0"0"-64"-15,0 0 0 16,27 119 28-16,-4-51 11 15,7 14-13-15,3 6 0 16,3 1 3-16,-2-1 4 16,2-8-10-16,0-14-14 15,-5-11-8-15,-5-13-1 0,-10-14-1 16,-5-11-22 0,-10-12-50-16,-1-5-15 0,0 0-31 15</inkml:trace>
          <inkml:trace contextRef="#ctx0" brushRef="#br0" timeOffset="120498.3477">27127 212 262 0,'0'0'61'16,"0"0"-56"-16,0 0 35 16,0 0-10-16,0 0-15 15,0 0 11-15,101 4-2 16,-50 0-8-16,-5-3-8 15,-3 2-8-15,-10-2 0 0,-2-1-14 16,-5 0-19-16,2 0-20 16,-1 0-32-16,-3 0-36 15</inkml:trace>
          <inkml:trace contextRef="#ctx0" brushRef="#br0" timeOffset="120657.4583">27676 326 91 0,'0'0'33'16,"0"0"5"-16,0 0 15 16,0 0-4-16,0 0-24 0,0 0-15 15,33 84-10 1,-26-79-7-16,0-1-70 0,-2-4-138 16</inkml:trace>
        </inkml:traceGroup>
        <inkml:traceGroup>
          <inkml:annotationXML>
            <emma:emma xmlns:emma="http://www.w3.org/2003/04/emma" version="1.0">
              <emma:interpretation id="{223ECF34-A660-4DE8-812D-65C11778C394}" emma:medium="tactile" emma:mode="ink">
                <msink:context xmlns:msink="http://schemas.microsoft.com/ink/2010/main" type="inkWord" rotatedBoundingBox="29306,379 32647,337 32660,1340 29319,1383"/>
              </emma:interpretation>
              <emma:one-of disjunction-type="recognition" id="oneOf9">
                <emma:interpretation id="interp45" emma:lang="pt-BR" emma:confidence="0">
                  <emma:literal>Pivete</emma:literal>
                </emma:interpretation>
                <emma:interpretation id="interp46" emma:lang="pt-BR" emma:confidence="0">
                  <emma:literal>Pinote</emma:literal>
                </emma:interpretation>
                <emma:interpretation id="interp47" emma:lang="pt-BR" emma:confidence="0">
                  <emma:literal>Pivetes</emma:literal>
                </emma:interpretation>
                <emma:interpretation id="interp48" emma:lang="pt-BR" emma:confidence="0">
                  <emma:literal>Pinotes</emma:literal>
                </emma:interpretation>
                <emma:interpretation id="interp49" emma:lang="pt-BR" emma:confidence="0">
                  <emma:literal>Piqueto</emma:literal>
                </emma:interpretation>
              </emma:one-of>
            </emma:emma>
          </inkml:annotationXML>
          <inkml:trace contextRef="#ctx0" brushRef="#br0" timeOffset="121641.1549">28403 28 11 0,'0'0'211'0,"0"0"-202"0,58 117 27 15,-35-82 13-15,-3-7 8 16,-1-2-25-16,-3-4-6 16,-4-6 0-16,-5-2-7 15,-3-5-13-15,-4-3-1 16,0-3-3-16,0-3 1 15,0 0 3-15,0 0 1 16,0 0-6-16,-11-3-1 16,-12-15-5-16,-2-9-14 15,-6-5 2-15,1-8 7 16,-2-12 0-16,1-6 4 0,3-1-3 16,4 4 9-16,8 8 2 15,7 6 5-15,9 5 5 16,0 3-10-16,19 5-2 15,9 5-3-15,9 5 1 16,3 8-1-16,6 10 3 16,5 0-2-16,-4 20 2 15,-1 12 3-15,-10 4 3 16,-9 5 0-16,-11 1-5 16,-8-4-1-16,-5-3 0 15,-3-7 1-15,0-2 4 16,-11-4-2-16,-9-5-1 15,-2 1 4-15,-2-5-6 0,-3 1-3 16,6-5-7-16,5 0-23 16,2-1-40-16,3-2-24 15,6 5-31-15</inkml:trace>
          <inkml:trace contextRef="#ctx0" brushRef="#br0" timeOffset="121831.2929">28966 206 183 0,'0'0'57'16,"0"0"-39"-16,0 0 19 0,-6 110 14 15,6-92-31 1,0-3-20-16,0-6-2 0,4-4-57 15,8-5-83-15</inkml:trace>
          <inkml:trace contextRef="#ctx0" brushRef="#br0" timeOffset="122010.4168">29008-104 303 0,'0'0'13'0,"0"0"-7"16,0 0-6-16,0 0 5 16,0 0-5-16,0 0-14 15,26 55-70-15,-2-38-140 16</inkml:trace>
          <inkml:trace contextRef="#ctx0" brushRef="#br0" timeOffset="122307.6456">29358 252 242 0,'0'0'19'0,"0"0"23"16,35 94 18-1,-20-70-15-15,-2-8-24 0,2-6-11 16,0-7 2-16,4-3-1 15,2 0 4-15,6-15 9 16,0-15-18-16,-4-5-2 16,-3-1-3-16,-4 0 1 15,-5 4-1-15,-3 3 2 16,-1 11-3-16,-6 8-7 16,3 8-12-16,0 2-13 15,4 0-55-15,10 9-32 16,5 10-5-16</inkml:trace>
          <inkml:trace contextRef="#ctx0" brushRef="#br0" timeOffset="122585.8259">29919 336 184 0,'0'0'50'0,"0"0"14"16,0 0-17-16,0 0-11 15,112-84-21-15,-96 62-12 16,-8 0 1-16,-4 0 3 15,-4-2 2-15,0 0-5 16,-11-2-3-16,-11 2-2 16,-6 3-1-16,-3 7-2 15,3 11 1-15,3 3 1 16,0 11-3-16,3 20 1 0,1 6-1 16,5 6 3-16,8 2-3 15,8 0 3-15,0 1-14 16,8-8-13-16,21-5-2 15,7-7-13-15,0-12-19 16</inkml:trace>
          <inkml:trace contextRef="#ctx0" brushRef="#br0" timeOffset="122841.0045">30242-469 310 0,'0'0'0'0,"0"0"0"15,8 95 3-15,8-21 30 16,3 11-15-16,1 6-8 16,4 6 16-16,-1-3-7 15,4-3-8-15,0-11-8 16,-6-14-3-16,-4-19-29 15,-8-8-44-15,-5-15-6 16,-4-11-97-16</inkml:trace>
          <inkml:trace contextRef="#ctx0" brushRef="#br0" timeOffset="123499.4733">30309 149 374 0,'0'0'8'15,"0"0"20"-15,0 0 8 16,135-13-17-16,-79 6-14 16,2 5-2-16,1-1 0 15,-7 3-1-15,-6 0-1 16,-7 0-1-16,-9 18-3 16,-7 3-3-16,-7 2-8 0,-3 3-4 15,-5-3 1 1,-1-5 6-16,-3-2 0 0,-4-8 4 15,0-4 5-15,0-4-1 16,0 0-5-16,0 0 5 16,0 0 1-16,-15 0-4 15,-6-9-16-15,-6-1 6 16,-1 4 16-16,-1-1 0 16,1 7 0-16,4 0 0 15,4 0 0-15,6 0 0 16,4 13 0-16,4 4 0 15,6 5 5-15,0 2 0 16,6 0 3-16,22-1 1 16,12-5 1-16,11-7 4 15,7-10-5-15,9-1-1 16,2-9-2-16,7-21-4 0,9-7 2 16,13-4 3-16,-2-4 17 15,-13-2 5-15,-15-13-18 16,-31-3 12-16,-11-11-16 15,-17-9-7-15,-9-10-7 16,-13 3-16-16,-26 10 1 16,-6 25 20-16,2 28 2 15,3 24 10-15,2 6-2 16,2 39-6-16,5 19 1 16,12 21 3-16,15 13 3 15,4 8 6-15,19 4-8 16,28-2 1-16,10-8-1 0,6-17 2 15,3-14 0-15,-6-17-4 16,-11-17-5-16,-13-13-11 16,-16-8-36-16,-8-11-87 15,-12-4-105-15</inkml:trace>
        </inkml:traceGroup>
      </inkml:traceGroup>
    </inkml:traceGroup>
    <inkml:traceGroup>
      <inkml:annotationXML>
        <emma:emma xmlns:emma="http://www.w3.org/2003/04/emma" version="1.0">
          <emma:interpretation id="{7D406864-FBA9-4320-8FB5-615F0A8B8237}" emma:medium="tactile" emma:mode="ink">
            <msink:context xmlns:msink="http://schemas.microsoft.com/ink/2010/main" type="paragraph" rotatedBoundingBox="5192,2166 11798,2040 11815,2973 5210,3099" alignmentLevel="4"/>
          </emma:interpretation>
        </emma:emma>
      </inkml:annotationXML>
      <inkml:traceGroup>
        <inkml:annotationXML>
          <emma:emma xmlns:emma="http://www.w3.org/2003/04/emma" version="1.0">
            <emma:interpretation id="{255D1F24-AE04-47D1-B941-52693C0079CA}" emma:medium="tactile" emma:mode="ink">
              <msink:context xmlns:msink="http://schemas.microsoft.com/ink/2010/main" type="inkBullet" rotatedBoundingBox="5198,2507 5586,2499 5593,2874 5206,2882"/>
            </emma:interpretation>
            <emma:one-of disjunction-type="recognition" id="oneOf10">
              <emma:interpretation id="interp50" emma:lang="pt-BR" emma:confidence="0">
                <emma:literal>°</emma:literal>
              </emma:interpretation>
              <emma:interpretation id="interp51" emma:lang="pt-BR" emma:confidence="0">
                <emma:literal>o</emma:literal>
              </emma:interpretation>
              <emma:interpretation id="interp52" emma:lang="pt-BR" emma:confidence="0">
                <emma:literal>º</emma:literal>
              </emma:interpretation>
              <emma:interpretation id="interp53" emma:lang="pt-BR" emma:confidence="0">
                <emma:literal>O</emma:literal>
              </emma:interpretation>
              <emma:interpretation id="interp54" emma:lang="pt-BR" emma:confidence="0">
                <emma:literal>0</emma:literal>
              </emma:interpretation>
            </emma:one-of>
          </emma:emma>
        </inkml:annotationXML>
        <inkml:trace contextRef="#ctx0" brushRef="#br0" timeOffset="49588.2546">4195 1947 158 0,'0'0'10'15,"0"0"36"-15,0 0 13 16,0 0-18-16,0 0-6 16,133 102 3-16,-98-98 2 15,3-4-12-15,-2 0-7 0,-1 0-7 16,-4-18-2-16,0-4-7 16,-7-5 0-16,-11-3-2 15,-4 0 0-15,-9 1-1 16,0-3 1-16,0 0-2 15,-14 0 1-15,-10 1 0 16,-9 3-2-16,0-1 0 16,-10 11-2-16,0 7 0 15,4 8-2-15,0 3 1 16,6 9 0-16,8 14 1 16,5 4 0-16,2 2-1 15,13 2 0-15,1 0 1 16,4 1-5-16,0 2-9 0,0-2-24 15,13-2-48-15,17-3-56 16</inkml:trace>
      </inkml:traceGroup>
      <inkml:traceGroup>
        <inkml:annotationXML>
          <emma:emma xmlns:emma="http://www.w3.org/2003/04/emma" version="1.0">
            <emma:interpretation id="{BC7F547A-1B49-4ABD-97E8-D68576A7CD30}" emma:medium="tactile" emma:mode="ink">
              <msink:context xmlns:msink="http://schemas.microsoft.com/ink/2010/main" type="line" rotatedBoundingBox="6416,2142 11798,2040 11815,2973 6434,3075"/>
            </emma:interpretation>
          </emma:emma>
        </inkml:annotationXML>
        <inkml:traceGroup>
          <inkml:annotationXML>
            <emma:emma xmlns:emma="http://www.w3.org/2003/04/emma" version="1.0">
              <emma:interpretation id="{87D227E8-0B28-492E-AC5F-2BDD7E7A22EB}" emma:medium="tactile" emma:mode="ink">
                <msink:context xmlns:msink="http://schemas.microsoft.com/ink/2010/main" type="inkWord" rotatedBoundingBox="6423,2525 7381,2507 7392,3057 6434,3075"/>
              </emma:interpretation>
              <emma:one-of disjunction-type="recognition" id="oneOf11">
                <emma:interpretation id="interp55" emma:lang="pt-BR" emma:confidence="0">
                  <emma:literal>-se</emma:literal>
                </emma:interpretation>
                <emma:interpretation id="interp56" emma:lang="pt-BR" emma:confidence="0">
                  <emma:literal>se</emma:literal>
                </emma:interpretation>
                <emma:interpretation id="interp57" emma:lang="pt-BR" emma:confidence="0">
                  <emma:literal>ase</emma:literal>
                </emma:interpretation>
                <emma:interpretation id="interp58" emma:lang="pt-BR" emma:confidence="0">
                  <emma:literal>ise</emma:literal>
                </emma:interpretation>
                <emma:interpretation id="interp59" emma:lang="pt-BR" emma:confidence="0">
                  <emma:literal>use</emma:literal>
                </emma:interpretation>
              </emma:one-of>
            </emma:emma>
          </inkml:annotationXML>
          <inkml:trace contextRef="#ctx0" brushRef="#br0" timeOffset="49936.5007">5423 2140 227 0,'0'0'4'15,"0"0"14"-15,0 0 22 16,0 0-19-16,0 0-16 16,0 0-4-16,41 98-1 15,-24-91-10-15,3-2-34 16,2-5-85-16</inkml:trace>
          <inkml:trace contextRef="#ctx0" brushRef="#br0" timeOffset="50532.9222">5770 1695 298 0,'0'0'0'16,"0"0"0"-16,0 0 9 15,0 0-2-15,0 0 0 0,24 97 0 16,-3-70-2-16,12-1-3 16,-4 1-1-16,5-2-1 15,-6-5 0-15,-2 1-2 16,-10-7-1-16,-8 1-1 15,-8-5-4-15,0-1 1 16,-4-1-4-16,-16-3 1 16,0 2 6-16,2-6 4 15,10-1 2-15,4 0 0 16,0 0 1-16,4 0 1 16,0-1-4-16,8-12-16 15,18-8 2-15,6-4 4 16,11 2-13-16,-1-4-9 0,-6 2 5 15,3-4 9 1,-12 1 10-16,-4 5 6 0,-7 4 2 16,-4-2 15-16,-12 3 6 15,0 3-5-15,0 0 8 16,-8 6-8-16,-8 6 4 16,-7 3-7-16,4 0-4 15,-1 3-5-15,2 12 3 16,9 4 1-16,5 3 3 15,4 4 7-15,0 1 1 16,8 1 2-16,19 1 5 16,4-2-6-16,4-6-7 0,1-6-8 15,-2-1-5 1,1-9-1-16,-3-1-43 0,-9-1-57 16,-4-3-127-16</inkml:trace>
        </inkml:traceGroup>
        <inkml:traceGroup>
          <inkml:annotationXML>
            <emma:emma xmlns:emma="http://www.w3.org/2003/04/emma" version="1.0">
              <emma:interpretation id="{1CBECFAE-3A63-47E3-8A4F-BABE47C6DA7A}" emma:medium="tactile" emma:mode="ink">
                <msink:context xmlns:msink="http://schemas.microsoft.com/ink/2010/main" type="inkWord" rotatedBoundingBox="7966,2113 11798,2040 11814,2911 7983,2984"/>
              </emma:interpretation>
              <emma:one-of disjunction-type="recognition" id="oneOf12">
                <emma:interpretation id="interp60" emma:lang="pt-BR" emma:confidence="0">
                  <emma:literal>vréfav.</emma:literal>
                </emma:interpretation>
                <emma:interpretation id="interp61" emma:lang="pt-BR" emma:confidence="0">
                  <emma:literal>néfav.</emma:literal>
                </emma:interpretation>
                <emma:interpretation id="interp62" emma:lang="pt-BR" emma:confidence="0">
                  <emma:literal>wéfav.</emma:literal>
                </emma:interpretation>
                <emma:interpretation id="interp63" emma:lang="pt-BR" emma:confidence="0">
                  <emma:literal>tétano.</emma:literal>
                </emma:interpretation>
                <emma:interpretation id="interp64" emma:lang="pt-BR" emma:confidence="0">
                  <emma:literal>uréia.</emma:literal>
                </emma:interpretation>
              </emma:one-of>
            </emma:emma>
          </inkml:annotationXML>
          <inkml:trace contextRef="#ctx0" brushRef="#br0" timeOffset="52429.3792">9065 1249 123 0,'0'0'179'0,"0"0"-176"0,0 0 6 15,0 0 18-15,0 0 10 16,8 114-7-16,11-60 2 16,9 5-3-16,2 9-9 15,4 1-4-15,7 2-4 16,-4 0 2-16,0-6-2 15,-6 0-2-15,-11-7-5 16,-8-7-2-16,-11-10-3 16,-1-6 0-16,0-13-3 15,-17-8-8-15,-10-7-6 16,3-4-4-16,-13-3-9 0,4-3-26 16,-2-18-18-16,7-5-21 15,2-2-20-15,6 1-23 16</inkml:trace>
          <inkml:trace contextRef="#ctx0" brushRef="#br0" timeOffset="52558.4715">9088 1935 106 0,'0'0'106'0,"0"0"-50"16,0 0-21-16,0 0 7 15,0 0-6-15,125-18-6 16,-80 12-19-16,4-5-4 16,-2-1-7-16,-1-9-4 15,-6 4-32-15,-9 0-52 16,-14-1-89-16</inkml:trace>
          <inkml:trace contextRef="#ctx0" brushRef="#br0" timeOffset="53005.7883">9538 1624 91 0,'0'0'70'0,"0"0"-41"15,0 0 27-15,120-8-15 16,-85 8-14-16,1 2-4 15,2 13-7-15,1 1 4 16,-8 2 5-16,0 5 1 16,-6 0-4-16,1 2-11 0,-7-2-3 15,-5-2-5 1,-4-2-1-16,-2-5-1 0,-4-2-1 16,3-7 0-16,-7-4-3 15,0-1-2-15,0 0 4 16,0 0-2-16,-9-6-10 15,-11-8-11-15,-5-2 4 16,-10 5 8-16,-6-2 9 16,4 5 2-16,-1 4 1 15,5 4 0-15,7 0 0 16,6 0 2-16,4 16 2 16,6 2 3-16,9 1 4 15,1 4 6-15,0 3-1 16,15-1-3-16,13-4-2 0,2-1-2 15,7-6-5-15,5-3-4 16,-4-9 0-16,-5-2-11 16,4 0-22-16,-9-13-29 15,3-6-28-15,-7-2-42 16</inkml:trace>
          <inkml:trace contextRef="#ctx0" brushRef="#br0" timeOffset="53391.0637">10131 1654 141 0,'0'0'72'0,"0"0"-21"16,0 0 15-1,0 0-18-15,0 0-6 0,96 114-11 16,-76-90 4-16,1-2-8 16,0-3-8-16,-5-3 2 15,0-6-4-15,-7-4-11 16,1-4 1-16,-6-2 0 15,4 0 1-15,4-4 7 16,5-13-7-16,8-1-8 16,-1-5 0-16,7-1-2 15,-3-5-3-15,2 2 0 16,-6 6-7-16,0 1 0 16,-1 8-9-16,-10 7-25 15,-1 5-24-15,-4 0-40 16,1 2-40-16</inkml:trace>
          <inkml:trace contextRef="#ctx0" brushRef="#br0" timeOffset="53443.0975">10781 1849 148 0,'0'0'54'16,"0"0"12"-16,0 0-3 15,0 0-24-15,0 0-39 16,0 0-17-16,20-8-87 15</inkml:trace>
          <inkml:trace contextRef="#ctx0" brushRef="#br0" timeOffset="51785.8103">8134 1770 221 0,'0'0'1'0,"0"0"31"15,0 0-6-15,109-23-3 16,-79 10-5-16,-8-2 2 15,-4 0 2-15,-3-2-12 16,-11-3-4-16,-4 2-2 0,0-2 0 16,-8-1-4-1,-11 3 0-15,-1 7-4 0,4 4 0 16,-1 7 3-16,4 0-3 16,5 4 2-16,4 18 0 15,4 7 2-15,0 7 4 16,0 0 5-16,16 3 11 15,10 0 2-15,0-7-4 16,7-4 2-16,0-6-1 16,4-7-6-16,2-10-5 15,-7-5-6-15,2 0-2 16,-6-20-21-16,-11-7-59 16,-3-1-38-16,-14-6-152 15</inkml:trace>
          <inkml:trace contextRef="#ctx0" brushRef="#br0" timeOffset="51968.9391">8410 1484 352 0,'0'0'18'0,"0"0"19"16,0 0 27-16,0 0-32 15,0 0-21-15,123-19-9 16,-90 13-2-16,-9 0-1 15,-4 0-27-15,-6 3-57 16,-10 3-83-16</inkml:trace>
          <inkml:trace contextRef="#ctx0" brushRef="#br0" timeOffset="51095.3205">6967 1769 158 0,'0'0'29'15,"0"0"33"-15,0 0-19 16,0 0-5-16,0 0-5 15,121 72 2-15,-105-46-1 16,0 1-7-16,-1-6-10 16,-3-4-7-16,-1-8-6 15,-3-3-2-15,0-3-1 0,-4-3 1 16,2 0 1 0,3 0 2-16,-5-12 6 0,8-6-11 15,-8 1-4-15,4-5-2 16,0 2-1-16,0 0 1 15,1 2-1-15,8 1-2 16,-1 7 1-16,4 2 4 16,3 7 4-16,1 1 0 15,-2 0 6-15,2 9 1 16,-4 5 0-16,3 4 1 16,-3 0-1-16,0 1 1 15,2-5 0-15,-2-5-5 16,-4-3-1-16,3-3-2 0,-7-3-5 15,-4 0-25-15,0-12-52 16,-8-6-83-16</inkml:trace>
          <inkml:trace contextRef="#ctx0" brushRef="#br0" timeOffset="51329.4871">7050 1566 358 0,'0'0'8'0,"0"0"2"15,0 0 37 1,0 0-8-16,104 0-21 0,-61-5-6 16,-2-4-2-16,4-3-8 15,-2 3-2-15,-7 2-20 16,-2 3-33-16,-12 4-62 15,-1 0-56-15</inkml:trace>
        </inkml:traceGroup>
      </inkml:traceGroup>
    </inkml:traceGroup>
    <inkml:traceGroup>
      <inkml:annotationXML>
        <emma:emma xmlns:emma="http://www.w3.org/2003/04/emma" version="1.0">
          <emma:interpretation id="{74F68C76-CA99-48D2-8C94-1061ED058DF8}" emma:medium="tactile" emma:mode="ink">
            <msink:context xmlns:msink="http://schemas.microsoft.com/ink/2010/main" type="paragraph" rotatedBoundingBox="5619,3892 11325,3561 11383,4561 5677,4892" alignmentLevel="4"/>
          </emma:interpretation>
        </emma:emma>
      </inkml:annotationXML>
      <inkml:traceGroup>
        <inkml:annotationXML>
          <emma:emma xmlns:emma="http://www.w3.org/2003/04/emma" version="1.0">
            <emma:interpretation id="{DDF91747-DC9F-4B6A-B4AA-5AE42E89DEEF}" emma:medium="tactile" emma:mode="ink">
              <msink:context xmlns:msink="http://schemas.microsoft.com/ink/2010/main" type="inkBullet" rotatedBoundingBox="5631,4101 5847,4089 5871,4513 5656,4526"/>
            </emma:interpretation>
            <emma:one-of disjunction-type="recognition" id="oneOf13">
              <emma:interpretation id="interp65" emma:lang="pt-BR" emma:confidence="0">
                <emma:literal>1</emma:literal>
              </emma:interpretation>
              <emma:interpretation id="interp66" emma:lang="pt-BR" emma:confidence="0">
                <emma:literal>L</emma:literal>
              </emma:interpretation>
              <emma:interpretation id="interp67" emma:lang="pt-BR" emma:confidence="0">
                <emma:literal>I</emma:literal>
              </emma:interpretation>
              <emma:interpretation id="interp68" emma:lang="pt-BR" emma:confidence="0">
                <emma:literal>l</emma:literal>
              </emma:interpretation>
              <emma:interpretation id="interp69" emma:lang="pt-BR" emma:confidence="0">
                <emma:literal>e</emma:literal>
              </emma:interpretation>
            </emma:one-of>
          </emma:emma>
        </inkml:annotationXML>
        <inkml:trace contextRef="#ctx0" brushRef="#br0" timeOffset="54613.9266">4647 3696 225 0,'0'0'8'0,"0"0"28"16,0 0 15-16,0 0-20 16,0 0-7-16,0 0 9 15,12 1-8-15,8-1-2 16,6 0-10-16,6 0-7 15,-1-4-6-15,-7-4-15 16,-3 4-29-16,0-1-26 16,-5 3-32-16,-4 2-93 15</inkml:trace>
        <inkml:trace contextRef="#ctx0" brushRef="#br0" timeOffset="54395.7764">4687 3545 226 0,'0'0'41'0,"0"0"-20"16,0 0 39-16,0 0-26 15,0 0-11-15,34-107-13 16,-34 80 6-16,0 0-4 15,0 1-4-15,0 4-2 16,0 2 4-16,0 4-1 16,-8 4-3-16,4 3 1 0,0 5-3 15,0 2 0 1,4 2-4-16,0 0-6 0,0 3-3 16,0 19 7-16,0 6 2 15,0 0 0-15,0 3 0 16,0 0 0-16,0 0 0 15,0-1-7-15,0 2-8 16,0-1-14-16,0 2-4 16,0-6-3-16,4 1-14 15,-4-6-15-15,4-8 3 16,-4-2-4-16,0-4-17 16</inkml:trace>
      </inkml:traceGroup>
      <inkml:traceGroup>
        <inkml:annotationXML>
          <emma:emma xmlns:emma="http://www.w3.org/2003/04/emma" version="1.0">
            <emma:interpretation id="{DA77CAED-38C5-4C8B-9243-3D5EAADD9F92}" emma:medium="tactile" emma:mode="ink">
              <msink:context xmlns:msink="http://schemas.microsoft.com/ink/2010/main" type="line" rotatedBoundingBox="6685,3830 11325,3561 11383,4561 6743,4830"/>
            </emma:interpretation>
          </emma:emma>
        </inkml:annotationXML>
        <inkml:traceGroup>
          <inkml:annotationXML>
            <emma:emma xmlns:emma="http://www.w3.org/2003/04/emma" version="1.0">
              <emma:interpretation id="{30D706B1-CBFE-45DA-8185-B341BB6EBB89}" emma:medium="tactile" emma:mode="ink">
                <msink:context xmlns:msink="http://schemas.microsoft.com/ink/2010/main" type="inkWord" rotatedBoundingBox="6685,3830 11325,3561 11383,4561 6743,4830"/>
              </emma:interpretation>
              <emma:one-of disjunction-type="recognition" id="oneOf14">
                <emma:interpretation id="interp70" emma:lang="pt-BR" emma:confidence="0">
                  <emma:literal>.seéfar.</emma:literal>
                </emma:interpretation>
                <emma:interpretation id="interp71" emma:lang="pt-BR" emma:confidence="0">
                  <emma:literal>.seéfa.</emma:literal>
                </emma:interpretation>
                <emma:interpretation id="interp72" emma:lang="pt-BR" emma:confidence="0">
                  <emma:literal>serifa.</emma:literal>
                </emma:interpretation>
                <emma:interpretation id="interp73" emma:lang="pt-BR" emma:confidence="0">
                  <emma:literal>serifa</emma:literal>
                </emma:interpretation>
                <emma:interpretation id="interp74" emma:lang="pt-BR" emma:confidence="0">
                  <emma:literal>ceifar.</emma:literal>
                </emma:interpretation>
              </emma:one-of>
            </emma:emma>
          </inkml:annotationXML>
          <inkml:trace contextRef="#ctx0" brushRef="#br0" timeOffset="56247.45">7509 3404 272 0,'0'0'1'15,"0"0"33"-15,0 0-4 16,0 0-15-16,121-60-4 16,-97 43 1-16,-1-1 9 15,-7 3-6-15,-8 0-6 16,-4-3-4-16,-4 4 1 15,0-4-5-15,-12 2 0 16,-8 3-1-16,1 9-2 16,3 4 0-16,0 0-3 15,0 0 4-15,3 17 1 0,5 8 0 16,8 4 2 0,0 10 5-16,0-1 8 0,21-1-2 15,3-1 2-15,1-6-1 16,13-5 1-16,-4-11-2 15,6-8-2-15,3-6-6 16,-1 0-5-16,-6-15-10 16,-1-11-44-16,-15-4-56 15,-11-1-65-15</inkml:trace>
          <inkml:trace contextRef="#ctx0" brushRef="#br0" timeOffset="56428.5757">7786 3051 376 0,'0'0'2'0,"0"0"68"15,0 0-31-15,0 0-20 16,129-15-12-16,-98 9-7 16,4-2 0-16,-11 4-27 15,-1-1-61-15,-15 5-77 16</inkml:trace>
          <inkml:trace contextRef="#ctx0" brushRef="#br0" timeOffset="57281.1807">8332 3587 26 0,'0'0'160'16,"0"0"-127"-16,0 0 30 15,0 0-18-15,141-51-21 16,-95 38-10-16,9-4-7 16,-1 3-7-16,9-6-2 0,-9 7-18 15,-7-4-57-15,-11-1-157 16</inkml:trace>
          <inkml:trace contextRef="#ctx0" brushRef="#br0" timeOffset="57117.0636">8628 3099 211 0,'0'0'8'0,"0"0"34"16,0 0 21-1,12-111-34-15,-12 81 4 0,0 1-6 16,0-1 1-16,0 7-4 16,-8 3-10-16,-4 7 2 15,-2 8-6-15,2 5-8 16,-4 0-2-16,0 25 0 15,-2 14 0-15,9 8-2 16,5 17 1-16,4 5 1 16,0 8-1-16,23 2 1 15,5-1 0-15,1 1 0 16,4-2 1-16,-2-4 2 16,-3-7 2-16,-16-3 9 15,-4-17-4-15,-7-7-7 16,-1-8-2-16,0-10 0 0,-21-5-1 15,-7-7-6 1,-11-9-20-16,-7 0-28 0,-5-14-34 16,2-13-21-16,0-3-62 15</inkml:trace>
          <inkml:trace contextRef="#ctx0" brushRef="#br0" timeOffset="57949.6554">9011 3208 221 0,'0'0'16'16,"0"0"40"-16,0 0-16 16,143 0-10-16,-103 9-3 15,7 0 0-15,-9 3 3 16,-8-3-14-16,-5 2-6 15,-9-3-7-15,-8-4-1 0,-3 1-2 16,-5-5 0-16,0 0-1 16,0 0 0-16,-1 0 1 15,-19 0-3-15,-7 0 0 16,-1 0 1-16,-5-5 0 16,0-1-1-16,-4 3 2 15,3 0 1-15,8 3 0 16,2 0 0-16,5 3 0 15,7 12 1-15,4 7 1 16,8 3 3-16,0 4 1 16,0-1 2-16,22-1 1 15,11-1-2-15,1-8-5 0,4-6 1 16,3-7-3 0,1-5-3-16,0-5-13 0,3-20-5 15,-7-2-15-15,2-9-12 16,-5 2 17-16,-7 0 12 15,-6 0 15-15,-6-1 4 16,-3-3 3-16,1 8-2 16,-6 10 4-16,0 6 4 15,-4 7 9-15,4 7-2 16,1 0-9-16,2 9 6 16,7 13 5-16,-6 5 3 15,4 3-8-15,1-3 1 16,1 2-2-16,2-5 1 0,-3-3 6 15,0-4-5 1,-1-7 2-16,-4-6-3 0,1-4 0 16,5 0 0-16,2 0-1 15,1-13-6-15,8-5-5 16,-4-3-1-16,4-1-3 16,-5-1-2-16,3-3-4 15,-7 8-16-15,-4 2-18 16,-4 6-12-16,-2 7-34 15,-6 3-77-15</inkml:trace>
          <inkml:trace contextRef="#ctx0" brushRef="#br0" timeOffset="58113.7699">10307 3345 364 0,'0'0'41'0,"0"0"51"15,0 0-48-15,0 0-44 16,0 0-16-16,0 0-101 16,45 0-242-16</inkml:trace>
          <inkml:trace contextRef="#ctx0" brushRef="#br0" timeOffset="54942.1607">5715 3663 244 0,'0'0'10'15,"0"0"3"-15,0 0 25 16,0 0-5-16,38 110-15 16,-38-89-10-16,0-4-5 15,0-7-3-15,2-1-1 16,0-4-43-16,7-4-97 15</inkml:trace>
          <inkml:trace contextRef="#ctx0" brushRef="#br0" timeOffset="55665.0359">6386 3264 307 0,'0'0'17'16,"0"0"3"-16,0 0 22 16,0 0-29-16,-105-3-7 15,82 15-4-15,7 3 2 16,1 3-1-16,7-1-3 15,8 5-1-15,0-1 0 0,0-1-3 16,17 5 0 0,12 0-1-16,-1 2 3 0,7-4 1 15,-10 1-4-15,0-2 5 16,-9-6-2-16,-8-3 0 16,-8 0 1-16,0 0 1 15,-8-3 0-15,-20-2 0 16,-2-3 0-16,-2-4 0 15,5 3 0-15,12-4 0 16,11 0 0-16,4 0 1 0,0 0-2 16,7-4-7-1,19-7 4-15,15-7 4 0,5-4 0 16,5 2 0 0,-7-1 0-16,-2 0 0 0,-7 0 0 15,-7 3 0-15,-6-3 0 16,-10 7 2-16,-8-2 2 15,-4 1 5-15,0-1-4 16,-8 1-3-16,-13 1-2 16,0 5-6-16,5 6 4 15,-7 3 0-15,11 0-4 16,0 12 4-16,4 2 0 16,0 9 2-16,8 0 0 15,0 3 0-15,4 5 5 16,16-1 2-16,7 0 2 0,5-1 4 15,-2-9 4-15,6 1 3 16,-1-14 1-16,2-3-3 16,0-4-9-16,2 0-7 15,-11-6-2-15,2-8-20 16,-10-7-27-16,-4 1-34 16,-8 3-22-16,-7 4-44 15</inkml:trace>
        </inkml:traceGroup>
      </inkml:traceGroup>
    </inkml:traceGroup>
    <inkml:traceGroup>
      <inkml:annotationXML>
        <emma:emma xmlns:emma="http://www.w3.org/2003/04/emma" version="1.0">
          <emma:interpretation id="{CFE05676-CA5B-4286-BDAD-EEAFFAE0E7D3}" emma:medium="tactile" emma:mode="ink">
            <msink:context xmlns:msink="http://schemas.microsoft.com/ink/2010/main" type="paragraph" rotatedBoundingBox="1850,5796 9563,5370 9626,6512 1914,693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02B6717-4C4D-4C8C-B0F4-55B274F846B2}" emma:medium="tactile" emma:mode="ink">
              <msink:context xmlns:msink="http://schemas.microsoft.com/ink/2010/main" type="inkBullet" rotatedBoundingBox="1866,6077 2292,6054 2323,6614 1897,6638"/>
            </emma:interpretation>
            <emma:one-of disjunction-type="recognition" id="oneOf15">
              <emma:interpretation id="interp75" emma:lang="pt-BR" emma:confidence="0">
                <emma:literal>X</emma:literal>
              </emma:interpretation>
              <emma:interpretation id="interp76" emma:lang="pt-BR" emma:confidence="0">
                <emma:literal>x</emma:literal>
              </emma:interpretation>
              <emma:interpretation id="interp77" emma:lang="pt-BR" emma:confidence="0">
                <emma:literal>xi</emma:literal>
              </emma:interpretation>
              <emma:interpretation id="interp78" emma:lang="pt-BR" emma:confidence="0">
                <emma:literal>d</emma:literal>
              </emma:interpretation>
              <emma:interpretation id="interp79" emma:lang="pt-BR" emma:confidence="0">
                <emma:literal>XI</emma:literal>
              </emma:interpretation>
            </emma:one-of>
          </emma:emma>
        </inkml:annotationXML>
        <inkml:trace contextRef="#ctx0" brushRef="#br0" timeOffset="61912.0137">861 5318 198 0,'0'0'2'0,"0"0"20"15,0 0 37-15,105 123-18 16,-65-85-8-16,2-6-2 15,5 1 5-15,-7-2-10 16,2-2-9-16,-7 2-7 16,-7-4-2-16,-2-3 0 15,-10-4-2-15,-4 1-1 16,-4-3-2-16,-4-7-1 0,0 2 2 16,0-2-3-16,-4-5-1 15,0-3-8-15,0-1-20 16,0-2-28-16,0 0-20 15,-4 0-37-15</inkml:trace>
        <inkml:trace contextRef="#ctx0" brushRef="#br0" timeOffset="62145.1789">1145 5238 279 0,'0'0'35'0,"0"0"-19"16,0 0-12-16,0 0 25 15,0 119-4-15,-18-62 2 16,-10 1 13-16,-3-1-7 16,-5-4-7-16,2-5-12 15,6-7-6-15,5-6-4 16,7-9-2-16,4-4-2 15,4-11 0-15,8-7-1 16,0 1-4-16,0-5-20 16,4 0-49-16,16-6-29 15,7-15-125-15</inkml:trace>
      </inkml:traceGroup>
      <inkml:traceGroup>
        <inkml:annotationXML>
          <emma:emma xmlns:emma="http://www.w3.org/2003/04/emma" version="1.0">
            <emma:interpretation id="{109B194C-5685-4622-AB54-C5C3224B0090}" emma:medium="tactile" emma:mode="ink">
              <msink:context xmlns:msink="http://schemas.microsoft.com/ink/2010/main" type="line" rotatedBoundingBox="2790,5744 9563,5370 9626,6512 2853,6886"/>
            </emma:interpretation>
          </emma:emma>
        </inkml:annotationXML>
        <inkml:traceGroup>
          <inkml:annotationXML>
            <emma:emma xmlns:emma="http://www.w3.org/2003/04/emma" version="1.0">
              <emma:interpretation id="{854AE167-BA16-4935-AF50-8E26CA114D47}" emma:medium="tactile" emma:mode="ink">
                <msink:context xmlns:msink="http://schemas.microsoft.com/ink/2010/main" type="inkWord" rotatedBoundingBox="2812,6148 3377,6117 3393,6404 2828,6435"/>
              </emma:interpretation>
              <emma:one-of disjunction-type="recognition" id="oneOf16">
                <emma:interpretation id="interp80" emma:lang="pt-BR" emma:confidence="0">
                  <emma:literal>~</emma:literal>
                </emma:interpretation>
                <emma:interpretation id="interp81" emma:lang="pt-BR" emma:confidence="0">
                  <emma:literal>n</emma:literal>
                </emma:interpretation>
                <emma:interpretation id="interp82" emma:lang="pt-BR" emma:confidence="0">
                  <emma:literal>r</emma:literal>
                </emma:interpretation>
                <emma:interpretation id="interp83" emma:lang="pt-BR" emma:confidence="0">
                  <emma:literal>v</emma:literal>
                </emma:interpretation>
                <emma:interpretation id="interp84" emma:lang="pt-BR" emma:confidence="0">
                  <emma:literal>ó</emma:literal>
                </emma:interpretation>
              </emma:one-of>
            </emma:emma>
          </inkml:annotationXML>
          <inkml:trace contextRef="#ctx0" brushRef="#br0" timeOffset="62654.5408">1820 5575 208 0,'0'0'11'0,"0"0"18"16,0 0 21-16,0 0-18 15,-8-94-12-15,8 76-4 16,4-2-1-16,8 1-8 16,8 4-6-16,3 6-1 15,1 2 0-15,6 7-1 16,-2 0 0-16,-1 9 1 15,1 9 0-15,-2 12 1 16,-6-1-1-16,4-1 2 16,-1-4-1-16,1-2 4 15,-2-5-3-15,-2-5 8 16,4-6 4-16,3-6 2 0,-3 0 3 16,6-6 1-16,-2-19-9 15,3-2-7-15,-11-5-3 16,-8-5-1-16,-4 1-1 15,-8 3 1-15,0-2 0 16,0 10-1-16,-8 8 1 16,0 3-2-16,0 8-5 15,4 6-4-15,4 0-20 16,0 0-43-16,0 11 0 16,8 7-67-16</inkml:trace>
        </inkml:traceGroup>
        <inkml:traceGroup>
          <inkml:annotationXML>
            <emma:emma xmlns:emma="http://www.w3.org/2003/04/emma" version="1.0">
              <emma:interpretation id="{929A26B1-3B97-4BAE-AC1E-BC1AF0E442AB}" emma:medium="tactile" emma:mode="ink">
                <msink:context xmlns:msink="http://schemas.microsoft.com/ink/2010/main" type="inkWord" rotatedBoundingBox="3822,5687 8619,5422 8667,6301 3871,6566"/>
              </emma:interpretation>
              <emma:one-of disjunction-type="recognition" id="oneOf17">
                <emma:interpretation id="interp85" emma:lang="pt-BR" emma:confidence="0">
                  <emma:literal>Bernardi.</emma:literal>
                </emma:interpretation>
                <emma:interpretation id="interp86" emma:lang="pt-BR" emma:confidence="0">
                  <emma:literal>Bernardi!</emma:literal>
                </emma:interpretation>
                <emma:interpretation id="interp87" emma:lang="pt-BR" emma:confidence="0">
                  <emma:literal>Bruxuleie</emma:literal>
                </emma:interpretation>
                <emma:interpretation id="interp88" emma:lang="pt-BR" emma:confidence="0">
                  <emma:literal>Bruxuleio</emma:literal>
                </emma:interpretation>
                <emma:interpretation id="interp89" emma:lang="pt-BR" emma:confidence="0">
                  <emma:literal>Bernardi}</emma:literal>
                </emma:interpretation>
              </emma:one-of>
            </emma:emma>
          </inkml:annotationXML>
          <inkml:trace contextRef="#ctx0" brushRef="#br0" timeOffset="63469.1168">2838 5306 211 0,'0'0'17'16,"0"0"-8"-16,0 0 21 0,85 103 5 15,-61-74-7-15,-4 0-7 16,-1-6 0-16,-7-2 10 16,-8-6-7-16,-4-3-12 15,0-10-1-15,0-2-2 16,0 0 5-16,0 0 2 15,-12-11-10-15,-7-7-6 16,-1-7 0-16,4-6 0 16,0-4-4-16,6-3 3 15,-6-12 1-15,8 4-3 16,4-6 0-16,4 4-1 16,0 3 0-16,4 6-7 15,20 1-1-15,2 8-3 0,2 5-13 16,7 12 9-16,-3 10 15 15,-2 3 4-15,0 3 1 16,3 19 3-16,-5 7 9 16,-2 5 1-16,-10 3-2 15,-4-1-2-15,-8 1 0 16,-4-1-1-16,0-4-1 16,-4-5-1-16,-12-7-2 15,-8-2 1-15,2-6-3 16,2-7 0-16,4-5 0 15,2 0 0-15,11 0 0 16,3 0-2-16,0 0-1 16,0-4-7-16,0-1-5 0,13-3 0 15,15 3 3 1,6 4-3-16,6 1-7 0,3 1 4 16,-1 21 9-16,-6 6 2 15,-1 5 1-15,-10-1 3 16,0 2 0-16,-13 0 1 15,-12-1 0-15,0-4 2 16,-20-5 3-16,-18-4 3 16,-9-3-3-16,-3-7-2 15,-2-5 3-15,9-5 1 16,9 0 2-16,10 0 5 16,12 0 0-16,8 0-3 15,4 0-2-15,0-1-8 0,0-3-2 16,16-4-14-16,8-2-9 15,14-3-35-15,1 8-70 16,-3 0-124 0</inkml:trace>
          <inkml:trace contextRef="#ctx0" brushRef="#br0" timeOffset="64269.6833">3665 5499 169 0,'0'0'14'15,"0"0"35"-15,0 0-1 16,70-93-25-16,-66 70-14 16,-4-3-1-16,0 6 3 15,0-2-4-15,-16 2-3 0,-4 2-1 16,3 9 0-16,0 6-2 16,5 3-1-16,-4 0-3 15,1 17 2-15,11 7 1 16,0 11 0-16,4 3 3 15,0 3 1-15,0 2 2 16,15-4 6-16,9-6-1 16,10-6-1-16,-2-8-3 15,3-6-2-15,-3-12-5 16,2-1 0-16,-6 0-7 16,-1-13-16-16,1-7-20 15,-6-3-33-15,-2 0-11 16,-4 0-10-16,-2 9 39 0,3 2 46 15,-9 4 12-15,8 4 26 16,-4 4 23-16,-3 0 8 16,4 0-13-16,-5 0-1 15,0 13-8-15,4 0-9 16,-8-1-1-16,0 6-2 16,1-7-3-16,-2-2 0 15,-3-2 1-15,0-6-4 16,0-1-2-16,0 0 3 15,0 0 2-15,0 0-4 16,0-1-10-16,0-12-4 16,-4-5-2-16,0-5-1 0,0-6-2 15,4-6-1 1,0-2-9-16,0-5-13 0,0 7-28 16,9 9 8-16,13 9-4 15,-2 10 17-15,-3 7 13 16,4 0 6-16,-1 0 14 15,-8 21 1-15,1 2 10 16,1 1 3-16,-10 6 2 16,-4-2 4-16,0-5 7 15,0-4 7-15,0 0-9 16,-4-7-6-16,0-3-9 16,-6 0-2-16,9-3-5 15,1-1 0-15,0 4-1 16,0-3 1-16,7 2 4 0,9 1 1 15,4 0 1-15,10-4-2 16,-2-4-1-16,7-1-3 16,0 0-3-16,0-2-7 15,-3-10-20-15,-2 0-34 16,-8 0-22-16,-5 0-47 16</inkml:trace>
          <inkml:trace contextRef="#ctx0" brushRef="#br0" timeOffset="64683.9766">4608 5268 168 0,'0'0'15'0,"0"0"33"16,0 0 9-16,55 107-15 15,-39-76-17-15,6-3 7 16,-6-3 6-16,4-5-18 15,-4-6-15-15,3-9-3 16,-3-5-2-16,0 0-7 16,2-8-15-16,-2-14-11 15,-4-3 6-15,2-2 2 16,-1-1 17-16,-5-3 5 0,0 2 3 16,0 6 3-1,-4 4 1-15,4 10 6 0,-4 6 6 16,0 3-5-1,4 0-3-15,2 17 11 0,2 5 5 16,4 6-1-16,0 1-3 16,3 3-3-16,5-9-2 15,-4-1-5-15,6-8-4 16,-2-8-5-16,-1-5-1 16,-3-1-13-16,1-13-22 15,0-8-35-15,-1-2-16 16,-8 3-64-16</inkml:trace>
          <inkml:trace contextRef="#ctx0" brushRef="#br0" timeOffset="65051.2375">5260 5273 110 0,'0'0'58'0,"0"0"16"0,0 0-18 16,0 0-14-16,0 0-14 15,74 93 4-15,-51-71-1 16,4-4-10-16,4-8-4 15,1 3-7-15,-2-8-6 16,2-5 1-16,-5 0 0 16,-7-10-1-16,-3-8-1 15,-5-6-2-15,-3-4-1 16,-9-2-1-16,0 1-1 16,-13-3 1-16,-12-1-1 0,-10-2 2 15,-1 11-4 1,-2-2 2-16,6 13-1 0,-3 8 0 15,2 5 3-15,8 0-1 16,-3 17 0-16,9 7 1 16,4 7 1-16,7 0-1 15,8 7 0-15,0 7-1 16,8-8 1-16,15 0-2 16,12-9-8-16,4-9-54 15,0-10-69-15,8-9-122 16</inkml:trace>
          <inkml:trace contextRef="#ctx0" brushRef="#br0" timeOffset="65367.4628">5731 5177 294 0,'0'0'5'15,"0"0"36"-15,0 0-7 16,0 0-6-16,0 0-8 15,51 109-2-15,-35-85-1 16,5-4-8-16,0-7-6 16,-1-8-2-16,0-5 0 15,-1 0-1-15,1-9 2 16,-7-11 0-16,0-4-2 0,-5-3-3 16,-8 1 0-16,0-4-3 15,0 4 0-15,0 2-3 16,-8 6-9-16,-2 6-1 15,6 7-6-15,-4 5-17 16,8 0-33-16,0 0-10 16,0 13 27-16,16 5-49 15</inkml:trace>
          <inkml:trace contextRef="#ctx0" brushRef="#br0" timeOffset="66100.9796">6183 5242 6 0,'0'0'85'16,"0"0"0"-16,0 0-30 15,0 0-6-15,86-97 1 16,-82 70-15-16,-4-3-1 16,0-1-10-16,0 1-1 0,0-4-11 15,0-7 0-15,-11 0-7 16,-5-5-1-16,-2 3-3 16,1 5-1-16,1 12-1 15,-1 12-3-15,5 13-1 16,-1 1-3-16,-3 11-2 15,-2 23 10-15,6 5-1 16,11 15 2-16,1 2 3 16,0 2 0-16,4 2 1 15,19-8-2-15,5-1 2 16,6-6 0-16,-1-14-3 16,8-6-1-16,-6-16-1 15,1-9-3-15,2 0-6 0,-4-12-12 16,3-14-20-16,-3-4 4 15,-6-2 10-15,-6-5 8 16,-5-5 9-16,-9-4 3 16,-8-9-2-16,0-4-5 15,-12-5 10-15,-15 3 3 16,-1 2 1-16,3 18 20 16,8 14 18-16,1 14 5 15,4 13-1-15,1 6-24 16,-1 27-12-16,0 17 3 15,4 15 12-15,8 10 1 16,0 6-3-16,4 2-4 0,12 1-4 16,11 0-3-1,1-8-3-15,6-11-4 0,0-15-1 16,3-16 0-16,-4-17-10 16,8-17-18-16,-6-3-13 15,-2-27-14-15,0-13 5 16,-5-5 32-16,-5-3 18 15,-7 7 1-15,-4 12 6 16,-7 10 20-16,-1 12 21 16,0 10 6-16,-1 0-13 15,-2 0-29-15,8 2-9 16,-1 19 7-16,4 6 3 0,5 4-4 16,9-4-2-1,-6 0-4-15,8-10-3 0,-2-3 0 16,-2-7-1-16,3-7-15 15,-7 0-37-15,-9-16-37 16,-1-7-59-16,-10-4-132 16</inkml:trace>
          <inkml:trace contextRef="#ctx0" brushRef="#br0" timeOffset="66238.0763">6945 5052 104 0,'0'0'232'0,"0"0"-162"16,0 0 6-16,0 0-40 15,0 0-28-15,0 0-8 16,-12-9-2-16,12 9-33 16,4 0-86-16,18 0-140 0</inkml:trace>
          <inkml:trace contextRef="#ctx0" brushRef="#br0" timeOffset="66520.2765">7392 4675 298 0,'0'0'9'0,"0"0"0"0,0 0 39 15,-8 100-5 1,-4-43 3-16,3 4-4 0,9 7-5 15,0 5-8-15,0 0-10 16,17 4-8-16,7-5-8 16,7-5-3-16,5-11 0 15,10-11-21-15,1-14-49 16,3-10-63-16,-5-20-96 16</inkml:trace>
        </inkml:traceGroup>
        <inkml:traceGroup>
          <inkml:annotationXML>
            <emma:emma xmlns:emma="http://www.w3.org/2003/04/emma" version="1.0">
              <emma:interpretation id="{53611DE8-D56A-4232-9EF1-74815908AC59}" emma:medium="tactile" emma:mode="ink">
                <msink:context xmlns:msink="http://schemas.microsoft.com/ink/2010/main" type="inkWord" rotatedBoundingBox="8942,5538 9570,5503 9626,6512 8997,6546"/>
              </emma:interpretation>
              <emma:one-of disjunction-type="recognition" id="oneOf18">
                <emma:interpretation id="interp90" emma:lang="pt-BR" emma:confidence="0">
                  <emma:literal>p)</emma:literal>
                </emma:interpretation>
                <emma:interpretation id="interp91" emma:lang="pt-BR" emma:confidence="0">
                  <emma:literal>pl</emma:literal>
                </emma:interpretation>
                <emma:interpretation id="interp92" emma:lang="pt-BR" emma:confidence="0">
                  <emma:literal>p</emma:literal>
                </emma:interpretation>
                <emma:interpretation id="interp93" emma:lang="pt-BR" emma:confidence="0">
                  <emma:literal>ps</emma:literal>
                </emma:interpretation>
                <emma:interpretation id="interp94" emma:lang="pt-BR" emma:confidence="0">
                  <emma:literal>p/</emma:literal>
                </emma:interpretation>
              </emma:one-of>
            </emma:emma>
          </inkml:annotationXML>
          <inkml:trace contextRef="#ctx0" brushRef="#br0" timeOffset="67053.6538">7954 5093 207 0,'0'0'57'0,"0"0"-21"0,47 96 19 15,-28-42-3-15,1 8-9 16,3 2-2-16,0-4-2 15,1 4-8-15,-4-13-10 16,-2 0-8-16,-6-6-7 16,-8-10-3-16,0-12-1 15,-4-12-1-15,0-7-1 16,0-4 0-16,-4 0-1 0,-8-16 1 16,-10-15-2-16,-2-14 2 15,4-8 0-15,-3-13-1 16,11-11 0-16,5-7 1 15,3-5-2-15,4 4 0 16,0 12 0-16,0 19-2 16,15 16 1-16,3 14-3 15,3 11 3-15,3 7-3 16,-8 6 2-16,2 0-1 16,2 6 3-16,-4 16 0 15,-1 8 2-15,-7 5 0 16,-4 6 0-16,-4-2 0 15,0 0 1-15,-4-3 0 16,-23-1 1-16,-1-9 1 16,-5-2-1-16,4-10 0 15,0-5-1-15,11-6-1 0,11-3-1 16,3 0-6-16,4 0-12 16,0 0-16-1,0-12-59-15,15-2-52 0,11-4-96 16</inkml:trace>
          <inkml:trace contextRef="#ctx0" brushRef="#br0" timeOffset="67301.8295">8378 4690 313 0,'0'0'8'0,"0"0"50"16,59 94-3-16,-35-36-23 15,0 6-1-15,2 4 3 16,-4 1 2-16,-1-1-11 16,-1 1-11-16,-4-6-3 15,-11-11-8-15,-2-6-2 16,-3-9-1-16,-7-9-9 16,-14-5-23-16,-14-5-38 15,-1 3-54-15,-6-1-100 16</inkml:trace>
        </inkml:traceGroup>
      </inkml:traceGroup>
    </inkml:traceGroup>
    <inkml:traceGroup>
      <inkml:annotationXML>
        <emma:emma xmlns:emma="http://www.w3.org/2003/04/emma" version="1.0">
          <emma:interpretation id="{3A184319-BD93-44BD-94BB-E7E1DD4C4209}" emma:medium="tactile" emma:mode="ink">
            <msink:context xmlns:msink="http://schemas.microsoft.com/ink/2010/main" type="paragraph" rotatedBoundingBox="832,6970 10000,6632 10027,7384 860,77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2EE046E-6499-4455-A7FA-6A4DE2B36179}" emma:medium="tactile" emma:mode="ink">
              <msink:context xmlns:msink="http://schemas.microsoft.com/ink/2010/main" type="line" rotatedBoundingBox="832,6970 10000,6632 10027,7384 860,7722"/>
            </emma:interpretation>
          </emma:emma>
        </inkml:annotationXML>
        <inkml:traceGroup>
          <inkml:annotationXML>
            <emma:emma xmlns:emma="http://www.w3.org/2003/04/emma" version="1.0">
              <emma:interpretation id="{ABEE10B0-7B5B-4658-9624-3801FD79A6DB}" emma:medium="tactile" emma:mode="ink">
                <msink:context xmlns:msink="http://schemas.microsoft.com/ink/2010/main" type="inkWord" rotatedBoundingBox="836,7085 3207,6998 3230,7627 859,7715"/>
              </emma:interpretation>
              <emma:one-of disjunction-type="recognition" id="oneOf19">
                <emma:interpretation id="interp95" emma:lang="pt-BR" emma:confidence="0">
                  <emma:literal>eleger</emma:literal>
                </emma:interpretation>
                <emma:interpretation id="interp96" emma:lang="pt-BR" emma:confidence="0">
                  <emma:literal>elege</emma:literal>
                </emma:interpretation>
                <emma:interpretation id="interp97" emma:lang="pt-BR" emma:confidence="0">
                  <emma:literal>Eleger</emma:literal>
                </emma:interpretation>
                <emma:interpretation id="interp98" emma:lang="pt-BR" emma:confidence="0">
                  <emma:literal>elege-lo</emma:literal>
                </emma:interpretation>
                <emma:interpretation id="interp99" emma:lang="pt-BR" emma:confidence="0">
                  <emma:literal>elare-lo</emma:literal>
                </emma:interpretation>
              </emma:one-of>
            </emma:emma>
          </inkml:annotationXML>
          <inkml:trace contextRef="#ctx0" brushRef="#br1" timeOffset="153252.084">-161 6572 262 0,'0'0'2'0,"0"0"14"16,0 0 10-16,0 0-8 15,125-18-4-15,-85 5-7 16,-2-1 0-16,-3 0-6 0,-11 0-1 16,-4 1-31-16,-10-3-57 15,-10-1-103-15</inkml:trace>
          <inkml:trace contextRef="#ctx0" brushRef="#br1" timeOffset="153473.2411">-168 6337 234 0,'0'0'32'0,"0"0"-7"16,0 0 30-16,0 0-36 0,0 0-4 16,0 0 2-16,117 0-2 15,-74-8-5 1,-5-5-3-16,2 4-7 0,-9 2-10 15,-7-2-42-15,-6 1-62 16,-6-1-132-16</inkml:trace>
          <inkml:trace contextRef="#ctx0" brushRef="#br1" timeOffset="153016.9175">-79 6355 173 0,'0'0'9'16,"0"0"-4"-16,0 0 28 16,0 0 2-16,0 0-10 15,0 0 0-15,-3 107 6 16,-1-85 0-16,0 2-6 15,0-5-4-15,0 4-4 0,0-2 1 16,4 1-6-16,0 0-2 16,0-4-1-16,0 3-4 15,0-5 1-15,0 0-1 16,12 0 0-16,-1-3-2 16,5-3 0-16,-1-2 0 15,1-3-2-15,4-5 0 16,-4 0-1-16,6 0 0 15,-2 0-4-15,0-5 0 16,3-3-7-16,-7 3-3 16,-4 0-8-16,0-1-10 15,-2-1-18-15,-2 0-18 16,-4-5-25-16,4-3-66 0</inkml:trace>
          <inkml:trace contextRef="#ctx0" brushRef="#br1" timeOffset="153755.449">288 6272 227 0,'0'0'8'15,"0"0"31"-15,0 0 24 16,-28 101-14-16,24-61-14 16,4 0 1-16,0 6-10 15,0-6-4-15,0-2-11 16,12 0-8-16,0-2-3 15,4-1 0-15,7-5-6 16,-3 0-9-16,0-10-15 16,6 1-15-16,-2-8-30 15,3-8-45-15,-3-5-71 16</inkml:trace>
          <inkml:trace contextRef="#ctx0" brushRef="#br1" timeOffset="154010.6237">573 6407 29 0,'0'0'212'16,"0"0"-207"-16,0 0 37 15,0 0 5-15,0 0-18 16,105 111-5-16,-70-81 5 0,4-1 1 15,0-4-12 1,-8-3-12-16,0-5-2 0,-3-7-4 16,-5-5-5-1,-8-5-17-15,1 0-53 0,-4-10-50 16</inkml:trace>
          <inkml:trace contextRef="#ctx0" brushRef="#br1" timeOffset="154264.8033">760 6320 282 0,'0'0'27'0,"0"0"-19"16,0 0 31-16,0 0 3 0,0 0-16 15,-36 111-1-15,22-76-4 16,2 2-4-16,-4-5-11 15,4-4-6-15,1-2-3 16,3-6-7-16,4-5-8 16,0-3-7-16,0-7-14 15,4 0-22-15,0-5-21 16,12 0-10-16</inkml:trace>
          <inkml:trace contextRef="#ctx0" brushRef="#br1" timeOffset="154577.0227">849 6224 232 0,'0'0'1'16,"0"0"43"-16,0 0 0 15,141 91-7-15,-91-47-3 16,5 4 4-16,-9 2-2 15,-6-3-7-15,-5-3-1 16,-15-6-15-16,-8-6-6 16,-8 1 0-16,-4-7-4 15,0-3 1-15,0-3-2 16,-8-6 0-16,0-6-2 16,4-3 0-16,4-5-6 0,0 0-9 15,0 0-7-15,0 0-14 16,0-1-25-16,4-16-55 15,16-5-48-15</inkml:trace>
          <inkml:trace contextRef="#ctx0" brushRef="#br1" timeOffset="154832.203">1446 6530 272 0,'0'0'25'15,"0"0"12"-15,0 0 21 16,0 0-28-16,0 0-9 16,0 0-7-16,113-9-5 15,-81-3-9-15,-6 3 0 16,-2-1-27-16,-8 4-42 15,-8 1-40-15,-4 3-44 16</inkml:trace>
          <inkml:trace contextRef="#ctx0" brushRef="#br1" timeOffset="154982.311">1563 6638 126 0,'0'0'61'0,"0"0"18"16,0 0-30-16,0 0-12 15,0 0-23-15,125-15-14 16,-90 3 0-16,0-1-52 16,0 1-105-16</inkml:trace>
          <inkml:trace contextRef="#ctx0" brushRef="#br1" timeOffset="155498.6745">2016 6568 198 0,'0'0'29'0,"0"0"19"0,0 0 18 16,89 102-8-16,-65-70-18 15,-6-1-6-15,2-4-2 16,-8-8-11-16,-4-1-7 15,-4-10-9-15,-4-8-2 16,0 0 1-16,0 0 0 16,0 0 2-16,0-3 2 15,-8-15-8-15,-12-9-2 16,-1-1-3-16,4-1 0 0,-3-7 0 16,-3-5-4-16,3-10 2 15,-4 0-5-15,6-4-4 16,6 0-12-16,4 12 3 15,8 12-1-15,0 10 6 16,0 15 4-16,20 3 12 16,2 3 4-16,6 3 1 15,3 16 6-15,-3 7 6 16,2 3 9-16,-6 3 12 16,-4 1-10-16,-13-3-1 15,-7 3-2-15,0-6-6 16,-4-3-6-16,-19-1-5 0,3-7-4 15,4-3 0 1,2-1-10-16,6-7-6 0,4-1-20 16,4-4-34-1,0 0-40-15,20 0-63 0</inkml:trace>
        </inkml:traceGroup>
        <inkml:traceGroup>
          <inkml:annotationXML>
            <emma:emma xmlns:emma="http://www.w3.org/2003/04/emma" version="1.0">
              <emma:interpretation id="{630A3C0C-6E60-48B7-8736-A86FE3C9552A}" emma:medium="tactile" emma:mode="ink">
                <msink:context xmlns:msink="http://schemas.microsoft.com/ink/2010/main" type="inkWord" rotatedBoundingBox="4740,6826 10000,6632 10027,7384 4768,7578"/>
              </emma:interpretation>
              <emma:one-of disjunction-type="recognition" id="oneOf20">
                <emma:interpretation id="interp100" emma:lang="pt-BR" emma:confidence="0">
                  <emma:literal>vlx)=p(1-ps</emma:literal>
                </emma:interpretation>
                <emma:interpretation id="interp101" emma:lang="pt-BR" emma:confidence="0">
                  <emma:literal>vlx)=p(1-p)</emma:literal>
                </emma:interpretation>
                <emma:interpretation id="interp102" emma:lang="pt-BR" emma:confidence="0">
                  <emma:literal>vlx)=P(1-ps</emma:literal>
                </emma:interpretation>
                <emma:interpretation id="interp103" emma:lang="pt-BR" emma:confidence="0">
                  <emma:literal>vlx)=P(1-p)</emma:literal>
                </emma:interpretation>
                <emma:interpretation id="interp104" emma:lang="pt-BR" emma:confidence="0">
                  <emma:literal>vlx)=p(1.ps</emma:literal>
                </emma:interpretation>
              </emma:one-of>
            </emma:emma>
          </inkml:annotationXML>
          <inkml:trace contextRef="#ctx0" brushRef="#br1" timeOffset="156204.603">3745 6363 267 0,'0'0'18'0,"0"0"-17"16,0 0 28-16,0 0 7 15,107 36-9-15,-68-6 3 16,-1 3 2-16,2 4 1 16,-5 0-3-16,-7-1-11 15,-2-2-1-15,-2-4-2 16,-11-10-1-16,1-6-1 0,-2-6-5 16,-8-8-2-16,0 0 3 15,0 0 2-15,0-5 3 16,4-21-5-16,1-6-7 15,4-11-3-15,-1 1 1 16,0-9-1-16,-4 3 0 16,-4-2 0-16,0 6 0 15,1 7 0-15,9 3 0 16,-6 14-1-16,4 2 1 16,0 5-1-16,-4 4-3 15,1 4-7-15,0 1-17 16,3 2-20-16,-4 2-20 15,8 0-59-15,0 0-63 16</inkml:trace>
          <inkml:trace contextRef="#ctx0" brushRef="#br1" timeOffset="156550.8499">4620 5970 275 0,'0'0'3'16,"0"0"7"-16,0 0 18 15,0 0 19-15,-4 102-10 0,4-52 3 16,0 5 6-16,0 5-10 15,0-1-10-15,0-3-1 16,12-1-7-16,7-9-9 16,5 1 0-16,2-11-7 15,6-4-2-15,-1-7 0 16,1-4-8-16,-2-12-17 16,-2-8-24-16,3-1-23 15,-7-6-41-15,-3-23-84 16</inkml:trace>
          <inkml:trace contextRef="#ctx0" brushRef="#br1" timeOffset="157132.2624">4979 6266 148 0,'0'0'8'15,"0"0"44"-15,0 0-13 16,0 0-14-16,0 0-12 16,0 0 1-16,43 59 2 15,-43-59 0-15,0 4-1 0,0-4 5 16,0 0 3 0,0 0 1-16,0 0 2 15,0 0 1-15,0 0-6 0,0 0-5 16,0 0-5-1,0 0-5-15,0 0-2 0,4 0-2 16,-4 0-2-16,0 0 2 16,0 0-2-16,0 0 1 15,0 0-1-15,0 0 1 16,0 0-1-16,0 0 1 16,0 0-1-16,0 0 2 15,0 0 1-15,4 0-2 16,0 8 1-16,8-2 1 15,6 1 1-15,6 6-3 16,3-1 0-16,5 3 2 0,2 8-1 16,2-5 1-1,3 3-1-15,-8-7 2 0,0-3 3 16,-7 0-4-16,-1-8-1 16,-12 5-1-16,-3-4-1 15,-8-3 1-15,0-1 0 16,0 0-1-16,0 0 0 15,0 0-4-15,0 0-6 16,0 0-13-16,4 0-30 16,0-5-37-16,-4-10-49 15</inkml:trace>
          <inkml:trace contextRef="#ctx0" brushRef="#br1" timeOffset="157501.5214">5244 6204 202 0,'0'0'59'0,"0"0"-27"16,0 0 48-16,0 0-21 16,-51 112-19-16,35-76-10 15,-2-4-4-15,2 0-11 16,-4-3-7-16,1 1-3 15,7-6-5-15,0-5 0 0,4-10-5 16,8-1-8-16,0-4-16 16,0-4-30-16,0 0-21 15,8 0-42-15,16-17-87 16</inkml:trace>
          <inkml:trace contextRef="#ctx0" brushRef="#br1" timeOffset="157864.779">5334 5979 277 0,'0'0'14'0,"0"0"-10"0,0 0 29 15,0 0 3-15,122 71-2 16,-73-35 6-16,2 8-2 15,-5 3 0-15,-6 3-20 16,-5-2-6-16,-11 2-3 16,-6-7-4-16,-10 0-1 15,-8-6 1-15,0-10-1 16,0-3 0-16,-12-10 2 16,4-2 0-16,-2-7-2 15,7-5-1-15,2 0-1 16,1 0-2-16,0 0-2 0,0 0-13 15,0-12-21 1,0-3-32-16,18-6-41 0,2-4-56 16</inkml:trace>
          <inkml:trace contextRef="#ctx0" brushRef="#br1" timeOffset="158192.0107">6008 6219 285 0,'0'0'16'0,"0"0"56"16,0 0-39-16,0 0-6 0,0 0-13 16,0 0-10-1,117-13-4-15,-89 4-1 0,-11 0-37 16,0 3-67-16,-1 1-101 15</inkml:trace>
          <inkml:trace contextRef="#ctx0" brushRef="#br1" timeOffset="158203.0177">6082 6338 186 0,'0'0'34'0,"0"0"47"16,0 0-17-16,0 0-15 15,0 0-14-15,0 0-22 16,117 0-13-16,-74-10 0 0,-4-2-52 16,0 3-90-16</inkml:trace>
          <inkml:trace contextRef="#ctx0" brushRef="#br1" timeOffset="158681.3577">6570 6287 135 0,'0'0'116'0,"0"0"-68"15,0 0 28-15,54 103-6 16,-38-71-28-16,3-1 2 15,-3-2-16-15,-8-7 1 16,0-4-17-16,0-8-2 16,-8-3-8-16,0-5 1 15,1-2-2-15,-1 0 1 16,0 0 3-16,0 0 0 16,0 0 0-16,0-14-2 15,0-4-3-15,0-5 1 16,-5-6-1-16,-7-6-2 15,0-3 1-15,0-8-2 16,-7-1-3-16,7-7-2 0,-4 3-8 16,12 4-9-16,0 11-1 15,4 10 2-15,0 12-2 16,12 9-2-16,8 5 2 16,7 0 13-16,1 4 11 15,-2 14 1-15,-2 6 1 16,-3 8 1-16,1 0 11 15,-10 4 5-15,-8-7 9 16,-4 3 3-16,0-6-5 16,-16-3-5-16,-15-8-8 15,3 3-5-15,2-6-1 0,6-3-5 16,4-4-2-16,12-1-5 16,-1-4-12-16,5 0-18 15,0 0-47-15,29-4-85 16</inkml:trace>
          <inkml:trace contextRef="#ctx0" brushRef="#br1" timeOffset="159348.8308">7112 6047 284 0,'0'0'1'15,"0"0"34"-15,-45 96 39 0,33-53-23 16,7-2-6-16,5 2-5 16,0-2-6-16,0-2-4 15,9 1-13-15,12-4-8 16,3 0-2-16,7-7-6 16,0 1-1-16,4-15 0 15,-6-3-5-15,0-6-22 16,-5-6-34-16,-4 0-44 15,3 0-70-15</inkml:trace>
          <inkml:trace contextRef="#ctx0" brushRef="#br1" timeOffset="159354.8367">7479 6407 247 0,'0'0'37'0,"0"0"1"15,0 0 18-15,0 0-30 16,34-114-8-16,-26 84 0 16,-4-5 7-16,-4 2-12 15,0-3-7-15,0 7-3 16,0 8-2-16,0 11 0 16,0 2-1-16,0 8 0 15,0 0-1-15,0 0-6 16,4 25 7-16,6 2 6 0,7 7 7 15,-1 0 4 1,0 3 2-16,2-6-2 16,-2 1-3-16,-8-6-8 15,4-8-3-15,-6-5-3 0,0-4-4 16,-1-5-13-16,1-4-31 16,2 0-56-16,4 0-64 15</inkml:trace>
          <inkml:trace contextRef="#ctx0" brushRef="#br1" timeOffset="159573.9881">7923 6283 271 0,'0'0'39'0,"0"0"18"16,0 0-2-1,0 0-34-15,0 0-16 0,0 0-4 16,128-13-1-16,-97 13-12 15,1 0-45-15,-2 0-101 16</inkml:trace>
          <inkml:trace contextRef="#ctx0" brushRef="#br1" timeOffset="159963.268">8299 6236 232 0,'0'0'23'0,"0"0"44"0,0 0 2 16,57 105-24-16,-27-65-11 16,-2 4-1-16,-1-3-8 15,-3-4-2-15,-7-8-6 16,-4-2-6-16,-5-11-7 16,-8-11-1-16,0-5-2 15,0 0-1-15,-8 0 0 16,-14-12-7-16,-2-8 1 15,1-6-5-15,-1-6 4 16,4-5 2-16,2 0-1 16,2-15 2-16,8-1-1 15,0-6-3-15,8 2-3 0,0 1-2 16,4 12 4 0,16 11 4-16,2 9-4 0,2 9 3 15,-2 8 0-15,-1 7 3 16,-1 0 3-16,0 13 0 15,-2 16 2-15,-2 3 1 16,-4 8 3-16,-6 7 5 16,0-9 5-16,-6 4 2 15,0-8-7-15,0-9 0 16,-12-4-4-16,0-6-1 16,0-4-5-16,0-10-1 15,3-1-2-15,4 0-4 16,1 0-12-16,0-12-22 0,4-6-31 15,0-6-63-15,13-7-105 16</inkml:trace>
          <inkml:trace contextRef="#ctx0" brushRef="#br1" timeOffset="160249.4668">8723 5888 246 0,'0'0'22'0,"0"0"46"16,89 114-7-16,-56-66-10 16,4 5-7-16,-2 3-4 0,-2-4 3 15,-4 0-11 1,-9-10-10-16,-8-1-9 0,-12-6-8 16,0-5-1-16,0-2-1 15,-4-5 0-15,-8-1-2 16,-4-7 1-16,3-5-1 15,7-1-1-15,0-6-5 16,6-2-9-16,0-1-25 16,0 0-20-16,0 0-33 15,0 0-85-15</inkml:trace>
        </inkml:traceGroup>
      </inkml:traceGroup>
    </inkml:traceGroup>
    <inkml:traceGroup>
      <inkml:annotationXML>
        <emma:emma xmlns:emma="http://www.w3.org/2003/04/emma" version="1.0">
          <emma:interpretation id="{0979809B-2FAE-4E5A-8640-CFFE5C7EE743}" emma:medium="tactile" emma:mode="ink">
            <msink:context xmlns:msink="http://schemas.microsoft.com/ink/2010/main" type="paragraph" rotatedBoundingBox="1451,7925 9734,7603 9777,8702 1493,902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DE8E01F-23A8-4BA4-B223-CC7D21190011}" emma:medium="tactile" emma:mode="ink">
              <msink:context xmlns:msink="http://schemas.microsoft.com/ink/2010/main" type="line" rotatedBoundingBox="1451,7925 9734,7603 9777,8702 1493,9025"/>
            </emma:interpretation>
          </emma:emma>
        </inkml:annotationXML>
        <inkml:traceGroup>
          <inkml:annotationXML>
            <emma:emma xmlns:emma="http://www.w3.org/2003/04/emma" version="1.0">
              <emma:interpretation id="{A2D66900-43E1-4EFC-B4B6-CB686D5D3188}" emma:medium="tactile" emma:mode="ink">
                <msink:context xmlns:msink="http://schemas.microsoft.com/ink/2010/main" type="inkWord" rotatedBoundingBox="1451,7925 7823,7677 7866,8776 1493,9025"/>
              </emma:interpretation>
              <emma:one-of disjunction-type="recognition" id="oneOf21">
                <emma:interpretation id="interp105" emma:lang="pt-BR" emma:confidence="0">
                  <emma:literal>Pimpou):</emma:literal>
                </emma:interpretation>
                <emma:interpretation id="interp106" emma:lang="pt-BR" emma:confidence="0">
                  <emma:literal>P/4píu)=</emma:literal>
                </emma:interpretation>
                <emma:interpretation id="interp107" emma:lang="pt-BR" emma:confidence="0">
                  <emma:literal>Pirapeua:</emma:literal>
                </emma:interpretation>
                <emma:interpretation id="interp108" emma:lang="pt-BR" emma:confidence="0">
                  <emma:literal>pkípíu).</emma:literal>
                </emma:interpretation>
                <emma:interpretation id="interp109" emma:lang="pt-BR" emma:confidence="0">
                  <emma:literal>pkípíu)=</emma:literal>
                </emma:interpretation>
              </emma:one-of>
            </emma:emma>
          </inkml:annotationXML>
          <inkml:trace contextRef="#ctx0" brushRef="#br0" timeOffset="74419.1301">452 7358 183 0,'0'0'72'15,"0"0"-63"-15,0 0 20 16,42-103 12-16,10 85-23 16,9 0-5-16,10 6 2 15,-1 6 18-15,8 6-1 16,4 0-12-16,-8 9-5 16,-12 15-11-16,-11 10 0 15,-23 5-2-15,-10 3 5 0,-10 4 0 16,-8-2 1-16,-8 2-3 15,-22-4 1-15,-2-4-3 16,-3-5 0 0,9-6 0-16,-2-4-2 0,12-7-1 15,1-7 0-15,7-3 0 16,4-1-3-16,0-5-16 16,4 0-37-16,0 0-46 15,0 0-37-15</inkml:trace>
          <inkml:trace contextRef="#ctx0" brushRef="#br0" timeOffset="74074.8889">904 7431 168 0,'0'0'41'16,"0"0"-38"-16,0 0 16 0,0 0 23 15,58 121 1-15,-42-78-14 16,4-1-3-16,-4 2 14 15,-2 2-4-15,-2 2-16 16,0-7-4-16,-4-1-2 16,-4-7-4-16,0-4-1 15,0-8-5-15,3-3-1 16,-7-7-2-16,4-5-1 16,0-6 0-16,-4 3-2 15,0-3-9-15,0 0-16 16,0-3-33-16,-8-10-72 15,-15-5-105-15</inkml:trace>
          <inkml:trace contextRef="#ctx0" brushRef="#br0" timeOffset="74823.4138">1606 7073 352 0,'0'0'1'0,"0"0"1"16,0 0 6-16,0 0 15 16,0 106-4-16,0-37 12 0,0 8-2 15,0 7-4-15,-3 4-8 16,-5 1-7-16,0-5 1 15,8-2-6-15,0-4 3 16,0-8-1-16,0-9 1 16,12-11-3-16,2-4-3 15,-2-11 0-15,0-8 0 16,0-12-2-16,-4-1-2 16,-4-10 2-16,4-1-1 15,-8-3-8-15,0 0-18 16,0 0-30-16,0-16-39 15,0-9-41-15</inkml:trace>
          <inkml:trace contextRef="#ctx0" brushRef="#br0" timeOffset="75346.2905">1875 7382 374 0,'0'0'0'0,"0"0"8"16,0 0 27-16,0 0-4 15,28 91-8-15,-22-44 1 16,-2-2 5-16,-4 10-7 0,0-6-4 16,0-4-6-1,0-7-1-15,0-6-4 0,0-5 0 16,0-8 1-16,0-2-3 15,0-5-2-15,4 1-1 16,4-4-1-16,4-1 1 16,0 1 0-16,4-7 2 15,3 4-1-15,1-3-1 16,6-3 1-16,-2 0-1 16,4 0-1-16,3 0 0 15,-3 0 0-15,6-3 0 16,1-3 0-16,-7 0-1 15,2 1 0-15,-6 1 0 16,-4 0 0-16,-1 4 0 16,-11-1 0-16,-8 1 0 15,0 0-6-15,0 0-15 16,0 0-18-16,0 0-32 0,0 0-38 16,0 0-53-16</inkml:trace>
          <inkml:trace contextRef="#ctx0" brushRef="#br0" timeOffset="75940.711">2881 7272 148 0,'0'0'89'0,"0"0"-77"0,0 0 40 16,0 0-13-16,0 0-23 15,0 0 8-15,32 55 7 16,-48-7-4-16,-8 7 1 15,-11-3-7-15,7-7-2 16,2-2-2-16,6-9-2 16,8-9 0-16,8-7-3 15,0-5-3-15,4-4-6 16,0-3-1-16,4 3-1 16,16 0 0-16,4 3 3 15,10 2 0-15,5 3-1 0,-3 4 0 16,-2-3-2-1,-6 6 0-15,3 0 0 0,-7 0 1 16,2-3 1-16,-2-4 1 16,-8-4 0-16,3-2-1 15,-3-2-1-15,-4-9-2 16,0 0 1-16,-7 0-1 16,4 0-11-16,-5 0-9 15,0 0-21-15,-4 0-29 16,0 0-38-16,0 0-64 15</inkml:trace>
          <inkml:trace contextRef="#ctx0" brushRef="#br0" timeOffset="76594.1737">3497 7673 269 0,'0'0'26'0,"0"0"-22"16,0 0 18-16,0 0 27 0,0 0-9 15,82 122-7-15,-63-83 0 16,-3-1-5-16,3 8-8 15,-3-8-5-15,0-3-8 16,-8-8 2-16,0-8-3 16,-4-6-3-16,-3-6 0 15,4-1-2-15,-5-6 0 16,0 0 0-16,0 0-1 16,0 0-2-16,0 0-5 15,-10-13-10-15,-6-8-5 16,0-3-11-16,-9-7-7 15,7-9 6-15,-5-5-2 16,0-6 10-16,-1-6 1 16,0-6 6-16,1-7 8 15,8 5 11-15,-1 6 1 0,16 12 9 16,0 14 14 0,0 10-2-16,4 6-2 0,16 8-5 15,5 5-5-15,8 4 3 16,2 0-3-16,0 21 0 15,0 6 5-15,-3 5 0 16,-2 6 3-16,-10 3-1 16,-6-4-3-16,-10 1 2 15,-4-3-6-15,0-7-1 16,-14-6-1-16,-10 0-2 16,-2-6-2-16,6-6-1 15,8-6-3-15,0 0 0 0,8-4-1 16,-1 0-9-1,3 0-12-15,2 0-23 0,0-4-45 16,7-9-64-16</inkml:trace>
          <inkml:trace contextRef="#ctx0" brushRef="#br0" timeOffset="77066.5082">4472 7320 274 0,'0'0'91'15,"0"0"-86"-15,0 0 27 0,0 0 2 16,0 0-21-16,0 0 0 15,-27 121 13-15,11-73 2 16,0 0-8-16,-3-3-10 16,11-9 2-16,1-7-5 15,7-10 0-15,0-6-2 16,0-8-2-16,0-1-1 16,0 1-1-16,17-5-1 0,12 3 5 15,0-1-1 1,12 2-2-16,-2 3 0 0,-3 2-2 15,2 4 0-15,-3-1 1 16,-7 3-1-16,-7-1 1 16,0-2 0-16,-1-2 2 15,-8-5-1-15,-6-1-2 16,3 0 0-16,-5-4-1 16,0 0-5-16,-4 0-16 15,4 0-35-15,-4 0-11 16,0 0-38-16,0 0-51 15</inkml:trace>
          <inkml:trace contextRef="#ctx0" brushRef="#br0" timeOffset="77537.8415">4971 7345 335 0,'0'0'10'0,"0"0"-3"0,0 0 38 16,31 99 4-1,-19-59-19-15,0 0-1 0,4-3-3 16,2 6 1-16,6-4-13 15,-3-7-4-15,5 0-4 16,2-12-2-16,-2-4-2 16,2-10-2-16,3-6 1 15,0 0 1-15,4-18 0 16,-3-11-1-16,-2-4 1 16,-4-2-2-16,-5-4 1 15,-9-4-1-15,-12 0 3 16,0-3-3-16,0-5 0 15,-20 1 0-15,1 9-2 16,3 10 1-16,1 13 1 16,7 9 0-16,2 5-1 15,6 4 0-15,0 0-10 16,0 0-18-16,0 9-13 0,0 5-41 16,6 3-53-16,10-4-131 15</inkml:trace>
          <inkml:trace contextRef="#ctx0" brushRef="#br0" timeOffset="78056.209">5544 6903 231 0,'0'0'9'0,"0"0"8"15,0 0 24-15,0 0-4 16,0 0-5-16,0 0 5 15,74 115 2-15,-43-68-13 16,5 3-6-16,2 10-3 0,9 2 0 16,-7 3-1-1,2 3 2-15,-3 1-3 0,-11-2-2 16,-8-4-4-16,-6 2-1 16,-14-6 0-16,0-7-3 15,-18-3 0-15,-2-5 2 16,-4-2 3-16,5-9-3 15,7-3-1-15,0-12-1 16,8-5 1-16,0-4-2 16,4-9-2-16,0 0 0 15,0 0-2-15,0 0 0 16,0 0-4-16,0 0-21 16,0 0-17-16,0 0-19 15,0 0-24-15,0 0-52 0,0 0-90 16</inkml:trace>
          <inkml:trace contextRef="#ctx0" brushRef="#br0" timeOffset="79219.0341">6558 7450 233 0,'0'0'5'0,"0"0"-1"16,0 0 26-16,0 0 5 15,0 0 0-15,0 0-12 16,0 0 1-16,92 4-7 16,-75-4-11-16,3 0-2 15,-4 0-1-15,6 0 1 16,-2 0 2-16,0 0-3 16,3 0-2-16,-7 0-1 0,-4 0 0 15,-3 0-3-15,-5 0-7 16,1 0-14-16,-1 0-7 15,-4 8-19-15,0-2-19 16,0 6-86-16</inkml:trace>
          <inkml:trace contextRef="#ctx0" brushRef="#br0" timeOffset="79678.3568">6596 7666 139 0,'0'0'19'0,"0"0"21"15,0 0 0-15,0 0-12 16,0 0 5-1,0 0 3-15,75 0-7 0,-47 0-10 16,2 0-3-16,-2 0-5 16,-5 0-1-16,-3 0-5 15,-8 0-1-15,-3 0-4 16,-2 0 0-16,-1 0-8 16,-6 0-19-16,0 0-22 15,0 0-35-15,0 0-67 16</inkml:trace>
        </inkml:traceGroup>
        <inkml:traceGroup>
          <inkml:annotationXML>
            <emma:emma xmlns:emma="http://www.w3.org/2003/04/emma" version="1.0">
              <emma:interpretation id="{D1FD90DB-6EAF-4F45-B764-ADA09226F6B5}" emma:medium="tactile" emma:mode="ink">
                <msink:context xmlns:msink="http://schemas.microsoft.com/ink/2010/main" type="inkWord" rotatedBoundingBox="8202,8000 9748,7940 9771,8536 8226,8596"/>
              </emma:interpretation>
              <emma:one-of disjunction-type="recognition" id="oneOf22">
                <emma:interpretation id="interp110" emma:lang="pt-BR" emma:confidence="0">
                  <emma:literal>9185</emma:literal>
                </emma:interpretation>
                <emma:interpretation id="interp111" emma:lang="pt-BR" emma:confidence="0">
                  <emma:literal>1185</emma:literal>
                </emma:interpretation>
                <emma:interpretation id="interp112" emma:lang="pt-BR" emma:confidence="0">
                  <emma:literal>0185</emma:literal>
                </emma:interpretation>
                <emma:interpretation id="interp113" emma:lang="pt-BR" emma:confidence="0">
                  <emma:literal>085</emma:literal>
                </emma:interpretation>
                <emma:interpretation id="interp114" emma:lang="pt-BR" emma:confidence="0">
                  <emma:literal>985</emma:literal>
                </emma:interpretation>
              </emma:one-of>
            </emma:emma>
          </inkml:annotationXML>
          <inkml:trace contextRef="#ctx0" brushRef="#br0" timeOffset="80216.7394">7314 7675 154 0,'0'0'15'16,"0"0"53"-16,0 0-10 0,100 18-10 15,-63-18-16-15,-4-5 4 16,4-13-13-16,-2-4-2 16,-7-1-14-16,-2-2 0 15,-6-1-3-15,-4-1-2 16,-7-2 0-16,-5-4 0 16,-4 7 0-16,0-7 4 15,-13 6-2-15,-15-2-3 16,-6-1 2-16,-7 6-3 15,-5-2 0-15,0 9 0 16,-1 8 0-16,2 8-3 0,8 1-2 16,2 1-2-16,3 21 4 15,10 4 1-15,6 2 0 16,8 11 0-16,4 3 2 16,4 0-1-16,4 10 0 15,17-2 0-15,16 1 0 16,-1-7-1-16,7-8-15 15,-1-5-52-15,-3-9-29 16,-7-10-91-16</inkml:trace>
          <inkml:trace contextRef="#ctx0" brushRef="#br0" timeOffset="80456.909">7860 7477 245 0,'0'0'16'0,"0"0"1"15,0 0 20-15,0 0-8 16,0 0-8-16,86 123 3 16,-63-86 3-16,-7-8-10 15,1-2-9-15,1-6-6 16,-6-4-2-16,0-12-23 15,-9-1-39-15,1-4-57 16</inkml:trace>
          <inkml:trace contextRef="#ctx0" brushRef="#br0" timeOffset="80973.2746">8069 7320 291 0,'0'0'8'16,"0"0"7"-16,0 0 19 16,0 0-16-16,0 0-8 15,130 106 4-15,-102-70 7 16,2-1 0-16,-2-5-12 16,-8 4-1-16,-1-8-7 0,-15-4 0 15,0-6 0-15,-4-4-1 16,0-7-2-16,-8-4-1 15,-13-1-1-15,-1 0-9 16,-2 0-2-16,2-18 7 16,2-3 4-16,4-5 1 15,7 0 2-15,5-6-1 16,4-3 1-16,0-5-6 16,0-1 1-16,13-1 6 15,-1 5 0-15,4 5 0 16,0 3 8-16,2 2 3 15,-6 4 6-15,-4 5 2 16,-4 1-2-16,-4 4 7 16,0 6-2-16,0 2-10 15,-4-3-5-15,-16 3-4 0,-10 5-3 16,-7 0 0 0,-5 0-3-16,4 0 0 0,-5 13-4 15,12 3-5-15,5 1-6 16,13 3-7-16,9-2-14 15,4 9-2-15,0-2 0 16,9-3-32-16,17 4-30 16</inkml:trace>
          <inkml:trace contextRef="#ctx0" brushRef="#br0" timeOffset="81349.5419">8660 7201 245 0,'0'0'6'16,"0"0"23"-16,0 0 10 16,0 0-20-16,-112 6-9 15,99 12 2-15,5 7-4 16,8-2-2-16,0 3-5 15,4 0-1-15,19 2 0 0,5 1 0 16,1 2 0 0,12 0 0-16,-6 2 3 0,-7-3-3 15,-2 0 1-15,-14-7 1 16,-8-5 4-16,-4 0 1 16,0-3 6-16,-30-2 4 15,2-3-1-15,-6-6-9 16,9 1-4-16,1-1-3 15,3-3-3-15,12-1-33 16,-7 3-35-16,4 1-112 16</inkml:trace>
        </inkml:traceGroup>
      </inkml:traceGroup>
    </inkml:traceGroup>
    <inkml:traceGroup>
      <inkml:annotationXML>
        <emma:emma xmlns:emma="http://www.w3.org/2003/04/emma" version="1.0">
          <emma:interpretation id="{8142CDFC-2311-48E4-8418-BA9A51014B8B}" emma:medium="tactile" emma:mode="ink">
            <msink:context xmlns:msink="http://schemas.microsoft.com/ink/2010/main" type="paragraph" rotatedBoundingBox="2782,9791 7328,9603 7352,10183 2806,10371" alignmentLevel="3"/>
          </emma:interpretation>
        </emma:emma>
      </inkml:annotationXML>
      <inkml:traceGroup>
        <inkml:annotationXML>
          <emma:emma xmlns:emma="http://www.w3.org/2003/04/emma" version="1.0">
            <emma:interpretation id="{C1FB0344-F770-44BA-B996-F8F8AB1A6C2D}" emma:medium="tactile" emma:mode="ink">
              <msink:context xmlns:msink="http://schemas.microsoft.com/ink/2010/main" type="line" rotatedBoundingBox="2782,9791 7328,9603 7352,10183 2806,10371"/>
            </emma:interpretation>
          </emma:emma>
        </inkml:annotationXML>
        <inkml:traceGroup>
          <inkml:annotationXML>
            <emma:emma xmlns:emma="http://www.w3.org/2003/04/emma" version="1.0">
              <emma:interpretation id="{1B5004D8-8FCC-4CDD-A412-01D25AFB2B5E}" emma:medium="tactile" emma:mode="ink">
                <msink:context xmlns:msink="http://schemas.microsoft.com/ink/2010/main" type="inkWord" rotatedBoundingBox="2783,9803 4641,9726 4662,10226 2804,10303"/>
              </emma:interpretation>
              <emma:one-of disjunction-type="recognition" id="oneOf23">
                <emma:interpretation id="interp115" emma:lang="pt-BR" emma:confidence="0">
                  <emma:literal>url</emma:literal>
                </emma:interpretation>
                <emma:interpretation id="interp116" emma:lang="pt-BR" emma:confidence="0">
                  <emma:literal>Url</emma:literal>
                </emma:interpretation>
                <emma:interpretation id="interp117" emma:lang="pt-BR" emma:confidence="0">
                  <emma:literal>ui</emma:literal>
                </emma:interpretation>
                <emma:interpretation id="interp118" emma:lang="pt-BR" emma:confidence="0">
                  <emma:literal>v..</emma:literal>
                </emma:interpretation>
                <emma:interpretation id="interp119" emma:lang="pt-BR" emma:confidence="0">
                  <emma:literal>um</emma:literal>
                </emma:interpretation>
              </emma:one-of>
            </emma:emma>
          </inkml:annotationXML>
          <inkml:trace contextRef="#ctx0" brushRef="#br0" timeOffset="84056.9878">1782 9034 207 0,'0'0'21'0,"0"0"-14"16,0 0 2-16,0 0 19 16,0 0-8-16,0 0 2 15,0 0 6-15,0 128 0 16,4-94-1-16,-3 5-9 15,9-6-3-15,-3-3-6 16,5 1 0-16,8-8-5 16,3-5 0-16,1-1 0 15,10-8-2-15,-2-4 3 0,3-5-4 16,-3 0 3-16,-2-9-3 16,-2-9 4-16,-5-1-3 15,-3-3 2-15,-4-5 2 16,-8-2-1-16,-7-1 4 15,4-3-2-15,-5-1 1 16,0-1-5-16,-14 8 0 16,2 4-2-16,0 5-1 15,4 9 2-15,0 5-2 16,4 4 0-16,4 0-5 16,0 0-23-16,0 2-21 15,0 10-27-15,0 4-30 0,0-6-101 16</inkml:trace>
          <inkml:trace contextRef="#ctx0" brushRef="#br0" timeOffset="84603.3721">2522 9196 193 0,'0'0'48'0,"0"0"-35"16,0 0 43-16,0 0-13 16,0 0-15-16,0 0 14 15,133-16-8-15,-79 11-8 16,5-4-6-16,-9-3-9 16,-12 7-6-16,-5 0-2 15,-13-3-2-15,-6 8-1 16,-6-2 0-16,-4 2-1 15,0-3-8-15,-4 3-16 16,0 0-30-16,0 0-41 16,4 0-43-16</inkml:trace>
          <inkml:trace contextRef="#ctx0" brushRef="#br0" timeOffset="85269.8432">3264 8918 69 0,'0'0'35'0,"0"0"-9"16,0 0 42-16,0 0-26 16,0 0-14-16,0 0 2 15,10 0 6-15,-6 0-7 16,0 0-10-16,0 0-1 15,0 0 1-15,-4 1-6 16,4 12 0-16,0 5 4 0,0 7-4 16,0 7-1-16,0 4-1 15,-4 11 1-15,0-3 0 16,0 2-5-16,0-3 0 16,0-2-3-16,0-7 0 15,0-8-1-15,0 0 2 16,0-11 0-16,0-6-3 15,0 0 2-15,0 0 0 16,4-5-2-16,4 0-1 16,-3 0 1-16,9-3 1 15,2-1-1-15,8 0 4 16,2 0 0-16,2 0 0 16,7 0-4-16,-8 0 1 0,4 0-2 15,-3 0 1 1,-5 0 1-16,-4 0 1 0,1-5-3 15,-5 1-1-15,-3 4 1 16,-4 0-1-16,-8 0-1 16,0-4-6-16,0 4-6 15,0 0-17-15,0 0-36 16,0 0-24-16,0 0-48 16</inkml:trace>
        </inkml:traceGroup>
        <inkml:traceGroup>
          <inkml:annotationXML>
            <emma:emma xmlns:emma="http://www.w3.org/2003/04/emma" version="1.0">
              <emma:interpretation id="{578BE8B2-89DC-4ACC-B222-F10B241CAA51}" emma:medium="tactile" emma:mode="ink">
                <msink:context xmlns:msink="http://schemas.microsoft.com/ink/2010/main" type="inkWord" rotatedBoundingBox="5333,9686 7328,9603 7352,10183 5357,10266"/>
              </emma:interpretation>
              <emma:one-of disjunction-type="recognition" id="oneOf24">
                <emma:interpretation id="interp120" emma:lang="pt-BR" emma:confidence="0">
                  <emma:literal>10110</emma:literal>
                </emma:interpretation>
                <emma:interpretation id="interp121" emma:lang="pt-BR" emma:confidence="0">
                  <emma:literal>10,10</emma:literal>
                </emma:interpretation>
                <emma:interpretation id="interp122" emma:lang="pt-BR" emma:confidence="0">
                  <emma:literal>10120</emma:literal>
                </emma:interpretation>
                <emma:interpretation id="interp123" emma:lang="pt-BR" emma:confidence="0">
                  <emma:literal>10:10</emma:literal>
                </emma:interpretation>
                <emma:interpretation id="interp124" emma:lang="pt-BR" emma:confidence="0">
                  <emma:literal>10.10</emma:literal>
                </emma:interpretation>
              </emma:one-of>
            </emma:emma>
          </inkml:annotationXML>
          <inkml:trace contextRef="#ctx0" brushRef="#br0" timeOffset="88416.072">4343 9303 116 0,'0'0'49'0,"0"0"-16"15,0 0 33-15,0 0-18 16,0 0-4-16,0 0 0 15,58 47 4-15,-30-36-18 16,7-2-6-16,-4 4-4 16,4-4-4-16,-7 0-7 0,-2-1-5 15,-10-3-4-15,0-1 0 16,-8-1-16-16,0 1-32 16,3-2-49-16,-7 1-65 15</inkml:trace>
          <inkml:trace contextRef="#ctx0" brushRef="#br0" timeOffset="88180.9067">4433 8911 26 0,'0'0'3'0,"0"0"37"16,0 0-4-16,0 0-13 16,0 0 7-16,0 0 1 15,0 0 6-15,54-28-5 0,-50 27-2 16,0-2-5-16,-4 3 3 15,0 0-4-15,0 0-1 16,0 0-4-16,0 0-6 16,0 0-4-16,0 0-1 15,0 8 2-15,-4 7 2 16,-11 3 0-16,-7 7-3 16,5-4 2-16,-7-3-4 15,5 0-2-15,4-4-1 16,3-8 1-16,0 3-1 0,8-6-1 15,0 3 1 1,0-3-2-16,4-3-1 0,0 5-1 16,0-1 0-1,0 4 0-15,0 1 2 0,12 0 0 16,4 3 4-16,-1 1-2 16,8 0 2-16,1 1 1 15,-3 0-2-15,8 0 1 16,-5-1 1-16,3 0-1 15,-7-1 0-15,-3-3-2 16,0 0-1-16,-5-5-3 16,-4 4 1-16,0-2-1 15,-4-3 0-15,0 0-1 16,0 0-7-16,-4-3-12 16,0 0-25-16,0 0-21 15,0 0-32-15,-8 3-17 0,-16 0-80 16</inkml:trace>
          <inkml:trace contextRef="#ctx0" brushRef="#br0" timeOffset="88960.4699">4991 9204 212 0,'0'0'8'15,"0"0"21"-15,0 0 27 16,0 0-17-16,0 0-12 16,118 49 12-16,-88-47-11 15,-9-2-3-15,4 0-9 16,-1 0-6-16,-1-14-4 15,-7-1-3-15,0-2 0 16,-5-1 0-16,-7-2-2 16,0 3 0-16,-4-1-1 0,0-1-1 15,0-3-1-15,-12-4-1 16,-7 0-6-16,-8-3 1 16,-1-1 0-16,-6 5-5 15,2 8 2-15,-3 4 5 16,7 8 1-16,-2 1 1 15,-2 4 2-15,1 0 2 16,7 9-1-16,-2 7 1 16,6 2 0-16,4-1 0 15,4 8 0-15,-1-2 1 16,11 4-1-16,2 0 2 16,0 3-2-16,0-1 0 0,15 1-2 15,5-5 1 1,4-3-1-16,6-2-15 0,2-8-34 15,3-3-43 1,-3-9-67-16</inkml:trace>
          <inkml:trace contextRef="#ctx0" brushRef="#br0" timeOffset="89180.6369">5392 9153 294 0,'0'0'11'0,"0"0"40"16,0 0-9-16,0 0-16 0,77 94-9 15,-61-68 2-15,-8-5-4 16,0 0-9-16,0-8-6 16,-4-4 0-16,-4-5-23 15,2-3-60-15,2-1-53 16</inkml:trace>
          <inkml:trace contextRef="#ctx0" brushRef="#br0" timeOffset="89411.8125">5638 9010 135 0,'0'0'167'0,"0"0"-166"0,0 0 26 15,0 0 16-15,0 0-9 16,43 115-1-16,-31-87-2 16,2-2-9-16,-2-5-14 15,4-3-8-15,0-6 0 16,3-7-18-16,-3-5-31 16,0 0-58-16,1 0-92 15</inkml:trace>
          <inkml:trace contextRef="#ctx0" brushRef="#br0" timeOffset="89799.0739">5949 9095 177 0,'0'0'23'0,"0"0"24"15,0 0 11-15,0 0-21 16,0 0-9-16,133 50 18 15,-96-50-12-15,5 0-7 16,-4 0-12-16,-2-14-3 16,-2-1-7-16,-12-6-3 15,-1 3 0-15,-13-4 0 16,0 1 1-16,-8-3 1 16,0-2 2-16,-8 1-2 0,-21-10-3 15,-4 3 1-15,-10-3-2 16,-8 1-5-16,-2 14 0 15,4 11-1-15,3 9 2 16,7 0 0-16,7 15 2 16,10 17 0-16,6 5 0 15,4 4 0-15,12 3 0 16,0 0-1-16,0-8 2 16,0 3-6-16,12-4-32 15,0-8-48-15,-4 0-50 16</inkml:trace>
        </inkml:traceGroup>
      </inkml:traceGroup>
    </inkml:traceGroup>
    <inkml:traceGroup>
      <inkml:annotationXML>
        <emma:emma xmlns:emma="http://www.w3.org/2003/04/emma" version="1.0">
          <emma:interpretation id="{752A6938-511B-4F55-B8FB-F8AC55DB058A}" emma:medium="tactile" emma:mode="ink">
            <msink:context xmlns:msink="http://schemas.microsoft.com/ink/2010/main" type="paragraph" rotatedBoundingBox="1563,11606 1779,12376 1290,12513 1074,1174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E87FB29-554D-47A3-A123-69A80A66D4A1}" emma:medium="tactile" emma:mode="ink">
              <msink:context xmlns:msink="http://schemas.microsoft.com/ink/2010/main" type="line" rotatedBoundingBox="1563,11606 1779,12376 1290,12513 1074,11743"/>
            </emma:interpretation>
          </emma:emma>
        </inkml:annotationXML>
        <inkml:traceGroup>
          <inkml:annotationXML>
            <emma:emma xmlns:emma="http://www.w3.org/2003/04/emma" version="1.0">
              <emma:interpretation id="{41BEC34D-C0F0-4A0A-91D0-F699D0D07BA3}" emma:medium="tactile" emma:mode="ink">
                <msink:context xmlns:msink="http://schemas.microsoft.com/ink/2010/main" type="inkWord" rotatedBoundingBox="1563,11606 1779,12376 1290,12513 1074,11743"/>
              </emma:interpretation>
              <emma:one-of disjunction-type="recognition" id="oneOf25">
                <emma:interpretation id="interp125" emma:lang="pt-BR" emma:confidence="0">
                  <emma:literal>*</emma:literal>
                </emma:interpretation>
                <emma:interpretation id="interp126" emma:lang="pt-BR" emma:confidence="0">
                  <emma:literal>ª</emma:literal>
                </emma:interpretation>
                <emma:interpretation id="interp127" emma:lang="pt-BR" emma:confidence="0">
                  <emma:literal>.</emma:literal>
                </emma:interpretation>
                <emma:interpretation id="interp128" emma:lang="pt-BR" emma:confidence="0">
                  <emma:literal>X</emma:literal>
                </emma:interpretation>
                <emma:interpretation id="interp129" emma:lang="pt-BR" emma:confidence="0">
                  <emma:literal>a</emma:literal>
                </emma:interpretation>
              </emma:one-of>
            </emma:emma>
          </inkml:annotationXML>
          <inkml:trace contextRef="#ctx0" brushRef="#br1" timeOffset="186240.7157">105 11059 219 0,'0'0'5'0,"0"0"4"15,-4-118 27-15,20 94-12 16,22 2-11-16,13 13-9 15,11 5 16-15,5 4 0 16,7 5-5-16,-3 25-7 16,-13 7-2-16,-11 2 1 15,-13 0-4-15,-18-2 2 16,-12 1 0-16,-4-3 11 16,-12-2 8-16,-18-3-3 15,-6 1-3-15,-3-5-3 16,5-8-5-16,10 0-2 0,12-9-7 15,4-4-1-15,8-5-11 16,0 4-17-16,4-4-16 16,24 0-21-16,6 0-38 15</inkml:trace>
          <inkml:trace contextRef="#ctx0" brushRef="#br1" timeOffset="185920.4915">327 11129 211 0,'0'0'1'16,"0"0"-1"-16,0 0 26 16,0 0 10-16,0 0-5 15,28 119 0-15,-10-73 5 16,2 1-1-16,4 3-8 0,-1-6-9 15,1-2-4-15,-8-8-5 16,2-4 2-16,-6-9-9 16,-4-4-2-16,-4-4 0 15,-4-8-4-15,0 5-5 16,0-3-16-16,-4 2-21 16,-16-3-38-16,-14-2-33 15,2-4-74-15</inkml:trace>
        </inkml:traceGroup>
      </inkml:traceGroup>
    </inkml:traceGroup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5-04T02:51:33.521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31704874-0FE9-4B9D-B4BF-612CE444AC7D}" emma:medium="tactile" emma:mode="ink">
          <msink:context xmlns:msink="http://schemas.microsoft.com/ink/2010/main" type="writingRegion" rotatedBoundingBox="4452,2386 4750,2386 4750,4783 4452,4783"/>
        </emma:interpretation>
      </emma:emma>
    </inkml:annotationXML>
    <inkml:traceGroup>
      <inkml:annotationXML>
        <emma:emma xmlns:emma="http://www.w3.org/2003/04/emma" version="1.0">
          <emma:interpretation id="{B5DB733D-F67C-483E-A8F9-C842BE7CD3F7}" emma:medium="tactile" emma:mode="ink">
            <msink:context xmlns:msink="http://schemas.microsoft.com/ink/2010/main" type="paragraph" rotatedBoundingBox="4452,2386 4750,2386 4750,4783 4452,47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3D63678-291C-4580-9DC3-6626F7D7C903}" emma:medium="tactile" emma:mode="ink">
              <msink:context xmlns:msink="http://schemas.microsoft.com/ink/2010/main" type="line" rotatedBoundingBox="4452,2386 4750,2386 4750,4783 4452,4783"/>
            </emma:interpretation>
          </emma:emma>
        </inkml:annotationXML>
        <inkml:traceGroup>
          <inkml:annotationXML>
            <emma:emma xmlns:emma="http://www.w3.org/2003/04/emma" version="1.0">
              <emma:interpretation id="{D61F47F3-2D45-406D-9849-DCAAA609A6CC}" emma:medium="tactile" emma:mode="ink">
                <msink:context xmlns:msink="http://schemas.microsoft.com/ink/2010/main" type="inkWord" rotatedBoundingBox="4452,2386 4750,2386 4750,4783 4452,4783"/>
              </emma:interpretation>
              <emma:one-of disjunction-type="recognition" id="oneOf0">
                <emma:interpretation id="interp0" emma:lang="pt-BR" emma:confidence="0">
                  <emma:literal>I</emma:literal>
                </emma:interpretation>
                <emma:interpretation id="interp1" emma:lang="pt-BR" emma:confidence="0">
                  <emma:literal>l</emma:literal>
                </emma:interpretation>
                <emma:interpretation id="interp2" emma:lang="pt-BR" emma:confidence="0">
                  <emma:literal>i</emma:literal>
                </emma:interpretation>
                <emma:interpretation id="interp3" emma:lang="pt-BR" emma:confidence="0">
                  <emma:literal>1</emma:literal>
                </emma:interpretation>
                <emma:interpretation id="interp4" emma:lang="pt-BR" emma:confidence="0">
                  <emma:literal>,</emma:literal>
                </emma:interpretation>
              </emma:one-of>
            </emma:emma>
          </inkml:annotationXML>
          <inkml:trace contextRef="#ctx0" brushRef="#br0">0 0 24 0,'0'0'249'16,"0"0"-242"-16,0 0 22 15,0 0 10-15,0 0-30 16,0 0-7-16,-19 14 2 15,38 28 13-15,1 12 2 16,3 12-3-16,4 14 1 16,-3 11-4-16,-1 7-5 15,-8 3 2-15,-7-3-3 16,-8-2-4-16,0-7-3 0,-4-9 2 16,-11-9-1-16,-8-15 1 15,3-14-2-15,4-12 2 16,-1-9-2-16,11-7 0 15,-2-5 0-15,8-4-1 16,0 5-6-16,0 3-5 16,4 13 0-16,23 12 4 15,1 13 7-15,3 21 0 16,0 9-3-16,0 10 2 16,-7 3 1-16,2-1 1 15,-2 3 0-15,-8 0 3 16,-10-3 2-16,-6-11 3 15,0-6 3-15,0-13 4 0,-14-12 1 16,2-7 8-16,4-11-2 16,4-13-6-16,0-8-4 15,4-7-8-15,0-5-2 16,0 0-1-16,0-5-1 16,0-22-28-16,0-8-48 15,0-17-54-15,4-7-120 16</inkml:trace>
        </inkml:traceGroup>
      </inkml:traceGroup>
    </inkml:traceGroup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5-04T02:51:32.271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14FC02EC-9B36-4804-92A3-F1AA7D98BD67}" emma:medium="tactile" emma:mode="ink">
          <msink:context xmlns:msink="http://schemas.microsoft.com/ink/2010/main" type="writingRegion" rotatedBoundingBox="2989,2955 4077,2955 4077,3375 2989,3375"/>
        </emma:interpretation>
      </emma:emma>
    </inkml:annotationXML>
    <inkml:traceGroup>
      <inkml:annotationXML>
        <emma:emma xmlns:emma="http://www.w3.org/2003/04/emma" version="1.0">
          <emma:interpretation id="{90DFB0D8-6B79-4190-B2FC-A2C3FFAECAFC}" emma:medium="tactile" emma:mode="ink">
            <msink:context xmlns:msink="http://schemas.microsoft.com/ink/2010/main" type="paragraph" rotatedBoundingBox="2989,2955 4077,2955 4077,3375 2989,337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D7995EB-41CE-45BA-8C46-C18453296DCE}" emma:medium="tactile" emma:mode="ink">
              <msink:context xmlns:msink="http://schemas.microsoft.com/ink/2010/main" type="line" rotatedBoundingBox="2989,2955 4077,2955 4077,3375 2989,3375"/>
            </emma:interpretation>
          </emma:emma>
        </inkml:annotationXML>
        <inkml:traceGroup>
          <inkml:annotationXML>
            <emma:emma xmlns:emma="http://www.w3.org/2003/04/emma" version="1.0">
              <emma:interpretation id="{97108B9F-E2FC-48FF-B35B-34C09A830536}" emma:medium="tactile" emma:mode="ink">
                <msink:context xmlns:msink="http://schemas.microsoft.com/ink/2010/main" type="inkWord" rotatedBoundingBox="2989,2955 3368,2955 3368,3375 2989,3375"/>
              </emma:interpretation>
              <emma:one-of disjunction-type="recognition" id="oneOf0">
                <emma:interpretation id="interp0" emma:lang="pt-BR" emma:confidence="0">
                  <emma:literal>x</emma:literal>
                </emma:interpretation>
                <emma:interpretation id="interp1" emma:lang="pt-BR" emma:confidence="0">
                  <emma:literal>X</emma:literal>
                </emma:interpretation>
                <emma:interpretation id="interp2" emma:lang="pt-BR" emma:confidence="0">
                  <emma:literal>t</emma:literal>
                </emma:interpretation>
                <emma:interpretation id="interp3" emma:lang="pt-BR" emma:confidence="0">
                  <emma:literal>11</emma:literal>
                </emma:interpretation>
                <emma:interpretation id="interp4" emma:lang="pt-BR" emma:confidence="0">
                  <emma:literal>1/</emma:literal>
                </emma:interpretation>
              </emma:one-of>
            </emma:emma>
          </inkml:annotationXML>
          <inkml:trace contextRef="#ctx0" brushRef="#br0">1980 2220 215 0,'0'0'0'0,"0"0"19"0,0 0 28 16,0 0-19 0,0 0-4-16,0 0-5 0,129 76 8 15,-97-52-2-15,2 3-4 16,1 2-5-16,-3-1 0 15,-6 0-7-15,-2 2-3 16,-4-3-2-16,-1-4-2 16,-7-8-1-16,-4-4 0 15,-4-2-1-15,0-5-1 16,-4-4-3-16,0 0-13 16,0 0-10-16,0-15-44 15,0-4-42-15,0-4-64 16</inkml:trace>
          <inkml:trace contextRef="#ctx0" brushRef="#br0" timeOffset="271.1911">2195 2131 266 0,'0'0'14'0,"0"0"-9"16,0 0 26-16,0 0-6 15,-24 106-11-15,16-66 9 16,-8 0 11-16,2-1-5 16,-2 2-8-16,4-7-15 0,0-3-2 15,3-9-1 1,3-4-3-16,2-5 1 0,0-8-1 16,4-1-1-16,0-4-12 15,0 0-16-15,0 0-25 16,0-12-36-16,8-5-34 15</inkml:trace>
        </inkml:traceGroup>
        <inkml:traceGroup>
          <inkml:annotationXML>
            <emma:emma xmlns:emma="http://www.w3.org/2003/04/emma" version="1.0">
              <emma:interpretation id="{35F1F855-6CB3-4BE6-A6D7-050C6A2B7152}" emma:medium="tactile" emma:mode="ink">
                <msink:context xmlns:msink="http://schemas.microsoft.com/ink/2010/main" type="inkWord" rotatedBoundingBox="3680,3074 4077,3074 4077,3224 3680,3224"/>
              </emma:interpretation>
              <emma:one-of disjunction-type="recognition" id="oneOf1">
                <emma:interpretation id="interp5" emma:lang="pt-BR" emma:confidence="0">
                  <emma:literal>=</emma:literal>
                </emma:interpretation>
                <emma:interpretation id="interp6" emma:lang="pt-BR" emma:confidence="0">
                  <emma:literal>&lt;</emma:literal>
                </emma:interpretation>
                <emma:interpretation id="interp7" emma:lang="pt-BR" emma:confidence="0">
                  <emma:literal>F</emma:literal>
                </emma:interpretation>
                <emma:interpretation id="interp8" emma:lang="pt-BR" emma:confidence="0">
                  <emma:literal>e</emma:literal>
                </emma:interpretation>
                <emma:interpretation id="interp9" emma:lang="pt-BR" emma:confidence="0">
                  <emma:literal>t</emma:literal>
                </emma:interpretation>
              </emma:one-of>
            </emma:emma>
          </inkml:annotationXML>
          <inkml:trace contextRef="#ctx0" brushRef="#br0" timeOffset="516.3707">2671 2313 257 0,'0'0'14'0,"0"0"-6"16,0 0 23-16,117-34-11 15,-75 24-17-15,1 0-3 16,-7 2-11-16,-14 7-24 16,-10 1-50-16,-12 0-67 15</inkml:trace>
          <inkml:trace contextRef="#ctx0" brushRef="#br0" timeOffset="636.4498">2830 2400 110 0,'0'0'45'0,"0"0"32"16,0 0-30-16,117 0-19 16,-86-7-13-16,-7-2-15 15,4 1-3-15,-6 2-52 16,-6 3-171-16</inkml:trace>
        </inkml:traceGroup>
      </inkml:traceGroup>
    </inkml:traceGroup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5-04T02:52:49.633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6A4490D7-BD68-4A75-9932-CF4A39C44730}" emma:medium="tactile" emma:mode="ink">
          <msink:context xmlns:msink="http://schemas.microsoft.com/ink/2010/main" type="writingRegion" rotatedBoundingBox="27004,1728 32746,2350 32462,4970 26720,4348"/>
        </emma:interpretation>
      </emma:emma>
    </inkml:annotationXML>
    <inkml:traceGroup>
      <inkml:annotationXML>
        <emma:emma xmlns:emma="http://www.w3.org/2003/04/emma" version="1.0">
          <emma:interpretation id="{FCD150F7-3519-44F3-B158-5AFA66CC7833}" emma:medium="tactile" emma:mode="ink">
            <msink:context xmlns:msink="http://schemas.microsoft.com/ink/2010/main" type="paragraph" rotatedBoundingBox="27114,1740 32746,2350 32646,3272 27014,26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5F7E1A1-6174-4855-BA4B-C5E5AB8E08F3}" emma:medium="tactile" emma:mode="ink">
              <msink:context xmlns:msink="http://schemas.microsoft.com/ink/2010/main" type="line" rotatedBoundingBox="27114,1740 32746,2350 32646,3272 27014,2662"/>
            </emma:interpretation>
          </emma:emma>
        </inkml:annotationXML>
        <inkml:traceGroup>
          <inkml:annotationXML>
            <emma:emma xmlns:emma="http://www.w3.org/2003/04/emma" version="1.0">
              <emma:interpretation id="{12640DC4-329E-45C3-8FA0-693D3BCDA666}" emma:medium="tactile" emma:mode="ink">
                <msink:context xmlns:msink="http://schemas.microsoft.com/ink/2010/main" type="inkWord" rotatedBoundingBox="27114,1740 29292,1976 29201,2825 27022,2589">
                  <msink:destinationLink direction="with" ref="{5B0C3C08-405E-4AC8-A368-CBF137137422}"/>
                </msink:context>
              </emma:interpretation>
              <emma:one-of disjunction-type="recognition" id="oneOf0">
                <emma:interpretation id="interp0" emma:lang="pt-BR" emma:confidence="0">
                  <emma:literal>*-b</emma:literal>
                </emma:interpretation>
                <emma:interpretation id="interp1" emma:lang="pt-BR" emma:confidence="0">
                  <emma:literal>Abe</emma:literal>
                </emma:interpretation>
                <emma:interpretation id="interp2" emma:lang="pt-BR" emma:confidence="0">
                  <emma:literal>*-te</emma:literal>
                </emma:interpretation>
                <emma:interpretation id="interp3" emma:lang="pt-BR" emma:confidence="0">
                  <emma:literal>-xá</emma:literal>
                </emma:interpretation>
                <emma:interpretation id="interp4" emma:lang="pt-BR" emma:confidence="0">
                  <emma:literal>*-bi</emma:literal>
                </emma:interpretation>
              </emma:one-of>
            </emma:emma>
          </inkml:annotationXML>
          <inkml:trace contextRef="#ctx0" brushRef="#br0">0 20 35 0,'0'0'324'0,"0"0"-313"16,0 0-11-16,0 0 63 0,145 0-8 15,-68 0-20-15,4 0-12 16,-3 0-6-16,-7 0-11 16,-12 0-6-16,-9-3 0 15,-18-3-12-15,-10-3-19 16,-13 6-15-16,-2 3-23 16,-7 0-29-16,1 0-65 15</inkml:trace>
          <inkml:trace contextRef="#ctx0" brushRef="#br0" timeOffset="-272.194">597 125 16 0,'0'0'299'0,"0"0"-298"15,0 0 7-15,0 0 26 16,0 0 7-16,-80 97-11 16,49-60-3-16,1 2 7 15,-2 1-2-15,-5-1-21 16,5-2-4-16,-3-2-4 15,3-6-1-15,6-5-2 16,4-3 0-16,2-3 0 16,3-5-4-16,4-4-15 15,1-6-24-15,1-3-23 16,1 0-41-16,4-7-77 0</inkml:trace>
          <inkml:trace contextRef="#ctx0" brushRef="#br0" timeOffset="-547.3854">349 152 224 0,'0'0'14'16,"0"0"-8"-16,0 0 45 15,121 134 2-15,-70-82-5 16,-7 1-14-16,-2-1-4 0,-7-5-1 16,-10-6-4-16,-6-9-13 15,-5-6-6-15,-6-8-3 16,-4-5-1-16,-4-7-2 15,0-6 0-15,0 0-9 16,0 0-24-16,0 0-23 16,0-13-39-16,-8-10-92 15</inkml:trace>
          <inkml:trace contextRef="#ctx0" brushRef="#br0" timeOffset="249.1773">947 425 242 0,'0'0'67'0,"0"0"-57"16,0 0 41-16,0 0-7 16,0 0-18-16,132-11-15 15,-86 2-11-15,-4 0 0 16,-4 1-24-16,-7 4-47 16,-7 3-21-16,-8 1-73 15</inkml:trace>
          <inkml:trace contextRef="#ctx0" brushRef="#br0" timeOffset="875.6184">1367 709 143 0,'0'0'141'16,"0"0"-130"-16,0 0 18 15,0 0 18-15,37-93-21 16,-26 57-8-16,0-4 18 16,-6-7-12-16,-1-3-8 15,-1-11-4-15,-3-5-9 16,0-5 0-16,0-7-2 0,0 5-1 16,0-1 0-16,-3 11-4 15,2 17 0-15,1 14 0 16,0 16 4-16,0 10-1 15,0 6-1-15,0 0-12 16,0 17-8-16,0 18 9 16,0 11 13-16,8 10 2 15,0 8-2-15,0 1 5 16,2 6-2-16,0-2-2 16,2-3 1-16,2-10-1 15,2-6-1-15,0-18 0 16,3-5-3-16,-2-13-5 0,4-8-2 15,0-6 3-15,6-2-1 16,1-20 1-16,2-7-13 16,-3-6-3-16,-7-3 23 15,-4 1 1-15,-4-6 0 16,-5 4 2-16,-2 4-1 16,-5 14 4-16,0 9 10 15,0 12 2-15,0 0-14 16,0 6-4-16,3 15 4 15,4 2-3-15,7 9 7 16,3 1-3-16,7-2-2 16,4-4 0-16,6-4-1 15,6-3 0-15,0-8 2 0,5-9-4 16,-5-3-18-16,-4 0-56 16,-5 0-40-16,-17-9-119 15</inkml:trace>
        </inkml:traceGroup>
        <inkml:traceGroup>
          <inkml:annotationXML>
            <emma:emma xmlns:emma="http://www.w3.org/2003/04/emma" version="1.0">
              <emma:interpretation id="{5463C708-008D-4D66-9C9C-E8B28EE5307C}" emma:medium="tactile" emma:mode="ink">
                <msink:context xmlns:msink="http://schemas.microsoft.com/ink/2010/main" type="inkWord" rotatedBoundingBox="29834,2128 32736,2442 32646,3272 29744,2958"/>
              </emma:interpretation>
              <emma:one-of disjunction-type="recognition" id="oneOf1">
                <emma:interpretation id="interp5" emma:lang="pt-BR" emma:confidence="0">
                  <emma:literal>aviei)</emma:literal>
                </emma:interpretation>
                <emma:interpretation id="interp6" emma:lang="pt-BR" emma:confidence="0">
                  <emma:literal>anho:)</emma:literal>
                </emma:interpretation>
                <emma:interpretation id="interp7" emma:lang="pt-BR" emma:confidence="0">
                  <emma:literal>ano:)</emma:literal>
                </emma:interpretation>
                <emma:interpretation id="interp8" emma:lang="pt-BR" emma:confidence="0">
                  <emma:literal>rulei)</emma:literal>
                </emma:interpretation>
                <emma:interpretation id="interp9" emma:lang="pt-BR" emma:confidence="0">
                  <emma:literal>ano:"</emma:literal>
                </emma:interpretation>
              </emma:one-of>
            </emma:emma>
          </inkml:annotationXML>
          <inkml:trace contextRef="#ctx0" brushRef="#br0" timeOffset="5442.776">2695 648 274 0,'0'0'32'0,"0"0"-1"15,0 0 28-15,0 0-21 16,0 0-16-16,0 0-18 15,6-35 3-15,-6 21 1 16,2-1-6-16,-2-3-1 0,4-1-1 16,2 4-1-16,1 3-7 15,2 3 4-15,3 6-4 16,4 2 0-16,2 1 0 16,3 0 5-16,1 4-3 15,1 12-3-15,1 4 2 16,0 0 7-16,4 3 0 15,2-4 0-15,1-3 0 16,-6-6 0-16,0-6-3 16,-3-4 3-16,0 0 6 15,1 0 6-15,-6-10 4 16,0-11-8-16,-5-1-3 16,-6-2 3-16,-4-2-5 0,-2 1-3 15,0-2 2-15,0 7-4 16,0 2 0-16,0 8-8 15,-2 8-11-15,-4 2-9 16,-2 0-41-16,-6 9-9 16,-2 12-53-16</inkml:trace>
          <inkml:trace contextRef="#ctx0" brushRef="#br0" timeOffset="5954.1398">2790 937 229 0,'0'0'25'0,"0"0"28"16,0 0 4-16,0 0-11 16,0 0-27-16,0 0-1 15,0-47-3-15,4 38-14 0,6 1-1 16,4 3 0 0,6 0-3-16,0 1-2 0,4 4 5 15,3 0-3 1,-5 0-1-16,2 4-1 0,0 6-6 15,-4 5 0-15,3-1-2 16,-3 1 9-16,0-1 2 16,2-2 2-16,1-6 0 15,-3-3 0-15,2-3 0 16,0 0 1-16,4 0 1 16,-2-14 1-16,3-1 0 0,-7-3-1 15,-5-1-1 1,-3 1 1-16,-8 0 1 0,-4 2-3 15,0 5-3-15,0-1-9 16,0 7-2-16,-8 1-26 16,-7 4-24-16,5 0-40 15</inkml:trace>
          <inkml:trace contextRef="#ctx0" brushRef="#br0" timeOffset="6658.6391">3584 659 181 0,'0'0'5'0,"0"0"-5"15,0 0 48-15,26 93-13 16,-18-73-4-16,-5-4-12 16,-2-7 2-16,-1-1-4 15,0-7-11-15,0-1-3 0,0 0 3 16,0 0 9-1,0 0 10-15,0-10-15 0,-5-11-10 16,-7-4-5-16,1-4-22 16,3-6 13-16,-3-4 5 15,4 1-9-15,2 5 13 16,2 7 2-16,3 10 3 16,0 9 2-16,0 7-2 15,11 0-5-15,4 0 4 16,5 11-1-16,7 14 2 15,5 5 1-15,6 6 12 16,2 3-7-16,7-3 4 16,2 3 3-16,-5 0-2 15,-2-11-3-15,-3-4-3 0,-11-7-3 16,-7-9-1-16,-2-8 1 16,-5 0 2-16,0 0 5 15,-6-21 0-15,-2-2-6 16,-6-8 1-16,0-5-3 15,0-3-1-15,-4-2-6 16,-10-7 5-16,-2-1 0 16,0-4-1-16,1 2-2 15,2 7 4-15,5 9 0 16,4 16 0-16,4 10 1 16,0 5-2-16,0 4 1 15,0 0-21-15,0 3-17 16,9 12 9-16,7 3-57 15,-1 4-137-15</inkml:trace>
          <inkml:trace contextRef="#ctx0" brushRef="#br0" timeOffset="6928.8274">4305 338 244 0,'0'0'36'0,"0"0"-35"15,0 0 49-15,0 129 17 16,0-73-20-16,0 2-21 0,0 4-6 16,0-5-6-16,0-1-8 15,0-12-5-15,10-7-1 16,-1-10-29-16,2-9-25 15,-2-7-38-15,-1-5-27 16,4-6-66-16</inkml:trace>
          <inkml:trace contextRef="#ctx0" brushRef="#br0" timeOffset="7297.0976">4494 748 160 0,'0'0'27'0,"0"0"2"0,0 0 17 16,0 0-6-16,0 0-12 16,0 0-7-16,112 90 9 15,-82-90 9-15,3 0-12 16,-3 0-12-16,0-11-6 16,-6-6-7-16,-5-5-2 15,-7-3-2-15,-6-2 2 16,-6-9-1-16,0-1-9 15,-9-6 3-15,-15-5 1 16,-6 1-10-16,-2 6-1 16,0 13-1-16,0 10 12 15,-1 11-1-15,3 7 4 0,0 0 1 16,-1 15-1 0,7 9 2-16,5 8-1 0,4 11 1 15,7 5-3-15,8 4 2 16,0 1-7-16,0-3-39 15,19-3-38-15,4-9-97 16</inkml:trace>
          <inkml:trace contextRef="#ctx0" brushRef="#br0" timeOffset="7510.2391">4978 796 245 0,'0'0'13'16,"0"0"20"-16,0 0 6 15,0 0-14-15,28 106-21 16,-28-91-3-16,1-3-1 16,-1-4-4-16,0-2-63 15,0-6-72-15</inkml:trace>
          <inkml:trace contextRef="#ctx0" brushRef="#br0" timeOffset="7752.4128">5165 639 233 0,'0'0'11'0,"0"0"18"15,0 0 32-15,40 104-16 16,-25-75-18-16,1-1-10 16,-4-5-4-16,-3-5-8 15,1-4-3-15,-2-5-2 16,-4-5-7-16,-4-3-33 16,0-1-34-16,0 0 0 15,0 0-106-15</inkml:trace>
          <inkml:trace contextRef="#ctx0" brushRef="#br0" timeOffset="8254.7681">5380 383 186 0,'0'0'133'16,"0"0"-109"-16,0 0 35 15,0 0-10-15,0 0-38 16,0 0-10-16,3-5-1 16,6 10 2-16,6 14 3 15,9 10 3-15,0 7-2 16,4 8 8-16,2 12 6 16,-3 2 2-16,-3 0-9 15,-6 2 2-15,-6-3-6 16,-6-10 0-16,-6-1-6 0,0-8 0 15,-6-8 0-15,-12-5-1 16,-2-7 4-16,4-5-5 16,1-5 5-16,7-3-6 15,3-1-1-15,1-4-11 16,1 0-18-16,-5 0-15 16,0 0-25-16,-2 0-41 15,-6 0-54-15</inkml:trace>
        </inkml:traceGroup>
      </inkml:traceGroup>
    </inkml:traceGroup>
    <inkml:traceGroup>
      <inkml:annotationXML>
        <emma:emma xmlns:emma="http://www.w3.org/2003/04/emma" version="1.0">
          <emma:interpretation id="{12EB5BDC-5698-4C20-93CA-72852A11D36A}" emma:medium="tactile" emma:mode="ink">
            <msink:context xmlns:msink="http://schemas.microsoft.com/ink/2010/main" type="paragraph" rotatedBoundingBox="26869,3117 28914,3463 28714,4648 26669,43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6876665-A731-4BDD-92C6-E9E83B5A09C8}" emma:medium="tactile" emma:mode="ink">
              <msink:context xmlns:msink="http://schemas.microsoft.com/ink/2010/main" type="line" rotatedBoundingBox="26869,3117 28914,3463 28714,4648 26669,4302"/>
            </emma:interpretation>
          </emma:emma>
        </inkml:annotationXML>
        <inkml:traceGroup>
          <inkml:annotationXML>
            <emma:emma xmlns:emma="http://www.w3.org/2003/04/emma" version="1.0">
              <emma:interpretation id="{6289CC27-C578-4A53-A87A-88C77657B24E}" emma:medium="tactile" emma:mode="ink">
                <msink:context xmlns:msink="http://schemas.microsoft.com/ink/2010/main" type="inkWord" rotatedBoundingBox="26869,3117 28914,3463 28714,4648 26669,4302"/>
              </emma:interpretation>
              <emma:one-of disjunction-type="recognition" id="oneOf2">
                <emma:interpretation id="interp10" emma:lang="pt-BR" emma:confidence="0">
                  <emma:literal>alta</emma:literal>
                </emma:interpretation>
                <emma:interpretation id="interp11" emma:lang="pt-BR" emma:confidence="0">
                  <emma:literal>alano</emma:literal>
                </emma:interpretation>
                <emma:interpretation id="interp12" emma:lang="pt-BR" emma:confidence="0">
                  <emma:literal>elfo</emma:literal>
                </emma:interpretation>
                <emma:interpretation id="interp13" emma:lang="pt-BR" emma:confidence="0">
                  <emma:literal>alto</emma:literal>
                </emma:interpretation>
                <emma:interpretation id="interp14" emma:lang="pt-BR" emma:confidence="0">
                  <emma:literal>alam</emma:literal>
                </emma:interpretation>
              </emma:one-of>
            </emma:emma>
          </inkml:annotationXML>
          <inkml:trace contextRef="#ctx0" brushRef="#br0" timeOffset="2602.7653">74 1568 19 0,'0'0'16'0,"0"0"13"16,0 0 7-16,0 0-11 16,0 0 0-16,0 0 1 15,0 0-1-15,0 0-5 16,0 0-9-16,0 0-3 16,0 0-1-16,0 0 4 15,0 0 8-15,0 0 3 0,0 0-1 16,0 0-5-16,0 0-3 15,0 0-5-15,0 0-1 16,0 0-5-16,0 0-2 16,0 0-3-16,0 9 3 15,8 9 0-15,7 5 0 16,-1 7 0-16,0 1 1 16,-2 1 2-16,-4 3 1 15,0-4-4-15,-2 6 0 16,-6-5 0-16,0-1-1 15,0-4 1-15,-4-1 1 16,-10-6-1-16,0 1 1 16,-2-4 0-16,-1-5 0 15,1-3 1-15,0-3-2 0,3-6 0 16,-2 0-1-16,-3 0-2 16,-2-15-6-16,-7-9-1 15,2-3 3-15,-2-9-2 16,1-2 7-16,1-6 2 15,2 1 0-15,4 1 0 16,7 6 1-16,7 6 7 16,5 7-6-16,0-1 1 15,0 5 3-15,20-4 2 16,9-3-8-16,13-1 0 16,5-2 2-16,4 1 14 15,2 9 26-15,-8 2-7 0,-6 6-10 16,-10 6-6-1,-8 1-12-15,-5 2-3 0,-1 2-2 16,-5 0-2-16,0 0-2 16,-4 0 0-16,2 0-17 15,-2 0-34-15,0 0-30 16,0 0-57-16</inkml:trace>
          <inkml:trace contextRef="#ctx0" brushRef="#br0" timeOffset="3081.1045">-254 1340 293 0,'0'0'14'0,"0"0"9"16,0 0 14-16,0 0-15 16,0 0-14-16,0 0 3 15,90-76 8-15,-67 63-3 16,-3 0-7-16,0 0-6 0,-2 4-1 15,1 0-1-15,1 2 1 16,-3 2-2-16,-2 3 0 16,1 2-1-16,-4 0-1 15,-2 0 0-15,-2 0-1 16,3 0 3-16,-2 11 0 16,2-2 1-16,2 2 3 15,-1-2-4-15,2 0-9 16,3 1-34-16,-3 2-14 15,2-1 3-15,-1 2-12 16,-3 0-55-16</inkml:trace>
          <inkml:trace contextRef="#ctx0" brushRef="#br0" timeOffset="3502.4032">740 1446 18 0,'0'0'213'15,"0"0"-209"-15,0 0 2 16,0 0 26-16,-58 128 5 16,30-69-12-16,-7 9 5 15,-3 6 15-15,-5 8-10 16,-5 1-18-16,-2-3-9 15,1-5-3-15,7-9-4 16,9-13 2-16,13-4-2 16,2-10 0-16,8-9-1 15,2-8-2-15,2-5-2 0,6-12-13 16,0-1-31-16,0-4-45 16,4 0 0-16,18-9-64 15</inkml:trace>
          <inkml:trace contextRef="#ctx0" brushRef="#br0" timeOffset="4195.8939">659 2027 207 0,'0'0'11'0,"0"0"10"16,0 0 12-16,0 0-13 0,117 47-2 15,-79-19 2-15,2-1 1 16,2 0-4-16,-7-8-2 16,-7 2-1-16,-8-8 0 15,-5-8-4-15,-5-5-2 16,-6 0 1-16,-2 0 0 16,2 0 0-16,-2 0-2 15,2 0 3-15,-2-13 14 16,-2-4-5-16,0-11-19 15,0-4-2-15,0-10-7 16,-6-13 6-16,-8-5-4 16,-2-11-2-16,-3-6 2 15,6 1 5-15,1 12-2 0,4 12 4 16,5 22 4-16,1 10 9 16,2 11 3-16,0 2-4 15,0 2-2-15,0 1-1 16,5-1-5-16,15-3-2 15,9 0 0-15,12-2 1 16,7-2 2-16,11 2 3 16,6-3 0-16,-1 2 0 15,1-5-2-15,-5 3-1 16,-3 3-2-16,-7 1 0 16,-6 2-2-16,-8 1 2 15,-7-1-3-15,-9 2 1 0,-7 1-1 16,-6 2 0-1,-4 2 0-15,-3 0-2 0,0 0-1 16,1 0 1-16,6 12 2 16,2 12 9-16,3 6-3 15,4 11-3-15,-2 4 0 16,2 1-1-16,0-4 0 16,-1 0-1-16,-3-9-1 15,-4-3-1-15,-5-8-5 16,-2-8-6-16,-1-9-13 15,0-1-21-15,0-4-9 16,0 0-15-16,-12 0-26 16,-12 0-99-16</inkml:trace>
          <inkml:trace contextRef="#ctx0" brushRef="#br0" timeOffset="4752.287">1167 1900 166 0,'0'0'113'0,"0"0"-110"16,0 0 46-16,0 0-8 15,0 0-17-15,0 0-16 0,111 35 8 16,-91-8 12-16,0 0-6 16,-1 7-16-16,-7-7-2 15,-2-7-1-15,-2-4 0 16,-4-7 0-16,0-4-1 16,-2-5 0-16,-2 0 0 15,0 0 5-15,2 0-2 16,-2 0 0-16,2 0-1 15,-2-9-1-15,0-12-3 16,2-5-2-16,2-7-6 16,4-6-10-16,7 1 3 15,-2 3-13-15,3 7-13 16,4 9 22-16,1 13 18 16,0 3 1-16,2 3 7 0,-3 0 10 15,3 18-3 1,-5 9 0-16,-1 7 22 0,-2 3-9 15,-6 1-12-15,-1-3-6 16,-1-5 1-16,-3-10-3 16,0-7 2-16,-1-8-3 15,-2-5-5-15,3 0-1 16,0 0-4-16,4-5-26 16,3-16-24-16,1-3-52 15,-1-11-65-15</inkml:trace>
        </inkml:traceGroup>
      </inkml:traceGroup>
    </inkml:traceGroup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5-04T02:52:59.448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DBF6B692-C8EF-4809-A68C-B23F2D5BBE14}" emma:medium="tactile" emma:mode="ink">
          <msink:context xmlns:msink="http://schemas.microsoft.com/ink/2010/main" type="inkDrawing" rotatedBoundingBox="24802,503 31938,3071 30672,6590 23536,4023" semanticType="callout" shapeName="Other"/>
        </emma:interpretation>
      </emma:emma>
    </inkml:annotationXML>
    <inkml:trace contextRef="#ctx0" brushRef="#br0">-3-1 171 0,'0'0'22'0,"0"0"-12"16,0 0 11-16,0 0 3 16,0 0-10-16,0 0-9 15,0-6-1-15,0 6 7 16,0 8 1-16,0 16-4 16,0 16 26-16,0 19 0 15,8 14-7-15,3 17-1 16,2 15-13-16,3 15-1 15,5 12-4-15,-1 10-6 16,4 3-1-16,3 9 0 16,-2 6-1-16,0 5 2 0,-5 4-2 15,-3 6 0 1,-2-9 0-16,-8-3-2 0,-3-4 0 16,-4-8-1-16,0-7 0 15,0-3 0-15,0-8 2 16,0-6 1-16,0-6 0 15,0-8-1-15,0-7 1 16,0-8 0-16,0-6 1 16,0-9-1-16,1-12-1 15,3-5 1-15,-1-7-10 16,-3-4-27-16,0-8-8 16,0-9-1-16,0-10-4 15,0-6 23-15,0-9-3 0,0-1 5 16,0-7 4-16,0 0 12 15,0 4 5 1,0 2 4-16,0 0 2 0,0 1 3 16,0 3 15-16,0-3-4 15,5-3 6-15,3 1 3 16,3-2-1-16,1-5 1 16,-2 3 5-16,6-3-1 15,4-3-4-15,4 0-5 16,8 0-10-16,5 0-7 15,3 0 0-15,8 0-2 16,6 0 0-16,5 0-1 16,3 0 0-16,7 0 0 15,6 0 1-15,10 0 0 0,12 0-1 16,13 5 0-16,10 1 7 16,5 0 2-16,5-5 7 15,1 7-6-15,2-4-7 16,3 2-2-16,-3 2-1 15,0 1 0-15,1 0-4 16,0-3-19-16,3 1-2 16,5-5-1-16,2-2 5 15,4 0 16-15,4 0 5 16,1-9 0-16,6 0 5 16,-1 2 7-16,-4-1-1 15,1 8 3-15,0 0 0 16,3 0-5-16,2 0-3 0,3 0-2 15,-3 0-3-15,-5 8 0 16,-2-3 1-16,-4 4 0 16,-6-3-1-16,-6 3 5 15,-8 4 6-15,-5-1-3 16,-10 0 2-16,-5-5-4 16,-8-1-4-16,-12-3-2 15,-13-3 0-15,-6 0-1 16,-9 0-1-16,-9 2-5 15,-6 3-12-15,-11-4-26 16,-11 2-31-16,-5 2-33 16,-13-1-111-16</inkml:trace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5-04T02:52:51.035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5B0C3C08-405E-4AC8-A368-CBF137137422}" emma:medium="tactile" emma:mode="ink">
          <msink:context xmlns:msink="http://schemas.microsoft.com/ink/2010/main" type="inkDrawing" rotatedBoundingBox="26595,3037 29127,2919 29129,2964 26597,3082" semanticType="underline" shapeName="Other">
            <msink:sourceLink direction="with" ref="{12640DC4-329E-45C3-8FA0-693D3BCDA666}"/>
          </msink:context>
        </emma:interpretation>
      </emma:emma>
    </inkml:annotationXML>
    <inkml:trace contextRef="#ctx0" brushRef="#br0">-485 1002 228 0,'0'0'3'16,"107"-2"33"-16,-21 2 14 0,18 0-17 16,20 0-4-16,17 0 16 15,18 0 1-15,14 0-10 16,11-3-1-16,10-6-7 15,-2-4-11-15,-2-1-3 16,-10 2-1-16,-20 0-4 16,-20 0 0-16,-23 7-6 15,-27-4-2-15,-17 6 0 16,-21-3-1-16,-15 3-3 16,-15 1-7-16,-14 0-19 15,-8 2-28-15,0 0-53 16,-8 0-45-16,-32 0-117 0</inkml:trace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5-04T02:53:26.461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F07DEBB-3EFB-458C-942A-C833675BBAD6}" emma:medium="tactile" emma:mode="ink">
          <msink:context xmlns:msink="http://schemas.microsoft.com/ink/2010/main" type="inkDrawing" rotatedBoundingBox="13586,6841 17698,6438 17703,6489 13591,6892" semanticType="underline" shapeName="Other">
            <msink:sourceLink direction="with" ref="{9B87A831-5914-4F7B-A072-EED7C8D1C27C}"/>
            <msink:destinationLink direction="to" ref="{2C49C32C-60F9-43FA-A73C-AFCEF3931545}"/>
          </msink:context>
        </emma:interpretation>
      </emma:emma>
    </inkml:annotationXML>
    <inkml:trace contextRef="#ctx0" brushRef="#br0">0 407 182 0,'0'0'6'16,"0"0"0"-16,0 0 20 16,0 0-2-16,109-29-11 15,-55 24 2-15,14 2 5 0,12-2 4 16,14 1-6 0,15 3-3-16,17-7-4 0,25 2 1 15,24-8-2-15,22-4 2 16,23 0-1-16,18-5 4 15,4-4 2-15,0 4-1 16,0 0 1-16,-3-2-3 16,-1-2 2-16,-2 0-5 15,-14 0-5-15,-21 1 1 16,-31 6-3-16,-36 2-4 16,-29 4 1-16,-30 8-1 15,-25 1 0-15,-13 1-1 16,-19 4-2-16,-8 0-2 0,-2 0-1 15,-4 0-5 1,7 0-12-16,-7 4-17 0,0 3-28 16,-4 6-33-1,0-1-44-15</inkml:trace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5-04T02:53:29.320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C49C32C-60F9-43FA-A73C-AFCEF3931545}" emma:medium="tactile" emma:mode="ink">
          <msink:context xmlns:msink="http://schemas.microsoft.com/ink/2010/main" type="inkDrawing" rotatedBoundingBox="13703,7475 17835,6283 18221,7622 14090,8815" semanticType="callout" shapeName="Other">
            <msink:sourceLink direction="to" ref="{0294FF92-4E51-4BDD-9A7A-8243114D01A4}"/>
            <msink:sourceLink direction="to" ref="{6F07DEBB-3EFB-458C-942A-C833675BBAD6}"/>
          </msink:context>
        </emma:interpretation>
      </emma:emma>
    </inkml:annotationXML>
    <inkml:trace contextRef="#ctx0" brushRef="#br0">8 1304 192 0,'0'0'0'0,"0"0"6"16,0 0 14-16,0 0-5 15,0 0 12-15,0 0 0 16,43 94 5-16,-17-56-1 15,-2 3-8-15,2 3-4 16,3 1-1-16,-5 3-1 16,2-1-5-16,-2 2 1 15,-1 0-5-15,-3-4 0 16,0-3-4-16,-2-7 1 16,-6-8-1-16,0-8 1 15,-3-2-1-15,-2-8 3 16,-3-4-2-16,-3-2-1 0,2-3 1 15,-3 0-2-15,1 0 2 16,-1 0 4 0,3 0 0-16,-3-12-1 0,1-14-5 15,-1-7 0-15,0-5-3 16,0-10 0-16,-1-6 0 16,-15-9-3-16,-4-10-2 15,-13-9-3-15,-4-6-4 16,-6-6-1-16,1 8 0 15,2-1 8-15,1 1 0 16,6 9 4-16,12 6 1 16,5 8 0-16,3 10-2 0,9 4 2 15,4 14 0 1,0 6 0-16,0 7 0 0,0 9 0 16,0 8 2-16,0 1-2 15,0 2 0-15,0 2 2 16,0-3-2-16,0 2 2 15,2-3-2-15,5-1 1 16,-3 0-1-16,0-4 1 16,0 0-1-16,0 2 0 15,0-2 0-15,0 4 1 16,1 1-1-16,-1 0-1 16,0 1 1-16,0 3 0 15,3-2-1-15,11 2 0 16,4-4 0-16,11 1 1 15,7-2 0-15,10-4 0 0,9 0 0 16,11-6 0-16,11-3 0 16,13-4 0-16,17-2 0 15,10-3 1-15,14-1-1 16,13-2 0-16,7-5-1 16,2 5 1-16,4 2 0 15,1 3 0-15,-12 3 1 16,4 0-1-16,-4 8 0 15,5-3 1-15,-3-3-1 16,8 7 0-16,-5-8 0 16,2-1 0-16,-1-1 1 15,-10 0 0-15,-8-2 1 16,-21 4-2-16,-25 8 0 0,-17-1 0 16,-25 10 0-16,-17 0-4 15,-17 4 2-15,-12 0-6 16,-4 0-15-16,0 0-19 15,-7 0 2-15,-6 5-12 16,1 3-28-16,4 1-84 16</inkml:trace>
    <inkml:trace contextRef="#ctx0" brushRef="#br0" timeOffset="8901.7441">3542 34 112 0,'0'0'17'0,"0"0"35"15,0 0-9-15,0 0-6 16,0 0-3-16,0 0-8 16,0 3-2-16,0-3-5 15,4 0-8-15,10 0-4 16,-4 0-1-16,3 0-4 15,-5 0-1-15,0 0-1 16,8 0 0-16,2 0 1 16,4 0-1-16,15 0 0 15,-5 0 4-15,10 0 2 16,5 0 2-16,-3 0 4 0,-1 0 4 16,-1 0-2-16,-10 0 0 15,-10 0-7-15,-9 0 0 16,-2 0-4-16,-7 0 0 15,-4 0 1-15,0 0 3 16,0 0 0-16,0 0-1 16,0 0-3-16,0 0-2 15,0 0-1-15,0 0-1 16,0 0-1-16,1 0 0 16,3 0-2-16,-1 0 3 15,-2 0 1-15,7 9 0 16,2 4 0-16,-2 4 0 15,5 5 0-15,-1 3 1 16,4 8 0-16,1-1 2 16,-4 4-1-16,3-5-1 0,-5-6 2 15,0-3 0-15,-3-10 3 16,-4-7 2-16,-4-5 1 16,0 0 3-16,0 0 5 15,0 0 0-15,0 0-6 16,0 0-3-16,1 0-4 15,-1 0-4-15,0-3-1 16,0 1-7-16,0-1-10 16,0 2-18-16,0-2-19 15,4 1-55-15,4-6-50 16</inkml:trace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5-04T02:53:51.773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E63996C-5AB9-4384-ABFF-D6C063A6E163}" emma:medium="tactile" emma:mode="ink">
          <msink:context xmlns:msink="http://schemas.microsoft.com/ink/2010/main" type="inkDrawing" rotatedBoundingBox="2377,11163 2855,13402 2541,13469 2063,11230" semanticType="verticalRange" shapeName="Other">
            <msink:sourceLink direction="with" ref="{0DCD09B3-E0FF-427D-BB37-825D0FFDF88A}"/>
          </msink:context>
        </emma:interpretation>
      </emma:emma>
    </inkml:annotationXML>
    <inkml:trace contextRef="#ctx0" brushRef="#br0">55 0 219 0,'0'0'7'16,"0"0"21"-16,-16 106 23 15,8-43-1-15,4 17-6 0,-4 14-4 16,4 13-9-16,-4 21-1 16,1 16-13-16,7 13-5 15,0 5-5-15,0-5-1 16,15-8-3-16,13-13 3 16,2-12 0-16,10-15-1 15,7-11 5-15,-1-10-1 16,1-12 0-16,-1-11 2 15,-6-15-1-15,-1-7-3 16,-8-8 3-16,-8-6-4 16,-7-12-3-16,-4 0-1 15,0-10 0-15,-11-1-2 16,5-3 0-16,-2-3-2 0,-4 0-10 16,0 0-27-16,0 0-29 15,0 0-46-15,0-12-71 16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5-03T00:16:14.343"/>
    </inkml:context>
    <inkml:brush xml:id="br0">
      <inkml:brushProperty name="width" value="0.1" units="cm"/>
      <inkml:brushProperty name="height" value="0.1" units="cm"/>
      <inkml:brushProperty name="color" value="#177D36"/>
      <inkml:brushProperty name="fitToCurve" value="1"/>
    </inkml:brush>
    <inkml:brush xml:id="br1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5E2645D-C140-408A-9A77-0AC83D81A964}" emma:medium="tactile" emma:mode="ink">
          <msink:context xmlns:msink="http://schemas.microsoft.com/ink/2010/main" type="writingRegion" rotatedBoundingBox="2413,17593 10833,16913 10950,18353 2530,19033"/>
        </emma:interpretation>
      </emma:emma>
    </inkml:annotationXML>
    <inkml:traceGroup>
      <inkml:annotationXML>
        <emma:emma xmlns:emma="http://www.w3.org/2003/04/emma" version="1.0">
          <emma:interpretation id="{F7432148-8B2B-4B96-8352-EF2850EA68CB}" emma:medium="tactile" emma:mode="ink">
            <msink:context xmlns:msink="http://schemas.microsoft.com/ink/2010/main" type="paragraph" rotatedBoundingBox="2413,17593 10833,16913 10950,18353 2530,1903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85B94D3-B149-4F81-B62B-D69033E3F3BE}" emma:medium="tactile" emma:mode="ink">
              <msink:context xmlns:msink="http://schemas.microsoft.com/ink/2010/main" type="line" rotatedBoundingBox="2413,17593 10833,16913 10950,18353 2530,19033"/>
            </emma:interpretation>
          </emma:emma>
        </inkml:annotationXML>
        <inkml:traceGroup>
          <inkml:annotationXML>
            <emma:emma xmlns:emma="http://www.w3.org/2003/04/emma" version="1.0">
              <emma:interpretation id="{EF56101D-904B-482C-A7BF-105005014FD6}" emma:medium="tactile" emma:mode="ink">
                <msink:context xmlns:msink="http://schemas.microsoft.com/ink/2010/main" type="inkWord" rotatedBoundingBox="2429,17792 4493,17625 4582,18735 2519,18901"/>
              </emma:interpretation>
              <emma:one-of disjunction-type="recognition" id="oneOf0">
                <emma:interpretation id="interp0" emma:lang="pt-BR" emma:confidence="0">
                  <emma:literal>7,2105</emma:literal>
                </emma:interpretation>
                <emma:interpretation id="interp1" emma:lang="pt-BR" emma:confidence="0">
                  <emma:literal>-2/0?</emma:literal>
                </emma:interpretation>
                <emma:interpretation id="interp2" emma:lang="pt-BR" emma:confidence="0">
                  <emma:literal>-200?</emma:literal>
                </emma:interpretation>
                <emma:interpretation id="interp3" emma:lang="pt-BR" emma:confidence="0">
                  <emma:literal>2,2105</emma:literal>
                </emma:interpretation>
                <emma:interpretation id="interp4" emma:lang="pt-BR" emma:confidence="0">
                  <emma:literal>2.2.05</emma:literal>
                </emma:interpretation>
              </emma:one-of>
            </emma:emma>
          </inkml:annotationXML>
          <inkml:trace contextRef="#ctx0" brushRef="#br0">-7100 959 149 0,'0'0'52'0,"0"0"-45"16,0 0 33-16,0 0 6 15,0 0-20-15,0 0 5 0,0 0 4 16,0 0-6-1,0 0 4-15,0 0-3 0,0 0-5 16,-4 0-11-16,-8 0-5 16,-3 0-4-16,3 0-1 15,-4 0-3-15,-4-8-1 16,10-6-4-16,-2 1-5 16,4-2-11-16,8-2-3 15,0 3 5-15,4 1 5 16,17-3-2-16,4 7 2 15,-1 0 2-15,3 9 4 16,-11 0-2-16,4 9 1 0,-11 19 8 16,-4 17 3-1,-5 14 2-15,-6 4-3 0,-18 1 1 16,-8-5 1-16,5-16 0 16,3-12 2-16,6-12-2 15,6-6-1-15,8-9-2 16,4-4-1-16,0 0-4 15,0-4-11-15,0-20-11 16,0-11 22-16,20-3 3 16,-2 2 1-16,10 8 2 15,-5 12 6-15,-7 12 7 16,4 4-1-16,-4 23 16 16,6 11-2-16,-2-7-15 0,3-6 1 15,-3-12-2 1,0-1-6-16,2-8-1 0,2 0-3 15,0-4-2-15,3-18-4 16,-3 1-11-16,-6-6-36 16,-2 8-25-16,-12-1-36 15,-4 8-59-15</inkml:trace>
          <inkml:trace contextRef="#ctx0" brushRef="#br0" timeOffset="256.1802">-6597 1065 89 0,'0'0'140'15,"0"0"-121"-15,15 102 19 16,-7-63 6-16,-4 0-22 15,4-7-11-15,0-6-8 16,-4-8-1-16,4-8-2 16,-4-4-4-16,0-6-30 15,6-4-62-15,-6-17-109 16</inkml:trace>
          <inkml:trace contextRef="#ctx0" brushRef="#br0" timeOffset="676.4769">-6395 1024 229 0,'0'0'22'0,"0"0"-18"15,0 0 27-15,0 0 0 16,71 101-12-16,-43-95-9 15,-6 1 3-15,6-7 2 16,3 0 5-16,-3-22-9 16,-2-4 9-16,-2-11-8 15,-8-1-11-15,-1-1 7 0,-11 0-6 16,-4-2 0-16,0 7-2 16,-27-1 0-16,-5 7 0 15,-2-2-2-15,-5 12 2 16,3 9 10-16,6 9-2 15,-6 9-5-15,5 16 0 16,3 9-2-16,2 5-1 16,6-1-1-16,8-1 0 15,4 2-2-15,8-1-2 16,0-4-1-16,8 1-11 16,16-6-12-16,6-3-33 15,2-13-30-15,3-4-91 16</inkml:trace>
          <inkml:trace contextRef="#ctx0" brushRef="#br1" timeOffset="-131868.2391">-6020 751 165 0,'0'0'8'0,"0"0"30"16,0 0 2-16,0 0-13 15,0 0-14-15,0 0 4 16,-38-34-2-16,30 22 5 16,-4 1-3-16,0-2-5 15,0-2-5-15,-2-2 2 16,9-1-9-16,1 2 0 15,0-5-5-15,4 5 3 16,0-5-8-16,13 6 9 16,17-5-2-16,-1 4 3 15,4 2 3-15,-4 0-3 0,-3 14-3 16,-6 0-1-16,-9 9-3 16,0 17 7-16,-7 3 0 15,0 7 4-15,-4 10 2 16,0-3-1-16,-8 7-2 15,-6-3 2-15,-2-6-1 16,8 3 2-16,0-6-1 16,0-6-3-16,0 3 1 15,-2 3 2-15,5-4 1 16,-3 5 0-16,-4-1-1 16,0-1-3-16,0-5-1 0,-2 1 0 15,2-9 1-15,4 1-2 16,0-6 0-16,4-2-2 15,0-8-1-15,4 0-5 16,0-5-4-16,0 2-9 16,8 0-12-16,12-2-17 15,-2-4-34-15,2 0-96 16</inkml:trace>
          <inkml:trace contextRef="#ctx0" brushRef="#br1" timeOffset="-131345.8594">-5936 1549 128 0,'0'0'23'0,"0"0"19"15,0 0-14-15,0 0-18 16,0 0-2-16,0 0 4 16,0 0-2-16,0 0 1 15,0 0 2-15,0 4-3 16,0-3 1-16,0-1-2 16,0 0-2-16,0 0 1 0,0 0-4 15,0 0-1-15,0 0 4 16,0 0 2-16,0 0-4 15,0 0-5-15,0 0 1 16,0 0 3-16,-2 0-4 16,0 8 7-16,1-3-5 15,1 7 0-15,0-7-2 16,0-1-2-16,0-4 0 16,0 0-1-16,0 0 2 15,0 0 0-15,0 0-4 16,0-7 5-16,0 1 4 15,0-7 4-15,0-3-4 0,0 3-2 16,-4 4-2 0,-4 9 0-16,0 0 0 0,4 4 2 15,0 14-2 1,4-2-7-16,0 1-36 0,0-3-79 16</inkml:trace>
          <inkml:trace contextRef="#ctx0" brushRef="#br0" timeOffset="1012.718">-5957 640 388 0,'0'0'60'0,"0"0"-43"15,0 0 28-15,0 0-24 0,0 0-21 16,0 0 0-16,-71 4-5 16,79 19-4-16,13 7-7 15,13 2-9 1,4-1 6-16,-2 3 3 0,-5-5 5 16,-4 1 11-16,-8-3 1 15,-11 2 1-15,-8-5 8 16,0 2 2-16,-19-4 6 15,-12 3 1-15,-4-7-1 16,7-7-4-16,6-3-7 16,6-8-7-16,8 0-5 15,8 0-26-15,0 0-44 16,0 0-83-16</inkml:trace>
          <inkml:trace contextRef="#ctx0" brushRef="#br0" timeOffset="1776.2561">-7822 1258 110 0,'0'0'13'15,"0"0"9"-15,0 0 21 16,0 0-9-16,0 0-9 15,0 0 5-15,-34-18 0 0,34 18 1 16,0-4-2 0,0 4-2-16,0 0-7 0,0 0-4 15,0 0-6 1,4 0-4-16,18-8-1 0,10 6 7 16,7-5 0-16,-3 2-8 15,-2 1-2-15,-6-1-2 16,-5-3 1-16,-8 4-1 15,-7 3 1-15,-4 1-1 16,-4 0 1-16,0 0 3 16,0 0-1-16,0 0 1 15,0 0-4-15,0 0-8 16,0 0-29-16,0 0-89 16,4 0-173-16</inkml:trace>
        </inkml:traceGroup>
        <inkml:traceGroup>
          <inkml:annotationXML>
            <emma:emma xmlns:emma="http://www.w3.org/2003/04/emma" version="1.0">
              <emma:interpretation id="{362C790A-0A2A-4F02-B3F7-C79511F6F3B5}" emma:medium="tactile" emma:mode="ink">
                <msink:context xmlns:msink="http://schemas.microsoft.com/ink/2010/main" type="inkWord" rotatedBoundingBox="7131,17212 10833,16913 10950,18353 7247,18652"/>
              </emma:interpretation>
              <emma:one-of disjunction-type="recognition" id="oneOf1">
                <emma:interpretation id="interp5" emma:lang="pt-BR" emma:confidence="0">
                  <emma:literal>traz</emma:literal>
                </emma:interpretation>
                <emma:interpretation id="interp6" emma:lang="pt-BR" emma:confidence="0">
                  <emma:literal>atra? z</emma:literal>
                </emma:interpretation>
                <emma:interpretation id="interp7" emma:lang="pt-BR" emma:confidence="0">
                  <emma:literal>Atra? z</emma:literal>
                </emma:interpretation>
                <emma:interpretation id="interp8" emma:lang="pt-BR" emma:confidence="0">
                  <emma:literal>2/9:52</emma:literal>
                </emma:interpretation>
                <emma:interpretation id="interp9" emma:lang="pt-BR" emma:confidence="0">
                  <emma:literal>tia? z</emma:literal>
                </emma:interpretation>
              </emma:one-of>
            </emma:emma>
          </inkml:annotationXML>
          <inkml:trace contextRef="#ctx0" brushRef="#br1" timeOffset="-129203.6168">-1353 530 129 0,'0'0'48'0,"0"0"-12"15,0 0 24-15,0 0-18 16,0 0-27-16,0 0-9 16,-38 0 1-16,22-13-1 15,0-3 3-15,-7-2 0 16,7-2 2-16,-4 2 1 15,7 1-2-15,4 1-4 16,5 3-4-16,4 0-2 0,0 4 0 16,0-1-4-16,4-2 0 15,18 10 4-15,-2-6 3 16,1 7-1-16,9-3-1 16,-6 4 3-16,-2 0 0 15,-6 0-3-15,0 0 3 16,-8 15-1-16,0-1 2 15,-3 3-3-15,1 5 2 16,-2 2 0-16,-4 7 4 16,0 1-4-16,-11 4 0 15,-5 7 2-15,0 2-3 16,-4 11 0-16,-2-2 1 16,2 7-1-16,-2-7 2 15,14-7-1-15,3-10-2 0,5-2 2 16,0-6-1-16,0 3 2 15,4-4-2-15,1 0 4 16,-2 4-5-16,4-6 1 16,-7-2-2-16,4-7-1 15,0 1 0-15,-4-5-5 16,4 3-4-16,0-2-15 16,0-5-26-16,4-7-37 15,4-2-87-15</inkml:trace>
          <inkml:trace contextRef="#ctx0" brushRef="#br1" timeOffset="-128865.3786">-1349 1346 122 0,'0'0'48'16,"0"0"-23"-16,0 0 24 15,0 0-14-15,0 0-11 16,0 0-8-16,0-4 1 16,0 3-1-16,0-9-1 15,0 3 1-15,0-2-5 16,0-2-6-16,-8 2 1 16,0 4-3-16,-3 1 1 0,7 4 3 15,1 0 4 1,-1 0-2-16,4 9-7 0,0 4 2 15,0 3-1-15,0-3-1 16,0 0-2-16,1-9-4 16,5-4-15-16,4 0-33 15,3-13-45-15,-9-13-99 16</inkml:trace>
          <inkml:trace contextRef="#ctx0" brushRef="#br0" timeOffset="13799.1343">-2889 28 82 0,'0'0'22'0,"0"0"2"0,0 0 18 16,0 0-14-16,0 0-7 16,0 0-1-16,-12 0-7 15,-5 9-1-15,-1-1-1 16,-6 5-1-16,-2 1-4 15,-6-1-2-15,1 3 1 16,0 2-2-16,0-3 0 16,7 3 4-16,1-5 2 0,12 0 2 15,-1-1-1 1,4-3-7-16,8-1 0 0,0-3-3 16,0 3 0-16,0-3 0 15,0-1 3-15,4-2 0 16,0 1 0-16,4 3 2 15,-4-2-2-15,3-1 5 16,1-1-1-16,7 2-5 16,5 1 7-16,4-1-2 15,7 4-2-15,0 1 2 16,8 0-2-16,-5 4-1 16,-2 0 0-16,-1-1-3 15,-7-3 3-15,-4 2-2 16,-6-2 1-16,-2 0 4 15,0-6 0-15,-8 3 0 0,0-6-2 16,-4 0 4 0,0 0 2-16,0 0 2 0,0 0 3 15,0 0-7-15,0 0-3 16,0 0-6-16,0 0-2 16,0 0-25-16,0 0-54 15,0 0-152-15</inkml:trace>
          <inkml:trace contextRef="#ctx0" brushRef="#br0" timeOffset="13129.0277">-1859 110 9 0,'0'0'19'0,"0"0"-5"0,0 0-5 16,0 0 8-16,0 0 0 15,0 0-5-15,0 0-5 16,0 0 6-16,8-25 5 16,-8 23 4-16,0 2 2 15,0 0 1-15,0 0-2 16,0 0-3-16,0 0-1 15,0 0-3-15,0 0-1 16,1 0-2-16,-1 0-2 16,0 0 1-16,0 0-2 15,0 0 0-15,0 0-2 16,0 0 0-16,0-3 0 0,0 3 0 16,0 0-1-16,0 0-1 15,0 0 4-15,0 0-1 16,0 0-1-16,0 0-2 15,0 0 0-15,0 0 0 16,-1 0-4-16,-7 0-1 16,-12 0-1-16,0 0 0 15,-7 9-1-15,-10 3-1 16,-4-5 2-16,-6 4 0 16,-7-2-4-16,-9-2 4 15,-7 5 0-15,-4-3-1 16,-3-4 0-16,6-1 1 15,1-4 2-15,-1 0-2 0,5 0 5 16,-2 0-1 0,15 4-1-16,6-3 1 0,9 3-1 15,14 0 2-15,5 1-3 16,11-1-2-16,4-1-1 16,4-3 0-16,0 0-4 15,0 0 2-15,0 0-3 16,0 0 3-16,0 0-7 15,0 0-1-15,0 0-6 16,0 0-12-16,0 0-2 16,0 0-20-16,0 0 1 15,0 0-16-15,0 0-72 16</inkml:trace>
          <inkml:trace contextRef="#ctx0" brushRef="#br0" timeOffset="6400.5324">-2339 891 154 0,'0'0'29'0,"0"0"-5"16,0 0 22-16,0 0-11 16,0 0-16-16,0 0-5 15,0 0 1-15,-46-51-8 16,43 29 1-16,3-1 0 15,0-3-3-15,0-1-5 16,0-3 0-16,0 2-1 16,0 2-2-16,7 1-9 15,15 3 10-15,2 9 2 16,7 4-1-16,-3 9 1 16,-2 5-10-16,-6 32 6 0,-4 20 4 15,-16 6 4 1,0 9-4-16,-12-4 1 0,-23-8 0 15,4-13 2-15,-8-10 2 16,11-11 2-16,3-7 1 16,12-7-3-16,5-11-3 15,0-1-1-15,8 0-1 16,0-1-9-16,0-13-1 16,0 2-5-16,12 3 15 15,4 0 3-15,10 9 5 16,2 0 6-16,3 0 9 15,2 0-6-15,4 0-3 16,-2 8 2-16,-4-3-7 16,0-1-4-16,-3-4-2 0,-4 0-3 15,-2 0-1 1,-2-9-13-16,3-8-15 0,-3 2-31 16,-8-8-20-16,-8 11-78 15</inkml:trace>
          <inkml:trace contextRef="#ctx0" brushRef="#br0" timeOffset="6704.2667">-1859 951 86 0,'0'0'97'15,"0"0"-73"-15,8 97 17 16,1-58 3-16,4-1-20 15,-5-8-21-15,0-9-1 16,4-9-2-16,-4-8-6 0,7-4-38 16,-3-13-69-1</inkml:trace>
          <inkml:trace contextRef="#ctx0" brushRef="#br0" timeOffset="7088.5384">-1716 904 75 0,'0'0'145'0,"0"0"-138"15,0 0 12-15,107 72 19 16,-65-68-13-16,1-4-4 0,3-4-5 15,-5-21 8 1,1-8-5-16,-8-5-6 0,-6-2-8 16,-15-1 9-16,-6-3-8 15,-7 1 1-15,0 2 5 16,-20 1-5-16,-17-2 0 16,0 10-4-16,-10 10-3 15,-3 9 0-15,-1 13 4 16,3 0 0-16,2 17-3 15,3 22-1-15,5 2 0 16,10 9-2-16,12 3 1 16,12 1-1-16,4-7 1 0,0-2-3 15,24-4 1-15,10-5-3 16,8-9 1-16,7-10-22 16,5-14-30-16,5-3-35 15,-9-3-177-15</inkml:trace>
          <inkml:trace contextRef="#ctx0" brushRef="#br0" timeOffset="7371.7393">-998 428 186 0,'0'0'120'0,"0"0"-114"16,0 0 30-16,0 0 8 15,0 0-19-15,0 0-13 16,-113 13-4-16,97 0 1 16,5-4-6-16,5 6-3 15,6 3-1-15,0 3-1 16,4 1 1-16,21-1-3 15,4-1 0-15,12 6 1 16,-2-4 2-16,-2 8 0 0,4 2-1 16,-13 4 2-1,-1-2 0-15,-19 0 0 0,-4-10 4 16,-4 2 9-16,0-5 6 16,-20 1 7-16,-1-9 5 15,3-8-8 1,2-4-7-16,12-1-8 0,0 0-5 15,4 0-3-15,0 0-6 16,0 0-17-16,0 0-34 16,12 0-47-16,-4 0-100 15</inkml:trace>
          <inkml:trace contextRef="#ctx0" brushRef="#br1" timeOffset="-147174.0223">0 97 252 0,'0'0'17'15,"0"0"-9"-15,0 0 14 16,0 0-4-16,0 0 2 16,0 0 2-16,111-52-7 15,-65 40 3-15,0-2 2 16,1 1 0-16,-14 7-3 15,-4 6-4-15,-13 9-10 16,-15 27 4-16,-1 8 9 16,-1 9-9-16,-23 4-2 15,-9-3 0-15,4-6 2 16,-2-5-3-16,3-14 3 16,6 4 0-16,2-7 0 15,8-4-1-15,4-2-2 0,8-2-1 16,0-4-2-16,0-3-1 15,4-6 0-15,12-1 0 16,9-4 0-16,8 0 1 16,6 0-1-16,-6-16-5 15,4-2 3-15,0 0 0 16,5 7-3-16,-4-7 0 16,-1 1-2-16,-3 4-9 15,-9-3-25-15,-4 7-1 16,-13 5-28-16,-8 4-39 15,0 0-64-15</inkml:trace>
          <inkml:trace contextRef="#ctx0" brushRef="#br1" timeOffset="-146892.8232">37 386 281 0,'0'0'11'16,"0"0"13"-16,0 0 15 15,0 0-4-15,0 0-18 16,0 0 6-16,53-17-6 16,-2 3-1-16,-1-1-6 0,5-8-1 15,-5-2-3-15,-9 3-6 16,-7 5 0-16,-14 13-7 15,-15 4-15-15,-5 4-24 16,0 5-33-16,0-1-66 16</inkml:trace>
        </inkml:traceGroup>
      </inkml:traceGroup>
    </inkml:traceGroup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5-04T02:53:57.132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2F064CB-1DAD-4739-A65B-5CEF69C664E6}" emma:medium="tactile" emma:mode="ink">
          <msink:context xmlns:msink="http://schemas.microsoft.com/ink/2010/main" type="inkDrawing" rotatedBoundingBox="5373,12302 8241,11843 8245,11870 5377,12328" semanticType="underline" shapeName="Other">
            <msink:sourceLink direction="with" ref="{BF8B6FCC-6598-4E99-A94B-2C731DD55A8B}"/>
          </msink:context>
        </emma:interpretation>
      </emma:emma>
    </inkml:annotationXML>
    <inkml:trace contextRef="#ctx0" brushRef="#br0">0 460 200 0,'0'0'38'15,"0"0"-18"-15,0 0 52 16,0 0-28-16,0 0-32 16,0 0-7-16,70 0 15 15,31-17 3-15,40-8-7 0,38-14 3 16,35-1 2-16,24-5 1 16,20 3-1-16,10-1 4 15,2 5-8-15,-23 3-1 16,-22 3 0-16,-41 6-5 15,-29 8-5-15,-34 2-2 16,-34-1-4-16,-23 6 0 16,-32 2-1-16,-19 3-3 15,-13 3-6-15,0 3-17 16,-17 0-39-16,-30 0-38 16,-15 20-34-16,-12 1-137 15</inkml:trace>
  </inkml:traceGroup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5-04T02:54:11.484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CFAC0A7-7A9D-437B-8793-A5FD9E414A06}" emma:medium="tactile" emma:mode="ink">
          <msink:context xmlns:msink="http://schemas.microsoft.com/ink/2010/main" type="inkDrawing" rotatedBoundingBox="2163,13653 8028,15000 7093,19073 1228,17726" semanticType="enclosure" shapeName="Other">
            <msink:sourceLink direction="with" ref="{25392320-4BEB-4B8C-89DC-2F9868173A9B}"/>
            <msink:sourceLink direction="with" ref="{D1D97BAE-9EBB-4A79-9394-1805D092E114}"/>
            <msink:sourceLink direction="with" ref="{16E1D2CC-6CAA-412D-A854-EED70154B2BF}"/>
            <msink:destinationLink direction="with" ref="{0819C21F-3596-420B-A99B-57A03DCF4D7C}"/>
          </msink:context>
        </emma:interpretation>
      </emma:emma>
    </inkml:annotationXML>
    <inkml:trace contextRef="#ctx0" brushRef="#br0">0 333 64 0,'0'0'35'16,"0"0"-24"-16,0 0 47 16,121-26-8-16,-63 21-26 15,5 1 2-15,10 0 3 16,5-1 1-16,4-1-13 16,7-3-2-16,6 0 4 15,6-5-5-15,8 2-3 16,0-1 0-16,8-8-1 15,4 6-1-15,7-3-1 0,5 1 1 16,11 3-2 0,5-3-1-16,2 5-1 0,10-1-3 15,-2 0-1-15,1 3 0 16,7 3-1-16,-2 2 3 16,3-1-2-16,3 1 1 15,4 1 0-15,5-3 0 16,7 5-1-16,5-3 0 15,-8-1-1-15,9 3 2 16,-10 0-1-16,1-5-1 16,-9 7 0-16,-7 1 1 15,-8-4 0-15,-8 4-1 16,-15-4 0-16,-16 0-1 16,-16 4 1-16,-12 0 0 15,-15 0 0-15,-12 0 0 16,-11 0 0-16,-17 0-1 0,-6 0 1 15,-9 8 0-15,-7-4-3 16,-8-3 1-16,-4 1-10 16,0-2-3-16,-4 0-10 15,0 0-24-15,0 0-33 16,0 0-34-16</inkml:trace>
    <inkml:trace contextRef="#ctx0" brushRef="#br0" timeOffset="10005.4213">-220 150 48 0,'0'0'33'0,"0"0"-28"16,0 0 14-16,0 0 2 15,0 0-2-15,0 0-4 16,28-20 5-16,-16 18 2 15,0-5-3-15,-1 1-6 16,1-1 2-16,0-2 0 16,4 0-2-16,0-3-5 15,2 1-4-15,-2 2 4 16,4-5-3-16,-1 2 0 16,5-1-3-16,-4-3 4 15,2 7-1-15,-6-6-2 0,4 7 5 16,3-5 3-1,-3 2 0-15,2-6 2 0,2 3-3 16,0-3 1-16,7-4-6 16,-4-1-1-16,4 3-3 15,-3-8 1-15,3 6-2 16,-8-1 0-16,4 1 1 16,-7-1 2-16,0 7-1 15,-2-3 1-15,-2-5 1 16,0 4 1-16,-4-2 1 15,7 1 1-15,-3 2-4 16,0-5 1-16,2-2-3 0,-2 4 1 16,4-3 3-1,-1 3-2-15,-3-2-1 0,0-2 4 16,0-1-4-16,-2 4 2 16,-2-7-1-16,0 4-1 15,0 3 0-15,0-4 0 16,-8 3-1-16,7 1 0 15,-7 1 1-15,0-6-1 16,0 4 0-16,4-4-1 16,-4 2 1-16,8 0-1 15,-4-7 0-15,0 4 1 16,2-3-1-16,-2 2 0 16,4 1 0-16,-4-3 1 15,0 6-1-15,0 2 0 16,3-2 1-16,-7 5-1 0,4-6 1 15,0 4-1-15,0 1 0 16,0-5 0-16,0 2 1 16,2-6-1-16,-2-1 0 15,0 1 0-15,0 2 0 16,4-1 0-16,-4 2 0 16,0-3 0-16,-4 1 0 15,7 3 0-15,-3-4 0 16,0 0 0-16,0 1 0 15,0-4 0-15,0 2 0 16,-4-3 0-16,0 1 0 16,2 2 0-16,2-1 0 0,-4 1 0 15,4 1 0-15,0 0 0 16,0 0 0-16,0 1 0 16,0 0 0-1,3 2 0-15,-3-1-1 0,0 2 1 16,0-5 0-16,4 2 0 15,-4 1 0-15,2-7 0 16,-6 5 0-16,4-1 0 16,0 3 1-16,0-3-1 15,0-2 0-15,4 2 0 16,-8-2 0-16,7 3 0 16,-3 0 0-16,0 6 0 15,3-2 0-15,-3 4 0 0,0-3 0 16,0 3 0-16,3 0 0 15,-7-2 0-15,8 3 0 16,-4-1 0-16,4 0 0 16,-4 3-1-16,3-7 1 15,4 4 0-15,-3-3-1 16,4-1 1-16,3-3 0 16,-7 8 1-16,4-5-1 15,0 0 0-15,-6 4 0 16,2 2 0-16,0-1 0 15,0-1 0-15,0 1 0 16,-2 4 0-16,3-1 0 0,-1-2 0 16,-4 4 0-1,4 2 0-15,0-3 0 0,-2 0 0 16,6 4-1-16,0-7 1 16,2 3 0-16,3-1 0 15,3-2 0-15,2-2 0 16,-2 3 0-16,3 7 0 15,-3-3 1-15,-8 6-1 16,6 1 0-16,-6 2 0 16,-4-1 0-16,4 5-1 15,-1-1 1-15,1-1 0 16,4-1 0-16,-3-3 1 16,4 4-1-16,-1 3 0 15,7-7 0-15,-3 8 0 16,0-4 1-16,2-1-1 0,-2 1 1 15,-1 0-1-15,-3 4 2 16,-5 0-2-16,-1 0 0 16,3 0 0-16,-1 0 0 15,0 0 1-15,3 0 0 16,0 0 1-16,1 0-1 16,3 0-1-16,-3 0 1 15,5 4 0-15,4 4 1 16,-1-3-2-16,-5-1 2 15,5 1 1-15,-2 3-2 16,-6 1 1-16,4 0 1 16,-5 0 0-16,-3 3 1 0,0 0 0 15,2 0-1 1,-6-3-1-16,8 8-1 0,-4-3 0 16,7 2 0-16,-3 1-1 15,-3 1 1-15,8 1 1 16,-5 3-2-16,3 0 0 15,1-1 1-15,-4 5 0 16,-2-5 1-16,2 0-1 16,-4 5 2-16,-3-5-2 15,5 5 1-15,-2 0-1 16,-4-2 0-16,0-2 1 16,6 4-1-16,-6-1 0 15,8 4 0-15,-1 1 0 0,1-4 0 16,-1 8 1-1,4-6-2-15,1 7 2 0,-4-5 1 16,3 3-2-16,-8-2 0 16,1 2 0-16,3 2 0 15,-3-2 1-15,0 2-1 16,0-1 0-16,-2-5 0 16,-2 1-1-16,-4-1 0 15,4 2 1-15,0 1-1 16,3-1 2-16,-3 0-2 15,4-1 1-15,0 2-1 16,2 2 1-16,-2 1-1 16,0 2 1-16,-2-2 0 15,3 4 0-15,-1 2 0 0,-4-3 2 16,1 1-2-16,4-6 1 16,-5 2-1-16,0-1-1 15,0-5 1-15,3 1 1 16,-3-3 0-16,4 2 0 15,0-1-1-15,-2 2 2 16,2-3 0-16,0-2 0 16,0 2 1-16,-1-7 1 15,1 4-2-15,0-2 1 16,0 0-2-16,2-3 1 16,-2-1-2-16,4-1 1 15,-5-4 0-15,1 4-1 16,0 0-1-16,0-3 1 0,2-1 1 15,-2 2-2 1,0-2 0-16,7 5 0 0,-7-2 0 16,3 1 1-16,0-4-1 15,-3 5 0-15,0-7 1 16,0 7-1-16,-1-2 0 16,0-3 0-16,-3 5 0 15,4-1 0-15,-1 1 2 16,-3 4-2-16,0 1 0 15,4 2 0-15,-4-7 0 0,6 3 0 16,-6-5 0 0,0 2-2-16,4 0 4 0,-1-2-2 15,-3 0 0 1,0 2 0-16,0-4 0 0,-4-1 0 16,2-2 1-16,2 6-1 15,0-4-1-15,0-1 1 16,0-3 0-16,3-1 0 15,-3 5 0-15,0-4 0 16,0 4 1-16,-3-2-1 16,4 3 0-16,-1-2 0 15,-4 1 0-15,4 1 0 16,-2-1 0-16,3-1 0 16,-1 1 0-16,-4-4 0 15,4 0 0-15,-4-2 0 16,1 5 0-16,4-3 0 15,-1 0 0-15,0 0 0 0,0 1 0 16,-3 3 1 0,5-3-2-16,-2 3 1 0,0-2 0 15,4-2 0-15,-4 4 0 16,6 1 0-16,-2-5 0 16,0 3-1-16,3 1 1 15,-7-4-2-15,4 3 2 16,-3 1 0-16,4-4-1 15,-5 2 0-15,4-6 1 16,0 4 0-16,-1 3 0 0,5-3 0 16,-5 0 0-16,-1 0 0 15,3-2 0-15,3 2 0 16,-3-1-2-16,5 2 1 16,1-6 1-16,4 4-2 15,1-6 0-15,-4 5 2 16,6-1-1-16,0-1 1 15,-1-1-1-15,-4 1 1 16,0-1-3-16,-5 1-1 16,-6-2-7-16,-1-2-8 15,-5-1-7-15,4 0-18 16,-8 0-50-16,8 0-85 16</inkml:trace>
  </inkml:traceGroup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5-04T02:54:27.412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6E1D2CC-6CAA-412D-A854-EED70154B2BF}" emma:medium="tactile" emma:mode="ink">
          <msink:context xmlns:msink="http://schemas.microsoft.com/ink/2010/main" type="writingRegion" rotatedBoundingBox="2569,16972 3233,14257 7121,15208 6458,17923">
            <msink:destinationLink direction="with" ref="{DCFAC0A7-7A9D-437B-8793-A5FD9E414A06}"/>
          </msink:context>
        </emma:interpretation>
      </emma:emma>
    </inkml:annotationXML>
    <inkml:traceGroup>
      <inkml:annotationXML>
        <emma:emma xmlns:emma="http://www.w3.org/2003/04/emma" version="1.0">
          <emma:interpretation id="{C3C72C25-74EF-45AB-BBAA-C8D4BD0E513C}" emma:medium="tactile" emma:mode="ink">
            <msink:context xmlns:msink="http://schemas.microsoft.com/ink/2010/main" type="paragraph" rotatedBoundingBox="2569,16972 3233,14257 4433,14551 3769,1726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D6CFB0D-3F4E-43CC-9841-FFB52137044F}" emma:medium="tactile" emma:mode="ink">
              <msink:context xmlns:msink="http://schemas.microsoft.com/ink/2010/main" type="line" rotatedBoundingBox="2569,16972 3233,14257 4433,14551 3769,17266">
                <msink:destinationLink direction="with" ref="{12B96DF4-6276-4CFB-A632-577EA644EBB4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0E6E5385-CECA-4066-A589-45813E61B8A3}" emma:medium="tactile" emma:mode="ink">
                <msink:context xmlns:msink="http://schemas.microsoft.com/ink/2010/main" type="inkWord" rotatedBoundingBox="2569,16972 3233,14257 4433,14551 3769,17266"/>
              </emma:interpretation>
              <emma:one-of disjunction-type="recognition" id="oneOf0">
                <emma:interpretation id="interp0" emma:lang="pt-BR" emma:confidence="0">
                  <emma:literal>198</emma:literal>
                </emma:interpretation>
                <emma:interpretation id="interp1" emma:lang="pt-BR" emma:confidence="0">
                  <emma:literal>-98</emma:literal>
                </emma:interpretation>
                <emma:interpretation id="interp2" emma:lang="pt-BR" emma:confidence="0">
                  <emma:literal>o.</emma:literal>
                </emma:interpretation>
                <emma:interpretation id="interp3" emma:lang="pt-BR" emma:confidence="0">
                  <emma:literal>098</emma:literal>
                </emma:interpretation>
                <emma:interpretation id="interp4" emma:lang="pt-BR" emma:confidence="0">
                  <emma:literal>ô.</emma:literal>
                </emma:interpretation>
              </emma:one-of>
            </emma:emma>
          </inkml:annotationXML>
          <inkml:trace contextRef="#ctx0" brushRef="#br0">1178 0 117 0,'0'0'15'0,"0"0"14"16,-79 127 13-16,41-55-3 15,-13 15-12-15,-7 14-1 16,-9 14 12-16,-15 10-7 0,-7 17-12 16,-16 14-3-1,-16 14-10-15,-4 5-6 0,4-5-7 16,20-10-16-16,19-23-47 16,23-31-79-16</inkml:trace>
          <inkml:trace contextRef="#ctx0" brushRef="#br0" timeOffset="2115.4946">192 1095 132 0,'0'0'31'0,"0"0"15"16,13 106 12-16,8-68-15 0,-1-3-2 15,3-7-1-15,1-2 0 16,-4-8-11-16,6-14-3 16,2-2-5-16,-1-2-8 15,5-6 2-15,-2-24-5 16,-2-3-4-16,-1-5-6 15,-11-6 0-15,-4 7 0 16,-8-2 0-16,-4 4 0 16,0-1-1-16,-8 2-1 15,-16-1 1-15,-7 2-2 16,-7-1-1-16,-10 7-1 16,1 6-2-16,1 6 3 0,7 10 2 15,7 5-5 1,6 0 3-16,6 7 4 0,4 14 1 15,0 6 0-15,9 7-1 16,-1-1 1-16,4 6 1 16,4-1-1-16,0 4-1 15,0 5 0-15,4 1-1 16,15-6-1-16,1 4-3 16,8-13-21-16,2-3-12 15,5-4-37-15,-3-17-56 16,2-6-63-16</inkml:trace>
          <inkml:trace contextRef="#ctx0" brushRef="#br0" timeOffset="2364.6698">648 1134 157 0,'0'0'38'0,"0"0"5"16,0 0 14-16,0 0-19 16,0 0-15-16,121 111 3 15,-102-73 5-15,-4-6-6 16,-3-1-13-16,0-14-12 16,-4-5 0-16,0-3-16 15,-8-9-24-15,8 0-54 16,3-20-111-16</inkml:trace>
          <inkml:trace contextRef="#ctx0" brushRef="#br0" timeOffset="2860.0218">889 934 252 0,'0'0'5'16,"0"0"31"-16,0 0-9 15,0 0-7-15,105 18-5 16,-69 0 6-16,3-3 5 16,-5 3-4-16,-6 2 2 0,-1 2-6 15,-15-5-9-15,-4-4-3 16,-8-6-3-16,0 2-3 16,0 3 4-16,-12-3-4 15,-11 0-1-15,-1-5-13 16,-1-4-4-16,4 0-5 15,1 0-2-15,3-9-4 16,7-12 11-16,2 3-1 16,4-6 2-16,4-2 6 15,0-3-1-15,0-3 8 16,0 0 2-16,8-2 2 16,0-1 5-16,-2-2 2 15,-1 0 7-15,-5 6 7 16,0 0-3-16,0 8 0 15,-11 9 4-15,-5 6 8 0,0 8-14 16,-9 0-11-16,0 0-5 16,-10 9-3-16,3 12 3 15,-2 3-3-15,6 2-4 16,7-4-2-16,7 3-4 16,6-3-9-16,8-3-19 15,0-5-20-15,16-2-33 16</inkml:trace>
          <inkml:trace contextRef="#ctx0" brushRef="#br0" timeOffset="-462.3308">761-848 128 0,'0'0'2'0,"0"0"11"16,0 0 40-16,0 0-12 15,-4 92-7-15,-4-46 2 16,-11 11 5-16,-1 10-3 16,-11 6-10-16,-4 16-10 15,-16 16-4-15,-15 11-9 16,-13 15-5-16,-10 8-2 15,-1 6-13-15,5 0-11 16,6 0-19-16,17-15-39 16,11-11-38-16</inkml:trace>
        </inkml:traceGroup>
      </inkml:traceGroup>
    </inkml:traceGroup>
    <inkml:traceGroup>
      <inkml:annotationXML>
        <emma:emma xmlns:emma="http://www.w3.org/2003/04/emma" version="1.0">
          <emma:interpretation id="{B679AD5B-058C-4C82-8FAD-E077CA3DC09D}" emma:medium="tactile" emma:mode="ink">
            <msink:context xmlns:msink="http://schemas.microsoft.com/ink/2010/main" type="paragraph" rotatedBoundingBox="4119,15656 6754,15719 6713,17427 4078,1736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352C51AD-82BC-46F0-BE3A-E5A508C1238B}" emma:medium="tactile" emma:mode="ink">
              <msink:context xmlns:msink="http://schemas.microsoft.com/ink/2010/main" type="line" rotatedBoundingBox="4119,15656 6754,15719 6713,17427 4078,17364"/>
            </emma:interpretation>
          </emma:emma>
        </inkml:annotationXML>
        <inkml:traceGroup>
          <inkml:annotationXML>
            <emma:emma xmlns:emma="http://www.w3.org/2003/04/emma" version="1.0">
              <emma:interpretation id="{87BB39D7-547E-4685-8765-49F9B64AE6BA}" emma:medium="tactile" emma:mode="ink">
                <msink:context xmlns:msink="http://schemas.microsoft.com/ink/2010/main" type="inkWord" rotatedBoundingBox="4119,15656 6754,15719 6713,17427 4078,17364"/>
              </emma:interpretation>
              <emma:one-of disjunction-type="recognition" id="oneOf1">
                <emma:interpretation id="interp5" emma:lang="pt-BR" emma:confidence="0">
                  <emma:literal>dii!</emma:literal>
                </emma:interpretation>
                <emma:interpretation id="interp6" emma:lang="pt-BR" emma:confidence="0">
                  <emma:literal>dei!</emma:literal>
                </emma:interpretation>
                <emma:interpretation id="interp7" emma:lang="pt-BR" emma:confidence="0">
                  <emma:literal>xii!</emma:literal>
                </emma:interpretation>
                <emma:interpretation id="interp8" emma:lang="pt-BR" emma:confidence="0">
                  <emma:literal>di!</emma:literal>
                </emma:interpretation>
                <emma:interpretation id="interp9" emma:lang="pt-BR" emma:confidence="0">
                  <emma:literal>1x44</emma:literal>
                </emma:interpretation>
              </emma:one-of>
            </emma:emma>
          </inkml:annotationXML>
          <inkml:trace contextRef="#ctx0" brushRef="#br0" timeOffset="-1205.8782">2819 1499 81 0,'0'0'32'15,"0"0"5"-15,0 0 15 16,0 0-26-16,0 0-9 0,0 0 2 15,-5 0 3-15,5 5 1 16,5 4 2-16,-1 5-7 16,4 9 4-16,0 7 8 15,0 13-5-15,0 11-2 16,4 3 0-16,6 5-5 16,2 5-4-16,0-1-3 15,7-6-4-15,-3-6 0 16,2-6-2-16,-6-11-4 15,-8-8-1-15,-4-3-1 16,-2-11-7-16,-6-6-16 16,0-2-66-16,-10-7-78 15</inkml:trace>
          <inkml:trace contextRef="#ctx0" brushRef="#br0" timeOffset="1203.8499">2289 1532 133 0,'0'0'10'0,"0"0"33"16,0 0 4-16,-43 106-14 15,9-55-18-15,-10 15 10 16,-3-3-1-16,-11 4-13 16,3-3 3-16,1-9-14 15,-1-7-17-15,13-9-28 16,6-16-103-16</inkml:trace>
          <inkml:trace contextRef="#ctx0" brushRef="#br0" timeOffset="823.5802">1921 1164 162 0,'0'0'27'15,"0"0"5"-15,0 0 19 16,0 0-13-16,0 0-4 15,-72 119 0-15,40-65 3 16,-7 11-6-16,-7 6-7 0,-13 6-2 16,-3 11-9-16,-8-1-5 15,-1 1-6-15,13-11-2 16,7-5-5-16,13-13-15 16,14-12-24-16,12-9-42 15,12-16-62-15</inkml:trace>
          <inkml:trace contextRef="#ctx0" brushRef="#br0" timeOffset="3263.3083">1345 709 292 0,'0'0'14'16,"0"0"53"-16,0 0-25 16,0 0-28-16,0 0-6 15,0 0 2-15,-62 77-4 16,62-52-2-16,0 1-4 16,0-2-1-16,12 6 0 15,12-3-3-15,2 3 0 0,2-6 2 16,7 6-3-1,-3-5 5-15,2 1 0 0,2 1 5 16,-1-3-1-16,-10 2 0 16,-4 0 3-16,-9-5 0 15,-8-3 1-15,-4 1 3 16,0 3 4-16,-16-4-2 16,-7 2-4-16,8-2-6 15,-1-3-3-15,4-7-9 16,4 2-27-16,-3 2-38 15,7-6-55-15,4 1-123 0</inkml:trace>
          <inkml:trace contextRef="#ctx0" brushRef="#br0" timeOffset="11942.9062">3740 522 89 0,'0'0'12'0,"0"0"-12"16,0 0 18-16,0 0-5 16,0 0-9-16,0 0 2 15,0 0 7-15,-51 55 5 0,27-29-4 16,-2 3-1-16,2 5 1 16,-7 4-3-1,7-4 1-15,5 10 4 0,0-2 0 16,7-1 1-16,8 3-3 15,4-5-2-15,0-6-4 16,4 0 0-16,13-7-5 16,8-4 0-16,-1-7-2 15,7-2 1-15,-2-3-2 16,4-7-3-16,-1-3 0 16,-1 0 0-16,-6 0 2 15,-4 0-2-15,-5 0 3 0,-4 6-1 16,-4 6-2-16,-2 10 3 15,-6 12 1-15,0 4 2 16,0 12 6-16,-6 0-2 16,-2-2-1-16,0 0 1 15,-4-6-1-15,8-4-2 16,-4-3-2-16,-1-7-1 16,5-5 0-16,0-7 2 15,4-3-2-15,0-10 0 16,0 2 1-16,0-4-1 15,0-1 0-15,-1 0 2 16,1 0-2-16,0 0-1 0,0 0 0 16,-4 0-10-16,-4 0-18 15,0 0-54-15,-8 0-28 16</inkml:trace>
          <inkml:trace contextRef="#ctx0" brushRef="#br0" timeOffset="12384.2161">3564 1609 132 0,'0'0'10'0,"0"0"-3"0,0 0 15 16,0 0-18-16,0 0 4 15,0 0 18-15,0 69 4 16,0-40-1-16,4-2-6 16,4-6-6-16,2-6-2 15,3 2-2-15,-1-8-4 16,0 4 2-16,-4-9-2 16,0-4 2-16,2 0 3 15,-2 0 6-15,0 0 1 16,4-4-3-16,6-12-9 15,-1-2-2-15,-1-2-3 16,0 2-1-16,0-3 1 16,2 3-1-16,2 2 0 15,2-2-1-15,-1 5 2 0,-5 0-1 16,-4 7-3-16,-7 1 0 16,2 5-1-16,-6 0-6 15,4 0-8-15,-1 0-22 16,0 0-27-16,0 0-41 15,-4 0-85-15</inkml:trace>
        </inkml:traceGroup>
      </inkml:traceGroup>
    </inkml:traceGroup>
  </inkml:traceGroup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5-04T02:54:22.991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819C21F-3596-420B-A99B-57A03DCF4D7C}" emma:medium="tactile" emma:mode="ink">
          <msink:context xmlns:msink="http://schemas.microsoft.com/ink/2010/main" type="inkDrawing" rotatedBoundingBox="3582,13678 4209,17814 4088,17833 3460,13697" semanticType="callout" shapeName="Other">
            <msink:sourceLink direction="with" ref="{D9BC5E9B-AAD8-4FB0-842D-9D28818A5566}"/>
            <msink:sourceLink direction="with" ref="{DCFAC0A7-7A9D-437B-8793-A5FD9E414A06}"/>
          </msink:context>
        </emma:interpretation>
      </emma:emma>
    </inkml:annotationXML>
    <inkml:trace contextRef="#ctx0" brushRef="#br0">0 0 4 0,'0'0'72'16,"0"0"2"-16,0 0-22 0,0 0-1 15,24 128-11 1,-16-85-3-16,0-1-7 0,-1 5-3 15,4 1-14-15,1 1-2 16,-4-1-2-16,0 2-2 16,4 1-3-16,3 0-2 15,-3 5 2-15,4 3-3 16,-1 5 0-16,0 3-1 16,1 3 0-16,-8 5 0 15,4 1 0-15,0 7 0 16,3 0 1-16,-4-2-1 15,5-1 0-15,0-11 3 16,-1-6 2-16,1-2-1 16,0-2 3-16,1 2 0 0,0 0 0 15,3-2 0 1,-4-2 2-16,-1 0-3 0,-3 0 1 16,-4-3-3-16,0 3 0 15,-4-6 0-15,0-1-2 16,-4-3 0-16,0 0-1 15,0 3 0-15,0-4-1 16,0-3 2-16,0-4-2 16,0-1 1-16,0-3-1 15,8 7 1-15,0 0 1 16,2 5 1-16,-2 3 1 16,0 1 1-16,0 1-1 15,0-6-1-15,-4 1-1 0,4-5 1 16,-4 2-2-1,-2-2-1-15,3 5 1 0,-1-6-1 16,0 1 0-16,0-4 0 16,0 2 0-16,0 1 0 15,4-2 1-15,-8 0-1 16,4-1 0-16,0 1 2 16,4-1-2-16,-4-1 1 15,1 1-1-15,4-2 1 16,-1-4-1-16,-4-2 1 15,4 0 0-15,0 0 1 16,-4-6-2-16,0 6 1 0,0-3 1 16,0 3-1-16,-4-6 1 15,0 7 0-15,0-2-1 16,0 1-1-16,0-6 0 16,0 2 0-16,0-4 0 15,0-6 0-15,0-2-1 16,4-1 1-16,0-4-2 15,-3-2-2-15,5 1 2 16,-2 1-4-16,-4 0-1 16,4 0-1-16,-4 2-7 15,0-2-31-15,0 0-22 16,0 0-45-16,0 2-67 16</inkml:trace>
  </inkml:traceGroup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5-04T02:54:46.709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561B3FB-7DBD-4CC7-B707-E9C9D838B3E0}" emma:medium="tactile" emma:mode="ink">
          <msink:context xmlns:msink="http://schemas.microsoft.com/ink/2010/main" type="writingRegion" rotatedBoundingBox="471,15123 2177,14903 2460,17102 755,17322"/>
        </emma:interpretation>
      </emma:emma>
    </inkml:annotationXML>
    <inkml:traceGroup>
      <inkml:annotationXML>
        <emma:emma xmlns:emma="http://www.w3.org/2003/04/emma" version="1.0">
          <emma:interpretation id="{FA04E151-497C-4777-884D-92E7C481A896}" emma:medium="tactile" emma:mode="ink">
            <msink:context xmlns:msink="http://schemas.microsoft.com/ink/2010/main" type="paragraph" rotatedBoundingBox="471,15123 2177,14903 2288,15768 583,159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35ABF43-FA72-455B-A91D-709A848F791E}" emma:medium="tactile" emma:mode="ink">
              <msink:context xmlns:msink="http://schemas.microsoft.com/ink/2010/main" type="line" rotatedBoundingBox="471,15123 2177,14903 2288,15768 583,15988"/>
            </emma:interpretation>
          </emma:emma>
        </inkml:annotationXML>
        <inkml:traceGroup>
          <inkml:annotationXML>
            <emma:emma xmlns:emma="http://www.w3.org/2003/04/emma" version="1.0">
              <emma:interpretation id="{8AEC6420-EF22-40D0-9D8B-84A244234CAA}" emma:medium="tactile" emma:mode="ink">
                <msink:context xmlns:msink="http://schemas.microsoft.com/ink/2010/main" type="inkWord" rotatedBoundingBox="471,15123 2177,14903 2288,15768 583,15988"/>
              </emma:interpretation>
              <emma:one-of disjunction-type="recognition" id="oneOf0">
                <emma:interpretation id="interp0" emma:lang="pt-BR" emma:confidence="0">
                  <emma:literal>115/2</emma:literal>
                </emma:interpretation>
                <emma:interpretation id="interp1" emma:lang="pt-BR" emma:confidence="0">
                  <emma:literal>0:512</emma:literal>
                </emma:interpretation>
                <emma:interpretation id="interp2" emma:lang="pt-BR" emma:confidence="0">
                  <emma:literal>0:42</emma:literal>
                </emma:interpretation>
                <emma:interpretation id="interp3" emma:lang="pt-BR" emma:confidence="0">
                  <emma:literal>0:5/2</emma:literal>
                </emma:interpretation>
                <emma:interpretation id="interp4" emma:lang="pt-BR" emma:confidence="0">
                  <emma:literal>eis/)</emma:literal>
                </emma:interpretation>
              </emma:one-of>
            </emma:emma>
          </inkml:annotationXML>
          <inkml:trace contextRef="#ctx0" brushRef="#br0">147 290 116 0,'0'0'9'15,"0"0"27"-15,0 0 11 0,0 0-11 16,0 0 0 0,0 0 6-16,109 4 4 0,-89-25-1 15,-1-1-19 1,0-2-6-16,-3-5-8 0,-4 5-8 16,-8-1-3-16,-4 2 0 15,0 4-1-15,0-2 0 16,-4 4-2-16,-16-4-1 15,-4 7-2-15,-6-1-6 16,-2 6 6-16,-3 1 1 16,1 8-14-16,-2 0 14 15,9 0-2-15,-1 8 0 16,8 10 3-16,-2 1 0 16,6-1 3-16,8 8-2 15,0 0 1-15,8-2-6 16,0 6 6-16,4-5-4 0,12 6 4 15,8-3-6-15,-2 2-10 16,6-4 1-16,3-4-26 16,-3-7-18-16,-6 1-41 15</inkml:trace>
          <inkml:trace contextRef="#ctx0" brushRef="#br0" timeOffset="268.1895">540 180 169 0,'0'0'12'0,"0"0"5"16,0 0 25-16,50 92-8 15,-38-66-14-15,0-12-9 16,-4-1-3-16,-4-5-4 16,0-4-4-16,0-4-8 15,0 0-40-15,0-9-68 16</inkml:trace>
          <inkml:trace contextRef="#ctx0" brushRef="#br0" timeOffset="574.4102">540-143 267 0,'0'0'43'16,"0"0"-34"-16,0 0-9 15,0 0 19-15,0 0 7 16,0 0-8-16,98 114 3 15,-79-79 3-15,1-2-2 16,-4-3-9-16,-2-5-6 16,-2-7 1-16,-8 0-5 0,4-12-3 15,-4-1 0-15,0-1-2 16,-4-4-14-16,8 0-35 16,0-13-46-16,4-7-76 15</inkml:trace>
          <inkml:trace contextRef="#ctx0" brushRef="#br0" timeOffset="955.678">872-283 252 0,'0'0'15'15,"0"0"25"1,0 0 12-16,0 0-25 0,0 0-11 15,0 0 5-15,-86 51 2 16,78-29-10-16,4-3-10 16,4 3 1-16,-4 0-4 15,4-2 0-15,0-1-3 16,4-4-2-16,16 2-5 16,0-4-2-16,6-1 3 15,2-3 1-15,3 4 1 16,-3-4 2-16,-2 4 5 15,-6-4-1-15,-8 4 1 16,-4-7 0-16,-4 8 1 0,-4 4 5 16,0-6 3-16,0 9 1 15,-16-7-1-15,4-2-1 16,0 2-4 0,4-8-2-16,2 1-2 0,2-5-3 15,4-2-9-15,0 0-20 16,0 0-52-16,4-9-46 15</inkml:trace>
          <inkml:trace contextRef="#ctx0" brushRef="#br0" timeOffset="1344.9511">1125-606 281 0,'0'0'35'0,"0"0"-35"16,0 0 17-16,0 0-6 15,0 0 12-15,4 127 6 16,0-64 4-16,0 3 0 15,-4 5-4-15,0 2-8 0,0-1-5 16,0-1-4 0,0-7-4-16,0-12 0 0,0-5-5 15,0-11-1 1,0-5-1-16,0-9-1 0,0-6 1 16,0-11-1-16,0-1-2 15,0-4-7-15,0 0-15 16,0 0-27-16,8-5-29 15,4-15-17-15,3-6-43 16</inkml:trace>
          <inkml:trace contextRef="#ctx0" brushRef="#br0" timeOffset="1777.2577">1328-165 161 0,'0'0'116'16,"0"0"-102"-16,0 0 48 16,0 0-19-16,0 0-27 15,0 0-1-15,78-41 4 16,-55 37 2-16,1 4-8 16,-4 0-6-16,-2 4-2 15,-2 7 0-15,-4 7-1 16,-4 7-2-16,-8 5 1 15,0 3 3-15,-4 2-4 16,-12 3 3-16,0-7-2 0,4-3 0 16,2-2 0-1,6-4 1-15,0-6 2 0,4-6-3 16,0-3 0-16,0-1-1 16,8-6 4-16,2 0 1 15,6 0 3-15,4 0-1 16,3-4-2-16,1-5-4 15,0-1-1-15,2-3-2 16,-2 1-1-16,-4 4-3 16,-5 3-8-16,-3-2-14 15,0 5-19-15,-4 2-26 16,0-4-60-16,2 4-115 16</inkml:trace>
        </inkml:traceGroup>
      </inkml:traceGroup>
    </inkml:traceGroup>
    <inkml:traceGroup>
      <inkml:annotationXML>
        <emma:emma xmlns:emma="http://www.w3.org/2003/04/emma" version="1.0">
          <emma:interpretation id="{B6201470-0BD5-426D-B520-9E2EB8938349}" emma:medium="tactile" emma:mode="ink">
            <msink:context xmlns:msink="http://schemas.microsoft.com/ink/2010/main" type="paragraph" rotatedBoundingBox="1469,16212 1895,17091 1521,17272 1095,1639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68CE9531-0770-4E6C-A6CD-02AE5D1FDB32}" emma:medium="tactile" emma:mode="ink">
              <msink:context xmlns:msink="http://schemas.microsoft.com/ink/2010/main" type="line" rotatedBoundingBox="1469,16212 1895,17091 1521,17272 1095,16393"/>
            </emma:interpretation>
          </emma:emma>
        </inkml:annotationXML>
        <inkml:traceGroup>
          <inkml:annotationXML>
            <emma:emma xmlns:emma="http://www.w3.org/2003/04/emma" version="1.0">
              <emma:interpretation id="{572198DD-8C46-4C87-9357-E077669B3E84}" emma:medium="tactile" emma:mode="ink">
                <msink:context xmlns:msink="http://schemas.microsoft.com/ink/2010/main" type="inkWord" rotatedBoundingBox="1414,16239 1739,16909 1461,17043 1136,16373"/>
              </emma:interpretation>
              <emma:one-of disjunction-type="recognition" id="oneOf1">
                <emma:interpretation id="interp5" emma:lang="pt-BR" emma:confidence="0">
                  <emma:literal>-</emma:literal>
                </emma:interpretation>
                <emma:interpretation id="interp6" emma:lang="pt-BR" emma:confidence="0">
                  <emma:literal>w</emma:literal>
                </emma:interpretation>
                <emma:interpretation id="interp7" emma:lang="pt-BR" emma:confidence="0">
                  <emma:literal>s</emma:literal>
                </emma:interpretation>
                <emma:interpretation id="interp8" emma:lang="pt-BR" emma:confidence="0">
                  <emma:literal>v</emma:literal>
                </emma:interpretation>
                <emma:interpretation id="interp9" emma:lang="pt-BR" emma:confidence="0">
                  <emma:literal>m</emma:literal>
                </emma:interpretation>
              </emma:one-of>
            </emma:emma>
          </inkml:annotationXML>
          <inkml:trace contextRef="#ctx0" brushRef="#br0" timeOffset="-5610.4836">868 672 105 0,'0'0'1'0,"0"0"-1"16,0 0 20-16,0 0-5 16,0 0-8-16,0 0 5 15,-36 9 11-15,26 4-3 16,-6-2 5-16,4 7-7 16,-4 8 5-16,1 8-6 15,7 3-3-15,-4 10 0 16,8 7 0-16,0-4 2 15,4 0-7-15,0-12-2 16,0-5-3-16,4-11-1 0,4-5-2 16,8-8 2-1,-1-9-1-15,5 0 1 0,4 0-1 16,-2-8-2-16,2-6 0 16,-5 1-3-16,-3 4-5 15,-12 5 4-15,4 4 0 16,-4 0 1-16,4 0-5 15,0 9 4-15,6 21 4 16,-2-1 7-16,0 10-3 16,0-4 0-16,0-3 0 15,-8 3-4-15,7-10 4 16,-7 2 2-16,0-6 0 16,-4-6 1-16,0-1 4 15,0-5-3-15,0-6-2 0,0-3-4 16,0 0 0-16,0 0 0 15,0 0-2-15,0 0 0 16,0 0-5-16,0 0-11 16,0 0-17-16,0 0-22 15,-4 4-51-15,-11-2-76 16</inkml:trace>
        </inkml:traceGroup>
        <inkml:traceGroup>
          <inkml:annotationXML>
            <emma:emma xmlns:emma="http://www.w3.org/2003/04/emma" version="1.0">
              <emma:interpretation id="{D1D97BAE-9EBB-4A79-9394-1805D092E114}" emma:medium="tactile" emma:mode="ink">
                <msink:context xmlns:msink="http://schemas.microsoft.com/ink/2010/main" type="inkWord" rotatedBoundingBox="1791,16878 1895,17091 1521,17272 1418,17059">
                  <msink:destinationLink direction="with" ref="{DCFAC0A7-7A9D-437B-8793-A5FD9E414A06}"/>
                </msink:context>
              </emma:interpretation>
              <emma:one-of disjunction-type="recognition" id="oneOf2">
                <emma:interpretation id="interp10" emma:lang="pt-BR" emma:confidence="0">
                  <emma:literal>)</emma:literal>
                </emma:interpretation>
                <emma:interpretation id="interp11" emma:lang="pt-BR" emma:confidence="0">
                  <emma:literal>&gt;</emma:literal>
                </emma:interpretation>
                <emma:interpretation id="interp12" emma:lang="pt-BR" emma:confidence="0">
                  <emma:literal>,</emma:literal>
                </emma:interpretation>
                <emma:interpretation id="interp13" emma:lang="pt-BR" emma:confidence="0">
                  <emma:literal>.</emma:literal>
                </emma:interpretation>
                <emma:interpretation id="interp14" emma:lang="pt-BR" emma:confidence="0">
                  <emma:literal>I</emma:literal>
                </emma:interpretation>
              </emma:one-of>
            </emma:emma>
          </inkml:annotationXML>
          <inkml:trace contextRef="#ctx0" brushRef="#br0" timeOffset="-5212.6899">868 1485 162 0,'0'0'18'0,"0"0"-8"15,0 0 27-15,0 0-32 16,0 0-4-16,0 0 4 16,51 32 10-16,-27-17 3 15,2 4-4-15,-2-1 2 16,-1 3-4-16,-3-6-1 15,-4-1 0-15,-2-5 4 16,-6-5-2-16,0-4-1 16,0 0 9-16,0 0-1 15,0 0 7-15,4-4 2 0,-1-16-8 16,1-6-5 0,8-1-9-16,-5-7-1 0,-4 2-2 15,1 1-2 1,-4 5 0-16,-8 6 0 0,8 2-2 15,-8 13 1-15,0 1-1 16,4 2 0-16,-4 2-1 16,0 0-2-16,0 0-4 15,0 0-9-15,4-3-15 16,4-3-32-16,7-7-43 16,1-2-64-16</inkml:trace>
        </inkml:traceGroup>
      </inkml:traceGroup>
    </inkml:traceGroup>
  </inkml:traceGroup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5-04T02:55:07.241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FD30C4A-4F3D-4ACF-963B-A70AECAA8B37}" emma:medium="tactile" emma:mode="ink">
          <msink:context xmlns:msink="http://schemas.microsoft.com/ink/2010/main" type="writingRegion" rotatedBoundingBox="1284,17024 11173,16438 11277,18196 1389,18783"/>
        </emma:interpretation>
      </emma:emma>
    </inkml:annotationXML>
    <inkml:traceGroup>
      <inkml:annotationXML>
        <emma:emma xmlns:emma="http://www.w3.org/2003/04/emma" version="1.0">
          <emma:interpretation id="{226CA4C8-AAC7-4890-8C8E-059177FF1B57}" emma:medium="tactile" emma:mode="ink">
            <msink:context xmlns:msink="http://schemas.microsoft.com/ink/2010/main" type="paragraph" rotatedBoundingBox="1284,17024 11173,16438 11277,18196 1389,187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A359B47-D2F5-46C3-A361-17BD7282A296}" emma:medium="tactile" emma:mode="ink">
              <msink:context xmlns:msink="http://schemas.microsoft.com/ink/2010/main" type="line" rotatedBoundingBox="1284,17024 11173,16438 11277,18196 1389,18783"/>
            </emma:interpretation>
          </emma:emma>
        </inkml:annotationXML>
        <inkml:traceGroup>
          <inkml:annotationXML>
            <emma:emma xmlns:emma="http://www.w3.org/2003/04/emma" version="1.0">
              <emma:interpretation id="{25392320-4BEB-4B8C-89DC-2F9868173A9B}" emma:medium="tactile" emma:mode="ink">
                <msink:context xmlns:msink="http://schemas.microsoft.com/ink/2010/main" type="inkWord" rotatedBoundingBox="1284,17024 2952,16925 3055,18664 1387,18763">
                  <msink:destinationLink direction="with" ref="{DCFAC0A7-7A9D-437B-8793-A5FD9E414A06}"/>
                </msink:context>
              </emma:interpretation>
              <emma:one-of disjunction-type="recognition" id="oneOf0">
                <emma:interpretation id="interp0" emma:lang="pt-BR" emma:confidence="0">
                  <emma:literal>1434</emma:literal>
                </emma:interpretation>
                <emma:interpretation id="interp1" emma:lang="pt-BR" emma:confidence="0">
                  <emma:literal>1444</emma:literal>
                </emma:interpretation>
                <emma:interpretation id="interp2" emma:lang="pt-BR" emma:confidence="0">
                  <emma:literal>1,34</emma:literal>
                </emma:interpretation>
                <emma:interpretation id="interp3" emma:lang="pt-BR" emma:confidence="0">
                  <emma:literal>-1:4</emma:literal>
                </emma:interpretation>
                <emma:interpretation id="interp4" emma:lang="pt-BR" emma:confidence="0">
                  <emma:literal>-1:41</emma:literal>
                </emma:interpretation>
              </emma:one-of>
            </emma:emma>
          </inkml:annotationXML>
          <inkml:trace contextRef="#ctx0" brushRef="#br0">-1461 3234 130 0,'0'0'18'16,"0"0"-17"-16,0 0 42 16,0 0 2-16,0 0-21 15,0 0-1-15,0 0-2 16,77 0 2-16,-65 1 4 15,4 4-4-15,0-5-7 0,6 0-8 16,-2 0-4-16,11 0-2 16,1-13-2-16,2-2-2 15,-2 2-15-15,-5-2-30 16,-3 8-31-16,-9 7-30 16</inkml:trace>
          <inkml:trace contextRef="#ctx0" brushRef="#br0" timeOffset="427.3022">-802 3373 238 0,'0'0'24'0,"0"0"14"16,0 0 21-16,0 0-30 16,0 0-25-16,-28-103 6 15,28 69-4-15,-4 5 2 16,0-5 1-16,0 7-1 16,-4-3-4-16,-3 2 0 15,3 6 1-15,0 3-3 16,4 9 0-16,4 6 1 0,0 4-3 15,0 0-1-15,0 0-2 16,0 12 0-16,0 9 3 16,4 11 2-16,8 9 1 15,3-3 2-15,1 6-2 16,0-6-2-16,0 0 1 16,-2-3-2-16,-2-8-2 15,0-6-7-15,4-5-21 16,-9-6-27-16,5-7-32 15,-4-3-48-15</inkml:trace>
          <inkml:trace contextRef="#ctx0" brushRef="#br0" timeOffset="-42224.447">-737 1793 67 0,'0'0'45'16,"0"0"-25"-16,0 0 31 15,0 0-27-15,0 0-11 16,0 0 9-16,-4-9 5 16,4 9-4-16,0 0-1 15,0 0-2-15,0 0-8 16,0 0-2-16,0 0-6 16,0 3-1-16,4 23 2 15,12 9 9-15,8 6 3 0,-2 11-2 16,2 2-2-16,4 7-6 15,-9 2-1-15,1-3 1 16,-8 4-6-16,-2-8-1 16,-2 2-2-16,0-7-6 15,0 0-3-15,0-4-8 16,0-1-10-16,4 0-15 16,3-8-12-16,1-10-29 15,4-13-106-15</inkml:trace>
          <inkml:trace contextRef="#ctx0" brushRef="#br0" timeOffset="680.008">-600 3240 199 0,'0'0'12'0,"0"0"22"16,0 0 15-16,0 0-5 16,42 124-15-16,-34-86-8 15,-4-7 7-15,0-3-11 16,0-5-7-16,0-7-10 16,0-7-2-16,-4-2-5 15,0-7-14-15,0 0-19 16,0 0-31-16,0-9-33 0,0-14-46 15</inkml:trace>
          <inkml:trace contextRef="#ctx0" brushRef="#br0" timeOffset="1246.4065">-514 2825 258 0,'0'0'4'0,"0"0"13"16,0 0 32-16,0 0-12 0,0 0-10 16,39 122 4-1,-35-91-1-15,0-3-8 0,0-6-13 16,-4 0-2-16,4-2-1 16,0-7-2-16,-4-8-4 15,4 3 0-15,0-7-3 16,2 3 0-16,2 2 0 15,8 3 0-15,0-5 0 16,3 1-4-16,1-1-2 16,4-4-4-16,-6 0-14 15,2 0-5-15,0 0-11 16,-1-4 10-16,-3-5-2 16,0 0 1-16,-12 3-1 0,0-3 17 15,-4 0 14-15,0-1 4 16,0 0 5-16,-4 1 7 15,-4 0 10-15,4 1 9 16,0 5 5-16,4 2-1 16,0 0-7-16,0 1-4 15,0 0-8-15,0 0-7 16,0 2-2-16,0 11 3 16,8 10 11-16,0-1-1 15,3 6-3-15,0 3-3 16,1-1-4-16,-4-4-3 15,0-6-4-15,0-2-3 16,0-6 0-16,-4-3-3 16,0-5-4-16,-4-4-17 15,0 0-16-15,0 0-30 0,7-13-23 16,-3-9-38-16</inkml:trace>
          <inkml:trace contextRef="#ctx0" brushRef="#br0" timeOffset="1784.7878">-66 2858 255 0,'0'0'5'0,"0"0"38"16,0 0 17-16,12 98-23 15,-12-61-8-15,0-2 1 0,0 0 1 16,0-6-12-1,0-5-8-15,0-1-6 0,0-11-4 16,4-4-1-16,-4-3-2 16,8 3-2-16,-4-8-3 15,7 9-1-15,0-9-2 16,9 0-2-16,-4 0 5 16,7 0 2-16,-3 0-4 15,0-4-10-15,-2-5-2 16,-2 5-10-16,-4-5 4 15,-4 0-1-15,0 2 1 16,-6-3 10-16,-2 1 10 16,0-1 7-16,0 5 0 0,0-3 6 15,0 3 9-15,0 1 15 16,0 4 4-16,0 0 1 16,0 0-7-16,0 0-11 15,0 0-7-15,0 4-4 16,0 11 3-16,0 3 6 15,5 8 0-15,3 4-2 16,0-3-1-16,0 1-4 16,4 2 1-16,-8-8-3 15,0-6-4-15,4-3-2 16,-8-4-2-16,1-5-8 16,-1-4-7-16,0 0-30 0,0 0-36 15,5 0-51 1,3-4-69-16</inkml:trace>
        </inkml:traceGroup>
        <inkml:traceGroup>
          <inkml:annotationXML>
            <emma:emma xmlns:emma="http://www.w3.org/2003/04/emma" version="1.0">
              <emma:interpretation id="{D9BC5E9B-AAD8-4FB0-842D-9D28818A5566}" emma:medium="tactile" emma:mode="ink">
                <msink:context xmlns:msink="http://schemas.microsoft.com/ink/2010/main" type="inkWord" rotatedBoundingBox="4080,17929 4351,17913 4379,18383 4108,18399">
                  <msink:destinationLink direction="with" ref="{0819C21F-3596-420B-A99B-57A03DCF4D7C}"/>
                </msink:context>
              </emma:interpretation>
              <emma:one-of disjunction-type="recognition" id="oneOf1">
                <emma:interpretation id="interp5" emma:lang="pt-BR" emma:confidence="0">
                  <emma:literal>O</emma:literal>
                </emma:interpretation>
                <emma:interpretation id="interp6" emma:lang="pt-BR" emma:confidence="0">
                  <emma:literal>0</emma:literal>
                </emma:interpretation>
                <emma:interpretation id="interp7" emma:lang="pt-BR" emma:confidence="0">
                  <emma:literal>o</emma:literal>
                </emma:interpretation>
                <emma:interpretation id="interp8" emma:lang="pt-BR" emma:confidence="0">
                  <emma:literal>º</emma:literal>
                </emma:interpretation>
                <emma:interpretation id="interp9" emma:lang="pt-BR" emma:confidence="0">
                  <emma:literal>°</emma:literal>
                </emma:interpretation>
              </emma:one-of>
            </emma:emma>
          </inkml:annotationXML>
          <inkml:trace contextRef="#ctx0" brushRef="#br0" timeOffset="-43726.5033">1270 2930 56 0,'0'0'54'0,"0"0"-17"16,0 0 9-16,0 0-8 15,0 0-11-15,0 111 4 0,2-86-1 16,9-5 7-16,1 1-4 16,0 1-10-16,4-5-6 15,-2-3-6-15,2-1 0 16,4-2-3-16,-8-5 2 16,7-3-1-16,-3-1-4 15,-4-2-1-15,4 0 0 16,2 0-3-16,-2-2-1 15,-4-14 0-15,4-6-3 16,-1-4-6-16,-7-6-2 16,-4-5-6-16,-4-8-8 15,0-2-6-15,-12-9-6 16,-15 2-13-16,-1 7 18 16,2 8 26-16,2 15 6 15,0 10 24-15,5 11 17 0,-1 3-9 16,0 0-2-1,2 17-17-15,2 3-2 0,0 6 1 16,8 1 2-16,2-3-10 16,6 2 4-16,0-6-8 15,0 1-4-15,0 1-4 16,6 0-9-16,2 0-11 16,0-3-23-16,0-1-33 15,-4-1-93-15</inkml:trace>
        </inkml:traceGroup>
        <inkml:traceGroup>
          <inkml:annotationXML>
            <emma:emma xmlns:emma="http://www.w3.org/2003/04/emma" version="1.0">
              <emma:interpretation id="{539B110E-47CD-4F3A-872B-05F9B13813CB}" emma:medium="tactile" emma:mode="ink">
                <msink:context xmlns:msink="http://schemas.microsoft.com/ink/2010/main" type="inkWord" rotatedBoundingBox="5393,18007 6476,17942 6508,18479 5425,18543"/>
              </emma:interpretation>
              <emma:one-of disjunction-type="recognition" id="oneOf2">
                <emma:interpretation id="interp10" emma:lang="pt-BR" emma:confidence="0">
                  <emma:literal>444</emma:literal>
                </emma:interpretation>
                <emma:interpretation id="interp11" emma:lang="pt-BR" emma:confidence="0">
                  <emma:literal>1144</emma:literal>
                </emma:interpretation>
                <emma:interpretation id="interp12" emma:lang="pt-BR" emma:confidence="0">
                  <emma:literal>"44</emma:literal>
                </emma:interpretation>
                <emma:interpretation id="interp13" emma:lang="pt-BR" emma:confidence="0">
                  <emma:literal>li44</emma:literal>
                </emma:interpretation>
                <emma:interpretation id="interp14" emma:lang="pt-BR" emma:confidence="0">
                  <emma:literal>1h4</emma:literal>
                </emma:interpretation>
              </emma:one-of>
            </emma:emma>
          </inkml:annotationXML>
          <inkml:trace contextRef="#ctx0" brushRef="#br0" timeOffset="9570.3825">2633 2930 104 0,'0'0'0'15,"0"0"21"-15,0 0 30 0,0 0-27 16,0 0-8-16,0 0 0 15,0 0-1-15,-48-82 0 16,44 75-8-16,-1 1-4 16,5 3 0-16,-2-4 8 15,0 4-4-15,2 1 5 16,-2 2-7-16,2 0 1 16,0 0 0-16,0 0 0 15,0 0-1-15,0 9-3 16,0 10 6-16,0 9 0 15,0 8 0-15,4 8 8 16,7-3-3-16,1 7-4 16,0-7 2-16,-4-2 3 0,0-9-2 15,-3-4-1-15,2-4-3 16,0-9-2-16,-7-4-3 16,4-7-3-16,-4 2 0 15,0-4 0-15,0 0-5 16,0 0-12-16,0 0-13 15,0 0-28-15,-4-6-9 16,-2-1-57-16</inkml:trace>
          <inkml:trace contextRef="#ctx0" brushRef="#br0" timeOffset="9848.107">2796 3125 225 0,'0'0'13'0,"0"0"11"15,0 0 31-15,0 0-9 16,0 0-21-16,59 100-3 16,-51-77 0-16,-8-1-1 15,0-4-11-15,0-2-3 16,0-3-6-16,0-4-1 15,0-5-1-15,0-2-7 16,0 1-16-16,0-3-24 0,0 0-25 16,0 0-13-16,0 0-52 15</inkml:trace>
          <inkml:trace contextRef="#ctx0" brushRef="#br0" timeOffset="10485.5537">2972 2790 224 0,'0'0'8'0,"0"0"9"16,0 0 23-1,0 0-1-15,0 95-16 16,0-71 1-16,0 2 13 0,-8-2-12 15,4-1-5-15,0-8-10 16,0-2-4-16,4-3-1 16,0-2-5-16,0-2 0 15,0 1 0-15,0-2 0 16,8 3 0-16,8-3-2 16,6-1 1-16,-2-1-3 15,0 1 1-15,-1-4-3 16,1 3 1-16,-8-3-4 15,0 2-3-15,-3-2 5 16,0 0-6-16,-5 4-11 16,-4-4-5-16,0 0-3 15,0 0 0-15,0 0 10 0,0 0 7 16,0 0 7-16,0-6 8 16,4-4 3-16,0-3 0 15,0 4 5-15,0 0 8 16,0 0 3-16,-4 6 8 15,0 3-6-15,4 0 6 16,0 0-2-16,-4 0 1 16,8 12 5-16,-4 3-9 15,1 10-4-15,5 1-2 16,2 1-4-16,-8 3 0 16,4-4-1-16,-4 0 1 15,0-6-2-15,0 1-4 0,0-7-3 16,0-4-3-1,-3 0 0-15,2-7-3 0,1 0-8 16,-4-3-16-16,0 0-11 16,0 0-14-16,0 0-28 15,6 0-29-15,-2-9-48 16</inkml:trace>
          <inkml:trace contextRef="#ctx0" brushRef="#br0" timeOffset="11344.1728">3436 2781 165 0,'0'0'43'0,"0"0"-19"15,0 0 43-15,0 0-20 16,0 0-15-16,-4 104 4 16,0-71 5-16,0-4-10 15,0 2-10-15,0-9-3 16,0-2-7-16,4 1-7 15,0-8 0-15,0-7-3 16,0 0-1-16,0-2 0 16,0-1-1-16,0-1-2 0,4-2-6 15,12 0 0-15,0 0 2 16,-1 0 4-16,4 0-4 16,1 0-1-16,-4 0 0 15,-1 0-3-15,-3 0 1 16,-5 0 0-16,1 4-1 15,0 0-6-15,0-4-3 16,-2 1-9-16,-2-1-8 16,1 0-10-16,-1 0 2 15,0-5 17-15,-4-8 9 16,4-3 6-16,-4-1 13 16,0 3 2-16,0 1 9 15,0 7 20-15,0 3 3 16,0-1 10-16,0 4 1 0,0 0-3 15,0 0-10-15,0 9-11 16,0 9-5-16,0 8 3 16,0 1 3-16,0 1-2 15,0 0-2-15,4-6 0 16,0 0-4-16,0-2-1 16,0-4 2-16,0-4-7 15,4-2-6-15,-4-7-2 16,-4-2 0-16,0-1-6 15,0 0-16-15,0 0-24 16,4 1 0-16,6 3-27 0,2-4-41 16,4 5-56-16</inkml:trace>
        </inkml:traceGroup>
        <inkml:traceGroup>
          <inkml:annotationXML>
            <emma:emma xmlns:emma="http://www.w3.org/2003/04/emma" version="1.0">
              <emma:interpretation id="{3C7E3A42-884A-4A7A-9A70-3ED44D735090}" emma:medium="tactile" emma:mode="ink">
                <msink:context xmlns:msink="http://schemas.microsoft.com/ink/2010/main" type="inkWord" rotatedBoundingBox="7429,17183 11204,16959 11269,18061 7494,18285"/>
              </emma:interpretation>
              <emma:one-of disjunction-type="recognition" id="oneOf3">
                <emma:interpretation id="interp15" emma:lang="pt-BR" emma:confidence="0">
                  <emma:literal>Azurreis</emma:literal>
                </emma:interpretation>
                <emma:interpretation id="interp16" emma:lang="pt-BR" emma:confidence="0">
                  <emma:literal>Azurrei)</emma:literal>
                </emma:interpretation>
                <emma:interpretation id="interp17" emma:lang="pt-BR" emma:confidence="0">
                  <emma:literal>Azurrar)</emma:literal>
                </emma:interpretation>
                <emma:interpretation id="interp18" emma:lang="pt-BR" emma:confidence="0">
                  <emma:literal>Danando."</emma:literal>
                </emma:interpretation>
                <emma:interpretation id="interp19" emma:lang="pt-BR" emma:confidence="0">
                  <emma:literal>danando."</emma:literal>
                </emma:interpretation>
              </emma:one-of>
            </emma:emma>
          </inkml:annotationXML>
          <inkml:trace contextRef="#ctx0" brushRef="#br0" timeOffset="-54399.3986">5073 2675 66 0,'0'0'240'0,"0"0"-236"16,0 0 13-16,0 0 2 15,0 0-1-15,125-50-8 16,-78 45 10-16,1 1 6 0,-7 4 1 15,-6 0-12-15,-15 0-4 16,-4 13-2-16,-12 6 1 16,-4 17 9-16,0 2-5 15,-8 1 1-15,-12-2-5 16,-5-3 1-16,3 1-3 16,7-7-1-16,7 0-2 15,-6-4 0-15,9-3-3 16,1-3 0-16,4-11-1 15,-4 6 0-15,4-4 1 16,0-4-2-16,0 3 1 16,0-3-1-16,0-4 1 0,0 6-1 15,8-7 0 1,15 0 2-16,4 0 0 0,8 0 0 16,6-13-2-16,4-5 0 15,2 1-1-15,-5-2 1 16,-6 4-5-16,-9 3-10 15,-11 4-9-15,-4 4-7 16,-12 3-6-16,0 1-7 16,0 0-38-16,-8 0-52 15,-8 0-19-15</inkml:trace>
          <inkml:trace contextRef="#ctx0" brushRef="#br0" timeOffset="-54129.2146">5081 2871 19 0,'0'0'321'16,"0"0"-309"-16,0 0 51 16,0 0-22-16,0 0-19 15,0 0-5-15,98-8-7 16,-43-1-4-16,-1 0-2 15,-4-4 3-15,-3 1-1 16,-14-1-6-16,-8 0 0 16,-13 9-5-16,-4 0-16 0,-8 3-24 15,0 1-18-15,0 0-31 16,0 1-61-16</inkml:trace>
          <inkml:trace contextRef="#ctx0" brushRef="#br0" timeOffset="-52464.0333">5927 2786 208 0,'0'0'12'0,"0"0"29"15,0 0 17-15,0 0-17 16,0 0-19-16,0 0-1 16,-41-20-3-16,41 15-7 15,0-8-10-15,0 5-1 16,0-1-4-16,12 0-4 15,5 1 1-15,7 5-1 16,-4 3 1-16,7 0 5 0,-3 0 2 16,6 12 0-16,-5 1 0 15,5 0 1 1,-1-1 0-16,4-1 2 0,-8-6-1 16,5 3 1-16,-7-8 3 15,-7 0 1-15,3 0 2 16,-11 0 1-16,0-13 1 15,-4 2-3-15,0-7-3 16,-4 2-1-16,0-2-2 16,0 2 0-16,0-2-2 15,0 0 1-15,-4 9-2 16,0 3 0-16,0 0-3 16,4 6-6-16,0 0-16 15,0 0-22-15,4 0-41 16,9 6-39-16</inkml:trace>
          <inkml:trace contextRef="#ctx0" brushRef="#br0" timeOffset="-51915.6458">6520 2718 111 0,'0'0'11'0,"0"0"15"15,0 0 14-15,0 0-10 16,0 0-15-16,0 0 4 16,46 93 8-16,-46-93-3 0,0 0-5 15,0 0-3 1,0 0-6-16,-4-4-10 0,-9-9-2 16,4-4-7-16,-3 1 2 15,0-5-4-15,0-5 4 16,-5 1-3-16,7 0 6 15,2 3-3-15,4 5 5 16,4 5 1-16,0 6-3 16,0 6-5-16,10 0 9 15,10 0 0-15,9 9 3 16,-1 4 0-16,6 5 5 16,-3 1 4-16,6-1 2 15,8 3 1-15,2 1-2 16,7-6 16-16,-9-2-5 15,-3-5-7-15,-12-7 2 0,-14-2-2 16,-4 0-4-16,-7-11-5 16,-1-10-5-16,-4-4 0 15,0 1-3-15,-5-6 0 16,-19 2-1-16,2-3-4 16,2-7 5-16,0 1-3 15,1-2-4-15,7 5-1 16,0 10 6-16,8 10-5 15,4 2-9-15,0 7-15 16,0 1-25-16,4 4-36 0,9 0-69 16</inkml:trace>
          <inkml:trace contextRef="#ctx0" brushRef="#br0" timeOffset="-51532.8444">7113 2421 165 0,'0'0'36'16,"0"0"-16"-16,0 0 30 15,0 111 1-15,0-70-17 16,0 2-7-16,4-2 0 0,7-2-3 15,5-4-6-15,3-9-7 16,1-2-3-16,1-11-8 16,4-4-8-16,-7-5-23 15,7-4-26-15,-1-4-51 16,-4-22-159-16</inkml:trace>
          <inkml:trace contextRef="#ctx0" brushRef="#br0" timeOffset="-51143.5709">7393 2702 60 0,'0'0'143'0,"0"0"-120"0,0 0 35 16,0 0-5-16,0 0-17 16,0 0-9-16,108 59-2 15,-79-59-3-15,-8 0-7 16,4 0-6-16,3-18-3 15,-5-7-4-15,-3 0-2 16,-7-4-3-16,-6-2-2 16,-7 2 1-16,0-2 0 15,0-6-2-15,-20-2-5 16,-14-4-1-16,1 6-9 16,-4 6 5-16,4 7 7 15,2 15 9-15,3 5 1 0,7 4 2 16,8 8 4-1,1 14 0-15,4 7-1 0,8 4 1 16,0 6-3-16,8-1-2 16,17-4-2-16,8-4-5 15,1-5-23-15,3-7-34 16,-3-9-67-16</inkml:trace>
          <inkml:trace contextRef="#ctx0" brushRef="#br0" timeOffset="-50822.3451">7854 2616 285 0,'0'0'20'16,"0"0"28"-16,0 0 2 16,0 0-17-16,0 0-24 15,58 98-9-15,-52-90-2 16,-1-8-10-16,3 0-32 15,-4 0-54-15,4-8-91 16</inkml:trace>
          <inkml:trace contextRef="#ctx0" brushRef="#br0" timeOffset="-50815.3389">8025 2370 248 0,'0'0'67'0,"0"0"-44"0,0 0 38 16,0 0-1-16,52 123-22 16,-36-84-18-16,1-6 7 15,-1-3-8-15,-2-5-8 16,0-3-11-16,-3-9-7 16,-3-2-17-16,-4-7-30 15,-4-4-52-15,0 0-57 16</inkml:trace>
          <inkml:trace contextRef="#ctx0" brushRef="#br0" timeOffset="-50482.1033">8227 2272 234 0,'0'0'39'0,"0"0"28"16,59 98-1-16,-34-51-14 15,4 4-15-15,-1 4-4 16,-8-5-4-16,3 2-1 16,-11-7-13-16,-4-5 0 15,-7-2-13-15,-1-9-2 16,0 1 0-16,-5-8-5 16,-3-6-3-16,4-3-7 15,-4-8-11-15,4-1-6 16,-4 0-17-16,-3-3-16 0,-5-1-1 15,-4 0-31-15,-6 0-39 16</inkml:trace>
          <inkml:trace contextRef="#ctx0" brushRef="#br0" timeOffset="-55154.9392">4617 2268 175 0,'0'0'9'0,"0"0"23"16,0 0-2-16,0 0-14 16,0 0-7-16,0 0 0 15,24-7 6-15,-19 7 2 16,2 12 7-16,-1 8 4 15,2-2 5-15,-4 2-17 16,4-3-4-16,-4-3-1 16,0-1-6-16,0-6 4 15,0-1-2-15,-4-6-2 16,0 0 2-16,0 0 1 16,0 0-3-16,0-6-1 0,0-14-3 15,0-2-1 1,0-6-1-16,-4-3-2 0,-8 2 3 15,4-3 0-15,-9-5 0 16,4-1 0-16,-3-7 0 16,8 9 0-16,0 2 0 15,8 16 5-15,0 6 0 16,0 7 3-16,0 1-5 16,16 2-1-16,12 2-2 15,10 0 1-15,5 0 2 16,7 0-2-16,0 6 2 15,8 3-1-15,-4-1 1 16,-3 1 2-16,-6-5 0 16,-14 1 2-16,-15 3-4 0,-8 1-1 15,-8 3-2-15,0 11 4 16,-30 1 4-16,-7 15-2 16,-13 3-6-16,-1-4 0 15,1 1-1-15,10-3 0 16,9-5-3-16,11-1-2 15,12-9-4-15,-1-3-7 16,9 3-16-16,0-10-18 16,0-2-36-16,9 0-66 15</inkml:trace>
        </inkml:traceGroup>
      </inkml:traceGroup>
    </inkml:traceGroup>
  </inkml:traceGroup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5-04T02:54:27.809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2B96DF4-6276-4CFB-A632-577EA644EBB4}" emma:medium="tactile" emma:mode="ink">
          <msink:context xmlns:msink="http://schemas.microsoft.com/ink/2010/main" type="inkDrawing" rotatedBoundingBox="3503,17235 4349,15795 4404,15828 3559,17268" semanticType="underline" shapeName="Other">
            <msink:sourceLink direction="with" ref="{5D6CFB0D-3F4E-43CC-9841-FFB52137044F}"/>
          </msink:context>
        </emma:interpretation>
      </emma:emma>
    </inkml:annotationXML>
    <inkml:trace contextRef="#ctx0" brushRef="#br0">1521 603 196 0,'0'0'2'16,"0"0"26"-16,0 0-2 15,0 0-14-15,0 0 8 16,0 0 23-16,0 81-3 16,-31-18-8-16,-15 10-7 0,-9 12-12 15,-15 21-1-15,-9 17-4 16,-14 13-2-16,-5 14-2 16,1 1-2-16,15-11-2 15,15-17-1-15,25-21-27 16,15-26-13-16,23-29-50 15,4-31-44-15</inkml:trace>
  </inkml:traceGroup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5-04T02:54:04.458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DCD09B3-E0FF-427D-BB37-825D0FFDF88A}" emma:medium="tactile" emma:mode="ink">
          <msink:context xmlns:msink="http://schemas.microsoft.com/ink/2010/main" type="writingRegion" rotatedBoundingBox="2444,11508 13946,9190 14556,12215 3053,14533">
            <msink:destinationLink direction="with" ref="{1E63996C-5AB9-4384-ABFF-D6C063A6E163}"/>
          </msink:context>
        </emma:interpretation>
      </emma:emma>
    </inkml:annotationXML>
    <inkml:traceGroup>
      <inkml:annotationXML>
        <emma:emma xmlns:emma="http://www.w3.org/2003/04/emma" version="1.0">
          <emma:interpretation id="{DA455653-7D9E-45C6-AA2E-98FA8F70CFD0}" emma:medium="tactile" emma:mode="ink">
            <msink:context xmlns:msink="http://schemas.microsoft.com/ink/2010/main" type="paragraph" rotatedBoundingBox="2442,11632 7227,10490 7601,12058 2816,1320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8F9F1C3-3266-4B73-9E9E-66FE0234D946}" emma:medium="tactile" emma:mode="ink">
              <msink:context xmlns:msink="http://schemas.microsoft.com/ink/2010/main" type="line" rotatedBoundingBox="2442,11632 7227,10490 7601,12058 2816,13200"/>
            </emma:interpretation>
          </emma:emma>
        </inkml:annotationXML>
        <inkml:traceGroup>
          <inkml:annotationXML>
            <emma:emma xmlns:emma="http://www.w3.org/2003/04/emma" version="1.0">
              <emma:interpretation id="{95EB071F-6D0A-47CC-99C3-22E3724EA30A}" emma:medium="tactile" emma:mode="ink">
                <msink:context xmlns:msink="http://schemas.microsoft.com/ink/2010/main" type="inkWord" rotatedBoundingBox="2541,12049 4441,11596 4715,12747 2816,13200"/>
              </emma:interpretation>
              <emma:one-of disjunction-type="recognition" id="oneOf0">
                <emma:interpretation id="interp0" emma:lang="pt-BR" emma:confidence="0">
                  <emma:literal>-144!</emma:literal>
                </emma:interpretation>
                <emma:interpretation id="interp1" emma:lang="pt-BR" emma:confidence="0">
                  <emma:literal>1144!</emma:literal>
                </emma:interpretation>
                <emma:interpretation id="interp2" emma:lang="pt-BR" emma:confidence="0">
                  <emma:literal>-11,54</emma:literal>
                </emma:interpretation>
                <emma:interpretation id="interp3" emma:lang="pt-BR" emma:confidence="0">
                  <emma:literal>-11,14</emma:literal>
                </emma:interpretation>
                <emma:interpretation id="interp4" emma:lang="pt-BR" emma:confidence="0">
                  <emma:literal>-11,44</emma:literal>
                </emma:interpretation>
              </emma:one-of>
            </emma:emma>
          </inkml:annotationXML>
          <inkml:trace contextRef="#ctx0" brushRef="#br0">3435 10900 35 0,'0'0'202'0,"0"0"-198"16,0 0 9-16,0 0 31 15,0 0-12-15,0 114-9 16,0-73 3-16,0 7 3 16,-4-3-1-16,-8-1-8 15,-8-2 1-15,2-7-7 16,2-6 2-16,0-8-6 16,4-3-3-16,1-5-2 0,11-1-2 15,0-2-3 1,0 0 0-16,11 6 0 0,17 3 1 15,6 3 2-15,2 0-1 16,3 4 0-16,-10-2-1 16,4 6 0-16,-5-5 2 15,-9 5-2-15,0-10 0 16,-7 2 0-16,-4-1 3 16,3-9-1-16,-7-3-2 15,0 0-1-15,0-5 0 16,0 1-1-16,0-5-3 15,-4 0-4-15,0 4-16 16,0 1-24-16,0-5-21 16,0 5-28-16,0-1-38 15</inkml:trace>
          <inkml:trace contextRef="#ctx0" brushRef="#br0" timeOffset="340.2396">3415 11830 190 0,'0'0'26'16,"0"0"15"-16,0 0-1 15,0 0-25-15,0 0 11 0,0 0 1 16,47 42 6-16,-23-25-11 16,-3 3 4-16,4-6-7 15,-5 0-7-15,-7-7-7 16,1-2-3-16,-10-2-2 16,-1-3-1-16,-3 0-3 15,0 0-7-15,0 0-10 16,0 0-21-16,0-3-42 15,0-9-67-15</inkml:trace>
          <inkml:trace contextRef="#ctx0" brushRef="#br0" timeOffset="78506.2209">2308 11041 253 0,'0'0'6'16,"0"0"6"-16,0 0 24 15,0 0 13-15,0 0-14 16,12 123-7-16,-12-87-7 0,0-2-2 16,-4-6-8-16,0-4-5 15,0 2-3-15,4-10-2 16,0 1-1-16,0-8-1 15,0 0 0-15,4 1-1 16,15-3-4-16,-3-1-2 16,8-1-1-16,2 2 2 15,2-5-2-15,3-2-6 16,-7 0-7-16,-3 0-13 16,4 0-3-16,-9-9-11 15,0 0-8-15,-5 0-2 16,-3-1 20-16,-8-3 17 15,0 8 13-15,0-4 9 16,0-2 2-16,0-2 12 16,0-1 17-16,0 2 9 0,0 6 2 15,-4 3-1-15,4 1 4 16,0 2-17-16,0 0-11 16,0 0-1-16,0 14 16 15,4 13 1-15,8-2 0 16,-1 7-9-16,-3-5-3 15,2 7-3-15,3-7-6 16,-5-1-2-16,0-8-8 16,0 0-2-16,-4-4 0 15,0-3-3-15,0-6-9 16,-4-5-11-16,4 0-16 16,0 0-17-16,-3-5-11 0,13-11-42 15,-3-7-54 1</inkml:trace>
          <inkml:trace contextRef="#ctx0" brushRef="#br0" timeOffset="79116.6587">2764 11041 186 0,'0'0'56'15,"0"0"-54"-15,0 0 54 16,0 0 4-16,0 0-8 15,8 116-11-15,-8-72-8 16,0 3-2-16,0-9-12 0,4-1-5 16,0-11-3-1,0-4-9-15,0-7 0 0,0-3 0 16,1-6-2-16,4 3-2 16,-1-5 1-16,4 5-4 15,0-5-2-15,0-4-2 16,7 5 2-16,-3-5-1 15,4 0 5-15,2 0 0 16,-2 0-7-16,-4 0-2 16,3 0-4-16,-7-5-3 15,0 1-9-15,-4 1-1 16,-4-3 2-16,0-2 5 0,-4 3 5 16,0-1 2-1,0-1 0-15,0-2 6 0,0 0 9 16,-4 3 3-16,0-3 8 15,4 9 5-15,-4-4 11 16,4 4 3-16,0 0-8 16,0 0-5-16,0 9 6 15,0 13 8-15,12 1-2 16,2 4-3-16,6 6-1 16,-8-2-7-16,4 2 3 15,-1-8-4-15,-3-3-8 16,-4-4-5-16,-4-5-2 15,-4-7-1-15,0 1-1 16,0-5-2-16,0-2-9 16,0 0-17-16,0 0-19 0,0 0-24 15,4 0-85-15,8 0-146 16</inkml:trace>
          <inkml:trace contextRef="#ctx0" brushRef="#br0" timeOffset="77144.6593">1621 11532 86 0,'0'0'14'0,"0"0"27"15,0 0 14-15,0 0-11 16,0 0-16-16,0 0-5 16,0 0 3-16,-15 0 5 15,15 0-6-15,0 0 0 16,4 0 2-16,11 0 3 16,5 0-5-16,5 0-2 15,5 0-6-15,-1 0-8 16,0 0-5-16,-5-4-1 15,-5 4-2-15,-8 0-1 16,-3 0-1-16,0 0-6 0,-8 0-8 16,0 0-17-16,0 0-33 15,0 0-46-15,0 0-66 16</inkml:trace>
          <inkml:trace contextRef="#ctx0" brushRef="#br0" timeOffset="77601.9412">1984 11583 168 0,'0'0'84'0,"0"0"-81"16,0 0 41-16,0 0-20 15,0 0-1-15,0-106-9 16,0 81 7-16,0-4 3 16,0-3-6-16,0-1-8 15,-4-2-3-15,0-2-1 16,0 3-3-16,-3 5-1 16,3 11 0-16,4 5 3 15,0 9-1-15,0 4-1 16,0 0-3-16,0 0-3 15,0 10 0-15,0 10 3 16,0 10 7-16,6 8 4 16,3 4 2-16,-1 1-2 0,4-5-2 15,-4 8-5-15,0-7-1 16,0-5-2-16,-4 0-1 16,6-4 0-16,-6-6-1 15,4-2-6-15,-8-5-13 16,4-8-12-16,-4-2-26 15,4-5-22-15,-4-2-25 16,8 0-53-16</inkml:trace>
          <inkml:trace contextRef="#ctx0" brushRef="#br0" timeOffset="77849.1137">2199 11499 202 0,'0'0'26'16,"0"0"-6"-16,0 0 40 16,0 0-5-16,0 0-22 15,15 115-5-15,-11-91-1 16,0 2-1-16,-4-4-12 16,4-6-7-16,-4-2-5 15,0-9-2-15,4-2-5 16,-4 0-12-16,0-3-16 15,0 0-30-15,4-8-20 16,0-13-27-16</inkml:trace>
        </inkml:traceGroup>
        <inkml:traceGroup>
          <inkml:annotationXML>
            <emma:emma xmlns:emma="http://www.w3.org/2003/04/emma" version="1.0">
              <emma:interpretation id="{6A73BF94-65E0-4367-84AE-2CBF5FFF4682}" emma:medium="tactile" emma:mode="ink">
                <msink:context xmlns:msink="http://schemas.microsoft.com/ink/2010/main" type="inkWord" rotatedBoundingBox="5623,10873 7227,10490 7539,11797 5935,12180"/>
              </emma:interpretation>
              <emma:one-of disjunction-type="recognition" id="oneOf1">
                <emma:interpretation id="interp5" emma:lang="pt-BR" emma:confidence="0">
                  <emma:literal>PI</emma:literal>
                </emma:interpretation>
                <emma:interpretation id="interp6" emma:lang="pt-BR" emma:confidence="0">
                  <emma:literal>PT</emma:literal>
                </emma:interpretation>
                <emma:interpretation id="interp7" emma:lang="pt-BR" emma:confidence="0">
                  <emma:literal>papo</emma:literal>
                </emma:interpretation>
                <emma:interpretation id="interp8" emma:lang="pt-BR" emma:confidence="0">
                  <emma:literal>papa</emma:literal>
                </emma:interpretation>
                <emma:interpretation id="interp9" emma:lang="pt-BR" emma:confidence="0">
                  <emma:literal>Po</emma:literal>
                </emma:interpretation>
              </emma:one-of>
            </emma:emma>
          </inkml:annotationXML>
          <inkml:trace contextRef="#ctx0" brushRef="#br0" timeOffset="-8750.1034">4651 10203 233 0,'0'0'4'15,"0"0"43"-15,0 0-12 16,0 0-9-16,36-110-11 15,-18 88-4-15,-2 4 1 16,-4 1 4-16,0 6-3 16,-2 2-8-16,3 6 0 15,-1 3-5-15,4 0-1 16,0 3 1-16,6 15 1 16,2 1 0-16,-1-1 5 15,-3 7-5-15,4-7 1 0,-6 0-1 16,-2-3-1-1,0-3-2-15,-8-3-2 16,0-1-9-16,-1-6-20 0,1-2-31 16,-4 0-42-16</inkml:trace>
          <inkml:trace contextRef="#ctx0" brushRef="#br0" timeOffset="-9184.4105">4741 10577 34 0,'0'0'191'0,"0"0"-190"16,0 0 21-16,0 0 4 15,0 0-9-15,136-82-6 16,-78 82 3-16,-1 0 5 0,-6 18 1 16,-6 8-1-16,-14 3-3 15,-11 3-2-15,-8 0 4 16,-12-2-4-16,0 0 1 15,0-6 3-15,-16-2-5 16,-4-5-3-16,-3 3-2 16,7-6-6-16,0-1-2 15,6-4 0-15,3-4-7 16,6-2-15-16,-3 0-36 16,0-3-43-16,4 0-59 15</inkml:trace>
          <inkml:trace contextRef="#ctx0" brushRef="#br0" timeOffset="-9510.6428">4929 10696 79 0,'0'0'27'0,"0"0"6"16,0 0 14-16,54 120-7 15,-31-88-6-15,-3-2 4 16,1-1-6-16,4 3-6 16,-1-4-2-16,-5 3-2 15,-3-6-10-15,-4 2-2 16,-4-8-1-16,-4 3-3 16,0-6-4-16,-4-3 0 15,0 0-2-15,0-8-2 16,0 3-2-16,-4-8-9 0,-8 0-11 15,0 0-16-15,-10 0-43 16,5-13-47-16</inkml:trace>
          <inkml:trace contextRef="#ctx0" brushRef="#br0" timeOffset="-8429.8574">5594 10632 258 0,'0'0'31'16,"0"0"-31"-16,0 0 28 15,0 0 5-15,0 0-17 16,125-4-10-16,-93-6-6 16,-5 6 0-16,-7-4-9 15,-8 8-23-15,0 0-31 16,-2 0-45-16</inkml:trace>
          <inkml:trace contextRef="#ctx0" brushRef="#br0" timeOffset="-7813.417">6242 10662 199 0,'0'0'7'0,"0"0"14"0,0 0 24 16,74 118 2-16,-46-82-10 15,-2-4-11-15,-2-2 2 16,-6-1-5-16,3-4 0 15,-9-3-6-15,0-5-3 16,-8-4-6-16,-3-8-1 16,2-5-3-16,-3 0 1 15,0 0 3-15,0 0 2 16,0 0-1-16,-8-13-9 16,-12-5-2-16,-1-1-2 15,-1-3 2-15,-2-8-4 16,-6-4 0-16,2-8 1 0,-7-10-3 15,4-6-2-15,4-4-3 16,3-1-4-16,7 0-8 16,15 13-8-16,2 6 2 15,15 11-8-15,17 16 1 16,3 8 13-16,-2 9 22 16,4 0 3-16,-6 21 7 15,-4 12 7-15,-9 6 10 16,-6 3 11-16,-7 6-4 15,-5-5-1-15,0-3-1 16,-13-13-3-16,-5-1-6 16,6-9-6-16,-4-8-6 15,7-3-6-15,5-6-1 16,3 0-1-16,-2 0-6 0,3 0-16 16,0 0-23-16,0 0-34 15,0 0-59-15</inkml:trace>
        </inkml:traceGroup>
      </inkml:traceGroup>
    </inkml:traceGroup>
    <inkml:traceGroup>
      <inkml:annotationXML>
        <emma:emma xmlns:emma="http://www.w3.org/2003/04/emma" version="1.0">
          <emma:interpretation id="{3CB4DFA3-4CB0-42F9-AFBF-C04147323801}" emma:medium="tactile" emma:mode="ink">
            <msink:context xmlns:msink="http://schemas.microsoft.com/ink/2010/main" type="paragraph" rotatedBoundingBox="5713,11981 14166,10278 14556,12215 6103,1391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E39E65FD-DF0C-485D-933D-57A4224E0D3B}" emma:medium="tactile" emma:mode="ink">
              <msink:context xmlns:msink="http://schemas.microsoft.com/ink/2010/main" type="line" rotatedBoundingBox="5713,11981 14166,10278 14556,12215 6103,13919"/>
            </emma:interpretation>
          </emma:emma>
        </inkml:annotationXML>
        <inkml:traceGroup>
          <inkml:annotationXML>
            <emma:emma xmlns:emma="http://www.w3.org/2003/04/emma" version="1.0">
              <emma:interpretation id="{2B06035B-52DF-4975-87B7-96DD6D5030AA}" emma:medium="tactile" emma:mode="ink">
                <msink:context xmlns:msink="http://schemas.microsoft.com/ink/2010/main" type="inkWord" rotatedBoundingBox="5838,12604 7949,12179 8184,13346 6074,13771">
                  <msink:destinationLink direction="with" ref="{009B7E0C-58D8-430C-92A2-BD273DB59F61}"/>
                </msink:context>
              </emma:interpretation>
              <emma:one-of disjunction-type="recognition" id="oneOf2">
                <emma:interpretation id="interp10" emma:lang="pt-BR" emma:confidence="0">
                  <emma:literal>patês</emma:literal>
                </emma:interpretation>
                <emma:interpretation id="interp11" emma:lang="pt-BR" emma:confidence="0">
                  <emma:literal>Patês</emma:literal>
                </emma:interpretation>
                <emma:interpretation id="interp12" emma:lang="pt-BR" emma:confidence="0">
                  <emma:literal>Pareô,</emma:literal>
                </emma:interpretation>
                <emma:interpretation id="interp13" emma:lang="pt-BR" emma:confidence="0">
                  <emma:literal>Iapi</emma:literal>
                </emma:interpretation>
                <emma:interpretation id="interp14" emma:lang="pt-BR" emma:confidence="0">
                  <emma:literal>patê,</emma:literal>
                </emma:interpretation>
              </emma:one-of>
            </emma:emma>
          </inkml:annotationXML>
          <inkml:trace contextRef="#ctx0" brushRef="#br0" timeOffset="-774.1225">4975 12501 112 0,'0'0'29'0,"0"0"37"15,0 0-19-15,0 0-23 16,0 0-7-16,0 0 10 16,39 0 0-16,-23 6-4 15,-3 6 1-15,4-1-5 16,3 14-4-16,0 0 4 16,3 2-1-16,1 11-1 15,-4-1 1-15,2-2-7 0,-2 3-4 16,3-4 2-16,-3-5-2 15,-1-4 0-15,-7-7 1 16,-1-1 2-16,-7-4-2 16,-4-8-2-16,4-1 1 15,-4-4 1-15,0 0 0 16,0 0-2-16,0 0 3 16,0 0-5-16,0 0-4 15,0-4-3-15,0 0-11 16,0 3-9-16,0-3-15 15,0-1-30-15,0-4-63 0,0 5-115 16</inkml:trace>
          <inkml:trace contextRef="#ctx0" brushRef="#br0" timeOffset="-4748.2525">5127 11969 279 0,'0'0'7'15,"0"0"55"-15,0 0-6 16,0 0-27-16,0 0-21 15,0 0-1-15,46-89 1 16,-30 68-2-16,-4 7-1 16,4-1-2-16,-7 2-1 0,5 4 1 15,-2 1-2-15,0 4-1 16,-1 4 0-16,8 0 0 16,-3 0-1-16,8 0-1 15,-5 8 2-15,4 5 0 16,-3-4-4-16,3 4-2 15,-3-4-2-15,-4 2-13 16,-2-3-10-16,2 1-20 16,4 0-27-16,-6-1-29 15</inkml:trace>
          <inkml:trace contextRef="#ctx0" brushRef="#br0" timeOffset="-5162.5454">5221 12105 64 0,'0'0'73'15,"0"0"-63"-15,0 0 49 16,0 0-5-16,0 0-5 0,0 0-7 16,0 0-5-16,81 111-3 15,-61-82-9-15,0-2-4 16,3-3-6-16,-4 2-3 15,-5-5-1-15,3-3-2 16,-9-1-2-16,0-8 0 16,-4 0-1-16,0-6-2 15,-4 0-1-15,0-3 0 16,0 0 2-16,0 0 2 16,0 0-1-16,0 0 2 0,0 0-1 15,-8 0-5 1,-4-12-2-16,-1 0 0 0,-1-5-2 15,-2-1 1-15,1-8-2 16,-7-6-1-16,5-7 1 16,-7-4-7-16,5-3 0 15,8 3 1-15,3 4-3 16,8 6-7-16,0 11 4 16,4 2 0-16,19 2 5 15,8 6 8-15,12 3 2 16,-6 9 1-16,4 0 3 15,-3 3-2-15,-10 20 3 16,-5 6-2-16,-15 1 3 16,-8-1 1-16,0-3 0 15,-4 0 0-15,-19 0 2 0,3-8-2 16,0-6-2 0,7 0-4-16,8-9-1 0,-3 2-1 15,8-5-5-15,-4 0-11 16,4 0-16-16,0 0-33 15,0 0-79-15</inkml:trace>
          <inkml:trace contextRef="#ctx0" brushRef="#br0" timeOffset="-2147.0939">5573 12470 54 0,'0'0'126'15,"0"0"-106"-15,0 0 54 16,0 0-36-16,0 0-14 15,0 0-1-15,69-20 5 16,-26 11-1-16,11-4-5 16,17-7-5-16,18-1-1 15,16-9 1-15,20-10 0 0,8-1-2 16,3-1-3-16,-11-3-1 16,-16 13-4-16,-29 5-7 15,-26 11-1-15,-20 7-10 16,-18 1-15-16,-15 8-24 15,-1 0-23-15,-5 0-69 16,-23 0-94-16</inkml:trace>
          <inkml:trace contextRef="#ctx0" brushRef="#br0" timeOffset="-4440.0313">5770 11784 167 0,'0'0'58'16,"0"0"-45"-16,0 0 46 15,0 0 3-15,-19 114-19 16,19-75-12-16,0 2 4 15,0 1 1-15,8-2-16 16,7-4-7-16,1-2-4 16,4-7-5-16,2-1-3 15,-2-6-1-15,0-4-3 0,3-7-5 16,1-3-8-16,-8-6-21 16,6 0-28-16,-2 0-17 15,0-6-49-15</inkml:trace>
          <inkml:trace contextRef="#ctx0" brushRef="#br0" timeOffset="-1613.7166">6157 12525 183 0,'0'0'23'0,"0"0"15"16,0 0 23-16,0 0-28 15,0 0-14-15,0 0-1 16,66-20 3-16,-47 25 0 16,-3 10-2-16,3 2-5 0,-3 1-1 15,-1-1-1 1,-7-5-7-16,-4-6-2 0,0 2-3 16,0-8 0-16,-4 0 0 15,4 0 0-15,-4 0-1 16,0 0 0-16,4-10 1 15,0-10-6-15,1-2-4 16,9-4-4-16,1 2-4 16,1-2-9-16,10 4-3 15,3 1 3-15,5 8 8 16,-2 2 13-16,3 5 6 16,1 3 10-16,-2 3 12 0,-4 0 1 15,-5 3 2 1,-5 9-6-16,-8 6-3 0,-4-6-4 15,-2-3-4-15,-2 0-4 16,-4-1-4-16,4-3-7 16,-4-5-20-16,0 4-45 15,0-4-104-15</inkml:trace>
          <inkml:trace contextRef="#ctx0" brushRef="#br0" timeOffset="-4088.7765">6094 12109 157 0,'0'0'67'15,"0"0"-30"-15,0 0 33 16,0 0-22-16,0 0-13 15,-20-113-12-15,20 81-3 0,-8 0-6 16,4-2-5-16,-9 3-5 16,8 3-4-16,1 10 0 15,0 5 0-15,0 5 0 16,4 8 0-16,0 0-2 16,0 0-5-16,0 21 3 15,4 3 4-15,12 7 5 16,2 4 3-16,2-2 0 15,1-4 4-15,1 1 1 16,-2-8-6-16,-5-1-3 16,0-10-4-16,-3-2 0 0,-4-9-5 15,-4 0-14 1,4 0-22-16,0 0-41 0,-3-6-61 16</inkml:trace>
          <inkml:trace contextRef="#ctx0" brushRef="#br0" timeOffset="-3901.6513">6312 11941 284 0,'0'0'16'0,"0"0"55"16,0 0-27-16,0 0-10 15,0 0-26-15,0 0-6 16,121-52-2-16,-97 39-9 0,-2 0-35 15,-2 0-60-15,-4-2-98 16</inkml:trace>
          <inkml:trace contextRef="#ctx0" brushRef="#br0" timeOffset="-3053.7376">6414 11610 320 0,'0'0'10'0,"0"0"43"16,0 0-22-16,0 0-13 0,59-105-11 15,-37 85-3 1,-2-1 3-16,-10 5-4 0,3 7 0 15,-5 5-3 1,-4 4 0-16,4 0-4 0,0 0 0 16,5 0 2-16,4 13 1 15,7 3-1-15,-8 2 2 16,7-1 0-16,-3-5-3 16,-4 0-5-16,-3 2-14 15,4-7-20-15,-9-1-51 16,0 1-82-16</inkml:trace>
          <inkml:trace contextRef="#ctx0" brushRef="#br0" timeOffset="-3406.3005">6612 11841 128 0,'0'0'20'15,"0"0"34"-15,0 0 13 16,63 96-15-16,-47-69-10 16,1 3-3-16,0-3-1 15,-5-1-3-15,-4-7-7 0,-4-2-8 16,0-8-6-16,0-5-7 16,-4-4-1-16,1 0 0 15,-1 0 1-15,0 0 0 16,0 0 0-16,0-4-4 15,0-9-3-15,-9-2 0 16,-3-7-3-16,-4-4 0 16,-5-3-2-16,0-12-2 15,-6 0 0-15,3-5-6 16,0 4 0-16,6 0-1 16,6 6-1-16,8 13-13 15,4 0 6-15,0 14-7 16,13 2 6-16,8 7 16 0,7 0 7 15,3 3 1-15,-3 15 4 16,-2 0 6-16,-2 2 4 16,-8 1 1-16,-12 4 0 15,-4-3 1-15,0-4-3 16,0-1-3-16,-4-6-5 16,-12 2-5-16,4-4-1 15,-5-1-7-15,8-4-11 16,1-3-14-16,0-1-25 15,4 0-25-15,4 0-37 16</inkml:trace>
          <inkml:trace contextRef="#ctx0" brushRef="#br0" timeOffset="-2625.4352">6757 11482 211 0,'0'0'3'0,"0"0"38"0,0 0-1 16,0 0-2-16,0 0-5 15,0 0 3-15,117 101 0 16,-86-61 2-16,1 5-9 16,-2-1-6-16,-2-8-5 15,-5 0-6-15,-15-7-6 16,4-3-5-16,-12-6-1 15,0 1-3-15,0 1-11 16,0-6-6-16,-16 3-24 16,-10-4-44-16,5-3-60 15</inkml:trace>
        </inkml:traceGroup>
        <inkml:traceGroup>
          <inkml:annotationXML>
            <emma:emma xmlns:emma="http://www.w3.org/2003/04/emma" version="1.0">
              <emma:interpretation id="{F3D5E334-D126-4D57-9B8E-292185C51045}" emma:medium="tactile" emma:mode="ink">
                <msink:context xmlns:msink="http://schemas.microsoft.com/ink/2010/main" type="inkWord" rotatedBoundingBox="8633,11393 14166,10278 14556,12215 9023,13330"/>
              </emma:interpretation>
              <emma:one-of disjunction-type="recognition" id="oneOf3">
                <emma:interpretation id="interp15" emma:lang="pt-BR" emma:confidence="0">
                  <emma:literal>41/41:0-89</emma:literal>
                </emma:interpretation>
                <emma:interpretation id="interp16" emma:lang="pt-BR" emma:confidence="0">
                  <emma:literal>41/41-0-89</emma:literal>
                </emma:interpretation>
                <emma:interpretation id="interp17" emma:lang="pt-BR" emma:confidence="0">
                  <emma:literal>4141:-0-89</emma:literal>
                </emma:interpretation>
                <emma:interpretation id="interp18" emma:lang="pt-BR" emma:confidence="0">
                  <emma:literal>41/41:-0-89</emma:literal>
                </emma:interpretation>
                <emma:interpretation id="interp19" emma:lang="pt-BR" emma:confidence="0">
                  <emma:literal>41141:-0-89</emma:literal>
                </emma:interpretation>
              </emma:one-of>
            </emma:emma>
          </inkml:annotationXML>
          <inkml:trace contextRef="#ctx0" brushRef="#br0" timeOffset="80193.4233">8527 11277 179 0,'0'0'22'16,"0"0"16"-16,0 0-3 16,0 0 7-16,0 0-2 0,0 0-5 15,21-98-3 1,-21 83 4-16,0-3-13 0,0-4-5 15,0-8-11-15,0-3 2 16,-9-1-3-16,1 0-4 16,-4-1 0-16,4 7-2 15,0 5 2-15,4 11-2 16,4 8 0-16,0 4 0 16,0 0-2-16,0 0-1 15,0 22 3-15,0 6 1 16,8 11 3-16,4 4 4 15,0-2 1-15,1 7 4 16,1-3-4-16,-6-1-5 0,0-2 0 16,-4-5-1-16,-4-5-3 15,0-12 0-15,4-2-4 16,-4-14-9-16,4 0-12 16,4-4-20-16,5-4-25 15,8-13-49-15,-1-8-71 16</inkml:trace>
          <inkml:trace contextRef="#ctx0" brushRef="#br0" timeOffset="80415.5738">8782 11239 92 0,'0'0'88'0,"0"0"-54"15,0 0 31-15,30 119-4 16,-18-88-11-16,-7-3-13 15,3-2-4-15,-2-5-11 16,1-3-6-16,-3-6-12 16,0-7-4-16,0-2 0 15,-4-3-11-15,4 0-25 16,8-11-36-16,4-12-59 16,7-6-111-16</inkml:trace>
          <inkml:trace contextRef="#ctx0" brushRef="#br0" timeOffset="80767.8258">9030 10773 262 0,'0'0'36'15,"0"0"-28"-15,0 0 14 16,0 0 33-16,0 0-8 15,11 131-11-15,-11-94-5 16,0 2-4-16,0-5-10 16,-4-1-6-16,1-11-4 15,-1 0-5-15,4-10-2 16,0-3 0-16,0-5 0 16,0 0-4-16,0-4-5 0,11 0-6 15,9 0 1-15,7 0 6 16,1 0-6-16,-3 0-8 15,8 0-2-15,-9 0-3 16,3-4-3-16,-10 0-21 16,-1-1 0-16,1 1-13 15,-5 1-22-15,-4-6-20 16</inkml:trace>
          <inkml:trace contextRef="#ctx0" brushRef="#br0" timeOffset="81023.0065">9330 10967 87 0,'0'0'50'16,"0"0"22"-16,0 0 1 0,0 0-21 16,0 0-23-16,0 0-12 15,8-5 15-15,-4 23 13 16,0 4-14-16,0 12-5 16,8-1-7-16,-4 5 3 15,1-3-9-15,4-3-9 16,-1-5-3-16,0-5-1 15,-4-6-2-15,1-7-10 16,-1-9-19-16,2 0-10 16,-2 0-5-16,0-9-22 15,-4-16-20-15,4 3-16 16,-4-4-30-16</inkml:trace>
          <inkml:trace contextRef="#ctx0" brushRef="#br0" timeOffset="81284.1901">9500 10930 37 0,'0'0'106'16,"0"0"-83"-16,0 0 52 16,0 0-15-16,0 0 2 15,46 97-11-15,-42-65-6 16,-1 0-6-16,-3 1-8 16,0-6-12-16,0-3-2 15,0 1-8-15,0-7-4 16,0-6-1-16,0-3-2 15,0 4-2-15,0-3 0 16,0-6-3-16,0 5-5 16,0-9-9-16,1 0-7 0,9 2-14 15,-2-2-14-15,0 0-11 16,0 0-33-16,-4 0-27 16</inkml:trace>
          <inkml:trace contextRef="#ctx0" brushRef="#br0" timeOffset="81950.6604">9572 11236 55 0,'0'0'27'16,"0"0"39"-16,0 0-3 16,0 0-3-16,0 0-17 15,0 0-9-15,29 3 4 16,-22-3-8-16,-2 0-8 0,-2 0-1 16,3 0-4-16,-2 0-1 15,4 0-2-15,8-3 0 16,0 3-3-16,11-2-2 15,-2-2-1-15,8 1 0 16,-8-3-2-16,1 3-3 16,-10-1-1-16,-12 4-1 15,0 0-1-15,-4-4 0 16,0 4-6-16,0 0-15 16,-12 0-20-16,0 0-3 15,-2 0-16-15,6-1-30 16,3-3-17-16,5-5-26 15</inkml:trace>
          <inkml:trace contextRef="#ctx0" brushRef="#br0" timeOffset="82249.8727">9759 10939 195 0,'0'0'27'15,"0"0"9"-15,0 0 37 16,0 0-8-16,8 93-16 15,0-52-12-15,4 11 1 16,-3 2-8-16,5 1 1 16,-2-5-3-16,-5-6-10 15,1-5-6-15,-2-6-4 0,0 1-4 16,-2-7 0 0,3-6 1-16,-3-4-1 15,0-5-1-15,-4-9-2 0,0 2 0 16,0-1-1-16,4-4 0 15,-4 0-6-15,0 0-18 16,0-4-5-16,0-4-39 16,4 2-53-16,-4 6-107 15</inkml:trace>
          <inkml:trace contextRef="#ctx0" brushRef="#br0" timeOffset="1270.8884">7965 10626 247 0,'0'0'4'15,"0"0"40"-15,0 0 1 0,0 0-4 16,0 0-5-16,0 0 2 16,4 99-6-16,-27-56-4 15,-4 0-7-15,-12-1-10 16,3 0-1-16,-2-5-4 16,4-6 1-16,13-5-2 15,5-10-1-15,4-3-1 16,7-8 0-16,5-1-3 15,0 1 0-15,0-2 0 16,9-2 0-16,11 7 1 16,1 0 2-16,13 4 0 15,-9 9-1-15,4 1-1 16,-1 0 1-16,-1 6 0 0,1 3 5 16,-2-1-1-16,-2-5-3 15,-7 1 1-15,5-6-4 16,-10 3 0-16,-8-12-1 15,3-6-4-15,-7-1-16 16,0-4-27-16,0 0-37 16,-7 4-88-16,-17-4-46 15</inkml:trace>
          <inkml:trace contextRef="#ctx0" brushRef="#br0" timeOffset="1653.1574">7868 11398 133 0,'0'0'100'15,"0"0"-52"-15,0 0 34 16,0 0-15-16,0 0-22 16,0 0-13-16,105 66-9 15,-81-57 8-15,3 3-20 16,-7-6-7-16,-9-3-4 16,-1 0-2-16,-6-3-16 15,-4 2-21-15,0 1-39 16,0 0-59-16,-10 3-70 15</inkml:trace>
          <inkml:trace contextRef="#ctx0" brushRef="#br0" timeOffset="3597.5334">9989 10093 213 0,'0'0'1'16,"0"0"7"-16,0 0 11 15,0 0 9-15,0 0-13 16,0 0 4-16,20 66 16 16,14-14-3-16,16 7 0 0,13 10-9 15,8 8-1 1,3 7-3-16,-2 13-3 0,-10 7 4 16,-7 6-9-16,-14 5-5 15,-13 9 3-15,-9-4 2 16,-15-1 0-16,-4-8 0 15,-4-12 1-15,-26-6 3 16,-3-8-4-16,-9-9 3 16,4-7-3-16,9-11 1 15,7-11-5-15,11-10-2 16,7-7-3-16,4-12-1 16,0-5-1-16,0-9 0 15,3-4-4-15,9 0-6 16,10-4-7-16,3-18-22 15,9-11-30-15,2-5-67 16,-2-9-74-16</inkml:trace>
          <inkml:trace contextRef="#ctx0" brushRef="#br0" timeOffset="3883.7685">11061 11018 358 0,'0'0'8'0,"0"0"-7"0,0 0 30 15,0 0 2-15,0 0 5 16,0 0-19-16,105-13-10 15,-67 8-4-15,-1-2-5 16,-9 1-4-16,-6 3-15 16,-10 3-35-16,-8 0-47 15,-4 0-39-15</inkml:trace>
          <inkml:trace contextRef="#ctx0" brushRef="#br0" timeOffset="4086.9137">11174 11187 158 0,'0'0'38'16,"0"0"18"-16,0 0-2 16,0 0-5-16,0 0-16 15,0 0-16-15,84 27-12 16,-55-41-5-16,3-3-21 16,3 0-66-16,-2 2-103 15</inkml:trace>
          <inkml:trace contextRef="#ctx0" brushRef="#br0" timeOffset="4517.2312">11865 11050 282 0,'0'0'5'16,"0"0"38"-16,0 0 10 16,0 0-4-16,0 0-15 15,127 37-13-15,-89-37-6 16,7-9-4-16,-12-14-6 16,1 3-3-16,-9-6 0 0,-8 1-2 15,-5-1 0 1,-8 4 0-16,-4-2 0 0,0-2-3 15,-4-3 3-15,-20-3-2 16,-10 0 0-16,-9-2-3 16,-6 0 4-16,0 10-1 15,-2 2 0-15,9 13 2 16,-1 9 0-16,7 0 0 16,2 12 1-16,6 11-1 15,-1 1 0-15,11 6 4 16,3 0-2-16,5 0-2 15,6-1 0-15,4 5 0 16,0 1-1-16,3-2-8 16,19 6-14-16,0 4-19 15,11-6-37-15,3-6-52 16</inkml:trace>
          <inkml:trace contextRef="#ctx0" brushRef="#br0" timeOffset="4759.3946">12462 10975 273 0,'0'0'18'15,"0"0"-18"-15,0 0 29 0,0 0 3 16,0 0-14-16,109 107-5 15,-90-82 0-15,0-7-13 16,-1-1 0-16,3-8-20 16,-9-3-28-16,4-6-132 15</inkml:trace>
          <inkml:trace contextRef="#ctx0" brushRef="#br0" timeOffset="5270.7515">12773 10711 231 0,'0'0'23'0,"0"0"-5"16,0 0 9-16,0 0 14 0,125 51-11 16,-89-24-4-16,2-3 3 15,1-1 3-15,-14 3-16 16,-5-6-9-1,-7-2-4-15,-9-5-3 0,-4 0-4 16,0-7-3-16,-8 3 4 16,-18-5 3-16,-2 0-1 15,-9-4-8-15,7 0 1 16,-3-4 3-16,8-9-1 16,4-6 4-16,7 1-3 15,6 1 1-15,8-4 0 16,0-2 1-16,0-1 0 0,14-9 0 15,8 2 3-15,5-8 3 16,-2-2-1-16,0-2-1 16,-9 2 4-16,-6-2 0 15,-6 8 6 1,-4 2 4-16,0 3-2 0,-14 8 2 16,-10 10-3-16,-14 8-5 15,-7 4-1-15,-3 4-4 16,4 17 0-16,1 5-2 15,6 6 0-15,16-5 0 16,13 6-2-16,4-6-4 16,4 0-8-16,8-9-10 0,12 1-26 15,10-12-60-15,8-7-113 16</inkml:trace>
          <inkml:trace contextRef="#ctx0" brushRef="#br0" timeOffset="5606.9875">13352 10445 295 0,'0'0'24'16,"0"0"-13"-16,0 0 15 15,-117 9 8-15,84 8-12 0,7-2-12 16,11 3-3-1,14 3 0-15,1-3-6 0,0 7-1 16,30 1-3-16,-1 3 3 16,13 1 0-16,0-1-1 15,-9 5 1-15,5 0 1 16,-13-7 3-16,-4 3 1 16,-9-12 0-16,-8-4 0 15,-4 4 4-15,-4-6 4 16,-21 1-2-16,0-4-11 15,5 0 0-15,1-2-19 16,7 3-46-16,4-6-102 16</inkml:trace>
        </inkml:traceGroup>
      </inkml:traceGroup>
    </inkml:traceGroup>
  </inkml:traceGroup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5-04T02:53:58.487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09B7E0C-58D8-430C-92A2-BD273DB59F61}" emma:medium="tactile" emma:mode="ink">
          <msink:context xmlns:msink="http://schemas.microsoft.com/ink/2010/main" type="inkDrawing" rotatedBoundingBox="5633,12690 7954,11669 8350,12569 6028,13589" semanticType="scratchOut" shapeName="Other">
            <msink:sourceLink direction="with" ref="{2B06035B-52DF-4975-87B7-96DD6D5030AA}"/>
          </msink:context>
        </emma:interpretation>
      </emma:emma>
    </inkml:annotationXML>
    <inkml:trace contextRef="#ctx0" brushRef="#br0">4780 12221 73 0,'0'0'96'0,"0"0"-94"16,0 0 36-16,0 0-9 16,0 0 8-16,0 0-2 0,46 64-3 15,-22-40 2-15,3-2-8 16,1 8-7-16,2-1 3 15,2 4-9-15,3 3-2 16,-7-3-2-16,6 0-4 16,-6 6-2-16,-1-8 2 15,-3-2-2-15,-8-5 0 16,-2-3-3-16,-10-8 2 16,0-8 1-16,-4-1-3 15,0-4 3-15,0 4 0 0,0-4 3 16,0 0-2-16,0 0 3 15,0-4 0-15,0-16-4 16,0-12-3-16,-4 0 0 16,-9-11 0-16,4-2 0 15,-11-3 0-15,-7-9-1 16,-5-2-1-16,-2-5 0 16,-2-2 2-16,-3-2-4 15,2 8 2-15,8 5 0 16,5 4 2-16,5 9 0 15,7 4 2-15,0 7-1 16,8 5 0-16,4 4-1 16,0 3 0-16,0 1 0 15,8 1 0-15,16 1-1 16,7 2 1-16,11 2 0 0,10-3 1 16,17 1-1-16,10-7 1 15,22-5 0-15,10-5 2 16,27-1 1-16,17-4 1 15,15-6-1-15,5 0-2 16,1-1 1-16,-5-2 0 16,-12 1-1-16,-18 2 1 15,-20 5-3-15,-24 5 1 16,-18 8-1-16,-17 6 0 16,-15 9 0-16,-20 5 0 15,-8 4-1-15,-11 0-4 16,-8 0 0-16,0 8 5 0,0 5-1 15,0 1 2-15,4-1 0 16,0-1 0-16,-4-3-1 16,8 3 1-16,-3-3 2 15,3 6-2-15,6-1 0 16,-6 11 2-16,3 1-2 16,1 1 3-16,0 10-2 15,3-2 2-15,-3-1-1 16,4-2-2-16,-7-5-1 15,2-6 0-15,-7-10 0 16,3-5 0-16,-7-1 0 16,3-5-2-16,-3 0-4 15,0 0-7-15,0 0-19 16,-3-9-62-16,-20 0-70 16</inkml:trace>
  </inkml:traceGroup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5-04T02:54:42.839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9686CE6-2CCC-4392-81BF-7064F88CFBFB}" emma:medium="tactile" emma:mode="ink">
          <msink:context xmlns:msink="http://schemas.microsoft.com/ink/2010/main" type="writingRegion" rotatedBoundingBox="6432,14492 8748,14739 8644,15721 6327,15474"/>
        </emma:interpretation>
      </emma:emma>
    </inkml:annotationXML>
    <inkml:traceGroup>
      <inkml:annotationXML>
        <emma:emma xmlns:emma="http://www.w3.org/2003/04/emma" version="1.0">
          <emma:interpretation id="{500E61F8-0B32-4B9B-A566-0F8A8813C9F4}" emma:medium="tactile" emma:mode="ink">
            <msink:context xmlns:msink="http://schemas.microsoft.com/ink/2010/main" type="paragraph" rotatedBoundingBox="6432,14492 8748,14739 8644,15721 6327,1547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E3F2AFA-D56A-44A1-BC56-C37A313DF900}" emma:medium="tactile" emma:mode="ink">
              <msink:context xmlns:msink="http://schemas.microsoft.com/ink/2010/main" type="line" rotatedBoundingBox="6432,14492 8748,14739 8644,15721 6327,15474"/>
            </emma:interpretation>
          </emma:emma>
        </inkml:annotationXML>
        <inkml:traceGroup>
          <inkml:annotationXML>
            <emma:emma xmlns:emma="http://www.w3.org/2003/04/emma" version="1.0">
              <emma:interpretation id="{98C1C380-6CBF-4A2C-976B-5E6D5ABBC9DD}" emma:medium="tactile" emma:mode="ink">
                <msink:context xmlns:msink="http://schemas.microsoft.com/ink/2010/main" type="inkWord" rotatedBoundingBox="6432,14492 8748,14739 8644,15721 6327,15474"/>
              </emma:interpretation>
              <emma:one-of disjunction-type="recognition" id="oneOf0">
                <emma:interpretation id="interp0" emma:lang="pt-BR" emma:confidence="0">
                  <emma:literal>0:512</emma:literal>
                </emma:interpretation>
                <emma:interpretation id="interp1" emma:lang="pt-BR" emma:confidence="0">
                  <emma:literal>0,5/2</emma:literal>
                </emma:interpretation>
                <emma:interpretation id="interp2" emma:lang="pt-BR" emma:confidence="0">
                  <emma:literal>015/2</emma:literal>
                </emma:interpretation>
                <emma:interpretation id="interp3" emma:lang="pt-BR" emma:confidence="0">
                  <emma:literal>0,512</emma:literal>
                </emma:interpretation>
                <emma:interpretation id="interp4" emma:lang="pt-BR" emma:confidence="0">
                  <emma:literal>075/2</emma:literal>
                </emma:interpretation>
              </emma:one-of>
            </emma:emma>
          </inkml:annotationXML>
          <inkml:trace contextRef="#ctx0" brushRef="#br0">5594 14513 137 0,'0'0'15'15,"0"0"-5"-15,0 0 26 0,0 0 5 16,0 0-7-16,0 0-1 15,67 77-5-15,-43-77-3 16,-2 0 2-16,2 0-5 16,-4-12-1-16,3-11-9 15,-3-1 0-15,-4-2-3 16,-7-3-3-16,0 2-4 16,-5-1 0-16,-4-2 1 15,0-1-2-15,-4 1 0 16,-18 2-1-16,-2-3-1 15,-11 6-2-15,-10-5-1 16,4 10 1-16,-6 6-7 16,-3 10 6-16,-1 4 0 0,7 0 1 15,6 14 3-15,7 5 0 16,7 3 3-16,13 7-3 16,3 2 0-16,8 1 0 15,0 8 0-15,0-2 0 16,19 4 0-16,7 0 1 15,3-2 0-15,-4-3-1 16,0-3-1-16,-5-4-15 16,-6-9-25-16,-1-4-29 15,-1-9-50-15</inkml:trace>
          <inkml:trace contextRef="#ctx0" brushRef="#br0" timeOffset="1082.7714">6040 14474 184 0,'0'0'5'0,"0"0"27"16,0 0 19-16,0 0-15 0,0 0-11 16,26 120 1-1,-18-91-4-15,0-3-12 0,0-1-1 16,0-3-3-16,0-6-4 16,-3-7-2-16,-1-4 0 15,-1-1-9-15,-3-4-23 16,7 0-40-16,-7-9-60 15</inkml:trace>
          <inkml:trace contextRef="#ctx0" brushRef="#br0" timeOffset="1466.039">6153 14109 242 0,'0'0'17'0,"0"0"-15"16,0 0 9-16,0 0 5 15,0 0 10-15,0 0-3 16,50 83 3-16,-34-55 1 16,-7 1-4-16,5-2-12 15,-2-2-6-15,-4-5-2 16,-1-7-3-16,-3 0 0 15,4-4-3-15,-4-5-12 16,-2-4-29-16,4 0-44 16,1 0-52-16</inkml:trace>
          <inkml:trace contextRef="#ctx0" brushRef="#br0" timeOffset="1946.3868">6483 13980 213 0,'0'0'2'0,"0"0"21"16,0 0 30-16,0 0-13 0,0 0-20 15,0 0 2-15,-17-39 4 16,8 39-10-16,-3 12-4 15,-8 9-8-15,-3 4 3 16,3 1-2-16,4-1 2 16,9 1-1-16,-3-6-3 15,9 2-3-15,1 0 0 16,0-5 0-16,0-1 0 16,5-2-4-16,20-5-1 15,3 0-5-15,11-3-8 16,-1-1 1-16,0 3-2 15,-1 5 6-15,-5-1 10 16,-6 6 1-16,-6-1 2 0,-8 1 2 16,-6-1-1-1,-6 3 8-15,0 1 7 0,-18-3 3 16,-6 4-1-16,-10-1-5 16,6-6-4-16,-3-1 1 15,11-2 2-15,4-3-7 16,7-6-3-16,8-1-2 15,1 2-2-15,0-4-9 16,1 0-15-16,24 0-20 16,1-9-34-16,11-12-97 15</inkml:trace>
          <inkml:trace contextRef="#ctx0" brushRef="#br0" timeOffset="2438.7295">6975 13834 82 0,'0'0'238'16,"0"0"-235"-16,0 0 18 16,0 0 8-16,0 0-2 15,-20 98 2-15,3-39 7 16,4 13 3-16,-7 9-12 15,-2 4-1-15,9-2-8 0,-7 0-2 16,4-7-5 0,2-3-4-16,2-10-1 0,4-9-4 15,0-10-1-15,4-11-1 16,0-11 0-16,0-4 0 16,0-11-3-16,4 1-8 15,0-4-15-15,0-3-13 16,0-1-7-16,0 0-24 15,0 0-20-15,0-1-50 16</inkml:trace>
          <inkml:trace contextRef="#ctx0" brushRef="#br0" timeOffset="2976.1091">7072 14471 183 0,'0'0'58'0,"0"0"-37"16,0 0 53-16,0 0-27 15,0 0-20-15,0 0-4 16,32-22 4-16,-19 18-9 16,13-5-9-16,1 3-5 15,4-7-3-15,5 3 0 16,-2-2-1-16,-6 4 0 15,-1 7 0-15,-7 1 0 16,-8 0-3-16,-2 9-3 16,-6 13 5-16,-4 6 1 15,0 10 10-15,-21 10 1 0,4-7-4 16,1 3 4-16,3-5-3 16,3-7 2-16,8-7 0 15,2-3-3-15,0-9-3 16,0 0-2-16,10-8 2 15,9-1 0-15,1-2 3 16,10-2 0-16,-2 0-2 16,3 0 1-16,1-2-1 15,2-11-2-15,0-4-1 16,3-1-2-16,-4 2 0 0,-4 3-6 16,-11 0-14-1,-8 8-30-15,-9 5-20 0,-1 0-80 16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5-03T00:13:53.700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-1 0 24 0,'0'0'48'16,"0"0"-2"-16,0 0-1 15,0 0-9-15,0 0-8 0,0 0-13 16,0 73-11 0,0-73-4-16,0 0-8 0,0 0-16 15,0 8-32-15,0 0-65 16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5-04T02:55:28.765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7F7A946-EF97-47FF-AE36-DAF46A02DE99}" emma:medium="tactile" emma:mode="ink">
          <msink:context xmlns:msink="http://schemas.microsoft.com/ink/2010/main" type="inkDrawing" rotatedBoundingBox="15185,17830 15582,10063 15911,10080 15513,17847" semanticType="verticalRange" shapeName="Other">
            <msink:sourceLink direction="with" ref="{5F451F9A-2366-4122-8B92-45BA0699B4E8}"/>
            <msink:sourceLink direction="with" ref="{A2DDC0C0-1088-47DF-8E75-152AACE2EB59}"/>
            <msink:sourceLink direction="with" ref="{5F461094-4B55-40D1-BD54-1C721E453024}"/>
            <msink:sourceLink direction="with" ref="{27944813-5A05-4843-A936-6BDB238A9B58}"/>
            <msink:sourceLink direction="with" ref="{2093E4EE-53C2-499D-B812-818363918D5E}"/>
            <msink:sourceLink direction="with" ref="{91CE91A2-9FDA-40EA-AABF-48CB1E8FCA39}"/>
          </msink:context>
        </emma:interpretation>
      </emma:emma>
    </inkml:annotationXML>
    <inkml:trace contextRef="#ctx0" brushRef="#br0">431-1 106 0,'0'0'4'16,"0"0"6"-16,0 0 18 16,0 0-3-16,0 0-3 15,0 0-5-15,-8-6-10 16,8 6 0-16,0 5 5 0,-2 8 14 16,-2 13 1-16,-4 9-2 15,-2 6 0-15,0 7-9 16,2 12 1-16,4 7-4 15,-2 9-1-15,2 9-3 16,4 0 0-16,0 4 1 16,0 4-5-16,0 5 0 15,0 13-2-15,0 3-2 16,0 6-1-16,0-2 0 16,0 1 2-16,-8 5-2 15,-7 3 0-15,-2 5 2 16,-10 2-2-16,3-1 0 15,-10-10-2-15,6-5 2 16,-3-3 2-16,3-12-1 0,3-2 0 16,5-9 2-16,7-1 4 15,5-7 1-15,8-2-1 16,0-3 0-16,0 0-2 16,12-3 0-16,8-6-3 15,6-4-1-15,0-3 0 16,7-13-1-16,-4-10 2 15,4-16 0-15,-5-3-1 16,-1-8 1-16,-7-12-2 16,-7 3 0-16,-5-4 0 15,-4 0 1-15,-1 0 1 16,-2 0 0-16,-1 0 0 16,0 0 3-16,0 0-2 0,0-5-2 15,0-3 0 1,0 4-1-16,-1-1 0 0,-6 1 0 15,2-1-1-15,-3 1-2 16,-4 0-5-16,-4 4-6 16,-7 0 4-16,-1 0 5 15,-2 0-3-15,-1 0 2 16,2 13 6-16,-4 0 0 16,7 0 0-16,-4-4 0 15,6 7 0-15,4 1 0 16,1-2 0-16,3 3 0 15,4 0 0-15,2-4 0 16,0 6 0-16,3 2 0 16,3 2 0-16,0 2 0 0,0 7 1 15,0 2-1-15,0-2 2 16,0 10-2-16,3-3 0 16,5 5 1-16,2 2 0 15,0 0 0-15,0 4 1 16,-1 3 0-16,-5 7 1 15,0 6-2-15,0 6 1 16,0 12 0-16,-4 4-2 16,0 13 1-16,0 21-1 15,0 5 0-15,0 12 0 16,-8 6 0-16,0 0-1 16,4-1-1-16,-5-4 1 0,7-13-1 15,0-2 2-15,2-7 0 16,0 0 0-16,0 8 1 15,0 4 0-15,0 1-1 16,0 1 1-16,0-5-1 16,0-12 1-16,0-7-1 15,0-12 0-15,-6-5 2 16,-2-6 0-16,0-11-1 16,2-2 1-16,1-9 1 15,-3-4 0-15,4-6 0 16,-6-7 0-16,6-5 0 15,-1-7-1-15,2-10-1 16,2-11 0-16,-2-2-1 16,3-12 1-16,0 0-1 0,0 0-3 15,0 0-7-15,0 0-8 16,0-12-11-16,0 3-20 16,0-5-15-16,0 3-34 15,0 2-32-15</inkml:trace>
  </inkml:traceGroup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5-04T02:53:11.157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947DAFB-19AA-4C2E-BEC6-3C7B07B057B8}" emma:medium="tactile" emma:mode="ink">
          <msink:context xmlns:msink="http://schemas.microsoft.com/ink/2010/main" type="writingRegion" rotatedBoundingBox="14293,4733 27623,6077 27034,11924 13704,10579"/>
        </emma:interpretation>
      </emma:emma>
    </inkml:annotationXML>
    <inkml:traceGroup>
      <inkml:annotationXML>
        <emma:emma xmlns:emma="http://www.w3.org/2003/04/emma" version="1.0">
          <emma:interpretation id="{33298B4D-E34F-4743-A28E-BDAA6B64C5D5}" emma:medium="tactile" emma:mode="ink">
            <msink:context xmlns:msink="http://schemas.microsoft.com/ink/2010/main" type="paragraph" rotatedBoundingBox="14293,4733 22366,5547 22225,6941 14153,612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CC678B0-E3D4-4D30-B2CB-103E8022EEA5}" emma:medium="tactile" emma:mode="ink">
              <msink:context xmlns:msink="http://schemas.microsoft.com/ink/2010/main" type="line" rotatedBoundingBox="14293,4733 22366,5547 22225,6941 14153,6127"/>
            </emma:interpretation>
          </emma:emma>
        </inkml:annotationXML>
        <inkml:traceGroup>
          <inkml:annotationXML>
            <emma:emma xmlns:emma="http://www.w3.org/2003/04/emma" version="1.0">
              <emma:interpretation id="{6D35296C-5140-4C23-B14B-AD6ADE4E5AAE}" emma:medium="tactile" emma:mode="ink">
                <msink:context xmlns:msink="http://schemas.microsoft.com/ink/2010/main" type="inkWord" rotatedBoundingBox="14320,4722 17134,5255 16880,6593 14066,6060"/>
              </emma:interpretation>
              <emma:one-of disjunction-type="recognition" id="oneOf0">
                <emma:interpretation id="interp0" emma:lang="pt-BR" emma:confidence="0">
                  <emma:literal>pra</emma:literal>
                </emma:interpretation>
                <emma:interpretation id="interp1" emma:lang="pt-BR" emma:confidence="0">
                  <emma:literal>pape</emma:literal>
                </emma:interpretation>
                <emma:interpretation id="interp2" emma:lang="pt-BR" emma:confidence="0">
                  <emma:literal>p.a</emma:literal>
                </emma:interpretation>
                <emma:interpretation id="interp3" emma:lang="pt-BR" emma:confidence="0">
                  <emma:literal>p.p.</emma:literal>
                </emma:interpretation>
                <emma:interpretation id="interp4" emma:lang="pt-BR" emma:confidence="0">
                  <emma:literal>fá</emma:literal>
                </emma:interpretation>
              </emma:one-of>
            </emma:emma>
          </inkml:annotationXML>
          <inkml:trace contextRef="#ctx0" brushRef="#br0">-6146-6334 277 0,'0'0'2'15,"0"0"-2"-15,0 0 8 16,134-52 5-16,-71 52-3 16,-1 0 7-16,1 6 7 15,-10 17-3-15,-11 10-12 16,-12 2-2-16,-9 4 1 15,-13 0 0-15,-8-3 2 0,-4-1 1 16,-27 0 1 0,-5-6-1-16,-2-3-1 0,-1-6-2 15,11-7-4-15,3-3-3 16,12-2-1-16,5-4-4 16,4-4-8-16,4 1-14 15,0-1-23-15,0 0-15 16,5 0-33-16</inkml:trace>
          <inkml:trace contextRef="#ctx0" brushRef="#br0" timeOffset="484.3383">-6321-6765 289 0,'0'0'5'0,"0"0"28"0,0 0 13 16,0 0-16-16,0 0-8 16,0 0-13-1,33-98 3-15,-12 67 2 0,0-1-2 16,3 3-5-16,2 3 0 16,-5 5-1-16,0 6-1 15,-9 9-1-15,0 6-4 16,0 0-1-16,1 3 1 15,9 15 2-15,-9 7-2 16,3 0 3-16,1-3 2 16,-1-5-2-16,-3-2-2 15,-1-2-1-15,-4-4 1 0,1-1-2 16,3-2 1 0,-8-2-9-16,4 0-36 0,-2-4-50 15,2 0-67-15</inkml:trace>
          <inkml:trace contextRef="#ctx0" brushRef="#br0" timeOffset="2564.5883">-5054-6030 145 0,'0'0'13'16,"0"0"4"-16,0 0 27 16,0 0-24-16,0 0-7 15,0 0 6-15,81 0 8 16,-49 4-2-16,3-4 0 16,-2 0-6-16,0 1 3 15,-7 2-7-15,-1-3-4 16,-8 1-1-16,-2-1-3 15,-6 0-2-15,4 0-3 16,-1 0-1-16,-2 0-1 0,2-9-8 16,-1-4-28-16,3 1-50 15,-2-1-77-15</inkml:trace>
          <inkml:trace contextRef="#ctx0" brushRef="#br0" timeOffset="3981.5908">-4005-6301 176 0,'0'0'130'0,"0"0"-119"15,0 0 30-15,0 0 3 16,16-95-24-16,22 79-13 16,13 3-5-16,7 6 4 15,9 4 3-15,-5 3-3 16,-3 3 4-16,-13 22-3 0,-6 11-5 16,-13 7 2-1,-14 8 7-15,-6 1-6 0,-7-6 2 16,-4-4 0-1,-20-10 4-15,-7-3 2 0,-3-8 0 16,2-5-2-16,5-3-6 16,7-8-2-16,8-1-2 15,4-4-1-15,8 0-3 16,0 0-11-16,0 0-15 16,0 0-24-16,12 0-38 15,16 0-68-15</inkml:trace>
          <inkml:trace contextRef="#ctx0" brushRef="#br0" timeOffset="3636.3472">-3919-6243 199 0,'0'0'0'16,"0"0"25"-16,0 0 31 16,51 108-2-16,-29-67-17 0,4 9-8 15,0-4 0-15,1 2-5 16,-3-5-10-16,-2-1-4 15,-5-4-3-15,-2-3 0 16,-6-3 0-16,-1-6-2 16,-2-8-1-16,-2 0 0 15,-4-7-2-15,0-6-2 16,0-5-3-16,0 0-4 16,0 0-10-16,0 0-12 15,0 0-9-15,-15-3-26 16,0-15-34-16,0-8-16 15</inkml:trace>
          <inkml:trace contextRef="#ctx0" brushRef="#br0" timeOffset="-331.2392">-6025-6255 129 0,'0'0'93'15,"0"0"-86"-15,0 0 16 16,58 123 23-16,-42-77-11 0,2 5-5 16,3 4-4-16,-9 2-2 15,1-3 1-15,-5-3-8 16,-1 1-2-16,-2-11-4 16,0-1-3-16,-5-5-2 15,0-8-4-15,0-9-1 16,0-6-1-16,0-8-3 15,0-4-5-15,0 0-10 16,0 0-14-16,0-22-50 16,0-11-61-16</inkml:trace>
        </inkml:traceGroup>
        <inkml:traceGroup>
          <inkml:annotationXML>
            <emma:emma xmlns:emma="http://www.w3.org/2003/04/emma" version="1.0">
              <emma:interpretation id="{9B70B8C4-3921-4C6A-BEB1-05CE622462AA}" emma:medium="tactile" emma:mode="ink">
                <msink:context xmlns:msink="http://schemas.microsoft.com/ink/2010/main" type="inkWord" rotatedBoundingBox="18960,5745 19532,6149 19184,6642 18612,6238"/>
              </emma:interpretation>
              <emma:one-of disjunction-type="recognition" id="oneOf1">
                <emma:interpretation id="interp5" emma:lang="pt-BR" emma:confidence="0">
                  <emma:literal>k</emma:literal>
                </emma:interpretation>
                <emma:interpretation id="interp6" emma:lang="pt-BR" emma:confidence="0">
                  <emma:literal>K</emma:literal>
                </emma:interpretation>
                <emma:interpretation id="interp7" emma:lang="pt-BR" emma:confidence="0">
                  <emma:literal>%</emma:literal>
                </emma:interpretation>
                <emma:interpretation id="interp8" emma:lang="pt-BR" emma:confidence="0">
                  <emma:literal>R</emma:literal>
                </emma:interpretation>
                <emma:interpretation id="interp9" emma:lang="pt-BR" emma:confidence="0">
                  <emma:literal>a</emma:literal>
                </emma:interpretation>
              </emma:one-of>
            </emma:emma>
          </inkml:annotationXML>
          <inkml:trace contextRef="#ctx0" brushRef="#br0" timeOffset="28264.6661">-1843-5509 233 0,'0'0'26'0,"0"0"-14"16,0 0 33-16,0 0-1 15,0 0-12-15,0 0-12 16,-24-45 0-16,23 31-1 16,1-2-5-16,-3 2-9 15,3-6-4-15,0 1 0 16,0-2-1-16,0-3-2 15,12 10-3-15,11 2-3 0,4 0 0 16,5 12 4-16,3 0-2 16,2 0 4-16,-4 12 1 15,5 5-2-15,-5 1 2 16,0 5 0-16,-4-4-1 16,-2-1 2-16,-5-5 1 15,-3-6-1-15,-7-7 2 16,0 0 5-16,-3 0 3 15,6-3 4-15,-1-14-4 16,2-5-5-16,0-2-2 16,-4-2-1-16,-1-1 1 0,-7 2-1 15,0 3 0 1,-4 2 1-16,0 3 1 0,0 3-3 16,0 3-1-16,0 2 0 15,-8 5-6-15,-1 2-14 16,1 2-30-16,2 0-42 15,2 0-61-15</inkml:trace>
          <inkml:trace contextRef="#ctx0" brushRef="#br0" timeOffset="28836.0737">-1657-5314 129 0,'0'0'33'0,"0"0"40"16,0 0-6-16,0 0-12 15,0 0-15-15,0 0-7 16,-16-9-1-16,13 7-7 16,2-2-10-16,-2 4-6 15,3-4-5-15,0 3-1 16,0-3 2-16,0-4-5 0,0 4-4 16,4-5-5-16,16 0 2 15,3 2-1-15,5 2-4 16,-2 5-3-16,-2 0 3 15,2 0-5-15,-9 0-1 16,-1 11 4-16,-2 3 3 16,1 3 3-16,-6 1 3 15,-1-3 5-15,4-1 0 16,-1-1 0-16,3-5 4 16,0 0 3-16,4-8 5 15,4 0-1-15,3-4-3 16,-5-12-3-16,2 2-3 15,-8-1-1-15,-2 1 2 16,-2-3-2-16,-2 3 0 0,-6 2 0 16,-2 3-1-1,0 4-5-15,0 1-13 0,0 2-25 16,0 1-66-16,0-3-92 16</inkml:trace>
        </inkml:traceGroup>
        <inkml:traceGroup>
          <inkml:annotationXML>
            <emma:emma xmlns:emma="http://www.w3.org/2003/04/emma" version="1.0">
              <emma:interpretation id="{9B87A831-5914-4F7B-A072-EED7C8D1C27C}" emma:medium="tactile" emma:mode="ink">
                <msink:context xmlns:msink="http://schemas.microsoft.com/ink/2010/main" type="inkWord" rotatedBoundingBox="19965,5454 22323,5563 22281,6457 19924,6348">
                  <msink:destinationLink direction="with" ref="{6F07DEBB-3EFB-458C-942A-C833675BBAD6}"/>
                </msink:context>
              </emma:interpretation>
              <emma:one-of disjunction-type="recognition" id="oneOf2">
                <emma:interpretation id="interp10" emma:lang="pt-BR" emma:confidence="0">
                  <emma:literal>incos</emma:literal>
                </emma:interpretation>
                <emma:interpretation id="interp11" emma:lang="pt-BR" emma:confidence="0">
                  <emma:literal>inco)</emma:literal>
                </emma:interpretation>
                <emma:interpretation id="interp12" emma:lang="pt-BR" emma:confidence="0">
                  <emma:literal>inca</emma:literal>
                </emma:interpretation>
                <emma:interpretation id="interp13" emma:lang="pt-BR" emma:confidence="0">
                  <emma:literal>inço)</emma:literal>
                </emma:interpretation>
                <emma:interpretation id="interp14" emma:lang="pt-BR" emma:confidence="0">
                  <emma:literal>ince)</emma:literal>
                </emma:interpretation>
              </emma:one-of>
            </emma:emma>
          </inkml:annotationXML>
          <inkml:trace contextRef="#ctx0" brushRef="#br0" timeOffset="30869.0984">1248-6043 297 0,'0'0'1'16,"0"0"47"-16,0 0 12 16,32 98-17-16,-20-60-20 15,-2 7 8-15,0-10-6 0,0-4-16 16,-2-5-8-16,-1-12-1 16,-2-4-10-16,-1-5-29 15,0-5-44-15,7 0-65 16</inkml:trace>
          <inkml:trace contextRef="#ctx0" brushRef="#br0" timeOffset="30667.8931">1002-5716 232 0,'0'0'20'16,"0"0"40"-16,0 0 0 16,5 122-21-16,3-96-5 15,2-6-7-15,-2-7-12 16,4-4-11-16,-1-8-4 15,3-1-14-15,8-1-43 0,2-21-68 16,7-11-121-16</inkml:trace>
          <inkml:trace contextRef="#ctx0" brushRef="#br0" timeOffset="29705.6895">-651-5673 66 0,'0'0'15'15,"0"0"49"-15,0 0-6 16,18 98-8-16,-12-81-10 15,-2-7-2-15,-2-6-1 16,-2-4-9-16,0 0-10 16,0 0-2-16,0 0 2 15,0 0-1-15,0-10-9 0,0-4-8 16,0-11-3-16,0 4-2 16,0-10-2-16,0-6-1 15,0-2-2-15,0 0 2 16,0 3 3-16,0 7 1 15,0 11 3-15,0 5 1 16,0 8-1-16,4 5-3 16,10 0 1-16,11 5 3 15,3 15 0-15,8 6 1 16,6 2 1-16,6 8 2 16,5 3-1-16,3 0 5 15,1 6-1-15,-5-7 4 0,-5-3-1 16,-13-7-2-16,-7-10-4 15,-10-9-3-15,-5-5 2 16,-4-4 3 0,-1 0 5-16,-1-18 0 0,2-14-6 15,-6-7 0-15,0-7-2 16,-2-1 2-16,0-5-1 16,0-2-2-16,-2 3 0 15,-8 3 0-15,-3 3-2 16,1 6 3-16,4 7-3 15,0 9 1-15,4 10-1 16,3 8 1-16,1 5-1 16,0 0-5-16,0 0-12 0,0 13-6 15,0 5-14 1,0 4-38-16,0-7-81 0</inkml:trace>
          <inkml:trace contextRef="#ctx0" brushRef="#br0" timeOffset="30020.9093">258-6175 187 0,'0'0'67'0,"0"0"-54"0,-15 98 36 16,10-39 11 0,2 5-7-16,3 10-4 0,0 1-15 15,0 5-6-15,0-10-9 16,4-8-8-16,10-10-7 16,1-15-4-16,-3-6-1 15,2-15-10-15,3-2-12 16,-4-8-19-16,6-6-34 15,3 0-40-15,0-15-72 16</inkml:trace>
          <inkml:trace contextRef="#ctx0" brushRef="#br0" timeOffset="30441.215">481-5750 116 0,'0'0'52'0,"0"0"-17"15,0 0 29-15,0 0-10 16,0 0-12-16,35 113-15 16,-17-90 4-16,5-2 0 15,-3-8-11-15,6-4-4 16,2-6-6-16,1-3-1 16,5-4-4-16,0-18-3 15,-2-7-1-15,-1-3-1 16,-10-2 0-16,-5 0 0 0,-3-2 0 15,-13-1 1 1,0-3-1-16,-5-2-3 0,-23 1 0 16,-7-2 0-16,-2 7-3 15,-5 8 2-15,-1 8-1 16,3 14 1-16,6 6 2 16,2 0 0-16,3 21 2 15,7 6 3-15,1 9-1 16,13 4-2-16,7 10 2 15,1 10-1-15,0-1 0 16,22 1-1-16,2-11-2 16,15-10-16-16,-3-12-50 0,0-10-64 15,9-9-105-15</inkml:trace>
          <inkml:trace contextRef="#ctx0" brushRef="#br0" timeOffset="31230.5827">1451-6224 253 0,'0'0'9'0,"0"0"20"16,59 104 15-1,-29-45-9-15,1 11 3 16,-2 5 9-16,0 2-4 0,-4 3-6 16,-2-3 0-16,-7-6-9 15,-9-14-10-15,-6-15-8 16,-1-8-2-16,0-7-2 16,-9-6-1-16,-7-1-3 15,-2-5 1-15,5-2-3 16,1-4-5-16,4-4-10 15,2 4-23-15,2 0-18 16,4 3-33-16,0-3-55 16,0 0-100-16</inkml:trace>
        </inkml:traceGroup>
      </inkml:traceGroup>
    </inkml:traceGroup>
    <inkml:traceGroup>
      <inkml:annotationXML>
        <emma:emma xmlns:emma="http://www.w3.org/2003/04/emma" version="1.0">
          <emma:interpretation id="{3690BC80-E9D1-4FE1-A939-0EB0B3CFB089}" emma:medium="tactile" emma:mode="ink">
            <msink:context xmlns:msink="http://schemas.microsoft.com/ink/2010/main" type="paragraph" rotatedBoundingBox="14547,6991 17708,7494 17500,8806 14338,830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37A7495-8300-4013-BED9-8CD2AE8E3CC3}" emma:medium="tactile" emma:mode="ink">
              <msink:context xmlns:msink="http://schemas.microsoft.com/ink/2010/main" type="line" rotatedBoundingBox="14547,6991 17708,7494 17500,8806 14338,8303"/>
            </emma:interpretation>
          </emma:emma>
        </inkml:annotationXML>
        <inkml:traceGroup>
          <inkml:annotationXML>
            <emma:emma xmlns:emma="http://www.w3.org/2003/04/emma" version="1.0">
              <emma:interpretation id="{0294FF92-4E51-4BDD-9A7A-8243114D01A4}" emma:medium="tactile" emma:mode="ink">
                <msink:context xmlns:msink="http://schemas.microsoft.com/ink/2010/main" type="inkWord" rotatedBoundingBox="14547,6991 17708,7494 17500,8806 14338,8303">
                  <msink:destinationLink direction="to" ref="{2C49C32C-60F9-43FA-A73C-AFCEF3931545}"/>
                </msink:context>
              </emma:interpretation>
              <emma:one-of disjunction-type="recognition" id="oneOf3">
                <emma:interpretation id="interp15" emma:lang="pt-BR" emma:confidence="0">
                  <emma:literal>alapar</emma:literal>
                </emma:interpretation>
                <emma:interpretation id="interp16" emma:lang="pt-BR" emma:confidence="0">
                  <emma:literal>enlapar</emma:literal>
                </emma:interpretation>
                <emma:interpretation id="interp17" emma:lang="pt-BR" emma:confidence="0">
                  <emma:literal>Alapar</emma:literal>
                </emma:interpretation>
                <emma:interpretation id="interp18" emma:lang="pt-BR" emma:confidence="0">
                  <emma:literal>Enlapar</emma:literal>
                </emma:interpretation>
                <emma:interpretation id="interp19" emma:lang="pt-BR" emma:confidence="0">
                  <emma:literal>Alapem</emma:literal>
                </emma:interpretation>
              </emma:one-of>
            </emma:emma>
          </inkml:annotationXML>
          <inkml:trace contextRef="#ctx0" brushRef="#br0" timeOffset="19430.135">-6076-3952 18 0,'0'0'226'0,"0"0"-218"16,0 0 33-16,0 0-14 15,0 0-12-15,105-53-4 16,-59 46 3-16,7 5 4 15,-5 2 1-15,-7 0-8 16,-8 2-4-16,-4 10-6 16,-9 9 0-16,-8-6-1 15,-5 3 0-15,-7 3 0 16,0-2 0-16,-9 5 4 16,-11-1 0-16,-6-3 0 15,0 5-2-15,2-7-1 16,1 2 1-16,11-6-2 15,6-1 0-15,6-3-3 0,0-5-9 16,0-1-10-16,12-4-10 16,13 0-24-16,0 0-64 15</inkml:trace>
          <inkml:trace contextRef="#ctx0" brushRef="#br0" timeOffset="19076.7167">-5941-3894 158 0,'0'0'10'0,"0"0"18"16,0 0 24-16,14 131-1 16,5-89-20-16,-6 6 2 15,2-3-2-15,-2-1 0 16,0-1-7-16,-5-7-6 16,-2-4-4-16,-2-7-3 15,-2-7-1-15,0-6-2 16,-2-3-3-16,2-4-2 0,-2-5-3 15,0 0 0 1,0 0-2-16,0 0-1 16,0 0-4-16,0 0-10 0,-2-5-21 15,-8-12-32-15,-6-1-32 16,2-6-44-16</inkml:trace>
          <inkml:trace contextRef="#ctx0" brushRef="#br0" timeOffset="19846.0615">-5378-4216 192 0,'0'0'82'0,"0"0"-79"15,0 0 23-15,0 0 20 16,0 0-12-16,-38 111-6 16,31-63 1-16,2 4 1 15,-3 3 0-15,8-3-8 16,0 6-8-16,0-2 0 16,0-2-3-16,13-1 0 15,3-1-3-15,0-7-3 16,1-6 1-16,0-7-2 15,-1-10-1-15,2-1-2 16,-6-8-1-16,-3-8-2 16,-1 2-4-16,-4-5-5 15,-2-2-8-15,-2 0-11 0,2 0-14 16,0 0-33-16,2 0-41 16,7-14-113-16</inkml:trace>
          <inkml:trace contextRef="#ctx0" brushRef="#br0" timeOffset="20229.3355">-5163-3642 175 0,'0'0'87'15,"0"0"-78"-15,0 0 37 0,0 0-13 16,2-116-20-16,2 81-10 15,-2 2 7-15,-2 0 4 16,0-1-6-16,0 7 1 16,0 10 3-16,0 4-4 15,0 11 1-15,0 2 0 16,0 0-4-16,0 0-5 16,0 15 0-16,0 10 0 15,2 5 1-15,11 2 6 16,0 5 2-16,-1 1 4 15,0 1 2-15,1-1-3 0,-5-8-2 16,-4-5-3 0,4-7-5-16,-8-7-2 0,2-7-1 15,0 1-8-15,-2-5-12 16,2 0-17-16,0 0-37 16,4-18-63-16,6-7-99 15</inkml:trace>
          <inkml:trace contextRef="#ctx0" brushRef="#br0" timeOffset="20578.582">-4921-3787 108 0,'0'0'132'16,"0"0"-111"-16,0 0 48 0,0 0-19 15,0 0-16-15,117-9-25 16,-90 5-3-16,-3 0-6 15,-2-1-7-15,-6 0-27 16,-2-3-44-16,-3 3-52 16</inkml:trace>
          <inkml:trace contextRef="#ctx0" brushRef="#br0" timeOffset="20992.8723">-4539-3911 141 0,'0'0'43'0,"0"0"-11"16,0 0 25-16,0 0-10 0,46 94-4 16,-33-55-10-16,2-1 5 15,-2 4-4-15,1-4-5 16,-2-6-8-16,-4-5-1 16,-4-5 1-16,0-9-5 15,-3-6-6-15,-1-3-4 16,0-4-2-16,0 0-1 15,0 0 0-15,0 0 0 16,0-11-3-16,-1-3-2 16,-11-8-3-16,-4-5-3 15,-3-8-6-15,-5-1 3 16,2-4-3-16,-2-7-1 0,0-5-5 16,1 5-5-16,4-4 5 15,6 13 5-15,9 1 7 16,4 15-5-16,0 9 3 15,0 3-14-15,17 7 10 16,6 3 8-16,4 0 6 16,-3 13 1-16,2 9 4 15,-1 3 8-15,-1 5 7 16,2-6 6-16,-14 4-4 16,-3-4-3-16,-7-3-2 15,-2-3-3-15,0-3-5 16,-3-2-7-16,-9-4-2 15,-4-4-5-15,-3 3-11 0,11-5-12 16,-3-3-19-16,7 0-17 16,3 0-24-16,-2-3-31 15</inkml:trace>
          <inkml:trace contextRef="#ctx0" brushRef="#br0" timeOffset="21401.1619">-4280-4400 259 0,'0'0'8'16,"0"0"22"-16,0 0 26 0,101 111-7 15,-64-68-11-15,0 0 1 16,4 6-1-16,-5 4-5 15,-1 0-9-15,-5-1-6 16,-6-2-1-16,-8-2-7 16,-8 0-2-16,-6-3-4 15,-2-2-3-15,-4-2 3 16,-16-2-1-16,2-5-1 16,0-2-1-16,-1-8-1 15,6-3 0-15,5-9-1 16,0-3-5-16,3-5-8 15,3-4-12-15,0 0-10 16,0 0-9-16,0 0-23 0,-2-9-75 16,0-13-91-16</inkml:trace>
          <inkml:trace contextRef="#ctx0" brushRef="#br0" timeOffset="23465.6229">-6126-4213 93 0,'0'0'19'0,"0"0"37"16,0 0-12-16,0 0-14 15,0 0-3-15,0 0-4 16,-3 0-6-16,3 0-4 15,0-8 0-15,4 4-6 0,4-5 1 16,3-3 0-16,4 3-3 16,0-4-3-16,-1-1 0 15,0 5 1-15,1-3-2 16,-3 6 0-16,0-2 0 16,0 2 0-16,0 3 0 15,-2 2 0-15,2-4-1 16,-6 5 0-16,4 0 0 15,0 0 2-15,-2 0-1 16,5 0 0-16,-5 5 0 16,4-1 4-16,1 5-3 15,-1 1 2-15,5-2 2 0,-5 2 6 16,-2 0-3-16,0-1 2 16,-2-1-2-16,-2 1 0 15,3-2-2-15,-5-5-2 16,0 0 1-16,-4-2-1 15,0 0 0-15,0 0 0 16,4 0 1-16,-4 0-3 16,0 0-1-16,0 0-2 15,0 0-3-15,0 0-9 16,0 0-24-16,0 0-37 16,8 0-55-16</inkml:trace>
          <inkml:trace contextRef="#ctx0" brushRef="#br0" timeOffset="22397.8681">-4789-4282 47 0,'0'0'20'16,"0"0"35"-16,0 0-7 16,0 0-5-16,0 0-9 15,0 0-1-15,0 2-3 16,0-2-3-16,0 0-7 15,0 0-1-15,0 0 1 0,0 0-3 16,0 0 0 0,0 0-4-16,0-2-5 0,0-6-3 15,0-1-2-15,0-1 0 16,4 1-3-16,4-5 0 16,-3 2 0-16,6-1 1 15,-6 6 1-15,3-2-2 16,0 4 1-16,1 1-1 15,-5 4 2-15,-4-5-1 16,4 4 1-16,-4 1-1 16,4 0-1-16,0 0 0 0,0 0 0 15,2 0 0 1,2 0-1-16,-1 0 1 0,7 1 0 16,-6 8 0-16,4 3 1 15,-3 1 0-15,2 5 1 16,-2-1 0-16,4 1 1 15,-5-3 3-15,0-2-1 16,-3-2 4-16,-2-5-5 16,-2-5-1-16,-1 1 0 15,0 0 1-15,0-2-1 16,0 0-2-16,3 0-1 16,1-4-13-16,0-1-24 15,0 1-33-15,-3-1-26 16,-1 1-35-16</inkml:trace>
          <inkml:trace contextRef="#ctx0" brushRef="#br0" timeOffset="25534.7342">-3322-4350 167 0,'0'0'4'15,"0"0"14"-15,0 0 34 16,0 0-9-16,-28 115-6 16,12-55 2-16,-5 10-1 15,0 14-3-15,-13 0-6 16,-3 12-10-16,-12-4-5 15,-7 2-2-15,-1-7-5 0,-2-10-2 32,5-13 1-32,6-13-1 0,4-3 3 0,6-13-1 15,7-4 1-15,7-5-3 16,8-4-1-16,8-1-1 16,2-8 0-16,6-6-3 15,0 0-3-15,0-7-3 16,0 0-6-16,14 0-4 15,14 0-17-15,11-9-22 16,3-14-51-16,3-6-89 16</inkml:trace>
          <inkml:trace contextRef="#ctx0" brushRef="#br0" timeOffset="26015.0735">-3377-3642 286 0,'0'0'9'15,"0"0"-5"-15,0 0 27 16,0 0 10-16,39 101-4 16,-26-66-6-16,4-2 1 15,-5-4-3-15,2-8-13 16,-4-1-3-16,-4-7-1 15,-4-12-2-15,-2 3-2 16,0-4 0-16,0 0 0 0,0 0 0 16,0-5-1-16,0-14-7 15,0-7 0-15,2-4-3 16,-2-5-3-16,0-2 1 16,4-1-7-16,5 3-5 15,-1 7-4-15,4 6 1 16,5 9 1-16,4 5 2 15,1 8 9-15,2 0 6 16,1 3 1-16,-8 11 1 16,2 12 0-16,-5-2 6 15,-2 2 5-15,-4 0 3 16,-2-2 1-16,-2-6-4 0,0-4-5 16,-2-8-2-1,-2-2-4-15,2-4-2 0,0 0-13 16,6-4-31-16,7-15-54 15,-2-13-77-15</inkml:trace>
        </inkml:traceGroup>
      </inkml:traceGroup>
    </inkml:traceGroup>
    <inkml:traceGroup>
      <inkml:annotationXML>
        <emma:emma xmlns:emma="http://www.w3.org/2003/04/emma" version="1.0">
          <emma:interpretation id="{1B9A06AE-FDBA-4981-9244-D4FFC8DF74E4}" emma:medium="tactile" emma:mode="ink">
            <msink:context xmlns:msink="http://schemas.microsoft.com/ink/2010/main" type="paragraph" rotatedBoundingBox="16538,9318 27207,9232 27221,10877 16551,1096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3022640-15E0-457A-BF45-6358BF6B62E0}" emma:medium="tactile" emma:mode="ink">
              <msink:context xmlns:msink="http://schemas.microsoft.com/ink/2010/main" type="inkBullet" rotatedBoundingBox="17159,9313 19701,9292 19714,10937 17172,10958"/>
            </emma:interpretation>
            <emma:one-of disjunction-type="recognition" id="oneOf4">
              <emma:interpretation id="interp20" emma:lang="pt-BR" emma:confidence="0">
                <emma:literal>T</emma:literal>
              </emma:interpretation>
              <emma:interpretation id="interp21" emma:lang="pt-BR" emma:confidence="0">
                <emma:literal>F</emma:literal>
              </emma:interpretation>
              <emma:interpretation id="interp22" emma:lang="pt-BR" emma:confidence="0">
                <emma:literal>r</emma:literal>
              </emma:interpretation>
              <emma:interpretation id="interp23" emma:lang="pt-BR" emma:confidence="0">
                <emma:literal>E</emma:literal>
              </emma:interpretation>
              <emma:interpretation id="interp24" emma:lang="pt-BR" emma:confidence="0">
                <emma:literal>i</emma:literal>
              </emma:interpretation>
            </emma:one-of>
          </emma:emma>
        </inkml:annotationXML>
        <inkml:trace contextRef="#ctx0" brushRef="#br0" timeOffset="145249.4142">-3420-1507 160 0,'0'0'2'15,"0"0"35"-15,0 0 16 16,0 0-6-16,0 0-9 16,58 110-8-16,-38-77 1 15,-3 7 0-15,4 2-9 16,-5 5-5-16,2-1-3 15,-1 4-5-15,0-6 0 16,-2 2-2-16,-2-8 0 16,-2 1 2-16,-1-1-3 15,-2-5-2-15,-2-7 1 16,2-5 0-16,-4-8-1 16,-2-4 1-16,0 0 1 0,-2-9-3 15,2 5 0-15,-2-5 2 16,0 0-1-16,0 0 4 15,0-5 0-15,0-17-3 16,0-12-3-16,2-7-1 16,-2-16-1-16,0-14 1 15,0-15-1-15,0-15 0 16,-10-2-1-16,-2-7 0 16,0 4-5-16,-2 4-1 15,2 4 2-15,-3 10 2 16,6 2 0-16,-3 14 3 15,-1 4-1-15,3 4 1 16,0 5 0-16,4 8 0 0,0 5 0 16,4 11 0-1,2 9 0-15,-4 9 0 0,4 3 0 16,-4 8 0-16,4 2 0 16,0 4 0-16,0 0 0 15,0 0 0-15,0 0-1 16,0 0 1-16,0 0-1 15,0 0 0-15,0 0-2 16,0 0-1-16,0 0-1 16,20 0 1-16,15 0 3 15,9 0-2-15,14 0 2 16,15-3 1-16,14-3 0 0,26 2 0 16,17 0 0-1,24-1 0-15,18 1 1 0,3 0-1 16,4 3 0-1,-13-3 0-15,-11 4 0 0,-19-5 2 16,-13-2-2-16,-12 3 0 16,-4-5 1-16,-8 5-1 15,-16-1 0-15,-17-3 0 16,-18 7-1-16,-15-7-1 16,-12 4 2-16,-9 4 0 15,-8-1 0-15,-4 1 0 16,0 0 0-16,0 0-1 15,0 0 0-15,0 0 1 16,0 0-2-16,0 0 1 0,0 0 0 16,0 0 0-16,0 0 0 15,0 0 1-15,0 0-1 16,0 0 1-16,4 1 0 16,-1 8 1-16,-2-1-1 15,2 5 0-15,-2-4 0 16,-1 4-1-16,3-1-3 15,-3 0-14-15,0-1-27 16,0 4-30-16,0 2-29 16,-16-1-59-16</inkml:trace>
        <inkml:trace contextRef="#ctx0" brushRef="#br0" timeOffset="146468.2765">-2849-2136 242 0,'0'0'6'0,"0"0"15"16,0 0 24-16,0 0-18 15,0 0-5-15,0 0-11 16,57-106 11-16,-38 97-2 16,-6 4-6-16,2 1-5 15,-2 0-2-15,0 4-3 0,-1 0-2 16,1 0-2-16,-1 0 0 15,0 9-1-15,6 4 1 16,-5 4-1-16,2 1-2 16,0-2-5-16,0 1-11 15,-2 1-29-15,3 2-29 16,0-2-43-16</inkml:trace>
      </inkml:traceGroup>
      <inkml:traceGroup>
        <inkml:annotationXML>
          <emma:emma xmlns:emma="http://www.w3.org/2003/04/emma" version="1.0">
            <emma:interpretation id="{5F451F9A-2366-4122-8B92-45BA0699B4E8}" emma:medium="tactile" emma:mode="ink">
              <msink:context xmlns:msink="http://schemas.microsoft.com/ink/2010/main" type="line" rotatedBoundingBox="16538,9355 27208,9270 27220,10872 16551,10958">
                <msink:destinationLink direction="with" ref="{27F7A946-EF97-47FF-AE36-DAF46A02DE99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E6BD223A-D6B6-4757-894A-5DCE21F97EFC}" emma:medium="tactile" emma:mode="ink">
                <msink:context xmlns:msink="http://schemas.microsoft.com/ink/2010/main" type="inkWord" rotatedBoundingBox="16529,9654 20829,9206 20984,10697 16685,11145"/>
              </emma:interpretation>
              <emma:one-of disjunction-type="recognition" id="oneOf5">
                <emma:interpretation id="interp25" emma:lang="pt-BR" emma:confidence="0">
                  <emma:literal>IBX.</emma:literal>
                </emma:interpretation>
                <emma:interpretation id="interp26" emma:lang="pt-BR" emma:confidence="0">
                  <emma:literal>-plêiada,</emma:literal>
                </emma:interpretation>
                <emma:interpretation id="interp27" emma:lang="pt-BR" emma:confidence="0">
                  <emma:literal>-pêra,</emma:literal>
                </emma:interpretation>
                <emma:interpretation id="interp28" emma:lang="pt-BR" emma:confidence="0">
                  <emma:literal>Ihs..</emma:literal>
                </emma:interpretation>
                <emma:interpretation id="interp29" emma:lang="pt-BR" emma:confidence="0">
                  <emma:literal>-pêra:</emma:literal>
                </emma:interpretation>
              </emma:one-of>
            </emma:emma>
          </inkml:annotationXML>
          <inkml:trace contextRef="#ctx0" brushRef="#br0" timeOffset="146889.5795">-2122-2094 262 0,'0'0'0'0,"0"0"40"16,0 0 24-16,0 0-17 16,0 0-10-16,-25 119-5 15,19-78 0-15,0 0-8 0,4 1-5 16,2-1-6 0,0-1-5-16,0-2-4 0,8-1-3 15,8-7-1 1,7 4 0-16,-6-7-7 0,6-7-13 15,-1 1-11-15,0-8-5 16,-4-4-15-16,1-4-20 16,-3-3-19-16,1 0-50 15</inkml:trace>
          <inkml:trace contextRef="#ctx0" brushRef="#br0" timeOffset="149353.3413">-2036-1043 171 0,'0'0'11'15,"0"0"54"-15,0 0-21 16,0 0 6-16,75 105-11 16,-67-83-6-16,-2-2-6 15,-6 2-5-15,0-5-11 0,0-1-1 16,0-11-2-1,0-1-4-15,0-4-1 16,0 0 2-16,0 0-2 0,0 0-3 16,0-13-6-16,8-8-12 15,6-9-2-15,1 6-6 16,7-6 0-16,-5 3-3 16,10 6 8-16,0 8 13 15,5 5 6-15,-1 8 2 16,1 0 13-16,-3 0 18 15,-1 8 4-15,-5 5-1 16,-6 8-11-16,-3-3-9 16,-4 4-2-16,-1-5-7 15,-1-6-2-15,-4 2-3 16,-3-4 0-16,7-6-7 0,7-3-40 16,12 0-78-16,-4 0-166 15</inkml:trace>
          <inkml:trace contextRef="#ctx0" brushRef="#br0" timeOffset="147289.8976">-1813-1766 232 0,'0'0'7'16,"0"0"26"-16,0 0 32 16,19-111-26-16,-15 89-15 15,-3 2 5-15,2 8 4 16,-2 0-14-16,-1 10-9 15,0-1-1-15,0 3-3 16,0 0-3-16,0 0-3 16,0 8-4-16,0 13 4 15,0 5 1-15,3 3 3 16,1 1-2-16,7-5 1 16,-3 1-2-16,-3 0 1 15,3-2-2-15,-1-9 0 0,1 0 0 16,-4-3-3-16,0-3-8 15,-1-4-22-15,3-1-32 16,-1-4-34-16,3 0-21 16</inkml:trace>
          <inkml:trace contextRef="#ctx0" brushRef="#br0" timeOffset="147616.1119">-1516-1748 224 0,'0'0'9'0,"0"0"44"0,0 0-11 15,0 0-26-15,0 0-12 16,0 0-4-16,123-23-7 16,-103 19-42-16,-1 0-76 15</inkml:trace>
          <inkml:trace contextRef="#ctx0" brushRef="#br0" timeOffset="148286.5859">-1217-2054 238 0,'0'0'29'16,"0"0"20"-16,0 0 31 15,0 0-47-15,0 0-17 16,0 0-6-16,50-64 1 0,-34 50-7 16,2 2-1-16,-1 9-1 15,-5 0-2-15,0 3 0 16,-7 0-3-16,-2 0 0 16,2 6-3-16,-1 6 3 15,3 2 1-15,-2-2-1 16,4 1-1-16,-5-4-2 15,4-1-8-15,2 0-17 16,0-7-26-16,2-1-46 16,-4 0-136-16</inkml:trace>
          <inkml:trace contextRef="#ctx0" brushRef="#br0" timeOffset="150247.9765">-654-2417 70 0,'0'0'9'16,"0"0"36"-16,0 0-7 15,0 0-13-15,0 0 1 16,0 0-2-16,-21 56-2 16,18-40-1-16,2-2-4 15,1-1 2-15,0-2 5 16,0-5-7-16,0-1 0 15,0-2 0-15,0-2-5 16,0-1-1-16,0 0 0 16,0 0 1-16,0 0-1 15,0 0-2-15,0 0-1 16,-3 0-6-16,2 0 0 0,-2-9-1 16,2-4-1-16,-3-4 1 15,0 5 0-15,0-6 0 16,-5 1 1-16,3 2-2 15,-2 4 1-15,2-1-1 16,-3 3 1-16,-2 2-1 16,-2 2 0-16,-9 1 2 15,-2 2-2-15,-10 2-1 16,1 0-4-16,-6 0-3 16,2 0-12-16,5 9-11 15,4 0-10-15,6 4-22 16,10 0-44-16</inkml:trace>
          <inkml:trace contextRef="#ctx0" brushRef="#br0" timeOffset="148562.7823">-888-2179 36 0,'0'0'101'0,"0"0"-62"15,0 0 26-15,0 0-4 16,89 97-3-16,-66-59 6 16,-4 1-13-16,-7-4-23 15,-3 4-8-15,-5-6-14 16,-4 1-4-16,0-2-2 15,0-5-1-15,0-1-6 16,0-1-7-16,-5-3-18 0,-2 1-14 16,-2-5-22-16,-6 3-20 15,-5-3-21-15,-4 3-57 16</inkml:trace>
          <inkml:trace contextRef="#ctx0" brushRef="#br0" timeOffset="151861.1196">257-1665 61 0,'0'0'18'15,"0"0"-15"-15,0 0 31 16,0 0 7-16,0 0-11 15,0 0-5-15,9-32-4 16,-9 23 4-16,0 3 6 0,0 3-11 16,0 0 1-16,-2 3-11 15,-2 0-10-15,-3 0-7 16,-3 0 5-16,1 12-17 16,1 0-26-16,5 0-39 15,3 2-77-15</inkml:trace>
          <inkml:trace contextRef="#ctx0" brushRef="#br0" timeOffset="152104.2897">369-1351 106 0,'0'0'46'15,"0"0"5"-15,10 107 5 16,-10-72-9-16,0-6-12 16,-4-3-9-16,-6-8-5 15,0-4-7-15,2-5-11 16,5-4-3-16,3-1-18 16,0-4-45-16,0 0-35 15,21 0-62-15</inkml:trace>
          <inkml:trace contextRef="#ctx0" brushRef="#br0" timeOffset="141959.4615">-4000-1589 112 0,'0'0'69'0,"0"0"-68"15,0 0 46-15,0 0-4 16,0 0-22-16,0 0-5 16,0 0 6-16,-1-2 0 15,1 2 1-15,0 11-2 16,8 2-3-16,0 5 0 0,1 2 0 16,8 2-3-1,-3 7-2-15,6 0-5 0,5 2-3 16,-4-5-2-16,-2 0-1 15,-1-6-1-15,-6-7-1 16,-2-4 0-16,-4-5 0 16,-4-4-1-16,0 0-12 15,-2 0-20-15,0 0-22 16,0-1-57-16,0-11-42 16</inkml:trace>
          <inkml:trace contextRef="#ctx0" brushRef="#br0" timeOffset="146077.0003">-2666-1868 168 0,'0'0'3'0,"0"0"14"16,0 0 32-16,0 0-6 15,0 0-13-15,0 93 4 16,3-63 8-16,4 6-17 15,1-4 0-15,0 2-3 16,0-4-3-16,0-6-4 16,-4-2 0-16,0-9-6 15,-1 0-3-15,-1-6-4 16,0-2 0-16,-2-5 0 16,0 4-2-16,0-2 0 15,0-2 0-15,0 0-3 16,0 0-4-16,-2 0-5 15,-7 0-4-15,-3-9-4 16,0-8-5-16,0-5-3 16,-2 2-6-16,2-11 6 0,3-4 0 15,-3-2 2-15,-4-2 7 16,3-3 9-16,1 1 5 16,3 2 5-16,5 1 4 15,1 9 6-15,3 6 12 16,0 2 3-16,3 9-1 15,13 3-9-15,1 1 1 16,8 7 0-16,4 1-7 16,10 0 0-16,2 5 3 15,-4 11-2-15,-6 2 1 16,-5 5-5-16,-7-5-3 16,-11 5 0-16,-3-3 0 15,-5-2 1-15,0-1-2 16,-1 2 3-16,-20-1-1 0,-3-1 3 15,3-3-5-15,-6-3 0 16,11-6-2-16,4 1-3 16,8-4-12-16,0-2-21 15,4 0-21-15,0 0-25 16,4-4-99-16</inkml:trace>
          <inkml:trace contextRef="#ctx0" brushRef="#br0" timeOffset="148844.986">-2581-1320 173 0,'0'0'20'15,"0"0"33"-15,0 0-19 16,0 0-19-16,0 0 6 16,144 0-7-16,-54 0-1 15,18-5 3-15,5 1 16 16,8 0 11-16,-4 4 0 0,-6 0-6 15,-10 0-9 1,-13 0-11-16,-18 0-11 16,-11 0-4-16,-13 0-2 0,-14 4-5 15,-14 1-17-15,-5-2-27 16,-9-2-39-16,-4 8-36 16,0-2-77-16</inkml:trace>
        </inkml:traceGroup>
        <inkml:traceGroup>
          <inkml:annotationXML>
            <emma:emma xmlns:emma="http://www.w3.org/2003/04/emma" version="1.0">
              <emma:interpretation id="{0E65C621-FB70-48D9-8510-48D02CD74233}" emma:medium="tactile" emma:mode="ink">
                <msink:context xmlns:msink="http://schemas.microsoft.com/ink/2010/main" type="inkWord" rotatedBoundingBox="16544,10123 16774,10121 16777,10453 16547,10455"/>
              </emma:interpretation>
              <emma:one-of disjunction-type="recognition" id="oneOf6">
                <emma:interpretation id="interp30" emma:lang="pt-BR" emma:confidence="0">
                  <emma:literal>!</emma:literal>
                </emma:interpretation>
                <emma:interpretation id="interp31" emma:lang="pt-BR" emma:confidence="0">
                  <emma:literal>i</emma:literal>
                </emma:interpretation>
                <emma:interpretation id="interp32" emma:lang="pt-BR" emma:confidence="0">
                  <emma:literal>'</emma:literal>
                </emma:interpretation>
                <emma:interpretation id="interp33" emma:lang="pt-BR" emma:confidence="0">
                  <emma:literal>;</emma:literal>
                </emma:interpretation>
                <emma:interpretation id="interp34" emma:lang="pt-BR" emma:confidence="0">
                  <emma:literal>,</emma:literal>
                </emma:interpretation>
              </emma:one-of>
            </emma:emma>
          </inkml:annotationXML>
          <inkml:trace contextRef="#ctx0" brushRef="#br0" timeOffset="142352.74">-3842-1652 113 0,'0'0'75'0,"0"0"-68"16,0 0 22-16,0 0 21 15,0 0-15-15,-58 129-1 16,31-96 1-16,3 0-5 16,-2 1-11-16,3-7-7 15,6-6-3-15,4-6-5 16,7-6-3-16,2-8-1 16,4 2-2-16,0-3-19 0,0 0-37 15,8 0-23-15,11-12-42 16</inkml:trace>
          <inkml:trace contextRef="#ctx0" brushRef="#br0" timeOffset="147975.3655">-1208-1766 117 0,'0'0'35'0,"0"0"25"0,0 0 3 15,37 114-21-15,-27-84 1 16,-2-3 5-16,-2-3 0 15,-2-7-9-15,0 0-11 16,-2-9-11-16,2-2-5 16,-4-3-3-16,0-3-6 15,0 0 4-15,0 0-1 16,0 0 3-16,0 0-1 16,0-1-4-16,0-12-3 15,0-7-1-15,-6-2-1 16,-2-10-2-16,0-4-2 15,-4-11-5-15,4-3-2 16,-2-5-4-16,3 5-6 0,6 3 1 16,1 9 4-1,0 12 2-15,0 13-2 0,13 5 2 16,6 8 2 0,1 0 10-16,-1 0 3 0,3 16 0 15,-5 10 2-15,-2-1 6 16,-1 4 11-16,-6-2-4 15,-6-1-1-15,-2-6 0 16,0-3-5-16,0-4-3 16,-10 0-4-16,-4-4-2 15,2-6-11-15,1 3-4 16,2-3-24-16,2-3-31 0,6 0-16 16,1 0-40-16</inkml:trace>
        </inkml:traceGroup>
        <inkml:traceGroup>
          <inkml:annotationXML>
            <emma:emma xmlns:emma="http://www.w3.org/2003/04/emma" version="1.0">
              <emma:interpretation id="{52666BD1-36D1-4C83-BECA-D353C443EA01}" emma:medium="tactile" emma:mode="ink">
                <msink:context xmlns:msink="http://schemas.microsoft.com/ink/2010/main" type="inkWord" rotatedBoundingBox="21821,9197 23990,9524 23796,10814 21627,10487"/>
              </emma:interpretation>
              <emma:one-of disjunction-type="recognition" id="oneOf7">
                <emma:interpretation id="interp35" emma:lang="pt-BR" emma:confidence="0">
                  <emma:literal>Ipi</emma:literal>
                </emma:interpretation>
                <emma:interpretation id="interp36" emma:lang="pt-BR" emma:confidence="0">
                  <emma:literal>ápi</emma:literal>
                </emma:interpretation>
                <emma:interpretation id="interp37" emma:lang="pt-BR" emma:confidence="0">
                  <emma:literal>Ip;</emma:literal>
                </emma:interpretation>
                <emma:interpretation id="interp38" emma:lang="pt-BR" emma:confidence="0">
                  <emma:literal>-pi</emma:literal>
                </emma:interpretation>
                <emma:interpretation id="interp39" emma:lang="pt-BR" emma:confidence="0">
                  <emma:literal>ip;</emma:literal>
                </emma:interpretation>
              </emma:one-of>
            </emma:emma>
          </inkml:annotationXML>
          <inkml:trace contextRef="#ctx0" brushRef="#br0" timeOffset="153464.2544">1859-1591 206 0,'0'0'1'0,"0"0"19"16,0 0 22-16,0 0 8 15,0 0-9-15,68 104-5 16,-48-62-9-16,-4 2 6 0,2 2-8 16,-2 2-9-16,-4-6-1 15,-1-4-5-15,0-8 0 16,-6-5-1-16,-2-12 0 15,-2 1-2-15,-1-8-1 16,0-3 0-16,0-3-2 16,0 0 1-16,0 0 2 15,0 0 2-15,0 0-2 16,0-12-1-16,-9-7-3 16,-5-7-2-16,-2-8-1 15,0-7-1-15,-1-11-3 16,-2-3-1-16,1-10-2 15,2 3 1-15,0-3-7 16,5-2 1-16,7 4-3 0,4 6-3 16,0 10 1-1,8 14 6-15,18 12-2 0,-1 12-3 16,4 9 5-16,-1 0 8 16,-1 18 2-16,-4 12 1 15,-5 3 4-15,-6 5 1 16,-10 1 1-16,-2-3 4 15,0-1-1-15,-10-8 3 16,-4-4-5-16,0-9-5 16,1-1-2-16,-1-4 0 15,6-5-10-15,-5 0-24 16,2-4-18-16,2 0-58 16,-6 0-79-16</inkml:trace>
          <inkml:trace contextRef="#ctx0" brushRef="#br0" timeOffset="154408.5577">3058-1700 213 0,'0'0'5'0,"0"0"14"16,0 0 21-16,0 0-2 16,0 0 2-16,0 0-14 15,28 3-9-15,-18-3 0 16,-2-3-3-16,0-6-12 16,-4-2-1-16,-4-2-1 15,0-2-3-15,0 6-9 16,-4 4-1-16,-5 1-17 15,1 4-14-15,-1 0-20 0,5 16-21 16,4 10-67 0</inkml:trace>
          <inkml:trace contextRef="#ctx0" brushRef="#br0" timeOffset="154639.7214">3187-1366 78 0,'0'0'28'0,"0"0"21"15,37 125 10-15,-32-82-1 16,-5-8-15-16,0-6-6 0,0-4-13 16,0-7-4-1,-4-6-9-15,-1-4-11 0,1-3-4 16,4-5-42-16,0 0-54 15,0 0-157-15</inkml:trace>
          <inkml:trace contextRef="#ctx0" brushRef="#br0" timeOffset="153971.2699">1838-2270 186 0,'0'0'33'0,"0"0"28"16,0 0-29-16,0 0-6 15,0 0-5-15,0 0-5 16,61-70 9-16,-42 53-10 15,-2-4-1-15,5 6-6 16,5-4-2-16,1 10-3 16,-1 0 0-16,-6 2-1 15,-1 3 0-15,-6 4 0 16,2 0-2-16,-1 0-2 0,-6 0 1 16,4 13 0-16,-1 3 1 15,-2 3 0-15,-2 8 2 16,4-1 2-16,-4 7-1 15,2-5 2-15,-2-5-2 16,0-9-1-16,0-1 0 16,-1-4-2-16,-3-5 1 15,-3 0-1-15,-1-4-1 16,0 0-3-16,3 0-19 16,5 0-58-16,2 0-68 15</inkml:trace>
          <inkml:trace contextRef="#ctx0" brushRef="#br0" timeOffset="152817.7941">1092-1621 0 0,'0'0'81'0,"0"0"-51"15,0 0 17-15,0 0-12 16,0 0-8-16,0 0-7 16,0-9-6-16,0 9-6 15,0 0-3-15,0 0-4 16,0 0 2-16,0 0 3 15,0-1 4-15,0 1 4 16,4 0 1-16,12 0 2 16,10 0-4-16,9 0 4 15,12 0-9-15,1 0 1 16,5 0-2-16,-8 0 2 16,-2 0 1-16,-10 0-1 0,-12 0-3 15,-10 0-4-15,-7 0 2 16,-4 0-1-16,0 0 3 15,0 0-2-15,0 0-4 16,-8 0-8-16,0 0-3 16,1 0-14-16,6 0-38 15,1 1-33-15,0 8-67 16</inkml:trace>
        </inkml:traceGroup>
        <inkml:traceGroup>
          <inkml:annotationXML>
            <emma:emma xmlns:emma="http://www.w3.org/2003/04/emma" version="1.0">
              <emma:interpretation id="{4F00E081-1A3A-4612-B757-B7AED436E7EE}" emma:medium="tactile" emma:mode="ink">
                <msink:context xmlns:msink="http://schemas.microsoft.com/ink/2010/main" type="inkWord" rotatedBoundingBox="24011,9412 27197,9342 27223,10541 24037,10611"/>
              </emma:interpretation>
              <emma:one-of disjunction-type="recognition" id="oneOf8">
                <emma:interpretation id="interp40" emma:lang="pt-BR" emma:confidence="0">
                  <emma:literal>1:3,</emma:literal>
                </emma:interpretation>
                <emma:interpretation id="interp41" emma:lang="pt-BR" emma:confidence="0">
                  <emma:literal>1:5,</emma:literal>
                </emma:interpretation>
                <emma:interpretation id="interp42" emma:lang="pt-BR" emma:confidence="0">
                  <emma:literal>.....</emma:literal>
                </emma:interpretation>
                <emma:interpretation id="interp43" emma:lang="pt-BR" emma:confidence="0">
                  <emma:literal>13:3,</emma:literal>
                </emma:interpretation>
                <emma:interpretation id="interp44" emma:lang="pt-BR" emma:confidence="0">
                  <emma:literal>t...</emma:literal>
                </emma:interpretation>
              </emma:one-of>
            </emma:emma>
          </inkml:annotationXML>
          <inkml:trace contextRef="#ctx0" brushRef="#br0" timeOffset="159490.8485">6138-2107 222 0,'0'0'44'15,"0"0"-36"-15,0 0 7 16,0 0 1-16,0 0 9 16,0 0 0-16,77 57-1 15,-50-33 2-15,5 2-1 16,3 4 1-16,5 0-10 16,-1-6-8-16,-1 2 1 15,-3-4-3-15,-4 0-4 16,-10-8-1-16,-5-5 1 0,-3-2-1 15,-9-5 0 1,0 2-1-16,-3-4 1 0,-1 0 1 16,0 1 0-16,0-1 1 15,0 4-1-15,0 0-1 16,-5 0-1-16,-14 5 2 16,-7 9 2-16,-6 4 1 15,-3 3-3-15,1 3-2 16,1-1 2-16,-1-2-2 15,3-3 0-15,4-5 0 16,6-2 0-16,3-6 0 16,9 0 0-16,5-5-5 15,1-4-8-15,3 0-16 16,0 0-23-16,8 0-39 16,15 0-6-16,5 0-141 15</inkml:trace>
          <inkml:trace contextRef="#ctx0" brushRef="#br0" timeOffset="160061.2537">6628-1643 184 0,'0'0'36'0,"0"0"-12"16,0 0 23-16,0 0 7 15,-111 63-11-15,78-37-8 0,-1-4-3 16,9-1-5-16,4-3-9 16,8-3-11-16,5-6-3 15,4 0-4-15,4-7-2 16,0-1-14-16,0-1-26 16,0 5-44-16,9-1-18 15</inkml:trace>
          <inkml:trace contextRef="#ctx0" brushRef="#br0" timeOffset="157821.6661">3443-1525 17 0,'0'0'74'0,"0"0"-54"16,0 0 17-16,0 0-1 15,0 0-4-15,0 0 5 16,8 2-3-16,-8 1-13 0,4 1-7 16,-1-4-2-16,-3 0-5 15,1 0 0-15,-1 0 1 16,3 0 1-16,-2 0-4 15,2 0-5-15,-3 0-5 16,0 0-30-16,0 0-53 16,0 0-138-16</inkml:trace>
          <inkml:trace contextRef="#ctx0" brushRef="#br0" timeOffset="158908.4369">5523-1921 202 0,'0'0'14'15,"0"0"-11"-15,0 0 10 16,0 0 10-16,0 0-6 16,0 0-5-16,9 0-1 15,-8 0 2-15,2 0-7 0,1 0-6 16,0 0-20 0,0 0-63-16,-3 2-117 0</inkml:trace>
          <inkml:trace contextRef="#ctx0" brushRef="#br0" timeOffset="158928.4511">5610-1532 100 0,'0'0'25'0,"0"0"32"15,16 101-7-15,-16-62 0 16,0-2-9-16,0-2-11 15,0-6-19-15,-10-3-7 16,-2-5-4-16,0-9-2 0,7 2-42 16,2-5-52-16</inkml:trace>
          <inkml:trace contextRef="#ctx0" brushRef="#br0" timeOffset="157114.6278">4714-2390 176 0,'0'0'84'16,"0"0"-82"-16,0 0 17 15,0 0 16-15,90 144 20 16,-64-80-2-16,0 0-14 15,-1 4-7-15,-5-5-2 0,-4-4-16 16,-7 0-8-16,-2-6-4 16,-7-7-1-16,0 0-1 15,-7-4-1-15,-13-8-7 16,-1-4-12-16,-4-7-9 16,-5 1-14-16,-4-7-32 15,-2 1-18-15,-6-3-43 16</inkml:trace>
        </inkml:traceGroup>
        <inkml:traceGroup>
          <inkml:annotationXML>
            <emma:emma xmlns:emma="http://www.w3.org/2003/04/emma" version="1.0">
              <emma:interpretation id="{73068577-33A8-4A62-A532-4908F707D42A}" emma:medium="tactile" emma:mode="ink">
                <msink:context xmlns:msink="http://schemas.microsoft.com/ink/2010/main" type="inkWord" rotatedBoundingBox="24177,9674 25248,9628 25271,10151 24199,10196"/>
              </emma:interpretation>
              <emma:one-of disjunction-type="recognition" id="oneOf9">
                <emma:interpretation id="interp45" emma:lang="pt-BR" emma:confidence="0">
                  <emma:literal>1-1</emma:literal>
                </emma:interpretation>
                <emma:interpretation id="interp46" emma:lang="pt-BR" emma:confidence="0">
                  <emma:literal>11</emma:literal>
                </emma:interpretation>
                <emma:interpretation id="interp47" emma:lang="pt-BR" emma:confidence="0">
                  <emma:literal>(-1</emma:literal>
                </emma:interpretation>
                <emma:interpretation id="interp48" emma:lang="pt-BR" emma:confidence="0">
                  <emma:literal>1</emma:literal>
                </emma:interpretation>
                <emma:interpretation id="interp49" emma:lang="pt-BR" emma:confidence="0">
                  <emma:literal>1º</emma:literal>
                </emma:interpretation>
              </emma:one-of>
            </emma:emma>
          </inkml:annotationXML>
          <inkml:trace contextRef="#ctx0" brushRef="#br0" timeOffset="155322.2043">3620-2063 165 0,'0'0'12'16,"0"0"-8"-16,0 0 10 15,0 0 7-15,0 0-3 16,0 0 7-16,0 0 7 16,0 0-1-16,0 4-4 15,0-3-10-15,0 3 0 16,0 0 0-16,0 2-3 16,0-1-6-16,-4 3-1 15,3 1-3-15,-2-4 2 0,-1 4 4 16,3 3-6-16,-2 0 3 15,3 2 2-15,-1 3-3 16,1 0-2-16,0-2-1 16,0-1 1-16,0 0-2 15,0-3-1-15,0-2 0 16,0-4 2-16,0 4-1 16,0-1 3-16,0 5-2 15,0 0 1-15,0 3 1 0,5 5 0 16,6 5 3-1,3 0-3-15,3 1 3 0,6 0-3 16,0-1 0-16,-2-4 4 16,1-5-3-16,-3-4-1 15,-7-4 0-15,-3-3-2 16,-9-2-2-16,0-4 1 16,0 0 0-16,0 0 3 15,0 0 0-15,0 0 0 16,0 0-2-16,0 0-2 15,0 0-1-15,0 0-1 16,0 0-7-16,3 0-10 16,1 0-16-16,0 0-16 15,4 0-50-15,0-6-32 16,-5-1-125-16</inkml:trace>
          <inkml:trace contextRef="#ctx0" brushRef="#br0" timeOffset="156275.8791">3953-1921 166 0,'0'0'53'16,"0"0"-34"-16,0 0 12 16,0 0 2-16,0 0 1 15,0 0-15-15,93 0-3 16,-71 0 3-16,0 0-6 16,-6 0-8-16,-8 0-2 15,-1 0-2-15,-7 0-1 16,5 0-4-16,2 0-17 0,2 0-36 15,12 0-33 1,3 2-75-16</inkml:trace>
          <inkml:trace contextRef="#ctx0" brushRef="#br0" timeOffset="156682.5889">4359-1902 34 0,'0'0'159'0,"0"0"-119"16,0 0 8-16,0 0-17 16,0 0-12-16,0 0-4 15,52-89-8-15,-44 67 5 16,-1 4 3-16,-3-1 1 16,-1 2-1-16,-2 2 3 0,2-1-9 15,-3-1 0 1,0 5-6-16,0 7 0 0,0 1 2 15,0 4-1-15,0 0-4 16,0 0 0-16,0 1-5 16,0 16 5-16,0 8 1 15,4 1 3-15,1 2 2 16,6 6 4-16,0 0 0 16,1-3-1-16,0 2-4 15,-3-7-4-15,-1 0-1 16,-4 0-1-16,-1-3-9 15,-3-5-20-15,0 0-38 0,0-5-7 16,-15-1 0-16,2-3 10 16,-2-5-7-16,2 1 1 15</inkml:trace>
          <inkml:trace contextRef="#ctx0" brushRef="#br0" timeOffset="156841.436">4433-1727 49 0,'0'0'63'0,"0"0"11"15,0 0-12-15,0 0-13 16,0 0-1-16,0 0-20 15,9 0-5-15,9 0 3 16,3 0-8-16,6 0-10 16,3 0-8-16,2 0-1 15,3-5-26-15,-6 0-43 16,-3 1-25-16,-7-1-87 0</inkml:trace>
        </inkml:traceGroup>
      </inkml:traceGroup>
    </inkml:traceGroup>
  </inkml:traceGroup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5-04T02:56:02.730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E2A7B4D-494F-4B2A-B28C-59A779AB9C92}" emma:medium="tactile" emma:mode="ink">
          <msink:context xmlns:msink="http://schemas.microsoft.com/ink/2010/main" type="inkDrawing" rotatedBoundingBox="19303,12164 21476,10356 22464,11543 20291,13352" semanticType="callout" shapeName="Other">
            <msink:sourceLink direction="with" ref="{C4EA7A61-7F0C-4EF0-9B83-672F48CE25F8}"/>
            <msink:sourceLink direction="with" ref="{D1559069-CCB9-4F73-9665-41CD3DBDE8B8}"/>
          </msink:context>
        </emma:interpretation>
      </emma:emma>
    </inkml:annotationXML>
    <inkml:trace contextRef="#ctx0" brushRef="#br0">0 1748 203 0,'0'0'23'0,"0"0"9"16,0 0 40-16,0 0-16 15,0 0-23-15,113 75-2 16,-89-52-2-16,-6 1-4 0,3-2-12 15,-5 0-2-15,-4 3-1 16,0-4-2-16,-3-1-1 16,2-2 1-16,-3-4-4 15,-2-5 1-15,-2-6-1 16,2 0-1-16,0-3-1 16,-2 0 1-16,0 0 2 15,2 0 2-15,3-6 2 16,3-12-1-16,4-8-4 15,0-12-1-15,-2-4-1 0,-4-9-1 16,-2-13 0 0,-6-14-1-16,0-14-1 15,-2-10-5-15,0-8-2 0,0-10-5 16,0 2 5-16,0-2 1 16,-2 1 3-16,-4 5 2 15,0 3-1-15,2 14 1 16,-5 8 2-16,5 15 0 15,4 11 0-15,0 5 0 16,0 7 1-16,0 10-1 16,3 5 0-16,7 9 0 15,-2 3 2-15,4 6-2 16,-2 5 0-16,4 6-1 16,5-1-1-16,9-1-2 15,10 5 3-15,18 0 1 0,14-1 0 16,19 5-1-16,12 0 2 15,16 0-1-15,18 0 0 16,15 0 0-16,9-4 0 16,3 0 0-16,-7-1 0 15,-11-4 0-15,-17 0-1 16,-24-2 1-16,-22 1 1 16,-33 3-1-16,-20 2 1 15,-13 2-1-15,-11 0 1 16,-4 3 2-16,0 0-2 15,0 0-1-15,0 0-1 16,0 0-3-16,0 0-2 16,0 0-1-16,4 14 7 15,4 4 0-15,2 2 0 16,-4 6 0-16,4 1 0 0,0 1 0 16,0 1 1-16,2 2 0 15,3 7 1-15,1 0-2 16,0 0 1-16,-3 0-1 15,0-7 0-15,-9-2 0 16,-2-7-3-16,-2-8-4 16,0-2-11-16,-2-4-26 15,-16-1-33-15,-5-2-50 16,-9-5-90-16</inkml:trace>
  </inkml:traceGroup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5-04T02:56:26.220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D4D2254-4104-49EA-BFF7-B5CF6E70A568}" emma:medium="tactile" emma:mode="ink">
          <msink:context xmlns:msink="http://schemas.microsoft.com/ink/2010/main" type="inkDrawing" rotatedBoundingBox="18273,13417 30028,13378 30031,14156 18276,14195" semanticType="underline" shapeName="Other">
            <msink:sourceLink direction="with" ref="{4C17C8C6-2686-427E-B477-A8C4EE7D4354}"/>
          </msink:context>
        </emma:interpretation>
      </emma:emma>
    </inkml:annotationXML>
    <inkml:trace contextRef="#ctx0" brushRef="#br0">16 0 105 0,'0'0'12'0,"0"0"3"0,0 0 10 16,0 0-17-16,0 0-6 16,0 0 5-16,0 0 14 15,10 73 9-15,-8-35-6 16,-2 8 1-16,0 2-10 15,0 3 4-15,0 9-6 16,-2-3 3-16,-4 0-8 16,-2 0-4-16,4-9-3 15,-1-8 0-15,4-8-1 16,1-6 1-16,0-4-1 16,0-9 0-16,-3-4-1 15,3 0-1-15,0-1-3 0,0 1-1 16,0-6-1-1,0 0-2-15,0 3-3 0,4-6 7 16,17 3 1-16,7-3 2 16,12 0 2-16,11 0 0 15,10 0 0-15,9 0-1 16,9 3 1-16,10 3 0 16,5-3 0-16,4 7 0 15,3-2-1-15,3-3 1 16,-2 2 0-16,5-2-2 15,2-1 0-15,4 0-3 16,-2-4 2-16,2 0 0 16,-3 0 2-16,3-4 0 15,0 0 0-15,0-4 0 16,-4 0 1-16,-2 3 0 0,0 1 0 16,-4-1-1-16,-5 0 1 15,3 2 0-15,6 3 0 16,1-4 0-16,8 2-2 15,2-1 2-15,7-6-1 16,5 3 0-16,3-3 0 16,4 0 1-16,0 1 0 15,-2 2-3-15,-2 3 0 16,0-3-5-16,-3 3 2 16,6-1 0-16,1 4 4 0,0-4-5 15,5 4 4 1,0-1 2-16,4-3 1 0,3 4 0 15,-2-4 0-15,-2 4 0 16,-6 0 0-16,0-4 0 16,1 3 0-16,-4-3-1 15,5-4-2-15,0 3 0 16,-1-3 1-16,-1-3-2 16,-1 4 2-16,-2 0-1 15,-3 3 1-15,-8-4-3 16,-2 3-2-16,-4 1 4 15,2-1 1-15,2 1 2 16,3-4 0-16,6 8 0 16,4-1 2-16,2-3-1 15,7 4 2-15,5 0 4 0,-4 0 0 16,-3 0-3-16,-3 9 0 16,-3 4-3-16,0-5 0 15,2-3 0-15,2 3-1 16,3-7 0-16,-2-1-2 15,0 0 2-15,-1 0-4 16,-4 0-4-16,-11 0-3 16,-4 0 5-16,-10 0 2 15,-5 0-2-15,-4 0 0 16,0 0 1-16,-3 0 3 0,0 0 0 16,-10 4 2-1,-3-4 0-15,-5 0 2 0,-1 2 0 16,1-2-1-16,-5 0-1 15,-3 0 0-15,-15 0-2 16,-10 0-3-16,-15 0-7 16,-14 0-17-16,-14 0-19 15,-6 0-18-15</inkml:trace>
  </inkml:traceGroup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5-04T02:55:57.969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7944813-5A05-4843-A936-6BDB238A9B58}" emma:medium="tactile" emma:mode="ink">
          <msink:context xmlns:msink="http://schemas.microsoft.com/ink/2010/main" type="writingRegion" rotatedBoundingBox="15919,11857 19675,11828 19686,13209 15930,13238">
            <msink:destinationLink direction="with" ref="{27F7A946-EF97-47FF-AE36-DAF46A02DE99}"/>
          </msink:context>
        </emma:interpretation>
      </emma:emma>
    </inkml:annotationXML>
    <inkml:traceGroup>
      <inkml:annotationXML>
        <emma:emma xmlns:emma="http://www.w3.org/2003/04/emma" version="1.0">
          <emma:interpretation id="{85284008-B3FC-4CDF-AC4F-AB93AD67DEFC}" emma:medium="tactile" emma:mode="ink">
            <msink:context xmlns:msink="http://schemas.microsoft.com/ink/2010/main" type="paragraph" rotatedBoundingBox="15919,11857 19675,11828 19686,13209 15930,1323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1E91B5E-FFE2-48CB-B10D-64133C437A52}" emma:medium="tactile" emma:mode="ink">
              <msink:context xmlns:msink="http://schemas.microsoft.com/ink/2010/main" type="line" rotatedBoundingBox="15919,11857 19675,11828 19686,13209 15930,13238"/>
            </emma:interpretation>
          </emma:emma>
        </inkml:annotationXML>
        <inkml:traceGroup>
          <inkml:annotationXML>
            <emma:emma xmlns:emma="http://www.w3.org/2003/04/emma" version="1.0">
              <emma:interpretation id="{4268D58C-98C9-4BC7-8450-920AFDAF0393}" emma:medium="tactile" emma:mode="ink">
                <msink:context xmlns:msink="http://schemas.microsoft.com/ink/2010/main" type="inkWord" rotatedBoundingBox="15919,11857 17807,11842 17817,13224 15930,13238"/>
              </emma:interpretation>
              <emma:one-of disjunction-type="recognition" id="oneOf0">
                <emma:interpretation id="interp0" emma:lang="pt-BR" emma:confidence="0">
                  <emma:literal>Pis.</emma:literal>
                </emma:interpretation>
                <emma:interpretation id="interp1" emma:lang="pt-BR" emma:confidence="0">
                  <emma:literal>tês</emma:literal>
                </emma:interpretation>
                <emma:interpretation id="interp2" emma:lang="pt-BR" emma:confidence="0">
                  <emma:literal>pôr</emma:literal>
                </emma:interpretation>
                <emma:interpretation id="interp3" emma:lang="pt-BR" emma:confidence="0">
                  <emma:literal>pis.</emma:literal>
                </emma:interpretation>
                <emma:interpretation id="interp4" emma:lang="pt-BR" emma:confidence="0">
                  <emma:literal>PIB.</emma:literal>
                </emma:interpretation>
              </emma:one-of>
            </emma:emma>
          </inkml:annotationXML>
          <inkml:trace contextRef="#ctx0" brushRef="#br0">1412 4551 171 0,'0'0'38'16,"0"0"-34"0,0 0 34-16,17-98-8 0,3 76-13 15,11 0-3-15,10 5 2 16,7 1-4-16,2 14 6 15,-3 2 2-15,-9 2-7 16,-10 23-7-16,-1 5 1 16,-10 3-1-16,-3 6 0 15,-8-10 0-15,-2 2 1 16,-4-7 1-16,0 3 0 16,-14-2-2-16,-9-4 2 15,-3-3-2-15,1 1-2 0,9-6-2 16,-1 0-1-1,8-4-1-15,2-4-1 0,6 6-2 16,1-6-5-16,0 4-12 16,0-5-31-16,4 1-57 15,13-5-79-15</inkml:trace>
          <inkml:trace contextRef="#ctx0" brushRef="#br0" timeOffset="-360.2667">1591 4462 94 0,'0'0'5'0,"0"0"26"15,0 0 10-15,0 0-23 16,0 0 0-16,0 0 12 15,0 0 7-15,0 0 1 16,32 50-8-16,-17-25 1 16,1 11-4-16,-3 3-4 15,-1 5-5-15,0 6-1 16,-3 6-6-16,-9-6-1 16,4 6-2-16,-4-6-3 15,0-6 1-15,0-5-2 16,0-6 0-16,0-9-3 0,0-6 1 15,0-5-1-15,0-5-1 16,0-3 0-16,0-5-4 16,-4 0-4-16,0 0-18 15,-5 0-30-15,-3-4-62 16,-1-9-9-16</inkml:trace>
          <inkml:trace contextRef="#ctx0" brushRef="#br0" timeOffset="447.3168">2216 4091 242 0,'0'0'63'16,"0"0"-60"-16,0 0 6 15,0 0 27-15,-4 97-7 16,-11-46 0-16,-2 13 0 16,-8 4 3-16,-1 1-9 15,-3 3-5-15,4 3-5 16,5 7-1-16,1-1-5 16,7 2-1-16,8-2 0 0,4 4-2 15,2-8-1 1,20 0 0-16,10-9 0 15,5-6-1-15,1-9-1 0,0-11 2 16,-6-8 1-16,-5-9-3 16,-5-8 1-16,-3-8-2 15,-7-3 0-15,-8-3 2 16,-4-3-2-16,4 0-2 16,-4 0-4-16,0 0-13 15,0-6-26-15,0-6-37 16,0 4-42-16,0-6-60 15</inkml:trace>
          <inkml:trace contextRef="#ctx0" brushRef="#br0" timeOffset="1564.1054">2418 4358 59 0,'0'0'160'16,"0"0"-147"-16,0 0 54 16,0 0-25-16,0 0-20 15,0 0-5-15,36-73 5 16,-27 61-4-16,4-5-7 16,-1 8-1-16,1-4 0 15,-1 4-4-15,2 3-1 0,2-1 0 16,-7 7-3-16,6 0-1 15,-4 0 0-15,4 7-1 16,-6 4 1-16,3 2 2 16,-1 4-1-16,-2-3 2 15,-1-1-3-15,2 0-1 16,-2-1 0-16,-3-3-2 16,1-4-9-16,-2 2-21 15,-2-1-25-15,0-4-38 16,0 7-65-16</inkml:trace>
          <inkml:trace contextRef="#ctx0" brushRef="#br0" timeOffset="1103.7812">2484 4835 261 0,'0'0'1'0,"0"0"17"16,0 0 32-16,0 0-1 16,0 0-15-16,59 122 6 15,-43-80-7-15,-3 1-8 0,4 0-8 16,-5 0-1-1,0-10-1-15,0 0-6 0,-7-6 0 16,-1-4-5-16,-1-5 0 16,-3-4-2-16,0-5-1 15,0-2 1-15,0-1-1 16,0-6 0-16,0 0 1 16,0 0 1-16,0 0 1 15,-8-6-3-15,-4-15-1 16,0 0-2-16,0-8 1 15,-3-5-3-15,1-10 1 16,2-6-2-16,-1-6-3 16,-6-3 1-16,3-1 0 0,4 6 1 15,4 7 4-15,4 10 1 16,4 7-2-16,0 4 2 16,0 12-4-16,9 1-1 15,14 5 1-15,8 6 1 16,4 2 2-16,5 0 2 15,2 2 1-15,-13 20-1 16,0 4 0-16,-12-1 0 16,-5 1 0-16,-8 3 1 15,-4-4 0-15,0 5 2 16,-5-3-2-16,-15-8 1 16,0-1 1-16,-9-1-2 0,8-8 0 15,3-2-1-15,6-1-2 16,7-3-8-16,2-3-17 15,3 0-18-15,0 0-16 16,0 0-29-16,0 0-67 16</inkml:trace>
          <inkml:trace contextRef="#ctx0" brushRef="#br0" timeOffset="2017.426">3032 4912 225 0,'0'0'42'16,"0"0"-41"-16,0 0 37 16,0 0-4-16,0 0 4 15,0 0 3-15,46 37-3 16,-22-33-16-16,1-4-11 15,-5 0-1-15,1 0-7 16,1 0-2-16,-9 0-1 16,7 0-1-16,1 0-10 15,-5 0-22-15,-3-4-34 0,-1 4-36 16,6 0-60-16</inkml:trace>
        </inkml:traceGroup>
        <inkml:traceGroup>
          <inkml:annotationXML>
            <emma:emma xmlns:emma="http://www.w3.org/2003/04/emma" version="1.0">
              <emma:interpretation id="{C4EA7A61-7F0C-4EF0-9B83-672F48CE25F8}" emma:medium="tactile" emma:mode="ink">
                <msink:context xmlns:msink="http://schemas.microsoft.com/ink/2010/main" type="inkWord" rotatedBoundingBox="18282,12200 19678,12189 19682,12761 18286,12772">
                  <msink:destinationLink direction="with" ref="{5E2A7B4D-494F-4B2A-B28C-59A779AB9C92}"/>
                </msink:context>
              </emma:interpretation>
              <emma:one-of disjunction-type="recognition" id="oneOf1">
                <emma:interpretation id="interp5" emma:lang="pt-BR" emma:confidence="0">
                  <emma:literal>1,44</emma:literal>
                </emma:interpretation>
                <emma:interpretation id="interp6" emma:lang="pt-BR" emma:confidence="0">
                  <emma:literal>144</emma:literal>
                </emma:interpretation>
                <emma:interpretation id="interp7" emma:lang="pt-BR" emma:confidence="0">
                  <emma:literal>1444</emma:literal>
                </emma:interpretation>
                <emma:interpretation id="interp8" emma:lang="pt-BR" emma:confidence="0">
                  <emma:literal>",44</emma:literal>
                </emma:interpretation>
                <emma:interpretation id="interp9" emma:lang="pt-BR" emma:confidence="0">
                  <emma:literal>1,444</emma:literal>
                </emma:interpretation>
              </emma:one-of>
            </emma:emma>
          </inkml:annotationXML>
          <inkml:trace contextRef="#ctx0" brushRef="#br0" timeOffset="2503.7708">3774 4830 247 0,'0'0'10'0,"0"0"33"16,0 0 24-16,0 0-30 15,24-98-17-15,-24 76 6 16,0-8-7-16,0 2-4 15,0-1-11-15,0-7-2 16,0 7-1-16,0 3 0 0,-4 10-1 16,2 7 1-16,0 9-1 15,2 0-1-15,0 0-4 16,0 0 1-16,0 18 4 16,0 12 3-16,0 7 1 15,4 5 3-15,10 4 0 16,-2-2 1-16,1-2-4 15,-5 0-3-15,-3-11-1 16,6-6-1-16,-3-3-6 16,1-5-19-16,3-8-43 15,1-7-60-15,-3-2-126 16</inkml:trace>
          <inkml:trace contextRef="#ctx0" brushRef="#br0" timeOffset="2732.937">4100 4860 202 0,'0'0'24'16,"0"0"32"-16,0 0 7 15,12 97-21-15,-12-79-15 16,0-2-10-16,0-6-8 15,0-3-9-15,0-5-2 16,0-2-20-16,4 0-54 0,-1 0-46 16</inkml:trace>
          <inkml:trace contextRef="#ctx0" brushRef="#br0" timeOffset="3091.1894">4309 4436 300 0,'0'0'12'0,"0"0"-5"16,0 0 38-16,0 0-6 16,0 0-19-16,20 92-3 15,-20-62-1-15,-11-5-4 0,6 4-7 16,-5-4-1-1,6-6-1-15,3-1-2 0,1-3-1 16,0-6 0-16,0 4 0 16,1-1-1-16,17-3 1 15,-1 0-1-15,5 3-1 16,2-3-5-16,3-5-1 16,0 4-5-16,-4-6-7 15,-1-2 1-15,0 0-15 16,-2 0-5-16,-4-2-18 15,1-10-12-15,-9-2-9 16,-2 1-49-16</inkml:trace>
          <inkml:trace contextRef="#ctx0" brushRef="#br0" timeOffset="3306.3413">4574 4630 95 0,'0'0'55'0,"0"0"21"0,0 0-29 15,0 0-23-15,0 0 7 16,0 0 6-16,24 57 0 15,-17-29-9-15,-3 7-2 16,0-2-9-16,-3 1 0 16,2-3-6-16,-3-6-8 15,0-8-2-15,0-2-1 16,0-8-4-16,1-5-15 16,2-2-30-16,1 0-43 0,1-2-22 15,6-11-75 1</inkml:trace>
          <inkml:trace contextRef="#ctx0" brushRef="#br0" timeOffset="3832.7115">4804 4468 232 0,'0'0'17'0,"0"0"3"16,0 0 38-16,0 0-9 15,0 0-17-15,0 0 3 16,8 119-11-16,-8-92-4 16,-6 2-7-16,2-7-3 15,2-7-5-15,2 2-2 0,0-8-1 16,0 0-2 0,0-1 0-16,2-3 0 0,14 2 2 15,2-1-2-15,5-3 0 16,-2 3-5-16,4-3 0 15,1-3-2-15,7 0-3 16,-8 0-10-16,4 0-17 16,-7-12-11-16,-4-1 0 15,-2-4 0-15,-1 3 11 16,-11-3 18-16,-4 2 10 16,0-2 9-16,0 6 15 15,0 4 21-15,0 2 12 0,0 3 3 16,0 2-13-16,0 0-15 15,0 0-11-15,0 7-2 16,0 15 10-16,0 4 5 16,0-2-6-16,1 6-1 15,3 0 1-15,4-1-5 16,-1-3-5-16,1-4-4 16,0-2-4-16,-3-7-1 15,4-4-2-15,-5 0-12 16,0-5-29-16,0 1-31 0,4-1-69 15,0 5-63 1</inkml:trace>
        </inkml:traceGroup>
      </inkml:traceGroup>
    </inkml:traceGroup>
  </inkml:traceGroup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5-04T02:57:19.047"/>
    </inkml:context>
    <inkml:brush xml:id="br0">
      <inkml:brushProperty name="width" value="0.1" units="cm"/>
      <inkml:brushProperty name="height" value="0.1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ADA30050-1AAA-4DE1-AB79-0B2B7ED082FA}" emma:medium="tactile" emma:mode="ink">
          <msink:context xmlns:msink="http://schemas.microsoft.com/ink/2010/main" type="inkDrawing" rotatedBoundingBox="26757,15340 30818,14640 31271,17266 27209,17966" hotPoints="27179,17850 -2147483648,-2147483648 31043,16995" semanticType="enclosure" shapeName="IsoscelesTriangle">
            <msink:sourceLink direction="with" ref="{FF575371-58A6-478B-A3F7-6406FA224811}"/>
          </msink:context>
        </emma:interpretation>
      </emma:emma>
    </inkml:annotationXML>
    <inkml:trace contextRef="#ctx0" brushRef="#br0">0 487 300 0,'0'0'74'0,"0"0"-72"15,0 0 38-15,0 0-20 16,0 0-16-16,0 0-1 15,158-19 1-15,-41 6 6 16,28-7 10-16,31-2-2 16,20-7 5-16,13-1-2 15,6 1-3-15,-1 2-3 16,-11 2-6-16,-7 9-1 16,-9-2-5-16,-5 4-1 15,-1-1-2-15,1-7 0 0,-3 2 0 16,2-2 1-1,-7-1-1-15,-13 2 1 0,-11 6 2 16,-17-6-1-16,-19 7-1 16,-19 1-1-16,-18 1 0 15,-15 8-2-15,-14-5-2 16,-3 0-1-16,-6 7 2 16,-7-1 0-16,-6 3-2 15,-12 0 2-15,-7 0-3 16,-7 0-6-16,0 0-14 15,0 0-12-15,0 0 3 16,0 0-36-16,-11 0-18 16,-7 0-41-16</inkml:trace>
    <inkml:trace contextRef="#ctx0" brushRef="#br0" timeOffset="11701.9577">408 202 20 0,'0'0'42'0,"0"0"-15"0,0 0-9 16,0 0-9-16,0 0-2 15,0 0 2-15,-24 41 0 16,24-36-8-16,0-2 7 15,0-3 5-15,0 6 1 16,0-6-4-16,4 0-7 16,-4 3 1-16,2 1 1 15,0-2 4-15,0 5-2 16,0-5-4-16,-2 5 3 16,0-3-4-16,0-1 3 15,0 3-4-15,0-3 2 16,0 0-1-16,0 3-2 15,2-1 0-15,-2-3 1 0,2 5-1 16,-2-2 1-16,0-1-1 16,0 2 2-16,0-1-2 15,0-1 1-15,0-1-1 16,2-1-1-16,-2 2 1 16,2 4 0-16,2-7 0 15,-2 3 0-15,2 0 0 16,-2 0 3-16,0-4-3 15,0 5 0-15,-2 2 1 16,2-1-1-16,0 1 2 16,0-5-2-16,0 5 0 15,-2-7 1-15,1 4-1 16,2-4 1-16,-2 0-1 16,2 0 3-16,0 0 2 0,-2 0 5 15,2 0 15-15,-3 0 4 16,4 0-15-16,-3-8-6 15,2 3-1-15,1-8 0 16,-3 6 7-16,2-6-12 16,1-4 4-16,0 3 4 15,0-6-2-15,0-1-3 16,-3-5 1-16,3-9-3 16,-1 3-3-16,-3-2 2 15,4-1-2-15,-3 2 0 16,2 3-2-16,1 1 2 15,-4 2 1-15,4 3 1 0,-4-2-1 16,4 1-1-16,-4-1 1 16,0-1-1-16,4-5 1 15,-2-3-1-15,4 0 0 16,0-1 2-16,-1-3-4 16,3-4 2-16,0 6-1 15,0 2 0-15,2-4 1 16,-5 6-2-16,-1 2 2 15,3-3 0-15,-2 2-2 16,-1-4-2-16,0 4 4 16,0 0 0-16,-1 4 0 15,2-1-2-15,-1 2 2 16,0-5 2-16,5-4-1 0,-3 2-1 16,1-5 0-16,1 6 0 15,0 0 2-15,0 2-2 16,3 3 1-16,0 1-1 15,-2 2 0-15,-1 0 1 16,3-2-1-16,-2-1 1 16,-1 1 1-16,5 2-2 15,-4-5 1-15,2 6-1 16,2-2 0-16,-1 0 0 16,0 0 1-16,3 2 1 15,0-2-1-15,-2 1 0 16,1-2 0-16,2-3 0 15,-1 1 0-15,-2 4 0 16,-1 3-1-16,-1 1 0 0,-3 5 0 16,-2-1 2-16,2 3-2 15,-2-3 0-15,4 1 0 16,-2-2 2-16,4-3-2 16,0 4 0-16,0-4 0 15,4 4 0-15,-1-4 0 16,-1-1 0-16,0 0 0 15,0 3 0-15,-2 1 0 16,3 1 0-16,-3-1 0 16,0 2 0-16,0-3 0 15,0 1 0-15,2 0 0 16,0 1 0-16,0-4 0 16,2 7 0-16,0-3-2 0,-4 4 2 15,3 2 0-15,-3-2 0 16,-2 4-2-16,2 1 2 15,2-5-1-15,0 1-1 16,2 3 2-16,0 0-1 16,-1 1 0-16,1 3 0 15,-3 1-1-15,4-2 2 16,-1-1 0-16,1 5-1 16,2-4 1-16,1 6 0 15,0-7 0-15,2 5 0 16,2-6 0-16,3 4 0 15,0 4 0-15,-4-5 0 0,0 2 1 16,-6 3-1-16,-1 0 0 16,-1 0 0-16,0 0 0 15,-2 0 0-15,1 0 0 16,2 0 0-16,3 0 0 16,-2 0 0-16,5 0 0 15,-3 0 2-15,1 3-2 16,0 2 0-16,-1 4 0 15,-3 0 0-15,-3-6 1 16,0 5-1-16,1 1 0 16,-4-5 0-16,4 1 1 15,0-1 0-15,1 5 0 16,5-5 0-16,-4 3 0 0,2-1 1 16,0-3 0-16,-4 3-2 15,2 1 0-15,0 2 0 16,0-1 0-16,-1 1-2 15,-3 0 2-15,0 0 2 16,0-3-2-16,2 7 1 16,2-4 2-16,-1 4-2 15,1 0 1-15,0 0-2 16,0 0 0-16,0-1 1 16,-2 5-1-16,-2-5 0 15,1 2-1-15,1 3-2 16,-2-4 2-16,-3 3 1 0,2-3 0 15,1 4 2 1,0-3-2-16,0 1 0 0,-1 2 2 16,1-2-1-16,3 1 0 15,4 1-1-15,-3 5 0 16,4-7 0-16,-2 3 1 16,-1 3-1-16,-1-5 0 15,0 2 0-15,-1-1 0 16,-3-4 0-16,0 5 0 15,0-7 1-15,-2 6-1 16,2-4 0-16,-1 0 0 16,1 3-1-16,-3-2-4 15,-1 4 3-15,3-3 2 16,-3 2 0-16,2-3 2 16,2 2 2-16,0 1-4 15,0-4 2-15,3 0-1 16,-3-2 3-16,-3 2-3 0,2 0 0 15,-2-4 0-15,2 4 0 16,-3 0-1-16,0-1 1 16,0-3-1-16,2 5 1 15,0-1 0-15,0-2-1 16,2 2 0-16,-1 0 1 16,-2 0-1-16,2-1 0 15,-3-3 0-15,1 4 0 16,0 0 0-16,-1 0-1 15,0 2 1-15,-2-1 0 0,2 2 0 16,0-3 1-16,2 1-1 16,1 2 0-16,-3 2 0 15,0-4 0-15,0 1 0 16,-3 2 0-16,2-1 0 16,-2 2-3-16,2 3 3 15,-2-6 1-15,2 3 0 16,-3-1-1-16,2-2 1 15,0 1-1-15,0-3 0 16,-2-1 0-16,0 2 0 16,-2-1 0-16,-2 2 0 15,4 2-4-15,-4 1 1 16,4-2 3-16,0 2 0 16,0-1 2-16,-1 1 1 0,3-3-2 15,-2 2-1-15,1-2 1 16,-1 1-1-1,4 0 0-15,0 2 0 0,0-7 0 16,-1 2 2-16,1 4-2 16,-2-3 0-16,2 2 1 15,2-3-1-15,-2 4 0 16,-1-6 0-16,0 5 0 16,-2-1 0-16,-1-1 0 15,0-2 1-15,6-3-1 16,-5 4-1-16,2 0 0 0,-2-4 1 15,2 3 1-15,1-3-1 16,-4 0 1-16,4 2-1 16,-4-3 0-16,0 5 0 15,2-4 0-15,-2 0 0 16,0 0 0-16,0 1 1 16,1 1-1-16,-1 1 0 15,3-3 0-15,-2 2 0 16,2 2 1-16,-3 1-1 15,1-5 0-15,2 3 0 16,1-3 0-16,-4 4-1 16,7 0 1-16,-6 4 1 15,3-4-1-15,-1-2 0 0,-2 6 0 16,3-2 0 0,-2 1 0-16,2 0 0 0,-1 1-1 15,-3 1 1-15,0-3 0 16,0 2 0-16,-3 1 0 15,3-1 0-15,3-5 1 16,1 3-1-16,0 2 0 16,0-6 0-16,-1 1 0 15,2-2-1-15,2 2 0 16,-2-3-6-16,5 3-47 16,-2 5-68-16</inkml:trace>
  </inkml:traceGroup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5-04T02:57:18.470"/>
    </inkml:context>
    <inkml:brush xml:id="br0">
      <inkml:brushProperty name="width" value="0.1" units="cm"/>
      <inkml:brushProperty name="height" value="0.1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9BF2A53F-8C64-44C7-B7A3-1904AF5E7CA0}" emma:medium="tactile" emma:mode="ink">
          <msink:context xmlns:msink="http://schemas.microsoft.com/ink/2010/main" type="inkDrawing" rotatedBoundingBox="27325,14556 27602,17998 27528,18004 27251,14562" semanticType="verticalRange" shapeName="Line">
            <msink:sourceLink direction="with" ref="{FF575371-58A6-478B-A3F7-6406FA224811}"/>
          </msink:context>
        </emma:interpretation>
      </emma:emma>
    </inkml:annotationXML>
    <inkml:trace contextRef="#ctx0" brushRef="#br0">0 42 228 0,'0'0'5'15,"0"0"-4"-15,0 0 22 16,0 0 6-16,0 0-13 16,0 0-1-16,0 0-9 15,20-42-6-15,-20 63 0 16,4 13 26-16,0 12 5 15,3 5-12-15,1 13-5 16,0 8-4-16,4 6-1 16,2 6-1-16,-2 9 3 15,4 18-4-15,0 11 1 16,0 14 1-16,3 8-2 0,-7 5 2 16,-2 1 1-1,-2-3 0-15,0 3 2 0,-2 3-2 16,2-1 1-1,-2-4-3-15,-4-3-3 0,0-6-1 16,-2-10-4-16,2-15 1 16,0-8 0-16,5-16-1 15,-3-18 2-15,4-6 2 16,1-5-1-16,2-11 1 16,1 2 1-16,2-4 0 15,-4-2-3-15,2-1 0 16,-4-2-1-16,-2-4-1 15,-4-9 0-15,-2-6 0 0,0-10 0 16,0-1-8-16,0-5-16 16,0-8-30-16,-2 0-26 15,-10-4-45-15</inkml:trace>
  </inkml:traceGroup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5-04T02:56:04.142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  <inkml:brush xml:id="br1">
      <inkml:brushProperty name="width" value="0.1" units="cm"/>
      <inkml:brushProperty name="height" value="0.1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2093E4EE-53C2-499D-B812-818363918D5E}" emma:medium="tactile" emma:mode="ink">
          <msink:context xmlns:msink="http://schemas.microsoft.com/ink/2010/main" type="writingRegion" rotatedBoundingBox="20457,11803 33481,10273 33996,14656 20971,16186">
            <msink:destinationLink direction="with" ref="{27F7A946-EF97-47FF-AE36-DAF46A02DE99}"/>
          </msink:context>
        </emma:interpretation>
      </emma:emma>
    </inkml:annotationXML>
    <inkml:traceGroup>
      <inkml:annotationXML>
        <emma:emma xmlns:emma="http://www.w3.org/2003/04/emma" version="1.0">
          <emma:interpretation id="{643574D0-AC9E-4585-A9D4-0BAB8B8A3023}" emma:medium="tactile" emma:mode="ink">
            <msink:context xmlns:msink="http://schemas.microsoft.com/ink/2010/main" type="paragraph" rotatedBoundingBox="20582,11761 22294,11683 22338,12661 20627,1273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D6A9006-C6F2-48FD-B5C4-088B1685F3BB}" emma:medium="tactile" emma:mode="ink">
              <msink:context xmlns:msink="http://schemas.microsoft.com/ink/2010/main" type="line" rotatedBoundingBox="20582,11761 22294,11683 22338,12661 20627,12739"/>
            </emma:interpretation>
          </emma:emma>
        </inkml:annotationXML>
        <inkml:traceGroup>
          <inkml:annotationXML>
            <emma:emma xmlns:emma="http://www.w3.org/2003/04/emma" version="1.0">
              <emma:interpretation id="{D1559069-CCB9-4F73-9665-41CD3DBDE8B8}" emma:medium="tactile" emma:mode="ink">
                <msink:context xmlns:msink="http://schemas.microsoft.com/ink/2010/main" type="inkWord" rotatedBoundingBox="20582,11761 22294,11683 22338,12661 20627,12739">
                  <msink:destinationLink direction="with" ref="{5E2A7B4D-494F-4B2A-B28C-59A779AB9C92}"/>
                </msink:context>
              </emma:interpretation>
              <emma:one-of disjunction-type="recognition" id="oneOf0">
                <emma:interpretation id="interp0" emma:lang="pt-BR" emma:confidence="0">
                  <emma:literal>Pira)</emma:literal>
                </emma:interpretation>
                <emma:interpretation id="interp1" emma:lang="pt-BR" emma:confidence="0">
                  <emma:literal>Pira,</emma:literal>
                </emma:interpretation>
                <emma:interpretation id="interp2" emma:lang="pt-BR" emma:confidence="0">
                  <emma:literal>pais)</emma:literal>
                </emma:interpretation>
                <emma:interpretation id="interp3" emma:lang="pt-BR" emma:confidence="0">
                  <emma:literal>paris)</emma:literal>
                </emma:interpretation>
                <emma:interpretation id="interp4" emma:lang="pt-BR" emma:confidence="0">
                  <emma:literal>pliés)</emma:literal>
                </emma:interpretation>
              </emma:one-of>
            </emma:emma>
          </inkml:annotationXML>
          <inkml:trace contextRef="#ctx0" brushRef="#br0">0 77 271 0,'0'0'16'16,"0"0"11"-16,0 0 29 15,0 0-29-15,0 0-21 16,0 0 2-16,64-51 10 16,-46 42-4-16,-2 0-7 15,-4 5-1-15,-1 0-3 16,-7 4 0-16,3 0 0 15,-7 0-3-15,4 0 0 16,0 0-2-16,4 4 1 16,1 9 1-16,-1 5 0 0,4-1 0 15,1 4 0-15,-1-3-2 16,1 2-5-16,-2-3-6 16,-2 5-21-16,5-6-41 15,-10 5-55-15</inkml:trace>
          <inkml:trace contextRef="#ctx0" brushRef="#br0" timeOffset="351.3621">494 109 252 0,'0'0'12'16,"0"0"57"-16,-8 96 4 15,-5-53-24-15,1 7-9 16,-1 0-2-16,5 6 0 16,0-1-10-16,4 4-7 15,-1-4-6-15,5 1-8 16,0-10-2-16,0-3-2 15,5-1-3-15,7-8 1 16,0-3-1-16,1-6-2 16,2-3-2-16,-3-9-8 15,2-7-15-15,-2 1-22 0,0-7-21 16,3 0-53-16,-3 0-51 16</inkml:trace>
          <inkml:trace contextRef="#ctx0" brushRef="#br0" timeOffset="-412.9526">93 467 157 0,'0'0'12'16,"0"0"43"-16,0 0-6 15,0 0-17-15,48 106 3 16,-36-63 6-16,-2 5-3 15,-2-2-7-15,-4-4-10 16,-2-5-3-16,-2-1-3 16,0-2-1-16,0-8-2 0,0-2-5 15,0-3-2-15,0-8-1 16,0-4-3-16,-2-6 0 16,0 1 1-16,2-4-2 15,0 0 1-15,0 0 1 16,0 0 0-16,0 0-2 15,0-4-7-15,0-12-9 16,0-6-7-16,-2-4-9 16,-6-7-14-16,-2-9-10 15,-6-5-9-15,0-8-1 16,0-4-16-16,-3-2-8 16,10 11 18-16,-4 4 72 0,8 15 37 15,5 12 48-15,0 6-14 16,0 4-16-16,0 4-8 15,14 1-7-15,-2 4-18 16,8 0-7-16,7 0-4 16,-3 0 3-16,-1 0-3 15,4 9 5-15,-6 4 0 16,1 2 1-16,-11-2-5 16,-3 5-4-16,-4 2-3 15,-4 2 0-15,0 3 0 16,0-4 0-16,-10 0-2 15,1-3-1-15,-6-1-2 16,4-4-2-16,3-4-9 16,3-3-10-16,-2-3-24 15,2-3-28-15,-2 0-29 0,2 0-73 16</inkml:trace>
          <inkml:trace contextRef="#ctx0" brushRef="#br0" timeOffset="751.6541">666 657 224 0,'0'0'49'16,"0"0"35"-16,0 0-25 15,12-105-29-15,-7 67-9 0,-5 4-1 16,3-1-6-16,-2 7-6 15,-1 6 0-15,3 9-2 16,-2 6-1-16,3 1-4 16,-1 6 1-16,-3 0-2 15,1 0 0-15,2 0-3 16,2 0 3-16,3 17 0 16,1 1 2-16,-1 8 0 15,-2-2 3-15,0 6-1 16,-2-3-2-16,2 6-1 15,-3-4-1-15,-3-4 0 16,4-3-5-16,-1-8-2 16,1-1-8-16,-3-5-16 0,6-6-18 15,4-2-30 1,2 0-35-16,2 0-106 0</inkml:trace>
          <inkml:trace contextRef="#ctx0" brushRef="#br0" timeOffset="935.7763">962 523 252 0,'0'0'10'0,"0"0"59"16,0 0-18-16,0 0-27 0,0 0-16 15,0 0-3 1,100 9-3-16,-71-9-2 0,0 0-9 15,2 0-46-15,-1 0-40 16,-6-5-72-16</inkml:trace>
          <inkml:trace contextRef="#ctx0" brushRef="#br0" timeOffset="2175.5333">1240 473 107 0,'0'0'38'16,"0"0"-1"-16,0 0 22 15,0 0-11-15,0 0-2 16,0 0 2-16,38 100-6 0,-30-70-1 16,-2 0-12-1,0-3-5-15,0-3-7 0,-4 2-7 16,0-6-5-16,-2-2 0 16,0-9-3-16,0 0-1 15,0-6 1-15,0-1-2 16,0 1 0-16,0-3 0 15,0 0-2-15,0 3 1 16,0-3 1-16,0 0 1 16,0 0-1-16,0 0 0 15,0 0 0-15,0 0 0 16,0 0-1-16,0 0-6 16,0-8-5-16,0-4 4 15,2-2 2-15,-2 7 3 0,0-2 1 16,2 3 2-1,-2 3 0-15,5 3 0 0,-5 0-1 16,0 0 0-16,0 0-1 16,0 0-1-16,4 0 3 15,-4 9 1-15,1 3 0 16,3 1 1-16,0 4 1 16,-1 0 2-16,1 0 2 15,-3-1 2-15,-1-3 0 16,3-8-2-16,-3 3 0 15,0-7 1-15,0-1-2 16,0 0-2-16,0 0 2 16,0 0-2-16,0 0 0 0,0 0 1 15,0-5-2 1,0-15-3-16,0-3 0 16,0-6-4-16,-4-10-2 0,-4-7-6 15,0-9-2-15,-1-5-4 16,5 0-2-16,2-1 2 15,2 13-13-15,0 8 7 16,6 10 8-16,11 16 5 16,3 8-6-16,1 6 6 15,2 0 8-15,1 17 3 16,-2 9 4-16,1 3 5 16,-6 6 8-16,0-2 7 15,-9 1 2-15,-6-7-1 16,-2 3-6-16,0-10-7 0,0-3-5 15,-15-4-1-15,-2-1-2 16,-2-6-3-16,3-4-1 16,4-1-2-16,6-1-7 15,2 0-7-15,4 0-19 16,0 0-15-16,0 0-38 16,0-9-49-16</inkml:trace>
          <inkml:trace contextRef="#ctx0" brushRef="#br0" timeOffset="2187.5405">1304 137 97 0,'0'0'194'0,"0"0"-162"15,0 0 61-15,0 0-31 16,0 0-42-16,0 0-5 16,42-98 1-16,-27 85-3 15,-1 4-10-15,0 0-1 16,0 1-2-16,-2 3 0 16,-2 1 0-16,-1 4 0 15,-5 0-2-15,-3 0-2 0,2 0-4 16,1 4-1-1,1 5-4-15,2 0-12 0,1 4-20 16,1-9-33-16,3 1-48 16</inkml:trace>
          <inkml:trace contextRef="#ctx0" brushRef="#br0" timeOffset="2767.9524">1571-84 188 0,'0'0'21'0,"0"0"37"16,0 0-22-16,0 0 4 15,90 105 6-15,-67-53-6 0,-3 7 3 16,-8 5-12-16,-7-9-8 16,-1-4-13-16,-4-5-6 15,0-7-4-15,0-5-2 16,-4-7-4-16,-9-2-11 15,-6 0-21-15,2 0-15 16,-2-4-8-16,-3-1-4 16,-1 3 5-16,-1 2-16 15,-1 1-32-15</inkml:trace>
        </inkml:traceGroup>
      </inkml:traceGroup>
    </inkml:traceGroup>
    <inkml:traceGroup>
      <inkml:annotationXML>
        <emma:emma xmlns:emma="http://www.w3.org/2003/04/emma" version="1.0">
          <emma:interpretation id="{493BDCDB-D2A2-441B-AF5E-88C316245EB1}" emma:medium="tactile" emma:mode="ink">
            <msink:context xmlns:msink="http://schemas.microsoft.com/ink/2010/main" type="paragraph" rotatedBoundingBox="20500,12175 33525,10645 33876,13636 20852,1516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A64519E-9A66-4F08-8436-24D116F110BB}" emma:medium="tactile" emma:mode="ink">
              <msink:context xmlns:msink="http://schemas.microsoft.com/ink/2010/main" type="inkBullet" rotatedBoundingBox="20571,12773 21908,12615 21970,13140 20632,13297"/>
            </emma:interpretation>
            <emma:one-of disjunction-type="recognition" id="oneOf1">
              <emma:interpretation id="interp5" emma:lang="pt-BR" emma:confidence="0">
                <emma:literal>-n</emma:literal>
              </emma:interpretation>
              <emma:interpretation id="interp6" emma:lang="pt-BR" emma:confidence="0">
                <emma:literal>m</emma:literal>
              </emma:interpretation>
              <emma:interpretation id="interp7" emma:lang="pt-BR" emma:confidence="0">
                <emma:literal>em</emma:literal>
              </emma:interpretation>
              <emma:interpretation id="interp8" emma:lang="pt-BR" emma:confidence="0">
                <emma:literal>ú</emma:literal>
              </emma:interpretation>
              <emma:interpretation id="interp9" emma:lang="pt-BR" emma:confidence="0">
                <emma:literal>mm</emma:literal>
              </emma:interpretation>
            </emma:one-of>
          </emma:emma>
        </inkml:annotationXML>
        <inkml:trace contextRef="#ctx0" brushRef="#br0" timeOffset="2781.9623">-16 999 78 0,'0'0'44'0,"0"0"0"16,0 0 1-16,0 0 2 15,0 0 0-15,129 42-7 16,-71-39-7-16,13-3-9 15,6 0-2-15,13 0-6 16,7-3 1-16,6-6 1 16,2 0-3-16,-3 0 2 15,-1 9-5-15,3-3-2 16,-14 3-3-16,-12 0-5 16,-15 0-2-16,-19 3-10 15,-14 6-21-15,-14 0-19 0,-13 0-51 16,-3 0-57-16</inkml:trace>
        <inkml:trace contextRef="#ctx0" brushRef="#br0" timeOffset="3568.5231">550 1216 11 0,'0'0'181'0,"0"0"-165"16,0 0 44-16,0 0-15 16,0 0-6-16,106 32-11 15,-84-14 5-15,-6 0-10 16,-7 6-7-16,-5-6-1 15,-1-3-7-15,-3-2-6 16,0 0 2-16,1-8-2 16,-1-1 1-16,0-4-2 15,3 0 0-15,-3 0 2 16,4 0 1-16,2-5-4 16,4-16-9-16,4 1-8 15,6-2-5-15,0-2-3 16,3 2-14-16,-2 8 2 0,4 5 32 15,-5 6 4 1,3 3 1-16,-3 0 6 0,-3 3 18 16,3 15 8-16,1 3 11 15,-1 1-9-15,-3-1-10 16,-3-1-4-16,-2-2-6 16,-4-5-6-16,-1 0-6 15,-1-5-2-15,-4-3-7 16,4-1-38-16,3-4-114 15</inkml:trace>
      </inkml:traceGroup>
      <inkml:traceGroup>
        <inkml:annotationXML>
          <emma:emma xmlns:emma="http://www.w3.org/2003/04/emma" version="1.0">
            <emma:interpretation id="{4C17C8C6-2686-427E-B477-A8C4EE7D4354}" emma:medium="tactile" emma:mode="ink">
              <msink:context xmlns:msink="http://schemas.microsoft.com/ink/2010/main" type="line" rotatedBoundingBox="23086,11871 31942,10831 32199,13022 23343,14062">
                <msink:destinationLink direction="with" ref="{7D4D2254-4104-49EA-BFF7-B5CF6E70A568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E9BF2945-D322-47E0-B8C2-577A8F833AE6}" emma:medium="tactile" emma:mode="ink">
                <msink:context xmlns:msink="http://schemas.microsoft.com/ink/2010/main" type="inkWord" rotatedBoundingBox="23091,11916 26829,11477 26972,12692 23234,13131"/>
              </emma:interpretation>
              <emma:one-of disjunction-type="recognition" id="oneOf2">
                <emma:interpretation id="interp10" emma:lang="pt-BR" emma:confidence="0">
                  <emma:literal>eriçar</emma:literal>
                </emma:interpretation>
                <emma:interpretation id="interp11" emma:lang="pt-BR" emma:confidence="0">
                  <emma:literal>Eriçar</emma:literal>
                </emma:interpretation>
                <emma:interpretation id="interp12" emma:lang="pt-BR" emma:confidence="0">
                  <emma:literal>Eriçara</emma:literal>
                </emma:interpretation>
                <emma:interpretation id="interp13" emma:lang="pt-BR" emma:confidence="0">
                  <emma:literal>Espiar</emma:literal>
                </emma:interpretation>
                <emma:interpretation id="interp14" emma:lang="pt-BR" emma:confidence="0">
                  <emma:literal>Expiar</emma:literal>
                </emma:interpretation>
              </emma:one-of>
            </emma:emma>
          </inkml:annotationXML>
          <inkml:trace contextRef="#ctx0" brushRef="#br0" timeOffset="4470.159">2618 1107 174 0,'0'0'81'0,"0"0"-54"16,0 0 41-16,0 0-13 16,0 0-21-16,116 105-11 15,-86-84-9-15,-6-6-4 0,-5-1-8 16,-6-5-2-1,-5-2-10-15,2-3-49 0,-2-2-79 16,-2 1-93-16</inkml:trace>
          <inkml:trace contextRef="#ctx0" brushRef="#br0" timeOffset="4086.8863">2857 399 212 0,'0'0'17'0,"0"0"21"15,0 0 17-15,0 0-21 16,0 0-11-16,0 0 3 16,-34 99-2-16,3-56-1 15,-5-2-2-15,-2 0-3 16,3-7-2-16,3-7-4 0,8-2 0 15,2-11-2 1,10-1-1-16,4-1-2 0,4-12-5 16,4 4 0-16,0-4-2 15,0 5 0-15,0 0 0 16,1 7 0-16,14 8 0 16,11 5 0-16,6 6 3 15,3 1-2-15,6 3 1 16,1-4-2-16,-3 3 0 15,-3-11 1-15,-7 0-1 16,-8-10 0-16,-6-4-7 16,-4-6-23-16,-10 1-28 15,-1-2-35-15,0-2-21 0,-1 0-91 16</inkml:trace>
          <inkml:trace contextRef="#ctx0" brushRef="#br0" timeOffset="4905.4651">3499 876 233 0,'0'0'35'16,"0"0"-3"-16,13 97 33 15,-5-59-3-15,1 1-19 16,3-5-9-16,-1-4-7 16,-3-2-2-16,-4-10-9 15,0-5-10-15,-1-6-4 16,-3-7-1-16,0 0 0 16,0 0 2-16,0 0 1 0,0-7-4 15,0-15-4-15,-6-4-5 16,-3-2-4-16,1-7 6 15,-3-7-6-15,0-10 3 16,1-7 2-16,-3-9-1 16,5-4 0-16,4 0-3 15,4 4 3-15,0 12-2 16,7 10 7-16,19 12-8 16,6 14-10-16,3 10-4 15,3 10 11-15,-1 0 15 16,-2 13 0-16,-3 16 10 15,-10 15 11-15,-7 1 10 0,-14 8-8 16,-1-3-6 0,-5-8-4-16,-20-7-2 15,0-6-4-15,-9-11-7 0,5-2 2 16,0-7-2-16,5-5-1 16,11-4-3-16,2 0-13 15,7 0-17-15,4 0-29 16,0 0-30-16,0 0-72 15</inkml:trace>
          <inkml:trace contextRef="#ctx0" brushRef="#br0" timeOffset="5617.9722">4371 889 221 0,'0'0'43'0,"0"0"34"15,0 0-5-15,9 93-30 16,6-73-14-16,3-3-4 16,-1-4-8-16,3-8-11 15,2 2-5-15,-6-1-13 16,0-3-73-16,-8 1-125 16</inkml:trace>
          <inkml:trace contextRef="#ctx0" brushRef="#br0" timeOffset="5310.753">4558 289 277 0,'0'0'17'0,"0"0"-6"16,0 0 37-16,0 0-1 16,-74 128-9-16,51-91-10 15,0-6-6-15,2-2-7 16,3-6-5-16,2-8-5 15,1-3-1-15,7-3-3 16,4-4 0-16,0-1-1 0,4 1 0 16,0 2 0-16,0 2 0 15,0 9 1-15,4 3 2 16,12 1-2-16,7 2 5 16,4-2-3-16,1 4 1 15,2-5-4-15,-5-4 2 16,-4-2-2-16,-8-6-2 15,-5 0-14-15,-5-4-34 16,-3 2-53-16,0-5-21 16,-16 2-121-16</inkml:trace>
          <inkml:trace contextRef="#ctx0" brushRef="#br0" timeOffset="7139.0455">5096-33 280 0,'0'0'25'0,"0"0"12"0,0 0 10 16,0 0-13-16,0 0-17 16,0 0-9-16,55-69 6 15,-43 51-4-15,6 7 0 16,-6-6-2-16,4 8-3 15,0-4 1-15,0 8-4 16,7-2-2-16,-2 7 0 16,8 0-1-16,-8 0 0 0,2 0 0 15,-4 0-1-15,-6 5-1 16,2 2 0-16,-5 2-3 16,-5 0-3-16,2 0-18 15,-2 3-37-15,2 3-53 16,2 8-96-16</inkml:trace>
          <inkml:trace contextRef="#ctx0" brushRef="#br0" timeOffset="6383.5105">5185 621 168 0,'0'0'3'0,"0"0"28"16,55 93 21-16,-35-55-11 15,-4-1-9-15,-4 2 6 16,-2 0 0-16,-4-2-10 15,-2-2-2-15,-2-6-13 16,0-3-1-16,-2-9-5 16,3 0-4-16,-3-8-2 0,4-2 1 15,-4-7-2-15,0 0-2 16,0 0-3-16,0 0-7 16,0-3-13-16,0-15-45 15,0-3-19-15,-7-4-36 16</inkml:trace>
          <inkml:trace contextRef="#ctx0" brushRef="#br0" timeOffset="6665.7112">5175 386 232 0,'0'0'9'0,"0"0"28"0,0 0 0 16,127-11 1-16,-68 11-10 15,-5 12 5-15,-9 9 2 16,-7 6-19-16,-13 1-10 16,-8 7 0-16,-9 4-3 15,-7-3-1-15,-1-2-1 16,-1-3 2-16,-18-5-1 16,-3-7-2-16,-2-5 1 15,1-1-3-15,3-5-5 16,-4-3-21-16,5-1-17 15,3-1-38-15,0 1-15 16,1-4-89-16</inkml:trace>
          <inkml:trace contextRef="#ctx0" brushRef="#br0" timeOffset="7764.4888">5969 705 123 0,'0'0'191'16,"0"0"-172"-16,0 0 50 16,0 0-35-16,0 0 2 15,0 0-10-15,113 0-4 16,-66 0-12-16,-2 0-9 16,1 0-1-16,-3 0-18 15,-2 0-42-15,-9 0-86 16,-8 0-94-16</inkml:trace>
          <inkml:trace contextRef="#ctx0" brushRef="#br0" timeOffset="7565.3474">6036 555 168 0,'0'0'51'0,"0"0"-41"16,0 0 52-16,44 105-9 16,-34-68-23-16,0 2-4 15,-4-1 1-15,-2-2-7 16,0-5-12-16,-4-9-6 15,0-5-2-15,0-6-4 16,0-11-17-16,0 0-38 16,0 0-43-16,0-2-155 15</inkml:trace>
        </inkml:traceGroup>
        <inkml:traceGroup>
          <inkml:annotationXML>
            <emma:emma xmlns:emma="http://www.w3.org/2003/04/emma" version="1.0">
              <emma:interpretation id="{79F9CA5C-636E-4CF3-937C-DA7C2E893C5B}" emma:medium="tactile" emma:mode="ink">
                <msink:context xmlns:msink="http://schemas.microsoft.com/ink/2010/main" type="inkWord" rotatedBoundingBox="28792,11201 31942,10831 32199,13022 29049,13392"/>
              </emma:interpretation>
              <emma:one-of disjunction-type="recognition" id="oneOf3">
                <emma:interpretation id="interp15" emma:lang="pt-BR" emma:confidence="0">
                  <emma:literal>ripei-a/</emma:literal>
                </emma:interpretation>
                <emma:interpretation id="interp16" emma:lang="pt-BR" emma:confidence="0">
                  <emma:literal>ripei-a)</emma:literal>
                </emma:interpretation>
                <emma:interpretation id="interp17" emma:lang="pt-BR" emma:confidence="0">
                  <emma:literal>1,442x1/</emma:literal>
                </emma:interpretation>
                <emma:interpretation id="interp18" emma:lang="pt-BR" emma:confidence="0">
                  <emma:literal>1,442x1)</emma:literal>
                </emma:interpretation>
                <emma:interpretation id="interp19" emma:lang="pt-BR" emma:confidence="0">
                  <emma:literal>1,442x11</emma:literal>
                </emma:interpretation>
              </emma:one-of>
            </emma:emma>
          </inkml:annotationXML>
          <inkml:trace contextRef="#ctx0" brushRef="#br0" timeOffset="11435.5982">8361 752 215 0,'0'0'5'0,"0"0"30"15,0 0 9-15,0 0-8 16,0 0-14-16,0 0 10 16,81 111-4-16,-62-74 4 15,-2 6-8-15,0-1-6 16,-1-4 0-16,2-2-2 15,-2 1-1-15,5-12-4 16,-1-4-1-16,0-8-2 0,-2-4-1 16,-2-5 0-1,-6-1-1-15,-4-3-1 0,-2 0-4 16,-4 0 2-16,0 0 1 16,0-7 4-16,0-2 1 15,2-7-5-15,0-7-2 16,0-5-2-16,0-7-1 15,-2-4-2-15,0-11 1 16,0-10-7-16,0-10-4 16,0-16 5-16,-8-15-12 15,0-9 1-15,0-5-3 16,0-9 1-16,2-8 7 16,0 9-2-16,0 8 11 15,2 14 5-15,0 12 0 0,4 12 0 16,0 5 1-16,0 13 1 15,0 7 1-15,0 13 2 16,6 13-1-16,-2 11 2 16,2 6 1-16,-2 0-4 15,-2 9 0-15,4-3-3 16,10 1-1-16,14-2 1 16,17 1 0-16,18 3 2 15,19-4-2-15,24 2 0 16,28-1 0-16,21-1 0 15,10 4 2-15,5-4-2 16,-9 4 1-16,-10-1-1 0,-4 1 2 16,-14-4 0-1,-14 4 2-15,-16-4-3 0,-22 4 4 16,-14 0-3-16,-13-4 0 16,-10 4-1-16,-10-5-1 15,-7 1 1-15,-5 0 0 16,-1-1-1-16,-2 5 0 15,-1 0 0-15,1 0-1 16,-5 0 1-16,-4 0-1 16,-4 0 0-16,0 0 1 15,-4 5-3-15,-3-1 2 16,-1-4 1-16,3 0 1 16,0 0-1-16,-3 0 0 15,1 4 1-15,-1-4-1 0,3 0 0 16,-3 0 2-16,1 0-2 15,3 0 0-15,0 4 0 16,0-3 0-16,-1-1 0 16,-2 4 0-16,-1-4 0 15,0 0 0-15,0 0 1 16,0 0-1-16,0 0 0 16,0 0 0-16,0 0 0 15,0 0 0-15,0 0 1 16,0 0-1-16,3 0 0 15,-2 0-1-15,3 4 1 16,0-4 0-16,0 4 0 0,2-4 0 16,-2 1 0-1,4-1 0-15,0 0 0 0,4 4-1 16,0-4 1-16,-1 0 1 16,-6 0-1-16,-2 0 0 15,-3 0 0-15,0 0 0 16,0 4 0-16,0-4-3 15,0 0 1-15,0 0 0 16,0 0-1-16,0 3 2 16,0-1 1-16,0 5 0 15,0-1 0-15,0 6 0 16,0 0 0-16,4 6 0 16,-3 2 0-16,2 7 0 0,-3 6 0 15,0 0 0 1,0 6 0-16,-3-1-2 0,-9-3-3 15,3-6-6-15,-2-2-13 16,-1-7-28-16,-4-2-52 16,-3-10-69-16</inkml:trace>
          <inkml:trace contextRef="#ctx0" brushRef="#br0" timeOffset="12264.8333">8909 137 91 0,'0'0'46'15,"0"0"-21"-15,0 0 39 16,0 0-6-16,0 0-12 16,1 118-3-16,2-75-4 15,-2 3-3 1,6 1-14-16,-2-2 1 0,3-1-3 0,3-6-5 15,-7-9-7 1,1-7 2-16,-2-4-1 0,1-11-5 16,-4-1-2-1,0-6 0-15,0 0 0 0,0 3 4 16,0-3 1-16,0 0 6 16,0 0 2-16,0-3-7 15,0-15-5-15,-11-9-3 16,3-5 0-16,-4-6 0 15,3-8-2-15,-2-11-2 16,3 0-5-16,4-8-1 16,1 1-2-16,3 3 0 15,0 8-8-15,4 10-4 16,15 17 1-16,5 8 3 16,7 9-3-16,4 9 3 0,3 0 13 15,-1 9 6 1,-7 21 1-16,-7 0 2 0,-7 15 5 15,-13-4 1-15,-3-3 1 16,0-1 3-16,-23-7 2 16,-1-5 1-16,-5-7-2 15,4-5-8-15,2-3 2 16,7-6-7-16,5-1-6 16,7-3-5-16,4 0-21 15,0 0-20-15,0 0-71 16,0-7-121-16</inkml:trace>
          <inkml:trace contextRef="#ctx0" brushRef="#br0" timeOffset="12908.2864">8895-208 282 0,'0'0'25'16,"0"0"36"-16,0 0 2 16,0 0-32-16,0 0-14 15,0 0 5-15,54-67-7 0,-38 54-7 16,3 1-4-1,-3 3-4-15,-1 0 0 0,-6 9 0 16,-2-4 0-16,-3 4-5 16,3 0-3-16,1 7 0 15,1 11 4-15,3 4 2 16,0 3 2-16,-2-5 0 16,2-2 0-16,-4 3 0 15,4-5-6-15,0-2-24 16,-1-2-62-16,0-6-81 15</inkml:trace>
          <inkml:trace contextRef="#ctx0" brushRef="#br0" timeOffset="13021.3664">9402-188 218 0,'0'0'20'16,"0"0"41"-16,0 0 34 15,-14 113-29-15,5-67-26 16,1 5-7-16,-1 4-3 16,-2 5-10-16,-2-1-9 15,1 0-8-15,3-4-2 16,3-3-1-16,6-2 0 0,0-8-1 15,0-3-4-15,0-5-9 16,4-6-7-16,11-1-10 16,1-9-8-16,4-2-27 15,4-7-41-15,-2 0-82 16</inkml:trace>
          <inkml:trace contextRef="#ctx0" brushRef="#br0" timeOffset="13652.8196">9581 432 231 0,'0'0'49'16,"0"0"-12"-16,31-102 35 16,-23 61-40-16,-2-2-17 15,0-2 6-15,-4 6-5 16,0 0-7-16,-2 16-2 15,0 9-3-15,0 5 3 16,0 9-5-16,0 0-2 16,0 0-2-16,0 0-3 15,0 0 0-15,0 5 2 16,0 7 3-16,0 3 0 16,0 8 1-16,4 6 0 15,2 2 3-15,2 2 3 16,-2 2-4-16,4-6-2 0,1 1-1 15,1-5 0-15,0-3-2 16,-3-6-5-16,2-7-18 16,-3-1-29-16,4-7-34 15,-2 3-50-15</inkml:trace>
          <inkml:trace contextRef="#ctx0" brushRef="#br0" timeOffset="16306.6928">11234-649 120 0,'0'0'18'16,"0"0"24"-16,0 0 18 15,77 115 2-15,-46-64-1 16,-2 12-7-16,2 1-8 15,-9 12-14-15,-6 0-9 0,-4 8-4 16,-10 16-5 0,-2 11 2-16,0 5-5 0,-6 13-4 15,-10 2-1-15,-4 2-3 16,3-3-1-16,4-10 0 16,2-18-1-16,6-10 2 15,-2-20 7-15,2-8 2 16,1-20 0-16,-3-11 0 15,1-19-3-15,2-7 1 16,0-3-1-16,0-4-4 16,0 0 1-16,-2 0-6 15,-2 0 1-15,-4 0-1 16,0 0-16-16,-1 0-23 16,1-7-35-16,3 1-32 15,6-6-95-15</inkml:trace>
          <inkml:trace contextRef="#ctx0" brushRef="#br0" timeOffset="13663.8227">9866 302 79 0,'0'0'216'15,"0"0"-181"-15,0 0 45 16,0 0-31-16,0 0-28 16,0 0-13-16,111-4-5 15,-83 4-3-15,3 0-12 16,-2-5-77-16,-1 1-90 15</inkml:trace>
          <inkml:trace contextRef="#ctx0" brushRef="#br0" timeOffset="14445.3752">10138-102 192 0,'0'0'167'15,"0"0"-146"-15,0 0 45 16,0 0-21-16,0 0-33 0,0 0-9 16,98-41 4-16,-74 36-2 15,-1-4-4-15,-5 5-1 16,-8 4 0-16,-2 0-1 16,-2 0-2-16,-2 0-2 15,3 0-1-15,2 0 4 16,-1 9-2-16,3-5 3 15,-2 7-1-15,3-5-4 16,-1 3-5-16,-3-7-11 16,-2-2-18-16,-2 0-34 15,2 0-55-15</inkml:trace>
          <inkml:trace contextRef="#ctx0" brushRef="#br0" timeOffset="14435.3711">10196 255 112 0,'0'0'42'16,"0"0"23"-16,0 0-13 0,35 123-10 15,-26-78 0-15,3-1-1 16,0 3-1-16,-1-6-7 16,-3-5-4-16,-6-11-14 15,-2-7-9-15,0-10-3 16,0-3-2-16,0-5 0 16,0 0 3-16,0 0-3 15,0-5-1-15,-6-16-1 16,-5-6-5-16,-1-6-3 15,0-1 8-15,0-8-1 16,4-4-2-16,3-6-5 16,5-5-4-16,0 0-1 0,0 4-4 15,1 3-1-15,18 12 6 16,-2 11-8-16,2 13 5 16,-3 9 7-16,-2 5 5 15,-2 0 0-15,-2 16 4 16,3 10 5-16,-5 7 7 15,1 2 8-15,-1-2 11 16,-4-2-2-16,-4-2-6 16,0-2-9-16,0-13-9 15,-5 0-1-15,-10-1-4 16,-1-4-14-16,-4-2-21 16,0-5-43-16,4-2-60 15,3 0-102-15</inkml:trace>
          <inkml:trace contextRef="#ctx0" brushRef="#br0" timeOffset="8581.5777">6743 532 218 0,'0'0'28'15,"0"0"-1"-15,0 0 28 16,0 0-19-16,41-93-10 16,-33 67 7-16,-4 4 7 15,-3-3-19-15,2-2-1 16,-3 4-7-16,0 0 1 0,0-2-4 15,0 5-5-15,0 5-3 16,0 6 0-16,0 8-2 16,0 1-2-16,0 0-2 15,0 0 0-15,0 2-3 16,0 21 3-16,0 6 4 16,0 6 0-16,0 10 1 15,5 2 1-15,-1-3-1 16,0 1-1-16,-1-1 2 15,-3-3-2-15,0-7-3 0,0-4-1 16,0-12-19 0,0-5-23-16,4-7-34 0,-3-6-30 15,6 0-117-15</inkml:trace>
          <inkml:trace contextRef="#ctx0" brushRef="#br0" timeOffset="8824.7563">7027 493 179 0,'0'0'13'16,"0"0"44"-16,0 0 3 15,4 107-13-15,-4-74-14 0,0-2 1 16,0-7-2-16,-5-2-18 15,1-9-11-15,0-2-3 16,1-9-7-16,2-2-35 16,1 0-44-16,0 0-57 15</inkml:trace>
          <inkml:trace contextRef="#ctx0" brushRef="#br0" timeOffset="9402.1583">7222 105 264 0,'0'0'20'0,"0"0"-17"16,0 0 37-16,0 0-1 15,8 96-15-15,-8-60-3 16,-5-9 0-16,-6 2-3 15,-2 0-9-15,1-7-5 16,3 0-2-16,4-2-1 16,2-7-1-16,3 0-1 15,0-8-2-15,0 8 0 16,4-4 0-16,13 2-3 16,7-2-1-16,0-1 3 0,3 1-3 15,0-5-5-15,0-4-2 16,-2 0-4-16,1 0-11 15,-5 0-7-15,1-4-8 16,-6-9 6-16,-5 4 8 16,-3-4-2-16,-4 2-15 15,-4-2 4-15,0 4 9 16,0-4 34-16,0 0 4 16,0 4 15-16,0-2 32 15,0 6 3-15,0-4 1 16,0 9-13-16,0 0-6 15,0 0-14-15,0 0-10 16,0 5-9-16,0 11 8 0,0 10 6 16,0 1 6-16,0-1 2 15,4 6 1-15,0-3-6 16,1-3-5-16,2-6-7 16,-2-2-4-16,2-9-4 15,-1-4-2-15,-2-5-11 16,6 0-31-16,2 0-46 15,2-14-62-15</inkml:trace>
          <inkml:trace contextRef="#ctx0" brushRef="#br0" timeOffset="9742.4018">7670 64 226 0,'0'0'21'0,"0"0"-2"16,0 0 24-16,0 0-1 16,7 106-5-16,-7-69-4 15,-7 6 4-15,-1-9-11 16,0 1-5-16,2-6-9 16,4-4-6-16,0-7-3 15,2-1-1-15,0-4-2 16,0-4 0-16,4 0 0 15,8 0-3-15,2-3 0 16,5 3-6-16,5-5-4 0,0 0-11 16,2-2-7-16,1-2-11 15,-2 0-19-15,4 0 0 16,-5 0-4-16,-3-14-1 16,-3 3 1-16,-9-5-15 15</inkml:trace>
          <inkml:trace contextRef="#ctx0" brushRef="#br0" timeOffset="9935.5373">7927 348 24 0,'0'0'93'16,"0"0"-15"-16,0 0-31 16,0 0-23-16,0 0 3 15,0 0 10-15,-7 65-1 16,7-30 5-16,3 2-1 16,10 1-8-16,2 0-4 15,1-1-2-15,-6-10-8 16,0-5-12-16,-3-9-4 0,0-7-2 15,-3 1-2-15,-3-7-17 16,-1 0-33-16,0 0-76 16,0 0-92-16</inkml:trace>
        </inkml:traceGroup>
      </inkml:traceGroup>
      <inkml:traceGroup>
        <inkml:annotationXML>
          <emma:emma xmlns:emma="http://www.w3.org/2003/04/emma" version="1.0">
            <emma:interpretation id="{52C0475C-05DA-46C7-B545-9E8379E81F44}" emma:medium="tactile" emma:mode="ink">
              <msink:context xmlns:msink="http://schemas.microsoft.com/ink/2010/main" type="line" rotatedBoundingBox="29405,11899 33381,10916 33924,13115 29949,14098"/>
            </emma:interpretation>
          </emma:emma>
        </inkml:annotationXML>
        <inkml:traceGroup>
          <inkml:annotationXML>
            <emma:emma xmlns:emma="http://www.w3.org/2003/04/emma" version="1.0">
              <emma:interpretation id="{8BF746A1-F919-462F-AC26-D70CE80CF063}" emma:medium="tactile" emma:mode="ink">
                <msink:context xmlns:msink="http://schemas.microsoft.com/ink/2010/main" type="inkWord" rotatedBoundingBox="29584,12624 33560,11641 33924,13115 29949,14098"/>
              </emma:interpretation>
              <emma:one-of disjunction-type="recognition" id="oneOf4">
                <emma:interpretation id="interp20" emma:lang="pt-BR" emma:confidence="0">
                  <emma:literal>171085</emma:literal>
                </emma:interpretation>
                <emma:interpretation id="interp21" emma:lang="pt-BR" emma:confidence="0">
                  <emma:literal>171:085</emma:literal>
                </emma:interpretation>
                <emma:interpretation id="interp22" emma:lang="pt-BR" emma:confidence="0">
                  <emma:literal>171:0,85</emma:literal>
                </emma:interpretation>
                <emma:interpretation id="interp23" emma:lang="pt-BR" emma:confidence="0">
                  <emma:literal>1710,85</emma:literal>
                </emma:interpretation>
                <emma:interpretation id="interp24" emma:lang="pt-BR" emma:confidence="0">
                  <emma:literal>173:0,85</emma:literal>
                </emma:interpretation>
              </emma:one-of>
            </emma:emma>
          </inkml:annotationXML>
          <inkml:trace contextRef="#ctx0" brushRef="#br0" timeOffset="17092.2478">12029 655 160 0,'0'0'27'0,"0"0"7"16,0 0 32-16,0 0-2 16,0 0-10-16,0 0-4 15,109 46-12-15,-75-46-14 16,2 0-10-16,-4-13-5 15,-8-5-6-15,-4-5 1 16,-9-3 0-16,-7-4 1 16,-4 0-5-16,0-4 0 15,-2 0-1-15,-15-5-6 16,-7-2 3-16,-1 3-2 16,-6-1-1-16,1 10-9 15,3 11-1-15,2 13 1 0,0 5-4 16,1 2 15-16,0 22 3 15,0 2 2-15,1 7 1 16,3 2 0-16,4 2-1 16,6 2 0-16,2 4-9 15,8-2-32-15,0 2-43 16,10 1-64-16</inkml:trace>
          <inkml:trace contextRef="#ctx0" brushRef="#br0" timeOffset="17433.4916">12420 655 189 0,'0'0'26'15,"0"0"6"-15,0 0 21 16,0 0-18-16,18 102-15 15,-16-82-2-15,4 1-10 16,-2 0-8-16,4-6-1 16,3-8-29-16,1-2-105 15</inkml:trace>
          <inkml:trace contextRef="#ctx0" brushRef="#br0" timeOffset="17781.7374">12643 366 279 0,'0'0'28'0,"0"0"-2"15,0 0 12-15,0 0-22 16,0 0-4-16,0 0 3 16,76 114 2-16,-59-76 4 15,1 3-5-15,-3-6-9 16,-6 0-5-16,-2-9-2 15,-7-8-4-15,0-7-2 0,0-7-8 16,-11-4-8 0,-11 0-11-16,-2 0 26 0,3-15 5 15,-1-7-6-15,10-4 1 16,7-1-3-16,5-2 9 16,0-3 1-16,0 4 0 15,16-5-3-15,1 2 1 16,6-6-3-16,-1-2-2 15,1-3-8-15,-6 4-4 16,-5 8 19-16,-1 4 4 16,-7 9 10-16,-4 6 1 15,0 7 23-15,-7 4-9 16,-18 0-28-16,-10 0 8 16,-4 6-9-16,1 7 0 15,8 1-5-15,9 3-10 0,6 0-22 16,10-5-30-16,5 6-3 15,0-4-50-15</inkml:trace>
          <inkml:trace contextRef="#ctx0" brushRef="#br0" timeOffset="18335.1284">13055 198 198 0,'0'0'20'0,"0"0"23"16,0 0-11-1,-113 9-11-15,97 9-8 0,5 7 1 16,11-2-5-16,0 6-4 16,27-1-1-16,11 11 1 15,2-4 2-15,1 0-4 16,-7-1 1-16,-9-2 1 15,-12 0 6-15,-9-8 0 16,-4-3 1-16,-8-3 4 16,-24-7 23-16,-6-1-5 15,-2-2-11-15,5-4-6 16,13 1-6-16,8-1-7 16,8 0-4-16,6-3 0 15,0 3-2-15,0-4-2 16,0 4-5-16,0 1 4 0,0 1-4 15,0 3-9-15,0 0-26 16,0 8-54-16,-3-4-109 16</inkml:trace>
          <inkml:trace contextRef="#ctx0" brushRef="#br0" timeOffset="22408.0146">9371 1767 186 0,'0'0'4'0,"0"0"27"15,0 0-18-15,0 0 25 16,-1 115-12-16,1-56-4 16,0 10 6-16,0-2-6 15,0-5-6-15,0-5 0 16,0-9-7-16,0-12 0 16,0-14-2-16,-3-10-3 0,3-3-2 15,-1-9-1-15,1 0-1 16,0 0-5-16,0 0-53 15,-4 0-87-15</inkml:trace>
          <inkml:trace contextRef="#ctx0" brushRef="#br0" timeOffset="15096.8361">9172 807 209 0,'0'0'45'16,"0"0"23"-16,0 0 10 0,0 0-35 15,0 0-19-15,0 0-8 16,3 0-4-16,40 3-3 16,24 3 2-16,22-1-3 15,13-1-6-15,15 3 1 16,4-5-3-16,4 1 2 16,-5-3 3-16,-8 0-1 15,-13 0 0-15,-21 0-2 16,-19 0-2-16,-26 0 0 15,-17 0-10-15,-12 0-16 16,-4 0-13-16,-11 0-61 0,-19 9-75 16</inkml:trace>
          <inkml:trace contextRef="#ctx0" brushRef="#br0" timeOffset="15581.1829">9589 987 237 0,'0'0'32'0,"0"0"16"15,0 0-23-15,0 0-1 16,0 0 2-16,0 0 3 0,89 54-4 15,-74-38-3 1,-6-2-9-16,-1-2-5 0,-4-3-4 16,-1-4-2-16,-3-1 1 15,0-4-1-15,0 0-2 16,0 0 3-16,0 0-1 16,0 0 0-16,1 0 3 15,6 0-3-15,1-9-2 16,6-4-10-16,8 0-4 15,0-3-17-15,6 3-9 0,0 4 1 16,-2 1 23-16,1 8 8 16,0 0 3-16,-6 0 5 15,1 8 5-15,-3 8 15 16,-3 2 10-16,-3 3-2 16,-2-3 0-16,-4-3-10 15,-6 3-7-15,2-6 1 16,-2-3 0-16,3-4-3 15,0-5-3-15,-4 0-4 16,3 0 1-16,1 0-3 16,0 0-7-16,7-5-31 15,5-4-60-15,-5-3-78 16</inkml:trace>
          <inkml:trace contextRef="#ctx0" brushRef="#br0" timeOffset="14594.4825">10474-284 149 0,'0'0'32'16,"0"0"-1"-16,0 0 8 15,0 0-9-15,0 0 3 16,101 123-3-16,-81-76 9 16,0 4 5-16,1 1-13 15,-5 2-9-15,-6-3-16 16,-7-8-4-16,-3-1-2 15,0-5 0-15,0-3-8 0,-7-7-19 16,-13 3-44 0,-7-10-13-16,-2 6-12 0,-6-1 4 15</inkml:trace>
          <inkml:trace contextRef="#ctx0" brushRef="#br0" timeOffset="16701.9715">11659 696 125 0,'0'0'67'0,"0"0"-4"15,0 0 4 1,0 0-6-16,0 0-27 0,0 0-21 16,124 31-13-16,-84-31-42 15,-2 0-112-15</inkml:trace>
          <inkml:trace contextRef="#ctx0" brushRef="#br0" timeOffset="16614.9154">11652 514 398 0,'0'0'23'0,"0"0"28"16,0 0 6-16,0 0-36 16,0 0-13-16,0 0-4 15,27 0-2-15,-5 0-1 16,6 0-1-16,2 4-8 15,-1 1-51-15,-5-5-52 16,-6 9-63-16</inkml:trace>
        </inkml:traceGroup>
      </inkml:traceGroup>
    </inkml:traceGroup>
    <inkml:traceGroup>
      <inkml:annotationXML>
        <emma:emma xmlns:emma="http://www.w3.org/2003/04/emma" version="1.0">
          <emma:interpretation id="{EE07644C-F513-48D4-BD41-999BFA7DADF2}" emma:medium="tactile" emma:mode="ink">
            <msink:context xmlns:msink="http://schemas.microsoft.com/ink/2010/main" type="paragraph" rotatedBoundingBox="21678,14165 28757,14166 28756,15910 21677,1590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C810436-0D96-4F3B-BEB6-400471BA91C5}" emma:medium="tactile" emma:mode="ink">
              <msink:context xmlns:msink="http://schemas.microsoft.com/ink/2010/main" type="line" rotatedBoundingBox="21678,14165 28757,14166 28756,15910 21677,15909"/>
            </emma:interpretation>
          </emma:emma>
        </inkml:annotationXML>
        <inkml:traceGroup>
          <inkml:annotationXML>
            <emma:emma xmlns:emma="http://www.w3.org/2003/04/emma" version="1.0">
              <emma:interpretation id="{D73AB4E6-CC0F-49E1-BDE3-30C96CE71405}" emma:medium="tactile" emma:mode="ink">
                <msink:context xmlns:msink="http://schemas.microsoft.com/ink/2010/main" type="inkWord" rotatedBoundingBox="22592,14710 26932,14711 26931,15910 22591,15909"/>
              </emma:interpretation>
              <emma:one-of disjunction-type="recognition" id="oneOf5">
                <emma:interpretation id="interp25" emma:lang="pt-BR" emma:confidence="0">
                  <emma:literal>Elegido</emma:literal>
                </emma:interpretation>
                <emma:interpretation id="interp26" emma:lang="pt-BR" emma:confidence="0">
                  <emma:literal>..."40,10</emma:literal>
                </emma:interpretation>
                <emma:interpretation id="interp27" emma:lang="pt-BR" emma:confidence="0">
                  <emma:literal>...'40,10</emma:literal>
                </emma:interpretation>
                <emma:interpretation id="interp28" emma:lang="pt-BR" emma:confidence="0">
                  <emma:literal>...40,10</emma:literal>
                </emma:interpretation>
                <emma:interpretation id="interp29" emma:lang="pt-BR" emma:confidence="0">
                  <emma:literal>"'40,10</emma:literal>
                </emma:interpretation>
              </emma:one-of>
            </emma:emma>
          </inkml:annotationXML>
          <inkml:trace contextRef="#ctx0" brushRef="#br1" timeOffset="83059.023">6294 2752 190 0,'0'0'23'15,"0"0"30"-15,0 0-14 16,106 127-2-16,-76-77-14 16,-7 6-2-16,-6 3 1 15,-3-8-5-15,-9-3-8 16,-1-7-5-16,-4-6-3 15,0-9-1-15,0-6 0 16,0-3-17-16,0-1-75 16,0 2-64-16</inkml:trace>
          <inkml:trace contextRef="#ctx0" brushRef="#br1" timeOffset="79158.5324">6539 2573 216 0,'0'0'5'0,"0"0"3"15,0 0 31-15,0 0-1 16,28 122-3-16,-9-83-13 16,-3-4-6-16,-4 0 3 15,-2-3-4-15,-6-7-5 16,-4-3 3-16,0-5-4 15,0-6-2-15,0-2 1 16,0-5-1-16,-2 1-2 16,2-5 1-16,-2 0 0 15,0 0 1-15,-2-18-7 0,0-6-4 16,0-11-13 0,0-10-6-16,0-6-20 0,0-3 20 15,-3 6 9-15,3 10-5 16,3 16 19-16,1 13 1 15,0 9 13-15,0 0-14 16,12 22 1-16,16 11 8 16,10 6 14-16,9-5 3 15,3 5-7-15,1-2 2 16,-5-11-8-16,-7-5-4 16,-10-5-3-16,-10-7-5 15,-11-4-1-15,-4 3 0 16,-4-8-5-16,0 1-64 15,0 7-77-15,-6-4-97 0</inkml:trace>
          <inkml:trace contextRef="#ctx0" brushRef="#br1" timeOffset="90108.9742">6587 3473 170 0,'0'0'39'0,"0"0"-28"15,0 0 21-15,0 0-17 0,0 0-13 16,0 0 1-16,-1-3 0 16,1 3-3-16,0 0-1 15,0-4-4-15,0 4 0 16,12 0-6-16,2 0-26 16,0 0-53-16</inkml:trace>
          <inkml:trace contextRef="#ctx0" brushRef="#br1" timeOffset="90330.1441">7015 3449 130 0,'0'0'30'0,"0"0"24"15,116-22-27-15,-84 17-19 16,-4 5-6-16,-5-4-2 15,-4 4-2-15,-3 0-7 16,0 0-9-16,0 0-10 16,4 0-6-16,5 0-26 15</inkml:trace>
          <inkml:trace contextRef="#ctx0" brushRef="#br1" timeOffset="90551.2849">7733 3383 3 0,'0'0'2'0,"0"0"10"16,0 0-3-16,105-13-9 16,-85 13-13-16</inkml:trace>
          <inkml:trace contextRef="#ctx0" brushRef="#br1" timeOffset="90806.4668">8103 3311 128 0,'0'0'5'0,"0"0"36"16,0 0-19-16,0 0-22 16,0 0-3-16,0 0-38 15,67-13-89-15</inkml:trace>
          <inkml:trace contextRef="#ctx0" brushRef="#br0" timeOffset="55763.4817">3526 3748 226 0,'0'0'16'0,"0"0"13"15,0 0 19-15,50 104-15 16,-38-79-11-16,-1-5-9 16,-3-1-4-16,-3-6-9 15,-1-7 0-15,0-6-32 0,5 0-72 16,3 0-90 0</inkml:trace>
          <inkml:trace contextRef="#ctx0" brushRef="#br0" timeOffset="55751.4706">3050 3783 175 0,'0'0'37'16,"0"0"-24"-16,0 0 51 16,0 0-2-16,115 51-17 15,-73-47-11-15,3-4-2 16,-1 0-12-16,-3-5-7 15,-5-10-5-15,-10-2-5 16,-4-5 0-16,-11-3-1 16,-4-1 2-16,-7-4-2 15,0-7-1-15,0-2-1 16,-18 1 0-16,-8-8-1 0,-4 6-3 16,-7 3-3-1,-3 3 2-15,1 16-4 0,-3 5-1 16,0 13 7-16,0 0 0 15,-1 6-4-15,5 19 7 16,3 9-1-16,7 3 1 16,10 10 0-16,10 1-1 15,8 2 1-15,0-2 0 16,18-3-2-16,13-2-4 16,3-12-21-16,6-8-42 15,0-10-42-15,3-7-129 16</inkml:trace>
          <inkml:trace contextRef="#ctx0" brushRef="#br0" timeOffset="56157.7579">3868 3418 310 0,'0'0'6'0,"0"0"45"15,0 0-2-15,57 102-8 16,-45-55-17-16,2-6 0 15,-4-1-4-15,0-7-10 16,-2-4-9-16,-2-11-1 16,-2-1-12-16,0-12-32 0,-1-1-61 15,1-4-57-15</inkml:trace>
          <inkml:trace contextRef="#ctx0" brushRef="#br0" timeOffset="56457.9273">4211 3593 187 0,'0'0'35'0,"0"0"12"0,0 0 19 16,0 0-11-16,113 81-11 15,-74-74-6-15,5-7-9 16,6 0-8-16,1-9-11 15,-4-15-3-15,-1-3-5 16,-13-1 0-16,-8-3 0 16,-12-6 0-16,-10 2 3 15,-3-3 0-15,-3-5-1 16,-22-2-3-16,-12-3-1 16,-7 5 0-16,-4 6-6 15,-5 11 3-15,3 18 2 16,2 8 1-16,1 4 1 15,6 26-1-15,4 8 0 16,8 12 0-16,13-4-2 0,10 10-1 16,6-3-6-1,0-3-20-15,14 1-77 0,7-10-119 16</inkml:trace>
          <inkml:trace contextRef="#ctx0" brushRef="#br1" timeOffset="80996.8345">5244 3447 132 0,'0'0'3'15,"0"0"22"-15,21 107 9 16,-6-68-8-16,-3-5-13 16,-4-1 5-16,0-7 2 15,-4-8-2-15,-2-3-6 0,-1-6 1 16,-1-5-3-16,0 0 8 15,0-4 11 1,0 0 7-16,0 0-6 0,0 0-1 16,0 0-19-16,-7-12-6 15,-1-2-2-15,0-1 0 16,-7-8-2-16,3-2 2 16,-4-9-4-16,3-3-2 15,-2-7-7-15,1 0-2 16,0-4-5-16,4-4-1 15,2 2 0-15,4 7-2 16,4 2 14-16,0 14-2 16,0 2 2-16,6 11 6 15,8 6 2-15,8 8-1 16,5 0 2-16,5 13-1 0,4 9 3 16,-2 8-4-1,-6-6 0-15,-9 5 0 0,-11-3-4 16,-8-4 3-16,0 0 1 15,0-7 5-15,-19 4-2 16,-6-7 3-16,-10 1 1 16,2 0-4-16,5-6-3 15,8-2 0-15,9-1-3 16,6-4-8-16,5 5-9 16,0-5-29-16,0 0-17 15,1 0-59-15</inkml:trace>
        </inkml:traceGroup>
        <inkml:traceGroup>
          <inkml:annotationXML>
            <emma:emma xmlns:emma="http://www.w3.org/2003/04/emma" version="1.0">
              <emma:interpretation id="{F56E51BD-B2B8-40FB-B213-4A8ED7EAEBF5}" emma:medium="tactile" emma:mode="ink">
                <msink:context xmlns:msink="http://schemas.microsoft.com/ink/2010/main" type="inkWord" rotatedBoundingBox="25655,14709 28495,14009 28757,15072 25917,15771"/>
              </emma:interpretation>
              <emma:one-of disjunction-type="recognition" id="oneOf6">
                <emma:interpretation id="interp30" emma:lang="pt-BR" emma:confidence="0">
                  <emma:literal>pipa.</emma:literal>
                </emma:interpretation>
                <emma:interpretation id="interp31" emma:lang="pt-BR" emma:confidence="0">
                  <emma:literal>pipa...</emma:literal>
                </emma:interpretation>
                <emma:interpretation id="interp32" emma:lang="pt-BR" emma:confidence="0">
                  <emma:literal>pipia...</emma:literal>
                </emma:interpretation>
                <emma:interpretation id="interp33" emma:lang="pt-BR" emma:confidence="0">
                  <emma:literal>pipa....</emma:literal>
                </emma:interpretation>
                <emma:interpretation id="interp34" emma:lang="pt-BR" emma:confidence="0">
                  <emma:literal>Pipa...</emma:literal>
                </emma:interpretation>
              </emma:one-of>
            </emma:emma>
          </inkml:annotationXML>
          <inkml:trace contextRef="#ctx0" brushRef="#br1" timeOffset="81327.071">5420 2990 161 0,'0'0'50'0,"0"0"-48"16,3 114 33-16,5-56 3 15,4 2-17-15,-3 0 5 0,9 4 6 16,-2-5 5-16,0-3-16 16,1 3-10-16,-4-8 4 15,-1-5-9-15,-3-2-3 16,-1-5-2-16,-1-7-1 15,-2-10 0-15,3-2 0 16,-1-7-8-16,1-8-24 16,4-1-37-16,-2-4-17 15,2 0-54-15</inkml:trace>
          <inkml:trace contextRef="#ctx0" brushRef="#br1" timeOffset="81693.329">5693 3447 262 0,'0'0'44'0,"0"0"-8"16,0 0 29-16,0 0-32 16,0 0-18-16,0 0-3 15,-3-97-6-15,3 76 1 16,0-4-5-16,0 3-1 15,0 0 0-15,0 10-1 16,0 5 2-16,0 7-2 16,0 0-2-16,0 0-3 15,0 0-6-15,0 19 3 16,12 7 8-16,3 4 2 16,-1 4-1-16,6-5 1 0,0 1-1 15,0-8 0-15,0-4 1 16,-1-6-1-16,-3 0-1 15,-2-12 0-15,4 0-1 16,0 0-6-16,-2-3-40 16,-1-15-60-16,-2 1-41 15</inkml:trace>
          <inkml:trace contextRef="#ctx0" brushRef="#br1" timeOffset="82309.7651">5963 3158 211 0,'0'0'63'0,"0"0"-45"15,0 0 45-15,0 0-22 16,0 0-20-16,0 0-4 16,85-4-1-16,-61 4-4 15,2-5-6-15,1 1-5 16,-7-5-1-16,-3 7-3 15,-5-6-22-15,-5 3-14 16,-1 5-28-16,-6-4-17 16,2 4-76-16</inkml:trace>
          <inkml:trace contextRef="#ctx0" brushRef="#br1" timeOffset="82816.8507">6204 3091 76 0,'0'0'86'0,"0"0"-59"16,0 0 33-16,0 0-27 15,66 119-13-15,-53-79 1 16,-2 1 0-16,3-3 6 16,-5 1-8-16,-1-7 2 15,3-5-3-15,-10-7-9 16,3-1 4-16,-4-6 1 15,0-11-3-15,3 5-4 16,-3-7 0-16,1 0-2 0,-1 0 4 16,0 0 5-16,0 0 3 15,0 0 0-15,0 0-8 16,0-15-8-16,-8-9-1 16,-4-3-1-16,-1-7-5 15,-4-8-5-15,-3-6 3 16,0-11-3-16,0-5-2 15,1 1-13-15,7 3 0 16,7 14-5-16,5 12 6 16,0 13 0-16,5 12-2 15,18 4 18-15,1 5 9 0,4 0 2 16,-3 13 6 0,-5 9 6-16,-7 8-6 0,-6 3-1 15,-7 6 3 1,0-5-3-16,0-3 1 0,-12-3 4 15,-3-7 2-15,2-8-14 16,3-8-6-16,2-5-24 16,5 0-36-16,3 0-26 15</inkml:trace>
          <inkml:trace contextRef="#ctx0" brushRef="#br0" timeOffset="54858.8381">2274 3361 286 0,'0'0'3'0,"0"0"6"15,0 0 44-15,0 0-8 16,0 0-27-16,0 0-3 0,0 0 5 16,36-15 0-1,-36 28-3-15,0 5 1 0,-12 7-4 16,-12 8-1-16,-12 5-3 16,-5 1-3-16,-5 3 0 15,4-7-3-15,5-2 0 16,8 1 1-16,7-9-3 15,10-6-1-15,8-4-1 16,4-6 0-16,0 3-1 16,4 0 1-16,23 1 1 15,5 1 2-15,6-1 0 16,3 4-3-16,-9-4 1 0,0 3-1 16,-4 5 0-16,-3-3 0 15,-11-1 0-15,0-1 1 16,-4-2-1-16,0-5 1 15,0 2 0-15,0-2 1 16,-2-1-2-16,0-3 0 16,0-1 0-16,-1 0-3 15,-3-1-14-15,-3-1-27 16,-1 2-17-16,0 3-60 16,-5 2-24-16</inkml:trace>
          <inkml:trace contextRef="#ctx0" brushRef="#br0" timeOffset="55271.1305">2093 4004 208 0,'0'0'107'0,"0"0"-103"16,0 0 43-16,0 0 2 15,0 0-11-15,0 0-16 16,0 0-4-16,118 73-2 15,-95-57-3-15,-6 1-4 16,0-5-3-16,-5-2-4 16,-2-6-2-16,-6-4-1 15,-2 0-5-15,2 0-19 16,0 0-23-16,6 0-55 16,0 0-52-16</inkml:trace>
          <inkml:trace contextRef="#ctx0" brushRef="#br1" timeOffset="101227.1673">1091 3304 201 0,'0'0'15'0,"0"0"40"16,0 0-4-16,0 0-10 16,0 0-16-16,0 0 16 15,25 21-8-15,5-21-12 16,1 0-11-16,4-1-10 16,-3-12-3-16,-4 2-34 15,-6 2-43-15,-6 4-21 0,-1 1-61 16</inkml:trace>
          <inkml:trace contextRef="#ctx0" brushRef="#br1" timeOffset="100672.7752">1138 3121 155 0,'0'0'19'0,"0"0"-6"16,0 0 41-16,0 0-33 15,0 0-10-15,0 0 5 16,0 0 11-16,-7 0-1 15,7 0-9-15,0 0-1 16,0 0 5-16,0 0-3 0,0 0 4 16,0 0-1-16,7 0-9 15,5 0-10-15,9-9 7 16,8 1-3-16,3-5-6 16,2 4 0-16,-4 1 0 15,-4 0-17-15,-10 3-25 16,-5 5-22-16,-7 0-25 15,-4 0-43-15</inkml:trace>
          <inkml:trace contextRef="#ctx0" brushRef="#br1" timeOffset="101808.5786">1717 2777 170 0,'0'0'0'16,"0"0"7"-16,0 0 16 15,21-98-5-15,-19 73-11 16,-2 0 15-16,0 7 3 16,0 1-8-16,0 8-4 15,0 3 15-15,-2 3-22 16,0 3 8-16,2 0-9 0,-2 0-5 15,-2 3 0 1,4 12-2-16,-6 7 1 0,6 2 1 16,0 2 0-1,0-6 0-15,0 7 1 0,0 3-1 16,0-4 0-16,0 0 0 16,0-8-8-16,0-3-28 15,0 2-24-15,0-8-53 16</inkml:trace>
          <inkml:trace contextRef="#ctx0" brushRef="#br1" timeOffset="101818.5857">2066 2392 169 0,'0'0'51'16,"0"0"-37"-16,0 0 37 15,0 0-12-15,0 0-19 0,0 0-8 16,23 33 14-16,-23 4 9 16,0 2-12-16,-15 1-3 15,-9 5-12-15,1-1-1 16,-8-2-4-16,3 0-1 16,-1 1-2-16,5-4 0 15,0-2 0-15,5-3-4 16,3-4-6-16,4-6-3 15,5-6-7-15,3-6-14 16,4-3-14-16,0-5-15 16,0-4-29-16,0 0-29 15</inkml:trace>
          <inkml:trace contextRef="#ctx0" brushRef="#br1" timeOffset="102357.9689">2264 2528 193 0,'0'0'51'16,"0"0"-48"-16,0 0 28 16,0 0 3-16,0 0-16 15,-83 102 3-15,63-77 0 16,1 1-2-16,10-4-11 0,-3-3-5 15,5-2-1-15,6-4-2 16,1 1 1-16,0-2-1 16,1 1 0-16,15-2 0 15,5-2-1-15,1 0-5 16,4-6-11-16,1-3 0 16,-2 0-4-16,0 0-9 15,1 0 5-15,-1-3-6 16,-5-6-12-16,-3-6 5 15,-6 1 35-15,-1 2 1 16,-10-1 2-16,2 4 8 16,-2 0 14-16,0 5 1 0,0 0 19 15,0 4-6-15,0 0-4 16,0 0-16-16,0 4-9 16,0 5 4-16,0 8 8 15,0 0-1-15,6 4-4 16,-2 3 3-16,4 3 0 15,-2-2-2-15,0 1-7 16,0-6-3-16,0-3-4 16,-4-3-1-16,-2 3 0 15,2-9-10-15,-2 1-24 16,0-4-48-16,0 2-34 16,0 2-107-16</inkml:trace>
        </inkml:traceGroup>
      </inkml:traceGroup>
    </inkml:traceGroup>
  </inkml:traceGroup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5-04T02:56:50.007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F461094-4B55-40D1-BD54-1C721E453024}" emma:medium="tactile" emma:mode="ink">
          <msink:context xmlns:msink="http://schemas.microsoft.com/ink/2010/main" type="writingRegion" rotatedBoundingBox="19328,14710 21433,14790 21394,15840 19289,15761">
            <msink:destinationLink direction="with" ref="{27F7A946-EF97-47FF-AE36-DAF46A02DE99}"/>
            <msink:destinationLink direction="with" ref="{C825D08D-43F2-41FC-8639-D6B141F50BE4}"/>
          </msink:context>
        </emma:interpretation>
      </emma:emma>
    </inkml:annotationXML>
    <inkml:traceGroup>
      <inkml:annotationXML>
        <emma:emma xmlns:emma="http://www.w3.org/2003/04/emma" version="1.0">
          <emma:interpretation id="{9649BAB0-D266-4CFD-9ADC-1ABED75D46C1}" emma:medium="tactile" emma:mode="ink">
            <msink:context xmlns:msink="http://schemas.microsoft.com/ink/2010/main" type="paragraph" rotatedBoundingBox="19328,14710 21433,14790 21394,15840 19289,1576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72027AA-70DC-4E7F-A69E-0790A604D309}" emma:medium="tactile" emma:mode="ink">
              <msink:context xmlns:msink="http://schemas.microsoft.com/ink/2010/main" type="line" rotatedBoundingBox="19328,14710 21433,14790 21394,15840 19289,15761"/>
            </emma:interpretation>
          </emma:emma>
        </inkml:annotationXML>
        <inkml:traceGroup>
          <inkml:annotationXML>
            <emma:emma xmlns:emma="http://www.w3.org/2003/04/emma" version="1.0">
              <emma:interpretation id="{0AC08B69-DFE9-4D87-9C50-C82F1C929401}" emma:medium="tactile" emma:mode="ink">
                <msink:context xmlns:msink="http://schemas.microsoft.com/ink/2010/main" type="inkWord" rotatedBoundingBox="19328,14710 21433,14790 21394,15840 19289,15761"/>
              </emma:interpretation>
              <emma:one-of disjunction-type="recognition" id="oneOf0">
                <emma:interpretation id="interp0" emma:lang="pt-BR" emma:confidence="0">
                  <emma:literal>relês</emma:literal>
                </emma:interpretation>
                <emma:interpretation id="interp1" emma:lang="pt-BR" emma:confidence="0">
                  <emma:literal>país)</emma:literal>
                </emma:interpretation>
                <emma:interpretation id="interp2" emma:lang="pt-BR" emma:confidence="0">
                  <emma:literal>galês</emma:literal>
                </emma:interpretation>
                <emma:interpretation id="interp3" emma:lang="pt-BR" emma:confidence="0">
                  <emma:literal>paós)</emma:literal>
                </emma:interpretation>
                <emma:interpretation id="interp4" emma:lang="pt-BR" emma:confidence="0">
                  <emma:literal>peies)</emma:literal>
                </emma:interpretation>
              </emma:one-of>
            </emma:emma>
          </inkml:annotationXML>
          <inkml:trace contextRef="#ctx0" brushRef="#br0">-1280 3517 104 0,'0'0'37'0,"0"0"-1"15,0 0 15-15,0 0-39 16,0 0 5-16,0 0 12 16,0 0 7-16,51 105 5 15,-31-65-7-15,0 3-2 16,4-2-6-16,0 2-6 16,-5-2-4-16,0-2-1 15,-3-1-4-15,-5-9-3 16,-3-7-3-16,-4-4 1 15,-3-7-3-15,-1-6 0 16,0-1-2-16,0-4 0 0,0 0 0 16,0 0 1-16,0 0-2 15,0-4-7-15,0-12-28 16,0-2-22-16,0-4-36 16,0-7-4-16,0 8-29 15</inkml:trace>
          <inkml:trace contextRef="#ctx0" brushRef="#br0" timeOffset="749.5316">-1248 3071 248 0,'0'0'31'15,"0"0"36"1,0 0-3-16,0 0-22 0,0 0-23 16,0 0-2-16,28-56-4 15,-8 44-2-15,5-2-7 16,-3 2-3-16,2-1 0 16,1 5 0-16,-1 3-1 15,-2 1 0-15,-4 4 0 16,1 0-1-16,-3 0 1 15,3 0-1-15,-4 4 0 0,-2 9 0 16,-2 0 1 0,-1-1 0-16,-2 2 0 0,0-2 0 15,0 3-2-15,-4 4-4 16,0-1-11-16,1-5-25 16,-1 3-43-16,7 6-47 15</inkml:trace>
          <inkml:trace contextRef="#ctx0" brushRef="#br0" timeOffset="324.2339">-1163 3453 149 0,'0'0'27'16,"0"0"9"-16,0 0 30 16,0 0-32-16,0 0 0 15,0 0-12-15,113-75 2 0,-73 75-2 16,4 0-3-16,1 0 4 15,-2 6-3-15,-10 13-4 16,-4 1-4 0,-9 5-3-16,-7 3-2 0,-5 0-2 15,-5 5-2-15,-3-2-1 16,0-3 0-16,-20-2 2 16,0-4-3-16,-6-4 1 15,3-2 0-15,10-7-1 16,-5 0-1-16,13-6-3 15,1-3-8-15,0 0-22 16,4 0-19-16,0 0-32 0,0 0-55 16,4-12-65-1</inkml:trace>
          <inkml:trace contextRef="#ctx0" brushRef="#br0" timeOffset="1215.8652">-520 3255 177 0,'0'0'18'0,"0"0"11"16,0 0 22-16,0 0-11 0,0 0 1 16,-30 125-1-1,22-78 1-15,4 2-3 0,0 5-10 16,4 1-3-16,0 0-5 16,0-3-1-16,8-6-6 15,8-4-2-15,2-7-5 16,0-7-4-16,0-9-2 15,-4-3 0-15,3-7-4 16,-9-2-12-16,1-7-17 16,2 0-13-16,-2 0-40 15,8 0-55-15,-5 0-99 16</inkml:trace>
          <inkml:trace contextRef="#ctx0" brushRef="#br0" timeOffset="1548.1018">-295 3644 229 0,'0'0'30'0,"0"0"2"15,0 0 43-15,25-107-38 16,-19 74-20-16,2 3 2 16,-4 1 4-16,0 7-4 15,0 9-5-15,-4 0-5 16,2 5-2-16,-2 8-3 15,0 0 0-15,0 0-4 16,4 8 0-16,1 18 0 16,5 4 5-16,2 12 3 0,-3 0 5 15,3 2 4 1,-1-7-3-16,-3-7-4 0,-2-5-6 16,-2-6-3-16,0-10-1 15,-4-3-3-15,4-2-10 16,-4-4-27-16,6 0-32 15,0 0-67-15,2 0-40 16</inkml:trace>
          <inkml:trace contextRef="#ctx0" brushRef="#br0" timeOffset="1713.2183">-8 3603 196 0,'0'0'31'16,"0"0"21"-16,0 0 5 0,0 0-27 15,0 0-24-15,114-31-6 16,-95 31 0-16,0 0-23 16,-7 0-34-16,-3 0-35 15,1 0-74-15</inkml:trace>
          <inkml:trace contextRef="#ctx0" brushRef="#br0" timeOffset="2850.0199">160 3140 301 0,'0'0'16'16,"0"0"32"-16,0 0 19 16,0 0-34-16,0 0-21 15,0 0-2-15,98-69 4 16,-76 60-4-16,-6 1-6 16,-1 3-3-16,-6 1 0 0,-5 0-1 15,0 4 0-15,-1 0-4 16,1 0-5-16,5 4 3 15,6 9 3-15,1 4-1 16,4 0 0-16,2 0-6 16,-2 0-15-16,0-6-22 15,-4-2-21-15,-3-2-34 16,-3-1-70-16</inkml:trace>
          <inkml:trace contextRef="#ctx0" brushRef="#br0" timeOffset="2303.6317">278 3568 99 0,'0'0'43'0,"0"0"27"0,0 0-9 16,0 0-12-16,42 119-7 15,-27-86-4-15,1 2-6 16,-2-2-1-16,0-6-3 16,-4-7-7-16,-4 1-5 15,-2-8-4-15,-4-8-7 16,0-1 0-16,0 0-1 15,0-4-2-15,0 0 1 16,0 0 0-16,0 0 4 16,0 0 0-16,0 0 0 15,0 0-1-15,0 0 0 16,0 0 0-16,0 0 0 16,0-9-2-16,0-4-3 0,-4-4 1 15,-2-5-2-15,-2-2 0 16,0-11 0-16,-9-7-5 15,1-5-5-15,-1-4-8 16,1-3 4-16,-1-2-5 16,5 6 1-16,8 11 4 15,4 5 1-15,0 14 5 16,0 2-1-16,10 6-6 16,6 11 4-16,7 1 9 15,-2 0 2-15,4 13 0 16,3 14 0-16,-4 1 6 15,0 7 4-15,-4-2 0 16,-5 1 5-16,-5-3-4 16,-8-2-3-16,-2-3-2 0,0-6-2 15,0-3-1-15,-6-4 0 16,-8-4-1-16,2-1 0 16,4-7-2-16,-3 3 0 15,3-4-1-15,3 0-3 16,5 0-13-16,0 0-8 15,0 0-25-15,0-9-45 16,0 0-46-16</inkml:trace>
          <inkml:trace contextRef="#ctx0" brushRef="#br0" timeOffset="3120.2112">566 3062 143 0,'0'0'13'0,"0"0"46"0,0 0-6 16,104 101-9-16,-76-48 4 16,4 1-2-16,-2 6-3 15,-3-1-3-15,-10 0-11 16,-2-3-4-16,-11-1-5 15,-4-9-8-15,0-3-5 16,-3-9-4-16,-10-2-2 16,-3-8-1-16,1 0-7 15,3-6-7-15,-2-1-26 0,0-3-18 16,-3 3-43 0,0-2-38-16,-6 4-88 0</inkml:trace>
        </inkml:traceGroup>
      </inkml:traceGroup>
    </inkml:traceGroup>
  </inkml:traceGroup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5-04T02:56:46.396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1CE91A2-9FDA-40EA-AABF-48CB1E8FCA39}" emma:medium="tactile" emma:mode="ink">
          <msink:context xmlns:msink="http://schemas.microsoft.com/ink/2010/main" type="writingRegion" rotatedBoundingBox="15741,15088 18510,14978 18536,15641 15767,15750">
            <msink:destinationLink direction="with" ref="{27F7A946-EF97-47FF-AE36-DAF46A02DE99}"/>
          </msink:context>
        </emma:interpretation>
      </emma:emma>
    </inkml:annotationXML>
    <inkml:traceGroup>
      <inkml:annotationXML>
        <emma:emma xmlns:emma="http://www.w3.org/2003/04/emma" version="1.0">
          <emma:interpretation id="{7946945E-F588-41ED-A603-536DB7DE4B78}" emma:medium="tactile" emma:mode="ink">
            <msink:context xmlns:msink="http://schemas.microsoft.com/ink/2010/main" type="paragraph" rotatedBoundingBox="15741,15088 18510,14978 18536,15641 15767,1575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4D2CBD8-D69C-47C9-9C35-F8C99261AB42}" emma:medium="tactile" emma:mode="ink">
              <msink:context xmlns:msink="http://schemas.microsoft.com/ink/2010/main" type="line" rotatedBoundingBox="15741,15088 18510,14978 18536,15641 15767,15750"/>
            </emma:interpretation>
          </emma:emma>
        </inkml:annotationXML>
        <inkml:traceGroup>
          <inkml:annotationXML>
            <emma:emma xmlns:emma="http://www.w3.org/2003/04/emma" version="1.0">
              <emma:interpretation id="{ACA99EC0-EB32-4D29-959F-E16C41737A70}" emma:medium="tactile" emma:mode="ink">
                <msink:context xmlns:msink="http://schemas.microsoft.com/ink/2010/main" type="inkWord" rotatedBoundingBox="15741,15088 18510,14978 18536,15641 15767,15750"/>
              </emma:interpretation>
              <emma:one-of disjunction-type="recognition" id="oneOf0">
                <emma:interpretation id="interp0" emma:lang="pt-BR" emma:confidence="0">
                  <emma:literal>2.1.44.</emma:literal>
                </emma:interpretation>
                <emma:interpretation id="interp1" emma:lang="pt-BR" emma:confidence="0">
                  <emma:literal>2.9.44.</emma:literal>
                </emma:interpretation>
                <emma:interpretation id="interp2" emma:lang="pt-BR" emma:confidence="0">
                  <emma:literal>2-9444.</emma:literal>
                </emma:interpretation>
                <emma:interpretation id="interp3" emma:lang="pt-BR" emma:confidence="0">
                  <emma:literal>2h44.</emma:literal>
                </emma:interpretation>
                <emma:interpretation id="interp4" emma:lang="pt-BR" emma:confidence="0">
                  <emma:literal>2.7.44.</emma:literal>
                </emma:interpretation>
              </emma:one-of>
            </emma:emma>
          </inkml:annotationXML>
          <inkml:trace contextRef="#ctx0" brushRef="#br0">-3541 3705 166 0,'0'0'22'0,"0"0"10"16,4 92 43-16,-4-61-20 16,0-3-15-16,0 2-8 15,0-13-6-15,0-3-16 16,0-7-9-16,0-5-1 16,0-2-14-16,0 0-31 15,0-9-62-15,9-10-48 0</inkml:trace>
          <inkml:trace contextRef="#ctx0" brushRef="#br0" timeOffset="553.4022">-3341 3255 275 0,'0'0'11'16,"0"0"0"-16,0 0 32 15,0 0-4-15,11 105-15 16,-11-59 2-16,0-4 1 16,-7 1-5-16,-2-10-9 0,1-2-6 15,4-5-2-15,0-7-4 16,4-6 1-16,0-8-2 16,0-1-1-16,0 2-2 15,13 1-2-15,7-2-1 16,9-1-4-16,-3-4-6 15,3 0-9-15,-1 0-8 16,-2 0-1-16,-4-4-2 16,-4-5 5-16,-4-4 5 15,-1 0 1-15,-4 4 15 16,-2-2 5-16,-6 2 5 16,-1-4 1-16,0 0 4 0,0 0 8 15,0 0 7 1,0 6 0-16,0-2 8 0,0 5 9 15,0-1 4-15,0 5-3 16,0 0-14-16,0 0-16 16,0 13-1-16,0 12 13 15,8 6-2-15,3 6 1 16,-2 2 1-16,4-1-6 16,-5 0-6-16,0-9 1 15,-2-3-5-15,0-8-4 16,-4-9 0-16,0-5-3 15,0-4-10-15,2 0-23 16,4-9-19-16,5-17-64 16,-1-3-24-16</inkml:trace>
          <inkml:trace contextRef="#ctx0" brushRef="#br0" timeOffset="1100.0294">-2846 3249 218 0,'0'0'54'0,"0"0"-46"16,0 0 46-16,0 0 0 15,4 111-11-15,-4-70-2 16,0-5-1-16,-4 1-14 16,-3-7-3-16,3-1-12 15,0-3-5-15,4-8-2 0,0-1-4 16,0-8-1-1,3-3 1-15,9-6 0 0,10 4-1 16,-1-4 1-16,9 0-6 16,-1 0-10-16,0 0-4 15,-1-4-8-15,-3-2 1 16,1-3 4-16,-5 0 6 16,-4 1-1-16,-1-5 16 15,-3 4 2-15,-2 0 1 16,1-4 0-16,-5 4-1 15,-3 2 4-15,0-2 0 16,-4 0 8-16,0 5 5 16,0 4 3-16,0 0 0 15,0 0-5-15,0 0-4 0,0 0-4 16,0 0-4-16,0 9-1 16,0 11 4-16,0 7 10 15,0 7 0-15,8-5 0 16,1 1-4-16,-1-1-5 15,0-6-6-15,0-3 0 16,-4-7-1-16,5 0-1 16,-5-9-7-16,-4-1-11 15,4-3-25-15,-4 0-13 16,4 0-61-16,0 0-49 16</inkml:trace>
          <inkml:trace contextRef="#ctx0" brushRef="#br0" timeOffset="1417.2553">-2122 3815 353 0,'0'0'0'0,"0"0"67"0,0 0-21 16,0 0-30 0,0 0-6-16,0 0 4 0,33 0 3 15,-29 0-9 1,0 0-4-16,0 0-3 0,-1 0 0 16,1 0-1-16,2 0-2 15,-6 0-5-15,4 0-15 16,0 0-22-16,-4 0-42 15,4 13-51-15</inkml:trace>
          <inkml:trace contextRef="#ctx0" brushRef="#br0" timeOffset="-1066.7519">-4648 3609 125 0,'0'0'7'15,"0"0"50"-15,0 0-13 0,0 0-18 16,0 0 4-1,0 0 8-15,0 0-2 0,0 0-8 16,-12-4-8-16,8 2-2 16,0-5 0-16,0-2-5 15,0-1-2-15,-2-4-4 16,6 1-7-16,0 0-5 16,0-3-2-16,0 3-7 15,14 0-2-15,2 4 0 16,1 5 1-16,0 4 6 15,-1 0 3-15,-7 4-1 16,2 22-1-16,-10 4 4 16,-1 9 3-16,0 8 1 15,-21-2 1-15,-5 2 0 0,-2-3-1 16,-6-6 0 0,5-6 0-16,0-6-1 0,4-4 1 15,5-10 1-15,3-3 0 16,9-5-1-16,4-4 0 15,4 0-1-15,0 0-4 16,0-4-14-16,8-8-5 16,8-1 12-16,1-3 0 15,0 7 7-15,-1-1 5 16,1 6 0-16,-5 4 0 16,-4 0 4-16,2 0 6 15,-3 8 8-15,1 1-2 16,6 0-2-16,-2-1-4 0,-3-3-5 15,7-1-3-15,1-4-2 16,5 0-3-16,0 0-26 16,5 0-82-16</inkml:trace>
          <inkml:trace contextRef="#ctx0" brushRef="#br0" timeOffset="-539.3811">-4323 3856 125 0,'0'0'59'0,"0"0"-56"16,0 0 25-16,0 0-5 15,0 0-10-15,0 0-4 16,41 18 2-16,-39-18 0 16,-2 0 2-16,0 0 2 15,0 0 3-15,0 0-4 16,0 0-10-16,0-5-4 16,-4-2 0-16,-6 1-12 15,4 3-21-15,5 3-29 0,1 0-70 16</inkml:trace>
          <inkml:trace contextRef="#ctx0" brushRef="#br0" timeOffset="-9.0064">-3904 3789 118 0,'0'0'133'0,"0"0"-107"16,0 0 37-16,0 0-21 15,0 0-22-15,0 0-10 16,40-102 2-16,-32 72 4 15,-3-4-7-15,0 1-6 16,-5-2 1-16,0-3-3 16,-5 1 1-16,-11 2-1 15,0 0 1-15,3 5-2 16,-2 10 1-16,5 7 1 16,4 9-2-16,2 4-3 0,4 0-1 15,0 0-3-15,0 17 7 16,0 7 0-16,0 7 1 15,2 2 0-15,10 10 3 16,5 3 1-16,-5 7 0 16,1 1 4-16,-1-6-2 15,-4-2-1-15,1-8-4 16,-5-4-2-16,0-10-1 16,-4-11-2-16,0-7-7 15,0-3-19-15,4-3-52 16,4 0-28-16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5-03T00:14:07.048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  <inkml:brush xml:id="br1">
      <inkml:brushProperty name="width" value="0.1" units="cm"/>
      <inkml:brushProperty name="height" value="0.1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B5B4599B-5D32-4E4C-90EA-0D07EC6F7A22}" emma:medium="tactile" emma:mode="ink">
          <msink:context xmlns:msink="http://schemas.microsoft.com/ink/2010/main" type="writingRegion" rotatedBoundingBox="6947,12080 7243,17796 1167,18112 870,12396"/>
        </emma:interpretation>
      </emma:emma>
    </inkml:annotationXML>
    <inkml:traceGroup>
      <inkml:annotationXML>
        <emma:emma xmlns:emma="http://www.w3.org/2003/04/emma" version="1.0">
          <emma:interpretation id="{36253E9E-6849-40D2-A4E9-C822FBB082D2}" emma:medium="tactile" emma:mode="ink">
            <msink:context xmlns:msink="http://schemas.microsoft.com/ink/2010/main" type="paragraph" rotatedBoundingBox="6947,12080 7243,17796 5738,17874 5442,121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0A8A08C-D276-4B78-9799-05F62C523533}" emma:medium="tactile" emma:mode="ink">
              <msink:context xmlns:msink="http://schemas.microsoft.com/ink/2010/main" type="line" rotatedBoundingBox="6947,12080 7243,17796 5738,17874 5442,12159"/>
            </emma:interpretation>
          </emma:emma>
        </inkml:annotationXML>
        <inkml:traceGroup>
          <inkml:annotationXML>
            <emma:emma xmlns:emma="http://www.w3.org/2003/04/emma" version="1.0">
              <emma:interpretation id="{12BCAEC0-A9D5-4325-9E75-0F1005CE0863}" emma:medium="tactile" emma:mode="ink">
                <msink:context xmlns:msink="http://schemas.microsoft.com/ink/2010/main" type="inkWord" rotatedBoundingBox="7069,14435 7195,16871 5690,16949 5564,14513">
                  <msink:destinationLink direction="with" ref="{2100CDB9-DD61-4798-BC16-642DCE01F404}"/>
                </msink:context>
              </emma:interpretation>
              <emma:one-of disjunction-type="recognition" id="oneOf0">
                <emma:interpretation id="interp0" emma:lang="pt-BR" emma:confidence="1">
                  <emma:literal/>
                </emma:interpretation>
              </emma:one-of>
            </emma:emma>
          </inkml:annotationXML>
          <inkml:trace contextRef="#ctx0" brushRef="#br0">4524 12874 0 0,'0'0'195'0,"0"0"-188"16,0 0 29-16,0 0 13 15,0 0-6-15,-101-76-10 16,77 67-2-16,-7 9-17 16,-6 0-1-16,0 13-4 0,-10 21-2 15,1 4-4-15,6 1 3 16,5-5-1-16,11 1-1 15,14-2-1-15,10 1-2 16,0 1 0-16,14-3-1 16,18-5 0-16,7-7-1 15,7-7 0-15,-2-13 0 16,3 0 0-16,-9-4-4 16,-10-22 5-16,-1 1-3 15,-11-3 6-15,-8-4-1 16,-8 7 5-16,0 3 0 0,-8 1-3 15,-12 3 3 1,3 3 1-16,7 2 4 16,6 4-1-16,4 9-5 0,0 0-6 15,0 0 0 1,0 0-5-16,0 0-3 0,18 0 8 16,3 14-1-16,3 3-2 15,-2 7-2-15,-2 6 3 16,-4 8 2-16,0 5-5 15,-1 3-1-15,-3 2 1 16,-8 2-1-16,0 2 0 16,-4-6 3-16,0 1-8 15,-4-6 10-15,-8-2 1 16,-2-8 0-16,5-5 1 16,-3-7-1-16,0-1 0 0,-4-5 1 15,-1-6 0 1,0-1 1-16,-7-6 0 0,-3 0 1 15,-1 0-1-15,2 0 6 16,-6 0 0-16,5 3 2 16,3 6 2-16,4-1 2 15,6 1-3-15,6 0-6 16,4-5-5-16,0 0 0 16,4-3-3-16,0 3-6 15,0 0-10-15,0-4-20 16,21 0-22-16,12-17-48 15,6-12-76-15</inkml:trace>
          <inkml:trace contextRef="#ctx0" brushRef="#br0" timeOffset="688.5034">4824 12829 192 0,'0'0'32'0,"0"0"-15"16,0 0 29-16,0 0-11 16,0 0-20-16,-105 0-8 15,85 30 2-15,-2 7 5 0,-2 5 1 16,-3 4 3-1,7 6-6-15,8 5-1 0,4 5-1 16,8-1-2-16,0 0-1 16,16-9-3-16,9-6-3 15,9-7 1-15,4-12-2 16,2-12 0-16,-1-5 0 16,7-7 0-16,-9-3 0 15,4 0 0-15,-6-13 3 16,-3-11-1-16,-6-2 3 15,-14 0-2-15,-8 5 0 16,-4-1 2-16,-12 9-1 16,-18 1-3-16,-2-5-1 15,1 1 2-15,8 7-2 16,0 0 1-16,7 9-1 0,0 0 0 16,4 5-3-16,-1 20 3 15,7 4 1-15,-5 13-1 16,3 6 0-16,4-6 0 15,4-3 0-15,0-10-4 16,0-6-7-16,4-12-22 16,19-11-36-16,4 0-70 15</inkml:trace>
          <inkml:trace contextRef="#ctx0" brushRef="#br0" timeOffset="928.6752">5103 12886 286 0,'0'0'8'16,"0"0"22"-16,0 0 2 15,0 0-10-15,0 0-8 16,0 0-2-16,41 48-3 15,-25-48 5-15,3 0-5 16,1-9 4-16,-8-11-9 0,-4-6 5 16,-7 1-4-16,-1 4-5 15,0 8 0-15,-17 8-1 16,-3 5 0 0,-7 0-1-16,7 9 1 0,-4 8-2 15,7 4-3-15,12-4-13 16,1 4-32-16,4-8-48 15,0-1-68-15</inkml:trace>
          <inkml:trace contextRef="#ctx0" brushRef="#br0" timeOffset="1134.819">5441 12913 123 0,'0'0'45'0,"-42"123"24"16,25-51 8-16,-3 5-18 15,-1-1-20-15,8 0-14 16,5-12 0-16,4-1-11 16,0-7-11-16,4-5-1 15,0 0-2-15,0-1-5 16,0-6-3-16,4-5-11 15,4-7-16-15,0-10-82 16,4-10-54-16</inkml:trace>
          <inkml:trace contextRef="#ctx0" brushRef="#br0" timeOffset="-14013.0028">4707 13525 14 0,'0'0'23'16,"0"0"-13"-1,0 0-10-15,0 102-9 0,0-72-11 16</inkml:trace>
          <inkml:trace contextRef="#ctx0" brushRef="#br0" timeOffset="1424.0242">5534 13961 101 0,'0'0'56'16,"0"0"-2"-16,0 0-26 15,0 0-8-15,0 0-19 16,106-63 6-16,-106 34-5 16,0-6 0-16,-20 6-1 0,-4 7 0 15,-2 7 20-15,-2 15 22 16,1 0-7-16,3 15-12 15,4 14-11-15,3 2-7 16,12-1-5-16,5-10-1 16,4-3-11-16,26-11-35 15,2-6-69-15</inkml:trace>
          <inkml:trace contextRef="#ctx0" brushRef="#br0" timeOffset="-13772.8331">4699 14200 34 0,'0'0'27'15,"0"0"18"-15,0 93-2 16,0-71-17-16,0 0-6 0,4 1 0 16,0 8-6-1,0-1 1-15,-4-6-8 0,4 2-4 16,0-12-3-16,4-3-2 16,-4-5-6-16,4 1-24 15,-7 2-13-15,-1 8-62 16</inkml:trace>
          <inkml:trace contextRef="#ctx0" brushRef="#br0" timeOffset="-13554.6778">4731 14730 4 0,'0'0'45'0,"0"0"-6"15,0 0-3-15,0 0-8 16,0 115-3-16,0-85-2 16,0-1-5-16,0 1-7 0,0-5-5 15,0-3-1-15,4-8-3 16,0 5 4-16,1-1-5 15,-1 3 3-15,-4 1-3 16,0 0-1-16,0-1-2 16,0-6-5-16,0-2-11 15,0 0-28-15,0-1-38 16,0 6 7-16,-5 4 57 16</inkml:trace>
          <inkml:trace contextRef="#ctx0" brushRef="#br0" timeOffset="-14569.3955">4322 10429 24 0,'0'0'142'16,"0"0"-132"-16,0 0 35 16,0 0 3-16,0 0-10 15,0 0-14-15,54 114-2 16,-44-92-7-16,3-1 0 15,-5 5-2-15,0 3-11 16,-4 0-2-16,4 6 0 0,-4 2-11 16,0 7-27-16,0 2-29 15,0 6-28-15,-4 3-66 16</inkml:trace>
          <inkml:trace contextRef="#ctx0" brushRef="#br0" timeOffset="-14344.2352">4497 11550 111 0,'0'0'39'16,"0"0"7"-16,31 110 2 15,-15-71-17-15,4 2-13 16,-2 7-9-16,2-6-3 16,-4 0-5-16,-3-3-1 15,1 0-4-15,-10-3-7 16,-4 7-3-16,0 1-9 0,0 2-12 15,0 1-7-15,-8 3-34 16</inkml:trace>
          <inkml:trace contextRef="#ctx0" brushRef="#br0" timeOffset="-12756.0413">4677 15873 104 0,'0'0'31'0,"0"0"1"0,0 0 13 15,0 0-19 1,0 0-11-16,0 107 9 0,9-78 2 16,4 0 4-16,-5 1-3 15,4-5 1-15,0-7-10 16,11-5 0-16,-3-7-2 16,9-6-3-16,4 0 1 15,-9 0-11-15,3 0-3 16,-8 0-2-16,-7-12-1 15,-2 1 3-15,3-7 0 16,-9-3-2-16,0-5 2 16,-4-2-7-16,0-7 0 15,-8-8-12-15,-13 6-4 16,-5 2 19-16,1 10 4 16,4 2 1-16,-3 9 2 0,-3 1 1 15,4 4-4 1,3 1 8-16,1 5-7 0,3 3-1 15,-4 0-5-15,2 0-4 16,2 13 2-16,-4 7 7 16,6 0 0-16,5 10 1 15,5-5 1-15,4 10 0 16,0-6-1-16,0 1 0 16,5 4-1-16,17-5-2 15,2-3-10-15,2 0-20 16,-2-5-13-16,0-8-44 15,-5-4-108-15</inkml:trace>
        </inkml:traceGroup>
      </inkml:traceGroup>
    </inkml:traceGroup>
    <inkml:traceGroup>
      <inkml:annotationXML>
        <emma:emma xmlns:emma="http://www.w3.org/2003/04/emma" version="1.0">
          <emma:interpretation id="{359CBD61-A8BE-4689-9A8A-A14F66520C9F}" emma:medium="tactile" emma:mode="ink">
            <msink:context xmlns:msink="http://schemas.microsoft.com/ink/2010/main" type="paragraph" rotatedBoundingBox="2412,15988 4218,15988 4218,17316 2412,17316" alignmentLevel="3"/>
          </emma:interpretation>
        </emma:emma>
      </inkml:annotationXML>
      <inkml:traceGroup>
        <inkml:annotationXML>
          <emma:emma xmlns:emma="http://www.w3.org/2003/04/emma" version="1.0">
            <emma:interpretation id="{0C14A3B0-1B28-453E-92FC-5FA40369AAC1}" emma:medium="tactile" emma:mode="ink">
              <msink:context xmlns:msink="http://schemas.microsoft.com/ink/2010/main" type="line" rotatedBoundingBox="2412,15988 4218,15988 4218,17316 2412,17316">
                <msink:destinationLink direction="with" ref="{2100CDB9-DD61-4798-BC16-642DCE01F404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27CA84FC-09C1-473F-85FA-40AEC2AE4C58}" emma:medium="tactile" emma:mode="ink">
                <msink:context xmlns:msink="http://schemas.microsoft.com/ink/2010/main" type="inkWord" rotatedBoundingBox="2412,15988 4218,15988 4218,17316 2412,17316"/>
              </emma:interpretation>
              <emma:one-of disjunction-type="recognition" id="oneOf1">
                <emma:interpretation id="interp1" emma:lang="pt-BR" emma:confidence="0">
                  <emma:literal>ix</emma:literal>
                </emma:interpretation>
                <emma:interpretation id="interp2" emma:lang="pt-BR" emma:confidence="0">
                  <emma:literal>ah</emma:literal>
                </emma:interpretation>
                <emma:interpretation id="interp3" emma:lang="pt-BR" emma:confidence="0">
                  <emma:literal>a"</emma:literal>
                </emma:interpretation>
                <emma:interpretation id="interp4" emma:lang="pt-BR" emma:confidence="0">
                  <emma:literal>ar"</emma:literal>
                </emma:interpretation>
                <emma:interpretation id="interp5" emma:lang="pt-BR" emma:confidence="0">
                  <emma:literal>sáx</emma:literal>
                </emma:interpretation>
              </emma:one-of>
            </emma:emma>
          </inkml:annotationXML>
          <inkml:trace contextRef="#ctx0" brushRef="#br1" timeOffset="20816.3764">2570 14959 54 0,'0'0'18'0,"0"0"-11"15,0 0 27-15,0 0-8 16,0 0 5-16,0 0 5 16,0 0-4-16,0 0-3 15,0 0-2-15,0 0 2 16,0 0-2-16,0 0-7 16,0 0-3-16,0 0-7 15,0 0-2-15,0 0-2 16,-4 5 0-16,-9 17-1 15,-4 10 0-15,-3 7-2 16,-7 4-1-16,-5 12-2 16,-2-4-3-16,-2 0-7 0,5-12-17 15,11-5-23-15,-1-16-41 16,12-14-50-16</inkml:trace>
          <inkml:trace contextRef="#ctx0" brushRef="#br1" timeOffset="21593.9262">2328 14638 120 0,'0'0'18'15,"0"0"0"-15,0 0 15 16,0 0-6-16,0 0-11 15,0 0-10-15,-93 26-3 16,47 24 2-16,-5 14 4 16,-7 4 5-16,-4 11-2 15,-5 3 2-15,1-5-4 16,7-2-8-16,9-18-2 0,14-16-7 16,13-16-9-16,11-20-39 15,12-5-93-15</inkml:trace>
          <inkml:trace contextRef="#ctx0" brushRef="#br1" timeOffset="21219.6611">2336 14819 155 0,'0'0'13'16,"0"0"-1"-16,0 0 27 15,0 0-19-15,0 0-5 16,0 0 4-16,-38 52-1 16,18-21 4-16,-7 1 2 15,-8 11-11-15,0 3-8 16,-8 6-2-16,8 0-3 0,0-2-8 16,7-7-19-16,6-6-47 15,6-12-58-15</inkml:trace>
          <inkml:trace contextRef="#ctx0" brushRef="#br0" timeOffset="-5282.4743">2590 14391 0 0,'0'0'17'16,"0"0"5"-16,0 0 1 16,0 0-9-16,0 0 3 15,0 0 0-15,0 0 3 0,0 0 5 16,0 0-4-16,0 0-5 15,-4 0-9-15,-4 0-5 16,8 0 0-16,-4 0 3 16,0 0-1-16,4 0 3 15,0 0 0-15,0 0 0 16,0 0-1-16,0 0-1 16,0 0-2-16,0 0 1 15,0 0-2-15,-4 0 2 16,4 0-3-16,-4 0 0 15,0 4-1-15,-1 5 1 0,4 0-1 16,1 3 2 0,0 8 2-16,0 2 1 0,0 4 1 15,0 8 1 1,0 3 4-16,6 15 0 0,2-4 2 16,4 9-4-16,-4 0-3 15,4-10 0-15,-4 3 0 16,1-4 1-16,1-8-2 15,-2 10 2-15,0-5-5 16,-4 4 5-16,4 7-2 16,0 1-1-16,0-4 4 15,2-1 3-15,-2-3-9 16,4-6 1-16,-4 0 0 16,0-4 1-16,0-3-2 0,-8-3 1 15,4-10-1 1,0-1-1-16,-4-8 1 0,0-2-1 15,0-10 1-15,0 4 0 16,0-4-1-16,0 0 0 16,0 0 1-16,0 0-1 15,0 0-1-15,0 0 0 16,0 0 0-16,0 0-2 16,0 0-13-16,0 0-31 15,0 0-57-15</inkml:trace>
          <inkml:trace contextRef="#ctx0" brushRef="#br0" timeOffset="12203.2807">1790 14562 149 0,'0'0'49'16,"0"0"0"-16,0 0 16 0,0 0-13 16,0 0-24-1,0 0-7-15,12-40-3 0,-8 40-4 16,8 0 0-16,8 13-1 16,7 2-2-16,5 3 1 15,-2 5-1-15,2-3-4 16,-5 7-2-16,-7-6 1 15,2-3 0-15,-10-12 0 16,0-6 0-16,-8 3 4 16,-4-3 1-16,4 0 4 15,-4 0 1-15,0-22 1 16,0-10-10-16,0-6-3 16,0-3-3-16,0 6 0 15,-4 1-1-15,4 8 1 16,-4 2-1-16,4-10 0 15,0 3-1-15,0-4-1 0,8 7 0 16,0 8 1-16,-8 11-4 16,0 9 0-16,0 0-5 15,0 0-12-15,0 7-14 16,0 15-16-16,0 4-37 16,0 8-74-16</inkml:trace>
          <inkml:trace contextRef="#ctx0" brushRef="#br1" timeOffset="21887.1351">1709 15062 70 0,'0'0'116'0,"0"0"-110"16,0 0 21-16,-125 61-11 15,87-33-10-15,-6 4-6 16,-3 13-4-16,-7-4-8 15,-1 3-18-15,5-3-16 16,3-6-49-16</inkml:trace>
          <inkml:trace contextRef="#ctx0" brushRef="#br1" timeOffset="22156.3244">1147 15193 119 0,'0'0'3'16,"0"0"26"-16,-85 94 12 15,57-56-26-15,-2 4-7 0,2-4-8 16,1-2-3-16,11-13-20 16,8-10-111-16</inkml:trace>
        </inkml:traceGroup>
      </inkml:traceGroup>
    </inkml:traceGroup>
    <inkml:traceGroup>
      <inkml:annotationXML>
        <emma:emma xmlns:emma="http://www.w3.org/2003/04/emma" version="1.0">
          <emma:interpretation id="{4E5445A7-F5F0-404B-AF97-0A4EF746DF5F}" emma:medium="tactile" emma:mode="ink">
            <msink:context xmlns:msink="http://schemas.microsoft.com/ink/2010/main" type="paragraph" rotatedBoundingBox="1031,14911 3434,14911 3434,16182 1031,1618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97FBDBC6-A693-4D80-91E1-F6BE896EFB99}" emma:medium="tactile" emma:mode="ink">
              <msink:context xmlns:msink="http://schemas.microsoft.com/ink/2010/main" type="line" rotatedBoundingBox="1031,14911 3434,14911 3434,16182 1031,16182"/>
            </emma:interpretation>
          </emma:emma>
        </inkml:annotationXML>
        <inkml:traceGroup>
          <inkml:annotationXML>
            <emma:emma xmlns:emma="http://www.w3.org/2003/04/emma" version="1.0">
              <emma:interpretation id="{7CC6BCF3-B399-4B12-9AA9-E7481778F4A1}" emma:medium="tactile" emma:mode="ink">
                <msink:context xmlns:msink="http://schemas.microsoft.com/ink/2010/main" type="inkWord" rotatedBoundingBox="1056,14875 2094,14924 2047,15936 1009,15887"/>
              </emma:interpretation>
              <emma:one-of disjunction-type="recognition" id="oneOf2">
                <emma:interpretation id="interp6" emma:lang="pt-BR" emma:confidence="0">
                  <emma:literal>2%</emma:literal>
                </emma:interpretation>
                <emma:interpretation id="interp7" emma:lang="pt-BR" emma:confidence="0">
                  <emma:literal>2%.</emma:literal>
                </emma:interpretation>
                <emma:interpretation id="interp8" emma:lang="pt-BR" emma:confidence="0">
                  <emma:literal>2100</emma:literal>
                </emma:interpretation>
                <emma:interpretation id="interp9" emma:lang="pt-BR" emma:confidence="0">
                  <emma:literal>2/00</emma:literal>
                </emma:interpretation>
                <emma:interpretation id="interp10" emma:lang="pt-BR" emma:confidence="0">
                  <emma:literal>íleo</emma:literal>
                </emma:interpretation>
              </emma:one-of>
            </emma:emma>
          </inkml:annotationXML>
          <inkml:trace contextRef="#ctx0" brushRef="#br0" timeOffset="13355.0917">-353 13783 14 0,'0'0'141'0,"0"0"-114"15,0 0 42-15,0 0-22 16,0 0-18-16,0 0 2 16,-79 22 1-16,71-22-7 15,4 0-4-15,0-5-6 16,0-7-6-16,0 1-6 15,4-2-3-15,0-1-1 16,0 0-8-16,0-2-4 16,20-1 3-16,8 5 4 15,3-2 2-15,-1 9-1 16,2 5 4-16,-1 0-1 0,-11 19-5 16,-4 10 1-16,-8 6 5 15,-8 10 1-15,0 6 1 16,-4 0 5-16,-20 1-3 15,-3-2 2-15,-1-4-3 16,8-10 2-16,6-4 0 16,6-9 2-16,4-7-4 15,4-3 1-15,0-9 0 16,0 1-1-16,0-5 2 16,0 3 1-16,8-3 2 15,4 0 1-15,2 0 4 16,2 0 2-16,4 0-6 15,3-12 1-15,9-5 4 0,-2-4-3 16,2-2 1-16,-1 8 0 16,-7 2-4-16,-6 4-4 15,-6 5-3-15,-8 0 0 16,0 4-4-16,-4 0-2 16,0 0-7-16,0 0-16 15,0 0-32-15,0-3-45 16,0-12-78-16</inkml:trace>
          <inkml:trace contextRef="#ctx0" brushRef="#br0" timeOffset="13718.3664">-57 13469 220 0,'0'0'7'16,"0"0"7"-16,0 0 12 16,0 0 4-16,0 0-13 15,0 0 9-15,121-17-14 16,-98-16 1-16,-3 3-5 15,-12 3-1-15,-8 7 1 0,-8 11 1 16,-20 0-2-16,-3 9-1 16,-1 0-2-16,-2 26-3 15,6 8-2-15,5-4 1 16,19-3-6-16,4-8-14 16,0-6-27-16,27-4-37 15,5-9-76-15</inkml:trace>
          <inkml:trace contextRef="#ctx0" brushRef="#br0" timeOffset="14010.0909">329 13200 183 0,'0'0'19'0,"0"0"30"15,0 133 31-15,0-60-20 16,0 11-18-16,-8 13-4 16,0 2-4-16,-3 3-11 15,3-8-13-15,4-26-4 16,4-14-3-16,0-19-3 16,4-10 0-16,11-8-2 15,-3-8-10-15,0-9-9 16,3 0-15-16,1-5-23 15,-1-16-22-15,-7 3-48 16,0 9-64-16</inkml:trace>
          <inkml:trace contextRef="#ctx0" brushRef="#br0" timeOffset="14269.6016">430 14098 100 0,'0'0'49'15,"0"0"9"-15,0 0-6 16,0 0-9-16,0 0-7 15,0 0 2-15,112-26-4 16,-92 0-11-16,-12 1 1 16,-8-1-9-16,0 6 1 15,0 6-3-15,-20 7-1 0,2 7-6 16,-2 0 4 0,0 0-3-16,1 21-6 0,3 3-1 15,8-2 0-15,8-4-2 16,0-5-14-16,4-6-16 15,16-2-30-15,11-5-66 16</inkml:trace>
        </inkml:traceGroup>
        <inkml:traceGroup>
          <inkml:annotationXML>
            <emma:emma xmlns:emma="http://www.w3.org/2003/04/emma" version="1.0">
              <emma:interpretation id="{1B9D8688-A934-4ADC-A4E7-1796DFA9D02C}" emma:medium="tactile" emma:mode="ink">
                <msink:context xmlns:msink="http://schemas.microsoft.com/ink/2010/main" type="inkWord" rotatedBoundingBox="2557,15514 3535,15957 3376,16308 2398,15865"/>
              </emma:interpretation>
              <emma:one-of disjunction-type="recognition" id="oneOf3">
                <emma:interpretation id="interp11" emma:lang="pt-BR" emma:confidence="0">
                  <emma:literal>n</emma:literal>
                </emma:interpretation>
                <emma:interpretation id="interp12" emma:lang="pt-BR" emma:confidence="0">
                  <emma:literal>N</emma:literal>
                </emma:interpretation>
                <emma:interpretation id="interp13" emma:lang="pt-BR" emma:confidence="0">
                  <emma:literal>h</emma:literal>
                </emma:interpretation>
                <emma:interpretation id="interp14" emma:lang="pt-BR" emma:confidence="0">
                  <emma:literal>m</emma:literal>
                </emma:interpretation>
                <emma:interpretation id="interp15" emma:lang="pt-BR" emma:confidence="0">
                  <emma:literal>M</emma:literal>
                </emma:interpretation>
              </emma:one-of>
            </emma:emma>
          </inkml:annotationXML>
          <inkml:trace contextRef="#ctx0" brushRef="#br0" timeOffset="11555.8171">996 13975 193 0,'0'0'7'16,"0"0"-1"-16,0 0 14 15,0 0 16-15,0 0-10 16,0 0-12-16,26-65 4 16,-18 65-3-16,4 6-2 15,4 19 11-15,7 14-2 0,1 11 1 16,10 10-2 0,-2 0-8-16,3-1 2 0,0-13-8 15,4-8-1-15,-10-8-2 16,0-10 4-16,-9-6 1 15,-5-11 0-15,-3-3 0 16,-4 0 1-16,0-17 2 16,4-11-2-16,0-16-1 15,-2 0-7-15,2-1-1 16,4 7-1-16,0 8-3 16,11 6 2-16,5 6-1 15,2 10-3-15,9 8 1 16,-3 4-3-16,2 26 5 15,1 13 2-15,-11 7 0 16,2 1 2-16,-10-4-1 0,-1-8 2 16,-3-6-1-16,-4 1 2 15,-4-8 1-15,-2-4-2 16,-2-11 1-16,0-4-1 16,-4-1 1-16,0-6 0 15,0 0-1-15,0 4 0 16,-4-4-1-16,0 0-2 15,0 0 0-15,4 0-2 16,-4 0-7-16,0 0-14 16,0 0-15-16,0 0-24 15,0 0-25-15,0 0-24 16,0 0-122-16</inkml:trace>
        </inkml:traceGroup>
      </inkml:traceGroup>
    </inkml:traceGroup>
  </inkml:traceGroup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5-04T02:56:49.395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  <inkml:brush xml:id="br1">
      <inkml:brushProperty name="width" value="0.1" units="cm"/>
      <inkml:brushProperty name="height" value="0.1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C825D08D-43F2-41FC-8639-D6B141F50BE4}" emma:medium="tactile" emma:mode="ink">
          <msink:context xmlns:msink="http://schemas.microsoft.com/ink/2010/main" type="inkDrawing" rotatedBoundingBox="18494,14677 21333,13778 21923,15641 19085,16541" hotPoints="22012,14854 20516,16199 18565,15708 20061,14362" semanticType="enclosure" shapeName="Ellipse">
            <msink:sourceLink direction="with" ref="{5F461094-4B55-40D1-BD54-1C721E453024}"/>
          </msink:context>
        </emma:interpretation>
      </emma:emma>
    </inkml:annotationXML>
    <inkml:trace contextRef="#ctx0" brushRef="#br0">-1693 4164 156 0,'0'0'25'0,"0"0"35"15,0 0 6-15,0 0-8 16,0 0-18-16,60 105 0 16,-46-71-9-16,2 0-4 0,3 5-12 15,-3 2-3-15,4 6-2 16,-1-2-3-16,0 3-2 16,-1-4 0-16,-2-8-1 15,-3-6 0-15,-4-8 2 16,-1-5-3-16,0-8 1 15,-4-5 0-15,-1-4 4 16,-2 2 0-16,2-2 3 16,1 0 0-16,1 0 4 15,8-10-1-15,-3-17-9 16,2-11-2-16,2-7 0 16,-4-12 0-16,3-10-1 15,-8-6-2-15,-2-12 0 16,-3-13 0-16,0-11-9 0,0-7 4 15,-4-7-1 1,-8-1-2-16,-3-3 6 0,3 4-5 16,0-5 6-16,4 6-1 15,0 4 2-15,4 8 2 16,4 14-2-16,0 21 0 16,0 15 0-16,0 14 0 15,0 15 0-15,4 14 0 16,4 8 0-16,4 3-2 15,2 6-2-15,11 0 3 16,8 0 1-16,16 0 1 16,18 4-1-16,18-2 2 0,14-2-1 15,22 0 0-15,22 0-1 16,11-6 0-16,16-7 0 16,-3 0 2-16,-3 4-4 15,-18 0 4-15,-19 0-2 16,-14-2 0-16,-18 2 0 15,-14-1 1-15,-15 3-1 16,-10 2 0-16,-11 2-1 16,-10 3 1-16,-7-3 0 15,-7 3 0-15,2 0 0 16,-1 0 0-16,1 0 0 16,-3 0 0-16,0 0 0 15,-2 3 0-15,-2 0 0 0,-7 0 0 16,-1-1 0-1,-4-2 0-15,-1 0 1 0,-2 0-1 16,-1 0 1-16,0 0 2 16,0 0-2-16,0 0 0 15,0 0-1-15,0 0 0 16,0 0 0-16,0 0 0 16,0 0-1-16,0 0 1 15,0 0-1-15,0 0 1 16,0 0 1-16,3 0-1 15,-3 0 1-15,0 0-1 16,0 0 0-16,0 0 1 0,0 0-1 16,0 0-1-16,0 0 0 15,0 0 1-15,1 0-1 16,-1 0-2-16,0 0 2 16,0 0 0-16,0 0 1 15,0 0 0-15,0 0 0 16,0 0 0-16,0 0 0 15,0 0 0-15,0 0-2 16,0 0 2-16,0 0 0 16,0 0 0-16,0 0 0 15,3 0-1-15,-3 0 1 16,0 0 0-16,0 0 0 16,0 0 0-16,0 0 0 0,0 0 1 15,0 0-1-15,0 0 0 16,0 0 0-16,0 0 0 15,0 0 0-15,0 0 0 16,0 0 0-16,0 0 0 16,0 0 2-16,0 0-2 15,0 0 0-15,0 0 0 16,0 0 0-16,0 0 0 16,0 0 0-16,0 0 0 15,0 0 0-15,0 0 0 16,0 0 0-16,0 0-2 15,0 0 2-15,0 0 0 16,1 0 0-16,-1 0-1 16,4 0 1-16,2 0 0 0,-2 0 0 15,1 0 0-15,2 4-1 16,-2 5-1-16,3 4 0 16,-1 3 0-16,-2 6 1 15,3 4 1-15,-2-2 0 16,2 2 0-16,0 0 1 15,-1-5-1-15,1-8 1 16,-3 1-1-16,2-11 0 16,-6 3 0-16,2-4 0 15,-3-2 0-15,0 0 0 16,0 0-2-16,0 0-18 16,0 0-35-16,0-5-34 15,-15 5-57-15,-6 0-93 16</inkml:trace>
    <inkml:trace contextRef="#ctx0" brushRef="#br1" timeOffset="21311.9316">550 2858 105 0,'0'0'1'16,"0"0"3"-16,0 0 24 16,0 0 1-16,0 0-19 15,0 0 1-15,-48-35 14 16,38 32-3-16,4-3-4 15,-4 3-3-15,-1-3-5 16,-1 0 0-16,0 3 0 16,-1-3 1-16,-4 3-4 15,3-6 4-15,-6 4-7 16,-1 2 2-16,1-3-1 0,3 3-2 16,0-1 0-16,3 0 1 15,-2 3 1-15,1-7 1 16,-4 4-2-16,3-1 2 15,-3-3 1-15,1 3 1 16,0 1 0-16,-4-1-4 16,3-3 2-16,-1 8-2 15,-1-2-3-15,0-1 0 16,0 3 1-16,-2 0-2 16,0 0 1-16,-1 0-1 15,3 0 1-15,-4 0-1 16,4 0 0-16,-5 0 0 15,3 0 0-15,-5 0 0 16,-3 0 1-16,6 0-1 16,-6 0 0-16,3 0 0 0,2 0 0 15,2 0 0-15,1 0 0 16,-1 0 0-16,-1 3 0 16,1-1 0-16,3-2 0 15,-4 4 0-15,1 0 0 16,2-4 0-16,-4 5 0 15,2-1 0-15,-3 0 0 16,1 1 0-16,-2-1 0 16,-3 0 0-16,3 1 0 15,-2 3 0-15,-1-3 0 0,6-1 0 16,-4-1 0 0,5-1 0-16,3 2 0 0,-6-1 0 15,3 2 0-15,-1-1 0 16,0 1 0-16,-2-1 0 15,0 4 0-15,2 1 0 16,-1-6 0-16,-2 6 0 16,1-1 0-16,1-3 0 15,-1 4-1-15,6-1 1 16,1 0 0-16,-3 1 0 16,3-1 0-16,0 5-1 15,-2-4 1-15,2 4 0 16,0-2 0-16,1 2-1 15,-3 0 1-15,4 0 0 16,-4 0-1-16,-1 5 0 16,3-2 1-16,0 1-1 15,0-2-2-15,-2 4 3 0,2-2 0 16,0 0 0-16,-1 4 0 16,1-7-1-16,3 3 1 15,-2 2 0-15,3-1 0 16,4-1 0-16,0 1 0 15,0 3 0-15,-1-3-1 16,4 1 1-16,1 3 0 16,0-1 0-16,1 1 0 15,2 4 0-15,1-3 0 16,4 3 0-16,-4-4 1 0,4-1 2 16,0 4-2-1,0 1 2-15,0 3 0 0,9-2 0 16,2 3-2-16,-2-1 1 15,3 5-1-15,-2-4 0 16,1-3-1-16,1 1 0 16,1-6-3-16,3 3 3 15,2-4-1-15,2-3 0 16,-3 1 2-16,4-1-1 16,-1-1 1-16,0-1 4 15,3-2-3-15,-2 0-2 16,-1 1-2-16,2-6 2 15,1 3-2-15,3-3 4 16,-4 0-2-16,2 0 2 0,2 0 1 16,1 2-2-16,-1 2 0 15,0-4 1-15,3 4-2 16,-9-2 1-16,4 3-1 16,2-2 1-16,-2-3-1 15,3 0 0-15,-2-1 0 16,-1 4 0-16,5-6-1 15,-4 2-3-15,5 1 3 16,-2-5 1-16,-2 1 2 16,-1-1-2-16,5 2 0 15,-5-1 2-15,8-1-2 16,-1 0 1-16,4-3-2 16,-2 3 1-16,1-4-3 0,4 0 3 15,-6 0 1-15,1 4 1 16,-2-4-2-16,-1 0 1 15,-3 0 1-15,1 0 0 16,0 0 0-16,0 0-2 16,1 0 4-16,-1 0-2 15,0 0-1-15,0 0 0 16,-3 0 0-16,3 0 0 16,-8 0 1-16,3 1-2 15,1-1 1-15,0 0-1 16,1 0 1-16,-5 0 2 15,8 0-1-15,-5 0 1 16,5 0 0-16,-2 0-1 0,0-1-1 16,-5 1 1-16,-2-4 0 15,0 0-1-15,-1 4 0 16,-2-5 0-16,1 5 1 16,2-4-1-16,-1 2 0 15,2-1-1-15,1-1 1 16,1-2 0-16,4 1-1 15,1-4 2-15,-3 5-2 16,0-4 1-16,-3 2-1 16,-1 3 0-16,-5-2 0 15,0 1 2-15,0 0-2 16,-2-1 1-16,0 1-1 0,-2 0 1 16,2-5-1-16,1 6 1 15,2-6-1-15,3-1 0 16,1 0 0-16,-5 1 1 15,6-4-1-15,-4 0 2 16,2 0-2-16,-1 1 0 16,-3-1 0-16,0 0 0 15,-2 4 0-15,-2-4 0 16,0 4 2-16,3-2-2 16,-3-3 1-16,1 1 1 15,3 1-2-15,1-5 0 16,-4 5 0-16,3-6 0 15,0 4 0-15,2-1 1 0,-5-2-1 16,-1 3 1 0,0-3-1-16,-4 1 0 0,-2-2 1 15,1 5 1-15,-6-6 0 16,3 0 1-16,-1 3-1 16,-2-6 1-16,2 1-1 15,-3 1-1-15,0-6-1 16,0 8 1-16,0-2 0 15,0 2-1-15,0 1 0 16,0-4 0-16,0 0 4 16,0 4-3-16,0-4-1 15,0 7 3-15,0-3-3 16,0 2 1-16,-3-3 0 16,-1 5 1-16,0 0 2 0,3-4-3 15,-8 5 0-15,5-5 0 16,3 2 0-16,-7 0-1 15,0 3 0-15,1-5 1 16,-2-5-1-16,-2 2 2 16,0-3-1-16,-2 5-1 15,1-1 1-15,-3 1-1 16,6 1-2-16,-8-3 2 16,4 6-1-16,1 1 1 15,0-2 0-15,4 1 1 16,-6-2 0-16,5 2-1 15,-3-3 1-15,0 0-1 16,0 2 0-16,-6-3-2 0,-1 5 1 16,3-4-2-16,-4 4 1 15,-2 1 0-15,0-1 0 16,-4 0 2-16,-5 0 0 16,-1 2 0-16,0-3 0 15,-9 1 0-15,-1 1 0 16,-1 3-1-16,3-4-8 15,0 4-1-15,-1 0-15 16,1 1-1-16,2-5-19 16,-1 4-37-16,3 0-38 15</inkml:trace>
    <inkml:trace contextRef="#ctx0" brushRef="#br0" timeOffset="4393.7156">-1175 4156 145 0,'0'0'16'0,"0"0"31"16,0 0-10-16,0 0-13 15,0 0-5-15,0 0 1 16,8 0-7-16,4 0-3 16,17 0 12-16,18 0 0 15,15-2 0-15,22-5-7 16,11 5 4-16,25-2 10 15,20-1 0-15,13 5-4 0,6 0-1 16,-6 0-1 0,-9 0-7-16,-19 0-4 0,-23 0-7 15,-20 0-4-15,-17 0-1 16,-18 0-3-16,-18 0-9 16,-14-4-18-16,-9 4-11 15,-6-5-9-15,2 5-34 16,2 0-30-16,-4 0-47 15</inkml:trace>
  </inkml:traceGroup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5-04T02:56:54.405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814E7AE-7CFC-4E76-84C4-2C6F84FF7982}" emma:medium="tactile" emma:mode="ink">
          <msink:context xmlns:msink="http://schemas.microsoft.com/ink/2010/main" type="writingRegion" rotatedBoundingBox="20224,16292 20739,16292 20739,16590 20224,16590"/>
        </emma:interpretation>
      </emma:emma>
    </inkml:annotationXML>
    <inkml:traceGroup>
      <inkml:annotationXML>
        <emma:emma xmlns:emma="http://www.w3.org/2003/04/emma" version="1.0">
          <emma:interpretation id="{0B67DD79-980F-410C-BF3B-433DFE1BBC2D}" emma:medium="tactile" emma:mode="ink">
            <msink:context xmlns:msink="http://schemas.microsoft.com/ink/2010/main" type="paragraph" rotatedBoundingBox="20224,16292 20739,16292 20739,16590 20224,1659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7FB33A2-B467-449D-894D-9D0D7DD8331E}" emma:medium="tactile" emma:mode="ink">
              <msink:context xmlns:msink="http://schemas.microsoft.com/ink/2010/main" type="line" rotatedBoundingBox="20224,16292 20739,16292 20739,16590 20224,16590"/>
            </emma:interpretation>
          </emma:emma>
        </inkml:annotationXML>
        <inkml:traceGroup>
          <inkml:annotationXML>
            <emma:emma xmlns:emma="http://www.w3.org/2003/04/emma" version="1.0">
              <emma:interpretation id="{223EFC8B-BEF8-42F7-9E43-D6A7D03560EE}" emma:medium="tactile" emma:mode="ink">
                <msink:context xmlns:msink="http://schemas.microsoft.com/ink/2010/main" type="inkWord" rotatedBoundingBox="20229,16263 20780,16364 20732,16623 20181,16523"/>
              </emma:interpretation>
              <emma:one-of disjunction-type="recognition" id="oneOf0">
                <emma:interpretation id="interp0" emma:lang="pt-BR" emma:confidence="0">
                  <emma:literal>n</emma:literal>
                </emma:interpretation>
                <emma:interpretation id="interp1" emma:lang="pt-BR" emma:confidence="0">
                  <emma:literal>N</emma:literal>
                </emma:interpretation>
                <emma:interpretation id="interp2" emma:lang="pt-BR" emma:confidence="0">
                  <emma:literal>Jr</emma:literal>
                </emma:interpretation>
                <emma:interpretation id="interp3" emma:lang="pt-BR" emma:confidence="0">
                  <emma:literal>á</emma:literal>
                </emma:interpretation>
                <emma:interpretation id="interp4" emma:lang="pt-BR" emma:confidence="0">
                  <emma:literal>ã</emma:literal>
                </emma:interpretation>
              </emma:one-of>
            </emma:emma>
          </inkml:annotationXML>
          <inkml:trace contextRef="#ctx0" brushRef="#br0">-363 4519 149 0,'0'0'19'0,"0"0"37"15,0 0 0-15,0 0-16 16,0 0 3-16,107 104-16 16,-89-72 0-16,1 2-4 15,-11-4-1-15,-3-10-7 16,-2-2-4-16,-3-1-2 15,0-9-1-15,0-3-1 16,0-5-2-16,0 0 1 16,0 0-1-16,0 0-1 15,0-5-4-15,0-15-3 16,0-7-9-16,9 2-4 0,6-9-5 16,7 0-8-16,3-1-12 15,5 11-6-15,-1 3 22 16,0 17 18-16,-1 4 7 15,-1 0 5-15,-6 25 24 16,2-1 10-16,-1 11-2 16,-1-1 0-16,-2-4-8 15,-4-2-8-15,-6-6-10 16,-2-4-5-16,-6-5-1 16,2-6-5-16,-3 2-6 15,0-9-20-15,0 9-77 16,0-4-125-16</inkml:trace>
        </inkml:traceGroup>
      </inkml:traceGroup>
    </inkml:traceGroup>
  </inkml:traceGroup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5-04T02:57:32.240"/>
    </inkml:context>
    <inkml:brush xml:id="br0">
      <inkml:brushProperty name="width" value="0.1" units="cm"/>
      <inkml:brushProperty name="height" value="0.1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FF575371-58A6-478B-A3F7-6406FA224811}" emma:medium="tactile" emma:mode="ink">
          <msink:context xmlns:msink="http://schemas.microsoft.com/ink/2010/main" type="writingRegion" rotatedBoundingBox="29021,14869 29626,18451 28972,18561 28367,14979">
            <msink:destinationLink direction="with" ref="{ADA30050-1AAA-4DE1-AB79-0B2B7ED082FA}"/>
            <msink:destinationLink direction="with" ref="{9BF2A53F-8C64-44C7-B7A3-1904AF5E7CA0}"/>
          </msink:context>
        </emma:interpretation>
      </emma:emma>
    </inkml:annotationXML>
    <inkml:traceGroup>
      <inkml:annotationXML>
        <emma:emma xmlns:emma="http://www.w3.org/2003/04/emma" version="1.0">
          <emma:interpretation id="{A95CBD24-8F14-4BA4-B5F0-B473A05EE7C4}" emma:medium="tactile" emma:mode="ink">
            <msink:context xmlns:msink="http://schemas.microsoft.com/ink/2010/main" type="paragraph" rotatedBoundingBox="29021,14869 29626,18451 28972,18561 28367,1497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8D251BD-4BE8-4B62-AFA7-123F8317137B}" emma:medium="tactile" emma:mode="ink">
              <msink:context xmlns:msink="http://schemas.microsoft.com/ink/2010/main" type="line" rotatedBoundingBox="29021,14869 29625,18451 28972,18561 28367,14979"/>
            </emma:interpretation>
          </emma:emma>
        </inkml:annotationXML>
        <inkml:traceGroup>
          <inkml:annotationXML>
            <emma:emma xmlns:emma="http://www.w3.org/2003/04/emma" version="1.0">
              <emma:interpretation id="{738EF1CA-DB32-4F7C-BB21-4CD96E5D2804}" emma:medium="tactile" emma:mode="ink">
                <msink:context xmlns:msink="http://schemas.microsoft.com/ink/2010/main" type="inkWord" rotatedBoundingBox="29021,14869 29625,18451 28972,18561 28367,14979"/>
              </emma:interpretation>
              <emma:one-of disjunction-type="recognition" id="oneOf0">
                <emma:interpretation id="interp0" emma:lang="pt-BR" emma:confidence="0">
                  <emma:literal>em</emma:literal>
                </emma:interpretation>
                <emma:interpretation id="interp1" emma:lang="pt-BR" emma:confidence="0">
                  <emma:literal>...,2</emma:literal>
                </emma:interpretation>
                <emma:interpretation id="interp2" emma:lang="pt-BR" emma:confidence="0">
                  <emma:literal>aiam</emma:literal>
                </emma:interpretation>
                <emma:interpretation id="interp3" emma:lang="pt-BR" emma:confidence="0">
                  <emma:literal>amem</emma:literal>
                </emma:interpretation>
                <emma:interpretation id="interp4" emma:lang="pt-BR" emma:confidence="0">
                  <emma:literal>...-2</emma:literal>
                </emma:interpretation>
              </emma:one-of>
            </emma:emma>
          </inkml:annotationXML>
          <inkml:trace contextRef="#ctx0" brushRef="#br0">8186 3137 79 0,'0'0'1'0,"0"0"0"16,0 0 4-16,0 0-5 16,0 0 1-16,0 0 3 15,0 0 2-15,0 44-6 16,0-31-3-16,0-4-28 16</inkml:trace>
          <inkml:trace contextRef="#ctx0" brushRef="#br0" timeOffset="296.2102">8186 3577 62 0,'0'0'23'0,"0"0"12"16,0 0 19-16,0 0-19 15,0 0-16-15,0 0-6 16,25 96 1-16,-24-82-2 15,3 4-6-15,-4-3-5 16,3 2-1-16,1 1-2 16,-3 2-26-16,2-2-10 15,1 8-23-15,-4-6-23 16</inkml:trace>
          <inkml:trace contextRef="#ctx0" brushRef="#br0" timeOffset="679.4816">8247 4174 4 0,'0'0'44'0,"0"0"-10"16,0 0-9-16,0 0 0 16,0 0-12-16,0 0-6 15,32 91-1-15,-32-80-3 16,0-2 2-16,0 3 5 15,0-6-5-15,0 1 0 0,0 2-3 16,4-4-2-16,0 7-1 16,0-4-11-16,0 1-21 15,-2 5-45-15,2-1 31 16</inkml:trace>
          <inkml:trace contextRef="#ctx0" brushRef="#br0" timeOffset="685.485">8337 4620 11 0,'0'0'27'16,"0"0"4"-16,0 0-1 15,23 91-19-15,-22-72 3 0,6-1-8 16,-7 3-1-16,0-3-3 16,0-5-1-16,1 4-1 15,2-2 0-15,1-2-14 16,0 1-35-16,2 3-26 15</inkml:trace>
          <inkml:trace contextRef="#ctx0" brushRef="#br0" timeOffset="1071.7589">8426 5185 6 0,'0'0'49'15,"0"0"-17"-15,0 0-9 0,0 0-9 16,0 0-5-16,6 106-6 16,-6-92-3-16,0 3-1 15,0 0-27-15,0-5-44 16</inkml:trace>
          <inkml:trace contextRef="#ctx0" brushRef="#br0" timeOffset="1076.7625">8449 5593 4 0,'0'0'35'15,"0"0"1"-15,0 0-12 16,0 0-15-16,0 0-6 0,29 103-3 16,-21-87-7-16,1-2-46 15</inkml:trace>
          <inkml:trace contextRef="#ctx0" brushRef="#br0" timeOffset="1418.005">8555 5849 60 0,'0'0'26'16,"0"0"20"-16,0 0-2 15,0 0-9-15,0 0-14 16,0 0-9-16,20 55-10 0,-13-51-2 15,-3 0-18-15,1 0-60 16</inkml:trace>
          <inkml:trace contextRef="#ctx0" brushRef="#br0" timeOffset="3817.7021">8309 6089 198 0,'0'0'20'0,"0"0"3"15,0 0 15-15,0 0-24 16,0 0 5-16,0 0 10 16,-4 61-3-16,4-39-4 15,0-3-9-15,0 3-5 16,2-4-2-16,0-1-3 16,-2 1-1-16,0-4 0 15,0 1-2-15,0-2 0 0,0-5-9 16,0-1-26-1,0-2-8-15,0-2-32 0,0 3-43 16</inkml:trace>
          <inkml:trace contextRef="#ctx0" brushRef="#br0" timeOffset="4285.0407">8543 6098 189 0,'0'0'70'16,"0"0"-58"-16,0 0 41 16,0 0-26-16,0 0-18 15,0 0 10-15,-24 89 8 0,14-54-11 16,0-3-2-16,4 5-1 15,2 0-7-15,-3 1-1 16,3-3-3-16,0-2 1 16,0-2-2-16,3-4-1 15,1-4 0-15,-3-9 0 16,3-4-10-16,0-5-14 16,0-5-12-16,0 0-26 15,0 0-18-15,0 0-24 16</inkml:trace>
          <inkml:trace contextRef="#ctx0" brushRef="#br0" timeOffset="5002.5441">8591 6412 33 0,'0'0'162'16,"0"0"-96"-16,0 0 1 16,0 0-8-16,0 0-30 15,0 0-14-15,15-25-9 16,1 22-3-16,2-3-2 16,4 3 3-16,0 3-4 0,1-4 0 15,-6 4 0-15,-2 0-2 16,-5 0 0-16,-4 0-1 15,0 0-2-15,-2 7 5 16,0 2 0-16,-4 9 3 16,0-2 0-16,0 10 1 15,0 0 1-15,-4 3 0 16,-4-5 0-16,0 3 3 16,2-6-2-16,4-3-1 15,0-1-3-15,2 0 0 16,0-6 0-16,0-2 1 15,0-2-1-15,10-1 1 0,6-2 7 16,0-3 2-16,3 2 0 16,1-3-7-16,-3 0 0 15,2 0-1-15,1 0-2 16,-5 0 0-16,3 0-2 16,-5 0-1-16,-1 0-4 15,4 0-8-15,1 0-10 16,-1 0-9-16,4 0-24 15,-3 0-37-15,2 10-50 16</inkml:trace>
        </inkml:traceGroup>
      </inkml:traceGroup>
    </inkml:traceGroup>
  </inkml:traceGroup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5-04T02:57:52.638"/>
    </inkml:context>
    <inkml:brush xml:id="br0">
      <inkml:brushProperty name="width" value="0.1" units="cm"/>
      <inkml:brushProperty name="height" value="0.1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3975F01C-7B94-4C85-8CEE-1F18664D2532}" emma:medium="tactile" emma:mode="ink">
          <msink:context xmlns:msink="http://schemas.microsoft.com/ink/2010/main" type="writingRegion" rotatedBoundingBox="20118,17187 31581,16832 31634,18535 20171,18891"/>
        </emma:interpretation>
      </emma:emma>
    </inkml:annotationXML>
    <inkml:traceGroup>
      <inkml:annotationXML>
        <emma:emma xmlns:emma="http://www.w3.org/2003/04/emma" version="1.0">
          <emma:interpretation id="{AFA6EFEE-B8C4-4890-9BCF-023F3C090F3B}" emma:medium="tactile" emma:mode="ink">
            <msink:context xmlns:msink="http://schemas.microsoft.com/ink/2010/main" type="paragraph" rotatedBoundingBox="20118,17187 31581,16832 31634,18535 20171,1889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15D7C4B-12DF-431F-918C-AFFD9540FF2C}" emma:medium="tactile" emma:mode="ink">
              <msink:context xmlns:msink="http://schemas.microsoft.com/ink/2010/main" type="line" rotatedBoundingBox="20118,17187 31581,16832 31634,18535 20171,18891"/>
            </emma:interpretation>
          </emma:emma>
        </inkml:annotationXML>
        <inkml:traceGroup>
          <inkml:annotationXML>
            <emma:emma xmlns:emma="http://www.w3.org/2003/04/emma" version="1.0">
              <emma:interpretation id="{504759F4-B374-4697-A208-25DD93EB7B8C}" emma:medium="tactile" emma:mode="ink">
                <msink:context xmlns:msink="http://schemas.microsoft.com/ink/2010/main" type="inkWord" rotatedBoundingBox="20135,17747 21667,17699 21688,18390 20157,18438"/>
              </emma:interpretation>
              <emma:one-of disjunction-type="recognition" id="oneOf0">
                <emma:interpretation id="interp0" emma:lang="pt-BR" emma:confidence="0">
                  <emma:literal>ns,</emma:literal>
                </emma:interpretation>
                <emma:interpretation id="interp1" emma:lang="pt-BR" emma:confidence="0">
                  <emma:literal>ns.</emma:literal>
                </emma:interpretation>
                <emma:interpretation id="interp2" emma:lang="pt-BR" emma:confidence="0">
                  <emma:literal>na,</emma:literal>
                </emma:interpretation>
                <emma:interpretation id="interp3" emma:lang="pt-BR" emma:confidence="0">
                  <emma:literal>no,</emma:literal>
                </emma:interpretation>
                <emma:interpretation id="interp4" emma:lang="pt-BR" emma:confidence="0">
                  <emma:literal>n..</emma:literal>
                </emma:interpretation>
              </emma:one-of>
            </emma:emma>
          </inkml:annotationXML>
          <inkml:trace contextRef="#ctx0" brushRef="#br0">-448 6076 91 0,'0'0'207'15,"0"0"-207"-15,0 0 21 16,0 0 15-16,0 0-25 16,0 0 9-16,0 0-4 15,77 39 2-15,-63-12-5 16,3 3 5-16,-8-2-4 15,3-2-3-15,0-8 1 16,-1 2-2-16,-1-7-2 16,-6-8-1-16,0 3-3 0,-4-8-2 15,2 0 2-15,0 0-2 16,-2 0 2-16,2 0 3 16,-2 0-1-16,0 0 3 15,0-12-2-15,0-6-4 16,0-7-3-16,0-6-10 15,0-1-2-15,0-3-3 16,8 4-3-16,6 4-7 16,9 3 2-16,-2 13 12 15,6-1 5-15,1 10 3 16,-1 2 2-16,3 0 1 16,-2 14-1-16,-2 8 1 15,-6 10 3-15,-3 0 4 16,1 10 0-16,-9-5 2 15,-1-6 1-15,-1-2-2 0,-2-7-1 16,-1-8-1 0,3-3 1-16,-6-8-5 0,3 1-1 15,0-4-1-15,-4 0 0 16,5 0-8-16,-1 0-19 16,-4-7-30-16,5-5-47 15,3 0-89-15</inkml:trace>
          <inkml:trace contextRef="#ctx0" brushRef="#br0" timeOffset="744.5264">549 5942 244 0,'0'0'29'15,"0"0"-7"-15,0 0 35 16,0 0-33-16,0 0-3 16,0 0 5-16,84 27 7 0,-46-3-9 15,1 2-7-15,3 3-4 16,-2-3-1-16,3-6-6 16,-4 1-2-16,-1-8 2 15,-9 1-4-15,-4-6-1 16,-9 1 0-16,-7-6 0 15,-2-3-1-15,-3 0 1 16,-3 0 0-16,2 5 0 16,-2-5 0-16,-1 5 0 15,0-5 2-15,0 8-1 16,-5 3 0-16,-14 2-1 16,-2 1 0-16,-5 7 0 15,-1 0-1-15,-4-1 1 0,4 4-1 16,-1-5 0-16,0 3 0 15,5-1 0-15,5-7 0 16,4-2 0-16,4-3-3 16,-1 0-9-16,6-7-8 15,-2 7-11-15,3-5-10 16,0 0-23-16,3 1-18 16,1 0-17-16,0 3-73 15</inkml:trace>
          <inkml:trace contextRef="#ctx0" brushRef="#br0" timeOffset="1061.7561">1095 6393 59 0,'0'0'150'16,"0"0"-148"-16,0 0 36 15,0 0-3-15,0 0-12 16,0 0-2-16,-97 105 4 16,73-86-8-16,2 3-4 15,3-3-8-15,7-3-3 16,4 1-2-16,7-8 0 15,1 0-2-15,0-6-18 16,0 0-36-16,1 4-36 0,15-7-98 16</inkml:trace>
        </inkml:traceGroup>
        <inkml:traceGroup>
          <inkml:annotationXML>
            <emma:emma xmlns:emma="http://www.w3.org/2003/04/emma" version="1.0">
              <emma:interpretation id="{8D71B772-34AA-4E18-A120-BE8CE5B09830}" emma:medium="tactile" emma:mode="ink">
                <msink:context xmlns:msink="http://schemas.microsoft.com/ink/2010/main" type="inkWord" rotatedBoundingBox="22235,17586 24422,17518 24461,18757 22273,18825"/>
              </emma:interpretation>
              <emma:one-of disjunction-type="recognition" id="oneOf1">
                <emma:interpretation id="interp5" emma:lang="pt-BR" emma:confidence="0">
                  <emma:literal>207/1</emma:literal>
                </emma:interpretation>
                <emma:interpretation id="interp6" emma:lang="pt-BR" emma:confidence="0">
                  <emma:literal>20711</emma:literal>
                </emma:interpretation>
                <emma:interpretation id="interp7" emma:lang="pt-BR" emma:confidence="0">
                  <emma:literal>207/7</emma:literal>
                </emma:interpretation>
                <emma:interpretation id="interp8" emma:lang="pt-BR" emma:confidence="0">
                  <emma:literal>2071/</emma:literal>
                </emma:interpretation>
                <emma:interpretation id="interp9" emma:lang="pt-BR" emma:confidence="0">
                  <emma:literal>2071</emma:literal>
                </emma:interpretation>
              </emma:one-of>
            </emma:emma>
          </inkml:annotationXML>
          <inkml:trace contextRef="#ctx0" brushRef="#br0" timeOffset="3169.3708">1770 6044 129 0,'0'0'137'16,"0"0"-129"-16,0 0 45 15,0 0-10-15,0 0-22 16,0 0-4-16,-11-52 2 16,11 39-6-16,0 3-6 15,0-3-5-15,0-6-2 16,7 1-2-16,6 2-6 15,9-6 0-15,-1 8-4 16,1 5 0-16,5 2 4 0,-3 7 5 16,-4 0-1-16,-5 18-5 15,-7 17 9-15,-8 21 0 16,0 3 3-16,-24 2-2 16,-11 1-1-16,-2-8-1 15,0-9-5-15,-2-4 4 16,7-13 2-16,-1-5 0 15,13-7 1-15,11-12 0 16,2-4 1-16,7 0 3 16,0 0 0-16,0-4-5 0,11-14-1 15,5 1-1-15,4 2 1 16,2 2 1-16,-6 4 1 16,-3 9-1-1,-1 0 3-15,0 0 10 0,2 5 1 16,-1 12 6-16,3 0 1 15,5 0-4-15,-4-1-3 16,10-3 1-16,0-8 2 16,0-1-9-16,4-4-7 15,-6 0-1-15,2-5-8 16,-7-8-46-16,-6-3-29 16,-6-2-33-16,-2 3-126 15</inkml:trace>
          <inkml:trace contextRef="#ctx0" brushRef="#br0" timeOffset="3955.9256">2155 6209 141 0,'0'0'32'0,"0"0"-5"16,0 0 24-16,0 0-17 15,0 0 0-15,109 68-5 16,-91-55 10-16,2-2 1 15,-2-4-15-15,1-5-9 16,-2-2-4-16,3 0-2 16,3-2-2-16,-3-15 1 15,0-1-6-15,-3-2-1 0,-5-3 0 16,-7-2 1 0,-2 0-1-16,-3-9 1 0,0 0 0 15,-12-11-3-15,-13 1 0 16,-5-8-9-16,-3 6-4 15,-3 8 0-15,2 9 5 16,-4 13-2-16,1 16 5 16,1 0 0-16,2 13 1 15,3 22 3-15,6 5-1 16,4 9 0-16,9 7 2 16,8 0 2-16,4 3-2 15,4-9 0-15,22-2-3 16,10-10-6-16,5-10-58 15,3-5-34-15,3-15-95 16</inkml:trace>
          <inkml:trace contextRef="#ctx0" brushRef="#br0" timeOffset="3969.936">2569 5785 303 0,'0'0'48'0,"0"0"-48"0,0 0 45 16,0 0-24-16,0 0-4 16,0 0-4-1,86-4-4-15,-69 4 2 0,5 0-2 16,-1 0-1-16,4 0-2 15,0 0-3-15,2 0 1 16,1 4 0-16,-2 0 0 16,-3 1 2-16,-2 11-3 15,-5 5 0-15,-2 3 0 16,-2 11 1-16,-7 3 0 16,1 9 1-16,-4-3-1 15,-2 2 1-15,0-5-3 0,0-5-1 16,0-6-1-1,0-6 0-15,0-3-5 0,0-8-10 16,0-3-20-16,-2-2-12 16,-8-5-33-16,-3-1-22 15,-1-1-72-15</inkml:trace>
          <inkml:trace contextRef="#ctx0" brushRef="#br0" timeOffset="3982.9473">2768 6150 76 0,'0'0'232'16,"0"0"-194"-16,0 0 50 0,0 0-34 16,0 0-19-1,0 0 3-15,97-9-17 0,-53-2-12 16,6-1-5-16,1 2-4 16,-5 0-6-16,-7-3-28 15,-6 4-42-15,-6 7-62 16,-5 2-81-16</inkml:trace>
          <inkml:trace contextRef="#ctx0" brushRef="#br0" timeOffset="4803.528">3775 5810 229 0,'0'0'24'16,"0"0"39"-16,-117 132 25 16,67-60-30-16,-2 5-7 0,-5 19-11 15,-3 7-7-15,-2 4-16 16,-3 1-9-16,5-13-8 16,11-17-4-16,13-16-23 15,13-19-22-15,15-18-25 16,8-5-52-16,0-14-63 15</inkml:trace>
          <inkml:trace contextRef="#ctx0" brushRef="#br0" timeOffset="4811.5328">3846 6079 352 0,'0'0'14'0,"0"0"-12"16,-51 106 35-16,1-31-4 16,-14 18-9-16,-6 10-8 15,-4 11-7-15,3-6-4 16,0 6-5-16,0-5-39 16,7-7-105-16</inkml:trace>
        </inkml:traceGroup>
        <inkml:traceGroup>
          <inkml:annotationXML>
            <emma:emma xmlns:emma="http://www.w3.org/2003/04/emma" version="1.0">
              <emma:interpretation id="{86994D68-9DA6-43F5-9D2F-D6479E7D1B14}" emma:medium="tactile" emma:mode="ink">
                <msink:context xmlns:msink="http://schemas.microsoft.com/ink/2010/main" type="inkWord" rotatedBoundingBox="27362,18584 27476,18299 27709,18392 27595,18678"/>
              </emma:interpretation>
              <emma:one-of disjunction-type="recognition" id="oneOf2">
                <emma:interpretation id="interp10" emma:lang="pt-BR" emma:confidence="0">
                  <emma:literal>o</emma:literal>
                </emma:interpretation>
                <emma:interpretation id="interp11" emma:lang="pt-BR" emma:confidence="0">
                  <emma:literal>O</emma:literal>
                </emma:interpretation>
                <emma:interpretation id="interp12" emma:lang="pt-BR" emma:confidence="0">
                  <emma:literal>°</emma:literal>
                </emma:interpretation>
                <emma:interpretation id="interp13" emma:lang="pt-BR" emma:confidence="0">
                  <emma:literal>º</emma:literal>
                </emma:interpretation>
                <emma:interpretation id="interp14" emma:lang="pt-BR" emma:confidence="0">
                  <emma:literal>0</emma:literal>
                </emma:interpretation>
              </emma:one-of>
            </emma:emma>
          </inkml:annotationXML>
          <inkml:trace contextRef="#ctx0" brushRef="#br0" timeOffset="-31630.4122">6854 6783 160 0,'0'0'28'16,"0"0"2"-16,0 0 7 15,0 0-12-15,0 0-5 16,0 0 10-16,43 42 4 15,-23-37-12-15,-3-1-5 16,4-4-3-16,-3 0 3 16,0 0 1-16,5-9-7 15,-6-8-1-15,3-4-7 16,-5-6-3-16,-9 3-4 16,-4-5 4-16,-2-1-1 0,-2-1-2 15,-19 0 2-15,-3 7-4 16,-3 3 0-16,0 16 5 15,-1 5 5-15,0 0-4 16,-3 26 1-16,3 9-2 16,6-2 0-16,7 9-2 15,11-3 1-15,4-6-11 16,0 2-25-16,27-6-25 16,17-10-27-16,19-13-125 15</inkml:trace>
        </inkml:traceGroup>
        <inkml:traceGroup>
          <inkml:annotationXML>
            <emma:emma xmlns:emma="http://www.w3.org/2003/04/emma" version="1.0">
              <emma:interpretation id="{A2B19FE5-B649-4598-BEF2-64D73CDCDD33}" emma:medium="tactile" emma:mode="ink">
                <msink:context xmlns:msink="http://schemas.microsoft.com/ink/2010/main" type="inkWord" rotatedBoundingBox="30573,16863 31581,16832 31632,18447 30623,18479"/>
              </emma:interpretation>
              <emma:one-of disjunction-type="recognition" id="oneOf3">
                <emma:interpretation id="interp15" emma:lang="pt-BR" emma:confidence="0">
                  <emma:literal>ip</emma:literal>
                </emma:interpretation>
                <emma:interpretation id="interp16" emma:lang="pt-BR" emma:confidence="0">
                  <emma:literal>ipu</emma:literal>
                </emma:interpretation>
                <emma:interpretation id="interp17" emma:lang="pt-BR" emma:confidence="0">
                  <emma:literal>apo</emma:literal>
                </emma:interpretation>
                <emma:interpretation id="interp18" emma:lang="pt-BR" emma:confidence="0">
                  <emma:literal>impo</emma:literal>
                </emma:interpretation>
                <emma:interpretation id="interp19" emma:lang="pt-BR" emma:confidence="0">
                  <emma:literal>Po</emma:literal>
                </emma:interpretation>
              </emma:one-of>
            </emma:emma>
          </inkml:annotationXML>
          <inkml:trace contextRef="#ctx0" brushRef="#br0" timeOffset="-30541.6425">10033 6600 188 0,'0'0'31'0,"0"0"47"15,0 0-44-15,0 0-27 16,0 0 7-16,7-106 0 15,-3 64 2-15,0 2-1 16,-4 6-8-16,0 5 3 16,0 8 6-16,0 12 2 15,0 6-1-15,0 3 2 16,0 0-3-16,0 3-13 0,0 23-2 16,0 7 0-1,0 10 1-15,1 2 3 0,6 4-1 16,-2-2 0-16,-1-9-1 15,-4-3-3-15,3-7 1 16,-2-10-1-16,-1-1 0 16,0-14-15-16,0 0-69 15,0-3-101-15</inkml:trace>
          <inkml:trace contextRef="#ctx0" brushRef="#br0" timeOffset="-30940.927">10057 5364 6 0,'0'0'213'0,"0"0"-203"16,0 0 43-16,7 129 0 16,0-80-16-16,-1 2-13 0,2-5-3 15,0-5 1-15,-2 0-10 16,1-9-8-16,-3-5-4 15,-4-9-2-15,0-2-22 16,1-3-103-16,-1 2-158 16</inkml:trace>
          <inkml:trace contextRef="#ctx0" brushRef="#br0" timeOffset="-32439.9881">10642 6146 170 0,'0'0'24'16,"0"0"-2"-16,22 107 17 15,-13-65 1-15,2 3-23 16,0 2-5-16,-2-5 12 0,3 2-9 16,0-6-6-1,-5-8-6-15,-2-6 1 0,-1-11 0 16,-4-4 1-16,0-9 4 15,0 0 9-15,0 0 8 16,0 0 6-16,0 0-13 16,0-13-8-16,-4-17-11 15,-8-9-3-15,0-13-7 16,4-4 0-16,4-18-2 16,4-5-7-16,0-3-6 15,0-1-3-15,15 9-3 16,5 15 8-16,6 12-7 0,2 12 7 15,3 22 7 1,-2 11 1-16,0 2 15 0,-1 9 8 16,0 14 12-16,-4 13 8 15,-4 11 6-15,-3 3 0 16,-12 1-2-16,-5-1-13 16,0-6-4-16,-20-7-1 15,-6-3-4-15,-9-7 7 16,-5-7-8-16,-3-7-9 15,-8-8-6-15,-3-1-21 16,-4-4-23-16,4 0-41 16,6-7-9-16,6 1-120 15</inkml:trace>
          <inkml:trace contextRef="#ctx0" brushRef="#br0" timeOffset="-32994.3785">10728 5378 225 0,'0'0'3'16,"0"0"8"-16,0 0 23 15,0 0-18-15,0 0-2 16,0 0-4-16,21 75-1 16,-19-53 2-16,2-4-7 15,-2-5 1-15,-2-5-1 16,2-6 5-16,-2-2 3 0,2 0 21 15,-2 0 5 1,0-6-7-16,0-12-16 0,0-12-12 16,0-1-2-16,-8-8 0 15,-1-2-1-15,1-1 0 16,3 4-2-16,1-9-1 16,1 8 1-16,3 7-1 15,0-1-3-15,8 10-2 16,11 9 2-16,7 1 4 15,2 7-2-15,4 6 4 16,2 0 2-16,-6 0 0 16,2 11 7-16,-9 11 3 15,-1 7-4-15,-6-2 3 16,-6 0-3-16,-1-4-1 16,-6-5-3-16,-1 2 2 0,0-8 0 15,-4 2 4-15,-14 1-1 16,-2-1-8-16,-4 7-1 15,1-3-3-15,3 4-2 16,-1 2-12-16,7 0-11 16,-2 2-15-16,1 5-19 15,2-1-8-15,-5-1-5 16,2 5-66-16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5-03T00:14:15.537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7BDAEFD-0537-43C2-9C0B-46B7D252A281}" emma:medium="tactile" emma:mode="ink">
          <msink:context xmlns:msink="http://schemas.microsoft.com/ink/2010/main" type="writingRegion" rotatedBoundingBox="8633,15680 10185,13457 11202,14167 9651,16390"/>
        </emma:interpretation>
      </emma:emma>
    </inkml:annotationXML>
    <inkml:traceGroup>
      <inkml:annotationXML>
        <emma:emma xmlns:emma="http://www.w3.org/2003/04/emma" version="1.0">
          <emma:interpretation id="{5F958A0F-3464-469D-87F2-91E9D0ADD57C}" emma:medium="tactile" emma:mode="ink">
            <msink:context xmlns:msink="http://schemas.microsoft.com/ink/2010/main" type="paragraph" rotatedBoundingBox="8633,15680 10185,13457 11202,14167 9651,1639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434C745-AF0C-42E2-B94B-0F666882D2AE}" emma:medium="tactile" emma:mode="ink">
              <msink:context xmlns:msink="http://schemas.microsoft.com/ink/2010/main" type="line" rotatedBoundingBox="8633,15680 10185,13457 11202,14167 9651,16390"/>
            </emma:interpretation>
          </emma:emma>
        </inkml:annotationXML>
        <inkml:traceGroup>
          <inkml:annotationXML>
            <emma:emma xmlns:emma="http://www.w3.org/2003/04/emma" version="1.0">
              <emma:interpretation id="{04A4D48D-155A-4031-8706-86AEA4564741}" emma:medium="tactile" emma:mode="ink">
                <msink:context xmlns:msink="http://schemas.microsoft.com/ink/2010/main" type="inkWord" rotatedBoundingBox="8633,15680 10185,13457 11202,14167 9651,16390"/>
              </emma:interpretation>
              <emma:one-of disjunction-type="recognition" id="oneOf0">
                <emma:interpretation id="interp0" emma:lang="pt-BR" emma:confidence="0">
                  <emma:literal>2520%</emma:literal>
                </emma:interpretation>
                <emma:interpretation id="interp1" emma:lang="pt-BR" emma:confidence="0">
                  <emma:literal>2529%</emma:literal>
                </emma:interpretation>
                <emma:interpretation id="interp2" emma:lang="pt-BR" emma:confidence="0">
                  <emma:literal>212%</emma:literal>
                </emma:interpretation>
                <emma:interpretation id="interp3" emma:lang="pt-BR" emma:confidence="0">
                  <emma:literal>252%</emma:literal>
                </emma:interpretation>
                <emma:interpretation id="interp4" emma:lang="pt-BR" emma:confidence="0">
                  <emma:literal>Srª.</emma:literal>
                </emma:interpretation>
              </emma:one-of>
            </emma:emma>
          </inkml:annotationXML>
          <inkml:trace contextRef="#ctx0" brushRef="#br0">688 230 51 0,'0'0'55'16,"0"0"-1"-16,0 0-11 15,0 0-4-15,0 0-7 0,0 0-3 16,0-47-4-16,4 43 0 16,-4-1 1-16,0 5-6 15,0 0-2 1,0 0-4-16,0 0-6 15,0 5-4-15,0 14 8 0,0 13-1 16,4 1-4-16,0 4 0 16,4-2 1-16,6-4-1 15,-2-2 1-15,0-7-4 16,0-3 2-16,-4-6 0 16,3-4 1-16,-7-5 2 15,0-4-4-15,0 0 2 16,0 0 5-16,-4 0-1 15,4 0-2-15,4-12 2 16,0-2-5-16,5-1-3 16,4-2-1-16,-1 0-1 0,-4 3 1 15,6 1 0-15,-1-7-2 16,-1 7-2-16,0-1 1 16,-7 4-6-16,4 1-11 15,-5 0-30-15,-4-5-16 16,4 2-38-16,-8-1-55 15</inkml:trace>
          <inkml:trace contextRef="#ctx0" brushRef="#br0" timeOffset="-404.2863">1184-1052 136 0,'0'0'6'0,"0"0"2"16,0 0 23-16,0 0 3 15,0 0-9-15,0 0 4 16,0 0-4-16,0 0-2 0,-91 0 1 16,79 0-6-16,4 0-4 15,-6 12-4-15,-2 8 1 16,-12 7-1-16,-7 7-2 16,-6 7-3-16,-5 11 0 15,8-1-2-15,-3-1 1 16,16 2 3-16,4-15-4 15,9 2-1-15,10-13 2 16,2-2-1-16,2-6-2 16,23 2-1-16,3-7 3 15,2-4 2-15,2-4 0 16,3-1-5-16,-7-4 3 0,-6 4-3 16,-6-4 1-16,0 4-1 15,-10 1 1-15,4 8 0 16,1 0 0-16,-7 11 3 15,0 6 4-15,-4 9-2 16,0 12-2-16,0 8 5 16,-8 4-8-16,-15 3 2 15,3 0-1-15,-2-5-1 16,6-3 3-16,0-12-3 16,4-11 1-16,4-6 1 15,-1-7-1-15,5-9 2 16,2-9-3-16,2-4 1 15,0 0 0-15,0 0-2 0,0 0 2 16,0 0-2 0,0 0-1-16,0 0-5 0,0 0-10 15,-6 0-23-15,-8 0-26 16,-6 0-7-16,-2 0-21 16,-2 0-8-16,-1 9-29 15</inkml:trace>
          <inkml:trace contextRef="#ctx0" brushRef="#br0" timeOffset="853.6036">1297-1475 167 0,'0'0'17'15,"0"0"11"-15,0 0 29 16,0 0-16-16,0 0-18 15,0 0-1-15,0 0-3 16,-7-21-4-16,10 15-12 16,6-8 1-16,8 5-4 15,7 0-7-15,3 0 5 16,1-2-4-16,2 6 4 16,-2 1 2-16,-3 4 0 15,-3 8-1-15,-7 15 1 16,-7 13 1-16,-4 12 2 15,-4 7 2-15,0 4-2 16,-15 1 1-16,-9 3-2 0,-7-10 0 16,3-4-1-16,2-6 2 15,2-5 0-15,2-3 3 16,9-15-1-16,5-6 2 16,8-2-3-16,0-11 1 15,0 3 1-15,17 0 6 16,17-4 4-16,-1 0 1 15,9-8-9-15,0-5-1 16,0 0-3-16,-10-1 0 16,-1 5-1-16,-8-2 0 0,-5 2 1 15,-1 5-2-15,-9 3-2 16,-4 1-4-16,0 0-8 16,-4 0-22-16,0 0-51 15,0-8-59-15</inkml:trace>
          <inkml:trace contextRef="#ctx0" brushRef="#br0" timeOffset="1547.0973">2216-1842 187 0,'0'0'20'0,"0"0"21"0,-26 152 31 16,11-75-6-1,2 2-23-15,-7 12-2 0,-3-3-4 16,7-7-11-16,0-9-7 16,7-9-8-16,8-11-7 15,1-11-3-15,0-10-1 16,0-9-1-16,14-2-5 15,2-11-7-15,-4-4-18 16,0-1-35-16,3-4-17 16,-7 0-38-16,4-9-98 0</inkml:trace>
          <inkml:trace contextRef="#ctx0" brushRef="#br0" timeOffset="1802.2754">2267-875 142 0,'0'0'44'16,"0"0"24"-16,0 0 0 16,0 0-16-16,0 0-6 15,103-4-8-15,-93-18-9 16,-6-4-15-16,-4 6-2 16,0-5-2-16,-15 7-3 15,-1 10 1-15,-4 4-2 16,1 4 5-16,5 0-7 15,5 0-2-15,1 9-2 0,0 7 0 16,4 1-4-16,4-4-23 16,0-2-45-16,0-2-70 15</inkml:trace>
          <inkml:trace contextRef="#ctx0" brushRef="#br0" timeOffset="1244.8837">1723-1598 165 0,'0'0'23'0,"0"0"30"16,0 0-6-16,0 0-5 15,126 26-17-15,-90-47-10 16,-5-4-3-16,-11-5 5 15,-15 5-4-15,-5-2-5 16,-1 6 1-16,-23 1-7 16,-9 2-2-16,-1 9-2 15,-4 9-2-15,5 0 2 16,11 18-4-16,6 8 4 0,16 8-2 16,0-5-3-16,20 2-15 15,15-5-16 1,9-11-29-16,2-6-53 0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4CFD-F111-4A20-B86D-8CC9595EE5E1}" type="datetimeFigureOut">
              <a:rPr lang="en-US" smtClean="0"/>
              <a:t>05/02/2020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50C4-2B0C-4848-8650-447B26D37A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34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4CFD-F111-4A20-B86D-8CC9595EE5E1}" type="datetimeFigureOut">
              <a:rPr lang="en-US" smtClean="0"/>
              <a:t>05/02/2020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50C4-2B0C-4848-8650-447B26D37A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52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4CFD-F111-4A20-B86D-8CC9595EE5E1}" type="datetimeFigureOut">
              <a:rPr lang="en-US" smtClean="0"/>
              <a:t>05/02/2020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50C4-2B0C-4848-8650-447B26D37A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90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4CFD-F111-4A20-B86D-8CC9595EE5E1}" type="datetimeFigureOut">
              <a:rPr lang="en-US" smtClean="0"/>
              <a:t>05/02/2020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50C4-2B0C-4848-8650-447B26D37A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75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4CFD-F111-4A20-B86D-8CC9595EE5E1}" type="datetimeFigureOut">
              <a:rPr lang="en-US" smtClean="0"/>
              <a:t>05/02/2020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50C4-2B0C-4848-8650-447B26D37A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11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4CFD-F111-4A20-B86D-8CC9595EE5E1}" type="datetimeFigureOut">
              <a:rPr lang="en-US" smtClean="0"/>
              <a:t>05/02/2020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50C4-2B0C-4848-8650-447B26D37A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87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4CFD-F111-4A20-B86D-8CC9595EE5E1}" type="datetimeFigureOut">
              <a:rPr lang="en-US" smtClean="0"/>
              <a:t>05/02/2020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50C4-2B0C-4848-8650-447B26D37A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7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4CFD-F111-4A20-B86D-8CC9595EE5E1}" type="datetimeFigureOut">
              <a:rPr lang="en-US" smtClean="0"/>
              <a:t>05/02/2020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50C4-2B0C-4848-8650-447B26D37A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9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4CFD-F111-4A20-B86D-8CC9595EE5E1}" type="datetimeFigureOut">
              <a:rPr lang="en-US" smtClean="0"/>
              <a:t>05/02/2020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50C4-2B0C-4848-8650-447B26D37A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73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4CFD-F111-4A20-B86D-8CC9595EE5E1}" type="datetimeFigureOut">
              <a:rPr lang="en-US" smtClean="0"/>
              <a:t>05/02/2020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50C4-2B0C-4848-8650-447B26D37A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49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4CFD-F111-4A20-B86D-8CC9595EE5E1}" type="datetimeFigureOut">
              <a:rPr lang="en-US" smtClean="0"/>
              <a:t>05/02/2020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50C4-2B0C-4848-8650-447B26D37A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4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D4CFD-F111-4A20-B86D-8CC9595EE5E1}" type="datetimeFigureOut">
              <a:rPr lang="en-US" smtClean="0"/>
              <a:t>05/02/2020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150C4-2B0C-4848-8650-447B26D37A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64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emf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emf"/><Relationship Id="rId3" Type="http://schemas.openxmlformats.org/officeDocument/2006/relationships/image" Target="../media/image1.emf"/><Relationship Id="rId21" Type="http://schemas.openxmlformats.org/officeDocument/2006/relationships/image" Target="../media/image10.emf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7" Type="http://schemas.openxmlformats.org/officeDocument/2006/relationships/image" Target="../media/image3.emf"/><Relationship Id="rId12" Type="http://schemas.openxmlformats.org/officeDocument/2006/relationships/customXml" Target="../ink/ink6.xml"/><Relationship Id="rId17" Type="http://schemas.openxmlformats.org/officeDocument/2006/relationships/image" Target="../media/image8.emf"/><Relationship Id="rId25" Type="http://schemas.openxmlformats.org/officeDocument/2006/relationships/image" Target="../media/image12.emf"/><Relationship Id="rId33" Type="http://schemas.openxmlformats.org/officeDocument/2006/relationships/image" Target="../media/image16.emf"/><Relationship Id="rId38" Type="http://schemas.openxmlformats.org/officeDocument/2006/relationships/customXml" Target="../ink/ink19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emf"/><Relationship Id="rId41" Type="http://schemas.openxmlformats.org/officeDocument/2006/relationships/image" Target="../media/image20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emf"/><Relationship Id="rId40" Type="http://schemas.openxmlformats.org/officeDocument/2006/relationships/customXml" Target="../ink/ink20.xml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emf"/><Relationship Id="rId31" Type="http://schemas.openxmlformats.org/officeDocument/2006/relationships/image" Target="../media/image15.emf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emf"/><Relationship Id="rId30" Type="http://schemas.openxmlformats.org/officeDocument/2006/relationships/customXml" Target="../ink/ink15.xml"/><Relationship Id="rId35" Type="http://schemas.openxmlformats.org/officeDocument/2006/relationships/image" Target="../media/image17.emf"/><Relationship Id="rId43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13" Type="http://schemas.openxmlformats.org/officeDocument/2006/relationships/image" Target="../media/image27.emf"/><Relationship Id="rId18" Type="http://schemas.openxmlformats.org/officeDocument/2006/relationships/customXml" Target="../ink/ink30.xml"/><Relationship Id="rId26" Type="http://schemas.openxmlformats.org/officeDocument/2006/relationships/customXml" Target="../ink/ink34.xml"/><Relationship Id="rId39" Type="http://schemas.openxmlformats.org/officeDocument/2006/relationships/image" Target="../media/image40.emf"/><Relationship Id="rId3" Type="http://schemas.openxmlformats.org/officeDocument/2006/relationships/image" Target="../media/image22.emf"/><Relationship Id="rId21" Type="http://schemas.openxmlformats.org/officeDocument/2006/relationships/image" Target="../media/image31.emf"/><Relationship Id="rId34" Type="http://schemas.openxmlformats.org/officeDocument/2006/relationships/customXml" Target="../ink/ink38.xml"/><Relationship Id="rId42" Type="http://schemas.openxmlformats.org/officeDocument/2006/relationships/customXml" Target="../ink/ink42.xml"/><Relationship Id="rId7" Type="http://schemas.openxmlformats.org/officeDocument/2006/relationships/image" Target="../media/image24.emf"/><Relationship Id="rId12" Type="http://schemas.openxmlformats.org/officeDocument/2006/relationships/customXml" Target="../ink/ink27.xml"/><Relationship Id="rId17" Type="http://schemas.openxmlformats.org/officeDocument/2006/relationships/image" Target="../media/image29.emf"/><Relationship Id="rId25" Type="http://schemas.openxmlformats.org/officeDocument/2006/relationships/image" Target="../media/image33.emf"/><Relationship Id="rId33" Type="http://schemas.openxmlformats.org/officeDocument/2006/relationships/image" Target="../media/image37.emf"/><Relationship Id="rId38" Type="http://schemas.openxmlformats.org/officeDocument/2006/relationships/customXml" Target="../ink/ink40.xml"/><Relationship Id="rId2" Type="http://schemas.openxmlformats.org/officeDocument/2006/relationships/customXml" Target="../ink/ink22.xml"/><Relationship Id="rId16" Type="http://schemas.openxmlformats.org/officeDocument/2006/relationships/customXml" Target="../ink/ink29.xml"/><Relationship Id="rId20" Type="http://schemas.openxmlformats.org/officeDocument/2006/relationships/customXml" Target="../ink/ink31.xml"/><Relationship Id="rId29" Type="http://schemas.openxmlformats.org/officeDocument/2006/relationships/image" Target="../media/image35.emf"/><Relationship Id="rId41" Type="http://schemas.openxmlformats.org/officeDocument/2006/relationships/image" Target="../media/image41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4.xml"/><Relationship Id="rId11" Type="http://schemas.openxmlformats.org/officeDocument/2006/relationships/image" Target="../media/image26.emf"/><Relationship Id="rId24" Type="http://schemas.openxmlformats.org/officeDocument/2006/relationships/customXml" Target="../ink/ink33.xml"/><Relationship Id="rId32" Type="http://schemas.openxmlformats.org/officeDocument/2006/relationships/customXml" Target="../ink/ink37.xml"/><Relationship Id="rId37" Type="http://schemas.openxmlformats.org/officeDocument/2006/relationships/image" Target="../media/image39.emf"/><Relationship Id="rId40" Type="http://schemas.openxmlformats.org/officeDocument/2006/relationships/customXml" Target="../ink/ink41.xml"/><Relationship Id="rId45" Type="http://schemas.openxmlformats.org/officeDocument/2006/relationships/image" Target="../media/image43.emf"/><Relationship Id="rId5" Type="http://schemas.openxmlformats.org/officeDocument/2006/relationships/image" Target="../media/image23.emf"/><Relationship Id="rId15" Type="http://schemas.openxmlformats.org/officeDocument/2006/relationships/image" Target="../media/image28.emf"/><Relationship Id="rId23" Type="http://schemas.openxmlformats.org/officeDocument/2006/relationships/image" Target="../media/image32.emf"/><Relationship Id="rId28" Type="http://schemas.openxmlformats.org/officeDocument/2006/relationships/customXml" Target="../ink/ink35.xml"/><Relationship Id="rId36" Type="http://schemas.openxmlformats.org/officeDocument/2006/relationships/customXml" Target="../ink/ink39.xml"/><Relationship Id="rId10" Type="http://schemas.openxmlformats.org/officeDocument/2006/relationships/customXml" Target="../ink/ink26.xml"/><Relationship Id="rId19" Type="http://schemas.openxmlformats.org/officeDocument/2006/relationships/image" Target="../media/image30.emf"/><Relationship Id="rId31" Type="http://schemas.openxmlformats.org/officeDocument/2006/relationships/image" Target="../media/image36.emf"/><Relationship Id="rId44" Type="http://schemas.openxmlformats.org/officeDocument/2006/relationships/customXml" Target="../ink/ink43.xml"/><Relationship Id="rId4" Type="http://schemas.openxmlformats.org/officeDocument/2006/relationships/customXml" Target="../ink/ink23.xml"/><Relationship Id="rId9" Type="http://schemas.openxmlformats.org/officeDocument/2006/relationships/image" Target="../media/image25.emf"/><Relationship Id="rId14" Type="http://schemas.openxmlformats.org/officeDocument/2006/relationships/customXml" Target="../ink/ink28.xml"/><Relationship Id="rId22" Type="http://schemas.openxmlformats.org/officeDocument/2006/relationships/customXml" Target="../ink/ink32.xml"/><Relationship Id="rId27" Type="http://schemas.openxmlformats.org/officeDocument/2006/relationships/image" Target="../media/image34.emf"/><Relationship Id="rId30" Type="http://schemas.openxmlformats.org/officeDocument/2006/relationships/customXml" Target="../ink/ink36.xml"/><Relationship Id="rId35" Type="http://schemas.openxmlformats.org/officeDocument/2006/relationships/image" Target="../media/image38.emf"/><Relationship Id="rId43" Type="http://schemas.openxmlformats.org/officeDocument/2006/relationships/image" Target="../media/image42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7.xml"/><Relationship Id="rId13" Type="http://schemas.openxmlformats.org/officeDocument/2006/relationships/image" Target="../media/image49.emf"/><Relationship Id="rId3" Type="http://schemas.openxmlformats.org/officeDocument/2006/relationships/image" Target="../media/image44.emf"/><Relationship Id="rId7" Type="http://schemas.openxmlformats.org/officeDocument/2006/relationships/image" Target="../media/image46.emf"/><Relationship Id="rId12" Type="http://schemas.openxmlformats.org/officeDocument/2006/relationships/customXml" Target="../ink/ink49.xml"/><Relationship Id="rId2" Type="http://schemas.openxmlformats.org/officeDocument/2006/relationships/customXml" Target="../ink/ink4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6.xml"/><Relationship Id="rId11" Type="http://schemas.openxmlformats.org/officeDocument/2006/relationships/image" Target="../media/image48.emf"/><Relationship Id="rId5" Type="http://schemas.openxmlformats.org/officeDocument/2006/relationships/image" Target="../media/image45.emf"/><Relationship Id="rId15" Type="http://schemas.openxmlformats.org/officeDocument/2006/relationships/image" Target="../media/image50.emf"/><Relationship Id="rId10" Type="http://schemas.openxmlformats.org/officeDocument/2006/relationships/customXml" Target="../ink/ink48.xml"/><Relationship Id="rId4" Type="http://schemas.openxmlformats.org/officeDocument/2006/relationships/customXml" Target="../ink/ink45.xml"/><Relationship Id="rId9" Type="http://schemas.openxmlformats.org/officeDocument/2006/relationships/image" Target="../media/image47.emf"/><Relationship Id="rId14" Type="http://schemas.openxmlformats.org/officeDocument/2006/relationships/customXml" Target="../ink/ink50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6.emf"/><Relationship Id="rId18" Type="http://schemas.openxmlformats.org/officeDocument/2006/relationships/customXml" Target="../ink/ink59.xml"/><Relationship Id="rId26" Type="http://schemas.openxmlformats.org/officeDocument/2006/relationships/customXml" Target="../ink/ink63.xml"/><Relationship Id="rId39" Type="http://schemas.openxmlformats.org/officeDocument/2006/relationships/image" Target="../media/image69.emf"/><Relationship Id="rId21" Type="http://schemas.openxmlformats.org/officeDocument/2006/relationships/image" Target="../media/image60.emf"/><Relationship Id="rId34" Type="http://schemas.openxmlformats.org/officeDocument/2006/relationships/customXml" Target="../ink/ink67.xml"/><Relationship Id="rId42" Type="http://schemas.openxmlformats.org/officeDocument/2006/relationships/customXml" Target="../ink/ink71.xml"/><Relationship Id="rId47" Type="http://schemas.openxmlformats.org/officeDocument/2006/relationships/image" Target="../media/image73.emf"/><Relationship Id="rId50" Type="http://schemas.openxmlformats.org/officeDocument/2006/relationships/customXml" Target="../ink/ink75.xml"/><Relationship Id="rId55" Type="http://schemas.openxmlformats.org/officeDocument/2006/relationships/image" Target="../media/image77.emf"/><Relationship Id="rId63" Type="http://schemas.openxmlformats.org/officeDocument/2006/relationships/image" Target="../media/image81.emf"/><Relationship Id="rId7" Type="http://schemas.openxmlformats.org/officeDocument/2006/relationships/image" Target="../media/image53.emf"/><Relationship Id="rId2" Type="http://schemas.openxmlformats.org/officeDocument/2006/relationships/customXml" Target="../ink/ink51.xml"/><Relationship Id="rId16" Type="http://schemas.openxmlformats.org/officeDocument/2006/relationships/customXml" Target="../ink/ink58.xml"/><Relationship Id="rId29" Type="http://schemas.openxmlformats.org/officeDocument/2006/relationships/image" Target="../media/image64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3.xml"/><Relationship Id="rId11" Type="http://schemas.openxmlformats.org/officeDocument/2006/relationships/image" Target="../media/image55.emf"/><Relationship Id="rId24" Type="http://schemas.openxmlformats.org/officeDocument/2006/relationships/customXml" Target="../ink/ink62.xml"/><Relationship Id="rId32" Type="http://schemas.openxmlformats.org/officeDocument/2006/relationships/customXml" Target="../ink/ink66.xml"/><Relationship Id="rId37" Type="http://schemas.openxmlformats.org/officeDocument/2006/relationships/image" Target="../media/image68.emf"/><Relationship Id="rId40" Type="http://schemas.openxmlformats.org/officeDocument/2006/relationships/customXml" Target="../ink/ink70.xml"/><Relationship Id="rId45" Type="http://schemas.openxmlformats.org/officeDocument/2006/relationships/image" Target="../media/image72.emf"/><Relationship Id="rId53" Type="http://schemas.openxmlformats.org/officeDocument/2006/relationships/image" Target="../media/image76.emf"/><Relationship Id="rId58" Type="http://schemas.openxmlformats.org/officeDocument/2006/relationships/customXml" Target="../ink/ink79.xml"/><Relationship Id="rId66" Type="http://schemas.openxmlformats.org/officeDocument/2006/relationships/customXml" Target="../ink/ink83.xml"/><Relationship Id="rId5" Type="http://schemas.openxmlformats.org/officeDocument/2006/relationships/image" Target="../media/image52.emf"/><Relationship Id="rId15" Type="http://schemas.openxmlformats.org/officeDocument/2006/relationships/image" Target="../media/image57.emf"/><Relationship Id="rId23" Type="http://schemas.openxmlformats.org/officeDocument/2006/relationships/image" Target="../media/image61.emf"/><Relationship Id="rId28" Type="http://schemas.openxmlformats.org/officeDocument/2006/relationships/customXml" Target="../ink/ink64.xml"/><Relationship Id="rId36" Type="http://schemas.openxmlformats.org/officeDocument/2006/relationships/customXml" Target="../ink/ink68.xml"/><Relationship Id="rId49" Type="http://schemas.openxmlformats.org/officeDocument/2006/relationships/image" Target="../media/image74.emf"/><Relationship Id="rId57" Type="http://schemas.openxmlformats.org/officeDocument/2006/relationships/image" Target="../media/image78.emf"/><Relationship Id="rId61" Type="http://schemas.openxmlformats.org/officeDocument/2006/relationships/image" Target="../media/image80.emf"/><Relationship Id="rId10" Type="http://schemas.openxmlformats.org/officeDocument/2006/relationships/customXml" Target="../ink/ink55.xml"/><Relationship Id="rId19" Type="http://schemas.openxmlformats.org/officeDocument/2006/relationships/image" Target="../media/image59.emf"/><Relationship Id="rId31" Type="http://schemas.openxmlformats.org/officeDocument/2006/relationships/image" Target="../media/image65.emf"/><Relationship Id="rId44" Type="http://schemas.openxmlformats.org/officeDocument/2006/relationships/customXml" Target="../ink/ink72.xml"/><Relationship Id="rId52" Type="http://schemas.openxmlformats.org/officeDocument/2006/relationships/customXml" Target="../ink/ink76.xml"/><Relationship Id="rId60" Type="http://schemas.openxmlformats.org/officeDocument/2006/relationships/customXml" Target="../ink/ink80.xml"/><Relationship Id="rId65" Type="http://schemas.openxmlformats.org/officeDocument/2006/relationships/image" Target="../media/image82.emf"/><Relationship Id="rId4" Type="http://schemas.openxmlformats.org/officeDocument/2006/relationships/customXml" Target="../ink/ink52.xml"/><Relationship Id="rId9" Type="http://schemas.openxmlformats.org/officeDocument/2006/relationships/image" Target="../media/image54.emf"/><Relationship Id="rId14" Type="http://schemas.openxmlformats.org/officeDocument/2006/relationships/customXml" Target="../ink/ink57.xml"/><Relationship Id="rId22" Type="http://schemas.openxmlformats.org/officeDocument/2006/relationships/customXml" Target="../ink/ink61.xml"/><Relationship Id="rId27" Type="http://schemas.openxmlformats.org/officeDocument/2006/relationships/image" Target="../media/image63.emf"/><Relationship Id="rId30" Type="http://schemas.openxmlformats.org/officeDocument/2006/relationships/customXml" Target="../ink/ink65.xml"/><Relationship Id="rId35" Type="http://schemas.openxmlformats.org/officeDocument/2006/relationships/image" Target="../media/image67.emf"/><Relationship Id="rId43" Type="http://schemas.openxmlformats.org/officeDocument/2006/relationships/image" Target="../media/image71.emf"/><Relationship Id="rId48" Type="http://schemas.openxmlformats.org/officeDocument/2006/relationships/customXml" Target="../ink/ink74.xml"/><Relationship Id="rId56" Type="http://schemas.openxmlformats.org/officeDocument/2006/relationships/customXml" Target="../ink/ink78.xml"/><Relationship Id="rId64" Type="http://schemas.openxmlformats.org/officeDocument/2006/relationships/customXml" Target="../ink/ink82.xml"/><Relationship Id="rId8" Type="http://schemas.openxmlformats.org/officeDocument/2006/relationships/customXml" Target="../ink/ink54.xml"/><Relationship Id="rId51" Type="http://schemas.openxmlformats.org/officeDocument/2006/relationships/image" Target="../media/image75.emf"/><Relationship Id="rId3" Type="http://schemas.openxmlformats.org/officeDocument/2006/relationships/image" Target="../media/image51.emf"/><Relationship Id="rId12" Type="http://schemas.openxmlformats.org/officeDocument/2006/relationships/customXml" Target="../ink/ink56.xml"/><Relationship Id="rId17" Type="http://schemas.openxmlformats.org/officeDocument/2006/relationships/image" Target="../media/image58.emf"/><Relationship Id="rId25" Type="http://schemas.openxmlformats.org/officeDocument/2006/relationships/image" Target="../media/image62.emf"/><Relationship Id="rId33" Type="http://schemas.openxmlformats.org/officeDocument/2006/relationships/image" Target="../media/image66.emf"/><Relationship Id="rId38" Type="http://schemas.openxmlformats.org/officeDocument/2006/relationships/customXml" Target="../ink/ink69.xml"/><Relationship Id="rId46" Type="http://schemas.openxmlformats.org/officeDocument/2006/relationships/customXml" Target="../ink/ink73.xml"/><Relationship Id="rId59" Type="http://schemas.openxmlformats.org/officeDocument/2006/relationships/image" Target="../media/image79.emf"/><Relationship Id="rId67" Type="http://schemas.openxmlformats.org/officeDocument/2006/relationships/image" Target="../media/image83.emf"/><Relationship Id="rId20" Type="http://schemas.openxmlformats.org/officeDocument/2006/relationships/customXml" Target="../ink/ink60.xml"/><Relationship Id="rId41" Type="http://schemas.openxmlformats.org/officeDocument/2006/relationships/image" Target="../media/image70.emf"/><Relationship Id="rId54" Type="http://schemas.openxmlformats.org/officeDocument/2006/relationships/customXml" Target="../ink/ink77.xml"/><Relationship Id="rId62" Type="http://schemas.openxmlformats.org/officeDocument/2006/relationships/customXml" Target="../ink/ink8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Tinta 7"/>
              <p14:cNvContentPartPr/>
              <p14:nvPr/>
            </p14:nvContentPartPr>
            <p14:xfrm>
              <a:off x="1089283" y="176207"/>
              <a:ext cx="7899120" cy="2811240"/>
            </p14:xfrm>
          </p:contentPart>
        </mc:Choice>
        <mc:Fallback>
          <p:pic>
            <p:nvPicPr>
              <p:cNvPr id="8" name="Tinta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2003" y="166127"/>
                <a:ext cx="7935480" cy="28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7" name="Tinta 56"/>
              <p14:cNvContentPartPr/>
              <p14:nvPr/>
            </p14:nvContentPartPr>
            <p14:xfrm>
              <a:off x="9069763" y="140207"/>
              <a:ext cx="73080" cy="1882440"/>
            </p14:xfrm>
          </p:contentPart>
        </mc:Choice>
        <mc:Fallback>
          <p:pic>
            <p:nvPicPr>
              <p:cNvPr id="57" name="Tinta 5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63643" y="132287"/>
                <a:ext cx="87120" cy="18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3" name="Tinta 72"/>
              <p14:cNvContentPartPr/>
              <p14:nvPr/>
            </p14:nvContentPartPr>
            <p14:xfrm>
              <a:off x="9320323" y="60287"/>
              <a:ext cx="2629800" cy="1506240"/>
            </p14:xfrm>
          </p:contentPart>
        </mc:Choice>
        <mc:Fallback>
          <p:pic>
            <p:nvPicPr>
              <p:cNvPr id="73" name="Tinta 7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303763" y="49127"/>
                <a:ext cx="2661840" cy="153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4" name="Tinta 73"/>
              <p14:cNvContentPartPr/>
              <p14:nvPr/>
            </p14:nvContentPartPr>
            <p14:xfrm>
              <a:off x="9033403" y="2034887"/>
              <a:ext cx="2800440" cy="59040"/>
            </p14:xfrm>
          </p:contentPart>
        </mc:Choice>
        <mc:Fallback>
          <p:pic>
            <p:nvPicPr>
              <p:cNvPr id="74" name="Tinta 7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22963" y="2020127"/>
                <a:ext cx="282564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2" name="Tinta 131"/>
              <p14:cNvContentPartPr/>
              <p14:nvPr/>
            </p14:nvContentPartPr>
            <p14:xfrm>
              <a:off x="1060843" y="4565327"/>
              <a:ext cx="2724840" cy="1579680"/>
            </p14:xfrm>
          </p:contentPart>
        </mc:Choice>
        <mc:Fallback>
          <p:pic>
            <p:nvPicPr>
              <p:cNvPr id="132" name="Tinta 13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52563" y="4547327"/>
                <a:ext cx="2748960" cy="160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3" name="Tinta 132"/>
              <p14:cNvContentPartPr/>
              <p14:nvPr/>
            </p14:nvContentPartPr>
            <p14:xfrm>
              <a:off x="893443" y="6177767"/>
              <a:ext cx="3025800" cy="574560"/>
            </p14:xfrm>
          </p:contentPart>
        </mc:Choice>
        <mc:Fallback>
          <p:pic>
            <p:nvPicPr>
              <p:cNvPr id="133" name="Tinta 13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77243" y="6161207"/>
                <a:ext cx="3056040" cy="60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9" name="Tinta 138"/>
              <p14:cNvContentPartPr/>
              <p14:nvPr/>
            </p14:nvContentPartPr>
            <p14:xfrm>
              <a:off x="2240563" y="6122327"/>
              <a:ext cx="0" cy="32040"/>
            </p14:xfrm>
          </p:contentPart>
        </mc:Choice>
        <mc:Fallback>
          <p:pic>
            <p:nvPicPr>
              <p:cNvPr id="139" name="Tinta 13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8" name="Tinta 147"/>
              <p14:cNvContentPartPr/>
              <p14:nvPr/>
            </p14:nvContentPartPr>
            <p14:xfrm>
              <a:off x="371443" y="4370567"/>
              <a:ext cx="2196360" cy="2054520"/>
            </p14:xfrm>
          </p:contentPart>
        </mc:Choice>
        <mc:Fallback>
          <p:pic>
            <p:nvPicPr>
              <p:cNvPr id="148" name="Tinta 14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4883" y="4357247"/>
                <a:ext cx="2224440" cy="20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9" name="Tinta 148"/>
              <p14:cNvContentPartPr/>
              <p14:nvPr/>
            </p14:nvContentPartPr>
            <p14:xfrm>
              <a:off x="3283483" y="4960967"/>
              <a:ext cx="610200" cy="829440"/>
            </p14:xfrm>
          </p:contentPart>
        </mc:Choice>
        <mc:Fallback>
          <p:pic>
            <p:nvPicPr>
              <p:cNvPr id="149" name="Tinta 148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68003" y="4949807"/>
                <a:ext cx="644040" cy="86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95" name="Tinta 194"/>
              <p14:cNvContentPartPr/>
              <p14:nvPr/>
            </p14:nvContentPartPr>
            <p14:xfrm>
              <a:off x="4327843" y="1712327"/>
              <a:ext cx="1929240" cy="1063440"/>
            </p14:xfrm>
          </p:contentPart>
        </mc:Choice>
        <mc:Fallback>
          <p:pic>
            <p:nvPicPr>
              <p:cNvPr id="195" name="Tinta 194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312363" y="1699727"/>
                <a:ext cx="1956240" cy="10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96" name="Tinta 195"/>
              <p14:cNvContentPartPr/>
              <p14:nvPr/>
            </p14:nvContentPartPr>
            <p14:xfrm>
              <a:off x="2413363" y="3507647"/>
              <a:ext cx="104400" cy="74160"/>
            </p14:xfrm>
          </p:contentPart>
        </mc:Choice>
        <mc:Fallback>
          <p:pic>
            <p:nvPicPr>
              <p:cNvPr id="196" name="Tinta 195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401123" y="3495407"/>
                <a:ext cx="13428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99" name="Tinta 198"/>
              <p14:cNvContentPartPr/>
              <p14:nvPr/>
            </p14:nvContentPartPr>
            <p14:xfrm>
              <a:off x="673843" y="3004727"/>
              <a:ext cx="234000" cy="291600"/>
            </p14:xfrm>
          </p:contentPart>
        </mc:Choice>
        <mc:Fallback>
          <p:pic>
            <p:nvPicPr>
              <p:cNvPr id="199" name="Tinta 198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60163" y="2990687"/>
                <a:ext cx="26244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02" name="Tinta 201"/>
              <p14:cNvContentPartPr/>
              <p14:nvPr/>
            </p14:nvContentPartPr>
            <p14:xfrm>
              <a:off x="3035443" y="5624087"/>
              <a:ext cx="132840" cy="459360"/>
            </p14:xfrm>
          </p:contentPart>
        </mc:Choice>
        <mc:Fallback>
          <p:pic>
            <p:nvPicPr>
              <p:cNvPr id="202" name="Tinta 201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019243" y="5607887"/>
                <a:ext cx="169560" cy="4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25" name="Tinta 224"/>
              <p14:cNvContentPartPr/>
              <p14:nvPr/>
            </p14:nvContentPartPr>
            <p14:xfrm>
              <a:off x="5639683" y="4086887"/>
              <a:ext cx="585720" cy="1186200"/>
            </p14:xfrm>
          </p:contentPart>
        </mc:Choice>
        <mc:Fallback>
          <p:pic>
            <p:nvPicPr>
              <p:cNvPr id="225" name="Tinta 224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627443" y="4070687"/>
                <a:ext cx="615960" cy="12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40" name="Tinta 239"/>
              <p14:cNvContentPartPr/>
              <p14:nvPr/>
            </p14:nvContentPartPr>
            <p14:xfrm>
              <a:off x="7469923" y="4212887"/>
              <a:ext cx="3799440" cy="672480"/>
            </p14:xfrm>
          </p:contentPart>
        </mc:Choice>
        <mc:Fallback>
          <p:pic>
            <p:nvPicPr>
              <p:cNvPr id="240" name="Tinta 239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453003" y="4201727"/>
                <a:ext cx="3833640" cy="70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73" name="Tinta 272"/>
              <p14:cNvContentPartPr/>
              <p14:nvPr/>
            </p14:nvContentPartPr>
            <p14:xfrm>
              <a:off x="8052043" y="1627367"/>
              <a:ext cx="19440" cy="0"/>
            </p14:xfrm>
          </p:contentPart>
        </mc:Choice>
        <mc:Fallback>
          <p:pic>
            <p:nvPicPr>
              <p:cNvPr id="273" name="Tinta 272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0" y="0"/>
                <a:ext cx="1944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02" name="Tinta 301"/>
              <p14:cNvContentPartPr/>
              <p14:nvPr/>
            </p14:nvContentPartPr>
            <p14:xfrm>
              <a:off x="512203" y="399407"/>
              <a:ext cx="227160" cy="525960"/>
            </p14:xfrm>
          </p:contentPart>
        </mc:Choice>
        <mc:Fallback>
          <p:pic>
            <p:nvPicPr>
              <p:cNvPr id="302" name="Tinta 301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01403" y="388607"/>
                <a:ext cx="253440" cy="54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03" name="Tinta 302"/>
              <p14:cNvContentPartPr/>
              <p14:nvPr/>
            </p14:nvContentPartPr>
            <p14:xfrm>
              <a:off x="6779803" y="622607"/>
              <a:ext cx="510120" cy="1530720"/>
            </p14:xfrm>
          </p:contentPart>
        </mc:Choice>
        <mc:Fallback>
          <p:pic>
            <p:nvPicPr>
              <p:cNvPr id="303" name="Tinta 302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771163" y="613967"/>
                <a:ext cx="539640" cy="155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04" name="Tinta 303"/>
              <p14:cNvContentPartPr/>
              <p14:nvPr/>
            </p14:nvContentPartPr>
            <p14:xfrm>
              <a:off x="6385603" y="2254847"/>
              <a:ext cx="2089440" cy="360720"/>
            </p14:xfrm>
          </p:contentPart>
        </mc:Choice>
        <mc:Fallback>
          <p:pic>
            <p:nvPicPr>
              <p:cNvPr id="304" name="Tinta 303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371563" y="2241167"/>
                <a:ext cx="211968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05" name="Tinta 304"/>
              <p14:cNvContentPartPr/>
              <p14:nvPr/>
            </p14:nvContentPartPr>
            <p14:xfrm>
              <a:off x="1192963" y="2635007"/>
              <a:ext cx="5416920" cy="1587600"/>
            </p14:xfrm>
          </p:contentPart>
        </mc:Choice>
        <mc:Fallback>
          <p:pic>
            <p:nvPicPr>
              <p:cNvPr id="305" name="Tinta 304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77483" y="2623487"/>
                <a:ext cx="5448960" cy="161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06" name="Tinta 305"/>
              <p14:cNvContentPartPr/>
              <p14:nvPr/>
            </p14:nvContentPartPr>
            <p14:xfrm>
              <a:off x="6896443" y="2668127"/>
              <a:ext cx="1339560" cy="61560"/>
            </p14:xfrm>
          </p:contentPart>
        </mc:Choice>
        <mc:Fallback>
          <p:pic>
            <p:nvPicPr>
              <p:cNvPr id="306" name="Tinta 305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888523" y="2655527"/>
                <a:ext cx="1361160" cy="8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5019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Tinta 3"/>
              <p14:cNvContentPartPr/>
              <p14:nvPr/>
            </p14:nvContentPartPr>
            <p14:xfrm>
              <a:off x="186403" y="300407"/>
              <a:ext cx="10172520" cy="6380640"/>
            </p14:xfrm>
          </p:contentPart>
        </mc:Choice>
        <mc:Fallback>
          <p:pic>
            <p:nvPicPr>
              <p:cNvPr id="4" name="Tinta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203" y="287447"/>
                <a:ext cx="10206000" cy="64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8" name="Tinta 187"/>
              <p14:cNvContentPartPr/>
              <p14:nvPr/>
            </p14:nvContentPartPr>
            <p14:xfrm>
              <a:off x="1466563" y="5281727"/>
              <a:ext cx="480600" cy="701280"/>
            </p14:xfrm>
          </p:contentPart>
        </mc:Choice>
        <mc:Fallback>
          <p:pic>
            <p:nvPicPr>
              <p:cNvPr id="188" name="Tinta 18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1083" y="5263727"/>
                <a:ext cx="514800" cy="73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9" name="Tinta 208"/>
              <p14:cNvContentPartPr/>
              <p14:nvPr/>
            </p14:nvContentPartPr>
            <p14:xfrm>
              <a:off x="6092203" y="4705367"/>
              <a:ext cx="675360" cy="426960"/>
            </p14:xfrm>
          </p:contentPart>
        </mc:Choice>
        <mc:Fallback>
          <p:pic>
            <p:nvPicPr>
              <p:cNvPr id="209" name="Tinta 20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76723" y="4692407"/>
                <a:ext cx="69876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28" name="Tinta 227"/>
              <p14:cNvContentPartPr/>
              <p14:nvPr/>
            </p14:nvContentPartPr>
            <p14:xfrm>
              <a:off x="374323" y="5437607"/>
              <a:ext cx="1085400" cy="375480"/>
            </p14:xfrm>
          </p:contentPart>
        </mc:Choice>
        <mc:Fallback>
          <p:pic>
            <p:nvPicPr>
              <p:cNvPr id="228" name="Tinta 22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4163" y="5425727"/>
                <a:ext cx="1113840" cy="40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69" name="Tinta 268"/>
              <p14:cNvContentPartPr/>
              <p14:nvPr/>
            </p14:nvContentPartPr>
            <p14:xfrm>
              <a:off x="6899323" y="6315647"/>
              <a:ext cx="720" cy="0"/>
            </p14:xfrm>
          </p:contentPart>
        </mc:Choice>
        <mc:Fallback>
          <p:pic>
            <p:nvPicPr>
              <p:cNvPr id="269" name="Tinta 26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0" y="0"/>
                <a:ext cx="72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70" name="Tinta 269"/>
              <p14:cNvContentPartPr/>
              <p14:nvPr/>
            </p14:nvContentPartPr>
            <p14:xfrm>
              <a:off x="2158843" y="5169407"/>
              <a:ext cx="2631960" cy="684000"/>
            </p14:xfrm>
          </p:contentPart>
        </mc:Choice>
        <mc:Fallback>
          <p:pic>
            <p:nvPicPr>
              <p:cNvPr id="270" name="Tinta 26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43363" y="5153567"/>
                <a:ext cx="2660400" cy="71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71" name="Tinta 270"/>
              <p14:cNvContentPartPr/>
              <p14:nvPr/>
            </p14:nvContentPartPr>
            <p14:xfrm>
              <a:off x="4999243" y="4879607"/>
              <a:ext cx="1290960" cy="1458720"/>
            </p14:xfrm>
          </p:contentPart>
        </mc:Choice>
        <mc:Fallback>
          <p:pic>
            <p:nvPicPr>
              <p:cNvPr id="271" name="Tinta 27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83403" y="4865207"/>
                <a:ext cx="1326600" cy="149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72" name="Tinta 271"/>
              <p14:cNvContentPartPr/>
              <p14:nvPr/>
            </p14:nvContentPartPr>
            <p14:xfrm>
              <a:off x="3295363" y="5930087"/>
              <a:ext cx="1029600" cy="264240"/>
            </p14:xfrm>
          </p:contentPart>
        </mc:Choice>
        <mc:Fallback>
          <p:pic>
            <p:nvPicPr>
              <p:cNvPr id="272" name="Tinta 27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79163" y="5914967"/>
                <a:ext cx="105588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73" name="Tinta 272"/>
              <p14:cNvContentPartPr/>
              <p14:nvPr/>
            </p14:nvContentPartPr>
            <p14:xfrm>
              <a:off x="7348963" y="5745047"/>
              <a:ext cx="2617920" cy="651240"/>
            </p14:xfrm>
          </p:contentPart>
        </mc:Choice>
        <mc:Fallback>
          <p:pic>
            <p:nvPicPr>
              <p:cNvPr id="273" name="Tinta 27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329883" y="5727767"/>
                <a:ext cx="2655720" cy="68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74" name="Tinta 273"/>
              <p14:cNvContentPartPr/>
              <p14:nvPr/>
            </p14:nvContentPartPr>
            <p14:xfrm>
              <a:off x="10198003" y="6227447"/>
              <a:ext cx="148320" cy="15840"/>
            </p14:xfrm>
          </p:contentPart>
        </mc:Choice>
        <mc:Fallback>
          <p:pic>
            <p:nvPicPr>
              <p:cNvPr id="274" name="Tinta 27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181083" y="6208727"/>
                <a:ext cx="18396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75" name="Tinta 274"/>
              <p14:cNvContentPartPr/>
              <p14:nvPr/>
            </p14:nvContentPartPr>
            <p14:xfrm>
              <a:off x="10457923" y="6020087"/>
              <a:ext cx="387720" cy="240120"/>
            </p14:xfrm>
          </p:contentPart>
        </mc:Choice>
        <mc:Fallback>
          <p:pic>
            <p:nvPicPr>
              <p:cNvPr id="275" name="Tinta 274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444603" y="6001007"/>
                <a:ext cx="42336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76" name="Tinta 275"/>
              <p14:cNvContentPartPr/>
              <p14:nvPr/>
            </p14:nvContentPartPr>
            <p14:xfrm>
              <a:off x="10617763" y="6148247"/>
              <a:ext cx="100440" cy="58680"/>
            </p14:xfrm>
          </p:contentPart>
        </mc:Choice>
        <mc:Fallback>
          <p:pic>
            <p:nvPicPr>
              <p:cNvPr id="276" name="Tinta 275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597603" y="6132047"/>
                <a:ext cx="13680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77" name="Tinta 276"/>
              <p14:cNvContentPartPr/>
              <p14:nvPr/>
            </p14:nvContentPartPr>
            <p14:xfrm>
              <a:off x="10985323" y="5980847"/>
              <a:ext cx="324360" cy="240120"/>
            </p14:xfrm>
          </p:contentPart>
        </mc:Choice>
        <mc:Fallback>
          <p:pic>
            <p:nvPicPr>
              <p:cNvPr id="277" name="Tinta 276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966603" y="5967167"/>
                <a:ext cx="36396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78" name="Tinta 277"/>
              <p14:cNvContentPartPr/>
              <p14:nvPr/>
            </p14:nvContentPartPr>
            <p14:xfrm>
              <a:off x="11354683" y="6081287"/>
              <a:ext cx="127440" cy="104040"/>
            </p14:xfrm>
          </p:contentPart>
        </mc:Choice>
        <mc:Fallback>
          <p:pic>
            <p:nvPicPr>
              <p:cNvPr id="278" name="Tinta 277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338483" y="6064727"/>
                <a:ext cx="16164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79" name="Tinta 278"/>
              <p14:cNvContentPartPr/>
              <p14:nvPr/>
            </p14:nvContentPartPr>
            <p14:xfrm>
              <a:off x="11466643" y="6086687"/>
              <a:ext cx="253080" cy="136800"/>
            </p14:xfrm>
          </p:contentPart>
        </mc:Choice>
        <mc:Fallback>
          <p:pic>
            <p:nvPicPr>
              <p:cNvPr id="279" name="Tinta 278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447923" y="6071927"/>
                <a:ext cx="28044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80" name="Tinta 279"/>
              <p14:cNvContentPartPr/>
              <p14:nvPr/>
            </p14:nvContentPartPr>
            <p14:xfrm>
              <a:off x="11712523" y="6091367"/>
              <a:ext cx="7200" cy="17280"/>
            </p14:xfrm>
          </p:contentPart>
        </mc:Choice>
        <mc:Fallback>
          <p:pic>
            <p:nvPicPr>
              <p:cNvPr id="280" name="Tinta 279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702803" y="6074807"/>
                <a:ext cx="3348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81" name="Tinta 280"/>
              <p14:cNvContentPartPr/>
              <p14:nvPr/>
            </p14:nvContentPartPr>
            <p14:xfrm>
              <a:off x="11030683" y="6386567"/>
              <a:ext cx="14040" cy="84240"/>
            </p14:xfrm>
          </p:contentPart>
        </mc:Choice>
        <mc:Fallback>
          <p:pic>
            <p:nvPicPr>
              <p:cNvPr id="281" name="Tinta 280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1014123" y="6370007"/>
                <a:ext cx="4824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82" name="Tinta 281"/>
              <p14:cNvContentPartPr/>
              <p14:nvPr/>
            </p14:nvContentPartPr>
            <p14:xfrm>
              <a:off x="11012323" y="6296927"/>
              <a:ext cx="29880" cy="5400"/>
            </p14:xfrm>
          </p:contentPart>
        </mc:Choice>
        <mc:Fallback>
          <p:pic>
            <p:nvPicPr>
              <p:cNvPr id="282" name="Tinta 281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992523" y="6277127"/>
                <a:ext cx="6084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83" name="Tinta 282"/>
              <p14:cNvContentPartPr/>
              <p14:nvPr/>
            </p14:nvContentPartPr>
            <p14:xfrm>
              <a:off x="11076403" y="6394487"/>
              <a:ext cx="68400" cy="12240"/>
            </p14:xfrm>
          </p:contentPart>
        </mc:Choice>
        <mc:Fallback>
          <p:pic>
            <p:nvPicPr>
              <p:cNvPr id="283" name="Tinta 282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060563" y="6378647"/>
                <a:ext cx="9396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84" name="Tinta 283"/>
              <p14:cNvContentPartPr/>
              <p14:nvPr/>
            </p14:nvContentPartPr>
            <p14:xfrm>
              <a:off x="11082883" y="6443447"/>
              <a:ext cx="78840" cy="6480"/>
            </p14:xfrm>
          </p:contentPart>
        </mc:Choice>
        <mc:Fallback>
          <p:pic>
            <p:nvPicPr>
              <p:cNvPr id="284" name="Tinta 283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067043" y="6427607"/>
                <a:ext cx="10332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85" name="Tinta 284"/>
              <p14:cNvContentPartPr/>
              <p14:nvPr/>
            </p14:nvContentPartPr>
            <p14:xfrm>
              <a:off x="11207803" y="6365687"/>
              <a:ext cx="6120" cy="73440"/>
            </p14:xfrm>
          </p:contentPart>
        </mc:Choice>
        <mc:Fallback>
          <p:pic>
            <p:nvPicPr>
              <p:cNvPr id="285" name="Tinta 284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191603" y="6350207"/>
                <a:ext cx="3816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86" name="Tinta 285"/>
              <p14:cNvContentPartPr/>
              <p14:nvPr/>
            </p14:nvContentPartPr>
            <p14:xfrm>
              <a:off x="11057323" y="5764127"/>
              <a:ext cx="120600" cy="114120"/>
            </p14:xfrm>
          </p:contentPart>
        </mc:Choice>
        <mc:Fallback>
          <p:pic>
            <p:nvPicPr>
              <p:cNvPr id="286" name="Tinta 285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042923" y="5750447"/>
                <a:ext cx="148680" cy="14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3891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5" name="Tinta 44"/>
              <p14:cNvContentPartPr/>
              <p14:nvPr/>
            </p14:nvContentPartPr>
            <p14:xfrm>
              <a:off x="575563" y="207167"/>
              <a:ext cx="8617680" cy="1041120"/>
            </p14:xfrm>
          </p:contentPart>
        </mc:Choice>
        <mc:Fallback>
          <p:pic>
            <p:nvPicPr>
              <p:cNvPr id="45" name="Tinta 4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6203" y="188807"/>
                <a:ext cx="8645760" cy="10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2" name="Tinta 61"/>
              <p14:cNvContentPartPr/>
              <p14:nvPr/>
            </p14:nvContentPartPr>
            <p14:xfrm>
              <a:off x="8396923" y="658967"/>
              <a:ext cx="354600" cy="761040"/>
            </p14:xfrm>
          </p:contentPart>
        </mc:Choice>
        <mc:Fallback>
          <p:pic>
            <p:nvPicPr>
              <p:cNvPr id="62" name="Tinta 6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81083" y="644567"/>
                <a:ext cx="390600" cy="79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5" name="Tinta 74"/>
              <p14:cNvContentPartPr/>
              <p14:nvPr/>
            </p14:nvContentPartPr>
            <p14:xfrm>
              <a:off x="8686003" y="864167"/>
              <a:ext cx="453600" cy="473040"/>
            </p14:xfrm>
          </p:contentPart>
        </mc:Choice>
        <mc:Fallback>
          <p:pic>
            <p:nvPicPr>
              <p:cNvPr id="75" name="Tinta 7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69443" y="848327"/>
                <a:ext cx="481680" cy="50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9" name="Tinta 98"/>
              <p14:cNvContentPartPr/>
              <p14:nvPr/>
            </p14:nvContentPartPr>
            <p14:xfrm>
              <a:off x="1433803" y="2011127"/>
              <a:ext cx="1526400" cy="366120"/>
            </p14:xfrm>
          </p:contentPart>
        </mc:Choice>
        <mc:Fallback>
          <p:pic>
            <p:nvPicPr>
              <p:cNvPr id="99" name="Tinta 9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20123" y="1997087"/>
                <a:ext cx="1559880" cy="39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0" name="Tinta 99"/>
              <p14:cNvContentPartPr/>
              <p14:nvPr/>
            </p14:nvContentPartPr>
            <p14:xfrm>
              <a:off x="778243" y="1868567"/>
              <a:ext cx="6234840" cy="4645440"/>
            </p14:xfrm>
          </p:contentPart>
        </mc:Choice>
        <mc:Fallback>
          <p:pic>
            <p:nvPicPr>
              <p:cNvPr id="100" name="Tinta 9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1683" y="1859927"/>
                <a:ext cx="6262560" cy="46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0" name="Tinta 119"/>
              <p14:cNvContentPartPr/>
              <p14:nvPr/>
            </p14:nvContentPartPr>
            <p14:xfrm>
              <a:off x="690403" y="4904087"/>
              <a:ext cx="612360" cy="1651680"/>
            </p14:xfrm>
          </p:contentPart>
        </mc:Choice>
        <mc:Fallback>
          <p:pic>
            <p:nvPicPr>
              <p:cNvPr id="120" name="Tinta 11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4203" y="4889687"/>
                <a:ext cx="637560" cy="168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5" name="Tinta 144"/>
              <p14:cNvContentPartPr/>
              <p14:nvPr/>
            </p14:nvContentPartPr>
            <p14:xfrm>
              <a:off x="1645123" y="6177767"/>
              <a:ext cx="84600" cy="0"/>
            </p14:xfrm>
          </p:contentPart>
        </mc:Choice>
        <mc:Fallback>
          <p:pic>
            <p:nvPicPr>
              <p:cNvPr id="145" name="Tinta 14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84600" cy="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2198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Tinta 13"/>
              <p14:cNvContentPartPr/>
              <p14:nvPr/>
            </p14:nvContentPartPr>
            <p14:xfrm>
              <a:off x="303043" y="127967"/>
              <a:ext cx="11454480" cy="4356720"/>
            </p14:xfrm>
          </p:contentPart>
        </mc:Choice>
        <mc:Fallback>
          <p:pic>
            <p:nvPicPr>
              <p:cNvPr id="14" name="Tinta 1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923" y="115367"/>
                <a:ext cx="11483640" cy="438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2" name="Tinta 51"/>
              <p14:cNvContentPartPr/>
              <p14:nvPr/>
            </p14:nvContentPartPr>
            <p14:xfrm>
              <a:off x="1609843" y="859127"/>
              <a:ext cx="101160" cy="863280"/>
            </p14:xfrm>
          </p:contentPart>
        </mc:Choice>
        <mc:Fallback>
          <p:pic>
            <p:nvPicPr>
              <p:cNvPr id="52" name="Tinta 5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95803" y="845087"/>
                <a:ext cx="132120" cy="89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3" name="Tinta 52"/>
              <p14:cNvContentPartPr/>
              <p14:nvPr/>
            </p14:nvContentPartPr>
            <p14:xfrm>
              <a:off x="1076323" y="1063967"/>
              <a:ext cx="391680" cy="150480"/>
            </p14:xfrm>
          </p:contentPart>
        </mc:Choice>
        <mc:Fallback>
          <p:pic>
            <p:nvPicPr>
              <p:cNvPr id="53" name="Tinta 5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62643" y="1050287"/>
                <a:ext cx="41112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6" name="Tinta 125"/>
              <p14:cNvContentPartPr/>
              <p14:nvPr/>
            </p14:nvContentPartPr>
            <p14:xfrm>
              <a:off x="9657643" y="683447"/>
              <a:ext cx="2107800" cy="906480"/>
            </p14:xfrm>
          </p:contentPart>
        </mc:Choice>
        <mc:Fallback>
          <p:pic>
            <p:nvPicPr>
              <p:cNvPr id="126" name="Tinta 12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642523" y="665807"/>
                <a:ext cx="2143080" cy="9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8" name="Tinta 137"/>
              <p14:cNvContentPartPr/>
              <p14:nvPr/>
            </p14:nvContentPartPr>
            <p14:xfrm>
              <a:off x="8930083" y="184127"/>
              <a:ext cx="2350440" cy="1529280"/>
            </p14:xfrm>
          </p:contentPart>
        </mc:Choice>
        <mc:Fallback>
          <p:pic>
            <p:nvPicPr>
              <p:cNvPr id="138" name="Tinta 13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915683" y="172247"/>
                <a:ext cx="2373120" cy="155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9" name="Tinta 138"/>
              <p14:cNvContentPartPr/>
              <p14:nvPr/>
            </p14:nvContentPartPr>
            <p14:xfrm>
              <a:off x="9574483" y="1054967"/>
              <a:ext cx="912240" cy="34920"/>
            </p14:xfrm>
          </p:contentPart>
        </mc:Choice>
        <mc:Fallback>
          <p:pic>
            <p:nvPicPr>
              <p:cNvPr id="139" name="Tinta 13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564043" y="1034807"/>
                <a:ext cx="94284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0" name="Tinta 179"/>
              <p14:cNvContentPartPr/>
              <p14:nvPr/>
            </p14:nvContentPartPr>
            <p14:xfrm>
              <a:off x="4891963" y="2323247"/>
              <a:ext cx="1480680" cy="146880"/>
            </p14:xfrm>
          </p:contentPart>
        </mc:Choice>
        <mc:Fallback>
          <p:pic>
            <p:nvPicPr>
              <p:cNvPr id="180" name="Tinta 17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81163" y="2304887"/>
                <a:ext cx="150624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81" name="Tinta 180"/>
              <p14:cNvContentPartPr/>
              <p14:nvPr/>
            </p14:nvContentPartPr>
            <p14:xfrm>
              <a:off x="4997083" y="2451767"/>
              <a:ext cx="1510200" cy="705960"/>
            </p14:xfrm>
          </p:contentPart>
        </mc:Choice>
        <mc:Fallback>
          <p:pic>
            <p:nvPicPr>
              <p:cNvPr id="181" name="Tinta 180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79443" y="2434127"/>
                <a:ext cx="1544040" cy="74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99" name="Tinta 198"/>
              <p14:cNvContentPartPr/>
              <p14:nvPr/>
            </p14:nvContentPartPr>
            <p14:xfrm>
              <a:off x="836563" y="4018847"/>
              <a:ext cx="172800" cy="810000"/>
            </p14:xfrm>
          </p:contentPart>
        </mc:Choice>
        <mc:Fallback>
          <p:pic>
            <p:nvPicPr>
              <p:cNvPr id="199" name="Tinta 198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17843" y="4007687"/>
                <a:ext cx="212760" cy="84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23" name="Tinta 222"/>
              <p14:cNvContentPartPr/>
              <p14:nvPr/>
            </p14:nvContentPartPr>
            <p14:xfrm>
              <a:off x="1935643" y="4269047"/>
              <a:ext cx="1032480" cy="165240"/>
            </p14:xfrm>
          </p:contentPart>
        </mc:Choice>
        <mc:Fallback>
          <p:pic>
            <p:nvPicPr>
              <p:cNvPr id="223" name="Tinta 222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20883" y="4248527"/>
                <a:ext cx="106812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44" name="Tinta 243"/>
              <p14:cNvContentPartPr/>
              <p14:nvPr/>
            </p14:nvContentPartPr>
            <p14:xfrm>
              <a:off x="452803" y="5048447"/>
              <a:ext cx="2234160" cy="1354320"/>
            </p14:xfrm>
          </p:contentPart>
        </mc:Choice>
        <mc:Fallback>
          <p:pic>
            <p:nvPicPr>
              <p:cNvPr id="244" name="Tinta 243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44163" y="5030807"/>
                <a:ext cx="2259360" cy="138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59" name="Tinta 258"/>
              <p14:cNvContentPartPr/>
              <p14:nvPr/>
            </p14:nvContentPartPr>
            <p14:xfrm>
              <a:off x="1015843" y="5164367"/>
              <a:ext cx="1406880" cy="1101600"/>
            </p14:xfrm>
          </p:contentPart>
        </mc:Choice>
        <mc:Fallback>
          <p:pic>
            <p:nvPicPr>
              <p:cNvPr id="259" name="Tinta 258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07203" y="5153567"/>
                <a:ext cx="1428480" cy="11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60" name="Tinta 259"/>
              <p14:cNvContentPartPr/>
              <p14:nvPr/>
            </p14:nvContentPartPr>
            <p14:xfrm>
              <a:off x="1246243" y="4931087"/>
              <a:ext cx="236160" cy="1487520"/>
            </p14:xfrm>
          </p:contentPart>
        </mc:Choice>
        <mc:Fallback>
          <p:pic>
            <p:nvPicPr>
              <p:cNvPr id="260" name="Tinta 259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235083" y="4919927"/>
                <a:ext cx="266040" cy="150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78" name="Tinta 277"/>
              <p14:cNvContentPartPr/>
              <p14:nvPr/>
            </p14:nvContentPartPr>
            <p14:xfrm>
              <a:off x="198283" y="5388647"/>
              <a:ext cx="619560" cy="805320"/>
            </p14:xfrm>
          </p:contentPart>
        </mc:Choice>
        <mc:Fallback>
          <p:pic>
            <p:nvPicPr>
              <p:cNvPr id="278" name="Tinta 277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83163" y="5374607"/>
                <a:ext cx="644040" cy="83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85" name="Tinta 284"/>
              <p14:cNvContentPartPr/>
              <p14:nvPr/>
            </p14:nvContentPartPr>
            <p14:xfrm>
              <a:off x="492763" y="6118367"/>
              <a:ext cx="3562560" cy="619200"/>
            </p14:xfrm>
          </p:contentPart>
        </mc:Choice>
        <mc:Fallback>
          <p:pic>
            <p:nvPicPr>
              <p:cNvPr id="285" name="Tinta 284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80163" y="6104327"/>
                <a:ext cx="3596040" cy="64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94" name="Tinta 293"/>
              <p14:cNvContentPartPr/>
              <p14:nvPr/>
            </p14:nvContentPartPr>
            <p14:xfrm>
              <a:off x="1283323" y="5686727"/>
              <a:ext cx="282240" cy="530280"/>
            </p14:xfrm>
          </p:contentPart>
        </mc:Choice>
        <mc:Fallback>
          <p:pic>
            <p:nvPicPr>
              <p:cNvPr id="294" name="Tinta 293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269643" y="5673767"/>
                <a:ext cx="309960" cy="55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07" name="Tinta 306"/>
              <p14:cNvContentPartPr/>
              <p14:nvPr/>
            </p14:nvContentPartPr>
            <p14:xfrm>
              <a:off x="942043" y="3901847"/>
              <a:ext cx="4258800" cy="1038960"/>
            </p14:xfrm>
          </p:contentPart>
        </mc:Choice>
        <mc:Fallback>
          <p:pic>
            <p:nvPicPr>
              <p:cNvPr id="307" name="Tinta 306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26923" y="3886007"/>
                <a:ext cx="4290480" cy="10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08" name="Tinta 307"/>
              <p14:cNvContentPartPr/>
              <p14:nvPr/>
            </p14:nvContentPartPr>
            <p14:xfrm>
              <a:off x="2084323" y="4321247"/>
              <a:ext cx="889560" cy="546120"/>
            </p14:xfrm>
          </p:contentPart>
        </mc:Choice>
        <mc:Fallback>
          <p:pic>
            <p:nvPicPr>
              <p:cNvPr id="308" name="Tinta 307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071723" y="4302167"/>
                <a:ext cx="921600" cy="58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09" name="Tinta 308"/>
              <p14:cNvContentPartPr/>
              <p14:nvPr/>
            </p14:nvContentPartPr>
            <p14:xfrm>
              <a:off x="2291323" y="5277047"/>
              <a:ext cx="829800" cy="346680"/>
            </p14:xfrm>
          </p:contentPart>
        </mc:Choice>
        <mc:Fallback>
          <p:pic>
            <p:nvPicPr>
              <p:cNvPr id="309" name="Tinta 308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274763" y="5261927"/>
                <a:ext cx="86436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10" name="Tinta 309"/>
              <p14:cNvContentPartPr/>
              <p14:nvPr/>
            </p14:nvContentPartPr>
            <p14:xfrm>
              <a:off x="5529163" y="3629327"/>
              <a:ext cx="155520" cy="2787120"/>
            </p14:xfrm>
          </p:contentPart>
        </mc:Choice>
        <mc:Fallback>
          <p:pic>
            <p:nvPicPr>
              <p:cNvPr id="310" name="Tinta 309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511163" y="3618887"/>
                <a:ext cx="183600" cy="28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58" name="Tinta 357"/>
              <p14:cNvContentPartPr/>
              <p14:nvPr/>
            </p14:nvContentPartPr>
            <p14:xfrm>
              <a:off x="5136043" y="1710167"/>
              <a:ext cx="4662000" cy="2234520"/>
            </p14:xfrm>
          </p:contentPart>
        </mc:Choice>
        <mc:Fallback>
          <p:pic>
            <p:nvPicPr>
              <p:cNvPr id="358" name="Tinta 357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120203" y="1692167"/>
                <a:ext cx="4691520" cy="227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59" name="Tinta 358"/>
              <p14:cNvContentPartPr/>
              <p14:nvPr/>
            </p14:nvContentPartPr>
            <p14:xfrm>
              <a:off x="7183723" y="4031807"/>
              <a:ext cx="855720" cy="729720"/>
            </p14:xfrm>
          </p:contentPart>
        </mc:Choice>
        <mc:Fallback>
          <p:pic>
            <p:nvPicPr>
              <p:cNvPr id="359" name="Tinta 358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168243" y="4012367"/>
                <a:ext cx="890280" cy="76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02" name="Tinta 401"/>
              <p14:cNvContentPartPr/>
              <p14:nvPr/>
            </p14:nvContentPartPr>
            <p14:xfrm>
              <a:off x="6580003" y="4830287"/>
              <a:ext cx="4231800" cy="273240"/>
            </p14:xfrm>
          </p:contentPart>
        </mc:Choice>
        <mc:Fallback>
          <p:pic>
            <p:nvPicPr>
              <p:cNvPr id="402" name="Tinta 401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566323" y="4820567"/>
                <a:ext cx="425196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50" name="Tinta 449"/>
              <p14:cNvContentPartPr/>
              <p14:nvPr/>
            </p14:nvContentPartPr>
            <p14:xfrm>
              <a:off x="5732563" y="4266527"/>
              <a:ext cx="1353960" cy="496800"/>
            </p14:xfrm>
          </p:contentPart>
        </mc:Choice>
        <mc:Fallback>
          <p:pic>
            <p:nvPicPr>
              <p:cNvPr id="450" name="Tinta 449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721403" y="4252847"/>
                <a:ext cx="1376640" cy="53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51" name="Tinta 450"/>
              <p14:cNvContentPartPr/>
              <p14:nvPr/>
            </p14:nvContentPartPr>
            <p14:xfrm>
              <a:off x="9777163" y="5398007"/>
              <a:ext cx="1467360" cy="962280"/>
            </p14:xfrm>
          </p:contentPart>
        </mc:Choice>
        <mc:Fallback>
          <p:pic>
            <p:nvPicPr>
              <p:cNvPr id="451" name="Tinta 450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760963" y="5382167"/>
                <a:ext cx="1503000" cy="9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452" name="Tinta 451"/>
              <p14:cNvContentPartPr/>
              <p14:nvPr/>
            </p14:nvContentPartPr>
            <p14:xfrm>
              <a:off x="9812083" y="5242127"/>
              <a:ext cx="118440" cy="1236960"/>
            </p14:xfrm>
          </p:contentPart>
        </mc:Choice>
        <mc:Fallback>
          <p:pic>
            <p:nvPicPr>
              <p:cNvPr id="452" name="Tinta 451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799123" y="5229167"/>
                <a:ext cx="151560" cy="12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483" name="Tinta 482"/>
              <p14:cNvContentPartPr/>
              <p14:nvPr/>
            </p14:nvContentPartPr>
            <p14:xfrm>
              <a:off x="7405843" y="3994007"/>
              <a:ext cx="4735800" cy="1734480"/>
            </p14:xfrm>
          </p:contentPart>
        </mc:Choice>
        <mc:Fallback>
          <p:pic>
            <p:nvPicPr>
              <p:cNvPr id="483" name="Tinta 482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393243" y="3975283"/>
                <a:ext cx="4763880" cy="17719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85" name="Tinta 484"/>
              <p14:cNvContentPartPr/>
              <p14:nvPr/>
            </p14:nvContentPartPr>
            <p14:xfrm>
              <a:off x="6950803" y="5299367"/>
              <a:ext cx="758160" cy="378000"/>
            </p14:xfrm>
          </p:contentPart>
        </mc:Choice>
        <mc:Fallback>
          <p:pic>
            <p:nvPicPr>
              <p:cNvPr id="485" name="Tinta 484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937843" y="5281007"/>
                <a:ext cx="79092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86" name="Tinta 485"/>
              <p14:cNvContentPartPr/>
              <p14:nvPr/>
            </p14:nvContentPartPr>
            <p14:xfrm>
              <a:off x="5676043" y="5408447"/>
              <a:ext cx="996120" cy="242640"/>
            </p14:xfrm>
          </p:contentPart>
        </mc:Choice>
        <mc:Fallback>
          <p:pic>
            <p:nvPicPr>
              <p:cNvPr id="486" name="Tinta 485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661643" y="5393687"/>
                <a:ext cx="102564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87" name="Tinta 486"/>
              <p14:cNvContentPartPr/>
              <p14:nvPr/>
            </p14:nvContentPartPr>
            <p14:xfrm>
              <a:off x="6775843" y="5166887"/>
              <a:ext cx="995760" cy="771840"/>
            </p14:xfrm>
          </p:contentPart>
        </mc:Choice>
        <mc:Fallback>
          <p:pic>
            <p:nvPicPr>
              <p:cNvPr id="487" name="Tinta 486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760363" y="5145647"/>
                <a:ext cx="1032120" cy="81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88" name="Tinta 487"/>
              <p14:cNvContentPartPr/>
              <p14:nvPr/>
            </p14:nvContentPartPr>
            <p14:xfrm>
              <a:off x="7280923" y="5865287"/>
              <a:ext cx="185400" cy="106920"/>
            </p14:xfrm>
          </p:contentPart>
        </mc:Choice>
        <mc:Fallback>
          <p:pic>
            <p:nvPicPr>
              <p:cNvPr id="488" name="Tinta 487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266883" y="5851247"/>
                <a:ext cx="21852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89" name="Tinta 488"/>
              <p14:cNvContentPartPr/>
              <p14:nvPr/>
            </p14:nvContentPartPr>
            <p14:xfrm>
              <a:off x="10358563" y="5368127"/>
              <a:ext cx="307440" cy="1274760"/>
            </p14:xfrm>
          </p:contentPart>
        </mc:Choice>
        <mc:Fallback>
          <p:pic>
            <p:nvPicPr>
              <p:cNvPr id="489" name="Tinta 488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347763" y="5360927"/>
                <a:ext cx="327240" cy="12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90" name="Tinta 489"/>
              <p14:cNvContentPartPr/>
              <p14:nvPr/>
            </p14:nvContentPartPr>
            <p14:xfrm>
              <a:off x="7250323" y="6060407"/>
              <a:ext cx="4122720" cy="699840"/>
            </p14:xfrm>
          </p:contentPart>
        </mc:Choice>
        <mc:Fallback>
          <p:pic>
            <p:nvPicPr>
              <p:cNvPr id="490" name="Tinta 489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235203" y="6043847"/>
                <a:ext cx="4155120" cy="72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3756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Mariana Curi</dc:creator>
  <cp:lastModifiedBy>Mariana Curi</cp:lastModifiedBy>
  <cp:revision>8</cp:revision>
  <dcterms:created xsi:type="dcterms:W3CDTF">2020-05-03T00:25:04Z</dcterms:created>
  <dcterms:modified xsi:type="dcterms:W3CDTF">2020-05-04T02:58:37Z</dcterms:modified>
</cp:coreProperties>
</file>