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27:19.4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132EF1A-AA60-49EC-A7AC-3671F0015A8E}" emma:medium="tactile" emma:mode="ink">
          <msink:context xmlns:msink="http://schemas.microsoft.com/ink/2010/main" type="writingRegion" rotatedBoundingBox="1263,935 28881,418 28911,1969 1292,2486"/>
        </emma:interpretation>
      </emma:emma>
    </inkml:annotationXML>
    <inkml:traceGroup>
      <inkml:annotationXML>
        <emma:emma xmlns:emma="http://www.w3.org/2003/04/emma" version="1.0">
          <emma:interpretation id="{2D6AEAD0-DD26-4331-8404-285A3441E77B}" emma:medium="tactile" emma:mode="ink">
            <msink:context xmlns:msink="http://schemas.microsoft.com/ink/2010/main" type="paragraph" rotatedBoundingBox="1263,935 28881,418 28911,1969 1292,2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51DB11-99A0-4BE5-ADC9-83D88A456A8A}" emma:medium="tactile" emma:mode="ink">
              <msink:context xmlns:msink="http://schemas.microsoft.com/ink/2010/main" type="line" rotatedBoundingBox="1263,935 28881,418 28911,1969 1292,2486"/>
            </emma:interpretation>
          </emma:emma>
        </inkml:annotationXML>
        <inkml:traceGroup>
          <inkml:annotationXML>
            <emma:emma xmlns:emma="http://www.w3.org/2003/04/emma" version="1.0">
              <emma:interpretation id="{B24F9757-1FB1-4CD8-B1ED-DFA1DC1F900F}" emma:medium="tactile" emma:mode="ink">
                <msink:context xmlns:msink="http://schemas.microsoft.com/ink/2010/main" type="inkWord" rotatedBoundingBox="1263,935 2268,916 2295,2407 1291,2426"/>
              </emma:interpretation>
              <emma:one-of disjunction-type="recognition" id="oneOf0">
                <emma:interpretation id="interp0" emma:lang="pt-BR" emma:confidence="0">
                  <emma:literal>1)</emma:literal>
                </emma:interpretation>
                <emma:interpretation id="interp1" emma:lang="pt-BR" emma:confidence="0">
                  <emma:literal>11</emma:literal>
                </emma:interpretation>
                <emma:interpretation id="interp2" emma:lang="pt-BR" emma:confidence="0">
                  <emma:literal>1/</emma:literal>
                </emma:interpretation>
                <emma:interpretation id="interp3" emma:lang="pt-BR" emma:confidence="0">
                  <emma:literal>H</emma:literal>
                </emma:interpretation>
                <emma:interpretation id="interp4" emma:lang="pt-BR" emma:confidence="0">
                  <emma:literal>1</emma:literal>
                </emma:interpretation>
              </emma:one-of>
            </emma:emma>
          </inkml:annotationXML>
          <inkml:trace contextRef="#ctx0" brushRef="#br0">-261 923 188 0,'-8'4'3'0,"4"-2"21"16,0 1 11-16,8 0-13 0,4-1 8 15,8 0-10 1,7-2-4-16,9-2-4 0,10-3-8 15,1-1-2-15,-3 0-2 16,-6 0-1-16,-6 6-5 16,-5 0-5-16,-7 4-7 15,-4 1-13-15,0-1-10 16,2 1-31-16</inkml:trace>
          <inkml:trace contextRef="#ctx0" brushRef="#br0" timeOffset="-601.0016">-77 725 133 0,'-4'-4'14'15,"0"-1"5"-15,4 5 18 16,0 0-10-16,0 0-1 16,-4 0-3-16,4-2-4 15,0 0 0 1,0 0-7-16,0-1 4 0,4-2-7 15,-4-2 1-15,8-1-5 16,-4-4-1-16,-4-6-1 16,4-7-3-16,4-1 2 15,-2-2-1-15,-2 0 0 16,0-2 0-16,-8 1 0 16,4 2 0-16,-8 1 1 15,-2 6 1-15,2 4 2 0,0 5 1 16,0 4-3-16,0 2 2 15,0 1-5-15,4 4-1 16,0 0-3-16,0 4-3 16,4 5 6-16,-7 10 1 15,7 10 0-15,-4 8 1 16,4 15 0-16,0 2-1 16,8 3 0-16,-1-3 0 15,5-3 0-15,-4-8 0 16,0-6 0-16,0-8 0 15,4-6 1-15,-6-8-2 16,-2-3 2-16,0-9 0 0,4-1 0 16,-4-4 1-16,4-1-1 15,-8 0-1-15,4 0-11 16,-4 0-18-16,4-3-18 16,-8-2-26-16,0 4-49 15</inkml:trace>
          <inkml:trace contextRef="#ctx0" brushRef="#br0" timeOffset="171.1153">12 14 212 0,'-8'-5'0'0,"4"-4"-1"15,4 13 1-15,8 6 14 16,8 6 3-16,12 7-1 16,14 15-4-16,13 8-4 15,7 15-3-15,12 12-1 16,3 18 0-16,2 12-1 16,-9 14 0-16,-7 8-3 15,-17 11 2-15,-7-4-1 16,-19-9 9-16,-8-9 16 15,-12-23-2-15,-4-21 1 16,-4-22-3-16,4-14-1 0,0-16-5 16,8-12-2-16,0-6-1 15,0-5-3-15,0-3-3 16,4 2-4-16,0-2-3 16,-2 3-9-16,-2 0-21 15,4 0-26-15,-4-2-2 16,8 4-47-16</inkml:trace>
        </inkml:traceGroup>
        <inkml:traceGroup>
          <inkml:annotationXML>
            <emma:emma xmlns:emma="http://www.w3.org/2003/04/emma" version="1.0">
              <emma:interpretation id="{152787A5-3027-4841-B9A0-765BAC8DE54E}" emma:medium="tactile" emma:mode="ink">
                <msink:context xmlns:msink="http://schemas.microsoft.com/ink/2010/main" type="inkWord" rotatedBoundingBox="3614,1098 16293,860 16318,2205 3639,2442"/>
              </emma:interpretation>
              <emma:one-of disjunction-type="recognition" id="oneOf1">
                <emma:interpretation id="interp5" emma:lang="pt-BR" emma:confidence="0">
                  <emma:literal>P(y=il=P(x=i/xío)..</emma:literal>
                </emma:interpretation>
                <emma:interpretation id="interp6" emma:lang="pt-BR" emma:confidence="0">
                  <emma:literal>P(y=il.P(x=i/xío)=</emma:literal>
                </emma:interpretation>
                <emma:interpretation id="interp7" emma:lang="pt-BR" emma:confidence="0">
                  <emma:literal>Primeiranistinho):</emma:literal>
                </emma:interpretation>
                <emma:interpretation id="interp8" emma:lang="pt-BR" emma:confidence="0">
                  <emma:literal>P(y=il=P(x=i/xío)=</emma:literal>
                </emma:interpretation>
                <emma:interpretation id="interp9" emma:lang="pt-BR" emma:confidence="0">
                  <emma:literal>P(y=il=P(x=i/xão)=</emma:literal>
                </emma:interpretation>
              </emma:one-of>
            </emma:emma>
          </inkml:annotationXML>
          <inkml:trace contextRef="#ctx0" brushRef="#br0" timeOffset="5423.5377">6352 794 284 0,'0'1'6'0,"4"-2"3"16,0 1 18-16,4 0 9 15,13 0-13-15,12-4-13 16,10 4-9-16,2-4-1 16,4 3-3-16,-3 0-15 15,-11 1-20-15,-15 1-38 16,-8 0-23-16</inkml:trace>
          <inkml:trace contextRef="#ctx0" brushRef="#br0" timeOffset="5579.6501">6430 955 229 0,'8'13'46'0,"4"-6"23"15,11 1-28-15,1-7-1 0,6-1-13 16,2-4-16-16,-1-1-11 15,0-2-6-15,-4 1-48 16,1-1-83-16</inkml:trace>
          <inkml:trace contextRef="#ctx0" brushRef="#br0" timeOffset="7430.6676">7120 450 317 0,'-23'-15'0'16,"11"-2"2"-16,4 4 24 0,8 4-11 16,8 4 0-16,4-5-6 15,11 1 0-15,9-1-5 16,14-4 0-16,9 0-2 16,7 1 0-16,-3 1-2 15,-5 7-4-15,-7 6-1 16,-12 10 4-16,-4 8 1 15,-7 12 1-15,-7 8 1 16,0 6-2-16,-1-1 1 16,-8 0 0-16,-4-7 0 15,-4-3 0-15,-4-5 1 16,-8-7 2-16,0-4-2 16,-5-4-2-16,4-4 0 15,1-5-8-15,8 0-13 0,0-5-23 16,8-2-29-16,4-1-64 15</inkml:trace>
          <inkml:trace contextRef="#ctx0" brushRef="#br0" timeOffset="7059.3991">7319 491 166 0,'12'0'13'0,"-3"0"-5"16,9 7 19-16,-2 0-3 15,0 8 8-15,-1 3-12 16,4 5 5-16,-3 3-3 15,-3 6 0-15,5 6-8 16,-6-2 3-16,0 7-9 16,3 2 3-16,-3-4-6 15,7 0 2-15,-7-4-2 16,0-8-3-16,0-5 0 16,-4-7-1-16,2-8 1 0,-6-8-2 15,0-2-1 1,-4-8-33-16,0-4-31 0,-4-7-35 15</inkml:trace>
          <inkml:trace contextRef="#ctx0" brushRef="#br0" timeOffset="7828.9462">8228 264 245 0,'-4'-4'1'16,"-4"1"-1"-16,0 10 17 16,-4 6 19-16,-9 10-4 15,0 7-4-15,-3 8-4 16,-7 12 0-16,-1 2-8 15,2 11 0-15,2 1-10 16,3 5-3-16,7 2 0 16,2-1-2-16,7-7-1 15,9-6 2-15,9-4 1 16,-1-8 0-16,4-2 5 16,6-13-5-16,-1-8 1 0,-1-6-4 15,4-7 0 1,-7-6 0-16,4-3-14 0,-1 0-22 15,-4 0-19-15,0 0-36 16,3 0-82-16</inkml:trace>
          <inkml:trace contextRef="#ctx0" brushRef="#br0" timeOffset="8214.2217">8539 543 267 0,'0'0'0'0,"4"3"16"15,8 2 12-15,8 8 1 16,10 2-3-16,4 11-8 16,7 5-2-16,5 3-1 15,-4 3-2-15,3 5 1 16,-3-5-5-16,1-2-6 16,-11-4 0-16,-2-4-3 15,-2-3 1-15,-8-9-1 0,-1-1-1 16,-3-7-6-16,-7-5-13 15,2-6-6-15,-1-1-24 16,2-7-28-16,0-2-79 16</inkml:trace>
          <inkml:trace contextRef="#ctx0" brushRef="#br0" timeOffset="8515.1362">8960 502 193 0,'-9'-11'64'16,"4"2"-62"-16,-2 4 18 15,6 10-2-15,-2 0 0 16,2 6 8-16,-3 7-1 16,-4 9 2-16,-4 4-7 15,-14 9-2-15,1 6-7 16,-12-4-4-16,0 2-3 15,-2-4-2-15,6-5 0 16,8-8-2-16,5-5-1 16,5-7 0-16,9-9-4 15,4-3-4-15,4-6-17 16,4-3-16-16,9-3 0 16,5-3-89-16</inkml:trace>
          <inkml:trace contextRef="#ctx0" brushRef="#br0" timeOffset="8993.0425">9411 827 281 0,'-2'0'11'0,"6"-1"33"0,6 0-13 16,7-2-4-16,3-1-16 15,0 2-11-15,6-2-1 16,0-1-29-16,7 1-40 16,-1 0-128-16</inkml:trace>
          <inkml:trace contextRef="#ctx0" brushRef="#br0" timeOffset="8787.8965">9427 695 262 0,'5'3'17'0,"-5"-3"-11"0,4 0 9 15,0 0 1-15,8 3-6 16,0-3-5-16,4 0-5 16,10-3-15-16,2 3-46 15,3-5-92-15</inkml:trace>
          <inkml:trace contextRef="#ctx0" brushRef="#br0" timeOffset="9272.2411">10033 666 159 0,'0'4'19'0,"0"4"15"16,0 4 7-16,-4 5-10 15,0 1 0-15,-6 6-11 16,6 2 5-16,0-2-7 16,4 3-2-16,8 0-8 15,6-3-7-15,-2-4-1 16,5-3-3-16,3-8-12 16,9-5-30-16,-4-8-85 0</inkml:trace>
          <inkml:trace contextRef="#ctx0" brushRef="#br0" timeOffset="9419.3458">10095 426 316 0,'-21'0'0'0,"9"-3"-39"0,4 7-14 16,11 1-109-16</inkml:trace>
          <inkml:trace contextRef="#ctx0" brushRef="#br0" timeOffset="1990.1952">2352 582 149 0,'0'1'3'15,"-4"-2"-2"-15,8 2 6 16,-4 3 23-16,4 1-5 16,-4 4-8-16,4 3-1 15,0 0 1-15,-3 6 2 16,8 2-6-16,-1 1-4 16,0 2-3-16,4 4-2 15,-4-2 0-15,4 1 0 16,-5-4-1-16,1-2-1 15,0-1 1-15,0-4-3 16,-4-3 0-16,0-8 0 0,0-2-4 16,-4-2-15-16,4-2-20 15,-4-2-68-15</inkml:trace>
          <inkml:trace contextRef="#ctx0" brushRef="#br0" timeOffset="2377.7517">2098 570 273 0,'-16'-11'3'0,"1"-5"5"16,11 2 2-16,8 1 0 0,15-1-1 15,9-3-5-15,14-3-2 16,13-4-1-16,15 3-1 16,1-1 0-16,6 5-2 15,-11 7 0-15,-7 6-5 16,-15 12 0-16,-18 8 7 16,-6 7 2-16,-8 10 0 15,-12 2 1-15,-8 1 2 16,-8-3 0-16,-8-2 2 15,-6-4-1-15,-5-4 2 16,3-4-5-16,3-4 0 0,8-6-2 16,5-4-1-16,8-4-6 15,8-1-31-15,12-1-17 16,8-4-18-16</inkml:trace>
          <inkml:trace contextRef="#ctx0" brushRef="#br0" timeOffset="2767.0287">3084 345 193 0,'8'-18'78'0,"-4"3"-72"0,-8 2 21 15,0 1 0-15,0 11-9 16,4 1-13-16,-9 5 0 16,-1 12-3-16,-10 9 2 15,-3 7 0-15,-8 11 0 16,-2 10 3-16,4 5 1 16,5 4-1-16,1 2-1 15,11 2-4-15,8-1 1 16,4-3 0-16,8-5-2 15,4-3 0-15,7-5 0 0,1-6 0 16,3-6-1 0,-4-9 0-16,-3-9-2 0,0-8-3 15,0-2-12-15,-5-5-13 16,4-1-18-16,-3-2-15 16,4-2-49-16</inkml:trace>
          <inkml:trace contextRef="#ctx0" brushRef="#br0" timeOffset="3090.2565">3318 485 195 0,'4'9'3'16,"-4"6"15"-16,8 5 7 15,0 6 6-15,12 6-6 16,2 2-6-16,2-1-5 16,2-3-2-16,7 0-6 15,-5-3-4-15,-2-5 0 16,-2-5-2-16,-1-3 1 15,-7-8-1-15,-4-2-8 16,0-1-13-16,-8-2-27 0,6-1-37 16</inkml:trace>
          <inkml:trace contextRef="#ctx0" brushRef="#br0" timeOffset="3453.5159">3735 455 252 0,'-5'-2'4'16,"0"2"1"-16,1 3 3 16,4 11 20-16,-8 7 6 15,8 13-7-15,-4 10-3 16,-4 8-3-16,0 11-5 0,0 3-7 15,0 5-4-15,-3 3-2 16,-1 2 0-16,0-5 1 16,0-6-3-16,-5-8 1 15,8-12-2-15,-3-14 2 16,4-12-2-16,8-6 2 16,-4-9-1-16,4-4 2 15,4-4-2-15,-4-1-1 16,0-3-19-16,4-3-34 15,0-2-11-15,4-8-54 0</inkml:trace>
          <inkml:trace contextRef="#ctx0" brushRef="#br0" timeOffset="3738.7278">4139 652 232 0,'-1'5'56'0,"-3"-2"-51"15,4-3 1-15,4 1 4 0,0 1 2 16,6-2 4-16,2 0-9 15,4 0 1-15,8-2-8 16,7 1 0-16,-6-2-6 16,4-2-14-16,-9 4-35 15,-6 1-58-15</inkml:trace>
          <inkml:trace contextRef="#ctx0" brushRef="#br0" timeOffset="3914.851">4156 818 223 0,'0'4'12'0,"4"-4"42"0,4 0-14 0,8-4-9 16,0 2-18-16,11-6-8 16,1 0-5-16,6-1-20 15,-2-1-44-15,-1 4-120 16</inkml:trace>
          <inkml:trace contextRef="#ctx0" brushRef="#br0" timeOffset="4273.8667">4839 561 210 0,'4'4'3'15,"-4"1"28"-15,4 9 1 16,-4 7-4-16,4 4-2 15,0 6-6-15,-2 3-6 0,3-2-1 16,-1 0-2 0,-4-2-4-16,4-6-3 0,0-3-4 15,4-5 0-15,0-7 1 16,9-5-4-16,8-8-9 16,9-7-59-16,7-3-94 15</inkml:trace>
          <inkml:trace contextRef="#ctx0" brushRef="#br0" timeOffset="4439.7809">5041 344 346 0,'-26'-8'6'0,"6"3"1"15,4 1 0-15,9 3-7 16,14 2-6-16,-3-1-3 0,4 0-44 15,8-1-165-15</inkml:trace>
          <inkml:trace contextRef="#ctx0" brushRef="#br0" timeOffset="4778.0784">5116 111 213 0,'12'3'4'16,"9"6"29"-16,16 6 1 15,14 20 8-15,7 12-8 16,9 15-14-16,-5 13-3 16,1 9-9-16,-9 0-5 15,-7 4-1-15,-18-6 1 16,-8-6-2-16,-13-9 3 15,-8-11 7-15,-8-9 3 16,-7-5-2-16,4-14-3 16,3-5-1-16,0-7-3 15,8-10-4-15,0-3-1 16,4-6-4-16,4-2-13 16,-4 0-45-16,3 2-16 0,8 2-110 15</inkml:trace>
          <inkml:trace contextRef="#ctx0" brushRef="#br0" timeOffset="10040.7867">10891 123 220 0,'5'-3'6'16,"-2"8"1"-16,-2 13 25 15,2 16-4-15,-6 9 10 16,3 12-8-16,-8 11-5 16,0 10-7-16,-5 3 1 15,-3 4-6-15,-2 1-4 16,2-4 0-16,-4-7-7 15,-2-7 2-15,5-7-3 16,-3-3 0-16,2-10-1 16,3-5 1-16,6-12-1 15,1-8 1-15,4-13-2 16,8-7 0-16,-4-5-1 16,4-1-17-16,0-1-20 0,1 0-18 15,6 0-1-15,7 0-110 16</inkml:trace>
          <inkml:trace contextRef="#ctx0" brushRef="#br0" timeOffset="10373.0235">11308 479 231 0,'8'3'21'0,"3"0"-19"0,-7 1 22 15,4 5 0-15,4 8 7 16,9 2-7-16,4 8-4 16,3 5-1-16,7 7 0 15,-3 1-6-15,2 0-4 16,-1-2-6-16,1-3 1 15,-4-4-3-15,-2-8-1 16,-4-5 0-16,-5-9-4 16,-3-5-12-16,-7-4-7 15,-2-4-12-15,-2-5-42 16,-1 0-76-16</inkml:trace>
          <inkml:trace contextRef="#ctx0" brushRef="#br0" timeOffset="10690.2493">11686 456 271 0,'-11'3'0'16,"0"6"7"-16,2-1 33 15,-3 10-3-15,-4 6-8 16,-13 9-2-16,0 3-11 0,-6 6-3 16,-3 1-6-16,-2-3-3 15,1 1-3-15,5-9 0 16,6-4-1-16,8-6 0 16,3-2-1-16,7-7-5 15,6-4-10-15,2-4-16 16,2-5-13-16,6 0-15 15,-2-6-10-15</inkml:trace>
          <inkml:trace contextRef="#ctx0" brushRef="#br0" timeOffset="11249.0383">12056 538 265 0,'4'-1'19'15,"0"-2"-1"-15,-4 2 6 16,2 2-3-16,-2 2-11 15,2-2-4-15,0 4 1 0,8 4 5 16,2 3-6 0,11 2-3-16,-2 4 1 0,8 2-3 15,5 0 1-15,-1 1-1 16,0 0 0-16,0-4 0 16,-3 0-1-16,-5-6 1 15,-4-2 0-15,-6-1 3 16,-5-3 0-16,-2-1 3 15,-4-3-3-15,-4-1 1 16,0 3-2-16,0-1 1 16,-8 5-1-16,0-1-2 15,-2 7 1-15,-5 0-2 16,2 1 2-16,-3 0-1 16,-3 4-1-16,3 1 0 15,0-5 1-15,4-2-1 0,2-2 0 16,2-5 0-16,1-5-1 15,3 3 1-15,3-1-2 16,1-2 2-16,0 0-5 16,0 0-7-16,0 0-9 15,1 1-20-15,3-1-25 16,4 3-59-16</inkml:trace>
          <inkml:trace contextRef="#ctx0" brushRef="#br0" timeOffset="11729.8202">12858 737 107 0,'-4'9'110'0,"2"3"-89"16,0-2 9-16,4 3 8 16,2 4-13-16,4 1-2 15,3-4-1-15,5-1-4 16,-3-3-1-16,13-4 1 16,-3-4-10-16,5-4-1 0,8-5-3 15,5-7-3-15,-3-3 0 16,3-1 0-16,-7 0 0 15,-6-1 0-15,-8-2 2 16,-5 1 3-16,-11-4 1 16,-4-2-6-16,-12-4 3 15,-9-1-1-15,-9 0-1 16,-4 7-2-16,-7 3-3 16,-1 7 1-16,-4 8-3 15,-1 8 2-15,1 6-7 16,2 6 6-16,3 5-3 15,2 8-6-15,10 4-11 0,7 4-5 16,7 3 2 0,11 2-8-16,8 0-18 0,12 1-58 15</inkml:trace>
          <inkml:trace contextRef="#ctx0" brushRef="#br0" timeOffset="12247.1819">13355 237 171 0,'0'-3'80'16,"8"-1"-75"-16,-4-1 23 15,5 11-7-15,6 6-4 16,7 11 5-16,6 10-10 0,11 13-1 16,3 11-3-16,3 9-2 15,2 9-2-15,-2 3 0 16,-8-1-3-16,-10 0 1 16,-12-12 0-16,-12-5 1 15,-13-3 7 1,-11-12 5-16,-9-6 0 0,-3-9-6 15,-5-6 1-15,4-12-6 16,5-3-3-16,9-5-1 16,2 1-3-16,7-8-10 15,6 3-38-15,1 3-28 16,1 3-117-16</inkml:trace>
          <inkml:trace contextRef="#ctx0" brushRef="#br0" timeOffset="37873.7311">14443 971 203 0,'-3'3'13'16,"-1"-3"7"-16,3 1 1 15,1 3-2-15,1-3 1 16,-1-1-4-16,0 4-6 0,3-1-2 16,-2 1 11-16,6-2 2 15,2 2 1-15,3 0-4 16,11-3-3-16,4-2-4 15,8-4-10-15,11 0-1 16,-5-3 0-16,0 0-6 16,-6 3-5-16,-14 3-19 15,-11 2-22-15,-2 3-5 16,-16 10-26-16</inkml:trace>
          <inkml:trace contextRef="#ctx0" brushRef="#br0" timeOffset="38171.6777">14306 1272 264 0,'0'10'3'15,"4"-8"5"-15,4-4 13 16,9 0 3-16,9-2-2 16,6-4-7-16,2 2-5 15,2-2-5-15,-4 2-4 0,-1-1-1 16,-8 2-1 0,-3 4-3-16,-8-2-9 0,-2 6-7 15,-6-6-19-15,0 6-44 16</inkml:trace>
        </inkml:traceGroup>
        <inkml:traceGroup>
          <inkml:annotationXML>
            <emma:emma xmlns:emma="http://www.w3.org/2003/04/emma" version="1.0">
              <emma:interpretation id="{D5757411-6EED-4CFF-BFC4-1B7ED23059F8}" emma:medium="tactile" emma:mode="ink">
                <msink:context xmlns:msink="http://schemas.microsoft.com/ink/2010/main" type="inkWord" rotatedBoundingBox="17364,731 24947,589 24975,2037 17391,2178">
                  <msink:destinationLink direction="with" ref="{0E368692-28E3-4894-B194-062D41B806DC}"/>
                </msink:context>
              </emma:interpretation>
              <emma:one-of disjunction-type="recognition" id="oneOf2">
                <emma:interpretation id="interp10" emma:lang="pt-BR" emma:confidence="0">
                  <emma:literal>Prefixo).</emma:literal>
                </emma:interpretation>
                <emma:interpretation id="interp11" emma:lang="pt-BR" emma:confidence="0">
                  <emma:literal>Prefixo.</emma:literal>
                </emma:interpretation>
                <emma:interpretation id="interp12" emma:lang="pt-BR" emma:confidence="0">
                  <emma:literal>P(x..i.xío).</emma:literal>
                </emma:interpretation>
                <emma:interpretation id="interp13" emma:lang="pt-BR" emma:confidence="0">
                  <emma:literal>P(x..i.xí0).</emma:literal>
                </emma:interpretation>
                <emma:interpretation id="interp14" emma:lang="pt-BR" emma:confidence="0">
                  <emma:literal>P(x.i.xío).</emma:literal>
                </emma:interpretation>
              </emma:one-of>
            </emma:emma>
          </inkml:annotationXML>
          <inkml:trace contextRef="#ctx0" brushRef="#br0" timeOffset="41165.8043">15850 445 299 0,'-21'-19'1'15,"12"-5"10"-15,6-2 11 16,14 3-15-16,13-3 5 0,8-2-8 15,13-5 3 1,11 1-1-16,6-1-3 0,5 3-3 16,-5 6 0-16,-5 10-1 15,-10 6-6-15,-9 12 3 16,-6 9 4-16,-1 9 2 16,-6 9-1-16,0 5 0 15,-5 6 0-15,-3-2-1 16,-2 0 0-16,-4-2 1 15,-11-6 3-15,-4-2 3 16,-15-6 3-16,-9-1-4 16,-2-5 0-16,-2-2-1 15,-3-4-2-15,3-3-2 0,10-3 0 16,6-2-2 0,8 0-2-16,4-3-11 0,8-1-22 15,0-1-30-15,5-3-61 16</inkml:trace>
          <inkml:trace contextRef="#ctx0" brushRef="#br0" timeOffset="40747.5084">16172 411 194 0,'-4'0'1'0,"4"0"-1"0,0 3 9 16,3 6 17-16,-2 4 0 15,6 4 0-15,1 3-5 16,2 5 2-16,-2 1-4 16,4 1-1-16,-3 0-8 15,2 4 1-15,-2-2-4 16,1-1-4-16,-6 1 0 15,0-1-2-15,0-1 2 16,-4-2-3-16,0-6-2 16,0-4-10-16,0-2-11 15,0-5-21-15,0-4-19 16,-4 0-58-16</inkml:trace>
          <inkml:trace contextRef="#ctx0" brushRef="#br0" timeOffset="41631.9629">17119-74 243 0,'-9'-10'2'16,"-1"2"20"-16,0 7-12 15,-3 1-3-15,1 5 6 16,-1 5-1-16,-7 11 4 15,-5 8 3-15,1 8-1 16,-3 7-6-16,2 9 0 16,1 1-2-16,3 2 3 15,1 5-6-15,10-2-2 16,2 1 2-16,4-1-5 0,4-3 6 16,8-2-5-16,6-3 0 15,2-1-3-15,5-6 1 16,-1-1 1-16,0-7-1 15,2-4-1-15,-8-5 0 16,2-2 0-16,-4-7-4 16,-2-3-6-16,-3-4-14 15,1-2-10-15,-4 4-9 16,-4-13-29-16,0-2-35 16</inkml:trace>
          <inkml:trace contextRef="#ctx0" brushRef="#br0" timeOffset="42018.239">17239 207 205 0,'8'-2'6'0,"0"4"8"16,7 2 21-16,-2 10 0 15,7 6-8-15,9 10-2 0,-1 0-9 16,4 6-2 0,2 3 0-16,1-1-3 0,-2 0-5 15,0 0 2-15,-2-2-1 16,-7-5-2-16,0-4-3 15,-6-2-1-15,-2-9 0 16,-6-2-1-16,-4-6 0 16,0-2-6-16,-4-6-3 15,-2 3-4-15,2-6-4 16,-4 3-9-16,0-5-39 16,0-2-70-16</inkml:trace>
          <inkml:trace contextRef="#ctx0" brushRef="#br0" timeOffset="42354.4727">17531 137 186 0,'2'-9'44'0,"-2"4"-37"16,0 2 10-16,0 7 12 15,0 4 4-15,0 7-12 16,-2 9 1-16,-6 10 0 16,-6 6 0-16,-9 8-5 15,-5 3-7-15,-2-1-3 16,1 0-2-16,-1-7-5 0,5-6 3 16,5-6-3-16,2-7 1 15,3-6-1-15,6-5-1 16,5-4-3-16,1-5-2 15,3-2-9-15,3-4-11 16,-2 0-10-16,3-1-26 16,0-2-48-16</inkml:trace>
          <inkml:trace contextRef="#ctx0" brushRef="#br0" timeOffset="42660.183">17983 357 260 0,'0'1'6'16,"0"-2"12"-16,2 1 4 16,2 0 5-16,10 0-1 15,3 0-12-15,13-3-10 16,-1 2-4-16,5-3 0 0,4 3-15 16,-9-6-18-16,0 5-42 15,-9-2-35-15</inkml:trace>
          <inkml:trace contextRef="#ctx0" brushRef="#br0" timeOffset="42917.3716">18070 444 167 0,'-19'9'15'0,"10"-3"15"16,-5-1 15-16,20-1-6 15,-2-2 0-15,5 1-9 0,6-3-8 16,6 0-16-16,1 0-3 15,2-3-3-15,6 1-20 16,-6-2-21-16,2 2-46 16,-6-1-99-16</inkml:trace>
          <inkml:trace contextRef="#ctx0" brushRef="#br0" timeOffset="43187.5655">18697 198 200 0,'5'-5'27'16,"-1"1"-27"-16,-4 4 12 15,-1 9 20-15,-2 0 3 16,-1 6-5-16,-1 6-6 16,-3 7-5-16,3 4-5 15,3 1-3-15,4 2-5 16,7-4-2-16,0-1-3 16,3-7-1-16,4-8 0 15,5 0-4-15,1-9 2 16,4-6-33-16,5-4-52 0,1-6-99 15</inkml:trace>
          <inkml:trace contextRef="#ctx0" brushRef="#br0" timeOffset="43346.6757">18769 18 285 0,'-16'-15'19'0,"6"3"6"0,4 3-9 16,3 4-14-16,7 5-4 0,5-1 2 16,-1-2-67-16,6 6-155 15</inkml:trace>
          <inkml:trace contextRef="#ctx0" brushRef="#br0" timeOffset="43854.0393">19416 588 207 0,'8'13'14'0,"0"-4"20"15,-4 8 3-15,2 1 6 16,2 7-18-16,-1 3-11 15,-3 6-7-15,-4 0-7 16,0-5 0-16,-4-2-10 16,4-1-59-16,-5-4-139 15</inkml:trace>
          <inkml:trace contextRef="#ctx0" brushRef="#br0" timeOffset="44375.4099">19845 32 215 0,'3'-9'19'0,"-2"4"-6"16,6 5 0-16,2 5 20 16,6 7-2-16,4 9-1 15,11 3-3-15,-1 14 4 16,5 3-7-16,5 7-10 16,4-3-4-16,-4 6-3 15,1-5 0-15,1-1-7 16,-5-4 2-16,-5-6-2 15,-3-3 1-15,-6-6-1 0,-4-8 0 16,-6-5-1-16,-2-6-5 16,-3 0-1-16,-3-6-14 15,0-2-15-15,-4-6-37 16,1 0-95-16</inkml:trace>
          <inkml:trace contextRef="#ctx0" brushRef="#br0" timeOffset="44693.635">20246-48 245 0,'0'0'10'0,"-1"2"-7"16,-3 5 6-16,-3 8 22 15,-2 9 2-15,-10 12-12 16,-5 8-6-16,-9 8-4 16,-4 2 1-16,-5 0-7 15,0-1 3-15,6-5-2 16,5-4-3-16,8-6-2 16,7-8 0-16,5-10-2 15,7-2-1-15,4-9-2 16,3-6-10-16,1-4-21 0,4-3-30 15,7-3-108 1</inkml:trace>
          <inkml:trace contextRef="#ctx0" brushRef="#br0" timeOffset="45275.0491">20646 198 279 0,'-4'-5'11'0,"-5"1"10"16,8 1-7-16,2 3 5 15,-1 2-8-15,4-1-6 16,5 5 13-16,5 4 0 16,4 1-7-16,10 3 0 15,4 4-5-15,5-2-5 16,-1 0 1-16,-1 0-1 15,-1 1-1-15,-5-3 0 0,-5-1 0 16,-1-3-1-16,-7 2 2 16,-4-3-1-16,-4-1 1 15,-3-2 1-15,-4 2-1 16,-1 1 3-16,-1 0-1 16,-6 0 2-16,-1 6-1 15,-3 0-4-15,-1 0 2 16,-4 2-2-16,1 1 1 15,-1-2 0-15,1 1-1 16,2 1 1-16,-4-3-1 16,5 3 0-16,3-2-1 15,-2-3 1-15,6-3-4 16,1-3-2-16,4 1-15 0,0-3-12 16,4 0-36-16,4-5 10 15</inkml:trace>
          <inkml:trace contextRef="#ctx0" brushRef="#br0" timeOffset="45703.3552">21280 380 180 0,'-1'8'18'0,"2"0"24"16,3 7-3-16,5 4-9 0,-1-2-4 16,4 4-5-16,6-4-5 15,4-2 3-15,5-4-6 16,1-4 0-16,6-7-9 16,1-7 11-16,2-6-6 15,0-6-4-15,2-4-4 16,-7-3 0-16,-7-2 1 15,-4-3 1-15,-12 0 7 16,-6-4-10-16,-14 1-1 16,-8-3-2-16,-13 1-1 15,-6 6-4-15,-3 5 4 16,-4 11-3-16,-1 13 7 16,2 7-2-16,-3 11 0 0,5 5-1 15,3 7-1-15,10 6-3 16,8 1-3-16,11 4-4 15,12 1-14-15,15-1-14 16,4 2-87-16</inkml:trace>
          <inkml:trace contextRef="#ctx0" brushRef="#br0" timeOffset="46092.651">21915-312 192 0,'16'-1'13'16,"7"9"12"-16,5 6-12 15,6 13 6-15,9 12 7 16,3 7 0-16,1 8-12 16,-5 10-9-16,-4 6-2 15,-5 0 1-15,-12 1-3 16,-9-1 0-16,-7-6 0 0,-11-7 0 16,-9-4 2-16,-5-6 5 15,-2-11-3-15,-2 2 1 16,2-10 0-1,0-1-3-15,2-5-1 0,1-4-2 16,3-3-7-16,4-2-29 16,2-3-68-16</inkml:trace>
          <inkml:trace contextRef="#ctx0" brushRef="#br0" timeOffset="54774.6195">23166 1089 188 0,'-3'-3'37'0,"-1"-1"-23"16,3 6-2-16,1 0-4 15,4 0 13-15,0-1 2 16,5 3 6-16,3 1-4 15,9-2-11-15,5 0 2 16,3-3-8-16,3 0-4 16,-2-3-4-16,-2 0 0 15,-8 0-6-15,-1 1-10 0,-10 4-12 16,-1 1-14-16,-4 0-13 16,0 3-24-16</inkml:trace>
        </inkml:traceGroup>
        <inkml:traceGroup>
          <inkml:annotationXML>
            <emma:emma xmlns:emma="http://www.w3.org/2003/04/emma" version="1.0">
              <emma:interpretation id="{65B74C04-B063-41CB-8A6A-D29EDDE8C9FC}" emma:medium="tactile" emma:mode="ink">
                <msink:context xmlns:msink="http://schemas.microsoft.com/ink/2010/main" type="inkWord" rotatedBoundingBox="26084,707 27680,677 27700,1732 26104,1762"/>
              </emma:interpretation>
              <emma:one-of disjunction-type="recognition" id="oneOf3">
                <emma:interpretation id="interp15" emma:lang="pt-BR" emma:confidence="0">
                  <emma:literal>é?</emma:literal>
                </emma:interpretation>
                <emma:interpretation id="interp16" emma:lang="pt-BR" emma:confidence="0">
                  <emma:literal>e.</emma:literal>
                </emma:interpretation>
                <emma:interpretation id="interp17" emma:lang="pt-BR" emma:confidence="0">
                  <emma:literal>e....</emma:literal>
                </emma:interpretation>
                <emma:interpretation id="interp18" emma:lang="pt-BR" emma:confidence="0">
                  <emma:literal>ei.</emma:literal>
                </emma:interpretation>
                <emma:interpretation id="interp19" emma:lang="pt-BR" emma:confidence="0">
                  <emma:literal>é.</emma:literal>
                </emma:interpretation>
              </emma:one-of>
            </emma:emma>
          </inkml:annotationXML>
          <inkml:trace contextRef="#ctx0" brushRef="#br0" timeOffset="70213.5951">24649 491 54 0,'-4'0'26'0,"4"-2"-5"15,0 2 3-15,-2 0 3 16,4-2 1-16,0 2-4 15,-4 2-1-15,2-2-1 16,0-2 0-16,0 4-5 16,0-2-1-16,0-2-4 0,0 4 1 15,-2-2-4 1,2 0 0-16,0 0-1 0,2 0 0 16,0 0-4-16,2 0-3 15,2 0-1-15,4-2 14 16,6-3-3-16,11 5-6 15,9-6 3-15,2-2-1 16,6-1-3-16,-1 3-2 16,-7-3 0-16,-7 1-1 15,-8 4 0-15,-6-1 4 16,-9 4-2-16,-4-2 4 16,-4 3-3-16,0 0-1 15,-2 0 1-15,0 0-4 0,1 3 0 16,3-3 0-16,0 0-1 15,0 1-3-15,0-1 2 16,3 0 0-16,1-1 1 16,-2 1-1-16,2-3 2 15,0 3 0-15,2-5 0 16,-4 1 0-16,0-3-4 16,-2 2 2-16,-4-3-5 15,-2 3 4-15,0-3-1 16,-5 2-2-16,-2-2-6 15,-6 0 8-15,-2 2 2 16,-6-2-5-16,1 4 2 0,-2 2-6 16,0 2 5-1,1 2 4-15,1 6 1 0,-1 2 0 16,2 6 1-16,1 0-1 16,-1 4 1-16,1 1 0 15,1 3 0-15,3 2 0 16,3 3 1-16,4-2 4 15,5 4-1-15,6-3 3 16,6 2 2-16,8-5-4 16,7 1-1-16,6-9 5 15,9-5 0-15,5-3 0 16,4-6-2-16,3-8-6 16,1-2 1-16,-5-2-2 15,-6 3-1-15,-5-2-2 16,-10 2-2-16,-5 3 2 15,-5-2-8-15,-5 1-12 0,-2 4-14 16,-4 0-23-16,0 0-80 16</inkml:trace>
          <inkml:trace contextRef="#ctx0" brushRef="#br0" timeOffset="70574.8539">24972 189 64 0,'6'0'190'15,"0"-1"-183"-15,-2-3 16 16,2 2-4-16,2-1-1 16,6-1-4-16,4-2-10 15,5 1-4-15,-2 0 1 0,4 1-1 16,-5 3-4-1,0-2-11-15,-4 3-20 0,-1 0-37 16</inkml:trace>
          <inkml:trace contextRef="#ctx0" brushRef="#br0" timeOffset="71023.1725">25194-154 253 0,'-3'-1'40'0,"3"-1"-37"0,0-4 16 15,4 5-5-15,3-3 11 16,7-1-16-16,7-4-5 15,7-2-1-15,6 0 0 16,0-1-2-16,-5 3 0 16,-3 3-1-16,-9 1-2 15,-5 2 1-15,0 3-3 16,-2 5 4-16,2 7 0 16,0 6 3-16,7 7-2 15,1 8 0-15,4 7 1 16,0 7 0-16,2 3 0 0,2 0 0 15,-2 0 3 1,-3-8 0-16,-1-4-1 0,-5-8-3 16,-5-6 2-16,-3-12-3 15,-5-4 2-15,-1-2-2 16,-2-6-3-16,2-3-11 16,-2 3-28-16,-2-5-71 15</inkml:trace>
          <inkml:trace contextRef="#ctx0" brushRef="#br0" timeOffset="71327.3877">25534 41 235 0,'-2'-6'33'16,"0"3"-29"-16,1 3 3 15,1 4 19-15,-4 10 0 16,-11 6 5-16,-1 7-9 15,-8 5-5-15,-5 2-2 16,-3-4-4-16,5-4-8 16,6-6-1-16,5-7-2 15,5-3-3-15,10-6-2 16,2-4-15-16,3 0-28 16,7-4 3-16,5-1-102 15</inkml:trace>
          <inkml:trace contextRef="#ctx0" brushRef="#br0" timeOffset="72166.9876">26134 803 193 0,'0'-8'16'16,"-1"3"-2"-16,-2 5 9 15,3 0 0-15,3-1-10 16,-6 1-7-16,3 2-2 15,0-2 5-15,4 3-2 0,-5 1 4 16,2-3-3-16,2-1 1 16,-3 0 1-16,0 1 2 15,1-3-5-15,2-1-2 16,-3 2 0-16,1-2-5 16,-1 2-3-16,-1 2-19 15,-3-3-23-15,1 2-65 16</inkml:trace>
        </inkml:traceGroup>
        <inkml:traceGroup>
          <inkml:annotationXML>
            <emma:emma xmlns:emma="http://www.w3.org/2003/04/emma" version="1.0">
              <emma:interpretation id="{C9783A70-4292-45F9-BAB8-E5FBD878D8F2}" emma:medium="tactile" emma:mode="ink">
                <msink:context xmlns:msink="http://schemas.microsoft.com/ink/2010/main" type="inkWord" rotatedBoundingBox="27982,492 28883,475 28904,1594 28003,1611"/>
              </emma:interpretation>
              <emma:one-of disjunction-type="recognition" id="oneOf4">
                <emma:interpretation id="interp20" emma:lang="pt-BR" emma:confidence="0">
                  <emma:literal>xi</emma:literal>
                </emma:interpretation>
                <emma:interpretation id="interp21" emma:lang="pt-BR" emma:confidence="0">
                  <emma:literal>ai</emma:literal>
                </emma:interpretation>
                <emma:interpretation id="interp22" emma:lang="pt-BR" emma:confidence="0">
                  <emma:literal>7...</emma:literal>
                </emma:interpretation>
                <emma:interpretation id="interp23" emma:lang="pt-BR" emma:confidence="0">
                  <emma:literal>7:</emma:literal>
                </emma:interpretation>
                <emma:interpretation id="interp24" emma:lang="pt-BR" emma:confidence="0">
                  <emma:literal>vi</emma:literal>
                </emma:interpretation>
              </emma:one-of>
            </emma:emma>
          </inkml:annotationXML>
          <inkml:trace contextRef="#ctx0" brushRef="#br0" timeOffset="72747.3985">26437 216 243 0,'0'-3'8'16,"0"-3"7"-16,2 4-3 0,2-5 7 15,9 4-9-15,0-6-7 16,6 2 2-16,2-3-1 16,6 4 2-16,-5-3 1 15,2 1 2-15,-1 3-2 16,-6-2-5-16,2 5 3 16,-1-1-3-16,-2 6-1 15,3-2-1-15,1 3 3 16,4 2-3-16,0 5 3 15,2-1-3-15,2 5 0 16,-1 1 4-16,-1 5 3 16,-2 3-2-16,-2 5 0 0,0 2 0 15,-2 4-2 1,-1 2 1-16,-1 2 0 0,0 0 1 16,-3-2-1-16,1 1-3 15,2-4 4-15,-5-5-4 16,-1-3 1-16,-4-6-1 15,3-6-2-15,-7-2 1 16,2-6-1-16,-5-6-4 16,2 3-3-16,-6-6-6 15,3 3-16-15,0-6-24 16,-3 0-84-16</inkml:trace>
          <inkml:trace contextRef="#ctx0" brushRef="#br0" timeOffset="73019.5921">26903 402 234 0,'-6'2'17'16,"-4"-1"-13"-16,0 8 22 15,-7 7 22-15,0 4-15 16,-7-2-8-16,-1 5-5 15,-1 2-1-15,1-3-2 16,1-1-15-16,3-2 1 0,2-6-3 16,7-4 0-1,6-4-6-15,4-4-16 0,4-2-22 16,2 0 0-16,2-6-29 16,4-2-78-16</inkml:trace>
          <inkml:trace contextRef="#ctx0" brushRef="#br0" timeOffset="73387.8559">27248-195 162 0,'-3'2'3'15,"2"7"25"-15,-2 6 16 16,3 4-6-16,0 8-10 15,3 3-5-15,-2 1-10 16,3-5-5-16,-1 1-5 16,2-6-2-16,2-7-1 0,1-4 0 15,1-3-2-15,6-7-6 16,3-7-37-16,2-6-46 16</inkml:trace>
          <inkml:trace contextRef="#ctx0" brushRef="#br0" timeOffset="73542.9645">27269-426 290 0,'-5'-12'19'0,"2"3"-19"16,6 3 1-16,1 6 7 15,5 0-8-15,5 3-15 16,-2-3-55-16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29:24.0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76A1A07-E790-4598-8563-D8C22BC33877}" emma:medium="tactile" emma:mode="ink">
          <msink:context xmlns:msink="http://schemas.microsoft.com/ink/2010/main" type="writingRegion" rotatedBoundingBox="21268,5947 32014,4184 32469,6957 21723,8719"/>
        </emma:interpretation>
      </emma:emma>
    </inkml:annotationXML>
    <inkml:traceGroup>
      <inkml:annotationXML>
        <emma:emma xmlns:emma="http://www.w3.org/2003/04/emma" version="1.0">
          <emma:interpretation id="{220B5A01-A25C-40B0-BC0B-59168E61DF64}" emma:medium="tactile" emma:mode="ink">
            <msink:context xmlns:msink="http://schemas.microsoft.com/ink/2010/main" type="paragraph" rotatedBoundingBox="21708,5874 32014,4184 32314,6010 22007,77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850909-04ED-4457-8CB1-C79711849540}" emma:medium="tactile" emma:mode="ink">
              <msink:context xmlns:msink="http://schemas.microsoft.com/ink/2010/main" type="line" rotatedBoundingBox="21708,5874 32014,4184 32314,6010 22007,7701"/>
            </emma:interpretation>
          </emma:emma>
        </inkml:annotationXML>
        <inkml:traceGroup>
          <inkml:annotationXML>
            <emma:emma xmlns:emma="http://www.w3.org/2003/04/emma" version="1.0">
              <emma:interpretation id="{FD4CC0E4-AECB-4BFC-8B45-154ACACC410E}" emma:medium="tactile" emma:mode="ink">
                <msink:context xmlns:msink="http://schemas.microsoft.com/ink/2010/main" type="inkWord" rotatedBoundingBox="21731,5956 26055,5315 26307,7010 21983,7652"/>
              </emma:interpretation>
              <emma:one-of disjunction-type="recognition" id="oneOf0">
                <emma:interpretation id="interp0" emma:lang="pt-BR" emma:confidence="0">
                  <emma:literal>...1/1-2:7).</emma:literal>
                </emma:interpretation>
                <emma:interpretation id="interp1" emma:lang="pt-BR" emma:confidence="0">
                  <emma:literal>...1/1-6:7).</emma:literal>
                </emma:interpretation>
                <emma:interpretation id="interp2" emma:lang="pt-BR" emma:confidence="0">
                  <emma:literal>...1/1-9:7).</emma:literal>
                </emma:interpretation>
                <emma:interpretation id="interp3" emma:lang="pt-BR" emma:confidence="0">
                  <emma:literal>...1/1-1:7).</emma:literal>
                </emma:interpretation>
                <emma:interpretation id="interp4" emma:lang="pt-BR" emma:confidence="0">
                  <emma:literal>...1/1-6:2).</emma:literal>
                </emma:interpretation>
              </emma:one-of>
            </emma:emma>
          </inkml:annotationXML>
          <inkml:trace contextRef="#ctx0" brushRef="#br0">20821-3473 197 0,'-2'-12'30'0,"2"3"-10"0,-2 4 16 16,0 1-5-16,-2 4-11 15,4 0-8-15,-2 4 1 16,0 4 9-16,-4 2 3 16,-2 10 1-16,-4 7 5 15,-4 12-8-15,-3 2-1 16,-1 15-9-16,0 3-1 15,2 5-6-15,2 6 0 16,8 3-4-16,2 0-1 16,6-1-1-16,8-4 1 15,2-8-3-15,4-10 1 16,4-11-1-16,-1-10-7 16,-4-11-3-16,2-7-8 0,-3-4-6 15,-3-7-19 1,2-4-49-16,1-4-154 0</inkml:trace>
          <inkml:trace contextRef="#ctx0" brushRef="#br0" timeOffset="404.2907">21084-2866 302 0,'5'-12'14'0,"2"-2"3"16,-2-10 9 0,-1 5 22-16,3-3-20 0,-2-6-9 15,3-3-8-15,-5-6-2 16,-2-1-8-16,-2 0-1 16,-2-1 0-16,-1 6 1 15,-1 6-1-15,2 7 0 16,2 8-4-16,-2 11-8 15,3 6 9-15,4 12 3 16,0 13 6-16,3 6 2 16,4 14 0-16,4 2 4 15,-2 3 3-15,3-2 0 16,2-6-8-16,-9-4 1 16,-2-9-5-16,-3-6 0 15,-3-10-2-15,-1-5-1 16,0-4-1-16,0-6-11 0,0-3-17 15,3 0-30-15,-2 0-23 16,3-3-35-16</inkml:trace>
          <inkml:trace contextRef="#ctx0" brushRef="#br0" timeOffset="612.4371">21432-2935 336 0,'12'-1'18'16,"4"-6"38"-16,-2 5-1 15,2-3-21-15,4 1-27 16,4-1-7-16,-1 1-8 16,-5 0-17-16,-2 4-42 15,-4-1-30-15</inkml:trace>
          <inkml:trace contextRef="#ctx0" brushRef="#br0" timeOffset="1079.7709">21815-2931 226 0,'18'-4'6'0,"6"-4"21"16,3 1 1-16,7-6-2 15,-1 0-13-15,2 0-6 16,-3-1-6-16,-3-1 4 16,-5 1-3-16,-8 1-2 15,-5-4 1-15,-10 2-2 16,-2 1-1-16,-10 0-3 15,-4-1-3-15,-2 3 0 0,-3 3 0 16,-2 3 3 0,-2 7 4-16,1 4 0 0,3 7 1 15,4 5 1-15,2 4 4 16,2 2 6-16,1 0 2 16,6 4 6-16,-2 6 4 15,3 3 12-15,3 1-4 16,2 6 0-16,3-2-8 15,7 3-4-15,5-6-2 16,10-10-3-16,9-1-5 16,13-15-9-16,11-8-1 15,13-9-29-15,-1-8-27 16,-4-12-51-16,-8 1-48 16</inkml:trace>
          <inkml:trace contextRef="#ctx0" brushRef="#br0" timeOffset="1338.9527">22215-3336 370 0,'-15'-1'55'0,"4"1"-47"16,7-4 9-16,4 3 3 0,8 1-1 16,10-4-7-16,5 0-12 15,5-3-3-15,8-2-14 16,7-5-45-16,-5 4-51 16</inkml:trace>
          <inkml:trace contextRef="#ctx0" brushRef="#br0" timeOffset="1725.2306">22426-3651 188 0,'-3'-9'95'0,"7"-4"-88"0,7-3 16 15,3 3 9-15,10 0-2 16,7 4-7-16,1-4-9 16,0 5-2-16,-2 1-2 15,1 2-1-15,-10 0-3 16,-1 5-4-16,-1 8 4 16,-3 1-2-16,2 6 2 15,2 4-2-15,0 3 0 16,7 8 3-16,-1 4 2 15,2 3-1-15,0 1-3 0,0 7-1 16,-2-6-4-16,-2 0 1 16,-2-6-1-16,-5-3-1 15,-2-7-8-15,-6-5-7 16,1-6-13-16,-3-3-21 16,-3-5-28-16,-3 1-88 15</inkml:trace>
          <inkml:trace contextRef="#ctx0" brushRef="#br0" timeOffset="1930.3735">22801-3427 114 0,'-11'0'125'0,"3"0"-119"15,0 1 25-15,3 9 12 0,-6 6-4 16,-1 4-15-16,-7 5-8 15,2 0-14-15,-3 1-2 16,2-2 0-16,3-5-18 16,6-5-55-16,6-3-150 15</inkml:trace>
          <inkml:trace contextRef="#ctx0" brushRef="#br0" timeOffset="2318.6528">23022-3968 280 0,'19'6'12'15,"9"11"26"-15,8 8 3 16,6 14-3-16,13 12 10 15,3 16-15-15,-2 5-12 16,-3 9-10-16,-5 15-3 16,-9 11-3-16,-13 8-3 15,-10 4 2-15,-12 5-3 16,-12-5 2-16,-6 1-1 16,-8-10 2-16,-7-9 4 0,-7-19 5 15,0-13-1-15,-1-17-1 16,1-12 5-16,6-5-7 15,6-10 0-15,4-8-7 16,4-7-2-16,8-2-2 16,4-6-17-16,1-2-30 15,3 0-38-15,3 0-65 16</inkml:trace>
          <inkml:trace contextRef="#ctx0" brushRef="#br0" timeOffset="2730.9428">23892-3553 317 0,'17'3'2'16,"-4"-3"4"-16,-4 4 18 15,-2 5-3-15,-2 5-6 16,2 6-13-16,-6 6-2 16,-2 3-17-16,-3 2-30 15,-4-3-41-15</inkml:trace>
          <inkml:trace contextRef="#ctx0" brushRef="#br0" timeOffset="-2039.4404">20060-3446 218 0,'6'-9'23'0,"-2"0"-7"15,-4 5 7 1,0 4 4-16,0 2-4 0,0 3-2 15,0 4 1-15,1 4-4 16,2 5 6-16,1 5-3 16,0 9 0-16,1 6-6 15,-1 10-5-15,4 5 0 16,0 6-7-16,-1 6 0 16,-2-2-3-16,4-3 2 15,-5-2-2-15,4 71 2 16,-10-113-1-16,2-7 2 15,0 0-2-15,0-5 0 16,0 9 2-16,0-4-3 16,0-5 2-16,-2-4-2 0,2 0-4 15,0 4-14-15,0-4-34 16,0 0-46-16,2 2-42 16</inkml:trace>
          <inkml:trace contextRef="#ctx0" brushRef="#br0" timeOffset="-2737.9109">19672-3132 143 0,'-4'-5'15'15,"2"-1"0"-15,0-1 19 16,4 2-4-16,-2 4-7 16,2-3 2-16,-2 0 4 15,0 4-2-15,0-4-2 16,0 4-8-16,0 0-5 16,0 0-4-16,0 0-2 15,2 0-3-15,-2 4-1 16,0 0 2-16,-2 1 8 15,0 9 1-15,-2 7 1 0,0 5 2 16,-2 4-4 0,0 3-1-16,-1 4-5 0,2 0 0 15,2-1-3-15,2-1-1 16,1-1-1-16,1-10-1 16,3-3-1-16,0-7-6 15,4-1-13-15,3-10-8 16,5-3-18-16,6-5-53 15,5-6-110-15</inkml:trace>
          <inkml:trace contextRef="#ctx0" brushRef="#br0" timeOffset="-1109.7896">20216-2380 213 0,'7'0'55'0,"-3"-3"-27"16,-3-1 6-16,-1 2-2 15,0 2-11-15,0-4-9 16,0 1-7-16,-1 1 1 16,-2-2 0-16,2-1 0 15,-2 1-5-15,-1-1-1 16,3 2-2-16,-3 3 1 15,0 0-3-15,1 0-3 16,-1 0 5-16,3 0-2 0,-2 3 3 16,2 2 1-16,-2-1-1 15,3 1-1-15,0-1 2 16,3 1-4-16,1-1 0 16,0-4 4-16,0 0 2 15,1-4 14-15,3-5-11 16,0 1 0-16,-1-2-2 15,-2-2 5-15,0-1-2 16,-5 3 5-16,-7-3 2 16,1 1-6-16,-6-1 0 15,3 7-4-15,1-3-3 16,1 8-2-16,3 1-2 16,3 1-4-16,-3 3-5 15,4 5-9-15,-6-3-3 0,6 2-6 16,-1-2-9-16,2 1-28 15,5-5-54-15</inkml:trace>
          <inkml:trace contextRef="#ctx0" brushRef="#br0" timeOffset="-1602.14">20181-2573 197 0,'6'0'30'16,"-6"0"-17"-1,1 0 31-15,2 1-1 0,-3-1-6 16,1 0-16-16,3-1-6 16,-1 1-8-16,-2 0-3 15,3-4-3-15,-1 4-1 16,-3 0 0-16,0 0-1 16,-3 0-2-16,2 0-1 15,-2 0 2-15,2 0-2 16,1 4 4-16,0-3 1 15,1 3-1-15,-1 0 0 16,3 1-4-16,-2-1 0 0,2 1-2 16,-2-1 0-16,2-1-1 15,-2 1 6-15,2-2-1 16,-2-2 0-16,-1 0 2 16,0-2-4-16,0-2 3 15,3 4-2-15,-3 0-5 16,0 0-16-16,0-1-43 15</inkml:trace>
          <inkml:trace contextRef="#ctx0" brushRef="#br0" timeOffset="-2466.7193">19739-3193 248 0,'-3'-16'1'0,"2"4"6"16,1 5 3-16,0 5 4 16,1 0-10-16,2 2-2 15,-2 0 3-15,3 0 5 16,3 0 6-16,1-2 0 16,2-3-5-16,-6 3-6 15,0-4 1-15,0 1 0 16,-4-3-3-16,0 7-3 15,-2-7-1-15,0 6-9 16,-2-5-27-16,4 7-50 0</inkml:trace>
        </inkml:traceGroup>
        <inkml:traceGroup>
          <inkml:annotationXML>
            <emma:emma xmlns:emma="http://www.w3.org/2003/04/emma" version="1.0">
              <emma:interpretation id="{25B03453-1C4B-4EE6-836E-671A625CF7C7}" emma:medium="tactile" emma:mode="ink">
                <msink:context xmlns:msink="http://schemas.microsoft.com/ink/2010/main" type="inkWord" rotatedBoundingBox="28859,5037 32068,4511 32218,5428 29009,5955"/>
              </emma:interpretation>
              <emma:one-of disjunction-type="recognition" id="oneOf1">
                <emma:interpretation id="interp5" emma:lang="pt-BR" emma:confidence="0">
                  <emma:literal>pieiras....</emma:literal>
                </emma:interpretation>
                <emma:interpretation id="interp6" emma:lang="pt-BR" emma:confidence="0">
                  <emma:literal>pieiras...</emma:literal>
                </emma:interpretation>
                <emma:interpretation id="interp7" emma:lang="pt-BR" emma:confidence="0">
                  <emma:literal>piabe...</emma:literal>
                </emma:interpretation>
                <emma:interpretation id="interp8" emma:lang="pt-BR" emma:confidence="0">
                  <emma:literal>pieira....</emma:literal>
                </emma:interpretation>
                <emma:interpretation id="interp9" emma:lang="pt-BR" emma:confidence="0">
                  <emma:literal>pieira"....</emma:literal>
                </emma:interpretation>
              </emma:one-of>
            </emma:emma>
          </inkml:annotationXML>
          <inkml:trace contextRef="#ctx0" brushRef="#br0" timeOffset="8196.0891">27998-4092 259 0,'5'9'19'16,"3"4"14"-16,1-2 23 0,-1 10-18 16,2 9 9-16,2 1-22 15,-4 1-10-15,0-1-11 16,-2-2-4-16,-2-3-2 16,0-8-23-16,0-7-45 15,0-3-86-15</inkml:trace>
          <inkml:trace contextRef="#ctx0" brushRef="#br0" timeOffset="8891.5836">28294-4547 328 0,'-7'0'4'16,"6"0"-2"-16,-2-1 26 15,6 1 13-15,-2 0-13 16,3 0-15-16,0 0 1 16,3 0 2-16,4 1-1 15,-2-1-7-15,6-1-2 16,2-3-5-16,4 0 0 15,4-1-2-15,2-2-3 16,8 2 4-16,-1 4-1 16,2 1-1-16,-2 1-1 15,-4 8-7-15,-9-1 5 0,-8 6 2 16,-5 0 2-16,-12 3 1 16,-4 1 3-16,-9-1-3 15,-10-3 3-15,-4-1-3 16,-3-5 1-16,9-4-1 15,2 1-1-15,9-2-4 16,9-2-14-16,5 4-17 16,4 0 0-16,11 2 5 15,8 4 11-15,9 3-15 16,8 4 11-16,2 2 13 16,-2 10 11-16,-3-1 10 0,-7 10 8 15,-9 4 10 1,-16-1 8-16,-10-1-8 15,-18-8-1-15,-17-6-6 0,-13-2 4 16,-6-11-8-16,0-5 0 16,6-5-9-16,14-4-7 15,18 0-1-15,13 0-5 16,8 0-19-16,5 0-52 16,10-4-2-16,13 4-187 15</inkml:trace>
          <inkml:trace contextRef="#ctx0" brushRef="#br0" timeOffset="8955.6325">28871-4025 206 0,'12'4'172'16,"0"-3"-160"-16,0 2 30 16,0 2 0-16,2 7-12 15,4 1-7-15,-4 10-8 16,-2 4-6-16,-1-4-4 15,-6 6-4-15,-5-7-1 16,0 0-6-16,-1-8-16 16,-2-5-17-16,2-4-45 15,2-1-35-15</inkml:trace>
          <inkml:trace contextRef="#ctx0" brushRef="#br0" timeOffset="9227.8219">29332-4084 314 0,'-1'2'22'0,"-2"1"-14"15,6-2 17-15,-2 2 7 16,6 2-11-16,-2 0-8 15,2 0-1-15,0-1-6 16,1 0 0-16,0-3-2 16,-6-1 5-16,0-1-1 0,-2 1-4 15,-2-3-4-15,-4-1-14 16,2-1-11-16,-2 5-11 16,1-1-13-16,-6 0-50 15</inkml:trace>
          <inkml:trace contextRef="#ctx0" brushRef="#br0" timeOffset="9474.9987">29647-4064 310 0,'-3'-1'44'16,"2"-3"-37"-16,1 3 16 15,1 1 1-15,2 0-22 16,-2 4 1-16,3-3-1 16,3 0-1-16,-2 4-1 15,2-2-2-15,-1-2-6 16,-4 2 0-16,0-3-11 16,-2 0-21-16,0-4-109 15</inkml:trace>
          <inkml:trace contextRef="#ctx0" brushRef="#br0" timeOffset="9700.1576">29964-4091 237 0,'19'-2'108'0,"-7"-2"-77"15,-4 0-3-15,-5 4 4 16,-6 0-18-16,2 0-14 16,-2 0-1-16,3 4-3 15,0 1-6-15,4-1-26 16,-1 2-53-16</inkml:trace>
          <inkml:trace contextRef="#ctx0" brushRef="#br0" timeOffset="7223.3996">26735-3950 162 0,'11'-27'71'0,"1"-3"-56"16,-4-6 20-16,3-3 2 16,-4 0-7-16,-5-6-10 15,-2-1-9-15,-2 4-1 16,0 6 1-16,-2 10 4 16,3 11-6-16,1 7-9 15,-3 11-2-15,3 10 2 0,4 6 8 16,2 9-2-16,4 15 5 15,4 1 3-15,4 4 1 16,-4-4-5-16,2-3-6 16,-1-10-3-16,-7-2 0 15,-4-6-2-15,0-8-3 16,-4-2-14-16,0-3-27 16,0 2-27-16,0 0-52 15</inkml:trace>
          <inkml:trace contextRef="#ctx0" brushRef="#br0" timeOffset="7476.5789">27131-3958 252 0,'2'3'19'15,"-2"3"0"-15,4 2 20 16,-4 6-7-16,0 4-16 15,0 2-10-15,2 1-5 16,-2-3-1-16,2-3-5 16,0-6-20-16,2 3-51 15,2-11-74-15</inkml:trace>
          <inkml:trace contextRef="#ctx0" brushRef="#br0" timeOffset="7904.8832">27324-4423 346 0,'-5'-9'10'15,"5"0"3"-15,0 1 10 16,4 0-3-16,5 3-17 15,7-3-3-15,7-2 0 0,7 1-1 16,6 1-2 0,9 4 3-16,-5 7-5 0,-1 2-2 15,-10 3 0-15,-7 2 0 16,-7 10 5-16,-11 6 2 16,-11 0 3-16,-2 9-3 15,-10 2 1-15,-3-1 0 16,1-4 0-16,2 1-1 15,4-4 1-15,3-2 1 16,7-1-1-16,1-5 3 16,4 0 1-16,5-7 2 15,3-1 0-15,3-3 5 16,2-5 5-16,5-1-8 16,3-3-5-16,5-1-4 15,5 0-3-15,0-5-11 0,-4 5-13 16,-1-1-25-16,-5-3-38 15,-8 4-98-15</inkml:trace>
          <inkml:trace contextRef="#ctx0" brushRef="#br0" timeOffset="3233.3062">24505-3748 232 0,'26'18'24'0,"-5"5"23"16,29 95-10-16,-43-93-7 15,-3-2 3-15,1 4-6 16,-1-7 0-16,7 22-17 16,-4-3-4-16,-3-15 0 0,-3-7 9 15,2-11 6-15,-6-4-4 16,2-9-8-16,-3-3-9 15,-7-9-2-15,-1-7-3 16,-4-9 3-16,-4-7-8 16,-2-5 0-16,-1-5 3 15,2-10-12-15,0-11-10 16,7-3-17-16,6 0 4 16,14 3 15-16,12 18-10 15,13 8-3-15,10 23 40 16,9 10 13-16,1 11 6 15,-1 11 10-15,-3 6-9 0,-9 5-10 16,-11 7 11 0,-11 7-3-16,-20 2-7 0,-15 0 0 15,-16 2-6-15,-15-2-5 16,-8-6-5-16,-1-4-20 16,5-7-26-16,10-5-34 15,14-9-91-15</inkml:trace>
          <inkml:trace contextRef="#ctx0" brushRef="#br0" timeOffset="3518.5044">25191-4464 336 0,'31'6'13'0,"-13"11"-13"15,-12 10 21-15,-12 21 7 16,-6 20 2-16,-10 17 2 16,-10 17-8-16,-9 10-10 15,-6 19-3-15,-1 7-9 16,5 4 2-16,5-6-2 16,10-12 0-16,6-23-1 15,6-21-2-15,7-24-1 16,-2-20-10-16,4-17-13 15,6-12-32-15,1-9-70 16</inkml:trace>
          <inkml:trace contextRef="#ctx0" brushRef="#br0" timeOffset="3922.7908">25595-3903 163 0,'0'-8'113'0,"-4"3"-106"16,2 3 0-16,0 6 26 16,-2 8-1-16,-2 9-7 15,-2 6-7-15,-3 6 7 16,-1 6 3-16,7 1-9 15,1-1-10-15,5-9-9 16,6-8 0-16,2-5-11 0,10-17-10 16,7-13-105-16</inkml:trace>
          <inkml:trace contextRef="#ctx0" brushRef="#br0" timeOffset="4097.4189">25654-4386 445 0,'-11'-8'26'0,"3"3"-26"15,5 4 6-15,2 1-6 16,5 1-7-16,0 4-17 16,4 2-38-16,4-1-155 15</inkml:trace>
          <inkml:trace contextRef="#ctx0" brushRef="#br0" timeOffset="6877.1498">26038-3866 146 0,'-8'-1'29'0,"6"1"28"16,10 1 3-16,2-2-15 16,4 1-13-16,10-1-23 15,7-3-1-15,5 0-8 16,6 0-9-16,-3 0-23 16,-5 3-43-16,-3 1-110 15</inkml:trace>
          <inkml:trace contextRef="#ctx0" brushRef="#br0" timeOffset="6676.0037">26048-3962 256 0,'-4'-2'12'15,"-2"-2"3"-15,4 2 4 16,6 2 9-16,0 0-5 16,4 0 0-16,3 0-4 15,5 0-2-15,1 0 3 16,8 0-10-16,5-3-10 15,4 0-4-15,-3 2-13 16,1-4-8-16,-6 5-36 16,-9 0-31-16,-3 5-62 15</inkml:trace>
        </inkml:traceGroup>
      </inkml:traceGroup>
    </inkml:traceGroup>
    <inkml:traceGroup>
      <inkml:annotationXML>
        <emma:emma xmlns:emma="http://www.w3.org/2003/04/emma" version="1.0">
          <emma:interpretation id="{EB7EC0A7-59A7-4F93-AA34-46886B9C8D36}" emma:medium="tactile" emma:mode="ink">
            <msink:context xmlns:msink="http://schemas.microsoft.com/ink/2010/main" type="paragraph" rotatedBoundingBox="21711,8490 22166,8490 22166,8706 21711,87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B942E1-A580-485D-8A92-59960FB3DE91}" emma:medium="tactile" emma:mode="ink">
              <msink:context xmlns:msink="http://schemas.microsoft.com/ink/2010/main" type="inkBullet" rotatedBoundingBox="21686,8550 22139,8439 22184,8621 21731,8733"/>
            </emma:interpretation>
            <emma:one-of disjunction-type="recognition" id="oneOf2">
              <emma:interpretation id="interp10" emma:lang="pt-BR" emma:confidence="0">
                <emma:literal>•</emma:literal>
              </emma:interpretation>
            </emma:one-of>
          </emma:emma>
        </inkml:annotationXML>
        <inkml:trace contextRef="#ctx0" brushRef="#br0" timeOffset="65343.9995">19602-717 181 0,'9'-4'11'16,"3"4"21"-16,0 0-3 0,0 0 5 15,5-7-21-15,1-2-3 16,-2-2-5-16,2-4-1 16,-3-3-2-16,-6 1 2 15,-2 3 1-15,-7-1-1 16,-7-2 8-16,-5 0-6 16,-1 3-3-16,-8 3-2 15,1 1-2-15,0 10 1 16,-4 5 0-16,4 4 0 15,0 3 1-15,-5 10-2 16,5-1 2-16,7-1-3 16,2 2 1-16,8 0-1 0,6-5-4 15,8-1-6-15,2-3-5 16,7-4-9-16,5-4-13 16,-1-4-60-16</inkml:trace>
        <inkml:trace contextRef="#ctx0" brushRef="#br0" timeOffset="65710.2571">19773-790 145 0,'-4'4'24'0,"4"-3"5"16,0 11 7-16,0-6-1 15,0 2-7-15,8-1-5 0,0-1-7 16,4-6 4-16,6 3-2 16,3-8-11-16,3-6 3 15,1-2 1-15,2-1-2 16,-3-7-1-16,-3 6-4 16,-12-4 5-16,-2 3-3 15,-10-1-3-15,-9 3-3 16,-6 2 0-16,-6 1 0 15,-8 4 1-15,-7 7 0 16,1 7-2-16,0 4-1 16,-3 7-3-16,9 3-10 15,10 5-1-15,8 0-7 0,12-2-5 16,12 2-5-16,14-1-26 16</inkml:trace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0:46.7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28DC727-35DC-4865-9DD2-16CE10C54615}" emma:medium="tactile" emma:mode="ink">
          <msink:context xmlns:msink="http://schemas.microsoft.com/ink/2010/main" type="inkDrawing" rotatedBoundingBox="21188,11918 28984,11839 28991,12504 21195,12583" semanticType="callout" shapeName="Other">
            <msink:sourceLink direction="with" ref="{63B3292B-8C62-49C8-B935-20A0589EA641}"/>
            <msink:sourceLink direction="with" ref="{0BCBAE8A-759F-469F-AC2A-D25DD36B085F}"/>
          </msink:context>
        </emma:interpretation>
      </emma:emma>
    </inkml:annotationXML>
    <inkml:trace contextRef="#ctx0" brushRef="#br0">33 4 79 0,'-10'-2'66'0,"2"-2"-57"16,6 4 5-1,0 0 0-15,2 0 2 0,2 0-7 16,0 0 6-16,0 0-5 16,0 4 3-16,0-2-1 15,-2 1 0-15,0-3 0 16,0 4-2-16,-4 0-1 15,2-3-1-15,-2 7 1 16,0 1-3-16,0 4 2 16,2 6-3-16,-2-1 1 15,4 4 0-15,0 4 3 16,4-1-4-16,-4 3 2 16,6 4 3-16,0-3-5 15,4-3 1-15,-2-2-3 0,4 2 0 16,-1 0-1-16,7-1 4 15,-1-2-4-15,6 0 5 16,5 0 2-16,9 2-8 16,0 1 5-16,5 0-2 15,4-2 1-15,-2-2-2 16,-2 2 1-16,-2-6-1 16,-2-1-2-16,-2-6 1 15,-1 3 0-15,1-10 0 16,2 1 1-16,3-10 0 15,3 5 0-15,4-9-2 16,3 4-1-16,3-2 0 16,1-1 1-16,2 1-1 15,-3 2 0-15,1-4 1 16,-1 0-2-16,-2 0 3 0,3 0-3 16,3-3 2-16,4-5-1 15,12 0 1-15,-4 2-1 16,8-7 1-16,2 4-1 15,9-2 0-15,0 2 0 16,4-3-2-16,-2 7 3 16,-1-6-2-16,-2 4-2 15,-5 3 2-15,-2-1-1 16,0-3-1-16,-1 4 1 16,-1 0-1-16,-4 2 2 15,-3 2 1-15,-1 0-1 16,-2 5 1-16,1 0-1 0,-3 0 0 15,2 4 0-15,-3 4 1 16,-3-4-2-16,-1 4 2 16,0 1-1-16,5 3-1 15,1-3 4-15,2 5-3 16,3-1 1-16,-2 4 0 16,-5 0-2-16,-8 0 0 15,-7-1-1-15,-11-3-2 16,-7 4 1-16,-13-4-2 15,-11-1 1-15,-2-2 5 16,-4 2 1-16,-6-2 0 16,2 3 1-16,1 5 0 15,-3 2-1-15,0 2 0 0,2-1-1 16,-2-4 1-16,3 0 0 16,0-4 1-16,3-7 2 15,-6-2 5-15,3 0 1 16,0 0 4-16,0 0 0 15,0-2-2-15,3 2-3 16,-3-4-6-16,0-1 0 16,1 1-2-16,-1-1 1 15,0-3-2-15,3 3-3 16,0-3 0-16,-2-1-2 0,2-4 1 16,1 1 0-1,4-6 1-15,0 0-5 16,4 4 4-16,3 0 0 0,1-2 3 15,3 7-1-15,1-4 2 16,7 4 1-16,2 2 0 16,5-3-1-16,7 5 1 15,3-3 0-15,3 6 0 16,1-5-1-16,-2 5 0 16,3-1 1-16,1 6-1 15,3-3 1-15,-1 0-1 16,5 0 1-16,-2 2-2 15,3-4 2-15,1 4-2 16,0-2 2-16,2-2 0 16,1 2 0-16,5 0 1 15,1-3-1-15,3 3 0 0,1 0 3 16,-3-1-2-16,3 1 3 16,-3 1-3-16,-1 2 1 15,-3-3-1-15,4 0 1 16,-5 2-1-16,-3-2-1 15,-1 0 0-15,1 4 0 16,-5-1 1-16,1-1-1 16,-1 2 2-16,2 0-3 15,3-3 2-15,-2-1-1 16,5 4-1-16,-2-8 1 16,3 3 0-16,-2-3-2 0,-1 0 2 15,1 2-1-15,0-5 1 16,2 5 0-16,-2-2-1 15,-1-1 1-15,-6 1-1 16,-1 1 2-16,-5 2 0 16,-1-4-2-16,-1 5 2 15,3-4-1-15,-4 4 2 16,4-1-3-16,-1-3 4 16,0 0-1-16,-3 0 2 15,-3-5 2-15,-2 0-1 16,-11 0 5-16,0-2-7 15,-8-3 4-15,-6 0-4 16,-1 5 1-16,-4-4-4 16,1 3-1-16,-1 6 0 15,-3-5-1-15,3 4 0 0,4-2-2 16,-1 3 2 0,-5 2-10-16,-2-1-18 0,-6-1-54 15,-8-1-128-15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0:36.34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CC90410-CE89-45A0-8418-77183EFAFDF6}" emma:medium="tactile" emma:mode="ink">
          <msink:context xmlns:msink="http://schemas.microsoft.com/ink/2010/main" type="writingRegion" rotatedBoundingBox="24885,9965 27374,9730 27532,11413 25043,11647"/>
        </emma:interpretation>
      </emma:emma>
    </inkml:annotationXML>
    <inkml:traceGroup>
      <inkml:annotationXML>
        <emma:emma xmlns:emma="http://www.w3.org/2003/04/emma" version="1.0">
          <emma:interpretation id="{2F7FFA1D-E37D-429A-8204-55FA81AC4F8A}" emma:medium="tactile" emma:mode="ink">
            <msink:context xmlns:msink="http://schemas.microsoft.com/ink/2010/main" type="paragraph" rotatedBoundingBox="24887,9748 27376,9748 27376,10003 24887,10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9D494E-7D39-4BBC-9FC2-AC38DA98C151}" emma:medium="tactile" emma:mode="ink">
              <msink:context xmlns:msink="http://schemas.microsoft.com/ink/2010/main" type="inkBullet" rotatedBoundingBox="24885,9965 27374,9730 27378,9775 24889,10009"/>
            </emma:interpretation>
            <emma:one-of disjunction-type="recognition" id="oneOf0">
              <emma:interpretation id="interp0" emma:lang="pt-BR" emma:confidence="0">
                <emma:literal>-</emma:literal>
              </emma:interpretation>
            </emma:one-of>
          </emma:emma>
        </inkml:annotationXML>
        <inkml:trace contextRef="#ctx0" brushRef="#br0">22766 595 171 0,'-17'-8'55'0,"-2"4"-23"0,3 3 8 16,4-3-6-16,4 4-1 15,10 0-15-15,2-4-1 16,6 4-2-16,6-4-1 15,19 3-4-15,13-7-5 16,25-3 4-16,21 2 1 16,22-8 9-16,16 4 1 15,23-4-3-15,19-1-5 16,10 1-2-16,14-1 2 16,6 0-6-16,-13 4 1 15,-16 0 1-15,-16 3-2 16,-29 2-4-16,-21 4-2 0,-20-3 0 15,-16 3 0-15,-21-3-4 16,-16 4 0-16,-15 3 0 16,-12-3-5-16,-9 4-6 15,-4 4-20-15,-1-3-10 16,-2-1-29-16,3 4-29 16,0 0-69-16</inkml:trace>
      </inkml:traceGroup>
    </inkml:traceGroup>
    <inkml:traceGroup>
      <inkml:annotationXML>
        <emma:emma xmlns:emma="http://www.w3.org/2003/04/emma" version="1.0">
          <emma:interpretation id="{7F98D6E2-5BB9-4DCE-AB2B-217FF90CA86D}" emma:medium="tactile" emma:mode="ink">
            <msink:context xmlns:msink="http://schemas.microsoft.com/ink/2010/main" type="paragraph" rotatedBoundingBox="26101,10213 26996,11000 26289,11804 25394,110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6166008-0B68-48DF-A1CA-3A73D9BB5193}" emma:medium="tactile" emma:mode="ink">
              <msink:context xmlns:msink="http://schemas.microsoft.com/ink/2010/main" type="inkBullet" rotatedBoundingBox="25675,10902 25946,11140 25767,11344 25496,11106"/>
            </emma:interpretation>
            <emma:one-of disjunction-type="recognition" id="oneOf1">
              <emma:interpretation id="interp1" emma:lang="pt-BR" emma:confidence="0">
                <emma:literal>\</emma:literal>
              </emma:interpretation>
              <emma:interpretation id="interp2" emma:lang="pt-BR" emma:confidence="0">
                <emma:literal>L</emma:literal>
              </emma:interpretation>
              <emma:interpretation id="interp3" emma:lang="pt-BR" emma:confidence="0">
                <emma:literal>'</emma:literal>
              </emma:interpretation>
              <emma:interpretation id="interp4" emma:lang="pt-BR" emma:confidence="0">
                <emma:literal>i</emma:literal>
              </emma:interpretation>
              <emma:interpretation id="interp5" emma:lang="pt-BR" emma:confidence="0">
                <emma:literal>.</emma:literal>
              </emma:interpretation>
            </emma:one-of>
          </emma:emma>
        </inkml:annotationXML>
        <inkml:trace contextRef="#ctx0" brushRef="#br0" timeOffset="1620.1545">23492 1542 156 0,'-4'-12'66'15,"-2"0"-39"-15,4 6 11 0,0 3 6 16,0-1-1-16,2 2-8 16,2-1-15-16,-2 3-2 15,2 0-5-15,0-4 0 16,0 4-9-16,-4 4 0 16,4-4 0-16,-2 9 4 15,0 0 5-15,0 12-1 16,-4 6 0-16,-2 8-6 15,-4 8 3-15,-2-1-5 16,4 2 0-16,8-1-3 16,4-7-1-16,10-10-1 15,8-4-4-15,8-10-8 0,10-12-34 16,9-12-57-16,6-4-81 16</inkml:trace>
      </inkml:traceGroup>
      <inkml:traceGroup>
        <inkml:annotationXML>
          <emma:emma xmlns:emma="http://www.w3.org/2003/04/emma" version="1.0">
            <emma:interpretation id="{FA4EB8E6-2B86-4291-B400-3B76784F7953}" emma:medium="tactile" emma:mode="ink">
              <msink:context xmlns:msink="http://schemas.microsoft.com/ink/2010/main" type="line" rotatedBoundingBox="26101,10213 26996,11000 26549,11508 25654,10721"/>
            </emma:interpretation>
          </emma:emma>
        </inkml:annotationXML>
        <inkml:traceGroup>
          <inkml:annotationXML>
            <emma:emma xmlns:emma="http://www.w3.org/2003/04/emma" version="1.0">
              <emma:interpretation id="{3A6D1663-F3DD-461E-AC25-655D313B5037}" emma:medium="tactile" emma:mode="ink">
                <msink:context xmlns:msink="http://schemas.microsoft.com/ink/2010/main" type="inkWord" rotatedBoundingBox="26101,10213 26996,11000 26549,11508 25654,10721"/>
              </emma:interpretation>
              <emma:one-of disjunction-type="recognition" id="oneOf2">
                <emma:interpretation id="interp6" emma:lang="pt-BR" emma:confidence="0">
                  <emma:literal>r.</emma:literal>
                </emma:interpretation>
                <emma:interpretation id="interp7" emma:lang="pt-BR" emma:confidence="0">
                  <emma:literal>r 0</emma:literal>
                </emma:interpretation>
                <emma:interpretation id="interp8" emma:lang="pt-BR" emma:confidence="0">
                  <emma:literal>s 0</emma:literal>
                </emma:interpretation>
                <emma:interpretation id="interp9" emma:lang="pt-BR" emma:confidence="0">
                  <emma:literal>n.</emma:literal>
                </emma:interpretation>
                <emma:interpretation id="interp10" emma:lang="pt-BR" emma:confidence="0">
                  <emma:literal>. 0</emma:literal>
                </emma:interpretation>
              </emma:one-of>
            </emma:emma>
          </inkml:annotationXML>
          <inkml:trace contextRef="#ctx0" brushRef="#br0" timeOffset="1928.3717">23619 1139 264 0,'4'-5'29'0,"-1"1"-21"0,-2-1-8 16,3 10 9-16,-5-4 7 16,2 2 0-16,3-3-2 15,0 0-5-15,-1 0 5 16,1 0 6-16,-3-3-6 16,2-3-3-16,-3 3 1 15,0 2-2-15,0-4-10 16,0 5-14-16,-3 5-34 15,3-1-12-15,0 5-49 16</inkml:trace>
          <inkml:trace contextRef="#ctx0" brushRef="#br0" timeOffset="2295.6334">24184 1098 323 0,'8'-15'16'0,"-3"3"-7"16,-2 3 11-16,2 17 20 15,-1 5-5-15,0 11-3 0,5 8-10 16,3 15-2-16,0 12 3 15,-2 5-6-15,2 7-7 16,1-1-3-16,-4-4 0 16,3-7-3-16,-1-3 4 15,1-14-6-15,-4-11 0 16,0-5-2-16,0-10 0 16,0-3-1-16,-4-8-3 15,0-2-12-15,-2-3-15 16,0-3-23-16,0 3-35 15,2 0-74-15</inkml:trace>
          <inkml:trace contextRef="#ctx0" brushRef="#br0" timeOffset="2715.9329">24341 2066 93 0,'4'16'132'0,"0"-7"-96"15,-2-5 15-15,0-1 8 16,0-3 7-16,2 0-23 16,-2-7-20-16,0-2-1 15,2 0 3-15,-2 2-8 16,0 1-3-16,-4 1-7 0,2 1 1 15,-4 4-8-15,0 0-2 16,2 0 0-16,0 2 0 16,2 2 2-16,0-4-4 15,2 3 2-15,0 3-4 16,2-6 5-16,0 0 1 16,2 0 0-16,-2 0 7 15,2-6 4-15,-2 3-2 16,0 1-2-16,-2-5 0 15,-2 3-5-15,-4-1-2 16,0 0-3-16,-2 1-4 16,0 4-25-16,2 0-57 0,0 0-84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1:11.7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82DA4A6-B319-4664-B76E-744FEC25564E}" emma:medium="tactile" emma:mode="ink">
          <msink:context xmlns:msink="http://schemas.microsoft.com/ink/2010/main" type="writingRegion" rotatedBoundingBox="22139,13396 29897,12303 30024,13202 22266,14296"/>
        </emma:interpretation>
      </emma:emma>
    </inkml:annotationXML>
    <inkml:traceGroup>
      <inkml:annotationXML>
        <emma:emma xmlns:emma="http://www.w3.org/2003/04/emma" version="1.0">
          <emma:interpretation id="{0A632197-4E82-43F0-852D-1C44152AA88A}" emma:medium="tactile" emma:mode="ink">
            <msink:context xmlns:msink="http://schemas.microsoft.com/ink/2010/main" type="paragraph" rotatedBoundingBox="22139,13396 29897,12303 30024,13202 22266,14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4CDB0A-675E-44CF-9579-9949D82992E9}" emma:medium="tactile" emma:mode="ink">
              <msink:context xmlns:msink="http://schemas.microsoft.com/ink/2010/main" type="line" rotatedBoundingBox="22139,13396 29897,12303 30024,13202 22266,14296"/>
            </emma:interpretation>
          </emma:emma>
        </inkml:annotationXML>
        <inkml:traceGroup>
          <inkml:annotationXML>
            <emma:emma xmlns:emma="http://www.w3.org/2003/04/emma" version="1.0">
              <emma:interpretation id="{4AC10ADC-0D3C-4F47-883D-9B4258119296}" emma:medium="tactile" emma:mode="ink">
                <msink:context xmlns:msink="http://schemas.microsoft.com/ink/2010/main" type="inkWord" rotatedBoundingBox="22150,13472 25542,12994 25635,13650 22242,14128"/>
              </emma:interpretation>
              <emma:one-of disjunction-type="recognition" id="oneOf0">
                <emma:interpretation id="interp0" emma:lang="pt-BR" emma:confidence="0">
                  <emma:literal>Peie-o:</emma:literal>
                </emma:interpretation>
                <emma:interpretation id="interp1" emma:lang="pt-BR" emma:confidence="0">
                  <emma:literal>Meie-o:</emma:literal>
                </emma:interpretation>
                <emma:interpretation id="interp2" emma:lang="pt-BR" emma:confidence="0">
                  <emma:literal>Ceie-o:</emma:literal>
                </emma:interpretation>
                <emma:interpretation id="interp3" emma:lang="pt-BR" emma:confidence="0">
                  <emma:literal>ope:</emma:literal>
                </emma:interpretation>
                <emma:interpretation id="interp4" emma:lang="pt-BR" emma:confidence="0">
                  <emma:literal>ope,</emma:literal>
                </emma:interpretation>
              </emma:one-of>
            </emma:emma>
          </inkml:annotationXML>
          <inkml:trace contextRef="#ctx0" brushRef="#br0">21392 4112 283 0,'-7'8'28'16,"-1"1"-27"-16,-2-4 31 15,6 7-5-15,4 4-6 16,-2 6-2-16,2 8-4 16,2 4-5-16,2-5-3 15,5 2-1-15,-4-6-5 16,3 0-1-16,0-11-2 16,-1-1-4-16,1-11-13 15,0-2-11-15,4-2-43 16,4-12-86-16</inkml:trace>
          <inkml:trace contextRef="#ctx0" brushRef="#br0" timeOffset="167.1185">21436 3976 293 0,'-23'-39'79'0,"3"15"-31"16,4 6 6-16,8 5-13 15,4 0-23-15,4 13-18 16,2-3-4-16,0 6-13 15,6-3-9-15,4 6-48 16,7-3-73-16</inkml:trace>
          <inkml:trace contextRef="#ctx0" brushRef="#br0" timeOffset="722.5129">21698 4332 85 0,'-10'13'115'16,"6"-8"-66"-16,6-1 17 16,8-4-24-16,6-4-9 15,0-1-6-15,7 1-14 0,1-5-9 16,0 5-4-1,-4-3-9-15,-1 2-26 0,-5 5-36 16,-1-4-92-16</inkml:trace>
          <inkml:trace contextRef="#ctx0" brushRef="#br0" timeOffset="480.3469">21724 4192 233 0,'-6'4'49'16,"2"-8"-28"-16,0 4 25 15,6-4-6-15,4 0-24 0,4-1 1 16,6 1 0-16,7-5-3 16,3 0-11-16,4-2-3 15,0 3 0-15,-6-1-9 16,-4 1-11-16,-3 3-25 16,-9 5-37-16,-7 4-44 15</inkml:trace>
          <inkml:trace contextRef="#ctx0" brushRef="#br0" timeOffset="1268.9024">22363 4175 238 0,'-6'8'15'15,"0"-7"11"-15,4 7 10 16,6-4-7-16,6-3-4 16,0 7 5-16,7-3-5 15,4-5-2-15,6 0-7 16,5-9-1-16,5-4-4 16,0-4-3-16,-2-3-1 0,-3-2-3 15,-6 0 3 1,-7-3-1-16,-11 3 4 0,-4-4-4 15,-8-3 0-15,-8 0-5 16,-8-6 0-16,-7 7 2 16,-5 1-3-16,-5 3 0 15,4 10-7-15,-2 10 6 16,1 8-5-16,2 10 2 16,1 11-5-16,5 14-8 15,2-2-15-15,8 11-14 16,9-7-18-16,14-2-71 15</inkml:trace>
          <inkml:trace contextRef="#ctx0" brushRef="#br0" timeOffset="-366.2593">20029 4541 222 0,'-2'-4'29'0,"-2"-1"-18"16,4-3 13-16,8 3 3 15,-4 0-7-15,1-2-4 16,3 2 6-16,-4-4 3 15,4 3-2-15,2-8-5 16,-5-4-9-16,3-2 0 16,4-6-5-16,-1-3 1 15,2-6-5-15,0-3 3 16,-1-1-3-16,-3 1 1 16,3 4 0-16,-5 0-1 15,-3 14 0-15,0-1 0 0,-4 12-1 16,0 0 0-16,1 4-2 15,-1 1-8-15,0 4 0 16,6 0 3-16,-2 6-3 16,4 5-3-16,5 7 6 15,6 0 3-15,3 14-5 16,2-1 2-16,3-2 2 16,-3 0 4-16,-5-3-3 15,-3-4 4-15,-5-10 0 16,-3 1 1-16,-7-4 1 15,-2-1 3-15,-7-3-3 16,-4-1 0-16,-7 1 2 16,0-5-2-16,-1 0 2 0,1 0-2 15,8 0-1-15,6 0-4 16,5 0 0-16,5 0 4 16,10 0 5-16,9-5-2 15,10-3-3-15,10-6 0 16,7-10-1-16,-1 1 1 15,-6 2-1-15,-7-3 1 16,-9 1 2-16,-8 2 2 16,-9-4 4-16,-10 7-6 15,-2-2-1-15,-7-1 7 16,-4 3-4-16,0 5-4 16,-3 4 0-16,7 2 0 15,-4 7-2-15,6 7 0 16,-2 6 0-16,4 9 2 0,-7 5 1 15,7 10 1-15,3 2-1 16,2 3 0-16,3 0-1 16,9-8 5-16,5-4 3 15,8-10 2-15,2-7-1 16,9-13-7-16,-1-4-2 16,3-9-4-16,-6-2-4 15,-2 1-12-15,-9 1-7 16,-3 0 0-16,-14 6-74 15</inkml:trace>
          <inkml:trace contextRef="#ctx0" brushRef="#br0" timeOffset="12139.678">23401 4248 269 0,'4'0'30'0,"-1"-4"-14"16,1-4 17-16,0 2-3 16,-3 3-16-16,2-1-1 15,-2-1-1-15,-2 1 1 16,1 4-4-16,-3 0-7 16,2 0-2-16,-3 0-6 15,4 4-9-15,-3-4-20 16,3 5-23-16,0-1-48 15</inkml:trace>
          <inkml:trace contextRef="#ctx0" brushRef="#br0" timeOffset="11882.4989">23375 3913 224 0,'0'-5'12'0,"-2"-3"18"15,6 8 8-15,-4-1-10 16,2 1-15-16,-2 0-4 15,0 0-3-15,-2 1 0 16,4-1 0-16,-2 0-1 16,-2 0 3-16,4 0-1 15,-4 0 3-15,2 0-6 0,2 0 0 16,-2 4-3 0,2 0-2-16,2 1 0 0,0 3-5 15,-1 1-13-15,2-2-28 16,-1 6-55-16</inkml:trace>
        </inkml:traceGroup>
        <inkml:traceGroup>
          <inkml:annotationXML>
            <emma:emma xmlns:emma="http://www.w3.org/2003/04/emma" version="1.0">
              <emma:interpretation id="{63B3292B-8C62-49C8-B935-20A0589EA641}" emma:medium="tactile" emma:mode="ink">
                <msink:context xmlns:msink="http://schemas.microsoft.com/ink/2010/main" type="inkWord" rotatedBoundingBox="25851,13200 29813,12143 30054,13045 26092,14102">
                  <msink:destinationLink direction="with" ref="{628DC727-35DC-4865-9DD2-16CE10C54615}"/>
                </msink:context>
              </emma:interpretation>
              <emma:one-of disjunction-type="recognition" id="oneOf1">
                <emma:interpretation id="interp5" emma:lang="pt-BR" emma:confidence="0">
                  <emma:literal>076-7</emma:literal>
                </emma:interpretation>
                <emma:interpretation id="interp6" emma:lang="pt-BR" emma:confidence="0">
                  <emma:literal>07-7</emma:literal>
                </emma:interpretation>
                <emma:interpretation id="interp7" emma:lang="pt-BR" emma:confidence="0">
                  <emma:literal>0-7-7</emma:literal>
                </emma:interpretation>
                <emma:interpretation id="interp8" emma:lang="pt-BR" emma:confidence="0">
                  <emma:literal>07º-7</emma:literal>
                </emma:interpretation>
                <emma:interpretation id="interp9" emma:lang="pt-BR" emma:confidence="0">
                  <emma:literal>vos</emma:literal>
                </emma:interpretation>
              </emma:one-of>
            </emma:emma>
          </inkml:annotationXML>
          <inkml:trace contextRef="#ctx0" brushRef="#br0" timeOffset="13200.4319">24800 4151 222 0,'-6'0'23'0,"-2"4"-10"16,4-2 19-16,3 3-8 15,1 4-13-15,-3 3-3 16,6-7 2-16,-3 4-3 16,4-1 5-16,-3-4 4 15,2-3 3-15,-2-2 4 16,2-3-3-16,-2-4-5 0,2 3-3 15,-3-3 1 1,-3-1-1-16,2 5-7 0,-3 3-5 16,1 1-16-16,2 1-27 15,-2 7-27-15,3 1-64 16</inkml:trace>
          <inkml:trace contextRef="#ctx0" brushRef="#br0" timeOffset="13798.8611">25115 3569 236 0,'-2'-14'43'0,"2"-2"-12"0,0 3 15 16,6 4-15-16,0 0-12 16,6 1-14-16,2-1 5 15,6 4 2-15,4-1-2 16,-1 2-1-16,1 1 0 16,0 3-1-16,1 3-5 15,-1 1 2-15,1 3-4 16,2 6 2-16,0 4-3 15,3 3 1-15,-1 4-1 16,0 8 1-16,0 3 2 16,2 7-3-16,-4 0 4 15,-1 6-1-15,-2 4 0 16,-4 2-2-16,-1-7 0 0,-6-1-1 16,-1-3 1-16,-2-14-1 15,-2-8 0-15,0-4 0 16,-1-13 1-16,-2 1-2 15,-1-1-5-15,3-8-8 16,-6-1-29-16,3-7-56 16,0 0-88-16</inkml:trace>
          <inkml:trace contextRef="#ctx0" brushRef="#br0" timeOffset="14055.04">25595 3759 249 0,'-17'-8'45'0,"5"4"-28"0,3 4 27 16,6 0-7-16,3 8-23 15,-1-3 16-15,-7 8 3 16,-4 12-6-16,-6 4-5 16,-6 6-7-16,-3 3-2 15,-1-1-10-15,-3 2-2 16,5-4-1-16,8-9-3 15,6-11-5-15,2-6-6 16,7-1-11-16,6-13-23 16,1 2-21-16,4-3-62 15</inkml:trace>
          <inkml:trace contextRef="#ctx0" brushRef="#br0" timeOffset="14601.4284">25784 3330 174 0,'-8'4'93'16,"3"1"-90"-16,-2-1 21 16,7 4 6-16,7-2-7 15,1-1-1-15,1 1 1 16,5-3-10-16,2 0 1 0,7-9-6 16,-2-2-1-16,1-4 2 15,-1-2-2-15,-5-6 5 16,-6 2 3-16,-3 1-2 15,-7 2-2-15,-7-3-3 16,-1 1-2-16,-6 4-5 16,0 4-1-16,-4 5-5 15,-5 8 4-15,-1 5-9 16,0 12-2-16,1 3-12 16,4 3-29-16,7 10-54 15</inkml:trace>
          <inkml:trace contextRef="#ctx0" brushRef="#br0" timeOffset="15501.0706">26535 3705 200 0,'-3'-4'23'16,"6"4"10"-16,9 0 2 0,-4-3-11 16,8 1-5-16,3-2 1 15,1-1-1-15,-1-3-4 16,-2 3-4-16,-3-3 5 15,-2-1 1-15,-7-4-3 16,1 4-3-16,-6-3 0 16,-2 3-4-16,-3-3-5 15,-3 0 2-15,-4 4-4 16,1-1-1-16,-5 0-7 16,1 4 1-16,-2 10 2 15,-1 4 5-15,-5 0-1 16,2 8 0-16,-2 7 1 0,4 1 2 15,0 6 7-15,4 1-4 16,3 3 3-16,4-1 3 16,7 1 0-16,5 3-1 15,4-4 0-15,9-4-3 16,8-6-4-16,7-6-3 16,8-10-1-16,6-8-16 15,5-9-40-15,-2-12-21 16,-8 1-62-16</inkml:trace>
          <inkml:trace contextRef="#ctx0" brushRef="#br0" timeOffset="15758.2523">26883 3314 377 0,'-12'4'13'0,"5"-8"6"16,10 4 9-16,10-5-17 16,8 1-11-16,3-5 0 15,7 1-9-15,-6-1-20 0,4 0-50 16,-5-4-139-1</inkml:trace>
          <inkml:trace contextRef="#ctx0" brushRef="#br0" timeOffset="16122.3683">27180 3030 310 0,'-9'-9'43'16,"-1"-4"-31"-16,6 4 26 15,2 1-1-15,12 3-22 16,4-3-12-16,5 5 2 16,2-3-3-16,6 1 0 15,-3-2-1-15,2 3 0 16,2 4-1-16,-4-2 1 0,2 4 0 16,2-2-1-16,-1 4 1 15,0 5 0-15,-1-2-1 16,-1 2 1-16,2 4 1 15,0 5 0-15,-2-1 3 16,-3 3 1-16,2 5 0 16,-1-4-1-16,-3 6-4 15,-4-7-1-15,0 1 0 16,-3-3-3-16,-4-2-5 16,2-3-6-16,-6-4-18 15,2 0-29-15,-6-1-21 16,-1-7-41-16</inkml:trace>
          <inkml:trace contextRef="#ctx0" brushRef="#br0" timeOffset="16440.9702">27580 3123 247 0,'-4'3'88'15,"-2"-1"-82"-15,2-2 39 0,3 0 4 16,-2 4-29 0,-2 1 3-16,-6 10-2 0,-5 2-9 15,-66 62-4-15,66-70-7 16,2 4-2-16,5-4-4 15,1-1-2-15,-8 6-7 16,5-3-7-16,8-5-13 16,1-3-12-16,2-3-17 15,4 0-29-15</inkml:trace>
          <inkml:trace contextRef="#ctx0" brushRef="#br0" timeOffset="12644.045">23841 4073 223 0,'-12'14'6'0,"5"6"3"15,7-2 16 1,8-1-1-16,4 3-5 0,3 2 1 15,0 3-3 1,-2-7 2-16,7-6 5 0,1-3-7 16,3-9 1-16,8-4-9 15,6-13-3-15,6-5-4 16,5-12 0-16,-2 1 3 16,-7-5 1-16,-6-1 5 15,-10-3 3-15,-8 3 0 16,-9-4-5-16,-10 5-3 15,-7-4-2-15,-10 3 2 16,-6 5 0-16,-8 5-3 16,-5 4-3-16,-3 11-6 15,-2 10 6-15,-5 12-4 16,1 10 0-16,-1 12-5 16,1 8 2-16,4 4 1 0,6 14-3 15,7-2-2-15,12 2-9 16,15-6-7-16,15-2-28 15,21-13-57-15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1:39.9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473A9AE-E94E-4B82-AABC-10D1C21E2E29}" emma:medium="tactile" emma:mode="ink">
          <msink:context xmlns:msink="http://schemas.microsoft.com/ink/2010/main" type="writingRegion" rotatedBoundingBox="22275,15130 22919,15130 22919,15409 22275,15409"/>
        </emma:interpretation>
      </emma:emma>
    </inkml:annotationXML>
    <inkml:traceGroup>
      <inkml:annotationXML>
        <emma:emma xmlns:emma="http://www.w3.org/2003/04/emma" version="1.0">
          <emma:interpretation id="{6F6E451D-B3F1-4341-BC58-21F13B3D1326}" emma:medium="tactile" emma:mode="ink">
            <msink:context xmlns:msink="http://schemas.microsoft.com/ink/2010/main" type="paragraph" rotatedBoundingBox="22275,15130 22919,15130 22919,15409 22275,15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7E4320-CB68-4956-9D32-0752132712EA}" emma:medium="tactile" emma:mode="ink">
              <msink:context xmlns:msink="http://schemas.microsoft.com/ink/2010/main" type="line" rotatedBoundingBox="22275,15130 22919,15130 22919,15409 22275,15409"/>
            </emma:interpretation>
          </emma:emma>
        </inkml:annotationXML>
        <inkml:traceGroup>
          <inkml:annotationXML>
            <emma:emma xmlns:emma="http://www.w3.org/2003/04/emma" version="1.0">
              <emma:interpretation id="{7026CDE7-A684-4E41-9D71-085317CE572C}" emma:medium="tactile" emma:mode="ink">
                <msink:context xmlns:msink="http://schemas.microsoft.com/ink/2010/main" type="inkWord" rotatedBoundingBox="22275,15130 22919,15130 22919,15409 22275,15409"/>
              </emma:interpretation>
              <emma:one-of disjunction-type="recognition" id="oneOf0">
                <emma:interpretation id="interp0" emma:lang="pt-BR" emma:confidence="0">
                  <emma:literal>eo</emma:literal>
                </emma:interpretation>
                <emma:interpretation id="interp1" emma:lang="pt-BR" emma:confidence="0">
                  <emma:literal>oo</emma:literal>
                </emma:interpretation>
                <emma:interpretation id="interp2" emma:lang="pt-BR" emma:confidence="0">
                  <emma:literal>ao</emma:literal>
                </emma:interpretation>
                <emma:interpretation id="interp3" emma:lang="pt-BR" emma:confidence="0">
                  <emma:literal>do</emma:literal>
                </emma:interpretation>
                <emma:interpretation id="interp4" emma:lang="pt-BR" emma:confidence="0">
                  <emma:literal>lo</emma:literal>
                </emma:interpretation>
              </emma:one-of>
            </emma:emma>
          </inkml:annotationXML>
          <inkml:trace contextRef="#ctx0" brushRef="#br0">66 97 213 0,'-3'0'31'15,"-1"0"-11"-15,3 0 32 16,1 4-20-16,0 1-4 16,1 4 4-16,3-4-7 15,4 5-5-15,4 3-5 0,10-4-4 16,-5 0-7-16,6 4 2 16,-1-6-1-16,2-2 0 15,-4-5-2-15,-4-3 0 16,-1-3-2-16,-3-3-1 15,-3-7-1-15,-3 3-5 16,-2-8 1-16,-6-3 2 16,-4 2-1-16,-8 0-4 15,1 0 3-15,-10 7 4 16,-1 6-2-16,-4 5-3 16,-2 10 6-16,-4 7 0 15,2 9 0-15,2 8-1 16,9 5-9-16,6 2 3 0,14 1-2 15,10-3-6-15,14-4-10 16,11-12-18-16,9-6-15 16,4-13-20-16,4-12-16 15</inkml:trace>
          <inkml:trace contextRef="#ctx0" brushRef="#br0" timeOffset="466.3306">355 183 96 0,'11'-18'74'0,"-9"1"-5"15,-4 4-12-15,-2 2-10 16,-2 5-15-16,1 3-24 15,1 3-8-15,4 3 5 16,1 5 7-16,7 1-5 16,4 8 1-16,6 1 0 0,6-2 0 15,4 1 2 1,5-8 3-16,3-9 9 0,0-5-2 16,-3-8-6-16,-5-4-5 15,-6-4-2 1,-8-5-1-16,-10 2 3 0,-5-2-3 15,-12 4-3-15,-7-3 0 16,-10 11-2-16,-7 1-2 16,-3 13-5-16,0 9-4 15,-1 9-23-15,11 16-35 16,8 5-90-16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2:06.1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33F19A1-773D-485D-977A-8E2F476D57BF}" emma:medium="tactile" emma:mode="ink">
          <msink:context xmlns:msink="http://schemas.microsoft.com/ink/2010/main" type="writingRegion" rotatedBoundingBox="1237,13668 5951,13265 6076,14721 1361,15124"/>
        </emma:interpretation>
      </emma:emma>
    </inkml:annotationXML>
    <inkml:traceGroup>
      <inkml:annotationXML>
        <emma:emma xmlns:emma="http://www.w3.org/2003/04/emma" version="1.0">
          <emma:interpretation id="{64ADC660-1D3B-43AF-915F-799F22952991}" emma:medium="tactile" emma:mode="ink">
            <msink:context xmlns:msink="http://schemas.microsoft.com/ink/2010/main" type="paragraph" rotatedBoundingBox="1237,13668 5951,13265 6076,14721 1361,151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8A3D37-9B95-4F8A-B501-7C9126D85AF6}" emma:medium="tactile" emma:mode="ink">
              <msink:context xmlns:msink="http://schemas.microsoft.com/ink/2010/main" type="line" rotatedBoundingBox="1237,13668 5951,13265 6076,14721 1361,15124"/>
            </emma:interpretation>
          </emma:emma>
        </inkml:annotationXML>
        <inkml:traceGroup>
          <inkml:annotationXML>
            <emma:emma xmlns:emma="http://www.w3.org/2003/04/emma" version="1.0">
              <emma:interpretation id="{549F0DF6-1A29-4248-8064-9CBA931A9C68}" emma:medium="tactile" emma:mode="ink">
                <msink:context xmlns:msink="http://schemas.microsoft.com/ink/2010/main" type="inkWord" rotatedBoundingBox="1359,13369 4213,13801 4002,15195 1148,14764">
                  <msink:destinationLink direction="to" ref="{7FF10EA7-4511-40DB-BBF5-105811720E21}"/>
                  <msink:destinationLink direction="with" ref="{0902E6AE-C6D0-42B2-846B-8365908238FC}"/>
                </msink:context>
              </emma:interpretation>
              <emma:one-of disjunction-type="recognition" id="oneOf0">
                <emma:interpretation id="interp0" emma:lang="pt-BR" emma:confidence="0">
                  <emma:literal>Ely...</emma:literal>
                </emma:interpretation>
                <emma:interpretation id="interp1" emma:lang="pt-BR" emma:confidence="0">
                  <emma:literal>E(y7.</emma:literal>
                </emma:interpretation>
                <emma:interpretation id="interp2" emma:lang="pt-BR" emma:confidence="0">
                  <emma:literal>Ely].</emma:literal>
                </emma:interpretation>
                <emma:interpretation id="interp3" emma:lang="pt-BR" emma:confidence="0">
                  <emma:literal>Ely}.</emma:literal>
                </emma:interpretation>
                <emma:interpretation id="interp4" emma:lang="pt-BR" emma:confidence="0">
                  <emma:literal>E(y.7.</emma:literal>
                </emma:interpretation>
              </emma:one-of>
            </emma:emma>
          </inkml:annotationXML>
          <inkml:trace contextRef="#ctx0" brushRef="#br0">28 147 353 0,'-20'-4'20'15,"16"-1"-14"-15,0-3 14 16,12-1-1-16,12-4-7 16,11-3-5-16,5-2-6 15,6-3-1-15,5 4-8 16,-7 0-21-16,-6 5-37 15,-10 3-86-15</inkml:trace>
          <inkml:trace contextRef="#ctx0" brushRef="#br0" timeOffset="-382.7258">83-24 240 0,'-4'-13'15'0,"-4"0"31"15,8 5 6-15,0 3-15 16,0 1-13-16,0 4-6 15,0-2-9-15,4 2-5 16,0 2-1-16,0-2 0 0,4 9 0 16,-4 4 8-16,4 13 4 15,0 8-4-15,-2 11-1 16,-6 12-6-16,0 6 2 16,-4 1-1-16,2-4 0 15,-2-1-4-15,4-4 1 16,0-7 1-16,4-7 0 15,6-3-1-15,2-8-1 16,4-8 3-16,7-2-2 16,5-3 0-16,2-8-2 15,2 0-1-15,3-1 0 16,-3-12-4-16,-2 0-4 16,-2-5-12-16,-1-4-11 0,-7-5-13 15,3-1-8 1,-8-3-29-16,-11 0-47 0</inkml:trace>
          <inkml:trace contextRef="#ctx0" brushRef="#br0" timeOffset="-196.7062">129 469 280 0,'-12'5'14'16,"6"-2"7"-16,2-2 15 15,10-2 5-15,10-2-23 16,4-2-11-16,11-4-7 16,9-3 0-16,2-9-23 0,5 3-83 15</inkml:trace>
          <inkml:trace contextRef="#ctx0" brushRef="#br0" timeOffset="352.3408">917-180 267 0,'4'-6'12'16,"-8"3"3"-16,0 9 30 16,-4 9-4-16,-4 7-8 15,-2 11-3-15,-2 6-3 16,0 3-6-16,0 9-4 15,5 4-5-15,3 5-2 16,0 11-2-16,8 0-6 16,4 8 0-16,4-3-2 15,7 3-4-15,5-5-2 16,4-11-4-16,2-11-11 16,6-11-17-16,3-19-24 0,7-14-24 15,2-11-132 1</inkml:trace>
          <inkml:trace contextRef="#ctx0" brushRef="#br0" timeOffset="591.5097">1127 149 304 0,'4'0'1'0,"4"7"28"15,4 4 16-15,12 10-10 16,7 8-7-16,3 3 0 0,2 1-6 16,-1 0-14-16,1-6-7 15,-2 3-1-15,-6-10-7 16,-5-3-9-16,-4-8-31 16,-3-1-28-16,-1-8-118 15</inkml:trace>
          <inkml:trace contextRef="#ctx0" brushRef="#br0" timeOffset="905.7325">1518-45 297 0,'0'-5'2'0,"-4"10"28"0,8 8 31 16,0 13-14-16,0 16-7 15,-4 9-8-15,4 11-5 16,-8 12-7-16,0 11-11 16,0 7-3-16,-4 6-5 15,4 3 1-15,-4 2-2 16,4-9 0-16,0-9 0 16,4-9-1-16,-4-8 2 15,0-18-1-15,4-15 0 16,0-13 0-16,0-10 0 15,0-12-6-15,4-4-15 16,-4-4-41-16,4-9-38 0,4-8-87 16</inkml:trace>
          <inkml:trace contextRef="#ctx0" brushRef="#br0" timeOffset="1289.8968">1665-198 282 0,'8'-22'15'0,"4"6"22"15,8 8-4-15,11 8-4 16,7 17-1-16,-2 4-5 15,7 20 2-15,3 15-9 16,2 12-2-16,-5 18-3 16,3 7-7-16,-7 9 1 15,-3-5-4-15,-6 1 4 16,-6-4-1-16,-7-6 0 16,-3-2-3-16,-10-10 2 15,-8-9 0-15,0-10 1 16,-7-12-3-16,3-10-1 15,4-10-1-15,0-8-12 16,0-12-17-16,4-1-23 16,0 0-28-16,4-4-44 0</inkml:trace>
          <inkml:trace contextRef="#ctx0" brushRef="#br0" timeOffset="1834.3143">2649 465 337 0,'-4'4'4'0,"4"1"9"16,4-10-6-16,5 2 8 0,16 2-10 16,-1-4-5-16,7-2-1 15,5 2-13-15,-2-3-14 16,-5 3-49-16,1-3-63 16</inkml:trace>
          <inkml:trace contextRef="#ctx0" brushRef="#br0" timeOffset="1844.3212">2750 612 191 0,'-16'26'31'15,"4"-4"0"-15,5-13 18 16,18-5-7-16,9-8-33 16,4-1-9-16,10-8-26 0,5 0-74 15</inkml:trace>
        </inkml:traceGroup>
        <inkml:traceGroup>
          <inkml:annotationXML>
            <emma:emma xmlns:emma="http://www.w3.org/2003/04/emma" version="1.0">
              <emma:interpretation id="{17F66FD5-174C-464B-9A4E-51C74576F285}" emma:medium="tactile" emma:mode="ink">
                <msink:context xmlns:msink="http://schemas.microsoft.com/ink/2010/main" type="inkWord" rotatedBoundingBox="5812,13277 5951,13265 6019,14058 5880,14070"/>
              </emma:interpretation>
              <emma:one-of disjunction-type="recognition" id="oneOf1">
                <emma:interpretation id="interp5" emma:lang="pt-BR" emma:confidence="0">
                  <emma:literal>1</emma:literal>
                </emma:interpretation>
                <emma:interpretation id="interp6" emma:lang="pt-BR" emma:confidence="0">
                  <emma:literal>f</emma:literal>
                </emma:interpretation>
                <emma:interpretation id="interp7" emma:lang="pt-BR" emma:confidence="0">
                  <emma:literal>I</emma:literal>
                </emma:interpretation>
                <emma:interpretation id="interp8" emma:lang="pt-BR" emma:confidence="0">
                  <emma:literal>l</emma:literal>
                </emma:interpretation>
                <emma:interpretation id="interp9" emma:lang="pt-BR" emma:confidence="0">
                  <emma:literal>'</emma:literal>
                </emma:interpretation>
              </emma:one-of>
            </emma:emma>
          </inkml:annotationXML>
          <inkml:trace contextRef="#ctx0" brushRef="#br0" timeOffset="2588.0795">4598 7 249 0,'10'0'31'16,"3"0"-9"-16,-9-9 31 16,8 5 1-16,-4-5-24 15,0-4-12-15,4-4-1 16,-4-7-5-16,2-2-5 16,2-5 2-16,-8-3-2 15,0-4-1-15,-8-8 2 16,-4-2-3-16,-4-7-1 15,-55-122 0-15,61 160 1 16,-2 3-3-16,4 2 1 0,0 7 1 16,0-8-4-16,4 10-5 15,0 15 5-15,8 18 3 16,4 12 0-16,3 19 3 16,5 10-3-16,0 4 3 15,2 4-1-15,-10-3 1 16,4-3-2-16,-4-10-3 15,-4-6 0-15,-3-9 0 16,5-9-1-16,-10-15 0 16,4-6-3-16,-4-5-5 15,0-9-1-15,0-4-4 16,4 0-16-16,-4-5-35 16,-4-3-47-16,4-1-99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2:04.46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FF10EA7-4511-40DB-BBF5-105811720E21}" emma:medium="tactile" emma:mode="ink">
          <msink:context xmlns:msink="http://schemas.microsoft.com/ink/2010/main" type="inkDrawing" rotatedBoundingBox="1448,10119 19396,12206 18683,18339 735,16251" semanticType="callout" shapeName="Other">
            <msink:sourceLink direction="to" ref="{71E774D3-6882-4F37-81C4-AE164219771E}"/>
            <msink:sourceLink direction="to" ref="{549F0DF6-1A29-4248-8064-9CBA931A9C68}"/>
            <msink:sourceLink direction="to" ref="{471550C2-2F63-4067-BF77-9E287C2D9A99}"/>
          </msink:context>
        </emma:interpretation>
      </emma:emma>
    </inkml:annotationXML>
    <inkml:trace contextRef="#ctx0" brushRef="#br0">33 935 64 0,'-8'-10'107'0,"-4"6"-86"16,4-1 5-16,8 5-19 15,-4-4 1-15,4 4 4 16,4 4 1-16,-4-4-4 16,0 0-3-16,0 0 3 15,4 0 2-15,0 5 3 16,0-5-1-16,8 4-7 15,0 1 3-15,7-2-4 0,1-1 0 16,8 2-2-16,6-1 0 16,9-3-1-16,7 0 0 15,13-3-2-15,11-1 1 16,9-6 0-16,6 1-1 16,9-4 1-16,7-3 0 15,8-1-1-15,8-1 0 16,-4 3 0-16,4-7 0 15,-4 5 0-15,-4-1 0 16,0 2-2-16,-5-2 2 16,1 0 0-16,8 4-1 15,0-4 0-15,4 0 1 16,0 2-1-16,8-2 1 16,0-3-1-16,-4 6 1 15,4-7 0-15,-4 5-1 0,-4-1 1 16,-4-3-2-16,-8 0 2 15,0 4-2-15,-1-4 1 16,5-4-1-16,-4 7 1 16,8-4 0-16,-5 0 1 15,8 3-1-15,-3 2 2 16,-1 3-2-16,1 1 2 16,-4 2-2-16,-8-3 2 15,0 5-1-15,-4-3 0 16,-6 1 0-16,2-3 1 15,-2 1-1-15,9-3 0 16,1 2 0-16,4-3 0 0,4 0 0 16,0 3-1-16,-2 1 1 15,2 3 0-15,3 1 0 16,-3 0 0-16,0 1 0 16,-8-1 1-16,4 0-2 15,-7 2 2-15,7 2-2 16,0-4 0-16,4 0 1 15,4 4-1-15,4-2 0 16,8-1 0-16,0-4 2 16,2 3-2-16,-2 4 2 15,0 1-2-15,-4 1 1 16,-4 1-1-16,-4 2 0 16,-4 2 0-16,4-2 1 0,0 0-1 15,0 3 1 1,4-3 0-16,7 0-1 0,-1 0 0 15,2 4 1-15,5-4 0 16,-9 5-1-16,-4-5 0 16,-4 9 0-16,-8 0 0 15,-10 0 0-15,-3 0 0 16,-2 1 2-16,3 3-2 16,-4-4 1-16,2 0 0 15,2-2-1-15,4-2 1 16,-6 3 0-16,9-3-2 15,5-1 1-15,-4 5-1 16,-3-1 0-16,-1 3 1 16,-8-2 1-16,-2 4 0 0,-2-5 0 15,-3 1 1-15,0-4-1 16,3 3 0-16,4-7 0 16,-1 7-1-16,8-5 1 15,5-1 0-15,-6 2-1 16,5-1 0-16,5 1 1 15,-4-2-1-15,-1 1 1 16,-3 1 0-16,-2 1 1 16,-8-5-1-16,2 4 0 15,-7-4 1-15,-1 0-1 16,2 5 0-16,2-5 0 16,-6 0 0-16,9 3 0 15,0-1 0-15,3-2 1 0,1 0 0 16,1 0-1-16,7 0 1 15,1 0 0-15,-6 4 0 16,5-8-1-16,1 8 1 16,-11-4-1-16,-1 0 1 15,-5 0 0-15,-4 3-1 16,-12-3 2-16,-3 6-2 16,-7-6 2-16,1 2-1 15,3 1-1-15,-2-3 0 16,4 6 1-16,-2-3 0 15,0 2-1-15,-3-5 2 16,5 0-1-16,2-5 2 0,3 5-1 16,0-9-1-1,-6 6 1-15,-9 1 0 0,-7-4 4 16,-14 3 0-16,-3-1 2 16,-3 4-3-16,-3-5-2 15,4 5-2-15,5-5-1 16,10 5 0-16,3-4 0 15,5 4 0-15,3 0 0 16,4 0 0-16,-8 4 0 16,-4 4 1-16,-5-6-1 15,-6 2 2-15,-6 2 0 16,0-3 4-16,-4 2 0 16,71 4 0-16,-83-9 0 15,5 5-5-15,-1-1 2 0,2-4-3 16,23 5 1-16,1-1-1 15,4 1 1-15,3-5-1 16,-4 4 0-16,-2-1 0 16,-2 1 1-16,-7-2 0 15,-7-2 0-15,-6 3 2 16,-2-3-3-16,-1 0 3 16,1 0-2-16,6 0 0 15,0 0-1-15,11 0 0 16,-4 4 0-16,8-4 1 15,-1 0-1-15,-3 4 0 0,-5-4 3 16,-1 1-2-16,-6-1 2 16,0 0-2-16,-5 0 2 15,3-1-3-15,-3-3 0 16,1 0 0-16,4 4 1 16,-1 0-2-16,-1 4 1 15,-4 0 0-15,4-3-1 16,-10 3 0-16,-2 4 1 15,-2-7-1-15,-3 3 0 16,-3 0 1-16,-5 1 1 16,0-1-1-16,0 1 2 15,-2-1-1-15,2 0 1 16,0 2-2-16,0 3 0 16,0 0 0-16,2 10 1 15,2 1 0-15,-2 5-1 0,0 6 0 16,-2 11 0-16,0 5 0 15,-6 7 2-15,-4 11-2 16,-6-1 1-16,1 13-1 16,-6-2 1-16,0-2 0 15,3 2 0-15,3 2-1 16,-8 3 2-16,4 1-2 16,1 9 3-16,-3 7-3 15,0 5 1-15,6 5-1 16,-4 8 1-16,1-1-1 15,3 5 1-15,-2-4 1 16,-4-1-2-16,6-3 4 0,-3-1-3 16,0-8 0-16,-2 0 1 15,-1-1-1-15,-2 5 1 16,2-3-1-16,-1 6 0 16,4-2 0-16,-1-1-1 15,8-4 1-15,5 1 0 16,5-1 1-16,3-5-2 15,4-4 4-15,1-3-4 16,-1-2 5-16,-8-4-1 16,0-6 3-16,-4 6-1 15,-4-3-1-15,-6 9-3 16,-2 7 1-16,-4 1-2 16,-3 8-1-16,5-3 1 0,4-1 0 15,6-10 3 1,8-4-1-16,4-5 4 0,6-11-4 15,2-4 4-15,3-5-1 16,3-2 0-16,-6-11 0 16,0 1-2-16,-4-9 2 15,0 4-6-15,-3 4 4 16,-1 2-4-16,1-2 0 16,-1 11 1-16,-4 2-2 15,0 2 1-15,0-6 0 16,-4 0 0-16,4-4 1 15,0-8-2-15,4-3 1 16,0-3 0-16,0 2-1 16,4-7 1-16,0 0-3 0,0-6-3 15,-3-4-10-15,-1-7-42 16,-4-5-59-16,-5-2-68 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0:09.19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EBFBEC5-950B-44D6-83DA-CD4AD7424741}" emma:medium="tactile" emma:mode="ink">
          <msink:context xmlns:msink="http://schemas.microsoft.com/ink/2010/main" type="writingRegion" rotatedBoundingBox="10868,10834 27241,6490 28003,9361 11630,13706"/>
        </emma:interpretation>
      </emma:emma>
    </inkml:annotationXML>
    <inkml:traceGroup>
      <inkml:annotationXML>
        <emma:emma xmlns:emma="http://www.w3.org/2003/04/emma" version="1.0">
          <emma:interpretation id="{DB5D7E8E-565F-4545-A7D2-201D147E2F4A}" emma:medium="tactile" emma:mode="ink">
            <msink:context xmlns:msink="http://schemas.microsoft.com/ink/2010/main" type="paragraph" rotatedBoundingBox="10859,10841 18001,8801 18435,10318 11292,12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9279A7-AF6B-4E36-BF62-A5AC6CE9BE12}" emma:medium="tactile" emma:mode="ink">
              <msink:context xmlns:msink="http://schemas.microsoft.com/ink/2010/main" type="line" rotatedBoundingBox="10859,10841 18001,8801 18435,10318 11292,12358"/>
            </emma:interpretation>
          </emma:emma>
        </inkml:annotationXML>
        <inkml:traceGroup>
          <inkml:annotationXML>
            <emma:emma xmlns:emma="http://www.w3.org/2003/04/emma" version="1.0">
              <emma:interpretation id="{2F04F1A8-7072-4C3B-A00D-BA5F60C46D72}" emma:medium="tactile" emma:mode="ink">
                <msink:context xmlns:msink="http://schemas.microsoft.com/ink/2010/main" type="inkWord" rotatedBoundingBox="10859,10841 14643,9760 15077,11277 11292,12358">
                  <msink:destinationLink direction="with" ref="{967746CF-342D-4523-924A-82D0E30C0738}"/>
                  <msink:destinationLink direction="with" ref="{AB76D2BB-6D40-4EEF-8E23-42D33356AD3F}"/>
                </msink:context>
              </emma:interpretation>
              <emma:one-of disjunction-type="recognition" id="oneOf0">
                <emma:interpretation id="interp0" emma:lang="pt-BR" emma:confidence="0">
                  <emma:literal>...hei)</emma:literal>
                </emma:interpretation>
                <emma:interpretation id="interp1" emma:lang="pt-BR" emma:confidence="0">
                  <emma:literal>...lelê)</emma:literal>
                </emma:interpretation>
                <emma:interpretation id="interp2" emma:lang="pt-BR" emma:confidence="0">
                  <emma:literal>...crê)</emma:literal>
                </emma:interpretation>
                <emma:interpretation id="interp3" emma:lang="pt-BR" emma:confidence="0">
                  <emma:literal>...(ele?)</emma:literal>
                </emma:interpretation>
                <emma:interpretation id="interp4" emma:lang="pt-BR" emma:confidence="0">
                  <emma:literal>...(ele,)</emma:literal>
                </emma:interpretation>
              </emma:one-of>
            </emma:emma>
          </inkml:annotationXML>
          <inkml:trace contextRef="#ctx0" brushRef="#br0">9359 1295 278 0,'-4'-11'14'0,"0"2"12"16,4 9 3-16,0 0-2 16,4 5-1-16,0 2 8 15,-3 6-8-15,10 10-6 0,-3 4-7 16,3 8 1-16,1 4-5 16,-4 2 0-16,-4 6-5 15,1 1-1-15,-1 6-3 16,0-1 1-16,0-3-2 15,3-3 1 1,-2-6 0-16,8-7-5 0,-5-7-5 16,4-10-14-16,0-4-15 15,0-13-24-15,-1-4-36 16</inkml:trace>
          <inkml:trace contextRef="#ctx0" brushRef="#br0" timeOffset="436.3113">9493 2066 101 0,'7'12'18'0,"0"1"19"16,-3-6 7-16,4 3-9 15,0-6-8-15,-4 0-1 16,0-3-3-16,-1-1-4 16,-3 4 0-16,2-4 4 15,-2 0 6-15,0-4 0 16,-2 4-7-16,2-5-13 0,0 5-3 16,0-4-2-16,0 0 1 15,0 4-5-15,-3 0 0 16,3 0-3-16,-4 4-2 15,8 0 5-15,-4 0 0 16,3 1-1-16,1-3-3 16,2 5 3-16,2-5-2 15,1 2-1-15,-1 0 1 16,-4-4 3-16,0-4 0 16,-4 0-3-16,0 2-12 15,0-5-12-15,-4 1-13 16,0 1-39-16,4 1-150 0</inkml:trace>
          <inkml:trace contextRef="#ctx0" brushRef="#br0" timeOffset="950.6773">10127 1236 293 0,'0'-15'24'0,"0"1"16"16,0 2-1-16,0 11 4 16,0-3-17-16,0 4-15 15,0 5-8-15,0 4 8 16,0 8 7-16,-4 7-6 16,0 13 1-16,0 7-7 15,-4 12-2-15,0 8-2 16,-6 2 0-16,2 6-1 15,0 2-1-15,4-4 0 0,4-4 1 16,8-4 0-16,4-11-1 16,0-5 1-16,5-6-1 15,4-6 0-15,-1-6 1 16,-2-10-2-16,-3 0 0 16,0-11 0-16,0-1 1 15,-7-2-8-15,-4-4-13 16,0 0-17-16,0 0-28 15,4-4-30-15,-4-2-82 16</inkml:trace>
          <inkml:trace contextRef="#ctx0" brushRef="#br0" timeOffset="1401.0037">10408 1785 262 0,'8'-18'22'0,"1"-8"18"16,-1-7-5-16,-2 2-2 0,-2-5-8 15,0-7-8 1,-6-4-10-16,-4-4-4 0,-2 1 1 16,-3 3-2-16,-1 11 8 15,4 10-3-15,-3 11-1 16,7 12-6-16,1 6 0 16,6 6 1-16,-2 15 2 15,9 11 8-15,-2 14-3 16,8 8 5-16,-3 9 2 15,5 0 0-15,1-3-7 16,-7-8-2-16,-3-11-4 16,-2-6-2-16,-6-14 0 15,-1-6 0-15,0-9-5 0,3-1-16 16,-2-8-20 0,3-4-51-16,6-4-41 0</inkml:trace>
          <inkml:trace contextRef="#ctx0" brushRef="#br0" timeOffset="1619.1525">10778 1594 327 0,'4'0'40'15,"4"-5"-2"-15,8-4 26 0,11 4-10 16,5-1-25-16,4 0-18 15,5 0-11-15,-9-3 0 16,-2 3-12-16,-6-2-21 16,-7 4-23-16,-3 4-55 15,-6 0-38-15</inkml:trace>
          <inkml:trace contextRef="#ctx0" brushRef="#br0" timeOffset="2053.4727">11297 1575 228 0,'8'0'4'0,"5"-6"27"0,5 3 3 15,9-3-4-15,1-3-14 16,2-3-6-16,2-6-3 15,-1 6 1-15,-10-5-1 16,0 3-1-16,-5-3-2 16,-8 6 1-16,-8-2 0 15,-8-4-2-15,-8 0 0 16,-2-1-2-16,-2 6 1 16,-9-2-2-16,1 10 2 15,3 4-2-15,-2 4 1 16,3 5 0-16,-3 12 2 0,8 5 4 15,-1 5 4-15,6 6 3 16,10 5 2-16,7 5 1 16,8-3-3-16,9-3 4 15,1-8-5-15,12-6-2 16,3-7-5-16,8-11-4 16,6-5-2-16,3-11-32 15,-2-8-30-15,-6-5-46 16,-2-2-141-16</inkml:trace>
          <inkml:trace contextRef="#ctx0" brushRef="#br0" timeOffset="2352.6744">11410 1033 287 0,'-14'-5'96'0,"13"-8"-86"15,12 0-5-15,4 2 22 16,7-2 8-16,15 0-17 15,-5 4-18-15,2-4-3 0,0 0-20 16,-4 4-36-16,-2-3-70 16</inkml:trace>
          <inkml:trace contextRef="#ctx0" brushRef="#br0" timeOffset="2682.909">11706 735 309 0,'0'-21'7'0,"8"5"-4"0,0-7 16 15,1 11 16 1,11-3-3-16,9 6-10 0,-7-1-7 16,7 2-6-16,-4 5 1 15,4 3-1-15,-7 3-4 16,1 6 0-16,3 7-1 15,-5 4 4-15,0 7-4 16,3 3 2-16,-3 9-3 16,5-6 1-16,-6 4-2 15,1-5 1-15,0 1-3 16,-4-7 0-16,2-6 0 16,-4-6-7-16,-3 3-8 15,-7-9-17-15,-2-3-40 16,-2-5-15-16,-2 0-139 0</inkml:trace>
          <inkml:trace contextRef="#ctx0" brushRef="#br0" timeOffset="-736.5232">8825 1631 227 0,'4'-3'14'15,"-3"2"-14"-15,3 1 17 0,-1 5 21 16,-2 4-7 0,2 3-4-16,-2 3-2 0,2 8-2 15,-6 3 7-15,-1 7-9 16,-4 5-3-16,3-3-2 15,-3-1-9-15,0 1-2 16,8-7-4-16,4-2 0 16,4-6 0-16,8-6-2 15,6-10-9-15,6-4-15 16,-1-4-49-16,5-5-37 16</inkml:trace>
          <inkml:trace contextRef="#ctx0" brushRef="#br0" timeOffset="-383.2719">8887 1394 135 0,'0'0'22'0,"0"0"17"15,4 4-14-15,-2 0-7 16,2-3 5-16,-4 2-5 0,2-2-2 16,0-1 6-16,0 0-1 15,-4-1-13-15,0-7-1 16,-2 4-1-16,-2-1-1 15,0-2 4-15,2 5-6 16,-4-2-3-16,4 4-7 16,4 4-9-16,-4 1-23 15,4 4-46-15</inkml:trace>
          <inkml:trace contextRef="#ctx0" brushRef="#br0" timeOffset="2875.0461">12093 859 186 0,'-12'-13'120'0,"0"4"-98"15,4 6 18-15,-2 3 5 16,2 9-7-16,-1 2-15 15,-7 6-10-15,-4 0-10 16,-2 4-3-16,2 4-2 16,-6-2-14-16,9 2-36 15,5 0-44-15,4 0-148 0</inkml:trace>
          <inkml:trace contextRef="#ctx0" brushRef="#br0" timeOffset="3493.2856">12381 681 294 0,'16'3'9'16,"6"6"22"-16,-4 8 3 15,2 9 7-15,13 9 2 16,-1 6-9-16,2 15-14 15,5 11-3-15,-6 18-4 16,4 5 0-16,-7 7-6 16,-5 5 1-16,-13-4-5 15,-12 0 2-15,-8-5 2 16,-9-9-2-16,-3-11 4 16,-6-9-1-16,0-14 3 15,2-14-4-15,-1-12 0 16,7-7-4-16,8-4-1 0,4-10-1 15,6-3-1-15,0 0-2 16,2 0-13-16,0 0-13 16,0 0-39-16,0 0-24 15,2-3-51-15</inkml:trace>
        </inkml:traceGroup>
        <inkml:traceGroup>
          <inkml:annotationXML>
            <emma:emma xmlns:emma="http://www.w3.org/2003/04/emma" version="1.0">
              <emma:interpretation id="{747518C6-8B4A-4DCB-A8DA-FB0A7DA7E619}" emma:medium="tactile" emma:mode="ink">
                <msink:context xmlns:msink="http://schemas.microsoft.com/ink/2010/main" type="inkWord" rotatedBoundingBox="15833,9749 16166,9654 16208,9800 15875,9896">
                  <msink:destinationLink direction="with" ref="{D29CC9C1-429C-431E-8267-D35D0433A728}"/>
                </msink:context>
              </emma:interpretation>
              <emma:one-of disjunction-type="recognition" id="oneOf1">
                <emma:interpretation id="interp5" emma:lang="pt-BR" emma:confidence="0">
                  <emma:literal>=</emma:literal>
                </emma:interpretation>
                <emma:interpretation id="interp6" emma:lang="pt-BR" emma:confidence="0">
                  <emma:literal>I</emma:literal>
                </emma:interpretation>
                <emma:interpretation id="interp7" emma:lang="pt-BR" emma:confidence="0">
                  <emma:literal>E</emma:literal>
                </emma:interpretation>
                <emma:interpretation id="interp8" emma:lang="pt-BR" emma:confidence="0">
                  <emma:literal>e</emma:literal>
                </emma:interpretation>
                <emma:interpretation id="interp9" emma:lang="pt-BR" emma:confidence="0">
                  <emma:literal>F</emma:literal>
                </emma:interpretation>
              </emma:one-of>
            </emma:emma>
          </inkml:annotationXML>
          <inkml:trace contextRef="#ctx0" brushRef="#br0" timeOffset="5292.0193">13646 348 292 0,'-1'1'5'0,"-2"-2"10"15,6-7 11-15,1 8 12 16,6-4-2-16,10 2-4 15,-4-5-8-15,11 2-7 16,-2-1-4-16,4 2-1 16,-7 1-4-16,1-3-8 15,7 2 0-15,-6 0-9 16,6-1-15-16,-5-1-34 16,9 4-22-16,-14 2-25 15</inkml:trace>
          <inkml:trace contextRef="#ctx0" brushRef="#br0" timeOffset="5621.2536">13697 473 304 0,'-4'0'4'16,"6"0"40"-16,6 0-17 15,11-2-2-15,9-5-7 16,6 2-7-16,7-9-11 15,10 1-3-15,3-6-44 16,1 6-79-16</inkml:trace>
        </inkml:traceGroup>
        <inkml:traceGroup>
          <inkml:annotationXML>
            <emma:emma xmlns:emma="http://www.w3.org/2003/04/emma" version="1.0">
              <emma:interpretation id="{EFDCE3D8-55C7-488A-A020-BC038351B1F0}" emma:medium="tactile" emma:mode="ink">
                <msink:context xmlns:msink="http://schemas.microsoft.com/ink/2010/main" type="inkWord" rotatedBoundingBox="17869,9006 18045,8955 18214,9545 18038,9596"/>
              </emma:interpretation>
              <emma:one-of disjunction-type="recognition" id="oneOf2">
                <emma:interpretation id="interp10" emma:lang="pt-BR" emma:confidence="0">
                  <emma:literal>S</emma:literal>
                </emma:interpretation>
                <emma:interpretation id="interp11" emma:lang="pt-BR" emma:confidence="0">
                  <emma:literal>f</emma:literal>
                </emma:interpretation>
                <emma:interpretation id="interp12" emma:lang="pt-BR" emma:confidence="0">
                  <emma:literal>s</emma:literal>
                </emma:interpretation>
                <emma:interpretation id="interp13" emma:lang="pt-BR" emma:confidence="0">
                  <emma:literal>1</emma:literal>
                </emma:interpretation>
                <emma:interpretation id="interp14" emma:lang="pt-BR" emma:confidence="0">
                  <emma:literal>.</emma:literal>
                </emma:interpretation>
              </emma:one-of>
            </emma:emma>
          </inkml:annotationXML>
          <inkml:trace contextRef="#ctx0" brushRef="#br0" timeOffset="11264.5536">15845 188 306 0,'4'-4'2'0,"6"-14"0"0,2-3 15 16,-1-9 5-16,9-1 5 15,-1-6-7-15,-7-5 10 16,-4-1-8-16,-7-3-2 16,-5-4-1-16,-5-2-8 15,-7 1-3-15,-11-1 1 16,4 2 0-16,-4 12-1 15,4 4-2-15,10 18-6 16,9 7-3-16,4 13-5 16,4 4 8-16,9 14 1 0,6 8-1 15,4 7 1-15,2 9-1 16,-3 0 2 0,1 2 1-16,-11-4 0 0,-3-3-1 15,-6 3 1-15,-3-2 1 16,-4-9-3-16,1 5 2 15,-2-11-3-15,5-5 0 16,1-7-1-16,2-3-6 16,2-7-7-16,3 0-12 15,0-2-6-15,6-3-42 16,-3-3-32-16,-5 3-64 16</inkml:trace>
        </inkml:traceGroup>
      </inkml:traceGroup>
    </inkml:traceGroup>
    <inkml:traceGroup>
      <inkml:annotationXML>
        <emma:emma xmlns:emma="http://www.w3.org/2003/04/emma" version="1.0">
          <emma:interpretation id="{C1A85527-DFD0-4765-A88D-4B83192891BE}" emma:medium="tactile" emma:mode="ink">
            <msink:context xmlns:msink="http://schemas.microsoft.com/ink/2010/main" type="paragraph" rotatedBoundingBox="17197,10309 27527,7568 28003,9361 17673,121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FED666E-ABD0-410E-BE88-6F72CF18CB38}" emma:medium="tactile" emma:mode="ink">
              <msink:context xmlns:msink="http://schemas.microsoft.com/ink/2010/main" type="inkBullet" rotatedBoundingBox="24264,9528 25308,9251 25389,9556 24345,9833"/>
            </emma:interpretation>
            <emma:one-of disjunction-type="recognition" id="oneOf3">
              <emma:interpretation id="interp15" emma:lang="pt-BR" emma:confidence="0">
                <emma:literal>"</emma:literal>
              </emma:interpretation>
              <emma:interpretation id="interp16" emma:lang="pt-BR" emma:confidence="0">
                <emma:literal>!</emma:literal>
              </emma:interpretation>
              <emma:interpretation id="interp17" emma:lang="pt-BR" emma:confidence="0">
                <emma:literal>V</emma:literal>
              </emma:interpretation>
              <emma:interpretation id="interp18" emma:lang="pt-BR" emma:confidence="0">
                <emma:literal>..</emma:literal>
              </emma:interpretation>
              <emma:interpretation id="interp19" emma:lang="pt-BR" emma:confidence="0">
                <emma:literal>e</emma:literal>
              </emma:interpretation>
            </emma:one-of>
          </emma:emma>
        </inkml:annotationXML>
        <inkml:trace contextRef="#ctx0" brushRef="#br0" timeOffset="23124.0057">22148 408 193 0,'4'-8'63'0,"0"4"-34"15,-3 3 14-15,6 2 4 16,-6-1-5-16,-1 0-19 0,-1 0-7 15,-2 0-6-15,2 4 0 16,1-4-5-16,0 4-1 16,0 0-1-16,1-4 1 15,3 1 2-15,-1-1-1 16,1 4 2-16,0-4-4 16,0 0 3-16,-3 0-3 15,2-4 2-15,-3 4-2 16,-3 0-1-16,2 0-2 15,-3 0-2-15,0 4-2 16,4-4-10-16,0 0-8 16,0 0-18-16,1 0-18 0,2 4 1 15,1-3-51-15</inkml:trace>
        <inkml:trace contextRef="#ctx0" brushRef="#br0" timeOffset="24190.7485">23119-143 326 0,'-4'-8'10'0,"1"4"0"15,0 4 18-15,-2 12 18 0,-6 3-14 16,-5 3-4-16,-7 13-1 16,-3 2-5-16,-6 1-5 15,1 1-10-15,6-1-1 16,2-8-6-16,8-7 0 16,4-10-1-16,7 0-9 15,0-5-26-15,7-4-25 16,-2 0-24-16,7-4 0 15</inkml:trace>
      </inkml:traceGroup>
      <inkml:traceGroup>
        <inkml:annotationXML>
          <emma:emma xmlns:emma="http://www.w3.org/2003/04/emma" version="1.0">
            <emma:interpretation id="{34668816-0AF5-4873-A6A7-291970152F3D}" emma:medium="tactile" emma:mode="ink">
              <msink:context xmlns:msink="http://schemas.microsoft.com/ink/2010/main" type="line" rotatedBoundingBox="17197,10309 27527,7568 28003,9361 17673,12102"/>
            </emma:interpretation>
          </emma:emma>
        </inkml:annotationXML>
        <inkml:traceGroup>
          <inkml:annotationXML>
            <emma:emma xmlns:emma="http://www.w3.org/2003/04/emma" version="1.0">
              <emma:interpretation id="{01C369DC-A5E8-4DE3-ADD6-206D470C5092}" emma:medium="tactile" emma:mode="ink">
                <msink:context xmlns:msink="http://schemas.microsoft.com/ink/2010/main" type="inkWord" rotatedBoundingBox="17466,10848 17467,11290 17416,11291 17415,10849">
                  <msink:destinationLink direction="with" ref="{D29CC9C1-429C-431E-8267-D35D0433A728}"/>
                </msink:context>
              </emma:interpretation>
              <emma:one-of disjunction-type="recognition" id="oneOf4">
                <emma:interpretation id="interp20" emma:lang="pt-BR" emma:confidence="0">
                  <emma:literal>1</emma:literal>
                </emma:interpretation>
                <emma:interpretation id="interp21" emma:lang="pt-BR" emma:confidence="0">
                  <emma:literal>f</emma:literal>
                </emma:interpretation>
                <emma:interpretation id="interp22" emma:lang="pt-BR" emma:confidence="0">
                  <emma:literal>'</emma:literal>
                </emma:interpretation>
                <emma:interpretation id="interp23" emma:lang="pt-BR" emma:confidence="0">
                  <emma:literal>.</emma:literal>
                </emma:interpretation>
                <emma:interpretation id="interp24" emma:lang="pt-BR" emma:confidence="0">
                  <emma:literal>l</emma:literal>
                </emma:interpretation>
              </emma:one-of>
            </emma:emma>
          </inkml:annotationXML>
          <inkml:trace contextRef="#ctx0" brushRef="#br0" timeOffset="12350.324">15243 1725 102 0,'-4'5'130'0,"-2"-1"-106"15,2-8 27-15,0 4-11 0,2-5-1 16,2-4-13-16,4-12 1 15,0-1-3-15,2-2-12 16,2-6 3-16,0 0-6 16,-4-2 0-16,5 0-4 15,-5 3-1-15,-4 7-2 16,0 5-2-16,0 6 0 16,0 7-2-16,-4 3 0 15,4 2-5-15,-4 3 7 16,4 7 0-16,-5 6 2 15,5 9-2-15,-2 8 2 16,0 4 0-16,2 0-1 0,0 6 3 16,2-3-1-1,0-2 2-15,3-5-3 0,-5-2 3 16,4-6-3-16,-4-9 0 16,4-4 1-16,-4-8-3 15,0 0 0-15,0-2 0 16,4-3-1-16,-8 1-4 15,4-1-3-15,0 4-19 16,0 0-33-16,0-3-19 16,4 3-39-16</inkml:trace>
        </inkml:traceGroup>
        <inkml:traceGroup>
          <inkml:annotationXML>
            <emma:emma xmlns:emma="http://www.w3.org/2003/04/emma" version="1.0">
              <emma:interpretation id="{FCCADDD2-4324-47F8-BA1A-BFDA4C648B9F}" emma:medium="tactile" emma:mode="ink">
                <msink:context xmlns:msink="http://schemas.microsoft.com/ink/2010/main" type="inkWord" rotatedBoundingBox="19304,10381 19558,10129 19574,10145 19320,10397"/>
              </emma:interpretation>
              <emma:one-of disjunction-type="recognition" id="oneOf5">
                <emma:interpretation id="interp25" emma:lang="pt-BR" emma:confidence="0">
                  <emma:literal>.</emma:literal>
                </emma:interpretation>
                <emma:interpretation id="interp26" emma:lang="pt-BR" emma:confidence="0">
                  <emma:literal>-</emma:literal>
                </emma:interpretation>
                <emma:interpretation id="interp27" emma:lang="pt-BR" emma:confidence="0">
                  <emma:literal>~</emma:literal>
                </emma:interpretation>
                <emma:interpretation id="interp28" emma:lang="pt-BR" emma:confidence="0">
                  <emma:literal>&lt;</emma:literal>
                </emma:interpretation>
                <emma:interpretation id="interp29" emma:lang="pt-BR" emma:confidence="0">
                  <emma:literal>_</emma:literal>
                </emma:interpretation>
              </emma:one-of>
            </emma:emma>
          </inkml:annotationXML>
          <inkml:trace contextRef="#ctx0" brushRef="#br0" timeOffset="14993.2046">17380 736 78 0,'-4'-1'161'0,"-7"2"-156"16,0 3 27-16,-3 14 19 16,-15 6-8-16,0 6-6 15,-6-1-3-15,1 3-14 16,3 0-5-16,10-7-7 15,2-3-7-15,5-9-1 16,8 0-3-16,4-9-19 16,4-4-39-16,2 0-10 15,6 0-81-15</inkml:trace>
        </inkml:traceGroup>
        <inkml:traceGroup>
          <inkml:annotationXML>
            <emma:emma xmlns:emma="http://www.w3.org/2003/04/emma" version="1.0">
              <emma:interpretation id="{E8D0F971-53AD-4F52-A457-83506EF451F5}" emma:medium="tactile" emma:mode="ink">
                <msink:context xmlns:msink="http://schemas.microsoft.com/ink/2010/main" type="inkWord" rotatedBoundingBox="21103,9834 27666,8093 27979,9273 21417,11014"/>
              </emma:interpretation>
              <emma:one-of disjunction-type="recognition" id="oneOf6">
                <emma:interpretation id="interp30" emma:lang="pt-BR" emma:confidence="0">
                  <emma:literal>Erie</emma:literal>
                </emma:interpretation>
                <emma:interpretation id="interp31" emma:lang="pt-BR" emma:confidence="0">
                  <emma:literal>Enfie</emma:literal>
                </emma:interpretation>
                <emma:interpretation id="interp32" emma:lang="pt-BR" emma:confidence="0">
                  <emma:literal>Envie</emma:literal>
                </emma:interpretation>
                <emma:interpretation id="interp33" emma:lang="pt-BR" emma:confidence="0">
                  <emma:literal>Enraie</emma:literal>
                </emma:interpretation>
                <emma:interpretation id="interp34" emma:lang="pt-BR" emma:confidence="0">
                  <emma:literal>Enviem</emma:literal>
                </emma:interpretation>
              </emma:one-of>
            </emma:emma>
          </inkml:annotationXML>
          <inkml:trace contextRef="#ctx0" brushRef="#br0" timeOffset="18294.5553">19171 1350 244 0,'6'-3'11'0,"-6"-3"3"15,0 9 16-15,4 0 1 16,-4 0-5-16,0 6-3 15,4 0 0-15,-3 8 0 16,2 5-5-16,-2 3-7 16,2 4-1-16,1-3-3 15,1-1-2-15,-1 2-5 0,7-6-1 16,-2-6-7-16,6-1-7 16,0-9-25-16,9-7-62 15,3-10-87-15</inkml:trace>
          <inkml:trace contextRef="#ctx0" brushRef="#br0" timeOffset="18476.6849">19229 1050 400 0,'-4'-9'17'0,"1"-4"2"0,6 1 8 0,1 7-8 15,2 0-19-15,4-1-1 16,4-1-22-16,2 1-57 16,7-3-70-16</inkml:trace>
          <inkml:trace contextRef="#ctx0" brushRef="#br0" timeOffset="18867.9612">19541 1443 206 0,'3'3'50'0,"6"-3"19"15,7 0-28-15,9-9-9 0,-1 4-11 16,10-7-12-16,0-1-9 16,3 4-10-16,-4 0-32 15,2 0-62-15</inkml:trace>
          <inkml:trace contextRef="#ctx0" brushRef="#br0" timeOffset="18703.8453">19525 1304 296 0,'7'-4'7'0,"5"0"14"16,1 3 0-16,7-3-7 15,9-3-13-15,8-2-1 16,6-4-12-16,-1 0-16 15,-6 4-32-15,-9 5-72 16</inkml:trace>
          <inkml:trace contextRef="#ctx0" brushRef="#br0" timeOffset="23930.5638">22765-512 286 0,'-11'-4'12'16,"6"-5"7"-16,1 9 20 15,4 0 8-15,4 0-23 16,4-2-1-16,0 2-3 15,4-3 0-15,8-1-8 16,2-4-3-16,6-1-4 0,0 0-3 16,0 5 0-16,-6-1-2 15,-2 5 0-15,-5 0 1 16,0 8 0-16,-2 2-1 16,3 11 4-16,0 4 0 15,6 6 3-15,1 11-3 16,4 9-1-16,0 4 5 15,4 5-2-15,-3 4 2 16,-3-4-3-16,2-2 2 16,-5-3-2-16,1-9 2 0,-7-7-4 15,-3-8-1-15,-1-12-2 16,-5-10-1-16,-3 0-1 16,-2-9-17-16,-2 0-19 15,0-1-28-15,2-7-52 16,2-1-28-16</inkml:trace>
          <inkml:trace contextRef="#ctx0" brushRef="#br0" timeOffset="24635.0651">23690-975 286 0,'-2'4'20'0,"0"1"-6"15,-6 2 31-15,4 14 1 16,1 2-2-16,2 1-19 15,1 6 1-15,4 4-2 16,4-5-12-16,2 1-9 16,2-8-3-16,0-1-5 0,0-9-9 15,-3-7-9-15,6-1-37 16,0-12-77-16</inkml:trace>
          <inkml:trace contextRef="#ctx0" brushRef="#br0" timeOffset="24801.1893">23666-1263 169 0,'-16'-19'223'0,"5"7"-223"16,7 4 0-16,4 3 0 15,8 5-4-15,7 4-28 16,2 1-71-16</inkml:trace>
          <inkml:trace contextRef="#ctx0" brushRef="#br0" timeOffset="17786.1915">20172-394 259 0,'9'0'15'15,"5"0"9"-15,-5-8 24 16,3 10-17-16,-1-2 0 16,-2 0-14-16,0-2-4 15,-9 6-5-15,1-4 0 16,-2 0 2-16,1 0-6 16,-5 0 1-16,3 0-3 15,0 0 3-15,-2 0-2 16,0 0 0-16,-1 0-3 15,-2-4 0-15,-5-1 0 16,-4-4-2-16,-7 1 2 16,-4 8-1-16,-12 4 0 0,-5-4-1 15,-4 8 2 1,-10 1-1-16,-1 0 1 0,2 5 0 16,3 3 0-16,3 6 1 15,7 0-1-15,6 3 0 16,7 2 1-16,10-4-2 15,8 4 1-15,11-3 0 16,8 1 0-16,8 2 0 16,10-2 0-16,9 0 2 15,11-5-2-15,8 1 1 16,9-5-3-16,-1-6 3 16,-1-2-1-16,-6-4 1 15,-9-1-1-15,-14-4-4 16,-11 5-5-16,-14-2-2 15,-5 1 4-15,-9 1 7 0,-10 3-1 16,-11 5 1-16,-9 1 0 16,-9 7-1-16,-9 3 2 15,-9 7-1-15,-2 2 1 16,-5 4 1-16,-2 2 2 16,8-3-3-16,3 3 3 15,15-7-3-15,10-1 1 16,15-2-2-16,7-4-1 15,16-4 1-15,9 0 3 16,14-7 0-16,15-1 0 16,14-5-3-16,15-8-1 0,14-4-1 15,8-5 2-15,9 0 2 16,6-2 6-16,0 0 4 16,2-1 7-16,1 3-1 15,-2 4-6-15,-10-2-10 16,-13 4 0-16,-19 0-2 15,-22 3 0-15,-21 3-4 16,-15 0 4-16,-7 0 1 16,-2 0-1-16,5-3 1 15,-7-3-1-15,3 6 4 16,2-3-3-16,2-3 1 16,0 3 0-16,0 3 1 15,2-6 1-15,-2 0 3 16,0 3 1-16,-2-3-3 0,0-6 1 15,0-8-5 1,-4 3 1-16,2-8-2 0,-2-2 0 16,0 2-1-16,0 7 0 15,-2 1-2-15,2 6-4 16,0 0-7-16,2 7-27 16,0 1-32-16,-3 3-35 15,-2 3-88-15</inkml:trace>
          <inkml:trace contextRef="#ctx0" brushRef="#br0" timeOffset="22537.5718">21489-394 187 0,'5'-9'49'16,"-1"1"-47"-16,3 7 26 15,-2 10 8-15,-1-4 5 16,3-1-16-16,-3 1-6 15,1-2-1-15,-1-6 6 16,-4 1 1-16,4-5-12 16,-1-2-8-16,-2-4-5 15,-1 1 3-15,0-1-3 16,-4 3-1-16,3 3-10 16,-3 7-34-16,1 9-6 15,3 12-51-15</inkml:trace>
          <inkml:trace contextRef="#ctx0" brushRef="#br0" timeOffset="25520.6953">24262-398 217 0,'19'-9'22'0,"1"0"7"15,8-4-1-15,4 1 2 16,0-2-6-16,5-1-12 16,-5-2 1-16,-6 0 3 15,-5 0 0-15,-3 4 0 16,-9 4-4-16,-6-3-3 16,-6 6-8-16,-2-6-1 15,-6 7 0-15,-8-1-7 16,-2 1-5-16,-8 1 6 15,-3 8-2-15,0-2 1 16,0 7 7-16,-1 4 1 16,8 1 1-16,-2 10 3 0,5 2 2 15,2 5 8-15,8 3-4 16,4 4 2-16,4 1 2 16,5-2-2-16,7-2 0 15,7 0 3-15,5-3-3 16,2 1 1-16,6-6 2 15,4-1-6-15,1-6-5 16,-1 1 2-16,-1-3-7 16,-1-5 0-16,-4-2-3 15,0-6-4-15,1-1-16 16,-2-12-30-16,6-4-32 16,-1-3-45-16</inkml:trace>
          <inkml:trace contextRef="#ctx0" brushRef="#br0" timeOffset="25850.9332">24742-716 361 0,'1'-1'4'15,"6"-7"4"-15,5 3 12 16,11-4 7-16,8-2-15 15,9 0-12-15,3-4-3 16,-5 5-16-16,-3-4-33 16,-9 7-78-16</inkml:trace>
          <inkml:trace contextRef="#ctx0" brushRef="#br0" timeOffset="19333.2918">20149 1456 238 0,'4'-4'64'0,"3"2"-15"16,-3-2 1-16,5 0-16 15,6-6-17-15,5 2-13 16,7-1-4-16,4-4-3 15,0 0-20-15,0 4-42 16,-6-3-71-16</inkml:trace>
          <inkml:trace contextRef="#ctx0" brushRef="#br0" timeOffset="19183.1859">20148 1028 271 0,'13'-13'21'0,"-5"5"-11"15,-4 8 16-15,-4 9 7 16,-1 7-9-16,2 6-8 16,3 4-1-16,6 7 0 15,-5 5-6-15,3 1-3 16,0-2-6-16,0-6-1 16,-1-2-5-16,1 1-15 15,-4-9-18-15,-3-4-20 16,-1 4-16-16,-4-4-44 15</inkml:trace>
        </inkml:traceGroup>
        <inkml:traceGroup>
          <inkml:annotationXML>
            <emma:emma xmlns:emma="http://www.w3.org/2003/04/emma" version="1.0">
              <emma:interpretation id="{67A7ECEA-5DED-440A-A5A5-50DEFD53F91A}" emma:medium="tactile" emma:mode="ink">
                <msink:context xmlns:msink="http://schemas.microsoft.com/ink/2010/main" type="inkWord" rotatedBoundingBox="27435,8050 27853,8530 27511,8828 27093,8348"/>
              </emma:interpretation>
              <emma:one-of disjunction-type="recognition" id="oneOf7">
                <emma:interpretation id="interp35" emma:lang="pt-BR" emma:confidence="0">
                  <emma:literal>R</emma:literal>
                </emma:interpretation>
                <emma:interpretation id="interp36" emma:lang="pt-BR" emma:confidence="0">
                  <emma:literal>r</emma:literal>
                </emma:interpretation>
                <emma:interpretation id="interp37" emma:lang="pt-BR" emma:confidence="0">
                  <emma:literal>n</emma:literal>
                </emma:interpretation>
                <emma:interpretation id="interp38" emma:lang="pt-BR" emma:confidence="0">
                  <emma:literal>1</emma:literal>
                </emma:interpretation>
                <emma:interpretation id="interp39" emma:lang="pt-BR" emma:confidence="0">
                  <emma:literal>A</emma:literal>
                </emma:interpretation>
              </emma:one-of>
            </emma:emma>
          </inkml:annotationXML>
          <inkml:trace contextRef="#ctx0" brushRef="#br0" timeOffset="26459.6185">25421-1028 319 0,'-13'-4'16'15,"-1"4"-15"-15,7 7 29 16,1 3 7-16,0 3-17 16,-6 3-6-16,-2 6-7 15,-4 4-5-15,-5-2-2 16,-1 4-2-16,-4 1-20 15,-2 2-20-15,-2-3-26 16,-3 7-35-16</inkml:trace>
          <inkml:trace contextRef="#ctx0" brushRef="#br0" timeOffset="26257.4734">25057-1196 282 0,'8'-4'5'15,"4"-1"11"-15,1-3 17 16,6 7 1-16,-1-3-7 15,6 0-13-15,3-1-2 16,-2 1 0-16,6-1 1 16,-5 1-6-16,-2 0-2 0,-1 4-1 15,-6 0-2-15,-5 4-2 16,1 5 0-16,1 4 3 16,2 5-1-16,-2 10 2 15,5 5 1-15,-2 11 1 16,2 3-1-16,-1 0 3 15,4-1 0-15,-3-5-6 16,3-9 0-16,-5-3-2 16,-1-11-2-16,-1-6-16 15,-5-7-19-15,-2-9-43 16,0-1-132-16</inkml:trace>
        </inkml:traceGroup>
      </inkml:traceGroup>
      <inkml:traceGroup>
        <inkml:annotationXML>
          <emma:emma xmlns:emma="http://www.w3.org/2003/04/emma" version="1.0">
            <emma:interpretation id="{42279EDA-3F0A-408B-B094-D6B94803421E}" emma:medium="tactile" emma:mode="ink">
              <msink:context xmlns:msink="http://schemas.microsoft.com/ink/2010/main" type="line" rotatedBoundingBox="17692,10403 23585,8876 23834,9836 17941,11363"/>
            </emma:interpretation>
          </emma:emma>
        </inkml:annotationXML>
        <inkml:traceGroup>
          <inkml:annotationXML>
            <emma:emma xmlns:emma="http://www.w3.org/2003/04/emma" version="1.0">
              <emma:interpretation id="{0BCBAE8A-759F-469F-AC2A-D25DD36B085F}" emma:medium="tactile" emma:mode="ink">
                <msink:context xmlns:msink="http://schemas.microsoft.com/ink/2010/main" type="inkWord" rotatedBoundingBox="17724,10754 20528,9388 20907,10168 18104,11533">
                  <msink:destinationLink direction="with" ref="{628DC727-35DC-4865-9DD2-16CE10C54615}"/>
                </msink:context>
              </emma:interpretation>
              <emma:one-of disjunction-type="recognition" id="oneOf8">
                <emma:interpretation id="interp40" emma:lang="pt-BR" emma:confidence="0">
                  <emma:literal>-em.</emma:literal>
                </emma:interpretation>
                <emma:interpretation id="interp41" emma:lang="pt-BR" emma:confidence="0">
                  <emma:literal>-el.</emma:literal>
                </emma:interpretation>
                <emma:interpretation id="interp42" emma:lang="pt-BR" emma:confidence="0">
                  <emma:literal>-e.</emma:literal>
                </emma:interpretation>
                <emma:interpretation id="interp43" emma:lang="pt-BR" emma:confidence="0">
                  <emma:literal>em.</emma:literal>
                </emma:interpretation>
                <emma:interpretation id="interp44" emma:lang="pt-BR" emma:confidence="0">
                  <emma:literal>e.</emma:literal>
                </emma:interpretation>
              </emma:one-of>
            </emma:emma>
          </inkml:annotationXML>
          <inkml:trace contextRef="#ctx0" brushRef="#br0" timeOffset="12703.5754">15657 1603 241 0,'5'-2'18'16,"2"-1"26"-16,-6 3 4 15,4 0 7-15,-1 0-15 16,4 0-10-16,-3-4-4 16,14-1-6-16,8-4-7 15,-2-2-8-15,8-1-3 0,-1 3-2 16,-1 0 0-16,-8 0-5 16,-1 4 0-16,-5 1-6 15,-5 1-5-15,-3 1-4 16,-6-2-21-16,-3 8-29 15,1-2-25-15,-2 1-58 16</inkml:trace>
          <inkml:trace contextRef="#ctx0" brushRef="#br0" timeOffset="13946.4628">16459 1616 219 0,'0'0'37'0,"0"-6"-15"0,0 6 19 16,2 6 6-16,0-6-19 15,2-2-11-15,4-2-1 16,5-3-1-16,9-2-5 16,-2-5-8-16,8-3 7 15,3-3-6-15,0-2 0 16,-3 1-3-16,-4-1 3 15,-7 1-2-15,-5 10 1 16,-11-3-1-16,-1 2 0 16,-5 3 0-16,-3 0-1 15,-9 0 0-15,0 1-1 0,-3 5 0 16,-10 6-2-16,5 1 2 16,-4 5 1-16,1 4 0 15,4 8 0-15,1-3 1 16,6 2 1-16,-1 6-2 15,7-1 7-15,7 5-2 16,4-1 4-16,7 1 0 16,7 0-1-16,0-4 4 15,5-10-6-15,11 5 2 16,-1-7-7-16,9-10 2 16,12-4-3-16,-3-5-19 15,9-12-21-15,-1 0-11 16,-5 3-14-16,-9 0 3 15,-13 1 3-15,-5 3-40 0</inkml:trace>
          <inkml:trace contextRef="#ctx0" brushRef="#br0" timeOffset="14751.0344">16935 727 267 0,'4'-18'2'0,"5"-2"10"15,3 0 13-15,9 2-1 16,3 0-6-16,6 1-6 15,-1 1-2-15,-1 3 2 16,-2 4-2-16,-4 1-3 16,-1 8-2-16,-9 0 3 15,4 4-1-15,-4 9 3 16,6 4 1-16,-2 0 0 16,8 10-2-16,3 0 3 15,1 3-4-15,2 0 2 16,3-3-2-16,1-3-2 0,-5-2-1 15,-3-5-5-15,-2-5 0 16,-4 1-3-16,-6-5-1 16,-5-7-14-16,-1 4-22 15,-5-10-47-15,1 5-16 16</inkml:trace>
          <inkml:trace contextRef="#ctx0" brushRef="#br0" timeOffset="14374.7765">16655 1007 249 0,'0'-1'54'0,"0"-5"-37"15,1 2 16-15,3 4-1 16,3-3 12-16,6 1-18 15,8-2-8-15,4-1-5 0,10-7-9 16,6 7-4-16,-8-4 0 16,1 1-11-16,-9-1-22 15,-5 4-31-15,-7 1-52 16</inkml:trace>
          <inkml:trace contextRef="#ctx0" brushRef="#br0" timeOffset="16695.4175">18546 511 138 0,'5'-9'129'16,"-2"1"-119"-16,-2-1 21 15,-1 8 5-15,0-3 0 0,2 0-18 16,-2 8-11-1,2-4-6-15,0 2 4 0,0 0 1 16,2-1 6-16,-2 3-4 16,4 1-2-16,-2-1 0 15,1 0-1-15,-5-4-2 16,4 4-2-16,-4-4 2 16,1 0-2-16,-1 0-1 15,0 0 0-15,0 0-9 16,0-4-27-16,-1 4-26 15,1 0-53-15</inkml:trace>
        </inkml:traceGroup>
        <inkml:traceGroup>
          <inkml:annotationXML>
            <emma:emma xmlns:emma="http://www.w3.org/2003/04/emma" version="1.0">
              <emma:interpretation id="{2B16DA6C-C7F2-456C-A305-12810C22C916}" emma:medium="tactile" emma:mode="ink">
                <msink:context xmlns:msink="http://schemas.microsoft.com/ink/2010/main" type="inkWord" rotatedBoundingBox="23764,9381 23824,9802 23661,9825 23602,9404"/>
              </emma:interpretation>
              <emma:one-of disjunction-type="recognition" id="oneOf9">
                <emma:interpretation id="interp45" emma:lang="pt-BR" emma:confidence="0">
                  <emma:literal>L</emma:literal>
                </emma:interpretation>
                <emma:interpretation id="interp46" emma:lang="pt-BR" emma:confidence="0">
                  <emma:literal>l</emma:literal>
                </emma:interpretation>
                <emma:interpretation id="interp47" emma:lang="pt-BR" emma:confidence="0">
                  <emma:literal>'</emma:literal>
                </emma:interpretation>
                <emma:interpretation id="interp48" emma:lang="pt-BR" emma:confidence="0">
                  <emma:literal>i</emma:literal>
                </emma:interpretation>
                <emma:interpretation id="interp49" emma:lang="pt-BR" emma:confidence="0">
                  <emma:literal>e</emma:literal>
                </emma:interpretation>
              </emma:one-of>
            </emma:emma>
          </inkml:annotationXML>
          <inkml:trace contextRef="#ctx0" brushRef="#br0" timeOffset="22220.3474">21470 9 160 0,'0'-9'86'15,"0"0"-72"-15,-2 6-1 16,4 6 17-16,-2-3 1 15,0 4-6-15,2 1 4 16,0 0-1-16,2 4-1 16,0 3-6-16,3 9 3 15,-7 5-5-15,-5 1 1 16,-1 10-4-16,-2 1-6 16,0 6-4-16,2-4-4 15,2-4-2-15,8-4-2 16,6-2 1-16,6-8-3 0,7-6-2 15,5-7-12-15,2-9-22 16,2-8-45-16,3-4-42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1:36.5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884FA60-2CE4-4818-834B-39A3F7B2483A}" emma:medium="tactile" emma:mode="ink">
          <msink:context xmlns:msink="http://schemas.microsoft.com/ink/2010/main" type="writingRegion" rotatedBoundingBox="21355,15523 26979,15523 26979,16633 21355,16633"/>
        </emma:interpretation>
      </emma:emma>
    </inkml:annotationXML>
    <inkml:traceGroup>
      <inkml:annotationXML>
        <emma:emma xmlns:emma="http://www.w3.org/2003/04/emma" version="1.0">
          <emma:interpretation id="{C41844F9-313B-4A0F-B07C-B849F461FBB4}" emma:medium="tactile" emma:mode="ink">
            <msink:context xmlns:msink="http://schemas.microsoft.com/ink/2010/main" type="paragraph" rotatedBoundingBox="21355,15523 26979,15523 26979,16633 21355,16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8AE589-44D1-40BB-A08A-630EEF5EAC54}" emma:medium="tactile" emma:mode="ink">
              <msink:context xmlns:msink="http://schemas.microsoft.com/ink/2010/main" type="line" rotatedBoundingBox="21355,15523 26979,15523 26979,16633 21355,16633"/>
            </emma:interpretation>
          </emma:emma>
        </inkml:annotationXML>
        <inkml:traceGroup>
          <inkml:annotationXML>
            <emma:emma xmlns:emma="http://www.w3.org/2003/04/emma" version="1.0">
              <emma:interpretation id="{71E774D3-6882-4F37-81C4-AE164219771E}" emma:medium="tactile" emma:mode="ink">
                <msink:context xmlns:msink="http://schemas.microsoft.com/ink/2010/main" type="inkWord" rotatedBoundingBox="21356,16437 21733,16451 21726,16644 21349,16630">
                  <msink:destinationLink direction="to" ref="{7FF10EA7-4511-40DB-BBF5-105811720E21}"/>
                </msink:context>
              </emma:interpretation>
              <emma:one-of disjunction-type="recognition" id="oneOf0">
                <emma:interpretation id="interp0" emma:lang="pt-BR" emma:confidence="0">
                  <emma:literal>=</emma:literal>
                </emma:interpretation>
                <emma:interpretation id="interp1" emma:lang="pt-BR" emma:confidence="0">
                  <emma:literal>E</emma:literal>
                </emma:interpretation>
                <emma:interpretation id="interp2" emma:lang="pt-BR" emma:confidence="0">
                  <emma:literal>A</emma:literal>
                </emma:interpretation>
                <emma:interpretation id="interp3" emma:lang="pt-BR" emma:confidence="0">
                  <emma:literal>F</emma:literal>
                </emma:interpretation>
                <emma:interpretation id="interp4" emma:lang="pt-BR" emma:confidence="0">
                  <emma:literal>I</emma:literal>
                </emma:interpretation>
              </emma:one-of>
            </emma:emma>
          </inkml:annotationXML>
          <inkml:trace contextRef="#ctx0" brushRef="#br0">19177 7081 131 0,'-6'-5'39'0,"2"5"13"15,3 0-4-15,-2 0-16 16,3 0-5-16,0 0-5 15,-1 0 0-15,1 0 1 16,1 0-5-16,-1 0-1 16,0 0-7-16,0 0-2 15,0 0-3-15,3 0 0 16,8 0 1-16,5 0-2 16,12 0-4-16,11-8 0 15,8 3-2-15,2-3-9 16,-4 3-3-16,-6 1-15 15,-6 0-7-15,-16 4-30 0,-6 4-33 16</inkml:trace>
          <inkml:trace contextRef="#ctx0" brushRef="#br0" timeOffset="213.1516">19235 7214 217 0,'-5'6'77'16,"4"-2"-70"-16,2-3 41 16,8-2 0-16,4-3-17 15,11 0-13-15,11-5-14 0,3 3-4 16,5-3 0-16,-3 4-13 16,1 1-29-16,-8-1-24 15,-3 2-41-15</inkml:trace>
        </inkml:traceGroup>
        <inkml:traceGroup>
          <inkml:annotationXML>
            <emma:emma xmlns:emma="http://www.w3.org/2003/04/emma" version="1.0">
              <emma:interpretation id="{471550C2-2F63-4067-BF77-9E287C2D9A99}" emma:medium="tactile" emma:mode="ink">
                <msink:context xmlns:msink="http://schemas.microsoft.com/ink/2010/main" type="inkWord" rotatedBoundingBox="26977,15522 26979,15978 26556,15980 26555,15523">
                  <msink:destinationLink direction="to" ref="{7FF10EA7-4511-40DB-BBF5-105811720E21}"/>
                </msink:context>
              </emma:interpretation>
              <emma:one-of disjunction-type="recognition" id="oneOf1">
                <emma:interpretation id="interp5" emma:lang="pt-BR" emma:confidence="0">
                  <emma:literal>C</emma:literal>
                </emma:interpretation>
                <emma:interpretation id="interp6" emma:lang="pt-BR" emma:confidence="0">
                  <emma:literal>c</emma:literal>
                </emma:interpretation>
                <emma:interpretation id="interp7" emma:lang="pt-BR" emma:confidence="0">
                  <emma:literal>e</emma:literal>
                </emma:interpretation>
                <emma:interpretation id="interp8" emma:lang="pt-BR" emma:confidence="0">
                  <emma:literal>E</emma:literal>
                </emma:interpretation>
                <emma:interpretation id="interp9" emma:lang="pt-BR" emma:confidence="0">
                  <emma:literal>A</emma:literal>
                </emma:interpretation>
              </emma:one-of>
            </emma:emma>
          </inkml:annotationXML>
          <inkml:trace contextRef="#ctx0" brushRef="#br0" timeOffset="7231.2401">24501 6264 214 0,'-3'0'55'0,"-1"0"-25"16,0 0 17-16,6-4-10 16,0 4-23-16,2 0-2 15,3 0-3-15,7-3-5 16,3-2-1-16,6-3-2 15,1-1 3-15,-2-4-2 16,-2 4 2-16,-4-3 5 16,-8 1 5-16,-1-2 1 15,-7 3-6-15,-7-7-9 16,-5 4-3-16,-4 0 0 16,-7 4-4-16,-2 9 7 15,-4 0 1-15,0 13 1 16,-4 1-1-16,1 11 3 15,4 2-2-15,4 1 2 16,5 10 6-16,7-2 0 0,8 5 6 16,8-3 1-16,8 4-5 15,7-3 0-15,6-1-3 16,6-5-4-16,7-10-2 16,6-6-2-16,7-13-1 15,3-4-22-15,-1-13-35 16,-5-5-46-16,-4-8-82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1:38.38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9EB24A9-4C02-45E0-895C-310DA1840C12}" emma:medium="tactile" emma:mode="ink">
          <msink:context xmlns:msink="http://schemas.microsoft.com/ink/2010/main" type="writingRegion" rotatedBoundingBox="22030,16562 30967,12193 32841,16025 23903,20395"/>
        </emma:interpretation>
      </emma:emma>
    </inkml:annotationXML>
    <inkml:traceGroup>
      <inkml:annotationXML>
        <emma:emma xmlns:emma="http://www.w3.org/2003/04/emma" version="1.0">
          <emma:interpretation id="{1A8BC513-3E60-471B-A318-FAADF6445BD0}" emma:medium="tactile" emma:mode="ink">
            <msink:context xmlns:msink="http://schemas.microsoft.com/ink/2010/main" type="paragraph" rotatedBoundingBox="22030,16562 30967,12193 31674,13638 22736,180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8E9D7C-7513-464A-AB99-3A8F277F474C}" emma:medium="tactile" emma:mode="ink">
              <msink:context xmlns:msink="http://schemas.microsoft.com/ink/2010/main" type="inkBullet" rotatedBoundingBox="22477,17477 22579,17428 22694,17665 22593,17714"/>
            </emma:interpretation>
            <emma:one-of disjunction-type="recognition" id="oneOf0">
              <emma:interpretation id="interp0" emma:lang="pt-BR" emma:confidence="0">
                <emma:literal>•</emma:literal>
              </emma:interpretation>
            </emma:one-of>
          </emma:emma>
        </inkml:annotationXML>
        <inkml:trace contextRef="#ctx0" brushRef="#br0">20387 8022 268 0,'-5'0'4'16,"1"6"16"0,-3 10 19-16,7-3-13 0,0-1 6 15,-1 3-10-15,1 2-3 16,-4 15-8-16,4 2 1 15,0-3-7-15,1-3 0 16,6-1 1-16,5-11-3 16,4-3-3-16,11-12-19 15,2-6-57-15,5-11-76 16</inkml:trace>
      </inkml:traceGroup>
      <inkml:traceGroup>
        <inkml:annotationXML>
          <emma:emma xmlns:emma="http://www.w3.org/2003/04/emma" version="1.0">
            <emma:interpretation id="{22541817-6B66-416C-BB00-5F92824ECDA9}" emma:medium="tactile" emma:mode="ink">
              <msink:context xmlns:msink="http://schemas.microsoft.com/ink/2010/main" type="line" rotatedBoundingBox="22268,16446 30967,12193 31674,13638 22975,17891"/>
            </emma:interpretation>
          </emma:emma>
        </inkml:annotationXML>
        <inkml:traceGroup>
          <inkml:annotationXML>
            <emma:emma xmlns:emma="http://www.w3.org/2003/04/emma" version="1.0">
              <emma:interpretation id="{C68DDD6F-AE47-4D48-B958-C50CB8BA5F91}" emma:medium="tactile" emma:mode="ink">
                <msink:context xmlns:msink="http://schemas.microsoft.com/ink/2010/main" type="inkWord" rotatedBoundingBox="25643,14796 29325,12995 30032,14441 26350,16241"/>
              </emma:interpretation>
              <emma:one-of disjunction-type="recognition" id="oneOf1">
                <emma:interpretation id="interp1" emma:lang="pt-BR" emma:confidence="0">
                  <emma:literal>acólito!</emma:literal>
                </emma:interpretation>
                <emma:interpretation id="interp2" emma:lang="pt-BR" emma:confidence="0">
                  <emma:literal>acotie-lo!</emma:literal>
                </emma:interpretation>
                <emma:interpretation id="interp3" emma:lang="pt-BR" emma:confidence="0">
                  <emma:literal>acotiei-lo!</emma:literal>
                </emma:interpretation>
                <emma:interpretation id="interp4" emma:lang="pt-BR" emma:confidence="0">
                  <emma:literal>acofie-lo!</emma:literal>
                </emma:interpretation>
                <emma:interpretation id="interp5" emma:lang="pt-BR" emma:confidence="0">
                  <emma:literal>acotiara-lo!</emma:literal>
                </emma:interpretation>
              </emma:one-of>
            </emma:emma>
          </inkml:annotationXML>
          <inkml:trace contextRef="#ctx0" brushRef="#br0" timeOffset="-8335.1855">26746 5512 157 0,'0'17'60'16,"1"-2"-8"-16,2-8 4 16,2-2-11-16,2-1-7 15,1-8-9-15,-1-1-6 16,-2-2 2-16,-3-12-10 16,0 4 8-16,-2-2-4 15,-4 3-7-15,-1 1-8 16,1 5-1-16,-6-1-3 15,5 9-6-15,-2 4-8 16,3 1-14-16,-4 4-21 16,3 8-51-16,-2-4-109 15</inkml:trace>
          <inkml:trace contextRef="#ctx0" brushRef="#br0" timeOffset="-8938.6149">25880 5084 190 0,'-14'8'43'16,"5"1"-8"-16,2 0 1 15,10 4-9-15,2 8-3 16,2 0-8-16,5 0 2 16,2 5 1-16,4-1-1 15,0-7-3-15,5-1 3 16,2-8 2-16,2-5-3 0,5-8-8 16,5-9-6-16,-4-1 0 15,0-7-3-15,-3 0 3 16,-8-5-2-16,-6 2-1 15,-5-2-2-15,-10-9-2 16,-5 0-2-16,-8 3 1 16,-9 1 2-16,-8 2-3 15,-3 10-4-15,-8 10 6 16,-5 6 3-16,1 12 0 16,0 3 1-16,3 11-4 15,9 6 1-15,8 2-6 16,12 1-3-16,12 7-9 0,12-4-23 15,12-6-32-15</inkml:trace>
          <inkml:trace contextRef="#ctx0" brushRef="#br0" timeOffset="2624.9036">22082 6746 150 0,'-7'-9'92'16,"4"9"-56"-16,-2-4 24 0,1 4-14 15,0 0-16-15,1 0-11 16,3 0 0-16,0 0-8 16,0 0 2-16,-1 4 2 15,-2 7 4-15,-1 7-1 16,0 3-3-16,3 13-5 15,2 5-7-15,3-2-1 16,3 1-2-16,2-6-4 16,6-8-17-16,0-12-19 15,-2-2-34-15,5-11-28 16,2-12-99-16</inkml:trace>
          <inkml:trace contextRef="#ctx0" brushRef="#br0" timeOffset="2977.1543">22157 6435 242 0,'-12'-32'186'15,"0"13"-162"-15,2 10 25 16,5 5-20-16,1 0-29 16,4 4-10-16,4 8-13 15,3-3-53-15,7 4-121 16</inkml:trace>
          <inkml:trace contextRef="#ctx0" brushRef="#br0" timeOffset="3308.3921">22591 6962 178 0,'-4'-4'57'16,"0"-1"-8"-16,4 2 0 15,0 3-8-15,0 0-12 16,0 0 2-16,2 3-6 16,0-3-7-16,-2 0-5 0,2 0-2 15,-2 5-1-15,0-5-4 16,0 4 1-16,0-4-5 16,0 0 0-16,0 0-1 15,2 5 0-15,2-5-1 16,0 4-2-16,0-2-15 15,4-2-44-15,1 0-55 16</inkml:trace>
          <inkml:trace contextRef="#ctx0" brushRef="#br0" timeOffset="4194.8207">23089 6307 326 0,'-11'0'26'16,"2"0"1"-16,1 0 37 15,5 0-34-15,3 4-15 16,0-4-3-16,4 4 2 16,3-4-5-16,2 0 0 15,9-4-2-15,3 0-3 16,3 2-1-16,5-1-3 15,-4-1 0-15,2 4-1 16,-5 0 0-16,0 9-2 16,4 4 3-16,-2 7 0 0,3 7 1 15,3 12 2 1,1 2-3-16,-2 15 3 0,4-1-1 16,-1 1 2-16,0 6-4 15,-5-10 1-15,-5-1-1 16,-2-13 0-16,-7-12 0 15,-6-7-4-15,-3-14-5 16,0-1-50-16,-1-13-100 16</inkml:trace>
          <inkml:trace contextRef="#ctx0" brushRef="#br0" timeOffset="-9380.9312">25194 4544 181 0,'-15'5'47'16,"3"-5"-15"-16,6 4 23 15,4-4-13-15,2 0-9 16,2 0-3-16,2 0-7 0,2 0-7 15,9-7-2-15,14 2-4 16,20-4 3-16,23-9-4 16,25 6-1-16,24-6-1 15,26-2 1-15,21 2 1 16,13 2-3-16,7 3 5 16,-4 4-4-16,-13 1 0 15,-10-1-4-15,-16-2-2 16,-22 2-1-16,-20-8 1 15,-18 4-1-15,-27-3 0 16,-18 3 1-16,-9-1-1 16,-7 5-2-16,-6 0-10 15,2 0-8-15,0 3-29 0,-1 3-19 16,-3 3-29 0,-7 6-69-16</inkml:trace>
          <inkml:trace contextRef="#ctx0" brushRef="#br0" timeOffset="4444.0001">23488 6562 296 0,'-8'0'32'0,"0"0"-5"16,4-4 17-16,2 8-22 16,0 1 4-16,-2 11 7 15,-10 2-2-15,-4 12-9 16,-6-1-9-16,-5 5-13 16,3-4 0-16,6-6-11 15,6-6-11-15,2-1-23 16,5-12-46-16,7-1-44 15</inkml:trace>
          <inkml:trace contextRef="#ctx0" brushRef="#br0" timeOffset="4661.1529">23817 5819 214 0,'-7'18'21'16,"0"2"22"-16,-4 10 9 0,-1 0-21 15,7 9-7-15,1-6 0 16,8 1-8-16,-3-4-4 16,11-12-5-16,3-7-7 15,7-3 0-15,-1-12-56 16,6-9-94-16</inkml:trace>
          <inkml:trace contextRef="#ctx0" brushRef="#br0" timeOffset="4893.3194">23865 5636 335 0,'-19'-13'40'0,"6"2"-20"0,5 7 6 15,8 4-16 1,4 4-6-16,8 1-4 0,4 5-21 16,4 3-105-16</inkml:trace>
          <inkml:trace contextRef="#ctx0" brushRef="#br0" timeOffset="467.3702">20500 7849 391 0,'-12'-5'53'0,"0"2"-24"0,2-3 23 16,8 3-36-16,4-1-15 16,6 4-1-16,6-5-4 15,5 1-35-15,2 0-65 16,2-1-76-16</inkml:trace>
          <inkml:trace contextRef="#ctx0" brushRef="#br0" timeOffset="489.385">20670 8010 364 0,'2'0'1'15,"2"0"33"-15,6-5-1 16,8-4-28-16,4 3-5 16,6-3-5-16,3 1-19 15,-5 3-29-15,-4 1-39 16,-5 4-100-16</inkml:trace>
          <inkml:trace contextRef="#ctx0" brushRef="#br0" timeOffset="495.3884">20694 8101 235 0,'-12'15'77'0,"4"-10"-45"16,6-1 35-16,10-4-26 15,8-4-23-15,6-1-14 16,9-4-4-16,5 3-26 16,0-3-80-16</inkml:trace>
          <inkml:trace contextRef="#ctx0" brushRef="#br0" timeOffset="1038.7772">21150 7996 228 0,'0'5'23'0,"-3"4"27"16,10 0-3-16,9 0-13 15,7-2-11-15,5 2 0 16,7-9-2-16,8 0-12 16,1-9-4-16,-2-7-4 15,-2-7 2-15,-7-1-1 16,-9-9 1-16,-9 2 3 16,-10-5 5-16,-10-1 2 15,-10 5-4-15,-9-4-3 16,-10 4 3-16,-5 8-1 15,1 11-7-15,-5 13 2 0,2 13-3 16,4 15-6-16,9 9-7 16,8 6-22-16,16 5-46 15,12 2-74-15</inkml:trace>
          <inkml:trace contextRef="#ctx0" brushRef="#br0" timeOffset="5611.8298">24765 5887 276 0,'-11'3'162'15,"4"3"-160"-15,6-6 14 16,5-6 5-16,15-1-21 16,6 3-3-16,5-1-23 15,2-4-59-15,2 1-72 0</inkml:trace>
          <inkml:trace contextRef="#ctx0" brushRef="#br0" timeOffset="5917.0491">25026 5612 340 0,'-8'-9'7'0,"8"0"1"15,0-5 29-15,8 2-21 16,8 0-14-16,7 3 2 16,1 0-2-16,2 5 1 15,2 8-1-15,-4 0-2 0,0 5 2 16,-1 4-2-16,-3 9 5 16,0 7-2-16,2 9 2 15,1 5-1-15,1 7 2 16,4 2-2-16,4-2-4 15,-2 1 0-15,1-8-1 16,-5-14-9-16,-8-3-34 16,-8-13-45-16</inkml:trace>
          <inkml:trace contextRef="#ctx0" brushRef="#br0" timeOffset="6122.1925">25421 5793 274 0,'-23'1'12'0,"2"8"36"16,-3 7 15-16,2 7-26 16,-1 5-10-16,-1 1-4 15,2 2-14-15,4 1-9 16,6-6 0-16,-2 0-8 16,3-4-21-16,2-5-44 15,-6 1-71-15</inkml:trace>
          <inkml:trace contextRef="#ctx0" brushRef="#br0" timeOffset="-481.5991">20829 6371 220 0,'9'-9'68'0,"-5"2"-65"16,0 5 16-16,4-2 2 15,4 10-3-15,4 1 8 16,4 6 0-16,0 5-5 15,3 4 1-15,3 1-5 16,-5 3-6-16,-2-5-2 16,-3 2-6-16,-6-8 0 15,-2-2-2-15,-3-4 2 16,-2-4-1-16,-3-5 2 16,0 0 0-16,-3 0 0 15,2 0 0-15,-6-1-4 16,-4-3-2-16,-8 0-1 15,-9-1 3-15,-8-1 1 0,-4-1-1 16,-6-2 1-16,-5 7-1 16,1-7 1-16,-5 9 0 15,7 5 0-15,-6 1-1 16,5 1 1-16,1 4 0 16,9 2 0-16,1 4-1 15,11 1-1-15,7 2-2 16,11-2 2-16,6 4 0 15,10-2 2-15,13 1 1 16,7 0-2-16,6-4 3 16,9 1-3-16,9-7 0 15,-1-2 0-15,1-2 0 0,-7-1 0 16,-6-2-1-16,-10 1 0 16,-9 3-6-16,-7-3 0 15,-8-1-6-15,-4 5 6 16,-10 0-3-16,-8 7 0 15,-10 10 6-15,-13 3 2 16,-10 5 0-16,-7 5 2 16,-9-2 2-16,-1 5 0 15,2-3 3-15,1-5 3 16,9 5 0-16,11-1-4 16,13-9-4-16,9 1-1 15,14-5 1-15,13 1 0 16,9-12 3-16,21 1 1 0,12-6-4 15,21-9-1-15,16-5-5 16,17-8 3-16,2-6 3 16,10-3 3-16,-2 1 10 15,-1-1-5-15,-11 0-4 16,-8 9-4-16,-17 7 1 16,-22 1-1-16,-15 5 0 15,-13 0 0-15,-11 0 1 16,-8 0 7-16,-5 0 2 15,-2 0 6-15,2 0-7 16,-2 0 2-16,-1-4 0 16,3-1 2-16,1 1-2 0,-3-1-1 15,0-4-2-15,3-2-7 16,3 2 0-16,0-3 0 16,-2-3-2-16,3 2-2 15,0-2-5-15,-1 2-9 16,-2 0-21-16,-5 5-21 15,-1 7-70-15,-9 1-73 16</inkml:trace>
          <inkml:trace contextRef="#ctx0" brushRef="#br0" timeOffset="-8345.1939">26525 4736 349 0,'11'3'2'0,"-3"11"25"15,-4 4 28-15,4 11-17 0,3 12-16 16,1 7-4 0,-3 3-6-16,1-4-5 0,1 0-6 15,-3-10-1-15,-3-3-2 16,2-9-7-16,-6-7-18 15,3-1-24-15,0-5-57 16,0 5-100-16</inkml:trace>
        </inkml:traceGroup>
        <inkml:traceGroup>
          <inkml:annotationXML>
            <emma:emma xmlns:emma="http://www.w3.org/2003/04/emma" version="1.0">
              <emma:interpretation id="{F7A55762-F756-4469-9F45-2AFD0FA9E261}" emma:medium="tactile" emma:mode="ink">
                <msink:context xmlns:msink="http://schemas.microsoft.com/ink/2010/main" type="inkWord" rotatedBoundingBox="30405,13550 31394,13066 31580,13446 30591,13930"/>
              </emma:interpretation>
              <emma:one-of disjunction-type="recognition" id="oneOf2">
                <emma:interpretation id="interp6" emma:lang="pt-BR" emma:confidence="0">
                  <emma:literal>...o</emma:literal>
                </emma:interpretation>
                <emma:interpretation id="interp7" emma:lang="pt-BR" emma:confidence="0">
                  <emma:literal>ao</emma:literal>
                </emma:interpretation>
                <emma:interpretation id="interp8" emma:lang="pt-BR" emma:confidence="0">
                  <emma:literal>"o</emma:literal>
                </emma:interpretation>
                <emma:interpretation id="interp9" emma:lang="pt-BR" emma:confidence="0">
                  <emma:literal>...O</emma:literal>
                </emma:interpretation>
                <emma:interpretation id="interp10" emma:lang="pt-BR" emma:confidence="0">
                  <emma:literal>70</emma:literal>
                </emma:interpretation>
              </emma:one-of>
            </emma:emma>
          </inkml:annotationXML>
          <inkml:trace contextRef="#ctx0" brushRef="#br0" timeOffset="-5463.1436">28953 4078 131 0,'-6'13'33'0,"2"-1"14"16,10 1-8-16,9 4 5 15,1-3-12-15,8-4-7 16,8-1 2-16,7-13-5 16,11-3-1-16,-3-6-11 15,3-9-2-15,-8-7-5 0,-9-1 5 16,-7 0-1-1,-14-5 1-15,-8-2-3 0,-12 1-5 16,-14-1 1-16,-10-1-2 16,-11 8-5-16,-11 6 2 15,-5 10-1-15,-4 14-4 16,2 18-1-16,11 8-11 16,8 12-5-16,13 8-10 15,16 1-12-15,13 3-76 16</inkml:trace>
          <inkml:trace contextRef="#ctx0" brushRef="#br0" timeOffset="-6072.5734">28241 4129 275 0,'13'-4'13'0,"-1"-5"20"16,5 4 12-16,6-3-13 15,4 5-14-15,-2-6-4 16,5 5-9-16,1-5-2 15,-3 4-3-15,-2 1-1 16,-6-1-13-16,-4 5-44 16,-8 0-50-16,-5 9-58 15</inkml:trace>
          <inkml:trace contextRef="#ctx0" brushRef="#br0" timeOffset="-5828.4023">28298 4239 151 0,'-12'9'107'0,"1"-4"-76"16,6-2 21-16,5 0-2 16,8-3-28-16,4-3-7 15,5 3-12-15,10-3-3 16,5-2-14-16,5 1-33 16,7-4-82-16</inkml:trace>
        </inkml:traceGroup>
      </inkml:traceGroup>
    </inkml:traceGroup>
    <inkml:traceGroup>
      <inkml:annotationXML>
        <emma:emma xmlns:emma="http://www.w3.org/2003/04/emma" version="1.0">
          <emma:interpretation id="{06BB118F-FD6F-4FB9-A206-1FEAE659C0C9}" emma:medium="tactile" emma:mode="ink">
            <msink:context xmlns:msink="http://schemas.microsoft.com/ink/2010/main" type="paragraph" rotatedBoundingBox="25421,16460 32030,15256 32267,16561 25659,177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E36DAEE-6443-40C9-BBC6-17255E8C1B7B}" emma:medium="tactile" emma:mode="ink">
              <msink:context xmlns:msink="http://schemas.microsoft.com/ink/2010/main" type="line" rotatedBoundingBox="25421,16460 32030,15256 32267,16561 25659,17765"/>
            </emma:interpretation>
          </emma:emma>
        </inkml:annotationXML>
        <inkml:traceGroup>
          <inkml:annotationXML>
            <emma:emma xmlns:emma="http://www.w3.org/2003/04/emma" version="1.0">
              <emma:interpretation id="{C064844C-996C-447A-A5F2-9FF384D56A11}" emma:medium="tactile" emma:mode="ink">
                <msink:context xmlns:msink="http://schemas.microsoft.com/ink/2010/main" type="inkWord" rotatedBoundingBox="25449,16617 28053,15789 28447,17027 25843,17855"/>
              </emma:interpretation>
              <emma:one-of disjunction-type="recognition" id="oneOf3">
                <emma:interpretation id="interp11" emma:lang="pt-BR" emma:confidence="0">
                  <emma:literal>El...</emma:literal>
                </emma:interpretation>
                <emma:interpretation id="interp12" emma:lang="pt-BR" emma:confidence="0">
                  <emma:literal>í....</emma:literal>
                </emma:interpretation>
                <emma:interpretation id="interp13" emma:lang="pt-BR" emma:confidence="0">
                  <emma:literal>.....</emma:literal>
                </emma:interpretation>
                <emma:interpretation id="interp14" emma:lang="pt-BR" emma:confidence="0">
                  <emma:literal>i!</emma:literal>
                </emma:interpretation>
                <emma:interpretation id="interp15" emma:lang="pt-BR" emma:confidence="0">
                  <emma:literal>ii:</emma:literal>
                </emma:interpretation>
              </emma:one-of>
            </emma:emma>
          </inkml:annotationXML>
          <inkml:trace contextRef="#ctx0" brushRef="#br0" timeOffset="9021.2549">25982 6779 294 0,'-4'-5'58'16,"0"1"-26"-16,0 0 28 15,1-1-21-15,3 5-25 16,3 0-7-16,-2 0 3 16,-1 0-7-16,3 0 0 15,-3 3-2-15,1-1-2 16,2 2 1-16,-2 0-3 0,3-3-22 15,0 7-56 1,0 1-83-16</inkml:trace>
          <inkml:trace contextRef="#ctx0" brushRef="#br0" timeOffset="9957.9209">26796 6451 300 0,'-2'-7'9'15,"0"2"14"-15,2 4 14 0,2 7-20 16,-2 1 5-16,0 7 13 16,-2 12 1-16,-6 10-5 15,-3 4-13-15,-7 6 1 16,2-4-4-16,3 1-6 16,5-4-3-16,4-1-5 15,5-1 4-15,10-2-4 16,5-7 4-16,8 0-4 15,6-8 2-15,6-2-2 16,0-9-1-16,5-1-1 16,-5-8-6-16,0-9-7 0,-5-3-6 15,39-45-8-15,-71 44-29 16,2 2-37-16,-1-2-80 16</inkml:trace>
          <inkml:trace contextRef="#ctx0" brushRef="#br0" timeOffset="10161.0676">26778 6751 72 0,'-12'6'291'16,"4"-2"-278"-16,1-4 17 15,14 0 10-15,9 0-22 16,10-6-10-16,10 2-5 15,12-5-3-15,7 0-2 0,2-10-36 16,-3 3-71-16,-7-4-102 16</inkml:trace>
          <inkml:trace contextRef="#ctx0" brushRef="#br0" timeOffset="10371.2184">26788 6521 302 0,'-18'6'81'16,"3"-6"-52"-16,7 3 21 0,8-3-14 16,11-3-27-1,8-3-2-15,8-3-3 0,9 0 1 16,7-9-4-16,5 6-1 16,-2-5-1-16,1 0-14 15,-6 3-28-15,-12 1-32 16,-6 7-56-16</inkml:trace>
          <inkml:trace contextRef="#ctx0" brushRef="#br0" timeOffset="10807.5323">27569 6264 269 0,'-19'2'5'15,"0"1"36"-15,3 6 7 16,4 9-13-16,-4 2-2 16,-2 13-2-16,1 2-6 15,-3 11-3-15,-2 2-5 0,6 6-2 16,4 6-5-16,3 3-6 16,9 10 3-16,4-2-2 15,5 1-2-15,7-2 1 16,7-8-3-1,1-6 4-15,4-15-4 0,1-6-1 16,-1-10-8-16,-1-11-16 16,-6-10-20-16,0-4-50 15,-4-4-105-15</inkml:trace>
          <inkml:trace contextRef="#ctx0" brushRef="#br0" timeOffset="11370.5949">27967 6435 343 0,'-9'0'14'0,"-2"0"-13"16,3 3 48-16,4 10-9 0,-2 9-9 15,-4 13-2-15,-4 2-6 16,-5 10-9-16,-2 1-5 16,-7 1-6-16,-3-1-2 15,1-6 0-15,2 4-2 16,1-4 0-16,5-6-2 16,8-7-5-16,6-8-10 15,4-3-21-15,8-13-24 16,4 1-41-16</inkml:trace>
          <inkml:trace contextRef="#ctx0" brushRef="#br0" timeOffset="11099.9835">27639 6587 355 0,'0'-7'15'16,"4"1"-15"-16,4 3 39 15,12 3-10-15,8 5 3 16,9 6-3-16,0 7-5 15,6 5-13-15,-1 0-4 16,-1 11-1-16,-3-3-3 16,-5 4-1-16,-4-3-1 15,-2-7-2-15,-3 1 1 0,-6-9-3 16,-2-3-15-16,-4-8-22 16,0-2-29-16,-1-12-50 15</inkml:trace>
        </inkml:traceGroup>
        <inkml:traceGroup>
          <inkml:annotationXML>
            <emma:emma xmlns:emma="http://www.w3.org/2003/04/emma" version="1.0">
              <emma:interpretation id="{F6DF0C2F-0A61-44E1-B185-3F540386357C}" emma:medium="tactile" emma:mode="ink">
                <msink:context xmlns:msink="http://schemas.microsoft.com/ink/2010/main" type="inkWord" rotatedBoundingBox="28838,15838 31003,15443 31183,16427 29017,16821"/>
              </emma:interpretation>
              <emma:one-of disjunction-type="recognition" id="oneOf4">
                <emma:interpretation id="interp16" emma:lang="pt-BR" emma:confidence="0">
                  <emma:literal>Ele-a</emma:literal>
                </emma:interpretation>
                <emma:interpretation id="interp17" emma:lang="pt-BR" emma:confidence="0">
                  <emma:literal>E (27-7</emma:literal>
                </emma:interpretation>
                <emma:interpretation id="interp18" emma:lang="pt-BR" emma:confidence="0">
                  <emma:literal>Elx). 7</emma:literal>
                </emma:interpretation>
                <emma:interpretation id="interp19" emma:lang="pt-BR" emma:confidence="0">
                  <emma:literal>E 1x5-7</emma:literal>
                </emma:interpretation>
                <emma:interpretation id="interp20" emma:lang="pt-BR" emma:confidence="0">
                  <emma:literal>Ele 7</emma:literal>
                </emma:interpretation>
              </emma:one-of>
            </emma:emma>
          </inkml:annotationXML>
          <inkml:trace contextRef="#ctx0" brushRef="#br0" timeOffset="6876.732">23283 7205 124 0,'-8'0'184'15,"-1"2"-155"-15,3 2 37 16,4-4-16-16,2 3-31 16,2-1-5-16,4-4-5 15,7-1-2-15,8-1-1 16,14 2-2-16,15-11-1 16,17-1 0-16,18-7 5 15,17 1 1-15,15-7 11 16,16 4-7-16,14-5-3 15,10 2-4-15,-1 1-2 16,-5 6-2-16,-11 1-2 0,-18 5 1 16,-21 4-1-16,-20 1 0 15,-19-1 1-15,-15 0-3 16,-15 5 2-16,-10-5-2 16,-4 0-6-16,-2 2-11 15,-4 1-13-15,0-2-26 16,-6 4-69-16,-2 8-128 15</inkml:trace>
          <inkml:trace contextRef="#ctx0" brushRef="#br0" timeOffset="7311.038">23846 7734 310 0,'7'-13'5'16,"4"0"24"-16,-3 6 7 16,4-2-24-16,-3 5-6 15,-1 4 6-15,-2 4 3 16,-2 1 3-16,0 8-4 16,-2 3 2-16,-2 6-3 15,-2 6-4-15,0 2-1 16,2-1-2-16,0-2 1 15,4 5-4-15,5-5 1 16,3-6-3-16,4 1-1 16,4-9 0-16,3-7-22 15,2-8-45-15,4-6-63 0</inkml:trace>
          <inkml:trace contextRef="#ctx0" brushRef="#br0" timeOffset="7483.1656">24067 7467 388 0,'-12'-17'45'0,"1"8"7"0,1 4-17 16,10-1-24-16,2 6-11 16,1 2-10-16,2-2-14 0,6 9-73 15,5-1-159 1</inkml:trace>
          <inkml:trace contextRef="#ctx0" brushRef="#br0" timeOffset="8204.6888">24559 8158 232 0,'-3'0'60'0,"2"-3"-3"16,1 3-1-16,1-4-24 0,-1 4-16 16,0 0 0-1,3-4-6-15,-3 8-6 0,0-4 2 16,0 0-4-16,0 0-2 16,-3 0 0-16,6 0-1 15,-2 0 2-15,3 4-1 16,0-4 0-16,3-4 0 15,1 4 0-15,-2-5 0 16,0 1 0-16,-3 0 0 16,1 0 0-16,-4 3-5 15,-1 1-6-15,-5 0-16 16,0 0-30-16,-2 0-57 16</inkml:trace>
          <inkml:trace contextRef="#ctx0" brushRef="#br0" timeOffset="7802.3872">24494 7394 302 0,'6'-9'59'16,"-2"2"-43"-16,-4 2 19 0,1 5-7 15,2 9-4 1,4 8 1-16,-3 7 5 0,1 7-11 16,-1 7-4-16,-1 3-10 15,-2-2-2-15,-1-1-1 16,3-2-1-16,1-3-1 15,0-4-1-15,4-3 0 16,0-4-11-16,1-7-18 16,-2-1-41-16,-1-2-75 15</inkml:trace>
          <inkml:trace contextRef="#ctx0" brushRef="#br0" timeOffset="9230.4041">25959 7119 249 0,'-1'9'60'0,"-2"-6"-21"16,3-3 37-16,7-8-23 16,-2 4-29-16,2-5-5 0,-2-1-5 15,-2 6-7 1,-2 0-7-16,-1 4-7 0,0 4-22 16,0 0-31-16,3 1-25 15,1 0-91-15</inkml:trace>
          <inkml:trace contextRef="#ctx0" brushRef="#br0" timeOffset="11706.7674">28068 6287 341 0,'15'-4'2'16,"2"4"16"-16,7 7 23 16,9 8-12-16,3 9 5 15,0 14-6-15,-3 7-4 16,-5 8-7-16,-4 9-4 16,-9 3-2-16,-10 6 0 15,-6 3 0-15,-10-3-6 0,-8 6 2 16,-2-9-4-1,-1-8-1-15,2-10 2 0,0-12-4 16,5-11 1-16,3-7-1 16,8-11 0-16,0 0-10 15,4-9-20-15,1 0-38 16,2-6-60-16,-3 3-159 16</inkml:trace>
          <inkml:trace contextRef="#ctx0" brushRef="#br0" timeOffset="17179.6607">28568 6894 237 0,'-16'3'43'16,"4"-3"-9"-16,8-3 22 16,8-2-19-16,7 4-16 15,8-2 0-15,5-2-3 16,7 5-2-16,1-5-12 15,-2 5-4-15,-4-4 0 16,-1 4-10-16,-4 0-16 16,-1 0-36-16,-1 0-64 15</inkml:trace>
          <inkml:trace contextRef="#ctx0" brushRef="#br0" timeOffset="16926.4759">28618 6719 221 0,'-5'-5'35'0,"1"-6"-18"0,-1 6 38 16,5 1-18-16,0 0-18 15,0 3-4-15,-2 1 6 16,4 0-9-16,0 0-2 16,-2 1-1-16,4-1-1 15,-1-1-1-15,1 2-3 16,1-1 5-16,3 0-2 16,7 4 2-16,5-4-5 15,6 0-1-15,9-5-3 16,2 1-2-16,4 0-2 15,-5-5-4-15,-4 1-3 0,-9 4-8 16,-5-1-3-16,-10 1-18 16,-6 4-47-16,-4 4-7 15</inkml:trace>
          <inkml:trace contextRef="#ctx0" brushRef="#br0" timeOffset="17705.0307">29385 6376 362 0,'-9'-9'25'0,"1"-3"-25"15,4 3 47 1,2 5-14-16,6 2-17 0,0-1-11 16,4-1-3-16,8 0 0 15,4-1-1-15,10-3 1 16,1 3-1-16,4-1 4 15,-2 3-5-15,-2-1 1 16,-3 2 0-16,-6 4 0 16,1 5-1-16,-3 3 0 15,0 4 5-15,2 12-3 16,5 3 4-16,1 8-6 16,0 11 3-16,2 4-1 15,-2-2 1-15,-1 1-2 16,-3 3-1-16,-2-6 3 15,-2-2-1-15,-3-4 2 0,2-7-4 16,-3-11 1-16,-4-6-1 16,-1-4 0-16,-3-7-6 15,-4-3-4-15,-4 1-14 16,0-5-40-16,2 0-52 16</inkml:trace>
          <inkml:trace contextRef="#ctx0" brushRef="#br0" timeOffset="17981.2362">29800 6635 350 0,'-11'-9'15'16,"6"5"-5"-16,-2 0 36 15,3 8-23-15,-5 5 2 16,-7 10 10-16,-9 7-11 15,-7 8 0-15,0 2-9 16,1-3-1-16,5 0-8 16,6-11-2-16,8-5-2 15,2-6-1-15,6-6-1 16,2-5-2-16,4 0-18 0,-2 0-24 16,2-2-22-16,2-1-48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28:06.67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E368692-28E3-4894-B194-062D41B806DC}" emma:medium="tactile" emma:mode="ink">
          <msink:context xmlns:msink="http://schemas.microsoft.com/ink/2010/main" type="inkDrawing" rotatedBoundingBox="18626,2249 23296,1993 23303,2110 18632,2366" semanticType="underline" shapeName="Other">
            <msink:sourceLink direction="with" ref="{D5757411-6EED-4CFF-BFC4-1B7ED23059F8}"/>
          </msink:context>
        </emma:interpretation>
      </emma:emma>
    </inkml:annotationXML>
    <inkml:trace contextRef="#ctx0" brushRef="#br0">4 288 157 0,'-1'-10'26'0,"-2"0"9"0,6 6-3 16,1-2-9-16,-3 3-5 15,8 0-4-15,-1 1-7 16,2 2 2-16,4 0 1 15,3 2-3-15,9 1-5 16,-1 0 3-16,12 3-2 16,6-2-2-16,11 1-1 15,9-2 0-15,11 3 0 16,10-3 0-16,9 0 0 16,14 0 1-16,-4 2 0 0,10-5-1 15,4 3 1 1,4-3-1-16,1-3 1 0,8-2-1 15,0-1 0 1,2-1 2-16,-3-1-1 0,-3 2 1 16,-5 0-2-16,-4-2 2 15,2 1-2-15,-4-2 1 16,4 0 0-16,4-2 1 16,11-3 3-16,0 4-2 15,9 0 3-15,5-3 4 16,1 3-3-16,-4-1-5 15,-6 2 1-15,-9 0-2 16,-9 3 1-16,-5-4-1 16,-7 1 0-16,-4-2 3 15,-11-1-1-15,-5 3 1 0,-10-2-2 16,-16-1 4-16,-9 3-2 16,-12 0 2-16,-13 0-2 15,-7 0 1-15,-13 6-3 16,-2-1-2-16,-7 2 0 15,-3 0 0-15,-1 1-1 16,3-2-17-16,1 2-11 16,4 2-21-16,0 3-52 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2:09.73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902E6AE-C6D0-42B2-846B-8365908238FC}" emma:medium="tactile" emma:mode="ink">
          <msink:context xmlns:msink="http://schemas.microsoft.com/ink/2010/main" type="inkDrawing" rotatedBoundingBox="5051,14428 7428,14103 7434,14147 5057,14473" semanticType="callout" shapeName="Other">
            <msink:sourceLink direction="with" ref="{7C2AD4CE-449D-44E1-9E4C-CA67057AF1D5}"/>
            <msink:sourceLink direction="with" ref="{549F0DF6-1A29-4248-8064-9CBA931A9C68}"/>
          </msink:context>
        </emma:interpretation>
      </emma:emma>
    </inkml:annotationXML>
    <inkml:trace contextRef="#ctx0" brushRef="#br0">0 312 214 0,'4'4'13'0,"4"-4"39"15,12-4-11-15,19 3-17 16,15-3-2-16,25-9-3 16,26-4 2-16,31-8-5 15,28-5 4-15,15 1-1 0,5-5 3 16,3 3 0-1,-4 5-1-15,-11 2-5 0,-13 7-3 16,-6 3-4-16,-17 1-4 16,-15 2-2-16,-26 6-3 15,-15 1-1-15,-25-1-9 16,-20 5-17-16,-15-5-34 16,-9 2-120-16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2:10.40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6C70741-E902-45CB-97DE-F9D78046A106}" emma:medium="tactile" emma:mode="ink">
          <msink:context xmlns:msink="http://schemas.microsoft.com/ink/2010/main" type="writingRegion" rotatedBoundingBox="5108,15202 8896,13376 9321,14257 5532,16082"/>
        </emma:interpretation>
      </emma:emma>
    </inkml:annotationXML>
    <inkml:traceGroup>
      <inkml:annotationXML>
        <emma:emma xmlns:emma="http://www.w3.org/2003/04/emma" version="1.0">
          <emma:interpretation id="{BA78F2D5-8F7F-451A-B14A-239BD82BA201}" emma:medium="tactile" emma:mode="ink">
            <msink:context xmlns:msink="http://schemas.microsoft.com/ink/2010/main" type="paragraph" rotatedBoundingBox="5108,15202 8896,13376 9321,14257 5532,160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19C3AA-3424-4562-8165-3A96A6B75F97}" emma:medium="tactile" emma:mode="ink">
              <msink:context xmlns:msink="http://schemas.microsoft.com/ink/2010/main" type="line" rotatedBoundingBox="5108,15202 8896,13376 9321,14257 5532,16082"/>
            </emma:interpretation>
          </emma:emma>
        </inkml:annotationXML>
        <inkml:traceGroup>
          <inkml:annotationXML>
            <emma:emma xmlns:emma="http://www.w3.org/2003/04/emma" version="1.0">
              <emma:interpretation id="{7C2AD4CE-449D-44E1-9E4C-CA67057AF1D5}" emma:medium="tactile" emma:mode="ink">
                <msink:context xmlns:msink="http://schemas.microsoft.com/ink/2010/main" type="inkWord" rotatedBoundingBox="5108,15202 8896,13376 9321,14257 5532,16082">
                  <msink:destinationLink direction="with" ref="{0902E6AE-C6D0-42B2-846B-8365908238FC}"/>
                  <msink:destinationLink direction="with" ref="{AB76D2BB-6D40-4EEF-8E23-42D33356AD3F}"/>
                  <msink:destinationLink direction="with" ref="{967746CF-342D-4523-924A-82D0E30C0738}"/>
                </msink:context>
              </emma:interpretation>
              <emma:one-of disjunction-type="recognition" id="oneOf0">
                <emma:interpretation id="interp0" emma:lang="pt-BR" emma:confidence="0">
                  <emma:literal>1-e-7.7</emma:literal>
                </emma:interpretation>
                <emma:interpretation id="interp1" emma:lang="pt-BR" emma:confidence="0">
                  <emma:literal>1-0-7-7</emma:literal>
                </emma:interpretation>
                <emma:interpretation id="interp2" emma:lang="pt-BR" emma:confidence="0">
                  <emma:literal>1-0-1-7</emma:literal>
                </emma:interpretation>
                <emma:interpretation id="interp3" emma:lang="pt-BR" emma:confidence="0">
                  <emma:literal>1-9-7-7</emma:literal>
                </emma:interpretation>
                <emma:interpretation id="interp4" emma:lang="pt-BR" emma:confidence="0">
                  <emma:literal>1-6-7-7</emma:literal>
                </emma:interpretation>
              </emma:one-of>
            </emma:emma>
          </inkml:annotationXML>
          <inkml:trace contextRef="#ctx0" brushRef="#br0">0 282 157 0,'8'-4'86'0,"7"-8"-81"16,-7-3 1-16,8-4 12 15,0-7-3-15,-7 0 3 16,4-3 5-16,-9 2 7 15,0 3-1-15,0-2-8 0,-4 4-7 16,-4 1-4 0,0 6-2-16,4 6 2 0,-4 2-7 15,4 7-3-15,0 0-2 16,4 7 2-16,-4 4 6 16,4 12 4-16,0 6 0 15,0 13 3-15,4 10 1 16,0 7-3-16,0 0 1 15,-3 4-10-15,5-8 2 16,-6-7-4-16,0-11 1 16,0-6-1-16,0-9-1 15,0-10-1-15,0-3-5 16,-4-9-8-16,4 0-19 16,0-9-45-16,3 0-72 15</inkml:trace>
          <inkml:trace contextRef="#ctx0" brushRef="#br0" timeOffset="26.0159">464 232 334 0,'4'0'42'15,"0"0"-22"-15,4-7 35 16,6 1-19-16,2 2-18 15,8-1-13-15,3 1-2 16,1-5-3-16,2 5-5 0,-6-1-20 16,-4 1-28-16,-1 0-39 15,-7 1-110-15</inkml:trace>
          <inkml:trace contextRef="#ctx0" brushRef="#br0" timeOffset="156.1085">1037 266 305 0,'-4'9'3'16,"4"-6"28"-16,0-3 1 0,8 0-18 15,8-5-7-15,3-2-2 16,8-7-3-16,5-4 0 16,-1 3-1-16,-4-7-1 15,-4 0 0-15,-3-2 3 16,-8 10 3-16,-8-5-1 16,-4 1-4-16,-8 4-1 15,-8 2-6-15,-4 3 0 16,-7-3-4-16,0 11 7 15,-4 2 3-15,3 7 1 16,1 5 2-16,0 4 2 0,4 10 3 16,7 1 5-1,4 1 5-15,4 10 6 0,8-1 2 16,4 5-2-16,8-4-9 16,4 2-1-16,7-7-3 15,5-3-4-15,2-5-2 16,6-11-3-16,6-5-2 15,1-7-7-15,-3-11-19 32,2-5-36-32,-3-3-28 0,-6-6-40 0</inkml:trace>
          <inkml:trace contextRef="#ctx0" brushRef="#br0" timeOffset="668.4739">1244-186 447 0,'-16'5'22'15,"4"-1"-13"-15,8-11 9 16,8-3 6-16,12 1-13 0,13-4-9 16,4 2-2-16,2-2-8 15,1 4-38-15,-2-4-100 16</inkml:trace>
          <inkml:trace contextRef="#ctx0" brushRef="#br0" timeOffset="1142.8157">1875-406 287 0,'-16'-4'12'16,"3"4"11"-16,4 8 33 15,1 1-18-15,0 13-15 16,-8 11-3-16,-3 5-5 16,-9 5-10-16,-2 2-5 15,-2-1-4-15,1-6-16 16,7-6-30-16,-1-4-53 16</inkml:trace>
          <inkml:trace contextRef="#ctx0" brushRef="#br0" timeOffset="770.5453">1558-465 263 0,'-4'-17'28'16,"8"-1"-23"-16,5-2 39 15,7-2-12-15,9 7-13 0,4 0-7 16,-1 3-2-16,-1 0-4 15,1 10-1-15,-6 8 0 16,-2-3 0-16,4 15 6 16,-1 5-1-16,-3 5-1 15,5 6-3-15,4 9 1 16,-4-2-3-16,9 2-2 16,-5-5 1-16,0-4-3 15,-8-8 0-15,1-5-4 16,-10-12-7-16,-8-5-21 15,-1-4-59-15,1-4-103 0</inkml:trace>
          <inkml:trace contextRef="#ctx0" brushRef="#br0" timeOffset="1658.1828">2858-919 235 0,'-2'-5'19'15,"0"5"12"-15,0-4 16 16,2 4-21-16,2 0-14 15,-4 0 1-15,4 4 2 16,0 0 3-16,0 1 4 0,4 4 3 16,-1 4-5-16,3-2-10 15,-4-3 1-15,4 1-3 16,-4-5-1-16,0-3-2 16,-4-1 2-16,0 0-2 15,0-1 0-15,-4 1-2 16,4-4-2-16,0 0-1 15,-4-1 0-15,0-3-4 16,0 8-8-16,4-5-19 16,-4 5-46-16,4 5-38 15</inkml:trace>
          <inkml:trace contextRef="#ctx0" brushRef="#br0" timeOffset="2282.6225">3306-1518 282 0,'-4'-9'3'0,"4"-8"12"16,4 3 14-16,14-1-10 15,7-2-1-15,3-1-1 16,2 1 4-16,2 1 0 16,3 2-5-16,-11 2-6 0,-2 6-3 15,-2 0 0 1,-4 3-3-16,0 3-3 0,3 0-1 15,1 6 2-15,1 2 0 16,8 5 0-16,-4 8 4 16,9 10 0-16,-1 10 6 15,4 7-3-15,2 12 0 16,-4 11-1-16,0-3-2 16,-3 3-2-16,-2-6-2 15,-4-7 1-15,-5-10-3 16,-1-8 1-16,-8-8-1 15,-3-6 0-15,0-10-2 0,-5-7-2 16,0-4-5 0,0-5-16-16,-8-1-52 0,4-7-68 15</inkml:trace>
          <inkml:trace contextRef="#ctx0" brushRef="#br0" timeOffset="2559.818">3829-1255 335 0,'-18'0'39'0,"6"8"-38"15,3 1 40-15,1 3 9 16,0 10-21-16,-8 3-7 16,-5 9-6-16,4-5-12 15,-10 6-4-15,-1-2 0 0,-1-1-8 16,4-5-20-16,1-4-24 15,2-2-49-15,13-8-72 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2:13.5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B76D2BB-6D40-4EEF-8E23-42D33356AD3F}" emma:medium="tactile" emma:mode="ink">
          <msink:context xmlns:msink="http://schemas.microsoft.com/ink/2010/main" type="inkDrawing" rotatedBoundingBox="9617,15938 11155,13410 11200,13436 9661,15964" semanticType="callout" shapeName="Other">
            <msink:sourceLink direction="with" ref="{2F04F1A8-7072-4C3B-A00D-BA5F60C46D72}"/>
            <msink:sourceLink direction="with" ref="{7C2AD4CE-449D-44E1-9E4C-CA67057AF1D5}"/>
          </msink:context>
        </emma:interpretation>
      </emma:emma>
    </inkml:annotationXML>
    <inkml:trace contextRef="#ctx0" brushRef="#br0">1494-1 213 0,'5'-9'6'0,"-5"12"21"0,-9 23 29 15,-11 25-13-15,-17 33-2 16,-23 36-14-16,-23 37-10 16,-29 29-8-16,-25 22-4 15,-19 26-4-15,-3 4 0 16,-2 8 0-16,9-12-2 15,24-20 1-15,19-32-1 16,30-38-7-16,21-38-18 16,28-33-32-16,21-27-51 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2:13.84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67746CF-342D-4523-924A-82D0E30C0738}" emma:medium="tactile" emma:mode="ink">
          <msink:context xmlns:msink="http://schemas.microsoft.com/ink/2010/main" type="inkDrawing" rotatedBoundingBox="9939,16246 11294,13754 11423,13825 10067,16316" semanticType="callout" shapeName="Other">
            <msink:sourceLink direction="with" ref="{2F04F1A8-7072-4C3B-A00D-BA5F60C46D72}"/>
            <msink:sourceLink direction="with" ref="{7C2AD4CE-449D-44E1-9E4C-CA67057AF1D5}"/>
          </msink:context>
        </emma:interpretation>
      </emma:emma>
    </inkml:annotationXML>
    <inkml:trace contextRef="#ctx0" brushRef="#br0">1397 0 318 0,'-66'64'19'16,"-15"26"-7"-16,-10 16 11 15,-10 13 9-15,11 16-1 16,-7 22-8-16,-4 18-6 15,3 11-8-15,-3 19-4 16,-7 11-5-16,6-4 1 0,7-11-2 16,8-24 2-1,16-36-1-15,19-28 0 0,20-35-3 16,14-31-18-16,10-15-55 16,9-18-91-16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4:17.0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A97D26F-9C02-4BCC-A6B2-6118E712CB5E}" emma:medium="tactile" emma:mode="ink">
          <msink:context xmlns:msink="http://schemas.microsoft.com/ink/2010/main" type="writingRegion" rotatedBoundingBox="1117,1009 31295,243 31748,18091 1571,18857"/>
        </emma:interpretation>
      </emma:emma>
    </inkml:annotationXML>
    <inkml:traceGroup>
      <inkml:annotationXML>
        <emma:emma xmlns:emma="http://www.w3.org/2003/04/emma" version="1.0">
          <emma:interpretation id="{A7D6EFAD-DFF8-4956-860A-2B120C417AB7}" emma:medium="tactile" emma:mode="ink">
            <msink:context xmlns:msink="http://schemas.microsoft.com/ink/2010/main" type="paragraph" rotatedBoundingBox="1138,1001 18917,974 18920,2438 1140,2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FD0A4E-1F5E-43DD-B121-DA451C55B19A}" emma:medium="tactile" emma:mode="ink">
              <msink:context xmlns:msink="http://schemas.microsoft.com/ink/2010/main" type="inkBullet" rotatedBoundingBox="1138,1001 1989,1000 1991,2385 1140,2386"/>
            </emma:interpretation>
            <emma:one-of disjunction-type="recognition" id="oneOf0">
              <emma:interpretation id="interp0" emma:lang="pt-BR" emma:confidence="0">
                <emma:literal>27</emma:literal>
              </emma:interpretation>
              <emma:interpretation id="interp1" emma:lang="pt-BR" emma:confidence="0">
                <emma:literal>23</emma:literal>
              </emma:interpretation>
              <emma:interpretation id="interp2" emma:lang="pt-BR" emma:confidence="0">
                <emma:literal>2</emma:literal>
              </emma:interpretation>
              <emma:interpretation id="interp3" emma:lang="pt-BR" emma:confidence="0">
                <emma:literal>37</emma:literal>
              </emma:interpretation>
              <emma:interpretation id="interp4" emma:lang="pt-BR" emma:confidence="0">
                <emma:literal>Ir)</emma:literal>
              </emma:interpretation>
            </emma:one-of>
          </emma:emma>
        </inkml:annotationXML>
        <inkml:trace contextRef="#ctx0" brushRef="#br0">142 92 100 0,'8'-18'9'0,"8"-3"12"16,7 0 20-16,5 7-8 15,2 2-9-15,2 6-9 0,-1 6-9 16,-3 9-4-16,-6 10 13 16,-6 14-5-16,-12 7-7 15,-8 6 4-15,-8 5-2 16,-14 4 0-16,-6-4-4 16,-7-2 0-16,-3-6 0 15,2-3 1 1,-3-8-2-16,5-6 4 0,6-9-1 15,5-7 2-15,7-7-2 16,4-7-3-16,8-9-3 16,4-5 3-16,8-4 0 15,4 1 1-15,4 1-1 16,8 5 1-16,-1 9 3 0,1 12 6 16,4 9-1-16,-2 12 2 15,-2 7 1-15,4 8-1 16,-1-1-2-16,-3-1-3 15,-4-7-5-15,6-10 2 16,-2-9-3-16,11-14-13 16,5-11-92-16</inkml:trace>
        <inkml:trace contextRef="#ctx0" brushRef="#br0" timeOffset="3821.0086">287-340 278 0,'4'-19'16'15,"7"2"-14"-15,1 5 25 16,12 12-14-16,6 9 7 15,10 16 9-15,7 12-18 16,3 19-2-16,5 12-2 16,-1 16-6-16,-3 10 4 15,-1 3 0-15,-6 0-5 16,-10-1-1-16,-6 1 1 0,-9-5 5 16,-11 0-5-16,-12-9 1 15,-4-15 1-15,-15-7-2 16,-1-11 3-16,-2-7-1 15,-2-8-2-15,1-8-8 16,7-2-16-16,5-5-23 16,3-5-27-16,8-1-64 15</inkml:trace>
      </inkml:traceGroup>
      <inkml:traceGroup>
        <inkml:annotationXML>
          <emma:emma xmlns:emma="http://www.w3.org/2003/04/emma" version="1.0">
            <emma:interpretation id="{F965EE96-2325-4CDE-B298-A2BA91864347}" emma:medium="tactile" emma:mode="ink">
              <msink:context xmlns:msink="http://schemas.microsoft.com/ink/2010/main" type="line" rotatedBoundingBox="2777,1163 18918,1139 18920,2438 2779,2462"/>
            </emma:interpretation>
          </emma:emma>
        </inkml:annotationXML>
        <inkml:traceGroup>
          <inkml:annotationXML>
            <emma:emma xmlns:emma="http://www.w3.org/2003/04/emma" version="1.0">
              <emma:interpretation id="{E019EA88-AA55-4F48-B00F-F08CE539C3B4}" emma:medium="tactile" emma:mode="ink">
                <msink:context xmlns:msink="http://schemas.microsoft.com/ink/2010/main" type="inkWord" rotatedBoundingBox="2778,1496 3705,1495 3706,2141 2779,2143"/>
              </emma:interpretation>
              <emma:one-of disjunction-type="recognition" id="oneOf1">
                <emma:interpretation id="interp5" emma:lang="pt-BR" emma:confidence="0">
                  <emma:literal>11:</emma:literal>
                </emma:interpretation>
                <emma:interpretation id="interp6" emma:lang="pt-BR" emma:confidence="0">
                  <emma:literal>xi</emma:literal>
                </emma:interpretation>
                <emma:interpretation id="interp7" emma:lang="pt-BR" emma:confidence="0">
                  <emma:literal>x.</emma:literal>
                </emma:interpretation>
                <emma:interpretation id="interp8" emma:lang="pt-BR" emma:confidence="0">
                  <emma:literal>X:</emma:literal>
                </emma:interpretation>
                <emma:interpretation id="interp9" emma:lang="pt-BR" emma:confidence="0">
                  <emma:literal>x:</emma:literal>
                </emma:interpretation>
              </emma:one-of>
            </emma:emma>
          </inkml:annotationXML>
          <inkml:trace contextRef="#ctx0" brushRef="#br0" timeOffset="3844.019">1963 116 289 0,'0'-6'0'0,"-4"3"6"15,-5 7-6-15,7 10 26 16,2 8-1-16,-8 10-1 16,-4 5 0-16,-4 9-4 15,-6 1-11-15,-6 6-1 0,-3 2-3 16,-1 1-4-16,-2-4 2 16,2-3-2-16,1-9-1 15,11-6 1-15,1-7-2 16,4-4 1-16,7-5-4 15,4-3-12-15,4-3-23 16,0-5-25-16,8-3-37 16</inkml:trace>
          <inkml:trace contextRef="#ctx0" brushRef="#br0" timeOffset="3835.0292">1644 155 229 0,'4'0'10'16,"7"4"-10"-16,4 1 21 0,1 10 10 16,11 8-6-16,5 8-10 15,2 7-2-15,2 8 1 16,-1 0-2-16,1 5-3 15,2-1 0-15,-3 5-3 16,-7-8-1-16,2 1-2 16,-6-10-3-16,-4-7 2 15,-5-11-1-15,-7-7 0 16,0-8-1-16,-8-3-11 16,0 0-22-16,0-4-34 15,0-2-44-15</inkml:trace>
          <inkml:trace contextRef="#ctx0" brushRef="#br0" timeOffset="3848.624">2447 405 299 0,'4'6'56'0,"4"-10"-56"16,-8 1 0-16,3-1 0 16,1 2-6-16,0-2 3 15,4 4-29-15,3 2-75 16</inkml:trace>
          <inkml:trace contextRef="#ctx0" brushRef="#br0" timeOffset="3851.6543">2537 561 199 0,'0'17'18'16,"0"-4"10"-16,0-3 4 16,4-1-22-16,7-1-10 15,-7-3-6-15,3 1-50 16</inkml:trace>
        </inkml:traceGroup>
        <inkml:traceGroup>
          <inkml:annotationXML>
            <emma:emma xmlns:emma="http://www.w3.org/2003/04/emma" version="1.0">
              <emma:interpretation id="{236FA467-7907-41BC-9153-138B288D5674}" emma:medium="tactile" emma:mode="ink">
                <msink:context xmlns:msink="http://schemas.microsoft.com/ink/2010/main" type="inkWord" rotatedBoundingBox="4349,1400 6485,1397 6486,2113 4350,2116"/>
              </emma:interpretation>
              <emma:one-of disjunction-type="recognition" id="oneOf2">
                <emma:interpretation id="interp10" emma:lang="pt-BR" emma:confidence="0">
                  <emma:literal>nade</emma:literal>
                </emma:interpretation>
                <emma:interpretation id="interp11" emma:lang="pt-BR" emma:confidence="0">
                  <emma:literal>n. de</emma:literal>
                </emma:interpretation>
                <emma:interpretation id="interp12" emma:lang="pt-BR" emma:confidence="0">
                  <emma:literal>n.. de</emma:literal>
                </emma:interpretation>
                <emma:interpretation id="interp13" emma:lang="pt-BR" emma:confidence="0">
                  <emma:literal>vide</emma:literal>
                </emma:interpretation>
                <emma:interpretation id="interp14" emma:lang="pt-BR" emma:confidence="0">
                  <emma:literal>na de</emma:literal>
                </emma:interpretation>
              </emma:one-of>
            </emma:emma>
          </inkml:annotationXML>
          <inkml:trace contextRef="#ctx0" brushRef="#br0" timeOffset="4737.9858">3207 375 111 0,'8'6'4'15,"0"6"12"-15,4 2 23 16,4 2-8-16,-2 7-11 16,6-2 1-16,-4 5-1 15,-3 1-2-15,1 3-1 0,-6-5-2 16,0 0 4-16,-8-6-5 16,4-2 2-16,-8-5 2 15,4-3-5-15,0-5-1 16,0 1 0-16,0-2 1 15,0-3 2-15,0-3-4 16,0 3 2-16,0-5-11 16,0-4-2-16,0-4-1 15,-4-7-1-15,4-6-10 16,-4-2-6-16,0-5 6 16,4-1-11-16,4 0 15 15,4 2 1-15,0 2 0 16,3 8 4-16,8 8 3 0,-3 6-1 15,4 9 0 1,-1 8 0-16,0 8 1 0,5 5 0 16,-1 7 2-16,-3 5-1 15,0 3 0-15,-6-1 4 16,-2 0 0-16,-4-3 2 16,0-3-3-16,-8-6-2 15,4-4-2-15,-4-5 0 16,0-4 2-16,-4-4-2 15,8-3-14-15,-4-2-29 16,0 0-22-16,0-6-144 16</inkml:trace>
          <inkml:trace contextRef="#ctx0" brushRef="#br0" timeOffset="5021.1873">3660 138 272 0,'-4'-4'0'0,"0"2"-1"16,8-1 1-16,0 6 2 16,5-2 14-16,4-1 4 15,-1 1-4-15,0-2-2 16,-4 1-2-16,-4-4 0 15,0-1-5-15,-4 0-2 0,0 0-5 16,-4-3-5-16,0 2-13 16,-4-2-33-16,0 4-43 15</inkml:trace>
          <inkml:trace contextRef="#ctx0" brushRef="#br0" timeOffset="5160.2867">3674 312 238 0,'12'9'3'0,"4"-5"18"16,4-7 8-1,3 3-23-15,5-5-6 0,2 1-24 16,-2 0-153-16</inkml:trace>
          <inkml:trace contextRef="#ctx0" brushRef="#br0" timeOffset="5975.8666">4696 32 277 0,'8'-9'0'15,"-4"0"16"-15,0 4 5 16,4 5-7-16,0 8-5 16,7 7 4-16,1 12 14 0,4 7-5 15,6 14-7-15,-2 4-5 16,-4 8-3-16,3 0-4 16,-3 2-1-16,-4-5-1 15,-2-7 0-15,-2-8 0 16,-8-11-1-16,0-12 1 15,-4-9 2-15,0-2 3 16,-4-9-6-16,0-6-16 16,-8-2-3-16,-2-5 4 15,-10-4 5-15,-11-4 0 16,-5-1 5-16,-6-2-3 16,3 5 6-16,-2 5-4 15,12 6-3-15,-2 7 9 16,15 11 1-16,4 10 0 15,8 6 3-15,12 6 1 0,8 4-1 16,8-3 1-16,15-4 0 16,6-5 5-16,14-9-6 15,6-9-2-15,-3-5-2 16,5-12-6-16,-5-6-4 16,-3-7-6-16,-9 1 10 15,-7-7 0-15,-12-4 3 16,0 0 1-16,-15 2-1 15,0-2-4-15,-12 3 5 16,-4 12 1-16,-4 3 1 16,0 8 6-16,0 5-5 15,1 7 2-15,1 6-2 0,0 2 2 16,2 10 1-16,1 4 5 16,6 8-3-16,5-3 1 15,7 2-4-15,9-2 1 16,1-8 2-16,16-5-6 15,2-11-61-15,7-3-174 16</inkml:trace>
        </inkml:traceGroup>
        <inkml:traceGroup>
          <inkml:annotationXML>
            <emma:emma xmlns:emma="http://www.w3.org/2003/04/emma" version="1.0">
              <emma:interpretation id="{9374EA0F-F03B-49A3-89A8-61CB5441FAFA}" emma:medium="tactile" emma:mode="ink">
                <msink:context xmlns:msink="http://schemas.microsoft.com/ink/2010/main" type="inkWord" rotatedBoundingBox="7262,1157 12767,1148 12769,2447 7264,2455"/>
              </emma:interpretation>
              <emma:one-of disjunction-type="recognition" id="oneOf3">
                <emma:interpretation id="interp15" emma:lang="pt-BR" emma:confidence="0">
                  <emma:literal>gafanhotos</emma:literal>
                </emma:interpretation>
                <emma:interpretation id="interp16" emma:lang="pt-BR" emma:confidence="0">
                  <emma:literal>gafanhoto?</emma:literal>
                </emma:interpretation>
                <emma:interpretation id="interp17" emma:lang="pt-BR" emma:confidence="0">
                  <emma:literal>gafanhoto)</emma:literal>
                </emma:interpretation>
                <emma:interpretation id="interp18" emma:lang="pt-BR" emma:confidence="0">
                  <emma:literal>gafanhoto]</emma:literal>
                </emma:interpretation>
                <emma:interpretation id="interp19" emma:lang="pt-BR" emma:confidence="0">
                  <emma:literal>gafanhoto}</emma:literal>
                </emma:interpretation>
              </emma:one-of>
            </emma:emma>
          </inkml:annotationXML>
          <inkml:trace contextRef="#ctx0" brushRef="#br0" timeOffset="6765.008">6498 313 167 0,'-12'-17'92'0,"-4"-2"-85"16,-9-1 21-16,4 2-11 15,-12 9-7-15,-1 0 4 16,0 7-6-16,-7 8-6 16,3 2 2-16,4 7 0 15,2 8-2-15,5 5-1 16,7 3-1-16,9 5 1 16,11 0-2-16,8 3 1 15,7-2-2-15,8-6 2 16,9-8 8-16,6-9-4 15,0-10-4-15,7-12-9 0,1-9-7 16,-7-5 16-16,-3-5 0 16,-10-3 3-16,-6-2 1 15,-4 3 4-15,-8 3 3 16,-4 6 0-16,-2 3-1 16,0 8-10-16,-4 5-11 15,4 8 3-15,5 9 8 16,1 6 0-16,4 8 1 15,4 15-1-15,1 5-2 16,4 11 2-16,3 5 0 16,-5 3 0-16,1-2 0 15,-4 1 0-15,-3-5-25 0,0-3 15 16,-9-10 10-16,-8-4 4 16,-13-12-1-16,-4-8 2 15,-14-8-2-15,-5-6-2 16,-6-5 3-16,-5-6 2 15,1-6 6-15,3 2-2 16,7-3-5-16,10-3-4 16,6 6-1-16,8-3-34 15,7 0-50-15</inkml:trace>
          <inkml:trace contextRef="#ctx0" brushRef="#br0" timeOffset="7325.4059">6732 260 328 0,'-4'-7'2'0,"0"-1"5"15,4 2 8-15,4 3 8 16,4 1-11-16,-3 2 8 16,13-1-5-16,2-1-7 15,4-1-5-15,10 0 0 16,9-3-2-16,-7 0-2 0,2 4-1 16,-5 2-5-16,0 2-9 15,-7 6 5-15,-1 4 5 16,-5 3-5-16,-4 3 8 15,-5 2-1-15,0 1-2 16,-3-2-2-16,-8-1 8 16,0-5 0-16,0 1-8 15,-4-5 4-15,-4 2 2 16,-9-4 0-16,4 2-5 16,-11-7 4-16,-3 3 3 0,-4-5-1 15,-3 0 2-15,5-3 0 16,-5 1 0-16,6-2 1 15,1 4 4-15,7 2-3 16,4 2 2-16,-1 8 0 16,9 1 5-16,3 6-1 15,1 8-6-15,8 0 4 16,1 1-4-16,11 0-1 16,9-2 1-16,14-8-3 15,8-8-1-15,8-6-75 16,3-9-109-16</inkml:trace>
          <inkml:trace contextRef="#ctx0" brushRef="#br0" timeOffset="8229.4039">7355 698 122 0,'8'-12'246'0,"8"1"-243"0,4-4 36 15,7 3-19-15,9-4-12 16,2 3-8-16,1 3-25 15,-7-3-52-15,-2 4-179 16</inkml:trace>
          <inkml:trace contextRef="#ctx0" brushRef="#br0" timeOffset="7507.5355">7422 309 190 0,'16'8'9'0,"0"1"25"15,6 9-4-15,-2 1 3 16,0 5-21-16,-1 0-12 16,-7-3 0-16,0 0-71 15</inkml:trace>
          <inkml:trace contextRef="#ctx0" brushRef="#br0" timeOffset="8039.5401">7597-154 84 0,'-26'-15'208'0,"-2"-4"-201"0,-1 3 42 15,-35-11-14-15,56 24-7 16,8 8-25-16,-4-1-3 15,4 5 0-15,0 10 1 16,4 10 1-16,0 11 5 16,5 13-1-16,8 7 3 15,3 5 0-15,0 8-2 16,3 6-3-16,-3 5-2 16,-3 2-2-16,0 6 1 0,-5-5 0 15,0-4-1 1,-8-5 0-16,4-8-1 0,-8-9 1 15,0-10 0-15,-4-13 1 16,0-5 4-16,-4-10-4 16,-4-9 2-16,-1-1-3 15,0-5-3-15,-7-2-34 16,0-2-34-16,-3-3-37 16</inkml:trace>
          <inkml:trace contextRef="#ctx0" brushRef="#br0" timeOffset="8734.9452">7910 340 259 0,'-8'-9'20'0,"8"0"-20"16,0-1 26-16,11 5-3 15,5 1-4-15,7-4-7 16,5 0 2-16,2 2-6 15,-2 2-3-15,3 2-5 16,-3 5-1-16,-8 3-1 16,2 5 2-16,-6 3-2 0,-4 3 0 15,-2 2-3 1,-1 2 1-16,-1 0 1 0,-4-3-9 16,0 0-3-16,0-5-19 15,-8 1 29-15,0-6 4 16,-4-2-4-16,-9 3-1 15,-1-4-3-15,-10-5 9 16,-2 0 0-16,-2-5 5 16,1 0 2-16,-3-2 0 15,6 1-2-15,4 4 0 16,1 4 3-16,11 4 1 16,1 11 6-16,7 3 2 0,4 6-8 15,8 2-6 1,7-1-1-16,5 3 2 0,15-9-1 15,3 0-3-15,8-9-60 16,4-6-55-16</inkml:trace>
          <inkml:trace contextRef="#ctx0" brushRef="#br0" timeOffset="9141.2351">8490 372 273 0,'16'4'22'16,"-4"1"18"-16,4 10-13 15,-1 6 14-15,1 3-3 0,-4-1-6 16,0 4-19-16,2-2-7 16,-6-7-4-16,4-2-1 15,-4-10 0-15,-4-2 1 16,4-8-2-16,0-2-2 15,3-3-21-15,1-7-3 16,0-3 7-16,-3-7-2 16,1-4-17-16,1-2 4 15,1 3 7-15,4 2 7 16,0 5 19-16,7 8 1 16,0 6 18-16,1 11 5 15,3 3-11-15,-7 12-4 0,-1 4 5 16,-4 7 5-16,-3 4 1 15,2-1-3-15,-2-4-10 16,1-5-4-16,-1-7-2 16,-4-7-10-16,5-12-47 15,8-6-85-15</inkml:trace>
          <inkml:trace contextRef="#ctx0" brushRef="#br0" timeOffset="9561.5329">9167-101 342 0,'16'0'3'15,"9"9"49"-15,-4 5-13 16,12 14-2-16,1 10-5 16,3 6-1-16,-8 11-14 15,0 3-9-15,-4 4-6 16,1 0-2-16,-6 4 1 15,-4-7-1-15,-2-6-1 16,-6-9-5-16,0-11-11 16,-4-15-11-16,0-5 5 15,0-8 7-15,0-8 5 16,0-4-5-16,0-11-10 16,4-5-13-16,3-13-1 0,1 1 4 15,0 1 24-15,0 1 12 16,-3 10 5-16,-3 11 13 15,1 8 2-15,-3 7 2 16,0 10 5-16,0 6-11 16,4 7 0-16,4 4-1 15,4 2-4-15,3 2-7 16,4-4-4-16,-3-7-10 16,7-8-36-16,-2-2-25 15,4-5-93-15</inkml:trace>
          <inkml:trace contextRef="#ctx0" brushRef="#br0" timeOffset="9875.7604">9988 487 164 0,'4'7'41'0,"1"1"8"16,6 1-9-16,3 4 6 15,6 1-2-15,-4-1-11 16,11 0-4-16,-3-8-11 15,1 0-6-15,4-9-7 16,0-5-5-16,1-2 4 16,-10-5-3-16,-2-3-1 15,-14-3-8-15,-13-4 6 16,-4-3-14-16,-15-7 2 16,-9 2 2-16,-6 7 12 15,2 8-2-15,-2 9-1 16,6 15 2-16,4 5-3 0,4 12 3 15,7 8-4-15,6 9-16 16,12 2-21-16,12 6-33 16,12-3-56-16</inkml:trace>
          <inkml:trace contextRef="#ctx0" brushRef="#br0" timeOffset="10148.3791">10526-87 150 0,'0'-15'209'16,"-4"6"-202"-16,9 9 17 0,7 9 13 16,6 13-4-16,2 8-3 15,3 14-3-15,4 10 2 16,-6 5-17-16,3 5-7 15,1-1-4-15,-7-1 0 16,3-4-1-16,-9-5-7 16,0-10-32-16,-8-4-31 15,-4-9-35-15,0-11-4 16</inkml:trace>
          <inkml:trace contextRef="#ctx0" brushRef="#br0" timeOffset="10586.496">10635 404 389 0,'-12'-24'47'0,"4"3"-5"16,3 7-20-16,14 8-6 16,3-2-2-16,5-1-10 15,17 4-4-15,3-8-6 16,12 4-18-16,5 0-2 16,-3 1-9-16,-5-1-11 15,-10 8 4-15,-5 1 16 16,-11 7 1-16,-4 2 21 15,-6 7 4-15,-2 2 1 16,0 5 0-16,4-1 1 16,2 4 3-16,3-1 11 15,3-3 5-15,-3-3 1 16,4-1 4-16,-1-4-2 0,1-7-1 16,5-5 2-16,-2-5-10 15,-4-8-4-15,6-4-4 16,-2-6 0-16,-1-2 2 15,-7-6-2-15,-7-6-3 16,-9 3-4-16,-5 4-4 16,-7 2-9-16,-14 1 8 15,-3 13 1-15,-5 6 2 16,-2 6-1-16,-7 6 1 16,5 11 0-16,6 8-3 15,1 4-31-15,11 3-15 0,12 5 3 16,12 1-41-1,8-2-74-15</inkml:trace>
          <inkml:trace contextRef="#ctx0" brushRef="#br0" timeOffset="10880.9085">11470 322 61 0,'5'-38'186'0,"-1"7"-182"16,-2 3-4-16,2 7 7 15,2 10-5-15,4 7-1 16,5 8 0-16,-3 5-1 16,4 8 6-16,1 3 11 0,4 5 12 15,-5 5-5-15,-2-2-1 16,-6 3-6-16,-3 1-2 16,-5 0-1-16,-5 1 0 15,-5-5 1-15,0 0-6 16,0-5-7-16,-2-1-1 15,5-7-1-15,-3-2 0 16,9-4-25-16,-2-4-26 16,3-2-23-16,0-2-38 15</inkml:trace>
        </inkml:traceGroup>
        <inkml:traceGroup>
          <inkml:annotationXML>
            <emma:emma xmlns:emma="http://www.w3.org/2003/04/emma" version="1.0">
              <emma:interpretation id="{A09FB677-BEE3-4232-BAEA-F044F2662898}" emma:medium="tactile" emma:mode="ink">
                <msink:context xmlns:msink="http://schemas.microsoft.com/ink/2010/main" type="inkWord" rotatedBoundingBox="13431,1698 14516,1696 14517,1993 13431,1995"/>
              </emma:interpretation>
              <emma:one-of disjunction-type="recognition" id="oneOf4">
                <emma:interpretation id="interp20" emma:lang="pt-BR" emma:confidence="0">
                  <emma:literal>no</emma:literal>
                </emma:interpretation>
                <emma:interpretation id="interp21" emma:lang="pt-BR" emma:confidence="0">
                  <emma:literal>nó</emma:literal>
                </emma:interpretation>
                <emma:interpretation id="interp22" emma:lang="pt-BR" emma:confidence="0">
                  <emma:literal>nº</emma:literal>
                </emma:interpretation>
                <emma:interpretation id="interp23" emma:lang="pt-BR" emma:confidence="0">
                  <emma:literal>ns</emma:literal>
                </emma:interpretation>
                <emma:interpretation id="interp24" emma:lang="pt-BR" emma:confidence="0">
                  <emma:literal>vão</emma:literal>
                </emma:interpretation>
              </emma:one-of>
            </emma:emma>
          </inkml:annotationXML>
          <inkml:trace contextRef="#ctx0" brushRef="#br0" timeOffset="11773.2939">12288 309 209 0,'16'8'34'15,"-4"7"12"1,7 11-10-16,5 7-8 0,-9 5-1 16,1 0-13-16,3-2-2 15,-7-2-6-15,-4-7-1 16,-3-9-3-16,2-4 1 15,-7-7 2-15,1-4 2 16,3-3 1-16,-4-1-8 16,3-7-14-16,4-2-18 15,-3-8-4-15,4-4 13 16,-1-5-17-16,7-2-5 16,4 2 17-16,5 1 10 0,-2 8 18 15,4 2 11-15,1 10 13 16,-2 6 5-16,1 7-5 15,-5 8-6-15,2 6-6 16,-6 2-4-16,-4 2-4 16,0 5-4-16,-2-6-2 15,3-1-39-15,-5-2-70 16</inkml:trace>
          <inkml:trace contextRef="#ctx0" brushRef="#br0" timeOffset="12104.5295">13131 537 177 0,'16'9'67'15,"6"-3"-10"-15,-2-2-21 16,4-3-2-16,7-3 1 15,-6-3-13-15,4-7-11 16,-5-1-5-16,-1-3 1 16,-7-2 0-16,-7-3-4 15,-5 1 2-15,-10-7-1 16,-5 0-3-16,-11-1-1 16,-2 8 0-16,-1 2 0 15,-1 9-2-15,-2 6-1 0,-3 11-1 16,7 5-12-16,-2 5-30 15,6 5-20-15,8 2-57 16</inkml:trace>
        </inkml:traceGroup>
        <inkml:traceGroup>
          <inkml:annotationXML>
            <emma:emma xmlns:emma="http://www.w3.org/2003/04/emma" version="1.0">
              <emma:interpretation id="{0ED2541C-9D3A-4204-995A-E12A969CB900}" emma:medium="tactile" emma:mode="ink">
                <msink:context xmlns:msink="http://schemas.microsoft.com/ink/2010/main" type="inkWord" rotatedBoundingBox="15809,1534 18918,1529 18919,2244 15810,2249"/>
              </emma:interpretation>
              <emma:one-of disjunction-type="recognition" id="oneOf5">
                <emma:interpretation id="interp25" emma:lang="pt-BR" emma:confidence="0">
                  <emma:literal>campo</emma:literal>
                </emma:interpretation>
                <emma:interpretation id="interp26" emma:lang="pt-BR" emma:confidence="0">
                  <emma:literal>Campo</emma:literal>
                </emma:interpretation>
                <emma:interpretation id="interp27" emma:lang="pt-BR" emma:confidence="0">
                  <emma:literal>lampo</emma:literal>
                </emma:interpretation>
                <emma:interpretation id="interp28" emma:lang="pt-BR" emma:confidence="0">
                  <emma:literal>campõ</emma:literal>
                </emma:interpretation>
                <emma:interpretation id="interp29" emma:lang="pt-BR" emma:confidence="0">
                  <emma:literal>campe</emma:literal>
                </emma:interpretation>
              </emma:one-of>
            </emma:emma>
          </inkml:annotationXML>
          <inkml:trace contextRef="#ctx0" brushRef="#br0" timeOffset="12680.9397">14889 251 208 0,'-23'-20'14'16,"3"2"23"-16,-6 6-12 15,3 4-4-15,2 7-5 16,-1 2 0-16,3 8-1 15,1 5 1-15,-3 9 5 16,5 11 4-16,7 2-13 16,5 8-5-16,8-1-5 15,12 2 2-15,6-10-2 0,10-4 0 16,7-9-2-16,-2-10-40 16,8-11-36-1,2-6-52-15</inkml:trace>
          <inkml:trace contextRef="#ctx0" brushRef="#br0" timeOffset="13137.2639">15105 230 79 0,'8'-19'184'16,"0"6"-178"-16,10-3 31 15,1 9-6-15,8 2-4 0,1 3 1 16,6 0-10-16,2 6 0 15,3 1-10-15,-7 4-1 16,57 32-7-16,-80-36 1 16,2 4-1-16,-3 3 0 15,2-1 4-15,6 9-4 16,-6 1 0-16,2-3 1 16,-6-3 0-16,0-2-1 15,-2-5 0-15,1-6-2 16,-10 1 0-16,-1-6-1 15,-6 1 3-15,-8-5-3 16,-10 1-1-16,-2-3 2 16,-9-1-1-16,1-2 3 15,4 2 0-15,-3 1 0 16,11 1 0-16,2 3-6 0,6 6 1 16,8 4 3-16,8 7 2 15,-7 7 1-15,7 7 5 16,2 2-5-16,2 11 1 15,6 0-2-15,9 0-2 16,5-3 1-16,11-5 0 16,4-12-15-16,13-7-52 15,7-11-86-15</inkml:trace>
          <inkml:trace contextRef="#ctx0" brushRef="#br0" timeOffset="13730.687">15794 255 152 0,'5'5'54'15,"6"6"-10"-15,-3 4 2 16,4 6-12-16,2 3 5 16,-5 4-4-16,3 0-10 15,-1 2-15-15,1-6-5 16,-1-6-1-16,-3-4-4 15,-4-5 4-15,1-6-3 16,2-6 3-16,-2-1-4 16,5-4-8-16,0-7-8 15,7 1 8-15,-5-9 0 0,1-1-9 16,3-2 0-16,2 3-6 16,-3 0 10-16,3 5 11 15,3 8 2-15,-5 2 0 16,0 8 4-16,-3 8 0 15,0 2 2-15,-1 7 8 16,-4 3-1-16,-2 2 4 16,0 2 1-16,0 0 2 15,0-3-7-15,5-3 0 16,-7-4-7-16,4-5-1 16,-4-4-1-16,1-3 4 15,3-6-5-15,4-4-3 0,3-5-11 16,3-1 2-16,-4-4-2 15,4-5 2-15,1-2 2 16,-3 0 4-16,0 6-2 16,0 1 0-16,-2 8 4 15,-4 6 1-15,0 8 0 16,0 2 1-16,0 10 4 16,1 4 1-16,-7 7-1 15,8 3 4-15,-4 3-2 16,1-9-6-16,3-1-1 15,5-5-25-15,1-12-52 16,2-6-115-16</inkml:trace>
          <inkml:trace contextRef="#ctx0" brushRef="#br0" timeOffset="14176.0043">16825 332 199 0,'10'21'7'15,"-4"6"24"-15,7 10 11 16,0 10 10-16,2 9-4 16,-3-1-5-16,3 4-7 15,-2-4-16-15,-3-8-14 16,2-6-3-16,-4-6-1 16,-2-12-2-16,-1-8 5 15,-1-10-1-15,-4-3 7 16,0-4 17-16,-4-3-17 0,4-6-10 15,-13-7 0-15,1-8-1 16,-1-10-1-16,1-7 1 16,-7-10-4-16,8-9-8 15,2-7-27-15,6-8-10 16,6 2 11-16,9 11 6 16,7 12 14-16,2 18 15 15,5 15 3-15,1 12 5 16,1 7 11-16,2 7-2 15,-8 10 13-15,-2 3-6 16,-2 5-7-16,-6 5-7 16,-9 3-2-16,-10 2-1 15,-6-1-4-15,-16-1 0 0,-1-3-44 16,-8-4-19-16,6-5-10 16,3-4-97-16</inkml:trace>
          <inkml:trace contextRef="#ctx0" brushRef="#br0" timeOffset="14512.2414">17410 331 242 0,'12'0'56'16,"-2"0"-41"-16,5 4 14 15,-2 5 10-15,10 1 4 0,3 2-8 16,7-2-8-16,6-5-6 15,2-2-3-15,-4-8-4 16,1-7-1-16,-7-5-7 16,-7-2 4-16,-8-5-8 15,-8 1-1-15,-8-4 1 16,-5 1-2-16,-11-1-2 16,-9 2 1-16,-3 6 0 15,-11 5-3-15,2 9 1 16,-12 6 0-16,5 8 1 15,2 6-8-15,6 8-15 16,5 4-9-16,11 5-2 16,10 4-20-16,10 1-50 15,8-1-102-15</inkml:trace>
        </inkml:traceGroup>
      </inkml:traceGroup>
    </inkml:traceGroup>
    <inkml:traceGroup>
      <inkml:annotationXML>
        <emma:emma xmlns:emma="http://www.w3.org/2003/04/emma" version="1.0">
          <emma:interpretation id="{C89695AE-203E-47DA-BD23-DC51F5907617}" emma:medium="tactile" emma:mode="ink">
            <msink:context xmlns:msink="http://schemas.microsoft.com/ink/2010/main" type="paragraph" rotatedBoundingBox="3134,3141 8122,3436 8052,4632 3063,43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36F2752-F442-40D1-A4D9-E6D16331855B}" emma:medium="tactile" emma:mode="ink">
              <msink:context xmlns:msink="http://schemas.microsoft.com/ink/2010/main" type="line" rotatedBoundingBox="3134,3141 8122,3436 8052,4632 3063,4337"/>
            </emma:interpretation>
          </emma:emma>
        </inkml:annotationXML>
        <inkml:traceGroup>
          <inkml:annotationXML>
            <emma:emma xmlns:emma="http://www.w3.org/2003/04/emma" version="1.0">
              <emma:interpretation id="{5895E850-CF45-4B9A-B47E-4EFF556FDCAB}" emma:medium="tactile" emma:mode="ink">
                <msink:context xmlns:msink="http://schemas.microsoft.com/ink/2010/main" type="inkWord" rotatedBoundingBox="3134,3141 7075,3375 7004,4570 3063,4337"/>
              </emma:interpretation>
              <emma:one-of disjunction-type="recognition" id="oneOf6">
                <emma:interpretation id="interp30" emma:lang="pt-BR" emma:confidence="0">
                  <emma:literal>1:2/</emma:literal>
                </emma:interpretation>
                <emma:interpretation id="interp31" emma:lang="pt-BR" emma:confidence="0">
                  <emma:literal>7:2/</emma:literal>
                </emma:interpretation>
                <emma:interpretation id="interp32" emma:lang="pt-BR" emma:confidence="0">
                  <emma:literal>-74</emma:literal>
                </emma:interpretation>
                <emma:interpretation id="interp33" emma:lang="pt-BR" emma:confidence="0">
                  <emma:literal>7:-2/</emma:literal>
                </emma:interpretation>
                <emma:interpretation id="interp34" emma:lang="pt-BR" emma:confidence="0">
                  <emma:literal>k_4</emma:literal>
                </emma:interpretation>
              </emma:one-of>
            </emma:emma>
          </inkml:annotationXML>
          <inkml:trace contextRef="#ctx0" brushRef="#br0" timeOffset="18773.3311">5051 2223 303 0,'-8'0'7'0,"-1"-3"31"15,1 3-9-15,7-2 9 16,-3 0-11-16,4 0-5 16,-4-1-9-16,4-5-4 15,0-2-9-15,0-7 0 16,0-1-2-16,4-8-10 0,4-2-7 15,6-3-13-15,2 0 5 16,4 2-3-16,7 7 16 16,-3 9 9-16,1 10 4 15,0 10-1-15,-5 15 2 16,-12 13 3-16,-8 13-1 16,-12 11 1-16,-12 9-3 15,-18 0 2-15,-5-2-1 16,-11-5 2-16,-5-8-2 15,5-12 1-15,4-10-1 16,13-11 0-16,15-10-1 0,10-3-1 16,8-7-13-1,12-7-8-15,4-3 16 0,8-2 0 16,10-2 4-16,2 2 2 16,11 3 7-16,-6 6 10 15,8 6 10-15,-6 7 3 16,-3 3-5-16,-2 2-7 15,-2-2-7-15,-1 0-3 16,-7-3-4-16,1-2-4 16,4-7-7-16,-1-2-46 15,7-6-29-15,-4-3-152 16</inkml:trace>
          <inkml:trace contextRef="#ctx0" brushRef="#br0" timeOffset="19137.589">5923 1993 287 0,'9'-7'14'15,"-13"10"-14"-15,-6 6 14 16,-6 18 19-16,-4 14 0 16,-19 16 0-16,-3 20-3 0,-2 15-5 15,-7 13-13-15,-7 10-4 16,-1 0-6-16,5-7 0 16,-5-10 1-16,5-13 0 15,-1-20 1-15,10-8-3 16,8-16 1-16,2-13-1 15,16-9-1-15,7-10 1 16,2-3-2-16,10-6-4 16,4 0-47-16,2-2-13 15,2-2-27-15</inkml:trace>
          <inkml:trace contextRef="#ctx0" brushRef="#br0" timeOffset="16873.9766">1975 2027 170 0,'24'-6'6'16,"-2"-2"12"-16,2 8 9 16,-4 5-3-16,7 7 6 15,-3 6-7-15,2 9-8 16,2 6-2-16,3 4 4 15,-3 7-3-15,2 4 0 16,2 6 0-16,7 6 0 16,-4 4-2-16,4 7 0 0,4 1 0 15,-1-3-5 1,-2-3 6-16,-6-8-6 0,2-8 1 16,-13-12-4-16,1-8-1 15,-12-10-1-15,2-9-1 16,-6-4-1-16,-4-7-5 15,0 0-20-15,4-4-15 16,-8-4-11-16,0-3-26 16,-8-2-53-16</inkml:trace>
          <inkml:trace contextRef="#ctx0" brushRef="#br0" timeOffset="17147.1706">2484 2516 321 0,'-6'-9'13'0,"-2"6"-9"16,-3 6 4-16,3 13 18 15,-4 7-4-15,-11 11-1 16,-1 3 1-16,-10 5-3 16,-2 4-6-16,-7-3-1 15,1-3-1-15,6-7-7 16,1-3 0-16,7-10-4 15,10-5 0-15,10-7 0 16,0-4-1-16,8-4-5 16,0 0-37-16,0 0-25 15,8-3-1-15,4 3-77 0</inkml:trace>
          <inkml:trace contextRef="#ctx0" brushRef="#br0" timeOffset="17797.6343">3265 2559 306 0,'-4'5'10'16,"4"-6"-7"-16,0 1 23 0,8 0 2 15,4 1-7-15,4 2-5 16,1 1-5-16,9-4 0 16,-3 0-8-16,0 0-3 15,1-4-1-15,3 0-24 16,-8 3-28-16,-7-3-49 16,4 4-92-16</inkml:trace>
          <inkml:trace contextRef="#ctx0" brushRef="#br0" timeOffset="17937.7335">3328 2670 187 0,'-8'3'21'0,"2"2"3"0,12-4 14 16,6-1-19-16,62-6-17 16,-58-1-2-16,3 2-40 15,-4 1-103-15</inkml:trace>
        </inkml:traceGroup>
        <inkml:traceGroup>
          <inkml:annotationXML>
            <emma:emma xmlns:emma="http://www.w3.org/2003/04/emma" version="1.0">
              <emma:interpretation id="{BE1025CD-9EDA-450D-9635-9601C78E79F9}" emma:medium="tactile" emma:mode="ink">
                <msink:context xmlns:msink="http://schemas.microsoft.com/ink/2010/main" type="inkWord" rotatedBoundingBox="6977,3697 8103,3763 8054,4597 6928,4531"/>
              </emma:interpretation>
              <emma:one-of disjunction-type="recognition" id="oneOf7">
                <emma:interpretation id="interp35" emma:lang="pt-BR" emma:confidence="0">
                  <emma:literal>ú</emma:literal>
                </emma:interpretation>
                <emma:interpretation id="interp36" emma:lang="pt-BR" emma:confidence="0">
                  <emma:literal>v</emma:literal>
                </emma:interpretation>
                <emma:interpretation id="interp37" emma:lang="pt-BR" emma:confidence="0">
                  <emma:literal>u</emma:literal>
                </emma:interpretation>
                <emma:interpretation id="interp38" emma:lang="pt-BR" emma:confidence="0">
                  <emma:literal>w</emma:literal>
                </emma:interpretation>
                <emma:interpretation id="interp39" emma:lang="pt-BR" emma:confidence="0">
                  <emma:literal>á</emma:literal>
                </emma:interpretation>
              </emma:one-of>
            </emma:emma>
          </inkml:annotationXML>
          <inkml:trace contextRef="#ctx0" brushRef="#br0" timeOffset="19967.5141">5797 2941 215 0,'9'-2'10'16,"4"4"10"-16,-5 2 21 0,0 8-2 16,4 7-11-16,-4 1-6 15,-3 6-2-15,5 5-3 16,-6-4-8-16,4-5-3 15,-4-1-4-15,0-7 0 16,0-8 1-16,0 0 7 16,0-6 4-16,-4-3-5 15,4-6-9-15,0-3 0 16,0-6-7-16,0-5 2 16,6-6 4-16,-2 0-6 15,0-5-8-15,4 2-4 16,4 2 2-16,3 3 4 0,5 4 8 15,-1 8 5-15,8 10 0 16,-7 5 1-16,3 9 3 16,-8 6 4-16,-1 8 0 15,-1 0 3-15,-5 7 3 16,0 2 0-16,-4-2 2 16,0-6-2-16,-3 2 0 15,1-8-3-15,-3-3-4 16,1-8-3-16,0-3 5 15,-4-1 2-15,0-6-1 16,4-1-10-16,-4-3-1 16,0-4-9-16,4-6-9 0,-4-5 2 15,4-2-8-15,4-7-7 16,0-3-11-16,-2-2 8 16,6 4-5-16,5 3 35 15,3 7 5-15,0 14 9 16,6 11 13-16,-2 7 4 15,7 11 7-15,-7 6-9 16,2 6 1-16,-6 3 0 16,-4 0-6-16,-6-4 1 15,-1-1-9-15,-1-9-3 16,-8-7-7-16,4-4 1 16,-4-4-2-16,4-7-11 0,-4-3-28 15,4-1-35-15,-4-5-30 16,4-2-120-16</inkml:trace>
          <inkml:trace contextRef="#ctx0" brushRef="#br0" timeOffset="20353.3703">6632 2423 64 0,'10'-22'193'0,"-2"5"-179"16,4 3 32-1,4 5-19-15,6 8 1 0,2 2-5 16,0 3-6-16,-1 5-9 16,-3 4-1-16,-8 1 0 15,-3 6-4-15,-6 4 1 16,-7 2-1-16,-7 1-2 15,-2 0 0-15,-11 3-2 16,-3 1 1-16,7-3 0 16,-1 1 0-16,8-6-2 15,9-2 1-15,4-6 0 16,4-3 1-16,14-3 9 16,2-7 8-16,4 1-8 15,11-8-2-15,-3 1-4 0,2-4-3 16,1-1 0-16,-7 3-9 15,-9 0-60-15,-4 3-106 16</inkml:trace>
        </inkml:traceGroup>
      </inkml:traceGroup>
    </inkml:traceGroup>
    <inkml:traceGroup>
      <inkml:annotationXML>
        <emma:emma xmlns:emma="http://www.w3.org/2003/04/emma" version="1.0">
          <emma:interpretation id="{77F5DA7B-3F94-422B-99AF-1D0A175ECD11}" emma:medium="tactile" emma:mode="ink">
            <msink:context xmlns:msink="http://schemas.microsoft.com/ink/2010/main" type="paragraph" rotatedBoundingBox="1835,5880 21898,4807 21984,6415 1921,7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76401D-21AA-4206-84C6-4F635A1345B0}" emma:medium="tactile" emma:mode="ink">
              <msink:context xmlns:msink="http://schemas.microsoft.com/ink/2010/main" type="line" rotatedBoundingBox="1835,5880 21898,4807 21967,6099 1905,7173"/>
            </emma:interpretation>
          </emma:emma>
        </inkml:annotationXML>
        <inkml:traceGroup>
          <inkml:annotationXML>
            <emma:emma xmlns:emma="http://www.w3.org/2003/04/emma" version="1.0">
              <emma:interpretation id="{93ECDB05-F1A7-4552-A2D8-79B6FCE887F4}" emma:medium="tactile" emma:mode="ink">
                <msink:context xmlns:msink="http://schemas.microsoft.com/ink/2010/main" type="inkWord" rotatedBoundingBox="1841,5976 3801,5872 3841,6616 1880,6721"/>
              </emma:interpretation>
              <emma:one-of disjunction-type="recognition" id="oneOf8">
                <emma:interpretation id="interp40" emma:lang="pt-BR" emma:confidence="0">
                  <emma:literal>área</emma:literal>
                </emma:interpretation>
                <emma:interpretation id="interp41" emma:lang="pt-BR" emma:confidence="0">
                  <emma:literal>érea</emma:literal>
                </emma:interpretation>
                <emma:interpretation id="interp42" emma:lang="pt-BR" emma:confidence="0">
                  <emma:literal>'área</emma:literal>
                </emma:interpretation>
                <emma:interpretation id="interp43" emma:lang="pt-BR" emma:confidence="0">
                  <emma:literal>"área</emma:literal>
                </emma:interpretation>
                <emma:interpretation id="interp44" emma:lang="pt-BR" emma:confidence="0">
                  <emma:literal>'arez</emma:literal>
                </emma:interpretation>
              </emma:one-of>
            </emma:emma>
          </inkml:annotationXML>
          <inkml:trace contextRef="#ctx0" brushRef="#br0" timeOffset="22844.1421">743 4914 187 0,'12'-2'39'16,"7"-2"-36"-16,0-1 12 15,9 4 2-15,7 1 0 16,3 1-1-16,-2 8-7 16,-1 2 5-16,-3 3-6 15,-6 4 2-15,-2 5 0 16,-12 4 2-16,3-2-2 0,-11 10-5 15,-4-6 0-15,0 4-5 16,-4-7 1-16,4-3 0 16,0-8-1-16,0-2 0 15,0-5 3-15,0-5 1 16,4-6 0-16,-4-1 0 16,-4-5-4-16,0-4 0 15,-11-2-1-15,-5-3 1 16,-8 2 0-16,-6 3 0 15,-5 4 0-15,-5 6-1 16,2 3 1-16,7 3 0 16,7 10 0-16,2 0-1 15,14 8 1-15,0-1 0 16,8 2 4-16,8 7 1 0,4-3 1 16,4-3-2-16,7-4-4 15,0-1 3-15,9-9-3 16,7-11 0-16,7-10-60 15,9-8-88-15</inkml:trace>
          <inkml:trace contextRef="#ctx0" brushRef="#br0" timeOffset="23027.2729">1090 4571 349 0,'0'-4'2'0,"4"4"1"16,-8 6-3-16,4 0 12 16,-8 8-12-16,-4 8-1 15,-7 7-32-15,-1 4-59 16</inkml:trace>
          <inkml:trace contextRef="#ctx0" brushRef="#br0" timeOffset="23750.7872">1425 5103 277 0,'4'20'8'16,"-4"-6"8"-16,0-1 30 16,0 4-8-16,4-2-1 15,0 1-15-15,0-2-10 16,4 4-3-16,-4-6 0 15,0-3-3-15,0 0 2 16,-4-5 2-16,4-4 4 16,-4 0 4-16,0 0-5 15,0-5-9-15,0-3-3 16,-4-4-1-16,0-1-1 16,0-4-2-16,-4-3-7 15,0-7-10-15,0-3-13 0,4-8-12 16,0 0 1-1,8 3-3-15,8 2 28 0,4 9 10 16,10 6 9-16,2 12 10 16,0 3 7-16,3 8 5 15,-12 8-13-15,0 7 6 16,-7 4-3-16,-16 6 3 16,-4 1-6-16,-15-2-4 15,0 3-5-15,0-7 0 16,3-4 0-16,8-3-2 15,4-5-6-15,8-7 7 16,12-2 1-16,8 0 2 16,7-4 2-16,4 0-4 0,8 0 3 15,4 0-3 1,-4-3 0-16,0-2 2 0,-5-1 2 16,-2-7 0-16,3-7-3 15,-7-1 2-15,2-2-3 16,-10-1 0-16,-4-2-2 15,-8-2 0-15,-8-1-4 16,-4-1-4-16,0 6 10 16,-8 1-2-16,4 7 2 15,-4 9-7-15,4 9 5 16,-2 10 2-16,2 6 2 16,0 9 2-16,4 3 6 0,4 5 3 15,8-2-2 1,4 2 5-16,10-4-6 0,2-1-3 15,11-7-5-15,2-9-2 16,8-3-28-16,-2-11-36 16,-1-11-44-16</inkml:trace>
          <inkml:trace contextRef="#ctx0" brushRef="#br0" timeOffset="24185.0958">2259 4885 221 0,'20'-16'19'0,"0"2"32"15,3 5-9-15,5 7-8 16,2 2-9-16,2 0-4 16,-1 5-9-16,0 1-1 15,4 3-5-15,-3 3 0 16,-2 1-4-16,0 0 1 15,-1-1-1-15,-9 2-1 16,-7-5-1-16,0 0 0 16,-5 0 0-16,-8-7-2 15,-4 5-1-15,-4-5-5 16,-6 2-2-16,-6-1-10 16,-8-2 3-16,1-2-3 15,0-2 11-15,-4-1 8 0,3 4 0 16,-3 7 1-16,4-2 0 15,0 4 3-15,7 3 4 16,4 6 6-16,2 3 6 16,6 3 4-16,4 2 1 15,8 0-7-15,7-1-3 16,8-2-10-16,9-9-4 16,11-5-1-16,3-8-48 15,7-7-81-15</inkml:trace>
        </inkml:traceGroup>
        <inkml:traceGroup>
          <inkml:annotationXML>
            <emma:emma xmlns:emma="http://www.w3.org/2003/04/emma" version="1.0">
              <emma:interpretation id="{6EEA832B-6444-4963-896C-E1B46ADD3B54}" emma:medium="tactile" emma:mode="ink">
                <msink:context xmlns:msink="http://schemas.microsoft.com/ink/2010/main" type="inkWord" rotatedBoundingBox="4948,6129 6799,6030 6846,6908 4995,7007"/>
              </emma:interpretation>
              <emma:one-of disjunction-type="recognition" id="oneOf9">
                <emma:interpretation id="interp45" emma:lang="pt-BR" emma:confidence="0">
                  <emma:literal>reg.</emma:literal>
                </emma:interpretation>
                <emma:interpretation id="interp46" emma:lang="pt-BR" emma:confidence="0">
                  <emma:literal>neg.</emma:literal>
                </emma:interpretation>
                <emma:interpretation id="interp47" emma:lang="pt-BR" emma:confidence="0">
                  <emma:literal>Reg.</emma:literal>
                </emma:interpretation>
                <emma:interpretation id="interp48" emma:lang="pt-BR" emma:confidence="0">
                  <emma:literal>seg.</emma:literal>
                </emma:interpretation>
                <emma:interpretation id="interp49" emma:lang="pt-BR" emma:confidence="0">
                  <emma:literal>seg,</emma:literal>
                </emma:interpretation>
              </emma:one-of>
            </emma:emma>
          </inkml:annotationXML>
          <inkml:trace contextRef="#ctx0" brushRef="#br0" timeOffset="25115.0498">3819 4987 229 0,'24'5'12'16,"-1"6"21"-16,-3 2 11 16,6 5-4-16,-10 0-5 15,0-1-9-15,-8-6-7 16,0-2 3-16,-4-4 7 16,-4-5-1-16,-4-5-22 15,0 0-5-15,-4-4-1 16,-8-4 0-16,4-2-2 15,-6-6-5-15,2 0-2 16,4-5-8-16,0-7-2 16,8-5-17-16,4-1 4 15,8 1-6-15,8-1 25 0,9 14-6 16,8 3 19-16,2 9 2 16,1 11 8-16,2 2 7 15,-5 9 0-15,5 5-4 16,-8 4-4-16,-10 3 4 15,-4 5-6-15,-12 6 2 16,-12-1-2-16,-4 0-5 16,-8-1 0-16,-2-6-2 15,6-6 0-15,4-6-2 16,4-5-3-16,8-5-12 16,4-2 14-16,8-4 3 15,8 4 0-15,10-4 3 0,6-1-3 16,7 3 1-16,3 0-1 15,-6-2 1-15,6 3 0 16,-7-3 0-16,-1 4 2 16,-2 0 2-16,3-5 0 15,-7-3-5-15,2 2 1 16,0-8-1-16,3 1-3 16,-11-4-8-16,-2 3 4 15,-4-1-4-15,-10 0 7 16,-5-2-8-16,-10 3 9 15,-5-1 3-15,-10-6 0 16,-10 3 1-16,2 2 0 16,-5-1 3-16,7 11-2 0,2 3 1 15,2 6 0-15,10 8 5 16,0 10 4-16,4 8-1 16,4 6 3-16,12 6-4 15,0 2-3-15,12-1-7 16,6-4 0-16,6-7-12 15,3-5-14-15,6-11-15 16,4-11-31-16,2-8-116 16</inkml:trace>
          <inkml:trace contextRef="#ctx0" brushRef="#br0" timeOffset="25767.006">5285 4814 220 0,'-4'-22'32'0,"-7"-3"4"15,-5 3 15-15,0 4-11 16,-9 6-18-16,-4 0-12 15,-8 12-3-15,4 0 1 16,-2 9-1-16,-5 5-2 0,10 1-2 16,2 11 1-1,5 3 3-15,7 2 5 0,12 5 3 16,4 0-6-16,12 5-5 16,4-8-4-16,15-3-1 15,-2-8-7 1,8-8-5-16,2-10-3 0,-4-4 3 15,4-13-2-15,-6-9 15 16,0-3 4-16,-9-7-1 16,-5 0 9-16,-11-2-4 15,-4-1 10-15,-4 3-12 16,-4 6 0-16,0 6-6 0,4 11-1 16,0 5-7-1,4 12 5-15,4 8 2 0,8 10 2 16,2 9-2-16,6 6 1 15,-2 7 0-15,7 2 0 16,-1 5 4-16,-2 4 0 16,-2 3-2-16,-2 0-2 15,-1-1-2-15,-13-3 2 16,-4-6 0-16,-12-7 1 16,-12-7 1-16,-11-11 3 15,-6-5 2-15,-4-12-3 16,-2-6 5-16,1-9 4 15,-2-7 8-15,2-2 3 16,7-4-6-16,7 2-18 16,7-2-9-16,11 0-30 0,10-3-34 15,0 1-85 1</inkml:trace>
          <inkml:trace contextRef="#ctx0" brushRef="#br0" timeOffset="25927.6588">5609 5158 341 0,'23'-14'146'16,"-3"-2"-132"-16,-8 3 21 15,-4 1-22-15,-3-2-13 16,-2 9-51-16,-3 1-76 16</inkml:trace>
        </inkml:traceGroup>
        <inkml:traceGroup>
          <inkml:annotationXML>
            <emma:emma xmlns:emma="http://www.w3.org/2003/04/emma" version="1.0">
              <emma:interpretation id="{3918E59C-280B-4C8E-8DAE-33D130508E94}" emma:medium="tactile" emma:mode="ink">
                <msink:context xmlns:msink="http://schemas.microsoft.com/ink/2010/main" type="inkWord" rotatedBoundingBox="7532,5575 11979,5337 12028,6259 7582,6497"/>
              </emma:interpretation>
              <emma:one-of disjunction-type="recognition" id="oneOf10">
                <emma:interpretation id="interp50" emma:lang="pt-BR" emma:confidence="0">
                  <emma:literal>circular:</emma:literal>
                </emma:interpretation>
                <emma:interpretation id="interp51" emma:lang="pt-BR" emma:confidence="0">
                  <emma:literal>circular.</emma:literal>
                </emma:interpretation>
                <emma:interpretation id="interp52" emma:lang="pt-BR" emma:confidence="0">
                  <emma:literal>Circular:</emma:literal>
                </emma:interpretation>
                <emma:interpretation id="interp53" emma:lang="pt-BR" emma:confidence="0">
                  <emma:literal>circulas:</emma:literal>
                </emma:interpretation>
                <emma:interpretation id="interp54" emma:lang="pt-BR" emma:confidence="0">
                  <emma:literal>circular,</emma:literal>
                </emma:interpretation>
              </emma:one-of>
            </emma:emma>
          </inkml:annotationXML>
          <inkml:trace contextRef="#ctx0" brushRef="#br0" timeOffset="26586.1359">6666 4765 273 0,'-4'-17'20'16,"0"-4"35"-16,-4 6-2 15,-6 3-7-15,1-1-27 16,-3 3-8-16,-4 2-7 16,-2 8-2-16,-6 4-1 15,1 5 0-15,3 7 2 0,0 7 0 16,6 6 3-16,2 4 4 15,12 7-1-15,8 1-2 16,8 6-3-16,5-7-4 16,12-3-1-16,5-8 0 15,7-8-12-15,1-16 1 16,1-5-10-16,-2-13 1 16,0-7 6-16,-6-7 11 15,-3-1 4-15,-12 1 2 16,-2-7 3-16,-6 3-1 15,-4-1 1-15,-4 6-1 16,0 1 5-16,0 12-8 16,1 5 0-16,5 11 3 15,-2 2 6-15,0 17 0 16,4-1-3-16,1 10 1 0,8 4-4 16,3 0-1-16,-3-4-3 15,9-7-1-15,-5-11-21 16,4-8-48-16,-4-10-91 15</inkml:trace>
          <inkml:trace contextRef="#ctx0" brushRef="#br0" timeOffset="26724.2329">7036 4597 388 0,'-16'-13'1'0,"9"5"1"16,3 3 0-16,15 7-2 0,1 4-26 15,2 4-134-15</inkml:trace>
          <inkml:trace contextRef="#ctx0" brushRef="#br0" timeOffset="27133.5245">7301 4955 314 0,'8'11'46'0,"0"-4"38"0,-8-7-17 0,8-7-26 15,-8 1-30-15,4-6-7 0,-4-2-3 16,0-6-1-16,0-5-1 16,0-4-10-1,0 0-3-15,0-4-8 0,0-6-2 16,0 6-5-16,4-2-6 16,5 9-11-16,8 3 28 15,3 10 15-15,4 8 3 16,3 6 3-16,-3 4 6 15,2 9 7-15,-10 7-1 16,0 3-2-16,-11 2 0 16,-2 0 3-16,-9-2-8 15,-4-2-2-15,-6-4-4 16,4-1-1-16,2-2 0 16,6-2 5-16,8 1 7 15,10 0-2-15,10-2 6 0,15 0-9 16,7-6-2-16,6-3-3 15,3-11-3-15,-1 3-2 16,-3-8-19-16,-17 0-34 16,-6 1-24-16,-15 1-83 15</inkml:trace>
          <inkml:trace contextRef="#ctx0" brushRef="#br0" timeOffset="28025.1615">8159 4717 306 0,'14'-28'25'0,"-6"-1"25"16,-10-1 7-16,2 10-24 16,-8-1-11-16,-8 3-17 15,-8 2 0-15,-2 7-2 16,-2 4-1-16,-5 2-2 15,7 7 1-15,-3 5-2 16,8 6 1-16,1 4-1 16,5 8 1-16,7 3 0 15,8 6 0-15,4 3 0 16,10 3 0-16,11 0-1 16,0-6-7-16,12-10-11 0,2-7 4 15,-2-11-6 1,4-13-3-16,2-11-1 0,-7-7 24 15,-2-5 1-15,0-5 3 16,-9 1 2-16,-4 0-2 16,0 5-1-16,-9-2-1 15,-8 8-2-15,0 6 1 16,0 7-9-16,-4 8 9 16,4 8 1-16,4 7 5 15,0 6-4-15,11 10 6 16,-3-1 3-16,1 2 2 15,12-3-1-15,-5-6 5 16,1-7-4-16,9-11 6 16,-4-5 2-16,2-13-8 15,-1-9-3-15,-3-7-9 0,-9-2 3 16,0-2-3-16,-11-1-2 16,0 3-6-16,-8 5-15 15,-4 6-11-15,0 3-13 16,4 9-29-16,-4 7 33 15,8 8 0-15,4 4-11 16,1 6 10-16,10 1 15 16,8 1 16-16,0-2 12 15,8-7 31-15,0-2 24 16,0-12 2-16,4-5-3 16,-7-12-14-16,2-6-7 15,-4-6-8-15,3-9-1 16,-12-3-8-16,4-4-1 0,-9-4-9 15,-10-7-5-15,-6 4-1 16,-6-3-12-16,-6 4-5 16,-4 5 9-16,-2 14 8 15,2 13 0-15,-4 15 2 16,3 14 0-16,3 14 4 16,-6 10 0-16,-1 14 1 15,4 18 8-15,5 9 5 16,4 4 4-16,8 9-7 15,8 1-3-15,8 1-11 16,10-9-3-16,6-11-1 0,7-14-14 16,-3-18-20-16,77-38-13 15,-95-22-61-15,2 1-71 16</inkml:trace>
          <inkml:trace contextRef="#ctx0" brushRef="#br0" timeOffset="28873.7645">9555 4418 245 0,'28'0'34'0,"-2"8"18"16,2 3-13-16,-7 1-6 15,5 8-1-15,-7-2 1 16,-3 6-11-16,-1-2-11 16,-3 0-6-16,-4 2-4 0,-4-6 1 15,-3-5-2 1,2-4 0-16,-3-3 2 0,0-5 1 15,-3-2-3-15,-2-5 0 16,-3-3-1-16,-8-3-2 16,-7-1 1-16,-4 1-2 15,-11 3 2-15,0 0 0 16,-3 7 2-16,-2 2-2 16,2 9 1-16,8 4 1 15,3 5 0-15,13 5 2 16,5 5-2-16,8 5 5 15,12 2-1-15,8 6 0 16,15-5-3-16,1-2-2 16,6-6-7-16,1-3-13 15,1-11-10-15,2-10-25 0,-9-8 17 16,4-13-5-16,-2-5 20 16,-6-6 22-16,4-4 2 15,-9-5 0-15,-2 4 4 16,-1 6 14-16,-5 10-1 15,-3 5 5-15,0 12 0 16,-5 13 5-16,-4 5 5 16,4 7-3-16,0 4-10 15,-4 4 2-15,2 1-2 16,0-7-1-16,-2-2-6 16,0-7-7-16,-2-7 2 15,3-6-1-15,-5-5 4 0,-5-1-3 16,3-7-6-1,-2-4-1-15,0-1-4 0,0-10-3 16,0-1-9-16,2-11-13 16,4-4-11-16,4-11-26 15,0-1-20-15,9 1 36 16,1 6 11-16,4 11-6 16,2 14 45-16,-2 10 17 15,-4 13 29-15,3 7-19 16,-7 10-2-16,0 4-3 15,-4 10 6-15,-7 1 4 16,2 0 0-16,-6 0-6 0,2-2-8 16,-3-5-6-16,-4-3-5 15,4-6-1-15,4-3 5 16,-4-4 6-16,12-7-1 16,-4 2 5-16,8-2-5 15,5 2 0-15,8-2-8 16,3-2-4-16,11-4-4 15,-1-4-2-15,2-1-18 16,3-4-34-16,-13-2-15 16,-2 2-55-16</inkml:trace>
          <inkml:trace contextRef="#ctx0" brushRef="#br0" timeOffset="29173.9751">10806 4580 68 0,'-4'0'163'0,"4"0"-141"16,0 0 13-16,4 4-11 16,0-3-5-16,4 2-7 0,-2-2 1 15,2 2-3-15,-2-3-4 16,2 0-6-16,-6 0-21 16,3 1-69-16</inkml:trace>
          <inkml:trace contextRef="#ctx0" brushRef="#br0" timeOffset="29331.0869">10840 4831 262 0,'0'20'35'0,"2"-7"42"16,-2-8-14-16,6-2-13 16,7-3-26-16,-9-3-16 15,0-2-8-15,4 1-16 0,-4 3-53 16,0-3-66-16</inkml:trace>
        </inkml:traceGroup>
        <inkml:traceGroup>
          <inkml:annotationXML>
            <emma:emma xmlns:emma="http://www.w3.org/2003/04/emma" version="1.0">
              <emma:interpretation id="{C24AE9E1-B9A5-4E7E-988C-3713C2BC9BD2}" emma:medium="tactile" emma:mode="ink">
                <msink:context xmlns:msink="http://schemas.microsoft.com/ink/2010/main" type="inkWord" rotatedBoundingBox="12858,5367 16043,5196 16086,6002 12901,6172"/>
              </emma:interpretation>
              <emma:one-of disjunction-type="recognition" id="oneOf11">
                <emma:interpretation id="interp55" emma:lang="pt-BR" emma:confidence="0">
                  <emma:literal>[tr..</emma:literal>
                </emma:interpretation>
                <emma:interpretation id="interp56" emma:lang="pt-BR" emma:confidence="0">
                  <emma:literal>/Tr..</emma:literal>
                </emma:interpretation>
                <emma:interpretation id="interp57" emma:lang="pt-BR" emma:confidence="0">
                  <emma:literal>[Tr..</emma:literal>
                </emma:interpretation>
                <emma:interpretation id="interp58" emma:lang="pt-BR" emma:confidence="0">
                  <emma:literal>{Tr..</emma:literal>
                </emma:interpretation>
                <emma:interpretation id="interp59" emma:lang="pt-BR" emma:confidence="0">
                  <emma:literal>/Tr.</emma:literal>
                </emma:interpretation>
              </emma:one-of>
            </emma:emma>
          </inkml:annotationXML>
          <inkml:trace contextRef="#ctx0" brushRef="#br0" timeOffset="32197.9691">11742 4197 334 0,'-15'-9'8'0,"19"1"-8"0,23 8 14 16,19 8 9-16,13-3 6 15,19 0-1-15,9 0 0 16,15-7-3-16,11-7-4 16,7-4-2-16,-8-6-10 15,-7-3-1-15,-21 1-6 16,-21 5-2-16,-22-1-1 16,-17 8-30-16,-12 3-29 15,-12 1-49-15,-4 5-77 16</inkml:trace>
          <inkml:trace contextRef="#ctx0" brushRef="#br0" timeOffset="31539.1666">12137 4227 254 0,'0'0'4'15,"4"0"-2"-15,0 3 23 16,1 6 12-16,8 5 0 16,-5 7-12-16,0 4 3 15,4 6-3-15,4 6 2 16,-1-1-8-16,1 5-7 15,-3-1-1-15,2-1-9 16,-5-4 1-16,2 0-3 16,-8-4 0-16,0-8-1 15,0-5-18-15,0-6-44 16,-3-7-28-16,7-9 4 16</inkml:trace>
          <inkml:trace contextRef="#ctx0" brushRef="#br0" timeOffset="31811.3603">12329 4192 338 0,'-1'-8'6'0,"1"8"-6"0,7 9 16 15,5 13 13-15,0 8 4 16,3 10-1-16,3 3-10 15,3 5-2-15,-8-1-14 16,2 3-2-16,0-7-3 0,-7-1-1 16,-1-8 0-16,-3-7 0 15,0-8-9-15,-4-4-26 16,0-12-4-16,0 3 2 16,-4-12-72-16,-3 5-94 15</inkml:trace>
          <inkml:trace contextRef="#ctx0" brushRef="#br0" timeOffset="32840.4288">13089 4430 217 0,'8'13'15'0,"-4"1"21"16,6 7-1-16,-2 6 2 16,0-3-7-16,-4 5-8 15,1 1 1-15,2-6-5 16,-2 2-2-16,-1-4-7 16,0-5 1-16,0-7-2 15,-4-3 8-15,0-5 3 16,0-4 0-16,5-3-10 15,-10-6-7-15,5-2-2 16,-1-8 0-16,-3-4 0 0,0-2-1 16,1-10 0-1,2 2-8-15,-3-7 0 16,4 4-15-16,0-6 4 0,0 3-3 16,4 3 3-16,4 12 9 15,6 6 8-15,-2 11 2 16,8 4-2-16,0 10 3 15,3 4 0-15,-6 9 0 16,-5 2 2-16,-6 6 1 16,-4 3 0-16,-8 1-1 15,-4 2 3-15,-2-3-5 16,3-2 0-16,-7-4 1 16,2-3-2-16,5-3 1 0,1-6 0 15,4-4-1-15,1-1 1 16,3-5-1-16,3 5 1 15,1-3 11-15,4 1-1 16,4 1 1-16,7 2 0 16,1 2 0-16,5-4-1 15,8 4 2-15,6 0-1 16,-4-7 0-16,5 2 0 16,-3 0-9-16,-3-3-2 15,-1-2 0-15,-12 1-16 16,-2 0-27-16,-5-4-42 15,-6 3-81-15</inkml:trace>
          <inkml:trace contextRef="#ctx0" brushRef="#br0" timeOffset="33395.8223">13590 3898 306 0,'-4'0'19'15,"4"-3"-14"-15,4-3 12 16,8 2 0-16,2 1-4 16,4-1-7-16,9 0-2 15,-3 4 2-15,6 0-2 16,-2 4 3-16,-1 3-6 15,-3 3-1-15,-7 0 3 16,-4 7-1-16,-9 2 1 0,-12 3 0 16,-10 5-1-16,-2 3-1 15,-11-4 0-15,3-2 0 16,8 0-1-16,2-6 0 16,10-4 5-16,9-1 7 15,3-1 3-15,8-2 1 16,5-2-2-16,5-2-7 15,2-2-4-15,2-3 0 16,1-1-3-16,3-2-8 16,-5-2-16-16,1-1-35 15,-5 2-37-15,-2 2-142 16</inkml:trace>
          <inkml:trace contextRef="#ctx0" brushRef="#br0" timeOffset="36045.1578">14632 4469 249 0,'0'-3'2'16,"-4"1"6"-16,2 2 12 15,2 0 10-15,2 0-13 16,0 0-3-16,2 0 2 15,6-2 10-15,5 2-7 16,1-1-1-16,4-3-2 16,6 2-10-16,0-1-6 15,7-5-2-15,3 4-23 16,3-5-32-16,3 6-29 0,-6-3-60 16</inkml:trace>
          <inkml:trace contextRef="#ctx0" brushRef="#br0" timeOffset="36223.2837">14717 4585 224 0,'4'12'84'0,"4"-3"-83"0,0-5 22 15,5 1-6-15,17-1-3 16,-5-4-12-16,12 0-2 15,10-7-37-15,1 1-111 16</inkml:trace>
        </inkml:traceGroup>
        <inkml:traceGroup>
          <inkml:annotationXML>
            <emma:emma xmlns:emma="http://www.w3.org/2003/04/emma" version="1.0">
              <emma:interpretation id="{7A662703-092A-4C91-B97D-A5EB0D073697}" emma:medium="tactile" emma:mode="ink">
                <msink:context xmlns:msink="http://schemas.microsoft.com/ink/2010/main" type="inkWord" rotatedBoundingBox="16877,5353 18665,5257 18708,6065 16920,6161"/>
              </emma:interpretation>
              <emma:one-of disjunction-type="recognition" id="oneOf12">
                <emma:interpretation id="interp60" emma:lang="pt-BR" emma:confidence="0">
                  <emma:literal>3,14</emma:literal>
                </emma:interpretation>
                <emma:interpretation id="interp61" emma:lang="pt-BR" emma:confidence="0">
                  <emma:literal>3114</emma:literal>
                </emma:interpretation>
                <emma:interpretation id="interp62" emma:lang="pt-BR" emma:confidence="0">
                  <emma:literal>314</emma:literal>
                </emma:interpretation>
                <emma:interpretation id="interp63" emma:lang="pt-BR" emma:confidence="0">
                  <emma:literal>3:14</emma:literal>
                </emma:interpretation>
                <emma:interpretation id="interp64" emma:lang="pt-BR" emma:confidence="0">
                  <emma:literal>3,141</emma:literal>
                </emma:interpretation>
              </emma:one-of>
            </emma:emma>
          </inkml:annotationXML>
          <inkml:trace contextRef="#ctx0" brushRef="#br0" timeOffset="37384.962">15884 4064 74 0,'-8'0'197'0,"0"0"-194"16,1-3 8-16,7 3 21 16,0 3 8-16,0-3-15 15,3 0-4-15,-2 0-2 16,-1 0 3-16,3 0-1 15,-2-3-8-15,2-1-4 16,1 4-4-16,4-2-4 0,7-2 1 16,5-1-4-16,5-1 0 15,9-2 0-15,8 7 0 16,-7 1-1-16,0 1-2 16,-7 9 3-16,-6 3 0 15,-12 6 2-15,-8 3 0 16,-6 8-3-16,-21 0 3 15,-7-1 0-15,-10-2 0 16,-9-7 0-16,1-7 1 16,5-5 1-16,10-5-1 15,7-3 0-15,14-3-1 16,7-5-12-16,11 2-30 16,13-3 21-16,12 2 2 0,17-2-11 15,8 1 13 1,9 8 15-16,-4 9 2 0,0 8 14 15,-10 7 0-15,-9 5-4 16,-14 3 3-16,-14 6-1 16,-20 1 0-16,-21-2-6 15,-20-4-2-15,-15-5 4 16,-8-6 3-16,-1-11 3 16,6-2 1-16,9-9 1 15,16-5 0-15,13 1-2 16,14 2-10-16,8-5-4 15,10 5-3-15,8-2 2 16,1 1-3-16,1 1-18 16,6 2-32-16,-1 6-19 0,-2-1-59 15</inkml:trace>
          <inkml:trace contextRef="#ctx0" brushRef="#br0" timeOffset="37664.1606">16422 4520 318 0,'11'5'1'0,"-3"-1"38"16,-4 5-11-16,-3 4 10 15,3 3-12-15,-1 6-10 16,1 1-10-16,-4 3-3 16,1 0-3-16,-1-3-3 15,0-1-19-15,0-8-34 16,0-5-34-16,0-5-65 16</inkml:trace>
          <inkml:trace contextRef="#ctx0" brushRef="#br0" timeOffset="38010.4074">16657 4031 321 0,'10'-6'10'15,"-2"6"-4"-15,0 3 24 16,-4 11 11-16,4 8-9 16,1 8 0-16,2 6-9 15,-1 3-7-15,2 2-7 16,-3-1-1-16,2-1-7 16,1 0 1-16,-4-3-1 0,-3-4-1 15,1 0 1-15,-2-5 0 16,0-4-2-16,-4-5 1 15,0-7-3-15,4-2-16 16,-4-2-22-16,0-6-25 16,1 0-11-16,6-3-29 15</inkml:trace>
          <inkml:trace contextRef="#ctx0" brushRef="#br0" timeOffset="38517.0868">17242 3914 185 0,'17'-9'87'16,"-3"0"-66"-16,0 2 27 15,0 1-17-15,-6 3-6 0,1 5-7 16,-5 5 5-16,-8 5-4 15,-5 10-2-15,-7 8-1 16,-6 6-8-16,-8 3-4 16,-2 2-2-16,1-5-2 15,7 1 2-15,-1-8-2 16,9-3 0-16,4-5-3 16,8-7 2-16,3-1-3 15,5-5 2-15,5-4-4 16,10 1 6-16,3 1-1 15,8-3-7-15,3 3-8 16,-4-1-6-16,0-1-3 0,-1-1-11 16,-1-3-12-16,1 0-33 15,2-4-98-15</inkml:trace>
          <inkml:trace contextRef="#ctx0" brushRef="#br0" timeOffset="38770.1416">17460 4171 218 0,'-8'-6'60'0,"3"1"-58"16,1 6 16-16,8 4 19 15,0 4-4-15,-3 5-6 16,7 9-1-16,0 4-4 16,3 2-2-16,-2 6-3 15,4 1-6-15,-5-3-2 16,-2-2-7-16,-2-4 0 0,2-5-1 15,-2-8 0-15,0-2-1 16,0-8-3-16,-3 1-20 16,3-5-39-16,0 3-18 15,6-3-95-15</inkml:trace>
        </inkml:traceGroup>
        <inkml:traceGroup>
          <inkml:annotationXML>
            <emma:emma xmlns:emma="http://www.w3.org/2003/04/emma" version="1.0">
              <emma:interpretation id="{4C2BD1A0-1885-4BD2-B1CD-253D0FD7CC89}" emma:medium="tactile" emma:mode="ink">
                <msink:context xmlns:msink="http://schemas.microsoft.com/ink/2010/main" type="inkWord" rotatedBoundingBox="19185,5149 19944,5108 19987,5908 19228,5949"/>
              </emma:interpretation>
              <emma:one-of disjunction-type="recognition" id="oneOf13">
                <emma:interpretation id="interp65" emma:lang="pt-BR" emma:confidence="0">
                  <emma:literal>RJ</emma:literal>
                </emma:interpretation>
                <emma:interpretation id="interp66" emma:lang="pt-BR" emma:confidence="0">
                  <emma:literal>Ri</emma:literal>
                </emma:interpretation>
                <emma:interpretation id="interp67" emma:lang="pt-BR" emma:confidence="0">
                  <emma:literal>R</emma:literal>
                </emma:interpretation>
                <emma:interpretation id="interp68" emma:lang="pt-BR" emma:confidence="0">
                  <emma:literal>r</emma:literal>
                </emma:interpretation>
                <emma:interpretation id="interp69" emma:lang="pt-BR" emma:confidence="0">
                  <emma:literal>R2</emma:literal>
                </emma:interpretation>
              </emma:one-of>
            </emma:emma>
          </inkml:annotationXML>
          <inkml:trace contextRef="#ctx0" brushRef="#br0" timeOffset="41938.3917">18065 4175 299 0,'2'3'13'0,"-2"-2"-10"0,0 0 28 15,2 7 4-15,0-3 1 16,0 8-8-16,2 4-8 16,2 4 1-16,5 2-10 15,-2 1 2-15,3 9-6 16,0-2-1-16,0 5-2 16,1-5 0-16,-5-1-1 15,0-4-2-15,-2-2 3 16,-2-6-3-16,-2-4 1 15,-2-2-1-15,0-5 1 16,2-5 0-16,-2-2 3 0,0 0 0 16,0-4-5-1,0-5-4-15,-2 4-13 0,-2-8-7 16,-2-4-3-16,-2-3-8 16,-2-6 0-16,0-5 7 15,-1-5 14-15,2-3 0 16,-3 1 11-16,5 1 0 15,2-4 3-15,5-1 0 16,0 1 0-16,5 8-6 16,2 4 6-16,2 4 0 15,7 11 2-15,5 5 1 16,5 3 2-16,7 8 5 16,-4 7-4-16,4 4-1 0,-5 10 0 15,-1 6 4-15,-11 3-5 16,-4 0 3-16,-8 7 0 15,-7-5 1-15,-2-5-1 16,-10-3 1-16,2-6 2 16,-10-6-6-16,3-1 1 15,-1-4-5-15,5-5 1 16,7 0-1-16,1-3 0 16,4-1-8-16,5 3-8 15,6-1 14-15,2 5 2 16,7 2 12-16,9 2-4 15,3 6 0-15,4 0-2 16,-1 1 2-16,-1-2-2 16,-5-2-1-16,-3 0-3 0,-6-4-1 15,-4-5-2-15,-7 4 1 16,2-5-24-16,-2 0-17 16,4-3-14-16,3-2-35 15,1 1-120-15</inkml:trace>
          <inkml:trace contextRef="#ctx0" brushRef="#br0" timeOffset="42440.7495">18486 3742 191 0,'3'1'141'15,"2"-2"-138"-15,3-3 21 16,5 1 6-16,0 6-5 15,6-3-10-15,4-3-8 16,2 2-5-16,4-3-1 0,-1 9-1 16,3-1-2-16,-10 4-2 15,-3 1-5-15,-6 12 3 16,-8 0 5-16,-6 7 1 16,-8 3 0-16,-5 3 2 15,-4-2-2-15,4-1 1 16,2-4 0-16,1-1 0 15,5-5 4-15,6-3-4 16,1-7 2-16,1 2 1 16,7-1 1-16,0-3-2 15,4-4 1-15,2-2-1 16,2-3-2-16,1 0-1 16,8-3-26-16,-1-1-17 0,1 3-28 15,2-2-67 1</inkml:trace>
        </inkml:traceGroup>
        <inkml:traceGroup>
          <inkml:annotationXML>
            <emma:emma xmlns:emma="http://www.w3.org/2003/04/emma" version="1.0">
              <emma:interpretation id="{205397F3-71E6-4FC9-96B1-A1A3EE5FB4C6}" emma:medium="tactile" emma:mode="ink">
                <msink:context xmlns:msink="http://schemas.microsoft.com/ink/2010/main" type="inkWord" rotatedBoundingBox="20569,5000 21904,4928 21949,5771 20614,5842"/>
              </emma:interpretation>
              <emma:one-of disjunction-type="recognition" id="oneOf14">
                <emma:interpretation id="interp70" emma:lang="pt-BR" emma:confidence="0">
                  <emma:literal>ú</emma:literal>
                </emma:interpretation>
                <emma:interpretation id="interp71" emma:lang="pt-BR" emma:confidence="0">
                  <emma:literal>u</emma:literal>
                </emma:interpretation>
                <emma:interpretation id="interp72" emma:lang="pt-BR" emma:confidence="0">
                  <emma:literal>w</emma:literal>
                </emma:interpretation>
                <emma:interpretation id="interp73" emma:lang="pt-BR" emma:confidence="0">
                  <emma:literal>i</emma:literal>
                </emma:interpretation>
                <emma:interpretation id="interp74" emma:lang="pt-BR" emma:confidence="0">
                  <emma:literal>v</emma:literal>
                </emma:interpretation>
              </emma:one-of>
            </emma:emma>
          </inkml:annotationXML>
          <inkml:trace contextRef="#ctx0" brushRef="#br0" timeOffset="45418.0629">19455 4151 160 0,'0'-3'40'0,"0"2"-23"16,0 1 17-16,0 0 7 16,0 0-7-16,0 0-13 0,0-4-6 15,4 8 1 1,-4-8 3-16,4 4-2 0,0 0 0 15,1 0-3-15,3 0-2 16,3 0-7-16,-2-1 2 16,8-2-5-16,-4-1-1 15,6 3-1-15,-6-3 0 16,5 4 0-16,-6 4-1 16,1 1 1-16,-1-1 0 15,0 6 0-15,-2 6 6 16,2 3 0-16,-4 5 0 15,0 5-1-15,0 1-1 0,-1-2-1 16,4-1 5 0,-7-5-4-16,1-2 2 0,-1-7 0 15,0-4 3-15,-4-5 1 16,2-4 4-16,0 0-1 16,-2-4-6-16,2 0 0 15,2-5-7-15,0-4 0 16,0-1 0-16,2-6 0 15,-4 2-7-15,2-5-3 16,2 1-7-16,-1 0-5 16,3-4 3-16,0 10-2 15,1 1 10-15,6 6 6 16,3 5 4-16,0 7-1 16,2 3 1-16,-2 8 1 15,2 3 1-15,-4 4 0 0,0 0 0 16,1-1 4-16,-9-2 0 15,2-4 5-15,-2-2-6 16,-4-3 2-16,0-2-2 16,-2-5 2-16,0-2-2 15,-2 0 2-15,2 0-1 16,-2-2 0-16,2-2 1 16,0-1-6-16,0-6 0 15,2 2-5-15,1-8-3 16,-1 2-10-16,0-8-4 15,4 0-6-15,1-2 1 16,7 0 6-16,5 7 2 0,3 7 19 16,4 3 8-16,3 12 3 15,3 2-1-15,-8 10 4 16,-3 3 1-16,-1 5 1 16,-6 3-1-16,-4 5-3 15,-3-3 5-15,0 1-3 16,-5-1-1-16,2-10-8 15,-3-3 2-15,0-6-5 16,1-5 2-16,-3-5-1 16,2 0-3-16,-3-4-7 15,1 3-17-15,2 0-9 16,-3-6-37-16,-3 1-22 16,3-3-87-16</inkml:trace>
          <inkml:trace contextRef="#ctx0" brushRef="#br0" timeOffset="45897.4061">20334 3601 279 0,'3'-10'8'0,"-3"1"15"16,7 5 2-16,-2-4-3 15,11 7-10-15,4-4-4 16,5 2-4-16,8-1 3 15,5 8 3-15,4-1-1 16,-9 3-7-16,1 6-1 16,-13 5 2-16,-9 0 0 15,-12 9 4-15,-12 3-4 16,-9 6 1-16,-10-3-3 16,-1-1 0-16,-6-2-1 15,8-6-1-15,13 0-1 0,5-5 2 16,12-4 1-16,12 1 14 15,11-5 7-15,10-2-10 16,12-3-7-16,6-1-4 16,0-4-2-16,6 0-21 15,-13-1-38-15,-8 1-67 16</inkml:trace>
        </inkml:traceGroup>
      </inkml:traceGroup>
      <inkml:traceGroup>
        <inkml:annotationXML>
          <emma:emma xmlns:emma="http://www.w3.org/2003/04/emma" version="1.0">
            <emma:interpretation id="{E0D6DAA7-352E-40BA-AF74-B6095D7A693F}" emma:medium="tactile" emma:mode="ink">
              <msink:context xmlns:msink="http://schemas.microsoft.com/ink/2010/main" type="line" rotatedBoundingBox="16701,6034 20364,5856 20396,6505 16733,6683"/>
            </emma:interpretation>
          </emma:emma>
        </inkml:annotationXML>
        <inkml:traceGroup>
          <inkml:annotationXML>
            <emma:emma xmlns:emma="http://www.w3.org/2003/04/emma" version="1.0">
              <emma:interpretation id="{CDBC31EA-8DD0-439A-9BA8-BE92A55C5627}" emma:medium="tactile" emma:mode="ink">
                <msink:context xmlns:msink="http://schemas.microsoft.com/ink/2010/main" type="inkWord" rotatedBoundingBox="16701,6034 20364,5856 20396,6505 16733,6683"/>
              </emma:interpretation>
              <emma:one-of disjunction-type="recognition" id="oneOf15">
                <emma:interpretation id="interp75" emma:lang="pt-BR" emma:confidence="0">
                  <emma:literal>-</emma:literal>
                </emma:interpretation>
                <emma:interpretation id="interp76" emma:lang="pt-BR" emma:confidence="0">
                  <emma:literal>_</emma:literal>
                </emma:interpretation>
                <emma:interpretation id="interp77" emma:lang="pt-BR" emma:confidence="0">
                  <emma:literal>m</emma:literal>
                </emma:interpretation>
                <emma:interpretation id="interp78" emma:lang="pt-BR" emma:confidence="0">
                  <emma:literal>e</emma:literal>
                </emma:interpretation>
                <emma:interpretation id="interp79" emma:lang="pt-BR" emma:confidence="0">
                  <emma:literal>w</emma:literal>
                </emma:interpretation>
              </emma:one-of>
            </emma:emma>
          </inkml:annotationXML>
          <inkml:trace contextRef="#ctx0" brushRef="#br0" timeOffset="48979.272">15572 4660 103 0,'4'-5'31'16,"0"-2"-23"-16,0 6 23 16,-3-2 8-16,-1 3 1 15,0 3-13-15,0-3-17 16,0 0-6-16,0 0 2 16,0 0 4-16,0 1 6 15,0 2-1-15,0 2-7 0,3 1 8 16,-2 1-7-16,2 2-1 15,-3 4-2-15,1-1 0 16,4 6-3-16,-5 2 2 16,0 1 3-16,4 2-1 15,-4 1 0-15,-4 4-4 16,4-5 4-16,0 7-3 16,-5-4 2-16,4 4 0 15,-2-10 2-15,2 6-3 16,1-4 0-16,0-2-2 15,0-2-1-15,0 1 0 16,0-1-1-16,-3-1 0 0,3-2 0 16,-1-3-1-16,2-4 0 15,-2 4 1-15,1-6-1 16,0 0 0-16,1 0 0 16,-1 0 1-16,0 2 0 15,3-2-1-15,-3 3 0 16,1 0 1-16,-1-1-1 15,0-1 0-15,0-1 0 16,0-1 0-16,0-1-1 16,3-4 1-16,-2 3-3 15,-1 1 3-15,0-4-4 16,5 0 1-16,-1 0 3 16,0 0 0-16,0 0 1 15,0 2-2-15,6-2-3 0,0 2 3 16,-1-2 0-16,9-2-2 15,-2 2 0-15,0-2-7 16,4-2 9-16,4 4 0 16,-2 0-2-16,5-3 3 15,-2 3 0-15,4 0 0 16,-1 0 1-16,3 0-2 16,-2 0 2-16,0 3-1 15,-1-3 1-15,3 0-1 16,-6 4 0-16,1-4 0 15,-3 2-1-15,2-2 2 16,0-2 0-16,-3 2-1 0,7-4 4 16,0 4-3-16,4-3 2 15,-1 1 1-15,3-2-3 16,-3 1 0-16,6-1-1 16,-4 0 1-16,3 3-1 15,1 1 1-15,-1-4-1 16,2 4 0-16,-2 0 0 15,-1 0 0-15,3-2 0 16,-6 2 1-16,0 0 0 16,2 0-1-16,-7 0 3 15,-3-3-2-15,4 3 0 16,-1 0-1-16,0 0 1 16,0-3-1-16,-2 3 1 0,2-1-1 15,1 1 0 1,1-4-1-16,3 4 2 0,0-4-1 15,2 3 1-15,2 0-1 16,-5-2 0-16,2-1 0 16,2 3 0-16,0-3 0 15,1 3 0-15,-1-2 1 16,3 1-2-16,-3 2 2 16,-1-3-1-16,7 2 0 15,-9 1 0-15,4-3-1 16,2 3 1-16,-6 0 0 15,0 0 1-15,0 3-2 16,1-3 3-16,-1 1-3 16,1-1 2-16,4 3-1 0,-7-3 0 15,0-3 0-15,-2 3 0 16,-4-1 0-16,-1-2 0 16,-2 1 0-16,3 2 0 15,-5 0 1-15,6-4-2 16,-6 2 2-16,6-1-2 15,4 0 1-15,1-3-1 16,-1 6 1-16,3 0 0 16,5-3-1-16,0 3 2 15,-5 0-2-15,9 0 3 16,-4 0-4-16,-2-2 2 16,0 2-1-16,-4-4 0 15,-3 1 1-15,-1-2 0 0,-5 1 1 16,-2-1-3-1,-3 1 4-15,5 2-3 0,-7-4 1 16,5 3-2-16,6-3-1 16,-1 1-1-16,9-2 2 15,-2 1 0-15,4-2 1 16,2 4 2-16,-7 2-3 16,-4-2 3-16,-8-1-1 15,-6 5 0-15,-6 0 3 16,-4-3-1-16,-2 3-1 15,3 0 0-15,3 0-1 16,-4-2 0-16,4-2 0 0,0 4-1 16,8 0 0-16,2 0 1 15,0-4-1-15,-2 4 1 16,-4 0 0-16,1 0 1 16,-9 0 0-16,-3 0-1 15,-1 0 0-15,0 0 0 16,0 0 2-16,0 0-2 15,0 0 1-15,0 0-1 16,0 0 0-16,0 0-1 16,0 0-8-16,0 0 0 15,0 0 3-15,3 0-3 16,-3-1-11-16,0-2 2 16,1-2 5-16,2 1-10 0,-2-1 3 15,3 1 2-15,-1-1 13 16,-2-3-1-16,2 3 5 15,-2-2 1-15,-1-2 0 16,0 0 2-16,0-4 1 16,-1 3 0-16,1-8-3 15,-3 0 1-15,2 4 0 16,-2-4 0-16,2 0 0 16,-2-1 6-16,2 4-5 15,-2-1 6-15,3 5 3 16,-1-1-2-16,-2-1 0 15,3 6-7-15,0 0 6 16,-1-4-4-16,2 6-2 16,-1-3-1-16,3-1-2 0,-3-1 1 15,0-4 0-15,-3 1 0 16,2-8-1-16,1 3 1 16,-4 2 0-16,4 2 0 15,0 5 1-15,-4 4-1 16,4-1 1-16,0 6 0 15,0-3 0-15,0 3 0 16,0 0 0-16,0 0-1 16,0 0 0-16,0 0 1 15,-6 0-1-15,6 3 0 16,0-3 0-16,0 0-1 16,0 0 1-16,0 2 0 15,0 1 0-15,0-1-1 0,-1 2 2 16,-1 5-1-16,0 3 1 15,0 1 1-15,-2 5-1 16,0 3 0-16,2 3 1 16,0 2 0-16,2 1-1 15,0 2 0-15,0-3 0 16,0-6-1-16,0-3 0 16,2-4 1-16,-2-8-2 15,2-5 1-15,-2 4-3 16,2-2-6-16,-2-4-6 15,0 4-9-15,0 0-14 16,2-1-37-16</inkml:trace>
        </inkml:traceGroup>
      </inkml:traceGroup>
    </inkml:traceGroup>
    <inkml:traceGroup>
      <inkml:annotationXML>
        <emma:emma xmlns:emma="http://www.w3.org/2003/04/emma" version="1.0">
          <emma:interpretation id="{BC4DB27E-8D8A-4D56-AF41-58C77B90BD30}" emma:medium="tactile" emma:mode="ink">
            <msink:context xmlns:msink="http://schemas.microsoft.com/ink/2010/main" type="paragraph" rotatedBoundingBox="3346,8087 31476,7373 31507,8600 3378,93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56C5D22-DFBC-4FE8-947C-0FE235E58C33}" emma:medium="tactile" emma:mode="ink">
              <msink:context xmlns:msink="http://schemas.microsoft.com/ink/2010/main" type="line" rotatedBoundingBox="3346,8087 31476,7373 31507,8600 3378,9315"/>
            </emma:interpretation>
          </emma:emma>
        </inkml:annotationXML>
        <inkml:traceGroup>
          <inkml:annotationXML>
            <emma:emma xmlns:emma="http://www.w3.org/2003/04/emma" version="1.0">
              <emma:interpretation id="{015B8481-5316-4977-AE1F-169E3A429B2F}" emma:medium="tactile" emma:mode="ink">
                <msink:context xmlns:msink="http://schemas.microsoft.com/ink/2010/main" type="inkWord" rotatedBoundingBox="3348,8166 5479,8111 5508,9227 3377,9281"/>
              </emma:interpretation>
              <emma:one-of disjunction-type="recognition" id="oneOf16">
                <emma:interpretation id="interp80" emma:lang="pt-BR" emma:confidence="0">
                  <emma:literal>Rira</emma:literal>
                </emma:interpretation>
                <emma:interpretation id="interp81" emma:lang="pt-BR" emma:confidence="0">
                  <emma:literal>Rita</emma:literal>
                </emma:interpretation>
                <emma:interpretation id="interp82" emma:lang="pt-BR" emma:confidence="0">
                  <emma:literal>xila</emma:literal>
                </emma:interpretation>
                <emma:interpretation id="interp83" emma:lang="pt-BR" emma:confidence="0">
                  <emma:literal>Rae</emma:literal>
                </emma:interpretation>
                <emma:interpretation id="interp84" emma:lang="pt-BR" emma:confidence="0">
                  <emma:literal>x...</emma:literal>
                </emma:interpretation>
              </emma:one-of>
            </emma:emma>
          </inkml:annotationXML>
          <inkml:trace contextRef="#ctx0" brushRef="#br0" timeOffset="56269.8091">2225 7219 229 0,'-4'0'9'15,"0"-7"-4"-15,12 2 19 16,4-1 8-16,6 1-13 16,2-4-6-16,8 5-4 15,-5-1 2-15,1 2 0 16,-2 3-4-16,2 0 6 16,-4 3-2-16,7-1 0 15,-4 2-4-15,8-4 1 16,1 3-4-16,6 7 5 0,1 3 4 15,1 10 1 1,2 9-1-16,5 10-5 0,-7 9 0 16,2 8-5-16,-3 4 3 15,-3 2-5-15,-6-2 2 16,2-2-2-16,-5-7 5 16,-7-7-3-16,-4-9 0 15,-2-9 0-15,-2-11-2 16,-4-5 2-16,-4-9-3 15,-4-4 3-15,0 0-3 16,0 0-1-16,0 0-20 16,-4-4-30-16,0-1-23 0,-4-3-32 15,-4-1-106 1</inkml:trace>
          <inkml:trace contextRef="#ctx0" brushRef="#br0" timeOffset="56535.9977">2813 7560 166 0,'4'-18'102'15,"0"4"-93"-15,-4 5 16 16,0 8 3-16,-4 6 2 16,-4 8-13-16,-8 11-4 15,-10 6 9-15,-2 10 3 16,-11 1-4-16,1 5 0 15,2-6-10-15,1-3-5 0,7-11-3 16,6-5-2-16,6-9-1 16,12-6-1-16,0-2-16 15,8-8-28-15,0-2-33 16,4-5-56-16</inkml:trace>
          <inkml:trace contextRef="#ctx0" brushRef="#br0" timeOffset="57559.7257">2950 7064 160 0,'-8'-11'34'0,"8"2"-4"0,8 0 20 16,7-4-7-16,1 4-22 15,8-4-7-15,2-2-7 16,2 1-5-16,3-4 3 15,-3 2-5-15,-2-1 0 16,-2 5-3-16,-8-2 0 16,-4 5-4-16,-5-2 1 15,-3 3-1-15,-8-1 4 16,-3 4 0-16,3-3 3 16,0 3 0-16,0 1 0 15,0 3-3-15,4 2 3 16,-4 8 1-16,-4 5 0 15,0 11 2-15,-8 4 0 0,2 5 2 16,-6 2 3-16,4-1-1 16,-7-8 0-16,11-2-6 15,0-8 3-15,0-8-3 16,4 0 1-16,4-8-2 16,4-5-5-16,-6 2-10 15,3-11-3-15,2 0 12 16,-3-1-2-16,0-6-3 15,-8-2 3-15,0-1 1 16,0-3 6-16,-7 2 1 16,11 0 4-16,-4 10 4 15,8 2-1-15,4 3 1 0,4 4 2 16,8 5 2-16,2 5 0 16,11-1-1-16,-1 5 6 15,10 5-4-15,-2-2 0 16,-1 8 4-16,1-5 4 15,-6 7-8-15,-2-3-4 16,-1 3-3-16,-3-5-4 16,-8 1 1-16,1-3-2 15,4-5-1-15,-9-2 0 16,4-3-3-16,-4-1-7 16,4-4-16-16,-7-4-36 15,9 1-43-15</inkml:trace>
          <inkml:trace contextRef="#ctx0" brushRef="#br0" timeOffset="56961.3003">3082 6771 221 0,'0'-5'42'16,"-6"-1"-37"-16,5 1 27 15,1 5-1-15,0 2-5 16,1 7 6-16,5 8 1 15,-2 8-12-15,4 6-1 0,0 9-2 16,4 0-7-16,0-1-2 16,-4-6-6-16,6-2-1 15,-6-5-2-15,0-5 0 16,-4-7-1-16,-4-2-7 16,4-6-18-16,-4 1-13 15,0-7-4-15,0 2-21 16,-8-4-39-16,-8 2-29 15</inkml:trace>
          <inkml:trace contextRef="#ctx0" brushRef="#br0" timeOffset="58126.1291">4019 7590 243 0,'-4'0'44'0,"8"-3"-38"16,-3-1 36-16,12 2-7 16,7-5-7-16,8 2-9 15,11-4-5-15,3 0 1 16,5 0-13-16,-8 3-2 15,4-2-6-15,-14-1-19 16,-4 8-18-16,-17-2-22 0,-4 6-51 16</inkml:trace>
          <inkml:trace contextRef="#ctx0" brushRef="#br0" timeOffset="58294.2487">4085 7740 188 0,'7'3'31'16,"1"-2"17"-16,8-1-20 16,0-4-13-16,10-4-10 15,-2-5-5-15,3 0 0 16,1 4-20-16,-9-4-31 16,4 13-117-16</inkml:trace>
        </inkml:traceGroup>
        <inkml:traceGroup>
          <inkml:annotationXML>
            <emma:emma xmlns:emma="http://www.w3.org/2003/04/emma" version="1.0">
              <emma:interpretation id="{F9FE84DD-9385-44E1-8E1E-35269D4D749F}" emma:medium="tactile" emma:mode="ink">
                <msink:context xmlns:msink="http://schemas.microsoft.com/ink/2010/main" type="inkWord" rotatedBoundingBox="6294,8425 7283,8400 7297,8931 6308,8956"/>
              </emma:interpretation>
              <emma:one-of disjunction-type="recognition" id="oneOf17">
                <emma:interpretation id="interp85" emma:lang="pt-BR" emma:confidence="0">
                  <emma:literal>2.</emma:literal>
                </emma:interpretation>
                <emma:interpretation id="interp86" emma:lang="pt-BR" emma:confidence="0">
                  <emma:literal>2</emma:literal>
                </emma:interpretation>
                <emma:interpretation id="interp87" emma:lang="pt-BR" emma:confidence="0">
                  <emma:literal>2:</emma:literal>
                </emma:interpretation>
                <emma:interpretation id="interp88" emma:lang="pt-BR" emma:confidence="0">
                  <emma:literal>2.2</emma:literal>
                </emma:interpretation>
                <emma:interpretation id="interp89" emma:lang="pt-BR" emma:confidence="0">
                  <emma:literal>2:2</emma:literal>
                </emma:interpretation>
              </emma:one-of>
            </emma:emma>
          </inkml:annotationXML>
          <inkml:trace contextRef="#ctx0" brushRef="#br0" timeOffset="64898.9213">6139 7485 115 0,'-4'-5'36'16,"4"2"-31"-16,0 3 16 15,0 0-1-15,4 0-2 16,-4 3-1-16,0-3 4 15,4 1-1-15,-4-1-2 16,0 4 0-16,4-4-2 16,-4 0 0-16,0 0-2 15,0 0-1-15,0 0-3 16,0 0 0-16,0 0-2 16,0 0-2-16,0 0-3 15,0 0 1-15,0 0 0 16,-4 0-1-16,4 0 1 15,0 0-2-15,0 0-2 0,0 0 1 16,0 0-2-16,0 0-1 16,0 0 2-16,4 4-1 15,-4-1 1-15,0-1 0 16,0 5 1-16,4-5-1 16,-4 2 0-16,0-4 2 15,2 0-1-15,-2 0 5 16,0 0-1-16,0-2-3 15,0-2-1-15,-2 1-1 16,2-1 0-16,-4 0-1 16,4 3-8-16,-4-3-31 15,4 4-33-15,0 4-65 0</inkml:trace>
          <inkml:trace contextRef="#ctx0" brushRef="#br0" timeOffset="63986.2646">5371 7247 243 0,'-16'0'16'0,"0"-4"-6"15,3-1 32-15,8 1 4 16,-3 3-16-16,4-3-10 0,0 0 4 15,-4 0-4 1,4-1-3-16,0-1-6 0,-4-3-2 16,8 0-7-16,-4-5-2 15,4-6-3-15,4 2-5 16,4-3-3-16,4-3 4 16,8 2 2-16,6 2 3 15,2 2 0-15,7 13-2 16,-7 5-1-16,-2 9 5 15,-6 18 1-15,-8 11 0 16,-12 11 0-16,-8 5 1 16,-8 3-2-16,-17-4 2 15,0-1-2-15,-14-9 0 16,5-9 1-16,-3-4 0 0,8-12-1 16,6-5-2-16,11-10 0 15,8 1-6-15,4-8-7 16,8-5-8-16,0-2-7 15,4 1 18-15,4-2 10 16,4 3 2-16,0 5 0 16,1 7 10-16,9 3 3 15,-3 7 5-15,8 4-5 16,1-1 3-16,2 2 2 16,2-4-6-16,3-2-7 15,-3-9 0-15,2 0-4 16,-4-8-1-16,-1-5-1 15,-5-3-16-15,-6 0-16 0,-6 1-19 16,-8-1-51-16</inkml:trace>
        </inkml:traceGroup>
        <inkml:traceGroup>
          <inkml:annotationXML>
            <emma:emma xmlns:emma="http://www.w3.org/2003/04/emma" version="1.0">
              <emma:interpretation id="{2AB75541-1F60-48AD-ADD9-E6C02B64A6DD}" emma:medium="tactile" emma:mode="ink">
                <msink:context xmlns:msink="http://schemas.microsoft.com/ink/2010/main" type="inkWord" rotatedBoundingBox="7912,8049 11831,7950 11854,8858 7935,8957"/>
              </emma:interpretation>
              <emma:one-of disjunction-type="recognition" id="oneOf18">
                <emma:interpretation id="interp90" emma:lang="pt-BR" emma:confidence="0">
                  <emma:literal>31422:</emma:literal>
                </emma:interpretation>
                <emma:interpretation id="interp91" emma:lang="pt-BR" emma:confidence="0">
                  <emma:literal>31422 :</emma:literal>
                </emma:interpretation>
                <emma:interpretation id="interp92" emma:lang="pt-BR" emma:confidence="0">
                  <emma:literal>3,1422 :</emma:literal>
                </emma:interpretation>
                <emma:interpretation id="interp93" emma:lang="pt-BR" emma:confidence="0">
                  <emma:literal>34422:</emma:literal>
                </emma:interpretation>
                <emma:interpretation id="interp94" emma:lang="pt-BR" emma:confidence="0">
                  <emma:literal>34422 :</emma:literal>
                </emma:interpretation>
              </emma:one-of>
            </emma:emma>
          </inkml:annotationXML>
          <inkml:trace contextRef="#ctx0" brushRef="#br0" timeOffset="66332.9318">6783 7055 135 0,'0'-7'53'16,"-4"5"-45"-16,4-5 21 16,0 3 6-16,4 4-5 15,0-5-7-15,0-3-7 16,5 7-2-16,7-7-2 15,5 0-3-15,8-1-4 16,9-2-2-16,4-2 2 16,-1 3-2-16,4 6-2 0,-10-4-1 15,-11 11 1 1,-4 3 1-16,-6 11 2 0,-10 3 0 16,-12 10-4-16,-13 4 1 15,-4 1-1-15,-14 1 1 16,-7-5-1-16,2-6 0 15,6-2 1-15,4-8-1 16,17-6 1-16,5-5-1 16,12-4-3-16,4-5-15 15,4-3 10-15,15-5-18 16,9 6-1-16,10-6-5 16,5 5 22-16,0 8 10 15,0 8 1-15,-9 5 7 16,-6 7 1-16,-5 6 6 15,-7 5-7-15,-16 7 6 0,-12-2 3 16,-16-1-2-16,-11-4-6 16,-11-7 2-16,-2-2-3 15,-6-1 4-15,7-12 2 16,5 0-2-16,10-2 1 16,9-6-11-16,11 2-2 15,8-3 0-15,4-3-28 16,4-2-49-16,0 2-57 15</inkml:trace>
          <inkml:trace contextRef="#ctx0" brushRef="#br0" timeOffset="66568.0991">7403 7365 257 0,'23'5'17'0,"-3"8"11"16,-7 0 16-16,4 3 6 16,-5 7-18-16,-4 0-18 15,-4 0-8-15,0-3-2 16,-8-2-4-16,0-5 0 16,0 0-19-16,0-9-18 15,4-2-23-15,4-8-59 16</inkml:trace>
          <inkml:trace contextRef="#ctx0" brushRef="#br0" timeOffset="66847.2995">7668 6942 282 0,'0'-22'16'0,"0"8"16"15,4 6-1-15,0 8 1 16,4 10-7-16,4 6-2 15,2 15-1-15,2 1 3 16,0 14-10-16,-3-1-1 16,1 5-6-16,-6 0 1 15,0 2-6-15,-4-2-1 0,0-4-2 16,-4-7 0-16,4-10 0 16,0-11 0-16,-4-4-1 15,4-8-8-15,-4-3-8 16,1-6-27-16,-1-3-45 15,3-3-50-15</inkml:trace>
          <inkml:trace contextRef="#ctx0" brushRef="#br0" timeOffset="67134.503">7992 6920 327 0,'9'0'2'0,"0"8"16"0,-9 5 20 16,0 5 8-16,-9 10-29 16,1 6-5-16,-1 2-6 15,-7 2-3-15,-4-2 0 16,5-5-2-16,7-1-2 16,4-10-1-16,4-3-4 15,8-3 0-15,11-5-1 16,1-1 1-16,1-4-5 15,12-1-12-15,-5-1-4 16,7-2-5-16,-10 0-7 16,0-2-15-16,-5-1-25 15,-6-3-38-15</inkml:trace>
          <inkml:trace contextRef="#ctx0" brushRef="#br0" timeOffset="67355.6634">8190 7171 97 0,'4'-14'78'16,"-4"2"-19"-16,4 4-15 15,-4 4-9-15,0 8 1 16,4 1-9-16,-4 2-2 16,8 10-3-16,-4 4 1 15,0 4 0-15,1 9-3 16,3-2-3-16,-1 1-3 16,3 0-10-16,-2-7-3 15,0 0-1-15,-4-5-2 16,0-7-12-16,0-5-18 0,2-5-33 15,2-2-31 1,0-2-113-16</inkml:trace>
          <inkml:trace contextRef="#ctx0" brushRef="#br0" timeOffset="67999.1165">8631 7116 206 0,'4'17'23'0,"5"-1"28"15,5 6 1-15,-2 4-1 16,4 2-12-16,-3-1-4 0,-1 1-9 16,1-1-9-16,-5-1 1 15,-4-3-11-15,4-5-2 16,-8-5-1-16,4-4 0 15,-4-5 0-15,0-1 1 16,4-3 2-16,-4-3-2 16,-4-1-4-16,0-5-1 15,-4-8 0-15,0 0-4 16,-4-7-1-16,1-7-2 16,0-7-8-16,3-3-9 15,-4-3-8-15,4-3-7 16,4 5 3-16,4 4-3 15,8 8 14-15,8 8 16 0,3 11 9 16,4 6 3-16,2 7 3 16,1 10 7-16,1 3 2 15,-7 6-3-15,-1 2 5 16,-7 2-1-16,-4-2 0 16,-12-1-6-16,0 0-1 15,-8 2-6-15,-5-6-2 16,1 2 0-16,-1-6-1 15,1-1 0-15,1-1 0 16,7-3-1-16,4-4 2 16,4 6-1-16,1-2 3 15,7 0 5-15,4 0-1 0,6 0 1 16,3 1 3-16,12-1 0 16,-4-2 1-16,8-1 0 15,1-4 3-15,3-2-11 16,-3-6-2-16,-4 4-2 15,-1-5-4-15,-13 1-18 16,-2 3-23-16,-10 1-45 16,-8-2-105-16</inkml:trace>
          <inkml:trace contextRef="#ctx0" brushRef="#br0" timeOffset="68449.4408">9108 6664 167 0,'15'-15'3'16,"7"-3"25"-16,8 1 16 16,7 8-7-16,1 2-10 0,-6 7-10 15,-8 3-1-15,-5 10-6 16,-11 9-2-16,-4 2 5 16,-8 3-4-16,-8 7-1 15,-3 1-4-15,1-7 1 16,0 5-3-16,6-6 2 15,0-5 3-15,8-3 1 16,0-1 1-16,4-4 3 16,4-3 7-16,4-2-1 15,8-2-2-15,3-1-8 16,1-3-1-16,57-6-6 16,-69-1-1-16,-4 4-3 15,0-2-25-15,-4 2-53 0,8 0-57 16</inkml:trace>
          <inkml:trace contextRef="#ctx0" brushRef="#br0" timeOffset="70290.6953">10565 7077 295 0,'4'0'94'16,"0"0"-88"-16,0-4-6 16,-4 0 5-16,0 4 1 15,0 0-6-15,8 0-12 16,-5-3-24-16,7 6-63 16</inkml:trace>
          <inkml:trace contextRef="#ctx0" brushRef="#br0" timeOffset="70462.8204">10656 7225 273 0,'3'9'12'0,"1"-9"27"15,0 0 0-15,-3 0-4 16,2 0-15-16,4-1-20 16,-3-2-1-16,7-2-74 15,1 5-166-15</inkml:trace>
        </inkml:traceGroup>
        <inkml:traceGroup>
          <inkml:annotationXML>
            <emma:emma xmlns:emma="http://www.w3.org/2003/04/emma" version="1.0">
              <emma:interpretation id="{685ECA5A-8AEB-4D43-A8A0-BF93401DB5DF}" emma:medium="tactile" emma:mode="ink">
                <msink:context xmlns:msink="http://schemas.microsoft.com/ink/2010/main" type="inkWord" rotatedBoundingBox="12592,8326 14789,8270 14798,8632 12601,8687"/>
              </emma:interpretation>
              <emma:one-of disjunction-type="recognition" id="oneOf19">
                <emma:interpretation id="interp95" emma:lang="pt-BR" emma:confidence="0">
                  <emma:literal>nova</emma:literal>
                </emma:interpretation>
                <emma:interpretation id="interp96" emma:lang="pt-BR" emma:confidence="0">
                  <emma:literal>nove</emma:literal>
                </emma:interpretation>
                <emma:interpretation id="interp97" emma:lang="pt-BR" emma:confidence="0">
                  <emma:literal>nor</emma:literal>
                </emma:interpretation>
                <emma:interpretation id="interp98" emma:lang="pt-BR" emma:confidence="0">
                  <emma:literal>nora</emma:literal>
                </emma:interpretation>
                <emma:interpretation id="interp99" emma:lang="pt-BR" emma:confidence="0">
                  <emma:literal>noví</emma:literal>
                </emma:interpretation>
              </emma:one-of>
            </emma:emma>
          </inkml:annotationXML>
          <inkml:trace contextRef="#ctx0" brushRef="#br0" timeOffset="71108.2788">11454 7114 263 0,'20'-4'9'16,"-3"4"20"-16,4 9 4 15,-1 5-5-15,-3 2-2 16,5 6-6-16,-3 4 0 15,-7-2-2-15,0-2 1 16,-1-5-11-16,-3-1-5 0,-8-10 1 16,0 1 1-16,0-7 3 15,4-4-3-15,-4 1-3 16,0-1-1-16,4-5-2 16,0-5-2-16,0-7-2 15,1-1-3-15,7-3-9 16,9 0 3-16,-1 3-6 15,-2 1 19-15,11 10 1 16,-4 4 0-16,4 10 0 16,-7 3 3-16,2 7 3 15,1 6 1-15,-8 5 0 0,3-3 0 16,-3 4-2-16,-1 1-4 16,-6-6-1-16,5-5-2 15,-1-6-26-15,2-6-36 16,-3-6-52-16</inkml:trace>
          <inkml:trace contextRef="#ctx0" brushRef="#br0" timeOffset="71360.4539">12192 7137 184 0,'8'0'27'0,"0"0"9"15,10 8 3-15,-2 0 0 16,4 1-8-16,6 0-4 15,2-2 12-15,7-2-1 16,2-5-14-16,4-5-8 0,1-6-6 16,-6-2-6-16,-4-4-3 15,-4-1 4-15,-7 0-4 16,-13 0 1-16,-8 1-2 16,-12-1-5-16,-13-4-6 15,-4 5-1-15,-16 2 9 16,-2 6 0-16,-3 5 1 15,5 8-2-15,2 7 4 16,6 10-5-16,16 1 3 16,5 3-12-16,12 2-17 0,12-2-17 15,13 1-12-15,12-6-47 16</inkml:trace>
          <inkml:trace contextRef="#ctx0" brushRef="#br0" timeOffset="71588.6176">12785 6981 315 0,'0'-1'2'0,"3"2"7"16,-3 5 22-16,5 11-3 16,12 1-5-16,-1 6 1 15,0-1 1-15,6 3-1 0,3-2-8 16,-1-6-5-1,-2-6-2-15,0-4 7 0,0-11-5 16,1-6-5-16,-3-5-3 16,0-7-3-16,2-3 2 15,-6-2-2-15,0-1-2 16,-1 2-6-16,-3 2-11 16,-4 5-14-16,0 1-42 15,0 4-1-15,4 0-27 16</inkml:trace>
          <inkml:trace contextRef="#ctx0" brushRef="#br0" timeOffset="71912.8479">13339 6891 231 0,'25'-2'54'0,"-5"2"6"0,3 2-21 16,-2 1-14-16,3 6-13 16,5 0 1-16,-1-1-6 15,7 5 0-15,-11 4-6 16,2-5 1-16,-4 2-2 15,-6-5-1-15,-7 0 1 16,-1-7-5-16,-8-2 0 16,0 0-7-16,-8-1-3 15,-7 0-3-15,-5-6 4 16,-4 2 2-16,-13 3 12 16,-1 2 0-16,0 0 1 15,-4 5 14 1,5 4-2-16,8 2 2 0,-1 6-2 15,13 5 4-15,5 3 0 16,4 1 4-16,12 2 1 0,8-2-12 16,9 0-2-16,12-5-7 15,10-7-1-15,5-12-14 16,2-4-57-16,1-11-49 16</inkml:trace>
        </inkml:traceGroup>
        <inkml:traceGroup>
          <inkml:annotationXML>
            <emma:emma xmlns:emma="http://www.w3.org/2003/04/emma" version="1.0">
              <emma:interpretation id="{F75CE2CD-8016-460E-814E-9A940C3251D5}" emma:medium="tactile" emma:mode="ink">
                <msink:context xmlns:msink="http://schemas.microsoft.com/ink/2010/main" type="inkWord" rotatedBoundingBox="15763,7885 18900,7805 18918,8527 15781,8607"/>
              </emma:interpretation>
              <emma:one-of disjunction-type="recognition" id="oneOf20">
                <emma:interpretation id="interp100" emma:lang="pt-BR" emma:confidence="0">
                  <emma:literal>média</emma:literal>
                </emma:interpretation>
                <emma:interpretation id="interp101" emma:lang="pt-BR" emma:confidence="0">
                  <emma:literal>mídia</emma:literal>
                </emma:interpretation>
                <emma:interpretation id="interp102" emma:lang="pt-BR" emma:confidence="0">
                  <emma:literal>inédia</emma:literal>
                </emma:interpretation>
                <emma:interpretation id="interp103" emma:lang="pt-BR" emma:confidence="0">
                  <emma:literal>media</emma:literal>
                </emma:interpretation>
                <emma:interpretation id="interp104" emma:lang="pt-BR" emma:confidence="0">
                  <emma:literal>nédia</emma:literal>
                </emma:interpretation>
              </emma:one-of>
            </emma:emma>
          </inkml:annotationXML>
          <inkml:trace contextRef="#ctx0" brushRef="#br0" timeOffset="72723.4233">14632 6950 234 0,'23'3'11'16,"-3"3"19"-16,1 6 7 15,4 2-9-15,-5 9 1 16,0 2-12-16,-1 1 5 16,-2-3-6-16,-5-1-4 15,-1-7-5-15,-5-6-2 16,2-6 13-16,-8-3 1 15,0-8-7-15,4 4-12 16,0-7 0-16,-4-6 0 0,6-2 0 16,-3-5-2-1,5 2-7-15,0-4-1 0,4 7-5 16,6 0 9-16,6 3 3 16,6 3 2-1,-5 4 0-15,9 9 0 0,-2 8 1 16,-6 6 1-16,-9 2 2 15,2 13 2-15,-7-2 2 16,-1 1 2-16,-7-5 4 16,0-2-2-16,4-10-1 15,-7-4 2-15,3-5 8 16,4-4-2-16,0-7-15 0,4-7-3 16,9-3-6-1,-4-6-2-15,6-1-1 16,3 0 0-16,-4 1 2 15,7 4 0-15,-8 0 0 0,8 7 6 16,-5 6-2-16,2 7 2 16,-1 7 1-16,-4 6 1 15,0 6 3-15,-3 8-2 16,0 0 3-16,-6 2-3 16,3-2 1-16,-7-1 0 15,0-8-3-15,0-7 0 16,0-6-3-16,1-4-12 15,8-4-53-15,3-9-64 16</inkml:trace>
          <inkml:trace contextRef="#ctx0" brushRef="#br0" timeOffset="73061.2522">15865 7033 131 0,'19'2'130'0,"4"-2"-92"16,-6-2 11-16,7-1-13 15,2-5-4-15,5-1-19 16,-4-4-1-16,-6 4-8 16,-5-1 3-16,-3-3 0 15,-9 4 0-15,-4-4-7 16,-8 0 0-16,-7-1-3 16,-3-2-5-16,-3 2 2 15,-1 4-3-15,2 5-1 16,7 5 10-16,1 9 0 15,-1 6 1-15,5 7 8 0,3 4 7 16,5 10 0-16,1 0 1 16,9 3-4-16,9-4 2 15,-2-4-8-15,10-5-2 16,7-9-5-16,9-12-2 16,-2-9-39-16,6-14-71 15,-2-3-71-15</inkml:trace>
          <inkml:trace contextRef="#ctx0" brushRef="#br0" timeOffset="73252.9244">16063 6703 405 0,'-14'0'52'0,"4"-4"-35"15,8 1 18-15,6-3-8 16,10-1-12-16,9-3-12 15,2-3-3-15,8-5-2 16,1 3-19-16,-1-2-37 16,-4 8-70-16</inkml:trace>
          <inkml:trace contextRef="#ctx0" brushRef="#br0" timeOffset="74192.5965">16505 6469 258 0,'8'-16'18'15,"2"11"-11"-15,2 13 25 0,7 10 13 16,-2 16-17-16,7 8 0 16,-3 17 2-16,3 5-3 15,-7 9-7-15,5-5-4 16,-9-2-8-16,3-9-4 16,1-7-3-16,-5-7 0 15,-4-13-1-15,-3-7 1 16,-2-7-2-16,-2-10 1 15,-1-6-2-15,-1-4-9 16,-6-2-8-16,2-7-1 16,-16-5-3-16,-4-7 2 15,-10 3 8-15,-5-4 12 0,-5 6 1 16,5 2-1 0,8 9 2-16,7 9 0 0,8 6-1 15,5 6 5-15,8 11 4 16,4 1 3-16,5 6 4 15,10 0-7-15,11 0-2 16,6-6-1-16,8-3-3 16,9-7-3-16,0-6 4 15,2-8-4-15,-1-8-6 16,1-5-5-16,-6 1-11 16,-5-11 9-16,-4 3 4 15,-3-6 3-15,-9-3-3 16,-3-6 2-16,-4 6 4 15,-3 0 1-15,-2 7-3 0,-2 5 0 16,-4 12 5-16,7 10 2 16,-5 7 8-16,4 5-2 15,5 4 2-15,4 6-2 16,1-2 0-16,4 0-5 16,5-7-3-16,-3-6-8 15,0-3-34-15,-2-9-64 16</inkml:trace>
          <inkml:trace contextRef="#ctx0" brushRef="#br0" timeOffset="74346.7019">17263 6742 362 0,'-10'-9'33'0,"6"1"-26"15,0 2-7-15,5 8-2 16,6 2-2-16,3-1-50 15,4 3-153-15</inkml:trace>
          <inkml:trace contextRef="#ctx0" brushRef="#br0" timeOffset="74710.9615">17491 6852 277 0,'14'-8'25'16,"2"-2"-22"-16,4-3 4 15,7 2 9-15,-2 2-1 0,8 5-3 16,-1 8-7-16,-4 3 1 16,-1 6-1-16,-5 5 1 15,-6 9-3-15,-7 1-1 16,-2-2-2-16,-3-2 1 16,-4-6-1-16,0-8-2 15,0-1 2-15,-3-5 0 16,-1-7-7-16,-4 1-3 15,-1-6-1-15,-16 4 1 16,0-5 7-16,-6 5 3 16,-4 4 2-16,0 3 4 15,3 1 4-15,1 6 1 0,9 3 0 16,8-2 1-16,5 6 3 16,18 1-4-16,7-1-6 15,16-5-3-15,11-3-2 16,11-1-35-16,5-8-67 15</inkml:trace>
        </inkml:traceGroup>
        <inkml:traceGroup>
          <inkml:annotationXML>
            <emma:emma xmlns:emma="http://www.w3.org/2003/04/emma" version="1.0">
              <emma:interpretation id="{CBC26817-6C2E-407D-977F-3F6FF3925F69}" emma:medium="tactile" emma:mode="ink">
                <msink:context xmlns:msink="http://schemas.microsoft.com/ink/2010/main" type="inkWord" rotatedBoundingBox="19812,7698 20699,7676 20719,8448 19831,8470"/>
              </emma:interpretation>
              <emma:one-of disjunction-type="recognition" id="oneOf21">
                <emma:interpretation id="interp105" emma:lang="pt-BR" emma:confidence="0">
                  <emma:literal>de</emma:literal>
                </emma:interpretation>
                <emma:interpretation id="interp106" emma:lang="pt-BR" emma:confidence="0">
                  <emma:literal>da</emma:literal>
                </emma:interpretation>
                <emma:interpretation id="interp107" emma:lang="pt-BR" emma:confidence="0">
                  <emma:literal>d</emma:literal>
                </emma:interpretation>
                <emma:interpretation id="interp108" emma:lang="pt-BR" emma:confidence="0">
                  <emma:literal>dl</emma:literal>
                </emma:interpretation>
                <emma:interpretation id="interp109" emma:lang="pt-BR" emma:confidence="0">
                  <emma:literal>d/</emma:literal>
                </emma:interpretation>
              </emma:one-of>
            </emma:emma>
          </inkml:annotationXML>
          <inkml:trace contextRef="#ctx0" brushRef="#br0" timeOffset="75444.5009">18819 6314 318 0,'18'-8'7'16,"-2"7"12"-16,1 6 16 16,-5 15 2-16,4 10-5 0,-4 17-7 15,2 6-9-15,-2 8-5 16,2 1-6-16,4 1-2 16,1-6-2-16,-3-5 0 15,1-11-1-15,-5-11 0 16,1-9 1-16,-9-10-1 15,-2-8 0-15,-6-3-1 16,-7-4-12-16,-5-5-2 16,-8-4 0-16,-8-3 3 15,-8-2 5-15,-2 0 4 16,-3 4 1-16,6 5 1 16,6 6-1-16,2 6 1 15,11 7-1-15,5 4 0 0,3 8 2 16,8 4 3-1,4 3 4-15,9-1-2 0,13 2 0 16,13-3-4-16,10-2 1 16,12-11-2-16,12-4-4 15,3-11-3-15,5-8 1 16,3-5 6-16,-3-7 1 16,-6-1 1-16,-10 0-2 15,-15 1-5-15,-22 1-9 16,-15-6-14-16,-18 1 3 15,-15-1 13-15,-10 7 12 16,-5 5 2-16,1 10-1 16,3 13 2-16,14 14 12 15,9 8 3-15,12 8 5 0,13 2-6 16,19 2-2-16,14-4-10 16,12-6-5-16,8-7-6 15,0-8-38-15,4-12-68 16</inkml:trace>
        </inkml:traceGroup>
        <inkml:traceGroup>
          <inkml:annotationXML>
            <emma:emma xmlns:emma="http://www.w3.org/2003/04/emma" version="1.0">
              <emma:interpretation id="{50110707-A378-44F3-BA9F-42836BF3FE35}" emma:medium="tactile" emma:mode="ink">
                <msink:context xmlns:msink="http://schemas.microsoft.com/ink/2010/main" type="inkWord" rotatedBoundingBox="21409,7847 21908,7834 21921,8361 21423,8374"/>
              </emma:interpretation>
              <emma:one-of disjunction-type="recognition" id="oneOf22">
                <emma:interpretation id="interp110" emma:lang="pt-BR" emma:confidence="0">
                  <emma:literal>x</emma:literal>
                </emma:interpretation>
                <emma:interpretation id="interp111" emma:lang="pt-BR" emma:confidence="0">
                  <emma:literal>X</emma:literal>
                </emma:interpretation>
                <emma:interpretation id="interp112" emma:lang="pt-BR" emma:confidence="0">
                  <emma:literal>xi</emma:literal>
                </emma:interpretation>
                <emma:interpretation id="interp113" emma:lang="pt-BR" emma:confidence="0">
                  <emma:literal>XI</emma:literal>
                </emma:interpretation>
                <emma:interpretation id="interp114" emma:lang="pt-BR" emma:confidence="0">
                  <emma:literal>Xi</emma:literal>
                </emma:interpretation>
              </emma:one-of>
            </emma:emma>
          </inkml:annotationXML>
          <inkml:trace contextRef="#ctx0" brushRef="#br0" timeOffset="76055.9176">20676 6453 329 0,'-4'-5'5'0,"0"5"-1"0,-3 8 22 15,-5 9 21 1,-6 9-3-16,-10 10-14 15,-7 12-3-15,-5 5-11 0,-7 7 1 16,-3 0-10-16,7-6 0 16,3-3-7-16,6-9 1 15,15-8-1-15,9-12-4 16,5-5-12-16,10-8-14 16,3-9-10-16,1 0-74 15</inkml:trace>
          <inkml:trace contextRef="#ctx0" brushRef="#br0" timeOffset="75807.744">20289 6500 317 0,'-4'-6'40'0,"4"8"-36"15,12 5 24-15,8 11 28 16,11 7-14-16,6 14-7 15,12 3-14-15,2 4-5 16,0 6-8-16,4-2-5 16,-6-6-2-16,-9-7 0 0,-6-8-2 15,-10-8-1 1,-8-8-15-16,-5-8-17 0,-7-5-20 16,1-7-62-16,-2-7-97 15</inkml:trace>
        </inkml:traceGroup>
        <inkml:traceGroup>
          <inkml:annotationXML>
            <emma:emma xmlns:emma="http://www.w3.org/2003/04/emma" version="1.0">
              <emma:interpretation id="{09002742-0C2F-4AF0-87E9-4A1A00792E74}" emma:medium="tactile" emma:mode="ink">
                <msink:context xmlns:msink="http://schemas.microsoft.com/ink/2010/main" type="inkWord" rotatedBoundingBox="22600,8104 23578,8080 23586,8396 22608,8421"/>
              </emma:interpretation>
              <emma:one-of disjunction-type="recognition" id="oneOf23">
                <emma:interpretation id="interp115" emma:lang="pt-BR" emma:confidence="0">
                  <emma:literal>na</emma:literal>
                </emma:interpretation>
                <emma:interpretation id="interp116" emma:lang="pt-BR" emma:confidence="0">
                  <emma:literal>nó</emma:literal>
                </emma:interpretation>
                <emma:interpretation id="interp117" emma:lang="pt-BR" emma:confidence="0">
                  <emma:literal>nã</emma:literal>
                </emma:interpretation>
                <emma:interpretation id="interp118" emma:lang="pt-BR" emma:confidence="0">
                  <emma:literal>nz</emma:literal>
                </emma:interpretation>
                <emma:interpretation id="interp119" emma:lang="pt-BR" emma:confidence="0">
                  <emma:literal>ní</emma:literal>
                </emma:interpretation>
              </emma:one-of>
            </emma:emma>
          </inkml:annotationXML>
          <inkml:trace contextRef="#ctx0" brushRef="#br0" timeOffset="81018.5936">21457 6716 186 0,'7'3'22'0,"0"-1"-9"16,-2 7 18-16,6 7 10 16,-2-2-12-16,5 9-6 15,0-1-9-15,-1-1 4 16,-1 5-4-16,0-4 0 15,-4-2 0-15,-3-2 1 16,2-6 2-16,-3 1-2 16,-3-8 2-16,4-1-4 15,-5-4 0-15,0 0-3 16,2-2-2-16,0 0-3 16,0-3-1-16,2 0-4 15,0-7-5-15,2-5 2 0,0-1-8 16,2-6-8-16,0 2-4 15,4 2-3-15,5-2 12 16,3 8 9-16,1 1 5 16,6 5-1-16,-1 8 0 15,-2 9 1-15,-4 4 4 16,-1 13 0-16,-7-1 2 16,0 10 1-16,-4 1 3 15,-2-5 0-15,-2 0-1 16,0-8 0-16,0-6-5 15,0-7 0-15,2-6-4 16,-2-4 0-16,5-9-7 16,0 0-34-16,3-10-35 0,3-4-23 15,-3-6-84-15</inkml:trace>
          <inkml:trace contextRef="#ctx0" brushRef="#br0" timeOffset="81423.8837">22167 6708 239 0,'26'-4'32'16,"2"-1"6"-16,2 5 15 16,-5 4-22-16,5 1-3 15,-2 6-12-15,-1 4-1 16,-5-2-6-16,-6 6-2 16,-2-1-3-16,-5-1-2 15,-5-1 1-15,-3-7-2 16,-1 0 1-16,-1-5-2 0,1-4 0 15,0 0 0-15,-3 0 2 16,2-4-2-16,-8 3-1 16,-3-7-2-16,-8 5-3 15,-8 1 3-15,-8 2 0 16,-5 0 3-16,-3 5-1 31,1 3 1-31,5 2 0 0,6-1-1 0,5 5 2 16,10 2-1-16,9-2 6 15,8 1-2-15,8 1 3 16,8-2 0-16,8-1 3 16,11-6-6-16,7 3 3 15,3-6-7-15,4-8-8 0,-1 4-18 16,-5-4-34-16,-9-2-28 16,-3 3-76-16</inkml:trace>
        </inkml:traceGroup>
        <inkml:traceGroup>
          <inkml:annotationXML>
            <emma:emma xmlns:emma="http://www.w3.org/2003/04/emma" version="1.0">
              <emma:interpretation id="{B3D53F12-B350-44C5-8061-8480044DFD95}" emma:medium="tactile" emma:mode="ink">
                <msink:context xmlns:msink="http://schemas.microsoft.com/ink/2010/main" type="inkWord" rotatedBoundingBox="24376,7789 27115,7719 27140,8711 24402,8781"/>
              </emma:interpretation>
              <emma:one-of disjunction-type="recognition" id="oneOf24">
                <emma:interpretation id="interp120" emma:lang="pt-BR" emma:confidence="0">
                  <emma:literal>região</emma:literal>
                </emma:interpretation>
                <emma:interpretation id="interp121" emma:lang="pt-BR" emma:confidence="0">
                  <emma:literal>Região</emma:literal>
                </emma:interpretation>
                <emma:interpretation id="interp122" emma:lang="pt-BR" emma:confidence="0">
                  <emma:literal>regi-as</emma:literal>
                </emma:interpretation>
                <emma:interpretation id="interp123" emma:lang="pt-BR" emma:confidence="0">
                  <emma:literal>regias</emma:literal>
                </emma:interpretation>
                <emma:interpretation id="interp124" emma:lang="pt-BR" emma:confidence="0">
                  <emma:literal>regido</emma:literal>
                </emma:interpretation>
              </emma:one-of>
            </emma:emma>
          </inkml:annotationXML>
          <inkml:trace contextRef="#ctx0" brushRef="#br0" timeOffset="82706.797">23243 6760 202 0,'4'-3'35'16,"-4"3"-30"-16,6 3 25 15,-2 6 15-15,1 2-11 16,3 6-17-16,2 5-2 16,0 3 0-16,0-3-1 15,1-3-1-15,-3 4 0 16,0-11-4-16,-4 1 1 15,0-5-3-15,-7-3 0 16,3-5-1-16,0 0 7 16,-1 0 4-16,1 0 0 15,0-2-4-15,-3 0-8 0,2-3-4 16,-6-3 0-16,2-2-2 16,-2-3 1-16,-1-4-1 15,0-5-8-15,2-1 2 16,0-7-14-16,0-4 1 15,2 1-16-15,6 3-6 16,4 0 17-16,6 9 13 16,9 6 11-16,7 9 2 15,4 3 1-15,6 7 4 16,2 5 3-16,-1 5-5 16,-5 4 0-16,-10 2 0 15,-8 3-1-15,-13 4 6 0,-14-4-7 16,-9-2 1-1,-8-1-2-15,-5-7 2 0,4-3-2 16,4-6-1-16,7 0 0 16,12-4-14-16,8 4 4 15,6-2 10-15,15 6 4 16,10 2 5-16,10 5-1 16,14-3-3-16,3 2 4 15,2-7 6-15,-5 2 2 16,-2-5 2-16,-5-4-14 15,-5-4 2-15,-2-5-6 16,-5-3-1-16,-2-6-4 16,-6 0-6-16,-5-5-2 0,-3-4-2 15,-3-2-4-15,-6-2-1 16,-2-1 9-16,-6 1-6 16,-2 6 15-16,-6 5-3 15,-2 8 1-15,-2 6 1 16,-5 11 2-16,-1 5 2 15,-4 7-1-15,1 3 5 16,3 7 2-16,1 0 5 16,8-2 0-16,4 1 2 15,4 0-8-15,4-5-1 16,5-4-4-16,3-7 2 16,2-2-4-16,6-4-7 0,-1-2-33 15,3-2-5 1,-2 0-29-16,-1-2-135 0</inkml:trace>
          <inkml:trace contextRef="#ctx0" brushRef="#br0" timeOffset="83276.2013">24587 6775 260 0,'-3'-19'79'16,"-5"-3"-74"-16,-4 0 21 15,-2 2 4-15,-2 1-1 16,-2 4-17-16,0 2-11 16,-2 4-1-16,-4 6-1 15,-5 10 0-15,-1 7-1 16,-7 10 2-16,4 2-3 0,2 7 1 16,11 1 1-16,6 3 0 15,10-6 1-15,8-3-1 16,8-1 0-16,6-13 1 15,10-3 2-15,4-10-2 16,5-6-4-16,-1-7 0 16,0-6 4-16,-5-6 0 15,-3 2 1-15,-6-3 0 16,-3 3 1-16,-7 1 4 0,-3 7-6 16,-5 8 0-1,-4 2-12-15,0 8 8 0,4 5 4 16,-1 6 0-16,5 7 1 15,4 15-1-15,2 3 0 16,0 10-2-16,2 2 1 16,2 3-2-16,-2 4 1 15,0-5-2-15,-5-1-1 16,-6-3-7-16,-9-8 7 16,-8-11 1-16,-9-7 4 15,-12-15 2-15,-7-4-2 16,-4-15 1-16,-7-3 0 15,1-2 7-15,1-2 9 16,11-1 6-16,8 4-9 16,14 1-14-16,9 1-3 15,11 0-33-15,12-3-36 16,12-7-109-16</inkml:trace>
          <inkml:trace contextRef="#ctx0" brushRef="#br0" timeOffset="83494.3556">24806 6699 349 0,'12'-12'31'0,"-1"3"-28"16,-3 4 6-16,-4 5 5 16,4 8 2-16,-4 5-5 15,-1 5-2-15,1 4-9 16,3 6 0-16,1 3-6 0,0-5-20 15,0-6-20-15,1-1-35 16,2-10-47-16</inkml:trace>
          <inkml:trace contextRef="#ctx0" brushRef="#br0" timeOffset="83626.4479">24899 6545 290 0,'0'-4'67'15,"1"2"-42"-15,-2-5-16 16,2 6-9-16,2 2-20 16,1 6-16-16,4-1-60 15</inkml:trace>
          <inkml:trace contextRef="#ctx0" brushRef="#br0" timeOffset="84347.9639">25126 6623 244 0,'15'-13'36'0,"3"-1"-16"16,2-1 8-16,2 5 0 15,0-2-11-15,5 8-9 16,-3 2-2-16,-2 4-2 16,0 6-2-16,0 5 3 15,-2 3-4-15,-4 2 0 0,1 5-1 16,-5-1-2-16,-4-4-2 15,-2-4 0-15,-4-3-1 16,-2-5-2-16,-2-6 7 16,2 0-6-16,-8-5-6 15,-4 2-10-15,-7-6 1 16,-6 0 6-16,-12 0 11 16,-1 0 4-16,0 7 0 15,-1 2 2-15,7 2-1 16,7 7 8-16,5 3-2 15,8 5 5-15,8 2 6 16,8 6-7-16,4-1-9 16,11 2 0-16,7-4-2 0,8-2-1 15,7-6-8 1,5-9 0-16,5-10-12 0,-1-4 4 16,-2-4 13-16,-4-5 1 15,-5-2 3-15,-8 3 3 16,-5 1 1-16,-9-2 1 15,-1 6-5-15,-3 3 0 16,-1 5 0-16,1 4 2 16,3 9 5-16,3 0 5 15,0 7-1-15,2-2-2 16,2 1 5-16,3 2-4 16,2-3 7-16,3-6 1 0,0-1 1 15,1-7-12 1,-2-7-2-16,-5-2-5 0,-7-8 0 15,-6 0-4 1,-8 2-2-16,-8-4 1 0,-4-2-6 16,-8-1 7-16,-6 0 4 15,-5 4-1-15,2 6 0 16,-6 6 1-16,1 10 0 16,-1 5 0-16,3 8 0 15,1 2 0-15,0 4-1 16,10-3-4-16,2 3-19 15,7-5-33-15,4-7-84 16</inkml:trace>
          <inkml:trace contextRef="#ctx0" brushRef="#br0" timeOffset="84525.0925">25214 6394 446 0,'-19'-5'35'16,"15"-2"-29"-16,14-2-4 16,15 3 1-16,17-1-3 15,8 2-15-15,8-4-115 16</inkml:trace>
        </inkml:traceGroup>
        <inkml:traceGroup>
          <inkml:annotationXML>
            <emma:emma xmlns:emma="http://www.w3.org/2003/04/emma" version="1.0">
              <emma:interpretation id="{42CC2C53-2128-4BF2-95B7-8B6E363995F1}" emma:medium="tactile" emma:mode="ink">
                <msink:context xmlns:msink="http://schemas.microsoft.com/ink/2010/main" type="inkWord" rotatedBoundingBox="27797,7466 31476,7373 31498,8264 27820,8358"/>
              </emma:interpretation>
              <emma:one-of disjunction-type="recognition" id="oneOf25">
                <emma:interpretation id="interp125" emma:lang="pt-BR" emma:confidence="0">
                  <emma:literal>circular</emma:literal>
                </emma:interpretation>
                <emma:interpretation id="interp126" emma:lang="pt-BR" emma:confidence="0">
                  <emma:literal>circulas</emma:literal>
                </emma:interpretation>
                <emma:interpretation id="interp127" emma:lang="pt-BR" emma:confidence="0">
                  <emma:literal>Circular</emma:literal>
                </emma:interpretation>
                <emma:interpretation id="interp128" emma:lang="pt-BR" emma:confidence="0">
                  <emma:literal>circula</emma:literal>
                </emma:interpretation>
                <emma:interpretation id="interp129" emma:lang="pt-BR" emma:confidence="0">
                  <emma:literal>Circulas</emma:literal>
                </emma:interpretation>
              </emma:one-of>
            </emma:emma>
          </inkml:annotationXML>
          <inkml:trace contextRef="#ctx0" brushRef="#br0" timeOffset="85151.8337">26916 6598 273 0,'0'-13'28'0,"-4"-4"-4"16,-5 2 21-16,1 3-5 15,-4 1-21-15,0 2-9 16,-7 5-10-16,1 4 0 16,-6 4 1-16,0 5-1 15,-3 2 2-15,1 7 1 16,2 8 3-16,7 8-3 16,2-4 8-16,8 6 0 0,10 0-7 15,6-1-2-15,13-7-4 16,7 2 1-1,9-10-1-15,8-10-3 0,3-10-18 16,4-9 4-16,-1-9 6 16,-3-6 12-16,-7 0-1 15,-10-8 2-15,-9 3 1 16,-10-6 2-16,-6 4 0 16,-7-1-1-16,0 5 3 15,-3 3-2-15,2 15-3 16,-2 4-13-16,6 10 13 15,-3 8 2-15,4 9 1 16,4 7-2-16,4 3 3 16,6 0-2-16,2 2-2 15,6-9-5-15,3-6-30 0,-5-13-56 16</inkml:trace>
          <inkml:trace contextRef="#ctx0" brushRef="#br0" timeOffset="85332.9737">27312 6430 335 0,'-4'-15'23'0,"0"10"-22"15,6 6-1-15,2 8 0 16,6 6-46-16,2 12-172 16</inkml:trace>
          <inkml:trace contextRef="#ctx0" brushRef="#br0" timeOffset="85698.2221">27509 6823 281 0,'3'12'62'0,"-2"-8"3"15,-1-4 15-15,0-4-28 16,-1 4-16-16,2-5-26 16,-1-4-7-16,4-4-2 15,-1-7-2-15,3 1 0 16,-1-7-9-16,3-5-19 15,4 0-10-15,0-1-3 16,6-3-20-16,-1 10 26 16,7 7 16-16,1 6 20 15,3 11 2-15,-1 6 9 16,-3 8 0-16,-9 0 7 0,-1 7-6 16,-8 2 0-16,-7 1 2 15,-12 1 2-15,-1 2 2 16,-5-2-7-16,0-1-6 15,3-3-5-15,5-3-1 16,6-4 1-16,9-4 6 16,5 2 7-16,7-6-2 15,10 4 5-15,1-5-10 16,8-4-1-16,-3 0-5 16,6-4 0-16,-6 1-8 15,-5-3-28-15,-7-1-57 16,-6 2-57-16</inkml:trace>
          <inkml:trace contextRef="#ctx0" brushRef="#br0" timeOffset="86286.6416">28273 6580 249 0,'-9'-30'44'15,"-3"1"9"-15,-3 7-19 16,1 2-6-16,-2 8-16 0,0 2-9 16,-4 6-2-1,-3-1 0-15,2 14 1 0,-2 5 4 16,1 6-5 0,2 7 6-16,4 5 7 0,5 7-2 15,7 3-4-15,11-1-7 16,6-5-1-16,10-7-7 15,5-6 7-15,6-8-13 16,2-7 4-16,7-8 0 16,-5-8 0-16,3-5 6 15,-1-2 3-15,-4-7 1 16,-5 0-1-16,-5-3 0 16,-6-2-1-16,-8-2 0 15,-7-1-1-15,-5 5 2 0,-1 4 0 16,-2 10-7-1,2 11-2-15,-2 9 9 0,6 5 2 16,1 8-2-16,0 8 5 16,4 9 2-16,7-3 4 15,1 0-4-15,3-6 0 16,4-11 4-16,1-6 6 16,0-12 3-16,4-6-14 15,1-8-2-15,-1-7-3 16,-8-7 1-16,-1-5 0 15,-10 0-2-15,-3 0-1 16,-4-2-5-16,2 4-7 16,-2 6-9-16,4 7-40 0,0 8-6 15,4 12-7-15,4 6-77 16</inkml:trace>
          <inkml:trace contextRef="#ctx0" brushRef="#br0" timeOffset="86654.9041">28957 6655 192 0,'30'-15'20'16,"0"-11"-1"-16,5 1 24 16,-1-5 0-16,-2-3-30 15,-4-8-4-15,-4-5-1 16,-7-4-1-16,-5-11-4 16,-8-5 5-16,-6-6-4 0,-8 8 4 15,0 14 11 1,-5 11 7-16,2 21-25 0,-6 14-1 15,-1 17 6-15,-6 12 1 16,-5 18 6-16,2 12 2 16,2 13 7-16,9 9 0 15,10 9-4-15,10-3-8 16,8-2-5-16,6-8-4 16,5-14-1-16,4-16 0 15,0-13-12-15,-3-15 6 16,1-10-9-16,0-7-32 15,0-10-22-15,1-8 16 16,2 0-30-16,-2-3 3 16,3-2 6-16</inkml:trace>
          <inkml:trace contextRef="#ctx0" brushRef="#br0" timeOffset="87635.604">29519 6487 166 0,'31'4'52'0,"-7"5"-10"16,-7 9 6-16,-3 3-9 15,-7-2-7-15,3 3-5 16,0-1 13-16,-2 0-14 16,2-7-3-16,0 1-4 15,2-2 0-15,-1-5-1 16,-3-2-6-16,-4-6 2 16,-3 0-5-16,-2-5-9 15,-3-4-4-15,0-1-9 0,-8-4-4 16,-7-3 8-16,-7 1 3 15,-13 3 3-15,-5 4 2 16,2 4 0-16,-2 6 1 16,4 7-5-16,7 4 3 15,9 10 1-15,4 4 1 16,8 3 5-16,5 5-1 16,11 9-3-16,7-5-1 15,6-5 0-15,10-1-5 16,1-7 2-16,6-14-5 15,5-7-9-15,5-11-4 16,-2-10 3-16,5-1 14 16,-9-6 0-16,-2-2 4 15,-7 4 0-15,-9 0 3 16,-8 11-2-16,0 6-2 0,-6 2 2 16,-1 7 2-16,3 4 3 15,0-1 0-15,0 6 1 16,4 4 1-16,0 1 0 15,4-2-3-15,-2 2 0 16,-4-9-3-16,-4-1 3 16,2-3 3-16,-10-6 7 15,0-3 3-15,0-4-18 16,2-1 1-16,0-9-1 16,0 0-1-16,4-6-1 15,4-3-3-15,0-9-15 0,6-7-10 16,5-3-14-16,2-1 9 15,8 6 12-15,1 6 6 16,0 13 17-16,-2 13 1 16,-5 5 3-16,-5 13 1 15,-6 2 8-15,-4 4-1 16,-4 7-2-16,-7 5 9 16,-1-2-9-16,-5 2-1 15,-3 3-3-15,-2-10 0 16,6 3 0-16,4-2 1 15,4-4 5-15,4-4 5 16,6 0 3-16,6 0-2 16,5-3 1-16,5-5-5 15,-1 4-1-15,4-5-6 0,-4 4 0 16,2-7-4-16,-4 3-1 16,-3 0-2-16,-1-1 0 15,-4-1-1-15,-6-2-15 16,-2 0-22-16,-3 0-31 15,-7 0-40-15,2 4-24 16</inkml:trace>
        </inkml:traceGroup>
      </inkml:traceGroup>
    </inkml:traceGroup>
    <inkml:traceGroup>
      <inkml:annotationXML>
        <emma:emma xmlns:emma="http://www.w3.org/2003/04/emma" version="1.0">
          <emma:interpretation id="{AF8E0DE3-AADE-41F2-9E8E-1BC031739040}" emma:medium="tactile" emma:mode="ink">
            <msink:context xmlns:msink="http://schemas.microsoft.com/ink/2010/main" type="paragraph" rotatedBoundingBox="1725,10804 8797,10530 8833,11458 1761,117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AEBFAB-C8D2-48CD-ADC4-0B64E724764A}" emma:medium="tactile" emma:mode="ink">
              <msink:context xmlns:msink="http://schemas.microsoft.com/ink/2010/main" type="line" rotatedBoundingBox="1725,10804 8797,10530 8833,11458 1761,11732"/>
            </emma:interpretation>
          </emma:emma>
        </inkml:annotationXML>
        <inkml:traceGroup>
          <inkml:annotationXML>
            <emma:emma xmlns:emma="http://www.w3.org/2003/04/emma" version="1.0">
              <emma:interpretation id="{2D20AFCB-FA39-427F-9801-90533CF6D513}" emma:medium="tactile" emma:mode="ink">
                <msink:context xmlns:msink="http://schemas.microsoft.com/ink/2010/main" type="inkWord" rotatedBoundingBox="1725,10804 3345,10741 3379,11610 1759,11673"/>
              </emma:interpretation>
              <emma:one-of disjunction-type="recognition" id="oneOf26">
                <emma:interpretation id="interp130" emma:lang="pt-BR" emma:confidence="0">
                  <emma:literal>PIX</emma:literal>
                </emma:interpretation>
                <emma:interpretation id="interp131" emma:lang="pt-BR" emma:confidence="0">
                  <emma:literal>Pix</emma:literal>
                </emma:interpretation>
                <emma:interpretation id="interp132" emma:lang="pt-BR" emma:confidence="0">
                  <emma:literal>P(x</emma:literal>
                </emma:interpretation>
                <emma:interpretation id="interp133" emma:lang="pt-BR" emma:confidence="0">
                  <emma:literal>P(X</emma:literal>
                </emma:interpretation>
                <emma:interpretation id="interp134" emma:lang="pt-BR" emma:confidence="0">
                  <emma:literal>Pra</emma:literal>
                </emma:interpretation>
              </emma:one-of>
            </emma:emma>
          </inkml:annotationXML>
          <inkml:trace contextRef="#ctx0" brushRef="#br0" timeOffset="89831.1624">630 9787 276 0,'-20'-38'12'15,"4"-1"1"-15,16 5 3 0,12 0-1 16,8 5 0-16,15-2 1 16,15 11 5-16,9-2-8 15,7 13-3-15,0 2-8 16,1 11 1-16,-9 8 1 15,-11 15 1-15,-15 5 0 16,-14 11-2-16,-10 1 3 16,-16 1 1-16,-6-7 4 15,-6 0-6-15,-7-9 0 16,3-5-3-16,4-8-1 0,3-3-1 16,8-5-6-1,5-7-22-15,8-1-27 0,0-5-43 16,6 1-57-16</inkml:trace>
          <inkml:trace contextRef="#ctx0" brushRef="#br0" timeOffset="89517.9408">813 9696 287 0,'0'3'14'16,"4"-1"-13"-16,-4 7 14 15,4 8 21-15,7 12-3 16,5 7-2-16,0 8-8 16,0 0 1-16,2 6-7 0,2-8-5 15,-4-3-4 1,3-6-4-16,-7-3 0 0,0-8-4 15,-4-8 0-15,0-1-2 16,-4-5-13-16,-4-4-24 16,4-3-18-16,-8-1-34 15,-8-1-131-15</inkml:trace>
          <inkml:trace contextRef="#ctx0" brushRef="#br0" timeOffset="90167.4025">1550 9383 324 0,'0'-5'1'0,"0"5"-1"15,-4 9 15-15,0 12 10 16,-3 10-1-16,-5 10 8 16,-4 16-5-16,-4 0-3 15,2 13-10-15,-2-3-3 16,0 3-4-16,9-8-2 15,7 1-2-15,11-2-3 16,9-7 0-16,8-3 0 16,6-3 0-16,-2-11-8 15,3-8-1-15,-8-7-21 16,-1-8-22-16,-1-10-26 16,-1-8-65-16</inkml:trace>
          <inkml:trace contextRef="#ctx0" brushRef="#br0" timeOffset="90447.6074">1729 9709 284 0,'8'-9'18'15,"4"5"0"-15,8 7 23 16,-2 7 0-16,2 8-2 15,11 8-10-15,-3 7-11 16,6 2 0-16,-2 6-4 16,7-1-3-16,-2-3-6 15,4-2-2-15,-2-10-3 0,-3-1 0 16,-6-9-6-16,-2-4-20 16,-9-11-13-16,-3 0-23 15,-8-8-24-15,-4-4-79 16</inkml:trace>
          <inkml:trace contextRef="#ctx0" brushRef="#br0" timeOffset="90694.7769">2033 9620 257 0,'0'-7'27'0,"-4"7"-26"16,0 4 24-16,-4 16 16 15,-2 6-10-15,-10 11 1 16,-4 7-5-16,-3 4 0 16,-5 2-9-16,2-3-9 15,2-2-2-15,5-10-6 16,7-10-1-16,8-2-5 16,4-14-18-16,8-3-27 15,8-9-7-15,4-3-68 16</inkml:trace>
        </inkml:traceGroup>
        <inkml:traceGroup>
          <inkml:annotationXML>
            <emma:emma xmlns:emma="http://www.w3.org/2003/04/emma" version="1.0">
              <emma:interpretation id="{6B7F1ACE-F28F-460C-9637-3C9BCFA28C5D}" emma:medium="tactile" emma:mode="ink">
                <msink:context xmlns:msink="http://schemas.microsoft.com/ink/2010/main" type="inkWord" rotatedBoundingBox="3577,11022 4104,11001 4124,11530 3597,11550"/>
              </emma:interpretation>
              <emma:one-of disjunction-type="recognition" id="oneOf27">
                <emma:interpretation id="interp135" emma:lang="pt-BR" emma:confidence="0">
                  <emma:literal>7,</emma:literal>
                </emma:interpretation>
                <emma:interpretation id="interp136" emma:lang="pt-BR" emma:confidence="0">
                  <emma:literal>3,</emma:literal>
                </emma:interpretation>
                <emma:interpretation id="interp137" emma:lang="pt-BR" emma:confidence="0">
                  <emma:literal>l,</emma:literal>
                </emma:interpretation>
                <emma:interpretation id="interp138" emma:lang="pt-BR" emma:confidence="0">
                  <emma:literal>D,</emma:literal>
                </emma:interpretation>
                <emma:interpretation id="interp139" emma:lang="pt-BR" emma:confidence="0">
                  <emma:literal>s.</emma:literal>
                </emma:interpretation>
              </emma:one-of>
            </emma:emma>
          </inkml:annotationXML>
          <inkml:trace contextRef="#ctx0" brushRef="#br0" timeOffset="91135.0893">2435 9647 325 0,'0'-9'10'16,"0"6"4"-16,0 1 3 16,0 4 2-16,8 1 7 15,4 5 7-15,-1 1-13 16,12 8-7-16,1-2-3 16,11 3-5-16,-4-1-1 0,8-3-3 15,1-1 1-15,-6 0-1 16,1-1-1-16,-7 1 1 15,-4-5 0-15,-6 1 0 16,-6-3 1-16,-8-3 1 16,0 0-1-16,-8 5 2 15,-8 1-3-15,0 7 0 16,-10 2-1-16,-2 8 0 16,-1-2 1-16,-1 2-1 15,6 0 0-15,-2-5 0 16,6-3 0-16,4-6-1 15,4-6-1-15,4 0-10 16,0-3-13-16,4-3-22 16,0 3-2-16,-5-3-23 15,5 0-57-15</inkml:trace>
          <inkml:trace contextRef="#ctx0" brushRef="#br0" timeOffset="91348.2542">2956 9917 248 0,'13'0'66'15,"-9"0"-65"-15,-4 7 18 16,-8 4 17-16,-3 6-1 0,-9 5-7 16,-4 3-13-1,-2 8-9-15,-2-4-6 0,1-2-2 16,7-1-24-1,4-4-31-15,3-9-49 0</inkml:trace>
        </inkml:traceGroup>
        <inkml:traceGroup>
          <inkml:annotationXML>
            <emma:emma xmlns:emma="http://www.w3.org/2003/04/emma" version="1.0">
              <emma:interpretation id="{44B5C7E5-2716-4884-AC6B-8DA8B694C526}" emma:medium="tactile" emma:mode="ink">
                <msink:context xmlns:msink="http://schemas.microsoft.com/ink/2010/main" type="inkWord" rotatedBoundingBox="4562,10727 6079,10668 6114,11563 4597,11622"/>
              </emma:interpretation>
              <emma:one-of disjunction-type="recognition" id="oneOf28">
                <emma:interpretation id="interp140" emma:lang="pt-BR" emma:confidence="0">
                  <emma:literal>1).</emma:literal>
                </emma:interpretation>
                <emma:interpretation id="interp141" emma:lang="pt-BR" emma:confidence="0">
                  <emma:literal>1.7.</emma:literal>
                </emma:interpretation>
                <emma:interpretation id="interp142" emma:lang="pt-BR" emma:confidence="0">
                  <emma:literal>l.).</emma:literal>
                </emma:interpretation>
                <emma:interpretation id="interp143" emma:lang="pt-BR" emma:confidence="0">
                  <emma:literal>17</emma:literal>
                </emma:interpretation>
                <emma:interpretation id="interp144" emma:lang="pt-BR" emma:confidence="0">
                  <emma:literal>1.7,</emma:literal>
                </emma:interpretation>
              </emma:one-of>
            </emma:emma>
          </inkml:annotationXML>
          <inkml:trace contextRef="#ctx0" brushRef="#br0" timeOffset="91914.6457">3441 9893 261 0,'11'-8'19'0,"1"-6"11"15,0-6 4-15,0 2 12 16,-1-5-3-16,-3-4-8 16,-4 0-12-16,-4-2-7 15,0 3-8-15,0 6-2 16,0 3-3-16,-4 4 0 16,4 9-3-16,-4 3-5 15,4 5-1-15,0 9 6 16,0 5 1-16,0 6-1 15,4 11 1-15,-4 3 0 16,0 0-2-16,4 4 1 16,-4-3-1-16,4-6-14 15,0-2-20-15,0-2-25 0,0-7-8 16,-4-5-29-16,-4-2-80 16</inkml:trace>
          <inkml:trace contextRef="#ctx0" brushRef="#br0" timeOffset="92036.7317">3456 10072 133 0,'-4'0'65'16,"8"0"-47"-16,-4 0 8 16,4 0 5-16,8 0-17 15,4-2-14-15,11-1-6 16,1-3-33-16,6-2-79 16</inkml:trace>
          <inkml:trace contextRef="#ctx0" brushRef="#br0" timeOffset="92350.9562">3648 9383 262 0,'-4'-29'30'15,"16"12"-16"-15,10 8 24 16,10 18-13-16,11 8-1 15,11 7-3-15,1 15 9 16,3 9-7-16,1 11-7 16,-5 5-1-16,-10 7-1 0,-5 1-5 15,-14-2-4 1,-12-4-1-16,-9-3-4 0,-8-6 2 16,-10-6-2-16,2-4 0 15,4-9-3-15,-4-6-7 16,4-10-10-16,8-5-30 15,0-8-31-15,4-4-44 16</inkml:trace>
          <inkml:trace contextRef="#ctx0" brushRef="#br0" timeOffset="93088.3073">4712 9838 206 0,'-4'4'81'16,"4"-4"-77"-16,0 0 29 16,4 0 6-16,4 3 2 15,6-1-5-15,3-2-14 16,7 0-4-16,2 0-12 0,2-2-5 16,-3-1-1-16,5-1-9 15,-5-1-28-15,0 0-13 16,-9 1-27-16,-8 4-65 15</inkml:trace>
          <inkml:trace contextRef="#ctx0" brushRef="#br0" timeOffset="93304.9405">4743 9961 103 0,'4'0'157'0,"0"0"-134"16,4-1 31-16,4-3-22 0,4 4-5 15,2-4-16-15,6 0-7 16,0 4-4-16,3-5-8 16,-3 1-32-16,2 0-80 15</inkml:trace>
        </inkml:traceGroup>
        <inkml:traceGroup>
          <inkml:annotationXML>
            <emma:emma xmlns:emma="http://www.w3.org/2003/04/emma" version="1.0">
              <emma:interpretation id="{F48148E0-75A8-45C3-828D-2B66BF7FC4D2}" emma:medium="tactile" emma:mode="ink">
                <msink:context xmlns:msink="http://schemas.microsoft.com/ink/2010/main" type="inkWord" rotatedBoundingBox="6888,10754 8803,10680 8830,11361 6914,11435"/>
              </emma:interpretation>
              <emma:one-of disjunction-type="recognition" id="oneOf29">
                <emma:interpretation id="interp145" emma:lang="pt-BR" emma:confidence="0">
                  <emma:literal>0,99</emma:literal>
                </emma:interpretation>
                <emma:interpretation id="interp146" emma:lang="pt-BR" emma:confidence="0">
                  <emma:literal>0199</emma:literal>
                </emma:interpretation>
                <emma:interpretation id="interp147" emma:lang="pt-BR" emma:confidence="0">
                  <emma:literal>099</emma:literal>
                </emma:interpretation>
                <emma:interpretation id="interp148" emma:lang="pt-BR" emma:confidence="0">
                  <emma:literal>9199</emma:literal>
                </emma:interpretation>
                <emma:interpretation id="interp149" emma:lang="pt-BR" emma:confidence="0">
                  <emma:literal>999</emma:literal>
                </emma:interpretation>
              </emma:one-of>
            </emma:emma>
          </inkml:annotationXML>
          <inkml:trace contextRef="#ctx0" brushRef="#br0" timeOffset="93918.3732">5839 9736 175 0,'4'11'54'15,"0"2"-31"-15,4 1 16 16,0 4 7-16,43 39-9 16,-37-55 3-16,-2 1-2 15,8 5-9-15,-3-7-10 16,25-1-7-16,4-3-3 15,1-8-7-15,0-5 1 16,-4-7-3-16,-5 0 0 16,-10 1 0-16,-9 1 0 15,-11-5 0-15,-12 0-1 16,-9 2 0-16,-5-6-2 0,-14-5 1 16,-6 5-3-16,-9-3 5 15,-3 4-3-15,-1 7 1 16,0 9 0-16,0 12-3 15,1 6 4-15,7 13-1 16,7 6 1-16,6 7-3 16,14 4 2-16,8 1-1 15,8 3-1-15,16-1-18 16,8 1-30-16,6-1-35 16,17-3-81-16</inkml:trace>
          <inkml:trace contextRef="#ctx0" brushRef="#br0" timeOffset="94149.5364">6428 9774 285 0,'16'9'17'15,"-4"3"14"-15,-2 9 0 16,2 5-5-16,0 4-2 15,-4 4-7-15,-4-5-14 16,4 1-3-16,0-5-4 16,-1-7-27-16,5-9-52 15,-4-9-97-15</inkml:trace>
          <inkml:trace contextRef="#ctx0" brushRef="#br0" timeOffset="94951.1058">6970 9476 168 0,'-8'-20'132'15,"-4"-2"-109"-15,-5 1 13 16,0 3 5-16,-7 6-8 0,1 3-12 15,-1 4-16-15,0 2-4 16,-2 6 0-16,-6 2 0 16,1 8-1-16,3 8 0 15,-2 1 1-15,6 8-1 16,2-2 2-16,9 3 0 16,5 3-1-16,4 1 0 15,12 1 1-15,5-5-4 16,13-5 1-16,2-8-4 15,6-8 1-15,2-14-3 16,7-5-11-16,-5-10 10 16,2-3 8-16,-1-7 2 0,-14 2 4 15,-4 1 5 1,-13 2 6-16,-8-1-3 0,-4 7-2 16,0 5-7-16,-4 8-5 15,8 2-6-15,0 7 6 16,4 8-1-16,0 6 2 15,4 3-1-15,0 6 1 16,4 5-1-16,3 2 0 16,1-3 1-16,-5 5-1 15,-3-5 1-15,-4 0 0 16,-4-1 0-16,-16-6 1 16,-3 2-1-16,-12-5 2 0,-1 1-1 15,-14-5 0 1,3-2 4-16,1-6-1 0,10 0 1 15,1-1-2-15,15-4-2 16,4-3-1-16,4-1-2 16,8 4-10-16,4-8-21 15,0-1-30-15,12-3-52 16</inkml:trace>
          <inkml:trace contextRef="#ctx0" brushRef="#br0" timeOffset="95366.4013">7504 9443 293 0,'0'-31'13'16,"-8"2"13"-16,-8 3 4 15,-5 11-6-15,4-4-12 16,-7 8-6-16,-7 2-1 15,-1 9-3-15,-2 9 1 16,-5 6 0-16,3 3 2 16,2 6-3-16,6 8 4 15,1 1-2-15,15 2-1 16,0-2-2-16,16 2 0 0,8-2-2 16,2-4 1-1,11-11-5-15,4-9-1 0,8-9-11 16,2-9 1-16,1-9 4 15,-2-5 8-15,5-9 3 16,-7 3 1-16,-2 2 0 16,-6 0 2-16,-1 4 0 15,-11 2-3-15,-4 5 1 16,-7 7-5-16,2 4 4 16,-2 13 1-16,0 1 3 15,3 8-3-15,0 1 2 16,4 12-1-16,0 2-1 15,-3 4 0-15,9 3 3 16,-10-2 1-16,0 1 1 16,-4-3 1-16,-12-7 0 0,-8-2 5 15,-11-4 1 1,-9-6-2-16,-10 1 2 0,-5-2 7 16,-3-4-3-16,3 1 2 15,5-3-8-15,14 0-9 16,3 0-1-16,11-6-3 15,10 5-5-15,4-4-16 16,8-3-26-16,0 3-45 16</inkml:trace>
        </inkml:traceGroup>
      </inkml:traceGroup>
    </inkml:traceGroup>
    <inkml:traceGroup>
      <inkml:annotationXML>
        <emma:emma xmlns:emma="http://www.w3.org/2003/04/emma" version="1.0">
          <emma:interpretation id="{98055ED1-9AF8-45A7-A00C-D303D37C4ABB}" emma:medium="tactile" emma:mode="ink">
            <msink:context xmlns:msink="http://schemas.microsoft.com/ink/2010/main" type="paragraph" rotatedBoundingBox="2243,12680 27818,10312 27996,12228 2420,14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E6A142-4DE7-4A86-9A51-3153DD0DB087}" emma:medium="tactile" emma:mode="ink">
              <msink:context xmlns:msink="http://schemas.microsoft.com/ink/2010/main" type="line" rotatedBoundingBox="2243,12680 27818,10312 27996,12228 2420,14596"/>
            </emma:interpretation>
          </emma:emma>
        </inkml:annotationXML>
        <inkml:traceGroup>
          <inkml:annotationXML>
            <emma:emma xmlns:emma="http://www.w3.org/2003/04/emma" version="1.0">
              <emma:interpretation id="{60880B28-16DC-490F-9A45-C06846AB35E7}" emma:medium="tactile" emma:mode="ink">
                <msink:context xmlns:msink="http://schemas.microsoft.com/ink/2010/main" type="inkWord" rotatedBoundingBox="2269,12965 5453,12671 5541,13621 2357,13915"/>
              </emma:interpretation>
              <emma:one-of disjunction-type="recognition" id="oneOf30">
                <emma:interpretation id="interp150" emma:lang="pt-BR" emma:confidence="0">
                  <emma:literal>Pixé)</emma:literal>
                </emma:interpretation>
                <emma:interpretation id="interp151" emma:lang="pt-BR" emma:confidence="0">
                  <emma:literal>pixé)</emma:literal>
                </emma:interpretation>
                <emma:interpretation id="interp152" emma:lang="pt-BR" emma:confidence="0">
                  <emma:literal>Petrel</emma:literal>
                </emma:interpretation>
                <emma:interpretation id="interp153" emma:lang="pt-BR" emma:confidence="0">
                  <emma:literal>P(xí1)</emma:literal>
                </emma:interpretation>
                <emma:interpretation id="interp154" emma:lang="pt-BR" emma:confidence="0">
                  <emma:literal>P(x&lt;1)</emma:literal>
                </emma:interpretation>
              </emma:one-of>
            </emma:emma>
          </inkml:annotationXML>
          <inkml:trace contextRef="#ctx0" brushRef="#br0" timeOffset="97842.1848">1148 11778 286 0,'-4'-29'22'0,"0"0"-19"16,8 3 17-16,8 1 4 16,8 3-12-16,11-4-8 15,7 6-2-15,6-3 1 0,7 10 2 16,-5 6-1-16,-3 11 0 15,-3 17-2-15,-14 14 0 16,-10 10-2-16,-8 7 3 16,-8 3-2-16,-8 0 1 15,-8-8 1-15,0-1 1 16,-6-10-1-16,-2-4-2 16,1-10 1-16,3-6-2 15,8-7 0-15,4-9-11 16,8 0-27-16,4-3-30 15,8-3-17-15</inkml:trace>
          <inkml:trace contextRef="#ctx0" brushRef="#br0" timeOffset="97513.9593">1257 11778 214 0,'8'27'8'16,"0"5"6"-16,0 7 21 16,4 4 6-16,-1 12-10 15,-3-5-12-15,4 5-1 16,0-12-3-16,-4 0-2 15,0-14-8-15,-3-7-2 16,4-1-3-16,-5-12 0 16,-4-2-9-16,4-5-31 0,-8-4-76 15</inkml:trace>
          <inkml:trace contextRef="#ctx0" brushRef="#br0" timeOffset="98254.4785">1959 11532 291 0,'-4'0'15'16,"4"-1"-3"-16,-7-3 30 15,3 8-18-15,0 5-7 16,0 7 14-16,0 6-6 16,-4 12-2-16,0 10-5 15,-4 6-8-15,-1 1-4 16,4 9-3-16,1-5-1 16,0 5-1-16,8 3-1 15,4-8 0-15,8-1 0 16,2-10 0-16,10-7 0 15,0-7-4-15,3-5-6 16,1-7-16-16,-6-1-30 16,-2-8-9-16,-4-3-38 0</inkml:trace>
          <inkml:trace contextRef="#ctx0" brushRef="#br0" timeOffset="98545.6823">2187 11731 304 0,'14'-16'23'16,"-2"8"3"-16,4 3 28 16,1 10-16-16,12 3-4 15,0 8-11-15,9 9 1 16,4 2-6-16,-2 7-3 0,6-5-7 15,-3 4-6-15,4-6 1 16,-8-1-3-16,-4-4 0 16,-11-7 0-16,-2-2-7 15,-6-4-18-15,-8-5-11 16,-4-4-15-16,0-4-24 16,0-1-50-16</inkml:trace>
          <inkml:trace contextRef="#ctx0" brushRef="#br0" timeOffset="98809.8703">2556 11545 160 0,'4'-9'114'15,"-4"9"-112"-15,-4 0 37 16,0 9 14-16,-19 76-17 15,15-59-4-15,-8-1 0 16,4 1-7-16,-7-2-8 16,-8 24-9-16,-8 1-4 15,7-5-3-15,2-2 0 16,6-7-2-16,8-10-10 16,8-8-25-16,4-5-34 15,8-11-39-15</inkml:trace>
          <inkml:trace contextRef="#ctx0" brushRef="#br0" timeOffset="99348.2679">3172 11630 214 0,'20'-9'92'0,"-1"-3"-76"16,-7 4 44-16,-8 4-23 15,0 4-15-15,0 4-11 16,-8 4 17-16,-8 7-10 16,-10 8-3-16,-3 10-2 15,-13 2-7-15,2 2 3 16,-7-2-7-16,11-5 1 16,10-4-3-16,6-11 0 15,8 3-3-15,12-13 3 0,4-1 5 16,12-1-1-16,6-3-1 15,10 4-3-15,-1 1 0 16,3 4 1-16,-6 3-2 16,-1 2 2-16,-7 5 0 15,-4 7-1-15,-6-4 2 16,2 0-2-16,0-5 0 16,0 1 0-16,3-12 0 15,1 0 0-15,-3-3-16 16,4-6-11-16,-5-6-14 15,0 3-31-15,-8-5-45 16</inkml:trace>
          <inkml:trace contextRef="#ctx0" brushRef="#br0" timeOffset="99707.5201">3722 11808 289 0,'19'-25'17'16,"-3"-2"37"-16,4-3 10 15,-7 6-14-15,4-2-27 0,-9 4-8 16,-4 1-3-1,-4 6-7-15,-4 0-1 0,0 4-3 16,0 7-1-16,0-1-5 16,0 10-2-16,4-1 5 15,0 13 2-15,-4 3 0 16,4 7 0-16,4 6 0 16,0 4 0-16,0 2-1 15,4 1-11-15,0-2-36 16,-4-5-40-16,0 1-49 15</inkml:trace>
          <inkml:trace contextRef="#ctx0" brushRef="#br0" timeOffset="99851.6197">3753 12003 284 0,'-4'-4'54'0,"4"-4"-2"16,8 8 10-16,4 0-34 15,4-5-22-15,10-3-6 16,2-1-4-16,7 0-30 15,-2-2-52-15,4-2-101 16</inkml:trace>
          <inkml:trace contextRef="#ctx0" brushRef="#br0" timeOffset="100151.8269">3965 11331 326 0,'14'-16'5'16,"6"12"36"-16,1 8-4 16,12 14-5-16,-1 16-5 15,7 7 1-15,3 19-2 16,1 4-5-16,0 13-10 16,0 3-2-16,-8 1-7 15,-12 3 3-15,-7-11-4 16,-8-1 2-16,-10-9-3 15,0-8 1-15,-6-15-1 16,4-7 0-16,-4-12 0 16,4-8-7-16,0-4-8 15,4-5-21-15,0-8-47 0,4 4-78 16</inkml:trace>
        </inkml:traceGroup>
        <inkml:traceGroup>
          <inkml:annotationXML>
            <emma:emma xmlns:emma="http://www.w3.org/2003/04/emma" version="1.0">
              <emma:interpretation id="{27E8EC5F-6CA6-466F-8AC4-D716BAABADCE}" emma:medium="tactile" emma:mode="ink">
                <msink:context xmlns:msink="http://schemas.microsoft.com/ink/2010/main" type="inkWord" rotatedBoundingBox="6273,13042 6598,13120 6549,13324 6224,13246"/>
              </emma:interpretation>
              <emma:one-of disjunction-type="recognition" id="oneOf31">
                <emma:interpretation id="interp155" emma:lang="pt-BR" emma:confidence="0">
                  <emma:literal>--0,01</emma:literal>
                </emma:interpretation>
                <emma:interpretation id="interp156" emma:lang="pt-BR" emma:confidence="0">
                  <emma:literal>1.01</emma:literal>
                </emma:interpretation>
                <emma:interpretation id="interp157" emma:lang="pt-BR" emma:confidence="0">
                  <emma:literal>5901</emma:literal>
                </emma:interpretation>
                <emma:interpretation id="interp158" emma:lang="pt-BR" emma:confidence="0">
                  <emma:literal>1,01</emma:literal>
                </emma:interpretation>
                <emma:interpretation id="interp159" emma:lang="pt-BR" emma:confidence="0">
                  <emma:literal>1-01</emma:literal>
                </emma:interpretation>
              </emma:one-of>
            </emma:emma>
          </inkml:annotationXML>
          <inkml:trace contextRef="#ctx0" brushRef="#br0" timeOffset="100563.1174">5110 11765 373 0,'-4'-8'9'16,"8"3"38"-16,-4 2-4 16,4 3-18-16,8 0-5 0,3 0-3 15,12 0-11-15,1-5-2 16,11 0-4-16,3 1-15 16,-2-5-35-16,-2 3-58 15,-6 1-47-15</inkml:trace>
          <inkml:trace contextRef="#ctx0" brushRef="#br0" timeOffset="100726.2334">5164 11840 211 0,'-9'15'34'0,"14"-7"38"16,11 5-18-16,4-4-11 15,11-9-19-15,4 3-9 16,0-3-12-16,-2-7-3 0,4-2-18 15,-6 0-48-15,-3 1-64 16</inkml:trace>
        </inkml:traceGroup>
        <inkml:traceGroup>
          <inkml:annotationXML>
            <emma:emma xmlns:emma="http://www.w3.org/2003/04/emma" version="1.0">
              <emma:interpretation id="{69397A40-DA89-4C32-A3C9-92851B70AB07}" emma:medium="tactile" emma:mode="ink">
                <msink:context xmlns:msink="http://schemas.microsoft.com/ink/2010/main" type="inkWord" rotatedBoundingBox="7195,12804 9223,12616 9278,13205 7250,13392"/>
              </emma:interpretation>
            </emma:emma>
          </inkml:annotationXML>
          <inkml:trace contextRef="#ctx0" brushRef="#br0" timeOffset="107567.1147">6186 11706 192 0,'8'9'7'0,"0"-4"18"16,0 1 20-16,-4 3-8 16,7 5-16-16,-4-2-4 15,5-3 8-15,0 4-4 16,4-4 6-16,3-5 2 15,5-1-6-15,0-6-8 16,6-3-6-16,0-6-2 16,-1-5-3-16,-1-5 1 15,-2 3-3-15,-10-7 2 16,-6 4-1-16,-4-3 1 16,-8-4-1-16,-8 3-1 15,-6-4-2-15,-8 0-1 16,-10-1 1-16,-7-1 0 0,-1 7-1 15,0 3-2-15,3 8 2 16,3 5-1-16,6 14-1 16,2 4 1-16,1 13 1 15,4 7 0-15,1 8-2 16,9 6 0-16,5 5-12 16,4-7-23-16,8 2-18 15,4-4-37-15,5-5-133 16</inkml:trace>
          <inkml:trace contextRef="#ctx0" brushRef="#br0" timeOffset="107796.2777">6728 11757 260 0,'4'9'13'16,"4"8"1"-16,-4-4 16 16,4 13 10-16,3-2-27 15,5 2-8-15,-8-1-5 16,8-8-6-16,2 0-36 0,2-12-110 16</inkml:trace>
          <inkml:trace contextRef="#ctx0" brushRef="#br0" timeOffset="108204.567">7059 11583 264 0,'4'9'5'0,"0"0"23"16,0-1 22-16,4 7-10 15,8 3-12-15,7 3-5 16,0-3-6-16,5-1-6 0,3-9 2 16,3-7-10-16,-2-6 2 15,3-3-2-15,-3-6 0 16,-6-6 1-16,-2-2 1 16,-6-4 2-16,-5-3-2 15,-5-1 2-15,-8-4-4 16,-13 1-1-16,-5-2-2 15,-10 1 0-15,-10-2 0 16,-5 8 0-16,-1 8 0 16,-10 7-4-16,-1 17 2 15,-3 5 1-15,4 16 0 16,3 4-1-16,12 10 1 16,12-1-2-16,15 4-1 0,8 5-2 15,24-8-13-15,9-1-45 16,20-5-58-16</inkml:trace>
          <inkml:trace contextRef="#ctx0" brushRef="#br0" timeOffset="108773.9721">7851 11735 236 0,'-8'4'59'15,"4"0"5"-15,4-3 14 16,8 4-12-16,8-5-26 15,11 3-18-15,4-3-13 16,8 0-3-16,1-3-6 0,-2-3 0 16,1-2-26-16,-14 4-33 15,0-1-67-15</inkml:trace>
          <inkml:trace contextRef="#ctx0" brushRef="#br0" timeOffset="108617.864">7867 11574 245 0,'19'-5'21'0,"-11"-6"-4"16,0-7 42-16,0 2-19 16,-5-2-8-16,1-2-3 15,-4-6 0-15,0 1-5 16,0-5-10-16,0 1-5 15,-4-3-5-15,4 3 5 16,-3 3-2-16,3 11 2 16,0 6-3-16,-4 5-6 15,4 10 0-15,-4 10 1 16,0 8 1-16,0 9-1 16,4 11 1-16,0 1-1 15,4-1-1-15,8-3 0 0,-5-2-6 16,7-9-15-16,-2-4-30 15,5-2-24-15,-9-6 1 16,0-2-24-16,-8-7-86 16</inkml:trace>
        </inkml:traceGroup>
        <inkml:traceGroup>
          <inkml:annotationXML>
            <emma:emma xmlns:emma="http://www.w3.org/2003/04/emma" version="1.0">
              <emma:interpretation id="{129D7C63-09D7-4207-9F6E-EF3E6CC0B732}" emma:medium="tactile" emma:mode="ink">
                <msink:context xmlns:msink="http://schemas.microsoft.com/ink/2010/main" type="inkWord" rotatedBoundingBox="9891,12738 11156,12437 11302,13050 10037,13351"/>
              </emma:interpretation>
              <emma:one-of disjunction-type="recognition" id="oneOf32">
                <emma:interpretation id="interp160" emma:lang="pt-BR" emma:confidence="0">
                  <emma:literal>enrede</emma:literal>
                </emma:interpretation>
                <emma:interpretation id="interp161" emma:lang="pt-BR" emma:confidence="0">
                  <emma:literal>enlerde</emma:literal>
                </emma:interpretation>
                <emma:interpretation id="interp162" emma:lang="pt-BR" emma:confidence="0">
                  <emma:literal>=Plx..0)=</emma:literal>
                </emma:interpretation>
                <emma:interpretation id="interp163" emma:lang="pt-BR" emma:confidence="0">
                  <emma:literal>=Plx..o)=</emma:literal>
                </emma:interpretation>
                <emma:interpretation id="interp164" emma:lang="pt-BR" emma:confidence="0">
                  <emma:literal>Enrede</emma:literal>
                </emma:interpretation>
              </emma:one-of>
            </emma:emma>
          </inkml:annotationXML>
          <inkml:trace contextRef="#ctx0" brushRef="#br0" timeOffset="115127.6225">8837 11571 161 0,'0'0'28'0,"8"-2"-16"16,-4-5 39-16,4 7-17 16,0-4-12-16,1 2-6 15,-1-1-1-15,-1 3-2 16,0-4-1-16,-7 4-3 15,4 0-2-15,-4 0 2 16,3 0 0-16,5 0 0 16,4-4-5-16,10 3 1 15,11-3-5-15,0-4 0 16,6 3-2-16,-2 2-1 16,-4-2-4-16,-4 4-4 0,-9 1-2 15,-4 0-15-15,-5 1-20 16,-7-1-26-16</inkml:trace>
          <inkml:trace contextRef="#ctx0" brushRef="#br0" timeOffset="115379.8019">8853 11783 288 0,'0'4'10'0,"8"-4"8"0,4-8 29 16,5 7-13 0,8-7-15-16,3-1-7 0,3 0-8 15,-2 1-4-15,4-1-1 16,-9 5-9-16,3-1-14 16,-11 5-20-16,-3 0-11 15,-2 4-55-15</inkml:trace>
          <inkml:trace contextRef="#ctx0" brushRef="#br0" timeOffset="122039.5414">9851 11393 216 0,'0'3'0'15,"-4"0"0"-15,-5 3 8 16,3 2 9-16,2 5-1 16,2-1 3-16,2 6 4 15,4 8-1-15,4-3-1 16,5 3-2-16,-5 1-5 15,4-2-2-15,0-2-5 16,-3 1-1-16,4-3-3 16,-9-3-2-16,0-2-1 15,-4-3-3-15,0-4-15 16,-4-1-35-16,-9 1-76 16</inkml:trace>
          <inkml:trace contextRef="#ctx0" brushRef="#br0" timeOffset="122439.8297">9466 11379 308 0,'-4'-26'2'0,"4"1"-2"16,0 3 20-16,8 1 1 15,10 1-11-15,14-2-5 16,7-4-1-16,11-3-1 0,2 3-2 16,6-3 0-16,-3 8-1 15,-3 4 0-15,-3 4-3 16,-11 13 2-16,-6 8 1 16,-1 8 2-16,-6 11 1 15,0 9-1-15,-5 5 0 16,-6 6-1-16,0-2 0 15,-7-3 0-15,-7-2 4 16,-11-7-2-16,-9 1-1 16,-4-8 1-16,-6-2-3 15,-2-7 1-15,5-4-1 16,11-8 0-16,4-1-4 16,8 0-22-16,8-4-15 15,4 0-32-15,4-4-125 16</inkml:trace>
        </inkml:traceGroup>
        <inkml:traceGroup>
          <inkml:annotationXML>
            <emma:emma xmlns:emma="http://www.w3.org/2003/04/emma" version="1.0">
              <emma:interpretation id="{F8A071F7-413C-41A9-BC0B-B94E968A99FF}" emma:medium="tactile" emma:mode="ink">
                <msink:context xmlns:msink="http://schemas.microsoft.com/ink/2010/main" type="inkWord" rotatedBoundingBox="11594,12327 13807,12122 13900,13122 11687,13327"/>
              </emma:interpretation>
            </emma:emma>
          </inkml:annotationXML>
          <inkml:trace contextRef="#ctx0" brushRef="#br0" timeOffset="122799.0827">10543 11027 348 0,'8'-13'7'0,"-2"0"-1"16,-6 0 19-16,-6 13 0 16,5 4-17-16,2 9 4 0,-1 9 4 15,-1 11-2-15,-3 10 0 16,-3 8-4-16,-2 1-5 16,1 7-1-16,-4-4-2 15,8 1 1-15,0-1-3 16,4-4 4-16,12-1-4 15,0-4 3-15,8-6-2 16,7-2 0-16,-4-5-1 16,8-7-1-16,-7-6-1 15,3-6-3-15,-4-6-9 0,-1 0-19 16,-1-7-26 0,-1-2-31-16,-7 1-118 15</inkml:trace>
          <inkml:trace contextRef="#ctx0" brushRef="#br0" timeOffset="123080.2802">10873 11328 187 0,'8'-21'136'0,"0"8"-132"15,1 2 44-15,4 4-7 16,3 7-1-16,0 7-16 15,8 3-2-15,3 4-6 16,1 10-3-16,2 3-5 0,2 2-2 16,-1 1-3-16,-6 4-2 15,4-4-1-15,-9-6 0 16,-1-5-6-16,1-3-12 16,-8-3-13-16,-7-8-18 15,3-5-7-15,-1-2-13 16,-3-5-80-16</inkml:trace>
          <inkml:trace contextRef="#ctx0" brushRef="#br0" timeOffset="123325.4543">11132 11219 307 0,'-4'-15'23'15,"3"6"-16"-15,-2 6 28 16,3 8-1-16,0 8-15 0,0 8 0 15,-1 5 6-15,-3 6-10 16,-4 3 0-16,-4 3-8 16,-9-1-3-16,-1-1-3 15,-2-2-1-15,2-4 0 16,6-10-2-16,4 1-9 16,8-12-28-16,4-2-29 15,8-7-15-15,4-7-126 16</inkml:trace>
          <inkml:trace contextRef="#ctx0" brushRef="#br0" timeOffset="123508.5867">11450 11372 293 0,'8'0'8'16,"4"-5"16"-16,-1-4 6 15,5 4-18-15,11-2-12 16,-2 1-7-16,8-3-15 16,3 2-45-16,-1 3-96 15</inkml:trace>
          <inkml:trace contextRef="#ctx0" brushRef="#br0" timeOffset="123663.6975">11512 11495 249 0,'4'0'17'0,"8"0"13"0,8-5 3 15,7 1-21-15,2-5-12 16,4 5-13-16,-1-1-73 16</inkml:trace>
          <inkml:trace contextRef="#ctx0" brushRef="#br0" timeOffset="124052.9719">11992 11426 101 0,'4'3'107'0,"8"-1"-88"15,4-2 14-15,6 4-5 16,2 3-12-16,11-2 1 15,1-5-1-15,2 0-1 16,5-3-3-16,-7-6 0 16,2 0-2-16,-6-4 1 15,-1-4 1-15,-16 0-2 16,-3-4-2-16,-8 3 2 16,-8-2-8-16,-8-2-2 0,-7-2-2 15,-11 2-3-15,-3-4 2 16,-9 6 0-16,-83-12-1 15,105 37 2-15,-2 4 2 16,5 4-1-16,1-1-1 16,-14 18-2-16,10 1-2 15,0 2-8-15,11 6 0 16,7-1-4-16,6-5-7 16,7-6-58-16,5-2-103 15</inkml:trace>
          <inkml:trace contextRef="#ctx0" brushRef="#br0" timeOffset="124419.1508">12226 10789 240 0,'8'-13'2'16,"12"9"28"-16,6 8 1 16,11 17-4-16,9 8 4 15,8 15-5-15,8 12-2 16,-2 10-7-16,1 2 0 0,-10 9-6 16,-14-4-3-1,-12-7 0-15,-17-2 2 0,-12-5-1 16,-12-2 0-16,-9-7 1 15,0 0-3-15,-6-9 3 16,7-9-8-16,4-5 0 16,6-3-2-16,3-6-1 15,7-5-4-15,3 0-15 16,2-6-18-16,6 5-47 16,2-3-38-16</inkml:trace>
        </inkml:traceGroup>
        <inkml:traceGroup>
          <inkml:annotationXML>
            <emma:emma xmlns:emma="http://www.w3.org/2003/04/emma" version="1.0">
              <emma:interpretation id="{66A5F74A-2E6B-4650-85D3-3772D5B5FC95}" emma:medium="tactile" emma:mode="ink">
                <msink:context xmlns:msink="http://schemas.microsoft.com/ink/2010/main" type="inkWord" rotatedBoundingBox="14394,12607 14796,12570 14809,12721 14408,12758"/>
              </emma:interpretation>
            </emma:emma>
          </inkml:annotationXML>
          <inkml:trace contextRef="#ctx0" brushRef="#br0" timeOffset="125875.2741">13265 11256 270 0,'-5'-8'7'0,"1"-1"31"15,1 1 10-15,3 8-17 16,7-1-15-16,-2-3 6 16,7 4 1-16,5-4-5 15,4 4-6-15,9-3-6 0,-1 1-6 16,4-2-2-16,-1 1-4 15,2-3-16-15,-8 3-16 16,-1-1-15-16,-9-1-10 16,-4 5-41-16</inkml:trace>
          <inkml:trace contextRef="#ctx0" brushRef="#br0" timeOffset="125592.0726">13339 11358 307 0,'6'4'18'0,"-2"-4"-12"0,0-4 35 16,4 4-8-16,3-5-11 16,7 1-1-16,7 1-4 15,-1 3-5-15,2-6-3 16,4 3-5-16,-1-1-1 16,-1 2-3-16,2-5-5 15,-4 3-11-15,-4 3-16 16,-3-3-17-16,-7 0-17 15,-8 4-49-15</inkml:trace>
        </inkml:traceGroup>
        <inkml:traceGroup>
          <inkml:annotationXML>
            <emma:emma xmlns:emma="http://www.w3.org/2003/04/emma" version="1.0">
              <emma:interpretation id="{A01611BF-A7BD-4B42-A8BE-9E645C028F1A}" emma:medium="tactile" emma:mode="ink">
                <msink:context xmlns:msink="http://schemas.microsoft.com/ink/2010/main" type="inkWord" rotatedBoundingBox="16095,12506 17561,11116 18090,11674 16624,13065">
                  <msink:destinationLink direction="with" ref="{C119D406-F45B-446B-94BC-3AA635EE0085}"/>
                </msink:context>
              </emma:interpretation>
              <emma:one-of disjunction-type="recognition" id="oneOf33">
                <emma:interpretation id="interp165" emma:lang="pt-BR" emma:confidence="0">
                  <emma:literal>érea</emma:literal>
                </emma:interpretation>
                <emma:interpretation id="interp166" emma:lang="pt-BR" emma:confidence="0">
                  <emma:literal>érea.</emma:literal>
                </emma:interpretation>
                <emma:interpretation id="interp167" emma:lang="pt-BR" emma:confidence="0">
                  <emma:literal>ex..</emma:literal>
                </emma:interpretation>
                <emma:interpretation id="interp168" emma:lang="pt-BR" emma:confidence="0">
                  <emma:literal>é-a.</emma:literal>
                </emma:interpretation>
                <emma:interpretation id="interp169" emma:lang="pt-BR" emma:confidence="0">
                  <emma:literal>exe.</emma:literal>
                </emma:interpretation>
              </emma:one-of>
            </emma:emma>
          </inkml:annotationXML>
          <inkml:trace contextRef="#ctx0" brushRef="#br0" timeOffset="130359.4635">15084 11244 201 0,'-8'0'13'0,"4"0"-10"16,4 0 34-16,0 0-1 16,0 0-9-16,0 0-9 15,4 0 1-15,-4 0-2 16,4 0-2-16,4 0-4 0,0-1-3 16,5 1 3-16,9-4-2 15,-1 0 2-15,12 0-6 16,8-5 1-16,6 0-4 15,6-3 1-15,-3 3-3 16,1 0 1-16,-14-3-1 16,-8 6 0-16,-9 3 2 15,-8 3 3-15,-8-3 7 16,-2 3-3-16,-4 0-2 16,2 0-3-16,-2 0 0 15,2 0-2-15,2-3 0 16,-2 3-2-16,2-2 1 15,0-1-1-15,0-1 0 0,-2 2-2 16,5-6-2-16,-10 4-5 16,3-5-8-16,-4 4 2 15,0-2-3-15,-6 3 0 16,-4-5 9-16,-5 4 2 16,1 1-2-16,-5 0-2 15,-4 4 2-15,-1 4-3 16,-3 1 3-16,0 3 8 15,-6 4 1-15,5 6 2 16,6 0-2-16,1 2 5 16,9 6 0-16,8 3 3 15,7 2 1-15,8 5 4 0,11-5-5 16,5-2 0 0,4-1 1-16,9-4-1 0,-3-7 0 15,8-4-7-15,2-10 3 16,8-3-4-16,6-7-24 15,-1-7-30-15,-3 2-18 16,-5-6-58-16</inkml:trace>
          <inkml:trace contextRef="#ctx0" brushRef="#br0" timeOffset="130820.7913">15418 10683 258 0,'-2'-5'6'0,"9"1"3"16,1-1 29-16,8-2-9 16,12 3-6-16,12-5-1 15,9 0-3-15,3-4-4 16,1 0-14-16,-8 0-1 16,-11 4-4-16,-14 7-21 15,-10 2-53-15,-10 2-36 16</inkml:trace>
          <inkml:trace contextRef="#ctx0" brushRef="#br0" timeOffset="131462.2482">16289 10485 270 0,'-6'0'9'0,"2"0"-9"15,-2 0 36-15,0 5-2 16,0 13-15-16,-7 3-4 0,-3 5-9 16,-5 9-4-1,-6-2-2-15,-1 0-2 0,-1-6-15 16,5 0-24-16,7-8-57 15</inkml:trace>
          <inkml:trace contextRef="#ctx0" brushRef="#br0" timeOffset="131239.1001">15852 10283 240 0,'4'-14'5'0,"1"2"5"16,7 0 29-16,4 9-11 16,6-2-6-16,3 4-2 15,4 1 5-15,3 0-9 0,-1 0-4 16,-4 1-2-16,0-1-4 15,-3 0-6-15,-4 5 1 16,2 1-1-16,-2 3 1 16,3 5 0-16,1 10 0 15,1 7 3-15,2 8-2 16,-1 7 0-16,5 5-2 16,-7 0 1-16,2 0 0 15,0-5-1-15,-2-7 0 16,-3-14-1-16,-5-2-2 0,-4-10-10 15,-3-8-20 1,0-1-23-16,-5-8-52 0</inkml:trace>
          <inkml:trace contextRef="#ctx0" brushRef="#br0" timeOffset="132384.9042">16477 9876 236 0,'4'-4'7'15,"-3"-1"12"-15,-1 10 15 0,5-1-4 16,-1 9-1 0,4 4-10-16,-4 7-2 0,6 6 2 15,2-3-8-15,-2 6-6 16,5-7-5-16,-7 2 1 15,0-6-1-15,-4-8-3 16,-3 3-3-16,-1-9-5 16,-1-3 0-16,-6-3-8 15,-2-2 1-15,-5 0 3 16,-1-2 8-16,-3-3 4 16,-2-3 3-16,-2 3 1 15,3-7 1-15,2 7 2 16,4-3 3-16,7 3 5 15,2 1-5-15,6-1-3 16,6-2 2-16,9 1 1 0,-1-1-4 16,5-7 0-16,8 3-2 15,3-4 0-15,0 0 0 16,-1 1 0-16,-5 7-1 16,-6-2 1-16,-11 5-2 15,-6 4 1-15,-3 0 0 16,-7 0 0-16,2 0 2 15,-5 4-2-15,0-1 2 16,-7 6-3-16,1 4 2 16,-5 1 0-16,-2-2-1 15,-1 3 1-15,0-1-1 16,-1-2 1-16,5-3-1 0,7-3 1 16,0-3 1-16,7-3 0 15,4 0-2-15,2-5-10 16,2-2-1-16,0-6 2 15,0-1 0-15,5 0 7 16,-3-4 2-16,0 0 0 16,0 0 1-16,0 6-2 15,-4 4 1-15,1 8 0 16,2 8 3-16,1 1 4 16,5 7 1-16,7 2-1 15,9 5 0-15,1 0-2 16,7-5 7-16,3-2-1 15,-2 2-4-15,1-11-7 16,-6 3 0-16,-6-6-14 16,-9-4-12-16,-6 0-18 0,-8-4-150 15</inkml:trace>
        </inkml:traceGroup>
        <inkml:traceGroup>
          <inkml:annotationXML>
            <emma:emma xmlns:emma="http://www.w3.org/2003/04/emma" version="1.0">
              <emma:interpretation id="{CBC3D29E-6DB8-472D-8223-01F60CD2F793}" emma:medium="tactile" emma:mode="ink">
                <msink:context xmlns:msink="http://schemas.microsoft.com/ink/2010/main" type="inkWord" rotatedBoundingBox="18458,12853 18472,12852 18475,12880 18461,12881">
                  <msink:destinationLink direction="with" ref="{C119D406-F45B-446B-94BC-3AA635EE0085}"/>
                </msink:context>
              </emma:interpretation>
            </emma:emma>
          </inkml:annotationXML>
          <inkml:trace contextRef="#ctx0" brushRef="#br0" timeOffset="136210.4267">17330 11469 89 0,'0'0'23'15,"0"0"-11"-15,-4-1 7 0,4-3 7 16,0 4-12-16,0 0-2 16,0 0-1-16,0 0 1 15,0 0-4-15,0 0-4 16,0 0 0-16,4 0-3 15,-4 0 2-15,-4 4 3 16,4-4 0-16,0 0-2 16,0 1 2-16,0-1 2 15,-4 4-2-15,4 0 1 16,-4 0-3-16,4-3 1 0,0 3-4 16,0 0 3-1,0-4 0-15,0 2 4 0,4-2 0 16,-4 0 0-16,4-2 0 15,-4 2-4-15,0-4 1 16,0 4-3-16,0 0-2 16,0 0-6-16,0 0-17 15,0 4-58-15</inkml:trace>
        </inkml:traceGroup>
        <inkml:traceGroup>
          <inkml:annotationXML>
            <emma:emma xmlns:emma="http://www.w3.org/2003/04/emma" version="1.0">
              <emma:interpretation id="{77CBD4CF-AED7-41DF-B9CE-B01C8FF14EAB}" emma:medium="tactile" emma:mode="ink">
                <msink:context xmlns:msink="http://schemas.microsoft.com/ink/2010/main" type="inkWord" rotatedBoundingBox="19018,11376 21251,11169 21405,12838 19172,13045">
                  <msink:destinationLink direction="with" ref="{C119D406-F45B-446B-94BC-3AA635EE0085}"/>
                </msink:context>
              </emma:interpretation>
              <emma:one-of disjunction-type="recognition" id="oneOf34">
                <emma:interpretation id="interp170" emma:lang="pt-BR" emma:confidence="0">
                  <emma:literal>lapo</emma:literal>
                </emma:interpretation>
                <emma:interpretation id="interp171" emma:lang="pt-BR" emma:confidence="0">
                  <emma:literal>(alapo</emma:literal>
                </emma:interpretation>
                <emma:interpretation id="interp172" emma:lang="pt-BR" emma:confidence="0">
                  <emma:literal>(alape</emma:literal>
                </emma:interpretation>
                <emma:interpretation id="interp173" emma:lang="pt-BR" emma:confidence="0">
                  <emma:literal>(xás.</emma:literal>
                </emma:interpretation>
                <emma:interpretation id="interp174" emma:lang="pt-BR" emma:confidence="0">
                  <emma:literal>(ris.</emma:literal>
                </emma:interpretation>
              </emma:one-of>
            </emma:emma>
          </inkml:annotationXML>
          <inkml:trace contextRef="#ctx0" brushRef="#br0" timeOffset="136587.696">18106 10260 241 0,'-12'-3'10'0,"1"-3"16"16,3 6 13-16,2 0-18 15,4 0-12-15,-2 9 2 16,-2 0 4-16,-2 10 2 16,-2 6 0-16,-4 14 0 15,3 11 3-15,2 10-6 16,-3 13-5-16,1 14-3 15,6 1-3-15,-4 4-2 16,5 2 1-16,8-2-1 16,5-11 2-16,-1-3-1 15,8-12 2-15,4-9-2 0,2-12-2 16,0-11-2-16,7-4 0 16,-9-13-4-16,0-5-1 15,2-3-12-15,-8-4-31 16,0-5-20-16,0 0-44 15</inkml:trace>
          <inkml:trace contextRef="#ctx0" brushRef="#br0" timeOffset="137307.2131">18184 10793 190 0,'-2'-8'90'16,"4"-1"-77"-16,10-4-10 16,7 8 13-16,5-6-7 15,14 2 1-15,2 0-2 16,4-1-1-16,-1 1-3 15,2 3 2-15,-9-1-3 16,-6 5 3-16,-6-1 0 16,-3 8 0-16,1 8 5 0,-1 6 0 15,8 12 1-15,-4 6 4 16,10 1 4-16,3 10-8 16,2 3 0-16,3 0-3 15,1 0-2-15,-6-6-1 16,-1-5-5-16,-7-7 0 15,-5-8-1 1,-8-3-2-16,-5-10-5 0,-5-3-6 16,-6-5-21-16,2-4-23 15,-3 0-26-15,-7 0-84 16</inkml:trace>
          <inkml:trace contextRef="#ctx0" brushRef="#br0" timeOffset="137313.2105">18749 10972 188 0,'-15'-5'118'0,"5"1"-117"15,0 4 23-15,0 9 17 16,-3 7-11-16,-2 10 4 16,-5 9-7-16,-8 2-7 15,-6 1-10-15,-4 3-7 16,6 0-3-16,5-8-7 15,4-7-17-15,14-11-47 16,10-6-36-16</inkml:trace>
          <inkml:trace contextRef="#ctx0" brushRef="#br0" timeOffset="137984.6913">19057 10742 140 0,'-12'-21'31'0,"2"7"0"15,11-1 3-15,12 1-6 16,11-2-5-16,11-1-8 16,2 5-2-16,8-7 5 0,-1 4-4 15,-4-1-6-15,-7 6-7 16,-12-4 2-16,-6 2-3 16,-11 3-4-16,-5 0-2 15,-7 2 2-15,-10 2 3 16,-1 1 0-16,1 4-2 15,-7 4 2-15,1 1 1 16,-2 11 0-16,2 6 1 16,-2 8-1-16,-3-1 0 15,8 1 0-15,-4-5-1 0,7-7 0 16,6-6-4 0,8-4 5-16,4-8-12 0,4-2-8 15,4-11 20-15,4-1 0 16,2-16 2-16,-1-1 2 15,-5-1 6-15,-3 2-6 16,-2-1 8-16,-3 15 5 16,-3 7-17-16,-1 1 4 15,4 11-4-15,3 6 8 16,2 9-2-16,7-2 3 16,4 2 3-16,7 3-4 15,3-3-7-15,5-8-1 16,-6 0-29-16,4-2-44 15</inkml:trace>
          <inkml:trace contextRef="#ctx0" brushRef="#br0" timeOffset="137656.4599">19158 10389 281 0,'8'4'2'0,"-6"10"18"0,-2 7 21 16,2 9-15-1,4 11-10-15,0 6-5 0,2-3-7 16,2 2-2-16,0 1-2 15,1-9-1-15,-6-1-4 16,2-10-5-16,-6-4-5 16,2-7-3-16,-7-10-10 15,-4-3-36-15,-9-3-39 16</inkml:trace>
          <inkml:trace contextRef="#ctx0" brushRef="#br0" timeOffset="138355.9525">19492 10257 247 0,'8'3'11'0,"5"2"50"0,3 13-12 16,9 9-2-16,14 15-2 15,6 12-15-15,3 10-12 16,2 8-10-16,2 9-4 15,-7 8-4-15,-6 6 1 16,-14 1-1-16,-10-2 0 16,-15-1 0-16,-11-9 1 15,-9-6 0-15,-2-11 1 16,-6-14 5-16,6-8-2 16,1-15 3-16,9-4-7 15,4-13-1-15,7-7-1 16,1-3-7-16,4-3-16 15,0-5-25-15,5-4-63 16,3-8-122-16</inkml:trace>
          <inkml:trace contextRef="#ctx0" brushRef="#br0" timeOffset="138797.266">19859 10020 228 0,'13'6'2'0,"-5"-6"28"15,1 3 1-15,2 3 1 16,6-6-7-16,2-6-8 16,7-3-8-16,5-8-1 15,-2-5 5-15,0 2 2 16,1-6 5-16,-8 1 6 15,-11-5-3-15,-10 4-12 16,-6 5 3-16,-12-2-10 0,-9 8-4 16,-3 7-1-1,0 13-1-15,-4 4-9 0,3 14 2 16,4 4-17-16,6 10-29 16,12-4-43-16</inkml:trace>
        </inkml:traceGroup>
        <inkml:traceGroup>
          <inkml:annotationXML>
            <emma:emma xmlns:emma="http://www.w3.org/2003/04/emma" version="1.0">
              <emma:interpretation id="{9AE9EE49-D48A-4C2B-A3A8-202EAE58000A}" emma:medium="tactile" emma:mode="ink">
                <msink:context xmlns:msink="http://schemas.microsoft.com/ink/2010/main" type="inkWord" rotatedBoundingBox="24077,11566 24323,11560 24324,11573 24078,11579"/>
              </emma:interpretation>
              <emma:one-of disjunction-type="recognition" id="oneOf35">
                <emma:interpretation id="interp175" emma:lang="pt-BR" emma:confidence="0">
                  <emma:literal>-23,14%</emma:literal>
                </emma:interpretation>
                <emma:interpretation id="interp176" emma:lang="pt-BR" emma:confidence="0">
                  <emma:literal>-2-3,14. RJ</emma:literal>
                </emma:interpretation>
                <emma:interpretation id="interp177" emma:lang="pt-BR" emma:confidence="0">
                  <emma:literal>-2-3,14. R</emma:literal>
                </emma:interpretation>
                <emma:interpretation id="interp178" emma:lang="pt-BR" emma:confidence="0">
                  <emma:literal>-23.mar</emma:literal>
                </emma:interpretation>
                <emma:interpretation id="interp179" emma:lang="pt-BR" emma:confidence="0">
                  <emma:literal>-2-3,14. r</emma:literal>
                </emma:interpretation>
              </emma:one-of>
            </emma:emma>
          </inkml:annotationXML>
          <inkml:trace contextRef="#ctx0" brushRef="#br0" timeOffset="144528.3692">22939 10190 288 0,'-1'-4'20'0,"-2"3"-10"15,3-3 21-15,0 0 6 16,7 8-1-16,1-4 4 16,6 0-8-16,3 0-8 15,7 4-10-15,6-4-6 16,-5 0-4-16,1-4-2 15,-3 4-2-15,-6-4 0 16,-2 4-2-16,-3 0-8 16,-5 0-8-16,-2 0-12 15,1 0-19-15,-2 0-24 0,2 4-58 16</inkml:trace>
        </inkml:traceGroup>
        <inkml:traceGroup>
          <inkml:annotationXML>
            <emma:emma xmlns:emma="http://www.w3.org/2003/04/emma" version="1.0">
              <emma:interpretation id="{A5168C20-17E8-4F2F-B74F-44E14E02BF95}" emma:medium="tactile" emma:mode="ink">
                <msink:context xmlns:msink="http://schemas.microsoft.com/ink/2010/main" type="inkWord" rotatedBoundingBox="24621,10828 27838,10530 27923,11446 24706,11743"/>
              </emma:interpretation>
            </emma:emma>
          </inkml:annotationXML>
          <inkml:trace contextRef="#ctx0" brushRef="#br0" timeOffset="146751.0605">23565 9860 202 0,'-8'-6'24'0,"1"1"0"15,-3 1 23-15,2 1-11 16,2-3-2-16,0 3-9 16,2-6-2-16,2 9 2 15,4-3-6-15,0-2-13 0,0-1-2 16,2 0-2 0,4-3 0-16,0 1-2 0,5-1 0 15,4 5 0-15,6-1-2 16,1 1-1-16,2 4-2 15,2 9-1-15,-1 3 6 16,-2 3-4-16,-2 0-1 16,-1 7 4-16,-6 0-1 15,-5-2 2-15,-6-2 5 16,-5 1-1-16,-4-2 1 16,-8 1-1-16,-6 4 2 15,-6-2-1-15,-4 3-2 16,-3 1 1-16,5-2-4 15,2 0 1-15,8-2-1 16,6-2 1-16,5-1-1 16,5-6 1-16,9-2 2 0,3-1 2 15,2-3 0-15,6-1-1 16,2-8 2-16,6 4-1 16,3-9 0-16,-1 4-4 15,-2-3-2-15,-4 3-1 16,-5-1-7-16,-5 6-22 15,-4-4-49-15,-4 3-52 16</inkml:trace>
          <inkml:trace contextRef="#ctx0" brushRef="#br0" timeOffset="146758.0655">24107 10122 263 0,'-3'1'15'15,"3"-2"-9"-15,3-4-6 16,1 10 13-16,1-4-2 16,6 3-3-16,-2 0-6 15,5 0 0-15,-2-3-2 16,1-1 0-16,-1-1-2 15,-2-7-2-15,-2 4-9 16,-5-5-29-16,-6 4-80 0</inkml:trace>
          <inkml:trace contextRef="#ctx0" brushRef="#br0" timeOffset="147309.4587">24389 9685 240 0,'-2'-8'50'0,"2"4"-42"16,0-1 17-16,-2 1 8 15,0 4-3-15,4 4-13 16,0-4-5-16,-2 0-1 16,2 4-1-16,0-3 4 15,0-1-4-15,-2 0-2 16,4 3-1-16,0-6 2 16,4 2-6-16,6-3-1 15,5-1-2-15,2-3-1 16,6 3 1-16,1-3-3 15,-2 4 2-15,-2 4-9 16,-5 0-2-16,-6 4-5 0,-6 5 8 16,-6 4 4-1,-6 4 5-15,-6 3 1 0,-6 10 0 16,-8-5 1-16,-3 2-1 16,2-9 1-16,0-3-1 15,3-3 0-15,5-2 0 16,8-6-1-16,4-1 0 15,4-3-9-15,6 0-20 16,2 0 13-16,6 0 7 16,6 0-31-16,6 4-2 15,7-2 19-15,3 9 7 16,2 2 10-16,-4 1 6 0,-1 8 1 16,-9 2 2-1,-7 2 7-15,-14 0 6 0,-12-1 1 16,-10-5-1-16,-13-3 6 15,-5-3 2-15,-1-5 4 16,-1-5-2-16,8-1-7 16,6-3 3-16,9 0-10 15,8-3-7-15,4 3-5 16,6-2-10-16,2 0-20 16,2 2-15-16,2 0-8 15,6-2-63-15</inkml:trace>
          <inkml:trace contextRef="#ctx0" brushRef="#br0" timeOffset="147634.6888">24838 10029 234 0,'11'3'8'0,"-5"0"9"16,-2 3 29-16,1 6-9 15,-2 5-14-15,2 1-2 16,2 4-12-16,-3-1-9 16,-4-3 0-16,4-7-7 15,-3 1-29-15,2-7-61 0</inkml:trace>
          <inkml:trace contextRef="#ctx0" brushRef="#br0" timeOffset="148088.0118">24997 9599 321 0,'7'0'4'0,"6"0"19"16,1 14 17-16,-1 10 4 15,3 3-6-15,6 10-15 16,1 2-9-16,-3 4-11 15,-4-5 1-15,-2-1-4 16,-6-2 0-16,-2-4-7 16,-8-8-1-16,0-1-9 0,-2-6-9 15,0-2-17-15,2-10-15 16,2-4-18-16</inkml:trace>
          <inkml:trace contextRef="#ctx0" brushRef="#br0" timeOffset="148400.234">25391 9562 301 0,'16'0'6'0,"-2"5"-6"16,-6-2 16-1,-6 6 8-15,-8 6-7 0,-2 8-2 16,-6 2-7-16,-5 9-1 15,-1-5-3-15,3 6-1 16,2-6-2-16,5-3-1 16,10-5-2-16,6-1 2 15,6-5 0-15,7-3 1 16,5-4-1-16,2-3-1 16,6-5-1-16,-1 0-10 15,-2-1-8-15,0-7 0 16,-8 3 5-16,-3-6 1 0,-9-2 7 15,-2-4 4 1,-6 0 3-16,-2 0 6 0,-2 4 5 16,2 4 2-16,-2 6-4 15,3 3-7-15,0 3 9 16,0 6 3-16,3 3 6 16,-2 6 4-16,2 2 1 15,-2 7-1-15,3 2-5 16,-1-3-4-16,1-2-9 15,0 2-3-15,0-8-3 16,-3-2 0-16,3-3-10 16,-1-4-7-16,1-1-27 15,0-5-39-15,-2 0-70 16</inkml:trace>
          <inkml:trace contextRef="#ctx0" brushRef="#br0" timeOffset="148464.3646">25812 10008 295 0,'7'4'91'16,"-3"1"-81"-16,-3-5 33 16,2 0-18-16,-6 0-25 15,6 3-5-15,-3-3-47 16,0 0-41-16,-3 1-127 15</inkml:trace>
          <inkml:trace contextRef="#ctx0" brushRef="#br0" timeOffset="149615.1689">25999 9851 212 0,'8'0'12'0,"-4"3"13"16,0 6 16-16,-1 8 8 0,1 5-13 16,0 0-11-16,1 6 0 15,5 1 5-15,-5 1-11 16,3-9-8-16,-2-4-4 15,-2-3-2-15,-4-5-2 16,2-5 6-16,-2-4-2 16,0 0 7-16,0 0-2 15,2-4-3-15,-4-5-8 16,0-1 0-16,0-2-1 16,-2-8-3-16,-2-7-1 15,0-6-13-15,-2-4-4 16,0-7-5-16,0-3-10 15,1 6-3-15,7-2 6 0,7 12 0 16,2 13 16 0,8 4 14-16,5 9 3 0,2 5 5 15,2 4 1-15,1 3 10 16,-5 10-2-16,-2 1 1 16,-6 2 5-16,-8 7-7 15,-8 0 0-15,-10-4-2 16,-4 7-3-16,-6-4-5 15,0-4 0-15,2-3-3 16,8-5 0-16,1-2-1 16,7-3 1-16,6-4 5 15,4 3 8-15,6 1 2 16,7 0-6-16,2-2 2 16,8 2-4-16,1 0 3 0,-4 0-2 15,1-1 2-15,-5 1-6 16,0-1-3-16,-4 4-1 15,1-3 0-15,-2 0-6 16,-1-2-26-16,-4-2-37 16,5-1-67-16</inkml:trace>
          <inkml:trace contextRef="#ctx0" brushRef="#br0" timeOffset="149862.344">26276 9226 277 0,'4'-12'29'0,"0"-1"-11"15,4 4 24-15,2 5-9 16,4-1-14-16,7 1-12 0,4 1 1 16,3-3-3-1,9 6-2-15,2-3-2 0,-3 3-1 16,-4 3-2-16,-9 1-3 15,-8 1-3-15,-8 4 1 16,-7 8 7-16,-10 1 4 16,-2 5 1-16,-4 3-4 15,-3 1 1-15,-1-2-1 16,4-1 0-16,4-3 1 16,5-3 2-16,3-4 1 15,7-2 0-15,-2 0 3 16,6-2-2-16,1-2 4 15,4 0-4-15,1-3 1 16,8 0-6-16,-1-1 3 0,4-4-4 16,3 0-1-16,1 0-2 15,-1-4-11-15,-3 3-17 16,-1-3-20-16,-8 4-19 16,-6 0-45-16</inkml:trace>
        </inkml:traceGroup>
      </inkml:traceGroup>
    </inkml:traceGroup>
    <inkml:traceGroup>
      <inkml:annotationXML>
        <emma:emma xmlns:emma="http://www.w3.org/2003/04/emma" version="1.0">
          <emma:interpretation id="{CEEA4EE2-CA7D-4738-928B-233A0A95D19E}" emma:medium="tactile" emma:mode="ink">
            <msink:context xmlns:msink="http://schemas.microsoft.com/ink/2010/main" type="paragraph" rotatedBoundingBox="5906,14992 13290,15235 13231,17017 5847,1677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A5EAE04-9A7B-498D-891D-C6B5D24C715E}" emma:medium="tactile" emma:mode="ink">
              <msink:context xmlns:msink="http://schemas.microsoft.com/ink/2010/main" type="line" rotatedBoundingBox="5906,14992 13290,15235 13231,17017 5847,16774">
                <msink:destinationLink direction="with" ref="{33C64BA4-9DEB-4DF1-A0DA-158D7EB3512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F98B45E-3A90-46DE-BD1C-9F463B9EF27F}" emma:medium="tactile" emma:mode="ink">
                <msink:context xmlns:msink="http://schemas.microsoft.com/ink/2010/main" type="inkWord" rotatedBoundingBox="5906,14992 13290,15235 13231,17017 5847,16774"/>
              </emma:interpretation>
              <emma:one-of disjunction-type="recognition" id="oneOf36">
                <emma:interpretation id="interp180" emma:lang="pt-BR" emma:confidence="0">
                  <emma:literal>3-23:42-001</emma:literal>
                </emma:interpretation>
                <emma:interpretation id="interp181" emma:lang="pt-BR" emma:confidence="0">
                  <emma:literal>1-23:42-001</emma:literal>
                </emma:interpretation>
                <emma:interpretation id="interp182" emma:lang="pt-BR" emma:confidence="0">
                  <emma:literal>2-23:42-001</emma:literal>
                </emma:interpretation>
                <emma:interpretation id="interp183" emma:lang="pt-BR" emma:confidence="0">
                  <emma:literal>4-23:42-001</emma:literal>
                </emma:interpretation>
                <emma:interpretation id="interp184" emma:lang="pt-BR" emma:confidence="0">
                  <emma:literal>7-23:42-001</emma:literal>
                </emma:interpretation>
              </emma:one-of>
            </emma:emma>
          </inkml:annotationXML>
          <inkml:trace contextRef="#ctx0" brushRef="#br0" timeOffset="153893.2155">4763 15082 171 0,'-8'0'73'0,"8"0"-70"16,-4-4 24-16,4 4 12 16,0 0-20-16,0 4-6 0,4-4 10 15,0 5 0-15,8-5 2 16,-4 4 1-16,9-8-5 15,4 0-10-15,7-1-5 16,-5-4 0-16,5-4-4 16,-2-3-2-16,-2-2 1 15,-4 6 0-15,-11-3-1 16,1 1 0-16,-10 2 0 16,-4 3 0-16,-6-4-6 15,1 4 0-15,-7 4 0 16,-4 1 2-16,-2 4 1 15,-2 9-3-15,-7 7 4 0,3 2 0 16,-2 11 2-16,2 1 1 16,8 4 0-16,1 1 0 15,11 3 1-15,4-4 2 16,4 0 1-16,4 3 1 16,8-10-1-16,-2 2 1 15,7-3-3-15,3-8 2 16,1 2-5-16,4-8 1 15,3-3 3-15,3-5-2 16,-3 0-2-16,6-8 0 16,-9-3-11-16,5 1-24 15,-6-6-42-15,-2-2-22 16</inkml:trace>
          <inkml:trace contextRef="#ctx0" brushRef="#br0" timeOffset="154666.7638">5126 14628 194 0,'-4'-8'25'0,"0"3"8"15,0 1 19-15,4 4-16 0,0 0-15 16,0 0-1 0,4 0-5-16,-4 0-1 0,0 0-2 15,0 0-4-15,0 0-1 16,4 0 3-16,0 4 8 16,4 0-4-16,5-4-4 15,12-4-6-15,3 0 0 16,7-1-1-16,7-8 3 15,2 6-2-15,2-6-1 16,-3 4 0-16,-14 0-3 16,-4 3 1-16,-13 3-1 15,-8-1-3-15,-4 4-20 16,-4 0-35-16,0 4-36 16,-4 1-88-16</inkml:trace>
          <inkml:trace contextRef="#ctx0" brushRef="#br0" timeOffset="155363.2594">5805 14365 248 0,'-12'-9'28'16,"-4"0"4"-16,8-3 19 16,0 7-9-16,4-1-21 0,8-1-15 15,4 5-2-15,0-7-3 16,8 0-1-16,2 0-2 15,6 0-1-15,0 1 0 16,7 0 3-16,-2 4-2 16,0 4 0-16,-5 4-6 15,-5 4 4-15,-7 0 3 16,-4 5 1-16,-4 4 4 16,-4 0-2-16,0 5 0 15,-4 4 1-15,-4-1 0 16,4 5 1-16,-4-2 2 15,-6-1-2-15,5 2 3 0,-7-2-5 16,0-3 3-16,-2-2-4 16,6-6 1-16,4 1-1 15,4-8 1-15,4 0 1 16,8-5-2-16,0 2 5 16,4-6-2-16,6 0 4 15,6-2-7-15,7-6 0 16,4-1-1-16,4 1-6 15,-7-1-17-15,-2 4-20 16,-8-2-20-16,-1 3-37 16</inkml:trace>
          <inkml:trace contextRef="#ctx0" brushRef="#br0" timeOffset="155624.4499">6369 14602 120 0,'4'-3'194'0,"0"-3"-181"15,-4 3 35-15,0-1-15 16,0 4-27-16,0 0-6 16,0 0-2-16,4 4-3 15,0-4-24-15,0 3-32 16,2-1-99-16</inkml:trace>
          <inkml:trace contextRef="#ctx0" brushRef="#br0" timeOffset="156228.8847">6506 14169 321 0,'-8'0'16'15,"0"0"31"1,4 0 2-16,0 0-27 0,8 0-7 15,0 4-7-15,0-4-5 16,0 0 1-16,0 0 1 16,4 0-2-16,7-4-3 15,1 4 0-15,8-4 0 16,2-1-1-16,2 1-1 16,3 0 1-16,1-1-3 15,-2 5-9-15,-10 5 1 16,-7-1-2-16,-6 9 13 15,-11 5 1-15,-8 8 1 0,-8-1-1 16,-9 4 2-16,0 1-2 16,-6-6 2-16,7-2 0 15,6-9-1-15,10-4-1 16,4-6-5-16,4-3-21 16,12 0 8-16,1-3 11 15,12-3-21-15,7-1-1 16,3 3 4-16,-3 3 15 15,6 6 6-15,-6 2 4 16,-1 8 4-16,-3 6 2 16,-11 9 7-16,-2-1 1 15,-14 5-2-15,-10 0 2 16,-7-7 3-16,-11-3 3 0,-1-4 1 16,2-7-2-16,2-4-9 15,5-5-4-15,11-4-6 16,8-4-12-16,0-3-27 15,8-2-15-15,5 0-41 16</inkml:trace>
          <inkml:trace contextRef="#ctx0" brushRef="#br0" timeOffset="156431.0191">7013 14492 248 0,'4'-4'25'0,"-4"4"-22"15,0 0 21 1,0 8 12-16,0 0-15 0,3 6-5 16,-3 1-7-16,4 3-8 15,0 0-1-15,0-5-9 16,0-2-22-16,2-5-40 16,2-6-103-16</inkml:trace>
          <inkml:trace contextRef="#ctx0" brushRef="#br0" timeOffset="156702.2125">7118 14084 266 0,'19'-7'25'15,"1"7"4"-15,3 4 15 16,-3 7-9-16,-8 7-1 15,0 6-10-15,2 3-8 16,-6 7-5-16,-8-1-8 16,0 2-1-16,-4-1-2 15,-4 3 0-15,-2-6-4 16,2-2-3-16,0-7-4 16,4-7-7-16,4-2-19 15,0-8-17-15,4-5-25 0,0-5-94 16</inkml:trace>
          <inkml:trace contextRef="#ctx0" brushRef="#br0" timeOffset="157164.11">7472 14086 261 0,'20'-9'67'0,"-8"4"-62"16,-4 5 16-16,-6 9 10 15,-4 6-4-15,-2 3-4 16,-4 8-6-16,0 3-12 16,-4 2-1-16,4-3-3 15,-1-2 0-15,5-1-1 16,7-7 0-16,2 0 0 0,8-7-2 16,-1-2 2-16,4 3-1 15,1-7-1-15,9 4-1 16,-5-5-12-16,4-1 6 15,-1-3-11-15,-7-3 3 16,1-1 6-16,-10-5 8 16,0 0-1-16,-4-4 4 15,-4-2 0-15,0-3 4 16,0 4 2-16,0 2 2 16,0 0 3-16,0 7 0 15,0 5-4-15,4 4 12 16,4 5-2-16,-4 3-1 0,8 6 1 15,2 6-3-15,-2 3 3 16,0 2-3-16,0-3-8 16,3 0-4-16,-7-11-2 15,0-1-5-15,0 0-23 16,-4-7-36-16,0-3-56 16</inkml:trace>
          <inkml:trace contextRef="#ctx0" brushRef="#br0" timeOffset="157718.5096">8010 14279 195 0,'0'9'61'0,"4"5"-27"0,0 1 32 15,0 3-16-15,4 8 2 16,4-1-23-16,-4 1-11 15,-2-7-9-15,3-5-4 16,-5 4 0-16,4-11-4 16,-8-5 5-16,4 1-1 15,-4-3 4-15,0-5-6 16,-4 1-2-16,0-8-1 16,-4-2-1-16,-1-4-1 15,-1-5-3-15,2-2 0 0,0-6-22 16,-4-3-1-1,4-4-37-15,5-5 9 0,3 6 24 16,11 2 18-16,5 15 14 16,6 11 2-16,3 4 8 15,0 10 7-15,0 8 5 16,-9 3-3-16,-2 6-1 16,-8 0-4-16,-4-2 4 15,-8 5-9-15,-2-3-5 16,-4-4-4-16,0-6 0 15,-1 0 0-15,9-6-3 16,3-4-2-16,1-2 2 16,5 4 3-16,4-4 9 15,7 5 0-15,0 4 1 16,4 3 1-16,7 2 4 0,-6-1-9 16,4 3 0-16,-1-3-2 15,3-4-4-15,-7-1-1 16,-4-3-22-16,-3-8-74 15,4-3-140-15</inkml:trace>
          <inkml:trace contextRef="#ctx0" brushRef="#br0" timeOffset="158110.7904">8355 13795 254 0,'14'-9'12'16,"10"-8"7"-16,3 4 27 16,-3 4-14-16,14-1-11 15,-2 5-10-15,-1 1-7 16,-11 8-4-16,-2 0 0 15,-10 7 3-15,-12 7-3 16,-4 8-1-16,-14 5 0 16,-2 6 0-16,-4-7 0 15,2 3 1-15,9-7 0 16,5-8 0-16,8-5 1 16,4-2 4-16,4-2 6 0,5-1 3 15,13-2-7-15,-2-3-1 16,6 1-6-16,-2 1 0 15,-1-5-11-15,-3 0-34 16,-5 4-79-16</inkml:trace>
          <inkml:trace contextRef="#ctx0" brushRef="#br0" timeOffset="159582.8318">9317 15106 248 0,'4'0'13'0,"8"-2"47"0,-4 2-19 16,4 2-18-16,6-4-14 15,6 2-8-15,4-4-1 16,7 0-7-16,3-1-28 16,2 1-33-16,3 0-49 15</inkml:trace>
          <inkml:trace contextRef="#ctx0" brushRef="#br0" timeOffset="159237.5887">9296 14986 136 0,'-4'-5'103'0,"0"5"-82"16,2-4 39-16,2 4-16 15,0 0-15-15,4 0-4 16,-4 0-2-16,4 4 2 0,4-4-5 16,3 0 1-16,5 0-7 15,5 5-6-15,12-10-7 16,0 5-1-16,9-9-16 15,-4 6-32-15,-2-3-44 16,-9 3-29-16</inkml:trace>
          <inkml:trace contextRef="#ctx0" brushRef="#br0" timeOffset="160009.1356">10143 15040 209 0,'12'5'20'0,"0"-1"22"15,6-1 16-15,7 3-21 0,-1 1-7 16,2-3-3-16,2 1-2 16,-4-10-11-16,3 1-3 15,-2-5-7-15,4-4 0 16,-5-3-4-16,-1-1 2 16,-7-3-1-16,-4-2-1 15,-11-4 0-15,-1 0 0 16,-5-4 1-16,-7 1 1 15,-6-1-2-15,-6 5-1 16,-1-1-9-16,-5 6-8 16,-2 7-3-16,-7 3 3 15,-3 6 6-15,2 8 4 16,-3 6 4-16,5 3 4 0,10 1 0 16,5 5 0-1,9 3 1-15,8 0-2 0,6 3-7 16,6 7-10-16,12 0-44 15,9 2-117-15</inkml:trace>
          <inkml:trace contextRef="#ctx0" brushRef="#br0" timeOffset="160428.4331">10772 14981 214 0,'13'9'26'0,"0"6"9"0,-9 7 15 16,0 3-11-16,0 1-21 16,4 2-16-16,-2-2-2 15,2-2-19-15,4-8-35 16,1-3-124-16</inkml:trace>
          <inkml:trace contextRef="#ctx0" brushRef="#br0" timeOffset="160850.7344">11076 14875 129 0,'4'11'109'0,"1"2"-72"16,9 4 19-16,2 5-12 0,5 0-21 15,8-1-3-15,-5-3-6 16,7-7-1-16,-6-3 1 16,4-4-8-16,-1-7-2 15,-1-2 0-15,-7-4-1 0,-3-6-3 16,-5-6 1-1,1-1 0-15,-9-9 0 0,-4 1-1 16,-4-7 1-16,-7 3-1 16,-3-5-3-16,1 6-2 15,-7-2-7-15,-6 1-3 16,1 10-7-16,-5 6 5 16,2 6 4-16,-6 11 12 15,5 6 1-15,-4 8 1 16,4 6 4-16,4 4 1 15,3 6-1-15,6 1 2 16,2 8-7-16,10 1 0 16,8-1-10-16,10 3-27 15,10-6-99-15</inkml:trace>
          <inkml:trace contextRef="#ctx0" brushRef="#br0" timeOffset="161375.1105">11812 15010 264 0,'-8'0'44'0,"12"0"43"15,4 4-9-15,8 1-33 16,8 3-19-16,7-4-11 15,3 1-12-15,4-5-3 0,3 0-12 16,-3-5-31 0,-4 1-44-16,3-4-78 0</inkml:trace>
          <inkml:trace contextRef="#ctx0" brushRef="#br0" timeOffset="161362.097">11786 14824 108 0,'8'-6'169'16,"6"-6"-163"-16,-2-5 45 16,4-5-23-16,0 2-5 15,3-1 6-15,-7-5 6 16,-7 0-14-16,-2 2-8 15,1 2-9-15,-3 2 5 16,-2 2-3-16,-2 5 2 16,2 5-4-16,-3 3-4 15,4 5-8-15,0 9 8 16,0 0 1-16,1 11 0 16,6 6 1-16,-2 7-2 0,2 6 1 15,7 8-1 1,-6-1-1-16,4-3-23 0,-4 0-37 15,-8-6-27-15,0-10-15 16</inkml:trace>
        </inkml:traceGroup>
      </inkml:traceGroup>
    </inkml:traceGroup>
    <inkml:traceGroup>
      <inkml:annotationXML>
        <emma:emma xmlns:emma="http://www.w3.org/2003/04/emma" version="1.0">
          <emma:interpretation id="{247E0174-0F48-40C9-9BAD-B074893B585D}" emma:medium="tactile" emma:mode="ink">
            <msink:context xmlns:msink="http://schemas.microsoft.com/ink/2010/main" type="paragraph" rotatedBoundingBox="5430,16920 17827,17025 17813,18615 5416,1851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9531EAF-F7DF-41A8-81C8-B5BE359ED5C0}" emma:medium="tactile" emma:mode="ink">
              <msink:context xmlns:msink="http://schemas.microsoft.com/ink/2010/main" type="line" rotatedBoundingBox="5430,16920 17827,17025 17813,18615 5416,18511">
                <msink:destinationLink direction="with" ref="{33C64BA4-9DEB-4DF1-A0DA-158D7EB3512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E38B3F5-072A-439D-BD7C-22C0745F694D}" emma:medium="tactile" emma:mode="ink">
                <msink:context xmlns:msink="http://schemas.microsoft.com/ink/2010/main" type="inkWord" rotatedBoundingBox="5427,17229 8177,17252 8167,18432 5417,18409"/>
              </emma:interpretation>
              <emma:one-of disjunction-type="recognition" id="oneOf37">
                <emma:interpretation id="interp185" emma:lang="pt-BR" emma:confidence="0">
                  <emma:literal>Enle</emma:literal>
                </emma:interpretation>
                <emma:interpretation id="interp186" emma:lang="pt-BR" emma:confidence="0">
                  <emma:literal>enle</emma:literal>
                </emma:interpretation>
                <emma:interpretation id="interp187" emma:lang="pt-BR" emma:confidence="0">
                  <emma:literal>ente</emma:literal>
                </emma:interpretation>
                <emma:interpretation id="interp188" emma:lang="pt-BR" emma:confidence="0">
                  <emma:literal>Ente</emma:literal>
                </emma:interpretation>
                <emma:interpretation id="interp189" emma:lang="pt-BR" emma:confidence="0">
                  <emma:literal>Ince</emma:literal>
                </emma:interpretation>
              </emma:one-of>
            </emma:emma>
          </inkml:annotationXML>
          <inkml:trace contextRef="#ctx0" brushRef="#br0" timeOffset="175432.8067">4330 16693 215 0,'-6'-7'22'0,"5"-4"-16"16,-2-2 40-16,13 3 3 15,2 0-22-15,-1-6-4 0,5 1 4 16,3-2-4-16,-3 2-2 16,0 1-8-16,0-4-4 15,-6-2-8-15,6-1-1 16,-4-6-3-16,4-2-2 16,-6-6-3-16,3-3-2 15,-5 2 0-15,-8 1 6 16,-4 6-8-16,-8 1 4 15,-3 6 7-15,-9 11-2 16,-1-2 3-16,0 5 0 16,1 8 1-16,-3 8-1 0,7 5 0 15,-2 16 4-15,6 15 0 16,0 16 6-16,8 6 1 16,4 10 1-16,4 3-3 15,0 0-2-15,4-3 1 16,4-6-5-16,4-7 5 15,1-12-7-15,9-8 3 16,1-10-3-16,4-11 2 16,1-9-1-16,6-11-1 15,2-4-2-15,-5-7-6 16,1-5-21-16,-2 2-16 16,-6-5-10-16,-8-1-32 15,-1 6-146-15</inkml:trace>
          <inkml:trace contextRef="#ctx0" brushRef="#br0" timeOffset="176183.2757">4801 16738 257 0,'8'-4'13'16,"-4"-3"0"-16,0 7 30 0,4 7-11 15,0 6-6 1,8 5 2-16,-1 7-9 0,1-1 0 16,4 3-6-16,-4 2 0 15,2-3-3-15,-2-2 1 16,-8-6-2-16,1-4-5 16,-5-3 3-16,-1-6-1 15,-2-5 3-15,-1 0-4 16,0-4 2-16,0 3-5 15,6-3-2-15,-6 0-1 16,0-4-7-16,0-10-13 16,4-6-8-16,-4-7-10 0,4-11-8 15,4 5 24-15,0-6 13 16,8 13 10-16,10 3 12 16,2 8 2-16,3 10 10 15,0 9-4-15,4 9-1 16,-3 10-4-16,-1 11 0 15,-8 8-2-15,0 0-1 16,-3-1-4-16,-8 2 3 16,-4-7-3-16,-4-12-6 15,-4-2-1-15,1-10-1 16,2-4-2-16,3-4-11 16,-2 0-21-16,0-9-26 15,4 2-49-15</inkml:trace>
          <inkml:trace contextRef="#ctx0" brushRef="#br0" timeOffset="180452.268">6198 15872 277 0,'-4'-4'9'15,"0"-4"-3"-15,-4 4 25 16,4 4-3-16,4 4-18 15,0-4-2-15,0 3 7 16,-4 3 1-16,4 4 4 16,-8 12-4-16,-1 4 3 15,-1 12-8-15,-2 12 2 16,-7 12-4-16,-7 14-5 16,5 14-1-16,1 8-2 15,5 1 1-15,11-4-2 16,4-6 3-16,12-18-3 0,11-6 2 15,1-11 0 1,7-7 1-16,0-12 4 0,0-7 1 16,-2-5 1-16,0-7-4 15,-9-3 0-15,-4-4-3 16,-1 0 0-16,-7-6-2 16,-4 3-4-16,-4-2-16 15,4-4-24-15,-4 4-68 16,0-4-101-16</inkml:trace>
          <inkml:trace contextRef="#ctx0" brushRef="#br0" timeOffset="182700.8641">6674 16429 89 0,'-4'0'8'0,"8"0"-1"16,-4 0 18-16,0 0-14 16,0 0-8-16,0 0 9 15,0 0 4-15,0 0-1 16,0 0 1-16,0 0-2 16,0 4 2-16,0-4-2 15,0 0-1-15,0 0-1 16,0 4 2-16,4-4 1 15,0 0 3-15,-3 1-2 16,3 1 1-16,4-4-2 16,5 1-6-16,-1-3 3 15,8 0-2-15,7-8-8 0,1 3-2 16,-2-8-1-16,-2-1-2 16,-3 1 3-16,-3 1-1 15,-10-2 1-15,-4 2 0 16,-8 3 1-16,-4 1 0 15,-3 3 1-15,0 0 1 16,2-2-3-16,-7 4 3 16,0 5-1-16,-2 4-2 15,2 2 0-15,0 10-1 16,4 7 0-16,-7 5 1 16,7 5 2-16,0 5-2 15,4 2 3-15,0-1 1 16,3-1 0-16,4-2-2 0,2 1 2 15,4-3 2 1,3-6-1-16,4-2 1 0,4-1 0 16,11-9 5-16,1-1-3 15,6-7 0-15,-2-2 0 16,7-4-8-16,-8-4-4 16,0 4-3-16,-7-9-2 15,-5 3-27-15,-3-3-14 16,-5-8-42-16</inkml:trace>
        </inkml:traceGroup>
        <inkml:traceGroup>
          <inkml:annotationXML>
            <emma:emma xmlns:emma="http://www.w3.org/2003/04/emma" version="1.0">
              <emma:interpretation id="{B548829F-A419-409A-AC46-19EE1176F572}" emma:medium="tactile" emma:mode="ink">
                <msink:context xmlns:msink="http://schemas.microsoft.com/ink/2010/main" type="inkWord" rotatedBoundingBox="8283,17044 11267,17069 11263,17603 8278,17578"/>
              </emma:interpretation>
              <emma:one-of disjunction-type="recognition" id="oneOf38">
                <emma:interpretation id="interp190" emma:lang="pt-BR" emma:confidence="0">
                  <emma:literal>7423</emma:literal>
                </emma:interpretation>
                <emma:interpretation id="interp191" emma:lang="pt-BR" emma:confidence="0">
                  <emma:literal>742-3</emma:literal>
                </emma:interpretation>
                <emma:interpretation id="interp192" emma:lang="pt-BR" emma:confidence="0">
                  <emma:literal>742,3</emma:literal>
                </emma:interpretation>
                <emma:interpretation id="interp193" emma:lang="pt-BR" emma:confidence="0">
                  <emma:literal>-2-314.</emma:literal>
                </emma:interpretation>
                <emma:interpretation id="interp194" emma:lang="pt-BR" emma:confidence="0">
                  <emma:literal>-2-34.</emma:literal>
                </emma:interpretation>
              </emma:one-of>
            </emma:emma>
          </inkml:annotationXML>
          <inkml:trace contextRef="#ctx0" brushRef="#br0" timeOffset="188573.0432">9306 15703 277 0,'19'-14'31'0,"1"5"-14"16,-8 3 33-16,2 6-21 15,-6 6-1-15,-4 4-2 16,0 11-4-16,0 8-3 16,-4 2-2-16,0 6-8 15,-4 2-7-15,-4 4-2 16,4-10-1-16,0-2-14 16,-2-7-13-16,3-6-10 15,6-5-24-15,-3-7-12 16,1-3-23-16</inkml:trace>
          <inkml:trace contextRef="#ctx0" brushRef="#br0" timeOffset="189039.8985">9559 15740 312 0,'16'5'8'16,"-8"3"-2"-16,-7-3 38 15,-1 8-3-15,-1 2-15 16,1 3-1-16,-4-5-14 16,0 8-3-16,-4-3-4 0,4 3-2 15,0-7-2 1,4 1 0-16,0 2 0 0,4-4-3 16,4 0 0-16,4 3-1 15,0-3-4-15,10 0 1 16,-2-4-2-16,1-7-8 15,5-2 9-15,-7-2 2 16,4-2 6-16,-11-5 3 16,0 0-2-16,-4-2 7 15,-8 2-4-15,0-4 3 16,-4 4 3-16,4 1-1 16,-4 7-2-16,4-3-3 15,0 4-4-15,0 4 1 16,4 1 11-16,0 8 2 15,1 3 0-15,3 6 1 0,6 4 3 16,-6-6-10-16,-1 5-5 16,5-7-3-16,-6-2-6 15,2-2-14-15,-2-5-32 16,0-5-52 0,3-4-184-16</inkml:trace>
          <inkml:trace contextRef="#ctx0" brushRef="#br0" timeOffset="189224.0312">10093 16115 333 0,'4'0'101'0,"4"0"-94"16,-8-4 44-16,0 4-27 15,0 0-24-15,4 0-6 16,-4 4-18-16,4-4-55 15,4 0-69-15</inkml:trace>
          <inkml:trace contextRef="#ctx0" brushRef="#br0" timeOffset="183794.6428">7149 16063 66 0,'-4'-7'76'16,"0"5"-73"-16,4 2 27 16,0 0 5-16,0 0-18 15,0 0 3-15,0 0 1 0,0 0 0 16,0 0-3-16,0 0-2 16,0 0-4-16,0 2-1 15,-4-4-2-15,4 2-1 16,0 2-1-16,0-2-3 15,0 0 1-15,4 0 0 16,-4 3 1-16,0-6-1 16,0 3-1-16,0 0 1 15,4 0-1-15,0 3 0 16,0-3-2 0,0 0 2-16,8 0 5 0,3 0-1 15,5-3-3-15,1 1 4 0,12-2-5 16,-3 1 5-1,-1-3 0-15,-5-2-1 0,-2 4-3 16,-6 4-5 0,-8 0 3-16,-4-5-2 0,-4 10 1 15,-4-5-2-15,4 0-3 16,0 0-17-16,0 0-40 16,0-5-48-16</inkml:trace>
          <inkml:trace contextRef="#ctx0" brushRef="#br0" timeOffset="187156.0354">7805 15970 96 0,'0'-3'33'15,"1"1"-8"-15,-1 2 16 16,-1-4-11-16,1 4-8 16,0-3 1-16,-4 3-1 15,4-4-4-15,0 2-1 16,-4 2 0-16,4 0 1 15,-4-3-1-15,4-1-3 0,0 4 2 16,-4-4-7-16,4 3 0 16,-4-3-3-16,4 0-3 15,0-1-3-15,0 1-1 16,0-4-4-16,4 3-1 16,4-4 3-16,0 0 0 15,5-2-7-15,8 2 7 16,-1 0 1-16,1 2-1 15,1 5-2-15,-3-1-6 16,-7 6 1-16,3-3 6 16,-7 9-1-16,0 0 5 15,-4 5 3-15,0 4 2 0,-4 5-1 16,-4 2 4-16,-4 1 0 16,-4 1-2-16,-3 1 3 15,-1-2-3-15,1 0 1 16,-8 0-1-16,7-6-2 15,-4 1-3-15,8-7 0 16,-1-3-1-16,9-2 0 16,2-5 0-16,4-4 0 15,-2 2 0-15,4-2 2 16,-4 3 3-16,4-3-1 16,1 0 3-16,-1 0-1 15,4 0 7-15,4 0 0 16,4-3-3-16,7-3-1 0,4-3-3 15,4 2-2 1,-3-2-4-16,3 0-3 0,-8 5-4 16,-9 0-3-16,-6 0-13 15,-2 4-19-15,-6 0-21 16,0 0-49-16</inkml:trace>
          <inkml:trace contextRef="#ctx0" brushRef="#br0" timeOffset="187457.2515">8268 16144 241 0,'4'0'1'16,"0"0"9"-16,-4 0 15 15,4 0-3-15,-4 4-9 16,2 0 0-16,2 1-3 16,2-5 0-16,0 4 1 15,3-8-4-15,-1 4-2 16,0-5-3-16,0 1-2 16,0 0 0-16,-3-2-5 15,-1 3-5-15,-4-1-14 0,-1 4-19 16,-7 0-40-1</inkml:trace>
          <inkml:trace contextRef="#ctx0" brushRef="#br0" timeOffset="188115.7196">8561 15724 286 0,'-4'-8'13'0,"4"7"12"15,-4-3 18-15,4 4-18 16,0 0-14-16,0 0 1 15,0 0-5-15,4 0 1 16,-4 0-3-16,4 0 0 16,4 4 1-16,0-8-4 15,1 4 2-15,12 0-2 16,3 0-2-16,7 0-2 16,-3 4 0-16,6-4 0 15,-6 5-3-15,-7 2 0 16,1 6 0-16,-11 0 1 15,-3 1 4-15,-8 5 2 16,-4-1-2-16,-7-5 1 0,-9 4-1 16,-6-4 2-16,1 0-1 15,-1-4-1-15,6-1 1 16,4-6-1-16,8 5 0 16,1-7-5-16,8 0-16 15,5 0-13-15,6-5 17 16,4 5 2-16,7-3-7 15,8 3-3-15,2 1 18 16,4 6 7-16,-6-2 6 16,1 8 5-16,-9 1 0 0,-12 4 3 15,-3 4 2-15,-8-1 6 16,-15 2-8 0,-8-1-7-16,-5 1 3 0,-7-6-4 15,4-4 2-15,0-2-6 16,7-5-2-16,12-3 0 15,1-3-15-15,9 0-34 16,8 0-36-16,5-7-67 16</inkml:trace>
          <inkml:trace contextRef="#ctx0" brushRef="#br0" timeOffset="188312.8603">9064 16033 248 0,'11'5'13'0,"1"-2"-6"16,-8-2 31 0,0 11-2-16,0 2-18 0,0 6 4 15,0-2-8-15,-4 2-10 16,4-2-3-16,-3-1-1 16,2-8-9-16,-2-2-35 15,3-5-46-15</inkml:trace>
        </inkml:traceGroup>
        <inkml:traceGroup>
          <inkml:annotationXML>
            <emma:emma xmlns:emma="http://www.w3.org/2003/04/emma" version="1.0">
              <emma:interpretation id="{61B2105C-CBC5-46E4-92ED-DCB04EFB3621}" emma:medium="tactile" emma:mode="ink">
                <msink:context xmlns:msink="http://schemas.microsoft.com/ink/2010/main" type="inkWord" rotatedBoundingBox="11477,16971 15345,17004 15332,18594 11464,18561"/>
              </emma:interpretation>
              <emma:one-of disjunction-type="recognition" id="oneOf39">
                <emma:interpretation id="interp195" emma:lang="pt-BR" emma:confidence="0">
                  <emma:literal>27</emma:literal>
                </emma:interpretation>
                <emma:interpretation id="interp196" emma:lang="pt-BR" emma:confidence="0">
                  <emma:literal>279</emma:literal>
                </emma:interpretation>
                <emma:interpretation id="interp197" emma:lang="pt-BR" emma:confidence="0">
                  <emma:literal>...se</emma:literal>
                </emma:interpretation>
                <emma:interpretation id="interp198" emma:lang="pt-BR" emma:confidence="0">
                  <emma:literal>270</emma:literal>
                </emma:interpretation>
                <emma:interpretation id="interp199" emma:lang="pt-BR" emma:confidence="0">
                  <emma:literal>...te</emma:literal>
                </emma:interpretation>
              </emma:one-of>
            </emma:emma>
          </inkml:annotationXML>
          <inkml:trace contextRef="#ctx0" brushRef="#br0" timeOffset="192122.0929">13961 16476 325 0,'21'-8'25'0,"1"-8"-6"15,-10 1 33-15,-3 2-14 16,3-9-24-16,4-3-4 15,5-3-2-15,-4-8-2 16,9-5-5-16,-6-4 0 16,1 1 0-16,0-4-1 15,-9 4-1-15,-4 7-2 16,-8-6 2-16,-8 2-4 16,-13-1 5-16,-7 4-4 15,-8 2 3-15,-4 7-2 16,2 8 0-16,-5 16 1 15,7 10 2-15,2 13 2 0,2 11 0 16,-1 10 4-16,11 7 5 16,0 10 3-16,6 11-2 15,8 9 2-15,4 5-5 16,8 4 0-16,8 0-5 16,4-3-2-16,6-6-1 15,-2-5-1-15,0-10 0 16,-1-7-3-16,-2-12-2 15,-2-8-16-15,-1-12-7 16,-6-12-24-16,8-3-21 16,-3-15-65-16</inkml:trace>
          <inkml:trace contextRef="#ctx0" brushRef="#br0" timeOffset="189819.4545">10331 16047 164 0,'4'0'178'0,"4"3"-174"15,0 1 38-15,-4 1 7 16,1 1-27-16,3 6-7 16,1-1 0-16,-1 3-2 15,-4-1-4-15,0-2-1 16,0-2-2-16,0 0-1 15,-4-5 2-15,0 0 1 16,0-4 2-16,0-4-2 16,0 0-4-16,-4-5-4 0,0 0-2 15,0-2 0-15,-4-10-3 16,-1 3-2-16,5-4-7 16,-1-8-7-16,1 2-17 15,0-7-5-15,4 2 0 16,1 6 11-16,6 3 15 15,7 10 17-15,2 5 8 16,47 9-4-16,-55 6 9 16,0 2 4-16,-3-4 3 15,3 2-7-15,5 8 0 16,-5 4-1-16,-8 4-2 16,-8-2-5-16,-6 6-3 15,-6-4-1-15,4-4 0 0,-7-3-1 16,8-1 0-1,6-5-1-15,9-2 1 0,0-6 2 16,4 3 9-16,4 0 8 16,9 1 1-16,9 3-3 15,3-3-6-15,4 2-3 16,0-2 0-16,1-4-8 16,-4 0-4-16,-6 1-26 15,-3-4-70-15,1 0-121 16</inkml:trace>
          <inkml:trace contextRef="#ctx0" brushRef="#br0" timeOffset="190182.7112">10789 15644 333 0,'21'-13'5'16,"3"-1"35"-16,11-3 11 15,-6 8-17-15,8 6-17 16,-5 3-12-16,-5 3-5 16,-11 6 0-16,-4 4-1 15,-8 9-1-15,-7-1 2 16,-2 3 0-16,-10-2 0 15,2 3 1-15,1-3-2 0,-3-5 1 16,7 1 0-16,6-7 3 16,4 2 1-16,6-4 5 15,7 3-3-15,1-7-4 16,4 3-2-16,6-8-6 16,2 1-57-16,3 3-135 15</inkml:trace>
          <inkml:trace contextRef="#ctx0" brushRef="#br0" timeOffset="190899.2249">11491 15949 243 0,'-6'-9'28'0,"4"-4"-4"16,0 4 21-16,10 6-9 16,4 1-4-16,7 4 4 15,-6 2-7-15,6 9-5 16,4 0-9-16,2 7 0 15,4 7-5-15,0 10-3 16,4 13-4-16,1 15-2 16,-1 16-1-16,-9 7 0 15,2 10 0-15,-6 0-3 16,-10 0-3-16,-2-6 5 16,-8-1-1-16,-14-11 1 15,-2-12 1-15,-9-7 3 16,-4-12-2-16,0-8 0 0,3-9 1 15,-3-8 1-15,8-6-2 16,9-6-1-16,0-7-1 16,8-1-11-16,4-4-24 15,4 0-58-15,4-7-66 16</inkml:trace>
          <inkml:trace contextRef="#ctx0" brushRef="#br0" timeOffset="191262.4782">12425 16638 298 0,'-4'-5'41'0,"0"-2"-31"16,4 1 27-16,9 6-7 15,10-5-14-15,11 5-13 0,0-4-3 16,7 0-7-16,1 0-33 16,-8 8-22-16,-1-4-70 15</inkml:trace>
          <inkml:trace contextRef="#ctx0" brushRef="#br0" timeOffset="191409.5833">12468 16769 261 0,'-4'8'46'16,"11"-3"20"-16,9-5-4 16,19 0-36-16,1 0-19 15,10-5-7-15,1-3-18 0,-1-1-58 16,-8 0-98-16</inkml:trace>
        </inkml:traceGroup>
        <inkml:traceGroup>
          <inkml:annotationXML>
            <emma:emma xmlns:emma="http://www.w3.org/2003/04/emma" version="1.0">
              <emma:interpretation id="{3D1DFCC0-D33E-484D-A32B-E6009994B95A}" emma:medium="tactile" emma:mode="ink">
                <msink:context xmlns:msink="http://schemas.microsoft.com/ink/2010/main" type="inkWord" rotatedBoundingBox="15414,17608 17822,17628 17816,18257 15409,18237"/>
              </emma:interpretation>
              <emma:one-of disjunction-type="recognition" id="oneOf40">
                <emma:interpretation id="interp200" emma:lang="pt-BR" emma:confidence="0">
                  <emma:literal>no.0?</emma:literal>
                </emma:interpretation>
                <emma:interpretation id="interp201" emma:lang="pt-BR" emma:confidence="0">
                  <emma:literal>n0,0?</emma:literal>
                </emma:interpretation>
                <emma:interpretation id="interp202" emma:lang="pt-BR" emma:confidence="0">
                  <emma:literal>no. 0:</emma:literal>
                </emma:interpretation>
                <emma:interpretation id="interp203" emma:lang="pt-BR" emma:confidence="0">
                  <emma:literal>nº.0?</emma:literal>
                </emma:interpretation>
                <emma:interpretation id="interp204" emma:lang="pt-BR" emma:confidence="0">
                  <emma:literal>n0,0.7</emma:literal>
                </emma:interpretation>
              </emma:one-of>
            </emma:emma>
          </inkml:annotationXML>
          <inkml:trace contextRef="#ctx0" brushRef="#br0" timeOffset="192513.3683">14269 16565 231 0,'10'7'38'16,"2"0"16"-16,1 3 19 16,-1 12-17-16,0 0-22 15,4-1-4-15,2 2-7 16,-6-1-10-16,-4-5-7 16,0-3-5-16,-4-6 2 15,-2-3 0-15,0-5 0 16,-2-5-3-16,2 1-7 0,0-3-4 15,0-7-5-15,7 0-7 16,-5-9-3-16,8-1-6 16,-3-2 11-16,6 7 8 15,3 1 13-15,4 5 4 16,4 7 8-16,1 6 0 16,-3 2 3-16,-2 11-2 15,-4 0 1-15,-4 9-3 16,-2 3 2-16,-2 1-1 15,-1-2-9-15,-5 3-3 16,0-10 0-16,0-4-17 16,0-5-30-16,-4-3-56 0,1-1-102 15</inkml:trace>
          <inkml:trace contextRef="#ctx0" brushRef="#br0" timeOffset="193005.7221">15059 16468 159 0,'-4'11'124'0,"0"3"-104"16,4-1 31-1,0 7 4-15,6 1-16 0,9 4-11 16,2-3-7 0,3 0-9-16,10-2 2 0,-3 2-12 15,4-9 1-15,-3 0 3 16,2-11-2-16,0-2 3 16,-1-9-2-16,0-5-4 15,0-4 1-15,-9-3-2 16,0-5 0-16,-5 0 0 15,-7 1-2-15,-4-8 2 16,-8-2-4-16,-8-2 4 16,-5-3 0-16,-5-2-2 15,-2 4 0-15,-9 5-4 0,1 7 3 16,-2 15-4-16,-1 8 6 16,2 8 0-16,-4 13 1 15,8 7 1-15,-2 9 2 16,7 0 4-16,7 9-2 15,8-1-4-15,6-1-1 16,7-1-7-16,13-1-24 16,-1-2-52-16,8-6-59 15</inkml:trace>
          <inkml:trace contextRef="#ctx0" brushRef="#br0" timeOffset="193370.9798">15677 16665 226 0,'20'10'52'16,"-3"1"-10"-16,-4 7 9 15,-5 5-9-15,-3 6-19 16,-1-3-13-16,0-2-9 15,0-3-1-15,0-3-19 16,0-9-35-16,3-2-69 16</inkml:trace>
          <inkml:trace contextRef="#ctx0" brushRef="#br0" timeOffset="193726.2352">15978 16535 281 0,'-1'9'23'0,"1"-1"1"16,0-3 28-16,0 8-12 0,4-2-17 15,4 2-5-15,0 4-6 16,1-4-3-16,5-4-7 16,-1-3 2-16,3 0-1 15,2-2 1-15,6-8 0 16,0-5 1-16,5-2-4 16,-3-3 0-16,3 1 2 15,-12-6-2-15,-1 1 0 16,-8-5-1-16,-5-2-2 15,-10-5 0-15,-6-7 1 16,-7-7 1-16,-11-2-2 16,-1 3-4-16,-1 5 5 15,8 8 1-15,-4 19-5 0,4 11 5 16,-1 11-1-16,2 16 1 16,-2 5 0-16,5 15 3 15,6 1-2-15,6 3-1 16,13-1-3-16,4-6-20 15,8-3-41-15,10-6-51 16</inkml:trace>
          <inkml:trace contextRef="#ctx0" brushRef="#br0" timeOffset="193945.389">16441 16322 308 0,'17'-12'52'0,"-1"6"-51"0,1 8 41 16,-5 11-3-16,-6 13-14 15,4 2-10-15,2 7-5 16,0 7-8-16,-1-4-2 16,-3 5-15-16,-4-9-38 15,-4 3-49-15,-4-6-78 16</inkml:trace>
          <inkml:trace contextRef="#ctx0" brushRef="#br0" timeOffset="194087.4879">16461 16790 264 0,'1'1'71'0,"3"3"34"0,0-4-33 16,4 0-25-16,5 0-26 16,3-5-14-16,9 1-7 15,6-5-5-15,5-3-18 16,2 3-40-16,0-4-88 15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6:36.81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119D406-F45B-446B-94BC-3AA635EE0085}" emma:medium="tactile" emma:mode="ink">
          <msink:context xmlns:msink="http://schemas.microsoft.com/ink/2010/main" type="inkDrawing" rotatedBoundingBox="16480,13445 20423,12955 20427,12984 16483,13474" semanticType="underline" shapeName="Other">
            <msink:sourceLink direction="with" ref="{A01611BF-A7BD-4B42-A8BE-9E645C028F1A}"/>
            <msink:sourceLink direction="with" ref="{77CBD4CF-AED7-41DF-B9CE-B01C8FF14EAB}"/>
            <msink:sourceLink direction="with" ref="{CBC3D29E-6DB8-472D-8223-01F60CD2F793}"/>
          </msink:context>
        </emma:interpretation>
      </emma:emma>
    </inkml:annotationXML>
    <inkml:trace contextRef="#ctx0" brushRef="#br0">26 501 169 0,'-14'-12'29'0,"6"6"20"16,4 3-14-16,4 0-15 15,1 0-15-15,3 3 6 16,8 0 5-16,9-3-1 0,5 0 1 16,15 3 0-16,17-3 0 15,14-2-4-15,20 1 0 16,21-4-3-16,16-7-3 16,13-5-2-16,17-6-3 15,21 2 3-15,7-2-1 16,12-1 6-16,10 2 2 15,2 1 2-15,-3-2-1 16,-9 5 1-16,-6-1-4 16,-14 4 1-16,-9-3-4 15,-4 1-4-15,-10-1 1 16,-11-1-2-16,-19 4 0 0,-15-3-1 16,-20 6 0-16,-18 3 0 15,-15 3 0-15,-14 0-1 16,-8 4 1-16,-3 2-1 15,-7 3-2-15,-1 0-3 16,-5 0-5-16,-4 3-13 16,-6-3-31-16,-6 0-21 15,-4 0-28-15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6:38.17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AFE7520-C182-4F6A-AC95-22B0B3EE49CF}" emma:medium="tactile" emma:mode="ink">
          <msink:context xmlns:msink="http://schemas.microsoft.com/ink/2010/main" type="writingRegion" rotatedBoundingBox="18052,13685 19062,13685 19062,14641 18052,14641"/>
        </emma:interpretation>
      </emma:emma>
    </inkml:annotationXML>
    <inkml:traceGroup>
      <inkml:annotationXML>
        <emma:emma xmlns:emma="http://www.w3.org/2003/04/emma" version="1.0">
          <emma:interpretation id="{9B588D56-68C0-4D0D-A9C2-25AE4623C064}" emma:medium="tactile" emma:mode="ink">
            <msink:context xmlns:msink="http://schemas.microsoft.com/ink/2010/main" type="paragraph" rotatedBoundingBox="18052,13685 19062,13685 19062,14641 18052,14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F8E2EB-406A-495A-8D04-FE041E620A10}" emma:medium="tactile" emma:mode="ink">
              <msink:context xmlns:msink="http://schemas.microsoft.com/ink/2010/main" type="line" rotatedBoundingBox="18052,13685 19062,13685 19062,14641 18052,14641"/>
            </emma:interpretation>
          </emma:emma>
        </inkml:annotationXML>
        <inkml:traceGroup>
          <inkml:annotationXML>
            <emma:emma xmlns:emma="http://www.w3.org/2003/04/emma" version="1.0">
              <emma:interpretation id="{0B59A809-5A2B-4459-A015-F0C67172BEAE}" emma:medium="tactile" emma:mode="ink">
                <msink:context xmlns:msink="http://schemas.microsoft.com/ink/2010/main" type="inkWord" rotatedBoundingBox="18052,13685 19062,13685 19062,14641 18052,14641"/>
              </emma:interpretation>
              <emma:one-of disjunction-type="recognition" id="oneOf0">
                <emma:interpretation id="interp0" emma:lang="pt-BR" emma:confidence="0">
                  <emma:literal>o!</emma:literal>
                </emma:interpretation>
                <emma:interpretation id="interp1" emma:lang="pt-BR" emma:confidence="0">
                  <emma:literal>01 e</emma:literal>
                </emma:interpretation>
                <emma:interpretation id="interp2" emma:lang="pt-BR" emma:confidence="0">
                  <emma:literal>° !</emma:literal>
                </emma:interpretation>
                <emma:interpretation id="interp3" emma:lang="pt-BR" emma:confidence="0">
                  <emma:literal>01 o</emma:literal>
                </emma:interpretation>
                <emma:interpretation id="interp4" emma:lang="pt-BR" emma:confidence="0">
                  <emma:literal>o !</emma:literal>
                </emma:interpretation>
              </emma:one-of>
            </emma:emma>
          </inkml:annotationXML>
          <inkml:trace contextRef="#ctx0" brushRef="#br0">7746-2196 234 0,'4'4'1'0,"4"0"32"16,5 0 6-16,0 5-16 15,10 0-1-15,7-5-4 16,-2-1 0-16,3-1 3 16,-2-4-2-16,2-1-3 15,-5-6-7-15,-3-4 0 16,-7 0-6-16,-4-4 0 15,-4 2-2-15,-4-7 0 16,-4 0-1-16,-7-3 1 0,-1-2-1 16,-5 0-1-16,-8-3 0 15,-3 3 1-15,-6 5 0 16,-3 1-2-16,-9 10-6 16,0 7-3-16,-4 10-3 15,-5 7 11-15,6 5-1 16,8 8 1-16,6 0-1 15,12 6 3-15,15-1-4 16,8 3-9-16,11-4-5 16,15-2-27-16,15-2-76 15</inkml:trace>
          <inkml:trace contextRef="#ctx0" brushRef="#br0" timeOffset="272.2215">8251-2761 354 0,'5'-14'7'0,"-1"5"-5"16,3 6 22-16,1 15 4 15,5 15 0-15,4 11 1 16,0 12-2-16,3 15-8 15,6 3-10-15,-10 5-6 16,5-3-3-16,0-6-2 16,-4-12-12-16,-2-7-18 0,-2-14-29 15,1-5-25-15,-9-13-107 16</inkml:trace>
          <inkml:trace contextRef="#ctx0" brushRef="#br0" timeOffset="601.4549">8576-1836 217 0,'7'4'24'16,"-3"-8"58"-16,-3 4-26 15,9 0-32-15,-10-4-9 16,4 4 2-16,-4-5-5 16,0-2-1-16,-4-2-4 15,-6 1-1-15,2 2 0 16,-4-1-5-16,4 2 1 16,3 2-2-16,-3 6 0 15,4-3-2-15,4 5 1 16,0 7-3-16,0-3-3 15,4 4-17-15,1-5-40 16,10 1-96-16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7:32.52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3C64BA4-9DEB-4DF1-A0DA-158D7EB35126}" emma:medium="tactile" emma:mode="ink">
          <msink:context xmlns:msink="http://schemas.microsoft.com/ink/2010/main" type="inkDrawing" rotatedBoundingBox="19338,15068 19397,18733 19305,18735 19245,15070" semanticType="verticalRange" shapeName="Other">
            <msink:sourceLink direction="with" ref="{FA5EAE04-9A7B-498D-891D-C6B5D24C715E}"/>
            <msink:sourceLink direction="with" ref="{19531EAF-F7DF-41A8-81C8-B5BE359ED5C0}"/>
          </msink:context>
        </emma:interpretation>
      </emma:emma>
    </inkml:annotationXML>
    <inkml:trace contextRef="#ctx0" brushRef="#br0">31 11 160 0,'-7'-7'17'16,"3"2"25"-16,3 5-10 0,1 0-16 16,0 0-9-16,0 0 3 15,-3 3 10-15,6 3 6 16,-3 1-1-16,1 2-3 15,-1 4-3-15,0 4 4 16,-1 1-7-16,-3 6-5 16,-3 2-3-16,3 8 0 15,3 4 1-15,-2 4-3 16,6 6 0-16,1 6-3 16,-3 7 4-16,6 1-4 15,-2 8 2-15,-1 0-1 0,-1 8 3 16,-3 1 5-1,-4 3 2-15,1 2-1 0,-1 10 0 16,4-1 0 0,3-2-4-16,2 2 1 0,3-5-1 15,5 1 1-15,-3-8-3 16,2 2-1-16,0 0-1 16,-2-3-1-16,0-2 3 15,-1-2-4-15,-5-4 4 16,-3 5-6-16,3-5 2 15,-1 0-3-15,-2 2 1 16,2 0 0-16,-2-2 0 16,3 1 2-16,-4-4-1 0,3 1 3 15,-2-6-2-15,-1-9 2 16,-1-3-3-16,-3-2 1 16,0 2-3-16,-4 4 1 15,0 2-1-15,-3-1 1 16,1 0-1-16,-2 0 1 15,4-3 0-15,2-6-1 16,2-2 1-16,2-4-1 16,2-5 1-16,2-5 0 15,-2-3 2-15,0-10 1 16,2 1-3-16,0-9 3 16,-2-3-2-16,0 1 1 15,0-5-3-15,0 1 1 16,0-1-1-16,0-3 0 15,0 3 0-15,-2 0 0 16,4 0 0-16,-2 1 1 0,-2 2-1 16,2 2 1-16,0-4-1 15,-2 3 1-15,2-3-1 16,-2-1 0-16,4 0 0 16,-2-4 0-16,0 0-2 15,0-4-1-15,0 4-18 16,-2-4-17-16,2 3-19 15,0 1-39-15,2 1-76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6:40.09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BEE49E8-7B2B-43D2-8354-C90F49EEFF24}" emma:medium="tactile" emma:mode="ink">
          <msink:context xmlns:msink="http://schemas.microsoft.com/ink/2010/main" type="writingRegion" rotatedBoundingBox="19677,12407 28072,11912 28386,17241 19992,17737"/>
        </emma:interpretation>
      </emma:emma>
    </inkml:annotationXML>
    <inkml:traceGroup>
      <inkml:annotationXML>
        <emma:emma xmlns:emma="http://www.w3.org/2003/04/emma" version="1.0">
          <emma:interpretation id="{788A86F8-C713-401C-BFE7-E5675F578299}" emma:medium="tactile" emma:mode="ink">
            <msink:context xmlns:msink="http://schemas.microsoft.com/ink/2010/main" type="paragraph" rotatedBoundingBox="22125,12637 23970,12117 24109,12612 22264,131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3400139-61C8-48B9-9E1A-5C54E191A381}" emma:medium="tactile" emma:mode="ink">
              <msink:context xmlns:msink="http://schemas.microsoft.com/ink/2010/main" type="line" rotatedBoundingBox="22125,12637 23970,12117 24109,12612 22264,13131"/>
            </emma:interpretation>
          </emma:emma>
        </inkml:annotationXML>
        <inkml:traceGroup>
          <inkml:annotationXML>
            <emma:emma xmlns:emma="http://www.w3.org/2003/04/emma" version="1.0">
              <emma:interpretation id="{554D3EBD-BF5A-4D31-9254-772C1E859465}" emma:medium="tactile" emma:mode="ink">
                <msink:context xmlns:msink="http://schemas.microsoft.com/ink/2010/main" type="inkWord" rotatedBoundingBox="22125,12637 23970,12117 24109,12612 22264,13131"/>
              </emma:interpretation>
              <emma:one-of disjunction-type="recognition" id="oneOf0">
                <emma:interpretation id="interp0" emma:lang="pt-BR" emma:confidence="0">
                  <emma:literal>"</emma:literal>
                </emma:interpretation>
                <emma:interpretation id="interp1" emma:lang="pt-BR" emma:confidence="0">
                  <emma:literal>= e</emma:literal>
                </emma:interpretation>
                <emma:interpretation id="interp2" emma:lang="pt-BR" emma:confidence="0">
                  <emma:literal>u</emma:literal>
                </emma:interpretation>
                <emma:interpretation id="interp3" emma:lang="pt-BR" emma:confidence="0">
                  <emma:literal>!</emma:literal>
                </emma:interpretation>
                <emma:interpretation id="interp4" emma:lang="pt-BR" emma:confidence="0">
                  <emma:literal>w</emma:literal>
                </emma:interpretation>
              </emma:one-of>
            </emma:emma>
          </inkml:annotationXML>
          <inkml:trace contextRef="#ctx0" brushRef="#br0">2335-2790 304 0,'-4'8'23'0,"6"-8"5"16,0 0 31-16,2 0-20 15,10 0-16-15,4-3-17 16,9-3-6-16,5-6-4 0,3 7-44 16,7-1-73-16</inkml:trace>
          <inkml:trace contextRef="#ctx0" brushRef="#br0" timeOffset="-179.1163">2337-2942 67 0,'-4'0'221'16,"2"-5"-218"-16,0 1 29 15,0 8 6-15,4-4-19 16,6 5 0-16,2 0 4 16,3-5-3-16,7 0-10 15,3 0 2-15,4-2-5 16,1-1-2-16,-2-2-4 15,-3 1-1-15,-6-1-5 16,-2 1-18-16,-6 1-39 16,-2 6-49-16</inkml:trace>
          <inkml:trace contextRef="#ctx0" brushRef="#br0" timeOffset="817.5796">3790-3342 211 0,'6'0'43'0,"0"0"-30"16,5-4 43-16,1 8-23 15,9-8-10-15,10-1-8 16,7-7-1-16,2 0 2 15,5 0-3-15,-5-7-2 0,-4 3-2 16,-7 3 0 0,-15 0-3-16,-6 0 3 0,-8 0-4 15,-4 2-4-15,-8-2-1 16,-11-1-5-16,-6 2 4 16,-6 3-1-16,-7 5 0 15,-1 8-2-15,5 4 4 16,2 5 0-16,5 1 0 15,6 8 0-15,6 6 3 16,3 7 1-16,8 6 2 16,4 5 6-16,8 2-6 15,4-6 5-15,6 0-2 16,7-6 1-16,0-4-7 16,7-11 2-16,9-3 0 0,3-9-4 15,4-1-1 1,1-8-4-16,-1 0-7 0,-5 0-10 15,-3-4-8-15,-6 4-22 16,-2-4-12-16,-3-1-61 16</inkml:trace>
        </inkml:traceGroup>
      </inkml:traceGroup>
    </inkml:traceGroup>
    <inkml:traceGroup>
      <inkml:annotationXML>
        <emma:emma xmlns:emma="http://www.w3.org/2003/04/emma" version="1.0">
          <emma:interpretation id="{DE4F4630-ACA3-4759-BD3D-E67C53EE6F4B}" emma:medium="tactile" emma:mode="ink">
            <msink:context xmlns:msink="http://schemas.microsoft.com/ink/2010/main" type="paragraph" rotatedBoundingBox="19836,15099 28230,14604 28288,15570 19893,16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729D90-5ADB-4932-8044-51DB594261D6}" emma:medium="tactile" emma:mode="ink">
              <msink:context xmlns:msink="http://schemas.microsoft.com/ink/2010/main" type="inkBullet" rotatedBoundingBox="19856,15438 20907,15376 20935,15844 19884,15906"/>
            </emma:interpretation>
            <emma:one-of disjunction-type="recognition" id="oneOf1">
              <emma:interpretation id="interp5" emma:lang="pt-BR" emma:confidence="0">
                <emma:literal>→</emma:literal>
              </emma:interpretation>
            </emma:one-of>
          </emma:emma>
        </inkml:annotationXML>
        <inkml:trace contextRef="#ctx0" brushRef="#br0" timeOffset="65525.7887">0 21 195 0,'2'-4'12'16,"0"-1"7"-16,4 5 19 16,7 0-15-16,-13-4-7 15,4 4 2-15,-3 4 4 16,2-4-4-16,1 0 3 0,1 3-1 15,3-3 0-15,4 0-6 16,6 0-3-16,1-3 0 16,7 3-6-16,3-4-1 15,4 2-4-15,2-2 2 16,-2 2-2-16,-8 2 0 16,-1 0-3-16,-7 2-3 15,-7 2-18-15,-4-2-31 16,0 2-72-16</inkml:trace>
        <inkml:trace contextRef="#ctx0" brushRef="#br0" timeOffset="66164.2434">698-169 213 0,'-4'-6'9'0,"-3"3"44"0,6-6-18 16,2 1-5-1,-1 3-2-15,3-5-4 0,-2 3-6 16,2-1-10-16,1-4-1 16,4 3-1-16,4-3-5 15,3-1 1-15,6 4 1 16,8-4 1-16,-1 4-2 16,7 1 0-16,-10 7-2 15,1 1-2-15,-3 5-2 16,-10 5 4-16,-6 10 2 15,-10 7 4-15,-6 9-1 16,-11 2-3-16,-7 6 1 16,-3-3-2-16,-1-2 0 0,2 0 0 15,3-6-1-15,2-2 2 16,8-6-2-16,1-4 6 16,8-6-2-16,6-6 4 15,5 0 0-15,1-4 3 16,9 4 0-16,-6-5-1 15,5 1 0-15,3-2-1 16,5 1-1-16,-4-4-2 16,6 0 3-16,5-4-4 15,4 1-2-15,2-3-2 16,2-2-1-16,-3-1 0 16,-5 5-2-16,-8-1-5 0,-8 3-11 15,-4 2-20-15,-4 0-31 16,-1 2-17-16,-3 1-49 15</inkml:trace>
      </inkml:traceGroup>
      <inkml:traceGroup>
        <inkml:annotationXML>
          <emma:emma xmlns:emma="http://www.w3.org/2003/04/emma" version="1.0">
            <emma:interpretation id="{41C2E0A9-8DD9-4C25-ADC4-A0B9DE995638}" emma:medium="tactile" emma:mode="ink">
              <msink:context xmlns:msink="http://schemas.microsoft.com/ink/2010/main" type="line" rotatedBoundingBox="21243,15016 28230,14604 28288,15570 21300,15983"/>
            </emma:interpretation>
          </emma:emma>
        </inkml:annotationXML>
        <inkml:traceGroup>
          <inkml:annotationXML>
            <emma:emma xmlns:emma="http://www.w3.org/2003/04/emma" version="1.0">
              <emma:interpretation id="{26F34B76-8A9C-4C40-9BA5-F7B98F59B52B}" emma:medium="tactile" emma:mode="ink">
                <msink:context xmlns:msink="http://schemas.microsoft.com/ink/2010/main" type="inkWord" rotatedBoundingBox="21243,15016 24550,14821 24606,15770 21299,15966"/>
              </emma:interpretation>
              <emma:one-of disjunction-type="recognition" id="oneOf2">
                <emma:interpretation id="interp6" emma:lang="pt-BR" emma:confidence="0">
                  <emma:literal>-2.3.14.</emma:literal>
                </emma:interpretation>
                <emma:interpretation id="interp7" emma:lang="pt-BR" emma:confidence="0">
                  <emma:literal>-2.3.74.</emma:literal>
                </emma:interpretation>
                <emma:interpretation id="interp8" emma:lang="pt-BR" emma:confidence="0">
                  <emma:literal>-2.314.</emma:literal>
                </emma:interpretation>
                <emma:interpretation id="interp9" emma:lang="pt-BR" emma:confidence="0">
                  <emma:literal>-2.3.54.</emma:literal>
                </emma:interpretation>
                <emma:interpretation id="interp10" emma:lang="pt-BR" emma:confidence="0">
                  <emma:literal>-2.3.24.</emma:literal>
                </emma:interpretation>
              </emma:one-of>
            </emma:emma>
          </inkml:annotationXML>
          <inkml:trace contextRef="#ctx0" brushRef="#br0" timeOffset="66531.5043">1424 99 229 0,'0'0'44'16,"-3"-1"-36"-16,-1 1 25 15,7 0-3-15,-6 1-5 16,6 3-3-16,-2 0-2 16,2 0-9-16,1 1-1 15,1-1-5-15,4-2-1 16,-7-2-2-16,2 0-2 16,-2-2-2-16,2-2-7 15,2-5-5-15,-4 0-15 0,0 1-10 16,0-1-39-16</inkml:trace>
          <inkml:trace contextRef="#ctx0" brushRef="#br0" timeOffset="67229.0065">1667-424 249 0,'-12'8'10'0,"11"-8"12"0,1 0 9 16,0 4-9-16,0-4-5 15,-3 1 6-15,3 3-1 16,0-4-4-16,0 0-5 16,0 0 0-16,3 0-6 15,1 0 0-15,0 4-4 16,5-8 0-16,9 4-3 16,6-4-3-16,10 3 1 15,1-3-2-15,4 0 3 0,-4 8-2 16,-6 1 0-16,-4 6-3 15,-12 4 1-15,-5 5-5 16,-9 6 9-16,-14 2 1 16,-5 3 0-16,-10 0 2 15,-6-1 0-15,0-6 0 16,2-2-1-16,4-6 1 16,9-7 1-16,9-1 0 15,5-8-3-15,7-4-2 16,8 0-7-16,8-1-8 15,11-4-12-15,11-2-21 16,9 6 11-16,3 5 19 0,-2 3 20 16,-8 10 0-1,-3 9 14-15,-11 5 0 0,-9 5 6 16,-13 7 2-16,-12 0 7 16,-17-2-5-16,-11-6-1 15,-11-6 0-15,-1-4 1 16,2-10 7-16,6-6-8 15,11-5-4-15,13-2-7 16,8-3-12-16,7-4-2 16,5 5-20-16,8-5-8 15,5 1-27-15,12 3-45 16,7 1-105-16</inkml:trace>
          <inkml:trace contextRef="#ctx0" brushRef="#br0" timeOffset="67440.1529">2228 38 310 0,'2'5'1'16,"-2"2"44"-16,2 6 2 16,6 1-11-16,-2 12-12 15,0-4-6-15,0 2-8 16,-1 1-10-16,1-7 0 15,-5-6-10-15,2-3-14 16,-3-4-35-16,1-5-52 16</inkml:trace>
          <inkml:trace contextRef="#ctx0" brushRef="#br0" timeOffset="67747.3912">2496-412 284 0,'11'-17'95'0,"-6"8"-90"16,-1 5 24-16,3 8 8 15,1 9 2-15,4 5-4 16,-3 7-7-16,4 14-5 16,-5 2-5-16,0 3-5 15,-3 1-7-15,2-1-3 16,-7-2-2-16,0-5-1 0,-3-2 0 15,-1-6-1-15,3-3-1 16,1-1-4-16,0-11-2 16,0 3-7-16,0-8-6 15,0-6-9-15,0-3-9 16,0 0-24-16,5-5-24 16,3-8-72-16</inkml:trace>
          <inkml:trace contextRef="#ctx0" brushRef="#br0" timeOffset="68217.7259">2905-411 330 0,'6'4'2'0,"-6"3"8"16,-4 2 40-16,2 4-11 15,-4 13-17-15,-4 5-4 16,-2-3-1-16,-2 7-9 15,-2-2-1-15,4-7-4 16,1 0-3-16,3-2 0 16,4-10 0-16,4 3 0 15,7-8-1-15,2 4 0 16,6-7-1-16,3 3-4 16,6 1-3-16,4-3-12 15,0-2-2-15,0-1-14 0,-1-4-7 16,-3-4-15-16,-3-1-10 15,-5-8-6-15,-3-4 44 16,-5 2 31-16,-4-7 33 16,-5 0 29-16,-2 6 1 15,-1-1-3-15,3 8-12 16,1 9-25-16,-3 0-12 16,7 8 17-16,4 6 4 15,3 6-8-15,-1 11 0 16,4 1-7-16,0 7 0 15,0-5-9-15,-1 0-4 16,-1-4-4-16,-3-9-1 16,-2-8-9-16,-3-4-19 0,-3-13-32 15,2-1-106 1</inkml:trace>
          <inkml:trace contextRef="#ctx0" brushRef="#br0" timeOffset="68429.8768">3534-17 420 0,'-1'5'41'0,"-2"-5"-4"0,2 0-3 15,2 0-30 1,3 0-4-16,-4 0-9 0,3 0-25 15,-3 5-52-15,4-5-77 16</inkml:trace>
          <inkml:trace contextRef="#ctx0" brushRef="#br0" timeOffset="69044.317">3821-169 312 0,'1'0'40'0,"2"3"-23"0,1 6 22 16,4 4-3-16,4 8-8 16,-3-1-8-16,4 7 0 15,-3-1-11-15,-2 3-3 16,-2-8-3-16,-2-6-1 15,-2-5-2-15,-2-1 3 16,0-9 0-16,0 0 7 16,0-4-4-16,-4-1-6 15,4-8-1-15,-4-6-1 16,-2 0 1-16,0-10-1 16,0-1-4-16,0-3-4 15,2-6-7-15,0 1-2 0,5-4-1 16,2 3-6-1,5 5 4-15,6 10 0 0,2 6 13 16,4 9 7-16,3 5 2 16,1 9 1-16,0 8 2 15,-2 4 10-15,-4 2-1 16,-4 3 4-16,-6 0-9 16,-8 3-3-16,-9-2 1 15,-10-3-3-15,-7 4 1 16,-1-6-3-16,3 3 0 15,4-8-1-15,8-3 1 16,8 0 5-16,6 3 3 16,11 0 3-16,8 2 3 15,10 1 5-15,5-3-3 16,2 3 4-16,2-2-6 0,-5-5-2 16,-5-3-5-16,-3-1-5 15,-7-1-2-15,-4-4-5 16,-6 0-34-16,-4 0-59 15,-4 0-119-15</inkml:trace>
          <inkml:trace contextRef="#ctx0" brushRef="#br0" timeOffset="69688.7743">4431-787 217 0,'-5'-6'77'16,"1"-3"-64"-16,5-4 17 16,10 4-11-16,4-2-8 15,4 2-4-15,2 0 1 16,6 0 2-16,-1 5-3 16,2 0 1-16,0 4-3 15,-4 0-2-15,-5 8-3 0,-5 1 0 16,-6 3 4-16,-6 6 0 15,-6 12 4-15,-8 2-4 16,-3 3 0-16,-1-1-2 16,-1 0 2-16,1-1-2 15,1-6 4-15,7-1-1 16,4 0 4-16,2-7-2 16,2-2 0-16,4-3 2 15,2-1 0-15,2-4 1 16,7-2-8-16,5-2-2 15,0 0-3-15,6-5-25 16,-4 0-48-16,3 0-46 16</inkml:trace>
        </inkml:traceGroup>
        <inkml:traceGroup>
          <inkml:annotationXML>
            <emma:emma xmlns:emma="http://www.w3.org/2003/04/emma" version="1.0">
              <emma:interpretation id="{9DBEB15B-F209-44C7-97FA-31C22D401AE1}" emma:medium="tactile" emma:mode="ink">
                <msink:context xmlns:msink="http://schemas.microsoft.com/ink/2010/main" type="inkWord" rotatedBoundingBox="25157,15444 25473,15425 25485,15621 25168,15639"/>
              </emma:interpretation>
              <emma:one-of disjunction-type="recognition" id="oneOf3">
                <emma:interpretation id="interp11" emma:lang="pt-BR" emma:confidence="0">
                  <emma:literal>r?</emma:literal>
                </emma:interpretation>
                <emma:interpretation id="interp12" emma:lang="pt-BR" emma:confidence="0">
                  <emma:literal>R?</emma:literal>
                </emma:interpretation>
                <emma:interpretation id="interp13" emma:lang="pt-BR" emma:confidence="0">
                  <emma:literal>R..</emma:literal>
                </emma:interpretation>
                <emma:interpretation id="interp14" emma:lang="pt-BR" emma:confidence="0">
                  <emma:literal>R...</emma:literal>
                </emma:interpretation>
                <emma:interpretation id="interp15" emma:lang="pt-BR" emma:confidence="0">
                  <emma:literal>Rã.</emma:literal>
                </emma:interpretation>
              </emma:one-of>
            </emma:emma>
          </inkml:annotationXML>
          <inkml:trace contextRef="#ctx0" brushRef="#br0" timeOffset="70755.5316">5292-251 310 0,'-4'0'32'0,"0"-3"23"16,4 3-3-16,0 0-20 16,1 0-15-16,-1 3-1 0,3-3-7 15,-3 0 0 1,4 5-1-16,3-1 4 0,2 1-4 15,3 0 1-15,4 2-2 16,5 1-3-16,4-4-3 16,6 1-1-16,7-5-5 15,1 4-17-15,1-4-14 16,-8-4-10-16,-8 4-10 16,-10 0-29-16,-10 0-91 15</inkml:trace>
          <inkml:trace contextRef="#ctx0" brushRef="#br0" timeOffset="70966.684">5338-85 287 0,'0'4'38'0,"2"0"1"15,0-4 16-15,10 0-13 16,4 0-16-16,4 0-7 15,11 0-3-15,1 0-8 16,5 0-8-16,-1 0-2 16,-4 0-29-16,-2 0-71 15,-6 0-79-15</inkml:trace>
        </inkml:traceGroup>
        <inkml:traceGroup>
          <inkml:annotationXML>
            <emma:emma xmlns:emma="http://www.w3.org/2003/04/emma" version="1.0">
              <emma:interpretation id="{3FEE2F6B-DF4D-4C4F-9265-F79218329F41}" emma:medium="tactile" emma:mode="ink">
                <msink:context xmlns:msink="http://schemas.microsoft.com/ink/2010/main" type="inkWord" rotatedBoundingBox="26073,14911 28241,14783 28288,15570 26119,15698"/>
              </emma:interpretation>
              <emma:one-of disjunction-type="recognition" id="oneOf4">
                <emma:interpretation id="interp16" emma:lang="pt-BR" emma:confidence="0">
                  <emma:literal>-4.</emma:literal>
                </emma:interpretation>
                <emma:interpretation id="interp17" emma:lang="pt-BR" emma:confidence="0">
                  <emma:literal>-4,</emma:literal>
                </emma:interpretation>
                <emma:interpretation id="interp18" emma:lang="pt-BR" emma:confidence="0">
                  <emma:literal>-4</emma:literal>
                </emma:interpretation>
                <emma:interpretation id="interp19" emma:lang="pt-BR" emma:confidence="0">
                  <emma:literal>-4:</emma:literal>
                </emma:interpretation>
                <emma:interpretation id="interp20" emma:lang="pt-BR" emma:confidence="0">
                  <emma:literal>-41</emma:literal>
                </emma:interpretation>
              </emma:one-of>
            </emma:emma>
          </inkml:annotationXML>
          <inkml:trace contextRef="#ctx0" brushRef="#br0" timeOffset="74248.0214">6231-267 69 0,'11'-4'28'16,"-3"0"9"-16,-4 3-10 15,0 1 7-15,-3 1-5 16,-1-1 6-16,-1 0-5 16,1 0-1-16,-3 0-3 15,3 0-4-15,0 0-9 16,3 0-6-16,1 0 2 16,5 0 1-16,7 0-1 15,6 0-3-15,5-1-1 16,4 1 1-16,1 0 0 15,2 1-2-15,-4 3 0 16,-4-4-1-16,-2 4-1 16,-8-4 0-16,-1 0-2 0,-7 0 0 15,-2 0 0-15,-2-4-12 16,-2-1-35-16,0 1-61 16,0-3-119-16</inkml:trace>
          <inkml:trace contextRef="#ctx0" brushRef="#br0" timeOffset="74983.5396">7030-819 292 0,'1'-9'27'0,"-1"5"-24"16,-4 1 12-16,4 6-3 15,0 5 3-15,0 10 5 16,-4 8 9-16,-3 8-3 15,-5 8-1-15,-7 4-9 16,-2-4-2-16,-5 2-4 16,5-7-4-16,1-3 0 15,6-9-4-15,3-2 1 0,6-8-1 16,5-2-1-16,1 0 1 16,6-4 1-16,1 0-2 15,2 3 1-15,2-3-2 16,1 3 0-16,3-3-3 15,0 0-9-15,3-3-5 16,1 1-2-16,3-5 3 16,3 2-6-16,-1-4 2 15,2 0-12-15,0-4 0 16,-4 2-2-16,-3-2-6 16,-1-1-1-16,-4-4 14 15,-3 1 20-15,-4-1 7 0,-3 0 11 16,-1 1 7-16,-6-1 8 15,0 0 3-15,0 2 0 16,0-2 6-16,1 5-7 16,-2-1-7-16,3 5-13 15,-1 0-6-15,1 0-2 16,0 1-1-16,1 7 1 16,-2 1 7-16,2 4 9 15,-1 7-3-15,3 2 5 16,-6 2-4-16,7 2-2 15,-2 0-5-15,2-4-3 16,0 0-3-16,2-3 0 16,-2-6-1-16,2 0-3 0,-2-4-10 15,-2-6-23 1,3-3-31-16,0 0-43 0</inkml:trace>
          <inkml:trace contextRef="#ctx0" brushRef="#br0" timeOffset="75240.729">7546-267 263 0,'6'9'23'0,"-2"3"17"16,2-3 9-16,6 3-9 0,0 5-19 15,-4 5-8-15,5 2-2 16,-9-2-10-16,-3-4 0 16,2-1-1-16,1-6-6 15,-4-6-21-15,4-1-34 16,0 0-27-16,0-4-92 16</inkml:trace>
          <inkml:trace contextRef="#ctx0" brushRef="#br0" timeOffset="75921.2076">8310-769 214 0,'-15'-18'26'0,"3"-1"-1"16,-1 2 22-16,1 5-23 16,-3 3-14-16,-3 0 0 15,-3 1 2-15,-6 8-2 16,-4 4 2-16,3 4 1 16,-2 4-2-16,2 2 1 15,0 7-4-15,3 3 3 16,1 6-1-16,3 1 2 15,2 8-5-15,3-2 0 16,4 5-1-16,8 2-4 16,5 2-1-16,10 1-1 0,6-1-1 15,9-8-2-15,6 1-4 16,3-15 3-16,8-2 0 16,3-9 2-16,1-8 0 15,3-6-2-15,-3-7 0 16,-6-4 3-16,-4-2 1 15,-9-4 2-15,-12 3-2 16,-4-3 3-16,-12-3 1 16,-8 0 0-16,-8-1 4 15,-8 3-3-15,-4 1-2 16,-5 9-3-16,0 9 1 16,0 9-1-16,5 5 0 0,0 5-4 15,5 7 3-15,9-5-6 16,4 9-7-16,6-2-42 15,4 0-88-15</inkml:trace>
        </inkml:traceGroup>
      </inkml:traceGroup>
    </inkml:traceGroup>
    <inkml:traceGroup>
      <inkml:annotationXML>
        <emma:emma xmlns:emma="http://www.w3.org/2003/04/emma" version="1.0">
          <emma:interpretation id="{878E9999-B779-421C-BACE-861985671B77}" emma:medium="tactile" emma:mode="ink">
            <msink:context xmlns:msink="http://schemas.microsoft.com/ink/2010/main" type="paragraph" rotatedBoundingBox="23551,17007 26987,16799 27019,17321 23582,1752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126D2B4-74CE-4EE9-9D1F-5D9966768379}" emma:medium="tactile" emma:mode="ink">
              <msink:context xmlns:msink="http://schemas.microsoft.com/ink/2010/main" type="line" rotatedBoundingBox="23551,17007 26987,16799 27019,17321 23582,17529"/>
            </emma:interpretation>
          </emma:emma>
        </inkml:annotationXML>
        <inkml:traceGroup>
          <inkml:annotationXML>
            <emma:emma xmlns:emma="http://www.w3.org/2003/04/emma" version="1.0">
              <emma:interpretation id="{FC2069C7-086E-482A-80BF-64DA3A55D245}" emma:medium="tactile" emma:mode="ink">
                <msink:context xmlns:msink="http://schemas.microsoft.com/ink/2010/main" type="inkWord" rotatedBoundingBox="23557,17106 24000,17079 24023,17459 23580,17486"/>
              </emma:interpretation>
            </emma:emma>
          </inkml:annotationXML>
          <inkml:trace contextRef="#ctx0" brushRef="#br0" timeOffset="81764.3687">3741 1468 208 0,'-4'22'13'0,"0"4"11"16,0-4 15-16,3 8-7 0,5-3-11 15,4 1-1 1,2-2 1-16,-2-5-3 0,4 0-1 15,0-1-5-15,-2-2-2 16,-2-9-6-16,-4-2-1 16,1-2 0-16,-5-5 1 15,0 0-1-15,0 0-3 16,-5 0 0-16,1-5-1 16,0 5-18-16,-4-4-16 15,0-5-7-15,-2 1-3 16,2-5-8-16,2-2 7 15,0 1 21-15,1-7 11 16,1 0 14-16,0-1 11 16,0-4 13-16,3 2 3 0,-6 1 5 15,2-2-1-15,-3 0 1 16,0 1-8-16,1 7 6 16,2-1-2-16,-2 6-7 15,7 6-11-15,0 3-1 16,0-1-7-16,2 1-1 15,4 3 0-15,6-1 0 16,7 0-1-16,11 1 0 16,6-4 0-16,8 4 1 15,3 0-1-15,-3 4 0 16,-6-3-2-16,-5 7-3 16,-11-2-1-16,-8 6 2 15,-8 4 4-15,-10 1 2 0,-10 3 2 16,-8 10 2-1,-6-1-5-15,-4-4 1 0,1 2-1 16,5-6-1-16,6-7 0 16,8-3 0-16,5-5-1 15,6-3 1-15,2-6 0 16,6 3 2-16,1 3 7 16,4-3-4-16,4 4-2 15,4 1 2-15,0 3-1 16,-2-3-1-16,1 4 0 15,-6 1 3-15,-2 3 0 16,1 1 6-16,-2-2-4 0,0-3 3 16,2 0-2-16,0-4-3 15,2-1-3-15,2 0-3 16,3-4-2-16,-3 0-17 16,2 0-21-16,-4-7-46 15,-3 5-40-15</inkml:trace>
        </inkml:traceGroup>
        <inkml:traceGroup>
          <inkml:annotationXML>
            <emma:emma xmlns:emma="http://www.w3.org/2003/04/emma" version="1.0">
              <emma:interpretation id="{4637EA1F-5C90-4BBF-A97A-ACAAA0108B0C}" emma:medium="tactile" emma:mode="ink">
                <msink:context xmlns:msink="http://schemas.microsoft.com/ink/2010/main" type="inkWord" rotatedBoundingBox="24661,17064 24914,17049 24926,17243 24672,17259"/>
              </emma:interpretation>
            </emma:emma>
          </inkml:annotationXML>
          <inkml:trace contextRef="#ctx0" brushRef="#br0" timeOffset="82415.8284">4794 1402 239 0,'0'-4'42'15,"-4"3"-3"-15,4 1 16 16,0 0-14-16,2-3-15 16,2 3 0-16,4-1 1 15,2 1-8-15,8-4-8 16,6-1-6-16,7-3-3 16,1 3-2-16,1 1-5 15,-4-5-12-15,-4 7-20 16,-5-2-29-16,-8 4-42 0,-8 4-35 15</inkml:trace>
          <inkml:trace contextRef="#ctx0" brushRef="#br0" timeOffset="82609.9729">4831 1529 148 0,'-11'13'100'0,"5"-4"-65"16,2-1 32-16,8-8-12 15,5 0-19-15,4 0-13 16,10-5-10-16,3 2-8 16,4-3-5-16,0 3 0 15,-3-5-17-15,-3 7-23 16,-2 1-59-16,-2 0-78 16</inkml:trace>
        </inkml:traceGroup>
        <inkml:traceGroup>
          <inkml:annotationXML>
            <emma:emma xmlns:emma="http://www.w3.org/2003/04/emma" version="1.0">
              <emma:interpretation id="{80F4B81D-A7D2-4726-BA02-7047E865C75F}" emma:medium="tactile" emma:mode="ink">
                <msink:context xmlns:msink="http://schemas.microsoft.com/ink/2010/main" type="inkWord" rotatedBoundingBox="25613,16882 26987,16799 27019,17321 25645,17404"/>
              </emma:interpretation>
            </emma:emma>
          </inkml:annotationXML>
          <inkml:trace contextRef="#ctx0" brushRef="#br0" timeOffset="85138.7684">5901 1458 158 0,'2'4'14'16,"-2"0"28"-16,6 7 5 16,0-2-19-16,-2 0-1 15,0 3-4-15,1 1 1 16,3-8 1-16,-1 3 5 16,4-3-5-16,1-1-2 0,8-4-9 15,4-4-6 1,6-1-3-16,1-3-4 0,1-4 2 15,-6 3-3-15,-5-5 3 16,-6 5-2-16,-7-4 1 16,-4 2-2-16,-4-2-1 15,-4-4 0-15,-7-4-6 16,-2-4 2-16,-6 0 0 16,-4-2 1-16,-5-2 1 15,-3 8 0-15,-1 1 3 16,-2 11-4-16,2 2-5 15,1 14 0-15,-1 2 3 0,3 6-4 16,1 8 7 0,4 6 1-16,2 1 2 0,8-1-2 15,4 4-1-15,7-2-6 16,7-3-3-16,9-1-11 16,5-2-16-16,6-3-42 15,6-5-76-15</inkml:trace>
          <inkml:trace contextRef="#ctx0" brushRef="#br0" timeOffset="85390.9491">6544 1545 197 0,'6'24'20'0,"-6"-1"-4"15,-2-6 21-15,4-3-10 16,2 3-21-16,0-8-6 16,0-2-5-16,2-5-31 15,4-2-80-15</inkml:trace>
          <inkml:trace contextRef="#ctx0" brushRef="#br0" timeOffset="86068.9474">6810 1320 248 0,'-4'6'23'0,"2"2"-17"0,4 1 31 15,10 0-17-15,5 6 0 16,4 3-4-16,6 3-6 16,1 0-2-16,-1 1-2 15,4-3-1-15,-4 3-5 16,-5 1 2-16,-5-3-1 16,-2-2 0-16,-10-1-1 15,-1-2 5-15,-5-2 1 16,-3-3 4-16,-4-2-5 15,-3-3-3-15,-1-1 0 16,1-4-2-16,-1-5 1 16,-3-3-1-16,2-1 0 0,-2-2 0 15,-1-7 0-15,1 0 4 16,4 2-3-16,1-6-1 16,4 1-3-16,6 1 2 15,4-6-3-15,8-2 2 16,6 0 2-16,6 0 2 15,8-8 2-15,1 2 2 16,-1 0 3-16,-4 2-5 16,-8 5 4-16,-5 2-3 15,-14 7 4-15,-6-1-5 16,-10 1-4-16,-13 9 0 16,-11 5-1-16,-7 4-2 15,-6 4 3-15,-1 14-1 16,5-2-3-16,8 5 0 15,7 1-10-15,13-3-13 0,11 1-8 16,10 1-12-16,10-1-41 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8:07.55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315 18 207 0,'0'-5'96'15,"-4"1"-88"-15,-4 0 48 16,0 0-25-16,-2 3-24 16,-6 2-5-16,-7 3 2 15,-7 4-1-15,-2 1 1 16,-3 3-1-16,-1 4-1 16,4-1-1-16,2 2 0 0,6-2-1 15,5-1-5-15,11-2-1 16,11 1-8-16,9 0 3 15,13-1-22-15,12-3 0 16,7 0-1-16,9 0 22 16,-1 2 12-1,-4 2 1-15,-1 9 1 0,-13 0 2 16,-11 7 2-16,-15-5 6 16,-20 7 11-16,-15-5 7 15,-9-4 2-15,-10-1-1 16,-3-7-8-16,5-4 0 15,9-6-10-15,9-3-12 16,10-1-1-16,8-1-24 16,10 0-31-16,4-2 8 0,8 1-32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28:48.53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3883708-A7CD-4449-9346-19F4040AF04B}" emma:medium="tactile" emma:mode="ink">
          <msink:context xmlns:msink="http://schemas.microsoft.com/ink/2010/main" type="writingRegion" rotatedBoundingBox="7715,5772 16734,2678 17784,5737 8765,8831"/>
        </emma:interpretation>
      </emma:emma>
    </inkml:annotationXML>
    <inkml:traceGroup>
      <inkml:annotationXML>
        <emma:emma xmlns:emma="http://www.w3.org/2003/04/emma" version="1.0">
          <emma:interpretation id="{4ED0120B-C536-4854-BBF0-F444789645A6}" emma:medium="tactile" emma:mode="ink">
            <msink:context xmlns:msink="http://schemas.microsoft.com/ink/2010/main" type="paragraph" rotatedBoundingBox="7647,5169 13426,4106 13702,5605 7923,66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7379E9-5758-489A-83AE-647E2DCB599D}" emma:medium="tactile" emma:mode="ink">
              <msink:context xmlns:msink="http://schemas.microsoft.com/ink/2010/main" type="inkBullet" rotatedBoundingBox="7775,5861 8197,5783 8237,5996 7814,6074"/>
            </emma:interpretation>
            <emma:one-of disjunction-type="recognition" id="oneOf0">
              <emma:interpretation id="interp0" emma:lang="pt-BR" emma:confidence="0">
                <emma:literal>=</emma:literal>
              </emma:interpretation>
              <emma:interpretation id="interp1" emma:lang="pt-BR" emma:confidence="0">
                <emma:literal>YD</emma:literal>
              </emma:interpretation>
              <emma:interpretation id="interp2" emma:lang="pt-BR" emma:confidence="0">
                <emma:literal>Yd</emma:literal>
              </emma:interpretation>
              <emma:interpretation id="interp3" emma:lang="pt-BR" emma:confidence="0">
                <emma:literal>WS</emma:literal>
              </emma:interpretation>
              <emma:interpretation id="interp4" emma:lang="pt-BR" emma:confidence="0">
                <emma:literal>WH</emma:literal>
              </emma:interpretation>
            </emma:one-of>
          </emma:emma>
        </inkml:annotationXML>
        <inkml:trace contextRef="#ctx0" brushRef="#br0">0 36 73 0,'4'-3'56'16,"-4"1"-19"-16,4-1 7 16,-8 3-5-16,4-1-6 15,0 1-3-15,0 0-3 16,0 0-3-16,0 0-6 0,0 0-3 15,0-3-1-15,4 3-8 16,-4 0 0-16,0 0-6 16,4 0 1-16,1 3 4 15,3-3 0-15,13 0-2 16,7-3-3-16,3-2 1 16,2 0-1-16,8 0-1 15,-2 1-4-15,-7 0-3 16,-2 2-7-16,-6 2-10 15,-12 0-12-15,-7 0-10 16,-2 5-13-16,-14 0-116 16</inkml:trace>
        <inkml:trace contextRef="#ctx0" brushRef="#br0" timeOffset="318.235">-12-142 259 0,'0'0'10'0,"4"-5"21"15,-4 1-6-15,8 4 5 16,0-3-12-16,9-1-6 15,8-1-3-15,4 1 3 16,13-1-4-16,0-3 4 16,3-1-7-16,2 6-2 15,-2-7-3-15,-10 6-1 16,-12 0-11-16,-5 3-15 16,-5 2-23-16,-9 6-26 15</inkml:trace>
      </inkml:traceGroup>
      <inkml:traceGroup>
        <inkml:annotationXML>
          <emma:emma xmlns:emma="http://www.w3.org/2003/04/emma" version="1.0">
            <emma:interpretation id="{D2AD8AD7-6D42-4E76-8795-72788275DFDE}" emma:medium="tactile" emma:mode="ink">
              <msink:context xmlns:msink="http://schemas.microsoft.com/ink/2010/main" type="line" rotatedBoundingBox="10486,4647 13426,4106 13702,5605 10762,6146"/>
            </emma:interpretation>
          </emma:emma>
        </inkml:annotationXML>
        <inkml:traceGroup>
          <inkml:annotationXML>
            <emma:emma xmlns:emma="http://www.w3.org/2003/04/emma" version="1.0">
              <emma:interpretation id="{985607AD-2570-455E-9330-F7672100FCFB}" emma:medium="tactile" emma:mode="ink">
                <msink:context xmlns:msink="http://schemas.microsoft.com/ink/2010/main" type="inkWord" rotatedBoundingBox="10486,4647 13426,4106 13702,5605 10762,6146">
                  <msink:destinationLink direction="with" ref="{4A7343A7-76DF-4D76-AD0E-2425D613F7FE}"/>
                </msink:context>
              </emma:interpretation>
              <emma:one-of disjunction-type="recognition" id="oneOf1">
                <emma:interpretation id="interp5" emma:lang="pt-BR" emma:confidence="0">
                  <emma:literal>é....</emma:literal>
                </emma:interpretation>
                <emma:interpretation id="interp6" emma:lang="pt-BR" emma:confidence="0">
                  <emma:literal>é'....</emma:literal>
                </emma:interpretation>
                <emma:interpretation id="interp7" emma:lang="pt-BR" emma:confidence="0">
                  <emma:literal>ei</emma:literal>
                </emma:interpretation>
                <emma:interpretation id="interp8" emma:lang="pt-BR" emma:confidence="0">
                  <emma:literal>exigi</emma:literal>
                </emma:interpretation>
                <emma:interpretation id="interp9" emma:lang="pt-BR" emma:confidence="0">
                  <emma:literal>é....'</emma:literal>
                </emma:interpretation>
              </emma:one-of>
            </emma:emma>
          </inkml:annotationXML>
          <inkml:trace contextRef="#ctx0" brushRef="#br0" timeOffset="8074.2879">5138-588 311 0,'-13'5'7'15,"4"0"-5"-15,1-1 5 16,0 11 21-16,-4 6 3 15,-5 7-9-15,-1 4-2 16,-2 1-9-16,-6 4-4 16,2-4-4-16,0-4-1 15,-1-5-2-15,7-6-1 16,3-6-9-16,4-7-26 0,8-1-14 16,6-6-55-1,8-7-39-15</inkml:trace>
          <inkml:trace contextRef="#ctx0" brushRef="#br0" timeOffset="7817.1041">4762-790 214 0,'-8'-9'13'16,"3"0"14"-16,1 4-1 0,4 1 9 16,0-1-7-16,0 2-6 15,0 3-9-15,4-1 0 16,5-6-1-16,7 0-6 15,6-4 1-15,1 2-4 16,8-3 2-16,-3 6-1 16,3-2 0-16,-8 4-2 15,4 9 3-15,-3 7 0 16,-3 9 0-16,4 6 3 16,3 10-4-16,3 5 0 0,1 6-2 15,6 2 1-15,1 1-3 16,-3-4 2-16,-2 4-1 15,0-7-1-15,-5-4 1 16,-5-9 0-16,-2-5 0 16,-6-8 0-16,-4-9-2 15,-4 0 1-15,-3-7-3 16,2 1-13-16,-6-6-21 16,-1 2-24-16,-1-3-123 15</inkml:trace>
          <inkml:trace contextRef="#ctx0" brushRef="#br0" timeOffset="8389.5037">5592-1465 239 0,'0'0'24'16,"-3"3"-21"-16,2 3 1 0,-3 13 23 16,0 14 6-16,5 8-4 15,2 7-8-15,5 3-2 16,5-4-8-16,8-4-9 15,-1-9-2-15,7-11-1 16,1-8-10-16,2-11-28 16,3-13-78-16</inkml:trace>
          <inkml:trace contextRef="#ctx0" brushRef="#br0" timeOffset="8545.6143">5593-1742 367 0,'-21'-19'0'16,"5"3"1"-16,5 1-3 15,11 3 2-15,7 6-20 16,5 1-64-16</inkml:trace>
          <inkml:trace contextRef="#ctx0" brushRef="#br0" timeOffset="5491.4476">2842-469 165 0,'0'-4'13'0,"0"0"14"0,0 3-5 16,0 1 0 0,4 0-5-16,-4 0-4 0,0 0-2 15,4 0 4-15,0-3 0 16,1 3-4-16,3-1-1 15,0-2 2-15,6 2 0 16,-6-3-2-16,8 3 1 16,-3-7-6-16,12 1-2 15,3-6 1-15,11 0-2 16,3-5 1-16,3 3 1 16,2-3-2-16,-6 1-1 15,-9 8 0-15,-6 0-1 0,-14 5 0 16,-4 0 5-16,-8 4 2 15,0 0 2-15,-4 0-3 16,4 0 0-16,-4 0-5 16,4 0 1-16,0 0-2 15,4 0-1-15,0 0-4 16,-2-4 5-16,2 1 0 16,2-3-6-16,0-2 4 15,-2-1-3-15,1 0 0 16,-5 3-5-16,-5-2-2 15,-1-2 0-15,-4 2 2 16,-4 2-4-16,-6-2 2 16,-6 4 9-16,-2 3-3 15,-1 5 5-15,-1 5-3 16,-4 1 4-16,2 7 0 0,-3-2 1 16,8 6-1-16,1 2 0 15,13 2 3-15,1 2-2 16,8 5 7-16,4-2-2 15,8 4 4-15,0-1 1 16,8 2 1-16,7-1-2 16,1-5-1-16,5 1-1 15,4-9-2-15,6-4 0 16,2-12-5-16,4-5 3 16,5-9-4-16,1-4-7 15,-1-3-10-15,-6-1-2 16,-5 6-1-16,-5-1-10 0,-14 3 0 15,-8 3-10-15,-6 1-42 16</inkml:trace>
          <inkml:trace contextRef="#ctx0" brushRef="#br0" timeOffset="5838.6912">3281-991 63 0,'2'-1'153'16,"0"-3"-145"-16,4-1 36 16,5 0-2-16,1 2-3 15,8-3-9-15,6-3-8 16,2 0-7-16,3-3-13 16,-2 1-2-16,0 2-12 15,-5-2-28-15,-6 6-45 16,-1 0-106-16</inkml:trace>
          <inkml:trace contextRef="#ctx0" brushRef="#br0" timeOffset="6239.9738">3594-1474 273 0,'8'-9'2'15,"4"0"8"1,4-3 11-16,-3 3 3 0,13-2-4 16,-5 4-9-16,4-5-4 15,3 3 1-15,-3 0-5 16,9 5 1-16,-4-5-3 15,-2 9 4-15,3 4-4 16,0 4 3-16,8 6-3 16,-3 10 3-16,2 5-2 15,5 6 1-15,-7 6 0 16,2 4-1-16,1-2 4 16,-3 0-1-16,-2-4-2 0,-6-7-2 15,-1-7-1-15,-11-7 0 16,-7-5-2-16,-2-8-13 15,-3-1-28-15,-4-4-41 16</inkml:trace>
          <inkml:trace contextRef="#ctx0" brushRef="#br0" timeOffset="6478.1501">4128-1322 183 0,'-9'-2'112'0,"5"-1"-110"16,0 6 5-16,-4 7 32 0,-1 12-9 16,-11 7-6-1,-7 5-2-15,0 5-5 0,-4-2-11 16,3-5-3-16,7-5-3 16,5-4 0-16,11-8-12 15,1-4-23-15,4-4-9 16,7-2-41-16,9-10-116 15</inkml:trace>
        </inkml:traceGroup>
      </inkml:traceGroup>
    </inkml:traceGroup>
    <inkml:traceGroup>
      <inkml:annotationXML>
        <emma:emma xmlns:emma="http://www.w3.org/2003/04/emma" version="1.0">
          <emma:interpretation id="{C02C4438-3CA3-49AD-8950-61FC4478A4DF}" emma:medium="tactile" emma:mode="ink">
            <msink:context xmlns:msink="http://schemas.microsoft.com/ink/2010/main" type="paragraph" rotatedBoundingBox="11265,6605 17363,4512 17784,5737 11685,78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6048B14-BCF1-4212-BC85-4758AC9D4003}" emma:medium="tactile" emma:mode="ink">
              <msink:context xmlns:msink="http://schemas.microsoft.com/ink/2010/main" type="inkBullet" rotatedBoundingBox="11379,6937 11584,6866 11708,7228 11503,7299"/>
            </emma:interpretation>
            <emma:one-of disjunction-type="recognition" id="oneOf2">
              <emma:interpretation id="interp10" emma:lang="pt-BR" emma:confidence="0">
                <emma:literal>2</emma:literal>
              </emma:interpretation>
              <emma:interpretation id="interp11" emma:lang="pt-BR" emma:confidence="0">
                <emma:literal>L</emma:literal>
              </emma:interpretation>
              <emma:interpretation id="interp12" emma:lang="pt-BR" emma:confidence="0">
                <emma:literal>&lt;</emma:literal>
              </emma:interpretation>
              <emma:interpretation id="interp13" emma:lang="pt-BR" emma:confidence="0">
                <emma:literal>'</emma:literal>
              </emma:interpretation>
              <emma:interpretation id="interp14" emma:lang="pt-BR" emma:confidence="0">
                <emma:literal>l</emma:literal>
              </emma:interpretation>
            </emma:one-of>
          </emma:emma>
        </inkml:annotationXML>
        <inkml:trace contextRef="#ctx0" brushRef="#br0" timeOffset="10050.6981">3635 914 241 0,'22'-13'2'0,"-2"4"21"16,-7 4 7-16,-2 9 2 16,-1 4-8-16,-6 7-9 0,-8 11-2 15,-6 8 2 1,-1 4 1-16,-2 6-2 0,1-1-4 15,8-2-3-15,0-7 0 16,12-3-5-16,4-5 4 16,8-11-4-16,14-7-2 15,2-7-10-15,7-6-43 16,3-10-40-16,-3-3-97 16</inkml:trace>
      </inkml:traceGroup>
      <inkml:traceGroup>
        <inkml:annotationXML>
          <emma:emma xmlns:emma="http://www.w3.org/2003/04/emma" version="1.0">
            <emma:interpretation id="{C43B64DE-3C51-4A43-AA5C-D87F12FB34AD}" emma:medium="tactile" emma:mode="ink">
              <msink:context xmlns:msink="http://schemas.microsoft.com/ink/2010/main" type="line" rotatedBoundingBox="11540,6511 17363,4512 17784,5737 11960,7735"/>
            </emma:interpretation>
          </emma:emma>
        </inkml:annotationXML>
        <inkml:traceGroup>
          <inkml:annotationXML>
            <emma:emma xmlns:emma="http://www.w3.org/2003/04/emma" version="1.0">
              <emma:interpretation id="{BB270A3B-E799-404B-80C0-982FDA4A0B01}" emma:medium="tactile" emma:mode="ink">
                <msink:context xmlns:msink="http://schemas.microsoft.com/ink/2010/main" type="inkWord" rotatedBoundingBox="11540,6511 17363,4512 17784,5737 11960,7735"/>
              </emma:interpretation>
              <emma:one-of disjunction-type="recognition" id="oneOf3">
                <emma:interpretation id="interp15" emma:lang="pt-BR" emma:confidence="0">
                  <emma:literal>1-1</emma:literal>
                </emma:interpretation>
                <emma:interpretation id="interp16" emma:lang="pt-BR" emma:confidence="0">
                  <emma:literal>11</emma:literal>
                </emma:interpretation>
                <emma:interpretation id="interp17" emma:lang="pt-BR" emma:confidence="0">
                  <emma:literal>1 1</emma:literal>
                </emma:interpretation>
                <emma:interpretation id="interp18" emma:lang="pt-BR" emma:confidence="0">
                  <emma:literal>...-1</emma:literal>
                </emma:interpretation>
                <emma:interpretation id="interp19" emma:lang="pt-BR" emma:confidence="0">
                  <emma:literal>:</emma:literal>
                </emma:interpretation>
              </emma:one-of>
            </emma:emma>
          </inkml:annotationXML>
          <inkml:trace contextRef="#ctx0" brushRef="#br0" timeOffset="10218.81">3803 711 336 0,'-9'-30'24'0,"1"6"-24"16,8 2 4-16,0 6-2 15,8 3-2-15,0 4-32 16,5 4-71-16</inkml:trace>
          <inkml:trace contextRef="#ctx0" brushRef="#br0" timeOffset="10910.5449">4477 1350 78 0,'6'15'14'0,"2"-3"11"15,-4-6 18-15,4 1 11 16,-4-5-14-16,2-2-1 16,0-2-8-16,-1-5-1 15,2 2-3-15,-6-4-6 16,2 5 0-16,-3-5 5 16,-4 4-12-16,0-1-5 15,1 6-4-15,-1 0-3 16,-1 0 0-16,1 6-1 15,0-1-2-15,0 4 0 16,0 4-3-16,4-1-10 16,4-7-21-16,4 1-22 15,4-6-69-15</inkml:trace>
          <inkml:trace contextRef="#ctx0" brushRef="#br0" timeOffset="10609.3336">4316 331 293 0,'8'-17'2'0,"-4"6"2"16,0 4 20-16,-4 12 7 16,4 7-6-16,1 6-2 15,-1 14-5-15,3 11 8 16,-2 14-5-16,4 10-9 15,-5 9-6-15,4 3-3 16,4-1-3-16,-6-10 1 16,2-4-1-16,-2-15 0 0,0-13-1 15,3-6-1 1,-5-14 2-16,0 0-8 0,-4-11-1 16,4-4-11-16,-4 2-11 15,0-3-12-15,4 1-30 16,-4 1-54-16</inkml:trace>
          <inkml:trace contextRef="#ctx0" brushRef="#br0" timeOffset="11881.2365">6449-56 200 0,'0'-2'3'15,"0"-2"10"-15,4 4 15 16,0 2 4-16,0 2-8 16,0-1-5-16,1 5-4 15,2-3 4-15,-2 4-3 16,3 0-2-16,1-1-4 15,-5-4 2-15,0-2 1 16,0-2 9-16,0 0-3 0,-4 0-5 16,0-6-7-1,-4 3-6-15,4 1-1 0,-4-6-1 16,0 3-6 0,0 1-12-16,4 0-26 0,-5 4-47 15,4 4-98-15</inkml:trace>
          <inkml:trace contextRef="#ctx0" brushRef="#br0" timeOffset="12428.626">8419-532 192 0,'20'-14'12'0,"2"-8"26"0,-5-5 6 15,1-4-2-15,-4-4-12 16,-1-2-6-16,-5-5-6 15,-4-2-6-15,-4 2-2 16,-4-9-4-16,0 9-1 16,-4-4-4-16,-5 10 1 15,7 4-2-15,-2 15 0 16,6 4-5-16,0 13-1 16,4 7 6-16,0 11 0 15,6 11 5-15,0 15-5 16,7 12 5-16,-2 13-1 15,3 4 5-15,3 0-6 16,-1-5-1-16,-6-7-1 16,-4-13-1-16,2-9-1 15,-4-10-11-15,-2-7-14 0,-4-5-20 16,2-8-20-16,-4 0-44 16</inkml:trace>
          <inkml:trace contextRef="#ctx0" brushRef="#br0" timeOffset="12773.8733">7580-86 218 0,'-34'0'36'0,"13"-1"-29"0,9-3-2 16,12 4 24-16,12 0 13 16,9 4-11-16,24-8-10 15,27 4-2-15,32-6 1 16,26-6 0-16,32 0 0 16,26-5-3-16,16-1-3 15,13 2-2-15,5-2 3 16,-7-2-5-16,-12 4-3 15,-23 3-7-15,-29 0-1 16,-27 5-12-16,-30 2-19 16,-30 0-42-16,-23 4-33 0,-28 4-53 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8:07.57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861 42 259 0,'8'-21'58'0,"-8"8"-56"15,-2 4 7-15,-4 9 12 16,-2 13-8-16,-8 8 19 16,-8 17 13-16,-13 13-13 15,-12 17-13-15,-13 9-4 16,-12 20-11-16,-12 10-4 16,-11 12-3-16,-8 6-18 15,6-2-14-15,16-19 4 16,20-20-2-16,22-29-42 0,24-23-89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8:07.57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766 0 279 0,'-20'17'13'0,"-13"9"8"0,-11 11 30 15,-8 16-4-15,-5 18-20 16,-5 8-6-16,-5 12-10 16,-2 11-5-16,3 8-4 15,2-4-2-15,6-5 0 16,4-12-1-16,15-19 0 15,8-20-4-15,7-16-11 16,8-12-27-16,8-12-42 16,4-3-81-16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0:45.7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1D89567-4D03-4CCB-A681-21BAAA7D7EA4}" emma:medium="tactile" emma:mode="ink">
          <msink:context xmlns:msink="http://schemas.microsoft.com/ink/2010/main" type="writingRegion" rotatedBoundingBox="680,913 12172,590 12422,9459 930,9782"/>
        </emma:interpretation>
      </emma:emma>
    </inkml:annotationXML>
    <inkml:traceGroup>
      <inkml:annotationXML>
        <emma:emma xmlns:emma="http://www.w3.org/2003/04/emma" version="1.0">
          <emma:interpretation id="{0F8500DC-8CC7-4033-A8E5-0309834ED3A5}" emma:medium="tactile" emma:mode="ink">
            <msink:context xmlns:msink="http://schemas.microsoft.com/ink/2010/main" type="paragraph" rotatedBoundingBox="682,912 11638,620 11684,2324 728,2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4B757F-68BA-48D6-980B-F0E5D7BE31D8}" emma:medium="tactile" emma:mode="ink">
              <msink:context xmlns:msink="http://schemas.microsoft.com/ink/2010/main" type="line" rotatedBoundingBox="682,912 11638,620 11684,2324 728,2617"/>
            </emma:interpretation>
          </emma:emma>
        </inkml:annotationXML>
        <inkml:traceGroup>
          <inkml:annotationXML>
            <emma:emma xmlns:emma="http://www.w3.org/2003/04/emma" version="1.0">
              <emma:interpretation id="{8576F19A-20E3-48D5-B080-64945684F167}" emma:medium="tactile" emma:mode="ink">
                <msink:context xmlns:msink="http://schemas.microsoft.com/ink/2010/main" type="inkWord" rotatedBoundingBox="682,912 6704,751 6749,2456 728,2617"/>
              </emma:interpretation>
              <emma:one-of disjunction-type="recognition" id="oneOf0">
                <emma:interpretation id="interp0" emma:lang="pt-BR" emma:confidence="0">
                  <emma:literal>3)x..quanti//</emma:literal>
                </emma:interpretation>
                <emma:interpretation id="interp1" emma:lang="pt-BR" emma:confidence="0">
                  <emma:literal>3)x..9uanti//</emma:literal>
                </emma:interpretation>
                <emma:interpretation id="interp2" emma:lang="pt-BR" emma:confidence="0">
                  <emma:literal>3)4.quanti//</emma:literal>
                </emma:interpretation>
                <emma:interpretation id="interp3" emma:lang="pt-BR" emma:confidence="0">
                  <emma:literal>3)x..quanti1/</emma:literal>
                </emma:interpretation>
                <emma:interpretation id="interp4" emma:lang="pt-BR" emma:confidence="0">
                  <emma:literal>3)x..quantil/</emma:literal>
                </emma:interpretation>
              </emma:one-of>
            </emma:emma>
          </inkml:annotationXML>
          <inkml:trace contextRef="#ctx0" brushRef="#br0">2964 454 239 0,'-1'-11'10'16,"1"-4"15"0,0-3 11-16,1 2 3 0,5-1-5 15,-2 3-10 1,-4-3 1-16,0 6-1 0,-4-1-3 15,-2 3-5-15,1-2-14 16,-7 7-2-16,-8 1-3 16,-7 7 3-16,-8 5 0 15,-8 10 0-15,-3 11 0 16,6 4-1-16,5 8 1 16,7 2-2-16,14 2 2 15,10-5 0-15,8-4 1 16,10-1-1-16,6-9 1 15,8-7-2-15,7-8 1 16,-6-8-2-16,8-6 2 0,-6-6-1 16,-3-7-1-16,-5 1 2 15,-4-4 0-15,-3-1 0 16,-4 0 2-16,-4 2-1 16,-4 7 4-16,-3 5-4 15,-1 1-1-15,0 4-6 16,6 9 6-16,-6 4 0 15,4 9 5-15,4 8-3 16,-1 11 0-16,1 6 3 16,0 8-2-16,4 4 0 15,-1 0-2-15,-7 0 0 16,4-8-1-16,0-10-2 0,0-6-3 16,-4-11-5-1,0-9-15-15,0-7-42 0,0-5-11 16,0-9-73-16</inkml:trace>
          <inkml:trace contextRef="#ctx0" brushRef="#br0" timeOffset="282.1991">3235 524 230 0,'8'-9'6'16,"-4"11"14"-16,-4 15 12 15,12 14-3-15,-1 9-11 16,5 2-3-16,0 2-5 0,6-3-5 16,-2-6-1-16,4-11 1 15,-1-7 2-15,-3-12 3 16,5-10-6-16,4-12-1 16,-1-5-3-16,-1-6 3 15,-3-1-2-15,-6-4 1 16,-6 2-2-16,-8 0-1 15,-8 2-9-15,0 1-26 16,-4 6-43-16,-2 5-52 16</inkml:trace>
          <inkml:trace contextRef="#ctx0" brushRef="#br0" timeOffset="694.4924">3687 474 168 0,'12'-8'29'0,"0"2"3"15,4-3-7-15,7 9-9 16,4-5-6-16,0 5-5 16,5 5-2-16,-5 4-1 15,0 3 3-15,-3 5-1 16,3 1-1-16,-3 3 4 16,-6-1-3-16,2 1 2 15,-8-2-2-15,-4 1-3 16,-2-2 0-16,-2-3 1 15,1-6-2-15,-12 0 6 16,3-3 3-16,-4-4-6 0,-4-1-1 16,-4-2-1-16,-10-4 1 15,2 0 2-15,-7-2 2 16,-1 1 0-16,2 0 1 16,2 3 1-16,1 3-2 15,4 4-2-15,7 7 3 16,-3 7 7-16,11 4-5 15,0 3 0-15,8 6-7 16,4 0-1-16,15-3 0 16,5-2-1-16,10-6-8 15,6-11-35-15,10-6-38 16,1-13-51-16</inkml:trace>
          <inkml:trace contextRef="#ctx0" brushRef="#br0" timeOffset="1070.7606">4288 588 179 0,'4'-9'39'16,"0"5"5"-16,4 7 5 15,0 3-2-15,4 7-11 16,2 4-8-16,2 4-9 16,-4 0-5-16,0-1-7 15,3-6-2-15,-3-3-1 16,-4-4-2-16,4-3 3 15,0-10-5-15,0-1-6 16,6-7-10-16,-2-3 1 16,0-3 3-16,3-3-3 0,-3-1 3 15,0-2 4-15,6 2 4 16,2-2 3-16,1 8 1 16,5 5 0-16,-3 8 0 15,4 8 3-15,-7 10 2 16,-5 10 5-16,0 2 4 15,-3 6-3-15,-2 4-1 16,3-4-3-16,-5-5-7 16,0-3 0-16,4-7-6 15,-6-10-13-15,6-6-40 16,0-7-67-16</inkml:trace>
          <inkml:trace contextRef="#ctx0" brushRef="#br0" timeOffset="1315.9376">4822-40 255 0,'0'-5'12'16,"8"13"36"-16,12 13-8 16,10 14 9-16,6 16-1 15,11 8-11-15,-1 12-14 16,-3 6-13-16,-2-1-7 15,0-1-3-15,-6-5 0 0,-11-11-7 16,-8-11-15-16,-7-12-19 16,-4-10-41-16,-10-11 8 15,-4-9-53-15</inkml:trace>
          <inkml:trace contextRef="#ctx0" brushRef="#br0" timeOffset="1521.0814">5052 546 320 0,'-9'-18'53'0,"14"2"-33"15,7 0 4-15,8-2 2 16,10 4-12-16,10-1-7 16,7 0-3-16,-1 3 0 15,1 6-4-15,-2 4-2 16,-4 10-1-16,-10 7 3 0,-3 11 0 16,-11 3 1-1,0 7 0-15,-5-8-1 0,0-4 0 16,-4-5-10-16,-4-8-16 15,-4-7-29-15,1-8-116 16</inkml:trace>
          <inkml:trace contextRef="#ctx0" brushRef="#br0" timeOffset="1668.1861">5443 262 396 0,'-8'-9'26'0,"0"7"11"0,4 0-36 15,8 2-1 1,0 2-29-16,4 0-39 0,8-2-175 16</inkml:trace>
          <inkml:trace contextRef="#ctx0" brushRef="#br0" timeOffset="1946.3819">5865 46 168 0,'-5'-4'190'0,"1"4"-190"0,-4 7 30 16,8 9 18-16,0 8-13 16,0 12-2-16,-4 15-16 15,-4 8-7-15,-8 15-8 16,-1 6-2-1,3 3-3-15,-2-2-3 0,4-8-4 16,2-11-5-16,6-17-9 16,1-14-10-16,3-9-10 15,4-13 8-15,5-13-32 16,3-11-61-16</inkml:trace>
          <inkml:trace contextRef="#ctx0" brushRef="#br0" timeOffset="2169.5475">6003 96 241 0,'0'-3'42'15,"0"13"-14"-15,-4 11 12 0,4 11 10 16,4 12-4-16,0 20-3 16,-4 13-6-16,0 13-15 15,4 4-14-15,-4 4-8 16,0-7 0-16,0-14-3 15,-4-8-6-15,0-19-8 16,0-9-26-16,0-13-41 16,4-14-55-16</inkml:trace>
          <inkml:trace contextRef="#ctx0" brushRef="#br0" timeOffset="-4046.2218">229 61 243 0,'-8'-6'13'0,"0"3"-1"16,1-3 12-16,7 2-7 15,0 1-7-15,3-1-8 16,9 0 3-16,4-3-1 16,3-1 3-16,9 2 4 15,2 1-3-15,6 2-7 16,-5 3-1-16,1 5-2 15,-10 7 0-15,-2 4-2 16,-8 7-1-16,-12 8-3 16,-12 4 5-16,-12 3 3 0,-18-2 0 15,-5-4 1-15,-7 0 0 16,7-8 2-16,4-7 1 16,16-3-1-16,11-10-3 15,8-4-3-15,16-4 3 16,8-1 1-16,19-4-1 15,7 9-2-15,6 0 1 16,10 6 0-16,-3 8 1 16,-5 16 0-16,-11 7 1 15,-15 13 1-15,-12 4 1 16,-20 8-1-16,-20-3 5 16,-19-6 8-16,-7-7 11 0,-9-10-1 15,-3-8 4-15,4-10-1 16,3-6-1-16,9-6-7 15,7-3-6-15,15-7-2 16,8 3-4-16,14-2-8 16,2 2-2-16,4 1-1 15,4 0-17-15,2 1-22 16,-2 3-17-16,8 2-43 16</inkml:trace>
          <inkml:trace contextRef="#ctx0" brushRef="#br0" timeOffset="-3617.9179">346-481 169 0,'-12'-9'148'0,"8"9"-136"15,4 7-12-15,12 7 19 16,11 10 11-16,13 20-7 0,14 13-5 16,13 16-8-16,3 10-5 15,1 8-1-15,-9 5-2 16,-7 1-1-16,-17 4-1 15,-14 1 1-15,-24 0 1 16,-12 2 1 0,-14-4 6-16,-14-6 4 0,-7-7 6 15,5-9-3-15,-5-5-6 16,9-9-2-16,2-10-4 16,13-6-2-16,7-13-2 15,4-6-6-15,12-9-12 16,4-6-24-16,4-3-35 15,8-10-80-15</inkml:trace>
          <inkml:trace contextRef="#ctx0" brushRef="#br0" timeOffset="-3232.7058">1207 364 334 0,'0'-2'10'0,"0"-1"-10"0,4 6 17 15,12 6 14-15,7 9 2 16,9 6 0-16,6 14-4 15,6 7-10-15,3 7-5 16,3 2-7-16,1 0-5 16,-5-4-1-16,-2-6 0 15,-9-8-1-15,-9-5 1 16,-2-6 0-16,-12-4-1 16,0-6 0-16,-4-6-2 15,-8-3-5-15,0-3-10 16,1-6-22-16,-2 0-35 15,-3-3-31-15,0-3-111 16</inkml:trace>
          <inkml:trace contextRef="#ctx0" brushRef="#br0" timeOffset="-2951.1255">1574 291 313 0,'-4'-8'8'15,"0"5"3"-15,0 3 2 16,4 6 25-16,-4 7 3 16,0 11-5-16,-4 15-8 15,-6 9-7-15,-2 11-2 16,-12 5-7-16,-3-4-3 0,3 0-3 16,-6-10-2-1,6-4-2-15,1-8-2 0,7-3 0 16,6-6-3-16,6-8-3 15,0-3-7-15,8-10-16 16,0-1-25-16,8-5-22 16,10-5-90-16</inkml:trace>
          <inkml:trace contextRef="#ctx0" brushRef="#br0" timeOffset="-2752.973">2046 612 405 0,'-4'7'8'0,"-4"0"3"16,4-3-11-16,0-4 0 15,8 5-10-15,0 1-26 16,0 3-64-16</inkml:trace>
          <inkml:trace contextRef="#ctx0" brushRef="#br0" timeOffset="-2596.8495">2171 833 308 0,'4'18'54'0,"-4"-5"11"0,-4-8-3 15,4-2-40-15,0-6-15 16,0 3-7-16,4 0-10 15,-4 0-22-15,4 0-59 16,-4-3-109-16</inkml:trace>
        </inkml:traceGroup>
        <inkml:traceGroup>
          <inkml:annotationXML>
            <emma:emma xmlns:emma="http://www.w3.org/2003/04/emma" version="1.0">
              <emma:interpretation id="{0FD34E32-80D8-4889-A640-E53F551FE7BC}" emma:medium="tactile" emma:mode="ink">
                <msink:context xmlns:msink="http://schemas.microsoft.com/ink/2010/main" type="inkWord" rotatedBoundingBox="7442,1384 8308,1361 8327,2079 7461,2102"/>
              </emma:interpretation>
              <emma:one-of disjunction-type="recognition" id="oneOf1">
                <emma:interpretation id="interp5" emma:lang="pt-BR" emma:confidence="0">
                  <emma:literal>da</emma:literal>
                </emma:interpretation>
                <emma:interpretation id="interp6" emma:lang="pt-BR" emma:confidence="0">
                  <emma:literal>az</emma:literal>
                </emma:interpretation>
                <emma:interpretation id="interp7" emma:lang="pt-BR" emma:confidence="0">
                  <emma:literal>dá</emma:literal>
                </emma:interpretation>
                <emma:interpretation id="interp8" emma:lang="pt-BR" emma:confidence="0">
                  <emma:literal>do</emma:literal>
                </emma:interpretation>
                <emma:interpretation id="interp9" emma:lang="pt-BR" emma:confidence="0">
                  <emma:literal>a</emma:literal>
                </emma:interpretation>
              </emma:one-of>
            </emma:emma>
          </inkml:annotationXML>
          <inkml:trace contextRef="#ctx0" brushRef="#br0" timeOffset="2932.3014">6775 5 337 0,'0'-12'13'16,"0"9"-9"-16,0 9 8 15,12 8 20-15,4 16-2 16,15 13-4-16,1 7-1 16,10 11-4-16,-3 1-6 15,-3 0-4-15,-2-4-1 16,-6-3-6-16,-9-10 1 16,-7-10-2-16,-4-9-1 15,-4-10-1-15,-4-7-1 16,-4-5 1-16,0-1-1 15,-8-7-10-15,-11-8-5 16,-5-3-5-16,-6-7 8 0,-7 0 10 16,3 0 1-16,4 4-5 15,6 10 6-15,1 8 3 16,3 11 0-16,4 10 1 16,2 9 0-16,6 5 1 15,8 0-3-15,8-1 2 16,9-2 0-16,12-9-1 15,9-8-3-15,11-6-6 16,126-33-25-16,-147 10-31 16,-1 0-14-16,-3 0-23 15,-3-1-24-15</inkml:trace>
          <inkml:trace contextRef="#ctx0" brushRef="#br0" timeOffset="3274.5411">7360 385 152 0,'32'-10'51'0,"3"3"1"15,-4 6-18-15,0 5-11 16,-3 5-13-16,-2 3-6 16,-6 3 2-16,-8 1-1 15,-4 3 3-15,-2-4 0 16,-4 0-4-16,-2-6-3 16,0-1 5-16,0-7 0 15,-2 1 0-15,0-4-6 16,-4-1-9-16,-4-1 1 15,-6-1 6-15,-9 1 2 16,-4 2 4-16,-8 6 5 0,4 3 4 16,-6 8 3-1,7 3 3-15,6 4-4 0,10 0 4 16,8 5-9-16,4-4 6 16,12 2-6-16,8-4 1 15,5-6-4-15,12-4-4 16,10-3-3-16,2-8-1 15,1-5-33-15,3-4-64 16,-10-5-82-16</inkml:trace>
        </inkml:traceGroup>
        <inkml:traceGroup>
          <inkml:annotationXML>
            <emma:emma xmlns:emma="http://www.w3.org/2003/04/emma" version="1.0">
              <emma:interpretation id="{8D9C5FE8-F8BC-4255-A1DA-C7785A15E26E}" emma:medium="tactile" emma:mode="ink">
                <msink:context xmlns:msink="http://schemas.microsoft.com/ink/2010/main" type="inkWord" rotatedBoundingBox="9079,1148 11651,1079 11673,1915 9101,1984"/>
              </emma:interpretation>
              <emma:one-of disjunction-type="recognition" id="oneOf2">
                <emma:interpretation id="interp10" emma:lang="pt-BR" emma:confidence="0">
                  <emma:literal>subs..</emma:literal>
                </emma:interpretation>
                <emma:interpretation id="interp11" emma:lang="pt-BR" emma:confidence="0">
                  <emma:literal>subs.</emma:literal>
                </emma:interpretation>
                <emma:interpretation id="interp12" emma:lang="pt-BR" emma:confidence="0">
                  <emma:literal>subs.).</emma:literal>
                </emma:interpretation>
                <emma:interpretation id="interp13" emma:lang="pt-BR" emma:confidence="0">
                  <emma:literal>subs.}.</emma:literal>
                </emma:interpretation>
                <emma:interpretation id="interp14" emma:lang="pt-BR" emma:confidence="0">
                  <emma:literal>subs.].</emma:literal>
                </emma:interpretation>
              </emma:one-of>
            </emma:emma>
          </inkml:annotationXML>
          <inkml:trace contextRef="#ctx0" brushRef="#br0" timeOffset="3753.8804">8577 164 270 0,'-4'-8'6'0,"-8"3"14"16,-4 0 2-16,-5 5 5 15,0 0-3-15,-10 4-9 16,3 1-1-16,-2 2-7 16,10 0-5-16,4 2-2 15,8 2-9-15,8 3 1 16,8-2 3-16,12 3 3 15,14 4-7-15,6 3 5 16,7 3 4-16,-1 2-1 16,-3 4 2-16,-11 0 1 15,-15 3 2-15,-8-4 12 16,-19-1-3-16,-10-5-4 0,-15-5 0 16,-1-6-3-16,-2-9-6 15,6-5-1-15,7-8-16 16,15-8-38-16,10-5-52 15</inkml:trace>
          <inkml:trace contextRef="#ctx0" brushRef="#br0" timeOffset="4041.0873">8850 217 323 0,'4'-2'12'0,"-4"2"5"16,-4 6 15-16,8 2 2 15,-8 7-11-15,4 8-12 16,0 2-5-16,4 5-1 0,0-3-2 16,0 0-2-16,8-7 2 15,0-6 0-15,6-8 3 16,2-8-5-16,8-11 0 16,7-7-1-16,-1-3 0 15,-6-4 1-15,3-1-1 16,-11-1 0-16,-12 2-8 15,-4 1-11-15,-12 2-9 16,-4 3-12-16,-11 5-36 16,3 6-57-16</inkml:trace>
          <inkml:trace contextRef="#ctx0" brushRef="#br0" timeOffset="4513.4213">9178-194 310 0,'-4'-12'21'0,"-8"12"-16"16,12 7 14-16,0 15 24 16,12 13 2-16,0 11-1 15,11 17-15-15,2 5-4 16,8 7-10-16,-1-3-10 15,2-3-2-15,-6-7-3 0,-5-12 2 16,-3-10-2-16,-11-12 1 16,-1-13 2-16,-4-10 5 15,-1-7 5-15,-3-7-13 16,1-9-1-16,3-8-17 16,5-8 1-16,-1-2-8 15,12-3-1-15,11 8-6 16,2 7 9-16,8 10 16 15,2 8 7-15,-3 9 0 16,-2 6 6-16,-9 6 5 16,1 6 2-16,-17 6 8 15,-9 3 1-15,-13-1-1 16,-11 2-6-16,-19-3-6 16,-7-5-5-16,2-5-4 15,1-4-1-15,6-8-8 0,20-3-13 16,5-3-31-16,16 0-40 15,12-5-81-15</inkml:trace>
          <inkml:trace contextRef="#ctx0" brushRef="#br0" timeOffset="4813.6388">10121 180 317 0,'6'-27'21'0,"-12"4"20"16,-9 5 11-16,-1 8-12 15,-7 4-17-15,3 2-15 16,-3 5-8-16,4 4-4 0,3 4-1 16,4 4-6-16,4 4-3 15,8 1 0-15,8 3 2 16,12 3 2-16,1 0 3 16,12 1 7-16,-4 3 1 15,1-2 0-15,-5-1 7 16,-4 2 0-16,-9 3 2 15,-4-2 2-15,-12-1-5 16,-8-3-3-16,-9 2-4 16,-1-5-8-16,3-4-24 15,1-6-40-15,9-4-43 0</inkml:trace>
          <inkml:trace contextRef="#ctx0" brushRef="#br0" timeOffset="5090.8321">10248-295 325 0,'10'9'5'0,"5"9"17"16,1 9 10-16,12 11 15 15,2 18 4-15,0 8-20 16,-1 11-1-16,-5 3-18 15,-2 3-9-15,-10-6-3 0,-4-6 0 16,-4-11-4-16,-4-13-3 16,-4-11-16-16,0-12-20 15,4-12-15-15,-4-5 3 16,0-5-10-16,-8-6-11 16,-2-2-65-16</inkml:trace>
          <inkml:trace contextRef="#ctx0" brushRef="#br0" timeOffset="5225.939">10331 363 242 0,'-14'-14'75'0,"6"5"2"16,1 4-31-16,6 1-14 16,6 1-14-16,7 1-10 15,13-3-5-15,5-2-1 16,11-2-2-16,9-1-6 0,-3 1-30 16,-2 0-80-16,0-1-160 15</inkml:trace>
          <inkml:trace contextRef="#ctx0" brushRef="#br0" timeOffset="5368.0311">10928 359 277 0,'8'8'78'16,"-4"-8"-45"-16,-4-3-22 15,0 2-11-15,4-3-28 16,0 4-162-16</inkml:trace>
        </inkml:traceGroup>
      </inkml:traceGroup>
    </inkml:traceGroup>
    <inkml:traceGroup>
      <inkml:annotationXML>
        <emma:emma xmlns:emma="http://www.w3.org/2003/04/emma" version="1.0">
          <emma:interpretation id="{B7D6F61C-5626-4D1D-A561-5908C4716FBA}" emma:medium="tactile" emma:mode="ink">
            <msink:context xmlns:msink="http://schemas.microsoft.com/ink/2010/main" type="paragraph" rotatedBoundingBox="2612,3195 8951,2874 9007,3996 2669,431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A4A2F29-3F3C-4735-8CFF-6E3244956485}" emma:medium="tactile" emma:mode="ink">
              <msink:context xmlns:msink="http://schemas.microsoft.com/ink/2010/main" type="line" rotatedBoundingBox="2612,3195 8951,2874 9007,3996 2669,4317"/>
            </emma:interpretation>
          </emma:emma>
        </inkml:annotationXML>
        <inkml:traceGroup>
          <inkml:annotationXML>
            <emma:emma xmlns:emma="http://www.w3.org/2003/04/emma" version="1.0">
              <emma:interpretation id="{1CC103B1-5CB9-4356-83D1-9C180C4B573F}" emma:medium="tactile" emma:mode="ink">
                <msink:context xmlns:msink="http://schemas.microsoft.com/ink/2010/main" type="inkWord" rotatedBoundingBox="2612,3195 8951,2874 9007,3996 2669,4317"/>
              </emma:interpretation>
              <emma:one-of disjunction-type="recognition" id="oneOf3">
                <emma:interpretation id="interp15" emma:lang="pt-BR" emma:confidence="0">
                  <emma:literal>xnn(12,57</emma:literal>
                </emma:interpretation>
                <emma:interpretation id="interp16" emma:lang="pt-BR" emma:confidence="0">
                  <emma:literal>X ~ n. 12,52)</emma:literal>
                </emma:interpretation>
                <emma:interpretation id="interp17" emma:lang="pt-BR" emma:confidence="0">
                  <emma:literal>X ~ n.12,52)</emma:literal>
                </emma:interpretation>
                <emma:interpretation id="interp18" emma:lang="pt-BR" emma:confidence="0">
                  <emma:literal>xnn(12,H</emma:literal>
                </emma:interpretation>
                <emma:interpretation id="interp19" emma:lang="pt-BR" emma:confidence="0">
                  <emma:literal>X ~ n.1252)</emma:literal>
                </emma:interpretation>
              </emma:one-of>
            </emma:emma>
          </inkml:annotationXML>
          <inkml:trace contextRef="#ctx0" brushRef="#br0" timeOffset="8481.2484">2985 2401 180 0,'-7'-9'11'15,"-8"-3"40"-15,11-1-15 16,-4-2-6-16,4-3-1 0,-4 0 1 16,8-2-4-1,-4 2-11-15,8 0-7 0,0 3-5 16,4 3-1-16,11 1-1 15,0 1-1-15,9 8-2 16,3 2 1-16,1 9-1 16,2 3 2-16,-4 5-1 15,3 4 1-15,-3 6 1 16,-2-3-1-16,-2-2 1 16,-1-3 1-16,-1-5 2 15,-2-5 2-15,-2-5 4 16,4-8-5-16,-1-9-3 0,-3-5-1 15,1-5-1 1,4-6 1-16,-13-3-1 0,0-1 1 16,-8-2-1-16,-8 2 1 15,0 2-1-15,-4 7 0 16,0 6-5-16,0 5-19 16,4 11-2-16,4 9-16 15,4 7-56-15</inkml:trace>
          <inkml:trace contextRef="#ctx0" brushRef="#br0" timeOffset="9055.6528">3906 2214 136 0,'-4'8'44'0,"8"3"-5"0,-4 4 10 15,4 6-8-15,2 4-12 16,3 2-14-16,-1 3-4 16,0-6-5-16,-4-2-3 15,-4-4-2-15,4-7 2 16,-4-5 7-16,0-6-5 16,-4-6-5-16,0-6-1 15,-4-5 0-15,0-6-1 16,-3-4 2-16,3-7 0 15,-4-1-1-15,4 2-1 0,0 0-2 16,1 2-1-16,3 8-2 16,0 5 1-16,8 6 0 15,0 11 5-15,7 6 1 16,1 8 1-16,8 5-1 16,7 5 2-16,2 5 3 15,12 0 1-15,2 5 2 16,7-1-3-16,1-4-1 15,1-2-1-15,-2-8 0 16,-3-5-1-16,-9-9 0 16,-2-7-1-16,-1-5 1 15,-11-6 0-15,-6-4-1 16,-6-2 2-16,-8-6 2 0,-4-3 7 16,-4 2 2-1,-8-5 4-15,-6-1 1 0,-2-2 6 16,0 3-12-16,1 0-6 15,3 3-6-15,4 6-1 16,4 2-4-16,8 7-19 16,0 1-28-16,4 4-33 15,8 7-83-15</inkml:trace>
          <inkml:trace contextRef="#ctx0" brushRef="#br0" timeOffset="9423.9144">4868 1672 249 0,'-14'0'5'0,"-2"0"19"15,8 13 19-15,4 6-10 16,0 13 4-16,4 15-9 16,-4 3-3-16,8 10-9 15,0 3-5-15,0 4-4 16,4 2-4-16,4-1 0 16,1 5-1-16,4-7 0 0,7-3 0 15,3-6-1-15,-3-9-1 16,0-6 0-16,-2-10 0 15,-2-6-5-15,-4-12-4 16,-1-5-11-16,-7-4-16 16,4-5-33-16,-4-4-83 15</inkml:trace>
          <inkml:trace contextRef="#ctx0" brushRef="#br0" timeOffset="9814.6604">5419 2352 248 0,'0'-8'19'0,"-4"-3"27"16,0-5-16-16,8-5 12 15,-4-1-12-15,-4-10-8 16,-4 0-1-16,-2-10-12 15,1 2-6-15,-3-5 1 16,4 6-3-16,-4 7 1 16,4 11 4-16,3 4-6 15,4 10-2-15,2 11-6 16,4 5 8-16,-1 10 2 0,4 8 2 16,4 12 0-16,4 5 6 15,3 5-2-15,1 0-6 16,0-2-1-16,-2-5 0 15,-2-3-1-15,-8-8 0 16,0-9-1-16,0-5-7 16,-4-8-16-16,-4-4-27 15,0-5-25-15,1-4-66 16</inkml:trace>
          <inkml:trace contextRef="#ctx0" brushRef="#br0" timeOffset="10272.9827">5634 2071 306 0,'-8'-4'19'0,"4"-5"15"15,0 1-19-15,12-2-1 16,1 1-6-16,13-2-4 15,1-1 0-15,8 3-1 16,1-1 2-16,-2 6-1 16,0 1-3-16,-1 8-1 15,-9 5 0-15,-4 7 1 16,-6 7 1-16,-10 9 0 16,-10 5 0-16,-6 2-2 0,-8 3 1 15,-1 1-1-15,3-2 0 16,2-3 0-16,7-4 2 15,8-8 0-15,1-5 4 16,4-9-2-16,4-4 6 16,0-2 4-16,6-5 7 15,2 3 1-15,8-3-10 16,7-4-7-16,1 0-3 16,6-5-1-16,-2-2 0 15,-1 1-2-15,-3 2 1 16,-7-2-3-16,0 0-15 15,-5 4-32-15,-8 2-57 0,2-2-108 16</inkml:trace>
          <inkml:trace contextRef="#ctx0" brushRef="#br0" timeOffset="7714.7038">1964 1974 233 0,'-7'-13'27'0,"3"0"-3"15,4 4 13-15,4 8-12 16,-4-2-2-16,1 3-13 16,5 3 1-16,2 1 8 15,0 6 3-15,7 7 0 16,5 8-3-16,7 7-2 16,1 7 0-16,2 6-3 15,2 5-7-15,7 6-1 16,-5-3-2-16,-2 0-1 15,-5-8-2-15,-3-6 1 0,-8-10-2 16,-2-8 1-16,-6-10 1 16,0-2-2-16,-8-6 0 15,0-1-2-15,0-2-12 16,-4-2-36-16,0-1-36 16,-4-3-28-16</inkml:trace>
          <inkml:trace contextRef="#ctx0" brushRef="#br0" timeOffset="7972.8828">2255 2012 284 0,'-6'-4'8'0,"-6"5"-2"15,-4 7 28 1,0 15 5-16,-6 8 3 0,-2 11-9 15,-3 3-7-15,-1 7-5 16,-1-5-4-16,4 6-5 16,-3-2-7-16,1-4-3 15,4-6-2-15,4-9-5 16,-5 25-13-16,28-53-20 16,4-4-34-16,4-1-30 15</inkml:trace>
          <inkml:trace contextRef="#ctx0" brushRef="#br0" timeOffset="10604.2184">6425 2313 256 0,'0'8'14'16,"0"5"38"-16,-4 5 1 16,8 6 0-16,0 8-21 15,-4 4-21-15,4-4-8 16,0-2-3-16,-4-4-1 16,0-7-15-16,0-2-35 15,4-4-65-15</inkml:trace>
          <inkml:trace contextRef="#ctx0" brushRef="#br0" timeOffset="12566.1627">6991 2008 213 0,'-3'-11'10'0,"2"1"13"16,-3 8-7-16,4 2-8 15,4 0-1-15,-3 6 13 16,3 6-4-16,3 2 5 16,-1 7-6-16,6 4-2 15,-4 4 4-15,4 1-6 16,-4-1 3-16,1 6-4 15,1 1-1-15,-6-4-5 16,0 1 2-16,-8-4-5 16,4-6 4-16,-4-2 0 15,-6-6 1-15,5-5 0 16,-3-3-5-16,-8-3 2 16,-4-7-3-16,-2-2 0 0,-2-8-2 15,-1-5 0-15,3-5-1 16,-2-6-1-16,-2-7-1 15,2-8 2-15,1-8-3 16,3-2 2-16,0-2 4 16,6 4-2-16,6 5 2 15,8 7-2-15,4 9 2 16,10 8 2-16,10 2 0 16,11 0 3-16,6 3 5 15,12 0 6-15,2-2-1 16,-1-1-2-16,-3 3-4 15,-5 2-3-15,-13 3-3 0,-3 4-2 16,-14 1-1-16,-4 6-2 16,-8-1-5-16,-3 3-27 15,-1 3-43-15,0-1-79 16</inkml:trace>
          <inkml:trace contextRef="#ctx0" brushRef="#br0" timeOffset="12952.4367">7396 1599 229 0,'9'-5'1'16,"9"-1"6"-16,1-3 4 15,7 0 15-15,7 4-11 16,-12 2-7-16,4 8-2 16,-13 7 1-16,0 3-3 15,-12 8 12-15,-4 4-9 16,-4 6 3-16,-4-2-5 16,-6 1-3-16,2 2 1 15,4-7-2-15,0-3 2 16,4-7-2-16,4-2 0 15,8-6 6-15,0-4 2 16,4-5 2-16,8 5-4 0,1-5-2 16,8-1-5-16,3-3 0 15,3-1-7-15,1-3-34 16,2 3-61-16</inkml:trace>
          <inkml:trace contextRef="#ctx0" brushRef="#br0" timeOffset="13332.7068">7934 1510 111 0,'-4'-8'166'0,"0"3"-166"15,0 5 4-15,8 4 7 16,8 5 5-16,11 9 5 16,5 10 0-16,6 13 5 15,6 16 0-15,7 11-4 16,-5 11-6-16,1 9-7 16,-11 8-4-16,-6-3-2 15,-14 0 1-15,-8-7 1 16,-8-8 6-16,-8-11 4 15,-5-11 0-15,4-14 0 0,-3-7-3 16,4-10-4-16,-2-4-6 16,9-10-2-16,2-2-2 15,2-5-11-15,1-4-28 16,0 0-46-16,1 4-52 16</inkml:trace>
        </inkml:traceGroup>
      </inkml:traceGroup>
    </inkml:traceGroup>
    <inkml:traceGroup>
      <inkml:annotationXML>
        <emma:emma xmlns:emma="http://www.w3.org/2003/04/emma" version="1.0">
          <emma:interpretation id="{A7441EAD-5448-4976-99A0-56511B82F586}" emma:medium="tactile" emma:mode="ink">
            <msink:context xmlns:msink="http://schemas.microsoft.com/ink/2010/main" type="paragraph" rotatedBoundingBox="2499,5246 10305,5027 10331,5956 2525,61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2B8B080-0852-4221-B2E4-59E54A238453}" emma:medium="tactile" emma:mode="ink">
              <msink:context xmlns:msink="http://schemas.microsoft.com/ink/2010/main" type="line" rotatedBoundingBox="2499,5246 10305,5027 10331,5956 2525,6176"/>
            </emma:interpretation>
          </emma:emma>
        </inkml:annotationXML>
        <inkml:traceGroup>
          <inkml:annotationXML>
            <emma:emma xmlns:emma="http://www.w3.org/2003/04/emma" version="1.0">
              <emma:interpretation id="{9F789D75-217F-4B81-B02C-D7B42D9225C6}" emma:medium="tactile" emma:mode="ink">
                <msink:context xmlns:msink="http://schemas.microsoft.com/ink/2010/main" type="inkWord" rotatedBoundingBox="2499,5246 10305,5027 10331,5956 2525,6176"/>
              </emma:interpretation>
              <emma:one-of disjunction-type="recognition" id="oneOf4">
                <emma:interpretation id="interp20" emma:lang="pt-BR" emma:confidence="0">
                  <emma:literal>P(x&lt;137.o.999</emma:literal>
                </emma:interpretation>
                <emma:interpretation id="interp21" emma:lang="pt-BR" emma:confidence="0">
                  <emma:literal>P(x&lt;13.}.o.999</emma:literal>
                </emma:interpretation>
                <emma:interpretation id="interp22" emma:lang="pt-BR" emma:confidence="0">
                  <emma:literal>P(x&lt;13.}.Oi999</emma:literal>
                </emma:interpretation>
                <emma:interpretation id="interp23" emma:lang="pt-BR" emma:confidence="0">
                  <emma:literal>P(x&lt;13.}.0.999</emma:literal>
                </emma:interpretation>
                <emma:interpretation id="interp24" emma:lang="pt-BR" emma:confidence="0">
                  <emma:literal>P(x&lt;13.}.Oì999</emma:literal>
                </emma:interpretation>
              </emma:one-of>
            </emma:emma>
          </inkml:annotationXML>
          <inkml:trace contextRef="#ctx0" brushRef="#br0" timeOffset="17653.7032">4120 4113 240 0,'8'-7'11'0,"-8"0"18"15,0 3 7-15,-4 6-5 16,0 2 2-16,-8 8-6 15,-6 10 4-15,-2 4-7 0,-4 2-4 16,-3 7-5-16,7-6-4 16,-6 3-6-16,10-8 0 15,4-2-3-15,0-3 1 16,0-6-3-16,5-4-3 16,5-4 3-16,0-1 0 15,2-2 1-15,11 2 0 16,-3 1 1-16,4 4 0 15,12 0 0-15,2 3-2 16,2 2 1-16,7 1 0 16,2-1 1-16,4-1 2 15,-6 1-2-15,1-5 0 0,-2 0-1 16,-6 0 0 0,-1-4 0-16,-11 0-1 0,-4 0 0 15,-7-1-3 1,-1-4-3-16,1 4-8 0,-5-4-18 15,0 0-43-15,0 0-16 16,4 0-88-16</inkml:trace>
          <inkml:trace contextRef="#ctx0" brushRef="#br0" timeOffset="18067.0024">4684 4427 237 0,'5'-13'13'0,"-1"0"30"0,4 2-5 15,-4-7-6-15,4-3-6 16,-4 5-6-16,0-7 2 16,-4-2-4-16,0 2-9 15,-8-4-2-15,0 0-3 16,0 2-3-16,-5 5 3 15,7 7-3-15,-2 5-1 16,8 3-6-16,0 5-1 16,-3 8 7-16,6 1 0 15,1 2 1-15,4 10 2 16,3 2 0-16,5 7 4 0,0 2 1 16,0 3 3-1,7-5 2-15,-8 6-5 0,5-5-4 16,-1-1-2-16,-7-8-1 15,0-5 0-15,-4-3-1 16,0-5-1-16,-7-5-6 16,3-4-4-16,5-13-28 15,-1 3-42-15,0-3-67 16</inkml:trace>
          <inkml:trace contextRef="#ctx0" brushRef="#br0" timeOffset="18642.4109">5072 4104 289 0,'-8'-5'19'16,"4"-2"36"-16,0 3-26 15,8-1-7-15,0-3-16 16,4-1-2-16,8 3-3 16,-3-3-1-16,12 0 1 15,-1 0-1-15,7 3 0 16,-3 3-1-16,-2 7 0 16,-2 4-2-16,-4 7 3 0,-1 4 3 15,-11 3-3-15,-8 5 5 16,-4-2 4-16,-12 1-3 15,-7-7 2-15,-1 0-4 16,-6-7 4-16,6-4 0 16,8-3 1-16,1-5 0 15,11-1-9-15,4-3-4 16,8-1-4-16,11-3-8 16,9 1 4-16,6 0-3 15,2 3 6-15,3 6 5 16,-5 5 3-16,-6 7 1 15,-7 6 0-15,1 4 2 0,-14 3 2 16,-8 4 4-16,-12-2 0 16,-10-3 0-16,1-3 1 15,-7-4-1-15,2-5 0 16,-2-7-2-16,5 1 0 16,7-7-2-16,0-1-4 15,8 0-1-15,-1-1-9 16,8-2-17-16,1 3-23 15,10-5-24-15,2 1-102 16</inkml:trace>
          <inkml:trace contextRef="#ctx0" brushRef="#br0" timeOffset="19010.6648">5403 3758 80 0,'-6'-6'223'15,"12"6"-219"-15,2 6 10 16,8 12 8-16,5 9 14 16,12 10 1-16,-1 6 1 15,11 6-9-15,-1 5-7 16,1 2-7-16,0 3-8 15,0 1-3-15,-9-1-2 0,-10 3 0 16,-8 0-1-16,-12-5 0 16,-8 0 3-1,-12-5 0-15,-4-8 2 0,-1-5 4 16,0-10-3-16,5-4 0 16,3-11-4-16,5-5-3 15,2-5 0-15,6-4-11 16,4 0-11-16,-2-5-55 15,6-3-84-15</inkml:trace>
          <inkml:trace contextRef="#ctx0" brushRef="#br0" timeOffset="19282.8585">6187 4291 205 0,'-8'5'97'16,"4"-2"-52"-16,-6-2 0 16,10-2-11-16,10-2-11 15,-2 2-13-15,12 0-7 16,10-6-3-16,6 2-2 15,7-1-20-15,-5 0-24 0,-6 0-43 16,-12 5-53-16</inkml:trace>
          <inkml:trace contextRef="#ctx0" brushRef="#br0" timeOffset="19414.9572">6285 4351 134 0,'-24'26'77'15,"4"-2"-18"-15,16-3-7 16,12-8-3-16,8-8-13 15,15 3-22-15,1-7-11 16,6-2-3-16,2-7-27 16,3 1-72-16</inkml:trace>
          <inkml:trace contextRef="#ctx0" brushRef="#br0" timeOffset="16092.6706">1843 4309 179 0,'-23'-24'101'0,"7"-8"-84"0,4 3 13 15,8-1-11 1,12 3-2-16,12-1-8 0,7-1-2 16,5 2-1-16,10 4-2 15,-1 5-3-15,4 4-1 16,2 14-4-16,-8 10 1 16,-4 12 2-16,-8 8 0 15,-7 6 1-15,-12 9 7 16,-8-2-1-16,-8-4 7 15,-4-1 1-15,-4-7-1 16,-3-3-1-16,-1-6-4 16,1-4 1-16,4-8-5 15,7-1-4-15,0-8-2 0,8-2-13 16,0-3-18 0,8-2-31-16,0-3-24 0</inkml:trace>
          <inkml:trace contextRef="#ctx0" brushRef="#br0" timeOffset="15771.4416">1937 4226 212 0,'4'0'17'0,"0"0"-14"16,0 0 10-16,4 9 22 15,-1 8-2-15,5 4-7 16,0 5-2-16,-1 4 3 16,5 1-7-16,-1 4-6 15,5-3-1-15,-4 1-5 16,-1-5-1-16,-4-4-3 16,-3-3-2-16,0-3-2 0,-4-6-3 15,0 1-8-15,-4-5-8 16,-4-3-6-16,0-1-22 15,-4-4-39-15,-3-5-72 16</inkml:trace>
          <inkml:trace contextRef="#ctx0" brushRef="#br0" timeOffset="16481.9497">2725 3937 310 0,'-8'0'3'0,"0"-1"0"16,4-3 13-16,0 5-1 16,0 6 6-16,0 4 1 15,0 12-2-15,0 6 0 16,-4 7-1-16,4 8-4 16,-6 3-2-16,6 3-2 15,-8 5-3-15,4-3 0 16,0 3-3-16,4-2-1 15,4-4 0-15,4-5 2 16,8-2-3-16,0-1-1 16,6-6-1-16,2-7-1 15,0-1 0-15,-1-5-2 16,1-6-3-16,-4 2-7 16,0-7-11-16,-2-2-16 0,-2-5-26 15,-4-1-40-15</inkml:trace>
          <inkml:trace contextRef="#ctx0" brushRef="#br0" timeOffset="16783.0828">3149 4158 264 0,'4'3'3'0,"4"1"33"16,8 5-5-16,4 10 12 15,10 7-12-15,4 1-1 16,7 3-6-16,5-1-7 16,1 1-8-16,-3-2-5 15,2-4-2-15,-7 2-2 16,-11-6-2-16,-6-5-8 15,-6-5-14-15,-8-3-24 16,-8-3-35-16,4-2-55 16</inkml:trace>
          <inkml:trace contextRef="#ctx0" brushRef="#br0" timeOffset="17071.2853">3457 4084 238 0,'-4'-1'4'0,"4"-2"7"16,0 15 23-16,0 8 1 16,-4 7 2-16,-6 9-6 15,-2 8-1-15,-8 1-6 16,-6 0-8-16,5-3-7 15,-3-6-5-15,6-5-2 0,-2-4-2 16,8-7 0-16,4-5-6 16,0-7-13-16,4-4-14 15,8-1-24-15,4-6-36 16</inkml:trace>
          <inkml:trace contextRef="#ctx0" brushRef="#br0" timeOffset="20032.6095">7046 4409 237 0,'4'5'19'15,"4"-5"39"-15,2 0-18 16,10-4-11-16,4-1-7 16,6-5-4-16,-1-3-3 0,9-5-2 15,-9-2 5-15,0 0-2 16,-5-4-5-16,-1 6 2 15,-11-1-9-15,-8-3 0 16,-8 1-4-16,-12 0 0 16,-11-3-5-16,-5 1 3 15,-10 5-4-15,-5 1-1 16,-6 8 1-16,1 7-8 16,0 9 9-16,-6 10-3 15,7 2 6-15,5 7-5 16,17 1 1-16,11 8-3 15,18-2 2-15,18 5-3 0,15-4-41 16,13 1-58-16</inkml:trace>
          <inkml:trace contextRef="#ctx0" brushRef="#br0" timeOffset="20271.778">7501 4329 202 0,'8'22'44'0,"-4"-1"1"16,-4-1 10-16,8 6 3 16,1 1-27-16,1-1-19 15,-3-2-9-15,-3-7-3 0,0 0-6 16,-4-8-27-16,4-5-62 15</inkml:trace>
          <inkml:trace contextRef="#ctx0" brushRef="#br0" timeOffset="20885.2187">8199 4033 255 0,'-15'-17'9'0,"-5"0"28"15,0 3 1-15,-9 3-2 16,4 5-17-16,-10 2-4 16,-1 4-6-16,-2 0-5 15,-7 10 0-15,7 1-2 16,4 2 2-16,-1 4 1 15,11 1-4-15,4 0-1 16,7 1-2-16,9 3-2 16,13-1-3-16,7 0 2 15,12-3-4-15,7 0-3 16,7-4-5-16,-1-9 4 16,9 0-1-16,-8-10 1 15,1 0-4-15,-7-9 5 16,-6-4 3-16,-6 1 9 0,-11-5 2 15,-5 4 0-15,-2-2 5 16,-6 5 2-16,0-3 2 16,0 9-3-16,0 0-8 15,0 9 0-15,4 0 0 16,4 9 0-16,0 6 1 16,4 3 0-16,-1 8 1 15,8 4 3-15,-7 0 1 16,4 3 0-16,-7 1-4 15,-1-1 3-15,-4-3-2 0,-5-3-1 16,-10-3 2-16,-2-6-2 16,-11 3-1-16,-2-10-1 15,-6-2 0-15,-7-1 1 16,5-3 0-16,2-5 1 16,1 1-1-16,7-1 0 15,4-1-1-15,7-3-8 16,5 3-24-16,11 0-21 15,11-3-72-15</inkml:trace>
          <inkml:trace contextRef="#ctx0" brushRef="#br0" timeOffset="21515.6635">8761 3995 282 0,'-20'-10'12'16,"-9"1"28"-16,3 1-7 15,-4 4-16-15,6 4-13 16,-7 0-4-16,7 4 0 16,-4 4-2-16,2 1 0 15,2 4-3-15,-3 4 2 16,7 1 0-16,4 0 0 15,-1 2-3-15,9 1-2 16,8 0 7-16,4 4-2 0,10-5 1 16,5-3-1-16,1-3-2 15,11-2 0-15,-6-11 3 16,4-1 2-16,1-5 1 16,-1-7 0-16,3-6-1 15,-6-1 2-15,2-7-1 16,-1 1 1-16,-7-1-1 15,-4 3 1-15,-4 2 1 16,-7 2 3-16,0 6 2 16,-1 7-5-16,-4 2-3 15,0 8-2-15,0 5 2 0,0 3-1 16,4 6 1-16,0 5 0 16,4 1 0-16,0 2 1 15,6 4 3-15,3 0 0 16,-5-2 1-16,-4-2 3 15,0 0 2-15,-8-4 4 16,-8 0-2-16,-8-7 0 16,-7 5-6-16,-5-3-2 15,-10-3 0-15,-3-1 2 16,-1 0 5-16,4-4 1 16,1 0-1-16,7-5-11 15,10-2 0-15,7-2-7 16,8 4-6-16,2-4-16 15,11-4-22-15,13 2-99 0</inkml:trace>
          <inkml:trace contextRef="#ctx0" brushRef="#br0" timeOffset="22122.0946">9413 3960 154 0,'-9'-20'100'0,"-15"2"-68"15,-3 5-8-15,-8 5-10 16,-4 3-1-16,-2 6-4 0,4 3 1 16,-2 5 0-16,-2 4 3 15,12 4 1 1,-6 3 3-16,7 6-3 0,3 0-5 15,8 1-1-15,9 0-3 16,8 4 0-16,8-3 0 16,5-4-3-16,12-2-2 15,7-5-2-15,-1-8 0 16,8-9-7-16,4-4-6 16,-4-8 0-16,4-4 8 15,0-10 7-15,-5 0 0 16,-6 0 1-16,-1-4 1 0,-10 1 1 15,0 4 2 1,-9 7 1-16,-4 2-4 0,-4 10-2 16,0-1-10-16,0 7 6 15,-4 8 4-15,8 4 0 16,2 2 0-16,7 11 0 16,-1-2 1-16,4 1 0 15,2 2 1-15,-6-1-1 16,-4 1 2-16,-4 0 4 15,-8-2-2-15,-10 1 4 16,-8-4-2-16,-8 2-1 16,-6-5-2-16,-9 1 1 0,1-1-2 15,4-5 3 1,-3-1-2-16,7-3-4 16,3 0 0-16,12-5-5 0,1 0-9 15,5-4-23-15,7 4-42 16,0-4-83-16</inkml:trace>
        </inkml:traceGroup>
      </inkml:traceGroup>
    </inkml:traceGroup>
    <inkml:traceGroup>
      <inkml:annotationXML>
        <emma:emma xmlns:emma="http://www.w3.org/2003/04/emma" version="1.0">
          <emma:interpretation id="{D788591D-E8C0-4BD9-AD48-ECB91C10FA0C}" emma:medium="tactile" emma:mode="ink">
            <msink:context xmlns:msink="http://schemas.microsoft.com/ink/2010/main" type="paragraph" rotatedBoundingBox="2857,7195 5256,7622 5077,8629 2678,82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7B01051-61DC-4FE8-9838-18B44A75D45D}" emma:medium="tactile" emma:mode="ink">
              <msink:context xmlns:msink="http://schemas.microsoft.com/ink/2010/main" type="line" rotatedBoundingBox="2857,7195 5256,7622 5077,8629 2678,8202"/>
            </emma:interpretation>
          </emma:emma>
        </inkml:annotationXML>
        <inkml:traceGroup>
          <inkml:annotationXML>
            <emma:emma xmlns:emma="http://www.w3.org/2003/04/emma" version="1.0">
              <emma:interpretation id="{2213A5FA-C8AD-4F6F-B935-3475D162FA00}" emma:medium="tactile" emma:mode="ink">
                <msink:context xmlns:msink="http://schemas.microsoft.com/ink/2010/main" type="inkWord" rotatedBoundingBox="2857,7195 5256,7622 5077,8629 2678,8202"/>
              </emma:interpretation>
              <emma:one-of disjunction-type="recognition" id="oneOf5">
                <emma:interpretation id="interp25" emma:lang="pt-BR" emma:confidence="0">
                  <emma:literal>xá</emma:literal>
                </emma:interpretation>
                <emma:interpretation id="interp26" emma:lang="pt-BR" emma:confidence="0">
                  <emma:literal>xila</emma:literal>
                </emma:interpretation>
                <emma:interpretation id="interp27" emma:lang="pt-BR" emma:confidence="0">
                  <emma:literal>xiba</emma:literal>
                </emma:interpretation>
                <emma:interpretation id="interp28" emma:lang="pt-BR" emma:confidence="0">
                  <emma:literal>x-u</emma:literal>
                </emma:interpretation>
                <emma:interpretation id="interp29" emma:lang="pt-BR" emma:confidence="0">
                  <emma:literal>xetro</emma:literal>
                </emma:interpretation>
              </emma:one-of>
            </emma:emma>
          </inkml:annotationXML>
          <inkml:trace contextRef="#ctx0" brushRef="#br0" timeOffset="28812.52">2116 6058 103 0,'-8'-4'37'0,"4"-1"-18"16,0 2 14-16,0-1 1 15,4-1-5-15,0 5-5 16,0 0-1-16,0-4-2 16,0 4-2-16,0 0-3 15,0 4-3-15,0-8-1 16,0 8-4-16,0-4-4 16,0 3-1-16,4 6 7 15,0 6 5-15,8 6 0 16,4 3-3-16,7 13-2 0,-3 3-1 15,10-2-3 1,2 9 2-16,-1-1-1 0,1 0-1 16,2-2 0-16,-6 1 0 15,-1-7-1-15,-3-1 1 16,-8-5 1-16,-2-6-3 16,-2-1 1-16,-4-7-2 15,-4-4 0-15,4-5-2 16,-4-4-1-16,-4 1 2 15,0-3-2-15,-4-3 1 16,4 0-1-16,0 0-6 16,0-3-19-16,0-3-25 0,0-5-27 15,-4-5-36-15</inkml:trace>
          <inkml:trace contextRef="#ctx0" brushRef="#br0" timeOffset="29233.8181">2380 6087 203 0,'-9'-6'13'0,"3"1"31"16,2 5-8-16,0 0-6 15,0 1-14-15,0 3-4 0,-4 0-1 16,0 3 4-16,-4 9 3 16,2 3-2-16,-6 9 1 15,-4 5-6-15,4 10 0 16,-7 2-2-16,3 5-5 16,0 4-1-16,-2-8 1 15,2-2-1-15,8-6 1 16,-3-5 0-16,3-7-2 15,4-8 1-15,4-6-2 16,4-4 4-16,-4-3-3 16,4-5 1-16,4 5-1 15,-4-5 0-15,0 0-2 0,0 0-2 16,0 0-12-16,0 0-21 16,4 0-21-16,0-5-25 15,8-2-77-15</inkml:trace>
          <inkml:trace contextRef="#ctx0" brushRef="#br0" timeOffset="31916.7288">2798 6381 110 0,'-14'4'15'0,"6"-4"5"0,4 4 8 15,0-8 0 1,4 4-4-16,0 0-6 0,0 0-4 16,0 0-3-16,0 0-1 15,0 0 2-15,0 0-1 16,0 0 1-16,-4 0 0 16,4 0-3-16,0 0-3 15,0 0-2-15,-4 0 0 16,4 0-1-16,0 0 1 15,4 0-1-15,0 4 5 16,4 0 5-16,10-3 1 16,10-1-3-16,11 0 2 0,15-4-2 15,5-5 2 1,3 0-7-16,0 0-2 0,-7 0 0 16,-11 2-3-16,-14 2 1 15,-10 2-2-15,-8 2 0 16,-5 1-1-16,-3 0 1 15,-8 1 0-15,-3 3-7 16,3 0-27-16,-4 1-37 16,4 3-79-16</inkml:trace>
          <inkml:trace contextRef="#ctx0" brushRef="#br0" timeOffset="34885.8401">3516 7082 90 0,'0'0'33'0,"0"4"0"16,0-4-5-16,0 0 0 15,0 0-4-15,0 1-1 16,0-2 2-16,0 1 0 16,0-4-1-16,0 4 0 15,4 0-1-15,-4-4-5 16,4-1 1-16,0-3 2 16,4-10-8-16,4-3-5 15,2-9-5-15,2 1-1 0,0-14-2 16,0-2 0-1,-7-12-2-15,5 1-1 0,-10-6 1 16,0-1-3-16,-8-1 3 16,-4 1 2-16,-3 1 0 15,-1 0-1-15,0 2 0 16,-4 6 1-16,4 2 0 16,2 10 0-16,6 7 0 15,0 10 0-15,4 2 1 16,0 9-1-16,4 1 0 15,0 5 0-15,-4 2-3 16,0 3-8-16,1 3 2 16,-2 3 2-16,1-3 7 15,-4 9 3-15,4 1-1 0,-4 4-2 16,4 8 2 0,-4 9-1-16,8 6 1 0,0 9-2 15,6 7 2-15,2 1 0 16,4 2-1-16,4-2 0 15,3 1-1-15,1-8 1 16,-3 1 0-16,4-6 0 16,-5-1 0-16,-1-10 0 15,1-6 1-15,-5-2 2 16,1-12 2-16,3-7-3 16,1-8-3-16,1-7-4 15,12-12-6-15,-5-2-5 16,3-9 1-16,-2-2 5 0,-4 3 6 15,-9 0-2 1,-8 3 5-16,-4 2 0 0,-8 2 0 16,0 3 3-16,-4 7 0 15,0 2-1-15,0 10-2 16,8 4-5-16,0 4 5 16,4 10 2-16,8 7 1 15,4 5-2-15,7 5 1 16,-3-3-1-16,1 7 4 15,4-2-1-15,-5-2 2 16,-1-2 0-16,-3-4 1 16,0-3 3-16,-4-5 3 0,6-8 2 15,2-9-2 1,8-9-13-16,7-8 0 0,-1-9-3 16,6-1-1-16,-9-3-3 15,-3 2-7-15,-11 10-11 16,-4 2-15-16,-5 7-53 15,-4 5-38-15</inkml:trace>
        </inkml:traceGroup>
      </inkml:traceGroup>
    </inkml:traceGroup>
    <inkml:traceGroup>
      <inkml:annotationXML>
        <emma:emma xmlns:emma="http://www.w3.org/2003/04/emma" version="1.0">
          <emma:interpretation id="{F4149E80-CE33-422A-8D2D-2D3B66BC3896}" emma:medium="tactile" emma:mode="ink">
            <msink:context xmlns:msink="http://schemas.microsoft.com/ink/2010/main" type="paragraph" rotatedBoundingBox="2563,8639 12269,7176 12459,8441 2753,99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97F9CF2-4422-4131-844C-9D920F45FB46}" emma:medium="tactile" emma:mode="ink">
              <msink:context xmlns:msink="http://schemas.microsoft.com/ink/2010/main" type="line" rotatedBoundingBox="2563,8639 12269,7176 12459,8441 2753,9904"/>
            </emma:interpretation>
          </emma:emma>
        </inkml:annotationXML>
        <inkml:traceGroup>
          <inkml:annotationXML>
            <emma:emma xmlns:emma="http://www.w3.org/2003/04/emma" version="1.0">
              <emma:interpretation id="{E4BAA39E-9937-40B5-961D-8AD4B8DB3073}" emma:medium="tactile" emma:mode="ink">
                <msink:context xmlns:msink="http://schemas.microsoft.com/ink/2010/main" type="inkWord" rotatedBoundingBox="2563,8639 7715,7863 7905,9127 2753,9904"/>
              </emma:interpretation>
              <emma:one-of disjunction-type="recognition" id="oneOf6">
                <emma:interpretation id="interp30" emma:lang="pt-BR" emma:confidence="0">
                  <emma:literal>Tez</emma:literal>
                </emma:interpretation>
                <emma:interpretation id="interp31" emma:lang="pt-BR" emma:confidence="0">
                  <emma:literal>Toe z</emma:literal>
                </emma:interpretation>
                <emma:interpretation id="interp32" emma:lang="pt-BR" emma:confidence="0">
                  <emma:literal>are z</emma:literal>
                </emma:interpretation>
                <emma:interpretation id="interp33" emma:lang="pt-BR" emma:confidence="0">
                  <emma:literal>jaz</emma:literal>
                </emma:interpretation>
                <emma:interpretation id="interp34" emma:lang="pt-BR" emma:confidence="0">
                  <emma:literal>a: z</emma:literal>
                </emma:interpretation>
              </emma:one-of>
            </emma:emma>
          </inkml:annotationXML>
          <inkml:trace contextRef="#ctx0" brushRef="#br0" timeOffset="38808.6309">5255 7082 123 0,'-8'0'21'0,"4"0"4"15,0 4 0-15,4-4-7 16,0 0-2-16,0 0-3 15,0 1 0-15,0-1 0 16,0 1-1-16,0-1 0 16,-4 3-1-16,4-3 0 15,0 0-1-15,0 0 0 16,0 0 0-16,8 4 5 16,4-4-4-16,5 0-4 15,9 0-4-15,6 0 0 0,2-4 2 16,-1 4-3-1,1 4-1-15,-9-4-1 0,0-4 0 16,-5 4-3 0,-7-3-7-16,1 2-14 0,-2 0-37 15,-8-3-58-15</inkml:trace>
          <inkml:trace contextRef="#ctx0" brushRef="#br0" timeOffset="39068.8165">5326 7265 199 0,'-4'7'23'15,"0"-3"-22"-15,0-2 20 16,12-2 3-16,0 0 11 15,6 0-10-15,2-2-5 16,8 0-7-16,3 0-9 16,1-1-4-16,-2 1-10 15,-2 2-25-15,-4-4-46 16</inkml:trace>
          <inkml:trace contextRef="#ctx0" brushRef="#br0" timeOffset="36094.7016">1905 7460 165 0,'-11'3'11'15,"0"-3"7"-15,7 0 18 0,0 0-12 16,4-3-9-16,4 2-3 16,-4 1-4-16,8 0 1 15,-4-4-1-15,6 4 1 16,2-1 0-16,8-3 2 16,4 0 0-16,7 0-2 15,7 2 0-15,11-7-2 16,12 4 0-16,4-3-1 15,6-2 1-15,15 3 1 16,3-2 0-16,10 4 3 16,2-7-5-16,12 2 2 15,8-3-2-15,-1-2 1 0,5-2 0 16,4 0 1 0,-4-1-1-16,-1 0-3 0,-13 5-3 15,-7 2-1-15,-15 2 0 16,-15 5 0-16,-11 3 0 15,-13 1 0-15,-14 1 1 16,-5-1-1-16,-7 4 1 16,-6 0-1-16,2-4 0 15,-4-4 0-15,-1 4-3 16,1-4-12-16,-4-1-20 16,-8 1-24-16,0 0-55 15</inkml:trace>
          <inkml:trace contextRef="#ctx0" brushRef="#br0" timeOffset="36978.3282">3360 7766 164 0,'0'6'9'0,"4"0"21"15,0 6-1-15,4 2 5 16,7-2-10-16,-3 9-7 15,4 1 1-15,-4 2-2 0,6 6-7 16,-6-3 1-16,0 7-2 16,0-2-1-16,-4 3 0 15,-3-2-1-15,5-1 2 16,-10 0-4-16,0-1 1 16,0-6 2-16,0 1-4 15,-4-9 1-15,-3 3 0 16,-1-7 2-16,0-4-2 15,0 0-2-15,-8-1-1 16,-1-5-2-16,-4-3 1 16,-3-3-3-16,-3-5-2 15,-1-1 1-15,-2-7 3 0,2-2-1 16,-3-5 2-16,3-1 0 16,2-5 0-16,2 3 2 15,4-5-2-15,1 3 1 16,7-2-1-16,4 0 1 15,4 6-1-15,4 2 0 16,4 0 1-16,4 6 0 16,8-2 0-16,7-3 2 15,5 1 0-15,2-2 2 16,10 0 0-16,3 0 1 16,-5 2 0-16,0 6-2 15,-1 3 1-15,-3 7-2 16,-6 1 1-16,-1 6 0 15,-3 6 0-15,-4-6 1 16,2 6 1-16,-2-6 4 0,0-3-4 16,3 0-2-16,1-3-3 15,-8-3-1-15,2 0 0 16,-2 1-5-16,-8-2-13 16,0 7-29-16,0 0-45 15,-3 3-89-15</inkml:trace>
          <inkml:trace contextRef="#ctx0" brushRef="#br0" timeOffset="40205.6326">6413 6597 200 0,'-10'0'5'15,"2"0"24"-15,7 0-5 16,1 0-2-16,0 0-10 15,5 0-7-15,3-3 1 16,10 1-2-16,-2-5 3 16,9 1 4-16,8-5 0 15,2 2 6-15,4-4-6 16,4 4 2-16,3-2-1 16,-4-1-4-16,3 6-6 15,-11 3-2-15,-10 6-1 16,-1 6 1-16,-11 5 0 15,-8 9 4-15,-4 4 2 16,-8 10-4-16,-4 1 4 0,-5 1-2 16,-1 4 1-1,-6-6-2-15,-2-2 2 0,2-1 1 16,-3-3 0-16,3-2 0 16,5-4 0-16,0 1 0 15,7-3-2-15,0-5 0 16,4 3-1-16,4-7 0 15,4-1-1-15,4-2-1 16,-4-1 1-16,4-6-1 16,0 0 4-16,4-3 0 15,0-1 3-15,4 0-3 0,10-1-1 16,6-3-2-16,7 0 0 16,5-5 0-16,2 2-1 15,5 0 2-15,-5 0-3 16,-6 3 1-16,-1 0 0 15,-7-1-2-15,-10 5 1 16,-2-4-1-16,-8 4-3 16,-4 0-5-16,-4 0-9 15,0 0-20-15,0 0-20 16,-4 0-30-16,4 0-35 16</inkml:trace>
          <inkml:trace contextRef="#ctx0" brushRef="#br0" timeOffset="40632.9285">6511 6857 220 0,'-8'0'10'0,"0"-3"39"16,4 2-17-16,4 1-3 15,4 0-8-15,8 0-2 16,5-1 0-16,12-2 2 15,10-2-1-15,6 4 1 16,10-2-2-16,3-6-4 16,1 0-6-16,-1 2-6 15,-5 2 0-15,-6-1-3 16,-15 4 0-16,-10 2-1 16,-10 2-5-16,-4-2-3 15,-4 2-5-15,-8 2-16 16,4 1-28-16,0-1-40 0,0-1-124 15</inkml:trace>
        </inkml:traceGroup>
        <inkml:traceGroup>
          <inkml:annotationXML>
            <emma:emma xmlns:emma="http://www.w3.org/2003/04/emma" version="1.0">
              <emma:interpretation id="{399094E2-C2FF-4DAA-B267-65431782E68E}" emma:medium="tactile" emma:mode="ink">
                <msink:context xmlns:msink="http://schemas.microsoft.com/ink/2010/main" type="inkWord" rotatedBoundingBox="8647,7792 12279,7244 12444,8336 8812,8883"/>
              </emma:interpretation>
              <emma:one-of disjunction-type="recognition" id="oneOf7">
                <emma:interpretation id="interp35" emma:lang="pt-BR" emma:confidence="0">
                  <emma:literal>rancora)</emma:literal>
                </emma:interpretation>
                <emma:interpretation id="interp36" emma:lang="pt-BR" emma:confidence="0">
                  <emma:literal>~ no.1)</emma:literal>
                </emma:interpretation>
                <emma:interpretation id="interp37" emma:lang="pt-BR" emma:confidence="0">
                  <emma:literal>~ No.1)</emma:literal>
                </emma:interpretation>
                <emma:interpretation id="interp38" emma:lang="pt-BR" emma:confidence="0">
                  <emma:literal>ronhosa)</emma:literal>
                </emma:interpretation>
                <emma:interpretation id="interp39" emma:lang="pt-BR" emma:confidence="0">
                  <emma:literal>~ N/0,1)</emma:literal>
                </emma:interpretation>
              </emma:one-of>
            </emma:emma>
          </inkml:annotationXML>
          <inkml:trace contextRef="#ctx0" brushRef="#br0" timeOffset="44024.4114">8043 7051 202 0,'-8'-7'12'0,"-4"1"30"15,12-1 2-15,0-2-10 16,0 4-7-16,4-3-1 15,0 3-2-15,-4-3-2 16,4 3-6-16,-4-3-3 0,-4 3-1 16,4-5-6-16,-4 0-5 15,4-2 1-15,0-5-2 16,4-1-1-16,0-3 1 16,4-2-4-16,5 4 1 15,5-1-1-15,-2 2 1 16,4 9 1-16,-4 1 0 15,2 3 0-15,2 6-1 16,-4 3 2-16,7 4-2 16,1 4 1-16,2 6 1 15,2 0 1-15,3 3 0 16,-4 2 0-16,-1-3 0 0,7-4 1 16,-9-3 1-16,2-4 3 15,0-5 3-15,-1-5-2 16,0-11-2-16,4-1-3 15,1 0 0-15,-1-4 0 16,3-1 0-16,-15 3 0 16,0 1 2-16,-5-3 3 15,-8 4-1-15,-8 1 1 16,0-5-5-16,-12 0 1 16,-2-3-2-16,-2 3 2 15,0-1-2-15,1 3-1 16,7 4 1-16,8 4-13 15,4 2-26-15,4 3-33 0,10 4-54 16</inkml:trace>
          <inkml:trace contextRef="#ctx0" brushRef="#br0" timeOffset="44622.8363">8979 6724 140 0,'0'9'7'15,"4"9"25"-15,0-2 5 0,8 1-5 16,-8 3-11 0,0-2-1-16,-3-5-3 0,3 0 4 15,-5-4 3-15,1-5 7 16,1-4-1-16,-2 0-4 15,-6-7-20-15,2 1-3 16,-3-7-3-16,0 0 0 16,-4-5 0-16,-2-2 1 15,1-6-2-15,1 1-2 16,0-4-5-16,0-1-5 16,-1 3 5-16,8 7-2 15,1 3-7-15,8 8 7 16,4 5 8-16,10 4 1 15,2 13 1-15,15 4 1 16,5 1-1-16,7 11 0 0,11 0 1 16,-4-2 1-16,4-1 2 15,1-3 1-15,-5-5 7 16,-7-9-4-16,-10-2 10 16,-4-7 7-16,-13-7 5 15,-1-6-17-15,-7-1-6 16,-4-9-1-16,-4-3-2 15,0-5-2-15,-4-3-2 16,-4-2 0-16,-8 1-2 16,0-5 2-16,-3 3 0 0,-1-5 1 15,0 7 0 1,4 6 0-16,-1 7-1 0,8 5-1 16,2 10-9-16,3 7-22 15,3 2-12-15,5 3-32 16,6 4-88-16</inkml:trace>
          <inkml:trace contextRef="#ctx0" brushRef="#br0" timeOffset="44907.039">9896 6197 261 0,'-8'-2'27'16,"-4"2"-23"-16,4 11 26 0,0 10 12 15,0 10-3-15,-2 14-11 16,5 8-4-16,2 8-4 16,2 5-7-16,5 0-8 15,1 0-3-15,9-2-1 16,-2-10-1-16,4-7-4 15,1-8-19-15,4-6-41 16,3-15-37-16</inkml:trace>
          <inkml:trace contextRef="#ctx0" brushRef="#br0" timeOffset="45274.2994">10164 6713 227 0,'-8'13'10'0,"4"-1"14"16,0 1 11-16,8-2 1 15,4 3-2-15,8 2-18 16,1-4-4-16,8-6-6 16,7-6-3-16,3-6-3 15,2-9 0-15,0-7 1 16,-2-3-1-16,-6-9 2 0,-4 0-1 15,-9 1 4 1,-8-2 4-16,-12 1-7 0,-12-1 0 16,-9 2-1-1,-4-1-1-15,-10 4 1 0,-6 10 4 16,4 11-4-16,-2 9 0 16,-2 9-1-16,8 11-1 15,3 5-1-15,4 5-2 16,10 2-2-16,15 0-7 15,5 6-18-15,8-3-44 16,15 1-108-16</inkml:trace>
          <inkml:trace contextRef="#ctx0" brushRef="#br0" timeOffset="45481.4485">10648 6623 218 0,'9'19'6'16,"2"1"24"-16,3 6 18 15,-2 3-14-15,4 6-19 16,-4-3-11-16,-3-3-4 16,1-2-2-16,-6-10-14 15,-4-4-57-15</inkml:trace>
          <inkml:trace contextRef="#ctx0" brushRef="#br0" timeOffset="45876.7289">11049 6771 170 0,'-8'9'69'16,"4"3"-3"-16,4-7-17 16,16-5-15-16,12 0-18 15,10-5-16-15,9-7-10 16,3-1-37-16,2-3-47 0</inkml:trace>
          <inkml:trace contextRef="#ctx0" brushRef="#br0" timeOffset="45747.6401">10987 6440 290 0,'0'-29'22'0,"0"3"16"16,0 10-3-16,0 7-13 16,4 5-9-16,0 13 2 15,8 6-3-15,-3 7-2 0,7 5-7 16,5 5-3-16,-1 2 0 16,0-1-7-16,-2-2-20 15,0 4-40-15,-6-6-40 16,-6-2-86-16</inkml:trace>
          <inkml:trace contextRef="#ctx0" brushRef="#br0" timeOffset="46173.94">11295 5906 294 0,'4'-11'6'0,"8"5"17"16,10 10 10-16,10 13 7 0,7 17-13 15,2 12-7 1,6 13-4-16,-2 14-8 0,-7 11-4 16,-9-1 0-16,1 0-4 15,-14 3 0-15,-8-9 1 16,-8-6 0-16,-4-3 0 15,-8-9 0-15,0-3-1 16,-7-5-5-16,3-10-22 16,0 3-61-16,-5-1-114 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1:41.0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3CA1D55-7B23-4F6E-B664-7673C5C085C8}" emma:medium="tactile" emma:mode="ink">
          <msink:context xmlns:msink="http://schemas.microsoft.com/ink/2010/main" type="inkDrawing" rotatedBoundingBox="16030,4711 16277,9099 16134,9107 15887,4719" semanticType="callout" shapeName="Other"/>
        </emma:interpretation>
      </emma:emma>
    </inkml:annotationXML>
    <inkml:trace contextRef="#ctx0" brushRef="#br0">27 15 176 0,'-9'-4'10'0,"1"-1"16"16,4 3-11-16,-2 0-2 15,5 2 3-15,1 0-8 16,0-2-1-16,0 6 3 16,1-2-5-16,5 1 3 15,-2 2 7-15,-4-1-5 16,4 1-3-16,-4 4 4 15,0 0-2-15,0 9-3 16,0 1 1-16,4 12 0 16,-4 7 0-16,4 11-1 0,0 7 0 15,0 13-3-15,4 4 3 16,4 3 0-16,2 2 1 16,2-1 0-16,-3 0-1 15,3 3 0-15,-4 1-4 16,2 6 1-16,-10 5-3 15,0 9 0-15,-4 6 1 16,1 7-1-16,-1 1 2 16,4-3-1-16,-1 1 3 15,2-6-2-15,-1 0 4 16,3-2-3-16,2 0 1 16,4-3-3-16,3 1 2 15,5 3-3-15,5 5 0 16,-9 12 0-16,-2 13-1 15,-12 12-1-15,-6 9-3 0,-8 9 2 16,2-7 3-16,-7-13 0 16,5-13 1-16,3-19 3 15,1-16 0-15,3-19 4 16,3-9 7-16,1-12-1 16,1-7-1-16,3-5-8 15,-1-3-1-15,-2-11-4 16,3-2-2-16,-1-7-9 15,1-10-28-15,3-4-57 16,5-6-160-16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1:48.00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0AF0232-4791-45D8-8458-0897F6CB9E0D}" emma:medium="tactile" emma:mode="ink">
          <msink:context xmlns:msink="http://schemas.microsoft.com/ink/2010/main" type="writingRegion" rotatedBoundingBox="10504,4969 26138,5262 25989,13220 10354,12926"/>
        </emma:interpretation>
      </emma:emma>
    </inkml:annotationXML>
    <inkml:traceGroup>
      <inkml:annotationXML>
        <emma:emma xmlns:emma="http://www.w3.org/2003/04/emma" version="1.0">
          <emma:interpretation id="{3690D726-5F0B-4D87-AD1D-99DC178BD33E}" emma:medium="tactile" emma:mode="ink">
            <msink:context xmlns:msink="http://schemas.microsoft.com/ink/2010/main" type="paragraph" rotatedBoundingBox="16592,5184 24805,5127 24813,6242 16600,62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CDCB1FA-08E4-4344-9777-2A4C82F330F2}" emma:medium="tactile" emma:mode="ink">
              <msink:context xmlns:msink="http://schemas.microsoft.com/ink/2010/main" type="line" rotatedBoundingBox="16592,5184 24805,5127 24813,6242 16600,6298"/>
            </emma:interpretation>
          </emma:emma>
        </inkml:annotationXML>
        <inkml:traceGroup>
          <inkml:annotationXML>
            <emma:emma xmlns:emma="http://www.w3.org/2003/04/emma" version="1.0">
              <emma:interpretation id="{3F802CFE-A5F7-4072-885B-A1522FB7334A}" emma:medium="tactile" emma:mode="ink">
                <msink:context xmlns:msink="http://schemas.microsoft.com/ink/2010/main" type="inkWord" rotatedBoundingBox="16592,5184 21588,5149 21595,6264 16600,6298"/>
              </emma:interpretation>
              <emma:one-of disjunction-type="recognition" id="oneOf0">
                <emma:interpretation id="interp0" emma:lang="pt-BR" emma:confidence="0">
                  <emma:literal>Plzen....</emma:literal>
                </emma:interpretation>
                <emma:interpretation id="interp1" emma:lang="pt-BR" emma:confidence="0">
                  <emma:literal>Plzen.</emma:literal>
                </emma:interpretation>
                <emma:interpretation id="interp2" emma:lang="pt-BR" emma:confidence="0">
                  <emma:literal>P/zas.7.</emma:literal>
                </emma:interpretation>
                <emma:interpretation id="interp3" emma:lang="pt-BR" emma:confidence="0">
                  <emma:literal>Plzen...</emma:literal>
                </emma:interpretation>
                <emma:interpretation id="interp4" emma:lang="pt-BR" emma:confidence="0">
                  <emma:literal>Piza):</emma:literal>
                </emma:interpretation>
              </emma:one-of>
            </emma:emma>
          </inkml:annotationXML>
          <inkml:trace contextRef="#ctx0" brushRef="#br0">29 263 245 0,'-17'-33'13'0,"8"0"-7"16,5-2 16-16,13 5-7 0,16 2-1 15,11 1-2-15,19 1 0 16,15 4 0-16,11 3-8 16,-2 10-3-16,-5 9-1 15,-10 12 0-15,-11 9-1 16,-14 13 1-16,-12 2 1 15,-8 9 4-15,-11 3 2 16,-8-6 3-16,-12 0 3 16,-7-3 0-16,-3-7-1 15,-5-6-2-15,2-5-3 16,1-3-4-16,3-4-3 16,8-5-3-16,5 0-2 15,1-7-6-15,7 5-6 16,4-6-19-16,8-2-39 0</inkml:trace>
          <inkml:trace contextRef="#ctx0" brushRef="#br0" timeOffset="-361.2587">300 221 232 0,'12'0'17'16,"-4"-4"-12"-16,-2 4-2 15,2 7 19-15,-4 3 8 16,4 4 0-16,0 8-5 15,1 6 0-15,2 3 0 16,-1 6-6-16,2 2-4 16,-3 1-2-16,2 1-1 15,1 0-6-15,3-3-1 16,-3 0-3-16,-7-6 0 16,6-5-2-16,-6-5-1 15,-1-5 0-15,-1-5-11 0,-3-5-10 16,-3-3-23-1,-1-4-32-15,-4-6-80 0</inkml:trace>
          <inkml:trace contextRef="#ctx0" brushRef="#br0" timeOffset="373.2661">1102-49 303 0,'-4'4'5'15,"-3"4"-4"-15,-1 1 23 16,4 9 16-16,0 10-11 16,-2 10-7-16,-2 7-6 15,-2 8-3-15,2 8-3 16,-5 1-4-16,1 0-1 15,3 4-1-15,1-7 2 16,4 4-2-16,4-12 0 16,4 0 1-16,4-4-2 15,1-5 0-15,8-7 0 16,-1-4-2-16,-2-8-1 16,-2-6-1-16,-2-7-5 15,1-2-10-15,-3-7-25 16,1-2-38-16,3-7-66 15</inkml:trace>
          <inkml:trace contextRef="#ctx0" brushRef="#br0" timeOffset="1082.7705">1231 560 290 0,'-8'-4'30'15,"4"2"-15"-15,16-5 5 16,13 1 5-16,17 3-1 15,9-2-3-15,6-1 1 16,6-6-3-16,-1 5-13 16,-4-4-5-16,-3-2-1 15,-9 2-13-15,-10 2-27 16,-9 3-44-16,-7-3-101 16</inkml:trace>
          <inkml:trace contextRef="#ctx0" brushRef="#br0" timeOffset="823.5861">1298 281 274 0,'4'-13'0'0,"4"1"10"15,7 7 4-15,8-2 4 16,-2 5-8-16,8-1-4 16,-1 7-1-16,3 1-1 15,-6 3 2-15,-1 6-4 16,-2 1-1-16,-3 2 4 15,-10 2 2-15,-5 4-2 16,-8 3 0-16,-5 5 4 16,-11-1-3-16,-3 3 5 15,-5 2 0-15,5-2-3 16,-7-2 0-16,9-3-2 16,2 2-4-16,12-9 2 0,0-2-3 15,7-4 4 1,3-2-2-16,4-1 1 0,3-7 2 15,7 2 1-15,0-5-5 16,13-4-2-16,-1-5-6 16,8-1-10-16,0-2-16 15,0-2-17-15,-5 1-15 16,-4-2-51-16</inkml:trace>
          <inkml:trace contextRef="#ctx0" brushRef="#br0" timeOffset="2639.5324">2342 206 164 0,'0'-6'32'0,"0"-2"-5"16,4 8 8-16,-4 0-1 16,0 0-5-16,0 0-11 15,0 0 2-15,-4 0 0 16,4 0-1-16,0 0-1 16,0 0-4-16,-6 0-3 0,5 5-7 15,-2-2 0 1,-1 3 2-16,-4 3 1 0,-4 6 0 15,-5 9-3-15,-8 3-1 16,-4 4-1-16,-6 1 0 16,3 2-2-16,2-2 3 15,2-2-2-15,1-6 1 16,9-4-2-16,4-5 1 16,6-8 1-16,2-3 0 15,6-4 3-15,0 0-1 16,1-2-1-16,4 0-1 15,-1-2 0-15,-4 4-2 16,0 0-1-16,0 0-2 16,4 0 3-16,0 4 1 0,4 0 0 15,4 1 0-15,4 3-1 16,3 1 1-16,-2 0-1 16,6 4 1-16,0 6-1 15,4-1 2-15,4 8-2 16,-7-1 1-16,-3 3 1 15,0-1 0-15,-5-2 2 16,-4-3-2-16,-3 0 5 16,1-9-3-16,-6-3 2 15,0-5-3-15,-4-1 1 16,1-4-2-16,2 0 1 16,-3-3-2-16,0 3 0 15,0-1-1-15,0 1-4 0,0 0-8 16,4 0-14-1,0 0-49-15,3 0-60 0</inkml:trace>
          <inkml:trace contextRef="#ctx0" brushRef="#br0" timeOffset="4243.7842">3161 320 205 0,'-6'-4'16'16,"1"0"17"-16,1 3-1 15,1-3-1-15,2 0-12 16,1 3-4-16,-3-6-1 15,-1 2-1-15,0 0 1 16,0-3 0-16,-1 3 2 16,1-2 0-16,-6-2-2 0,6 0-5 15,0 0 1-15,4-3-7 16,-1 3 0-16,2-2-3 16,3-3 0-16,6 2-1 15,-2-1 0-15,1-1 1 16,7-1-1-16,4 1 1 15,6 3 0-15,2 2 0 16,3 1 0-16,-3 3-1 16,-6 5-7-16,-3 0 1 15,-6 9 3-15,-2 1 4 16,-4 4 0-16,-3 7 0 16,-4 1 4-16,0 2-3 15,-4 0 1-15,4-1 0 16,-10-5 1-16,6 3-1 0,-1 5 4 15,-2-4-2-15,-5 2 0 16,-1 2 0-16,-4 0 0 16,-3 1-2-16,0-4-2 15,0 2 2-15,0-2-2 16,1-3 0-16,6-2-3 16,-4-1-1-16,8-2-6 15,2-1-9-15,7 0-45 16,3-7-57-16</inkml:trace>
          <inkml:trace contextRef="#ctx0" brushRef="#br0" timeOffset="4541.9947">3231 779 217 0,'-6'6'38'15,"5"-7"-26"-15,-2-4 22 16,6 5 7-16,-2 0-4 16,5-4-22-16,-2 1-11 15,4-6 0-15,0 3-3 16,1-3 0-16,-1-3 1 16,-2 3 1-16,-2 6 4 15,-2-1-3-15,-2 4-4 16,-2 2-1-16,2-2-6 0,0 2 0 15,-2 1 4-15,2-3-12 16,2 8-30-16,6-4-68 16</inkml:trace>
          <inkml:trace contextRef="#ctx0" brushRef="#br0" timeOffset="5101.3953">3931-53 282 0,'-12'-9'16'0,"4"0"32"16,7 8-22-1,1 1-14-15,4 1-5 0,5 8 5 16,7 7 3-16,9 5 0 16,4 9-1-16,9 8-4 15,0 10 1-15,-9 6-3 16,2 10 3-16,-5 4-5 16,-8 13 0-16,-5 1 0 15,-13 1 1-15,-4-3 0 16,-11-7 1-16,-3 0 2 15,1-7-2-15,-2-9 0 16,0-11-2-16,2-4-2 0,5-14-1 16,1-5-1-1,4-5-2-15,3-9-1 0,4-5-4 16,0-4-7-16,1 0-13 16,2-1-45-16,6-4-75 15</inkml:trace>
          <inkml:trace contextRef="#ctx0" brushRef="#br0" timeOffset="5584.7405">4738 523 231 0,'0'0'9'15,"4"-4"27"-15,7 4-5 16,5 0-6-16,10 0-10 16,2-4-13-16,6 3-2 15,5-7-5-15,-7 3-19 16,-1-1-33-16,-4 1-57 16</inkml:trace>
          <inkml:trace contextRef="#ctx0" brushRef="#br0" timeOffset="5755.8588">4833 638 131 0,'-6'12'74'0,"3"-6"-22"0,7-1 4 16,9-4-24-16,7-1-15 16,5-3-17-16,9-4-1 15,4 2-23-15,2-4-54 16</inkml:trace>
        </inkml:traceGroup>
        <inkml:traceGroup>
          <inkml:annotationXML>
            <emma:emma xmlns:emma="http://www.w3.org/2003/04/emma" version="1.0">
              <emma:interpretation id="{734DF1C9-7F59-48AE-9311-962AF03AF942}" emma:medium="tactile" emma:mode="ink">
                <msink:context xmlns:msink="http://schemas.microsoft.com/ink/2010/main" type="inkWord" rotatedBoundingBox="22308,5385 24807,5368 24811,5917 22312,5934"/>
              </emma:interpretation>
              <emma:one-of disjunction-type="recognition" id="oneOf1">
                <emma:interpretation id="interp5" emma:lang="pt-BR" emma:confidence="0">
                  <emma:literal>0,999</emma:literal>
                </emma:interpretation>
                <emma:interpretation id="interp6" emma:lang="pt-BR" emma:confidence="0">
                  <emma:literal>9,999</emma:literal>
                </emma:interpretation>
                <emma:interpretation id="interp7" emma:lang="pt-BR" emma:confidence="0">
                  <emma:literal>0999</emma:literal>
                </emma:interpretation>
                <emma:interpretation id="interp8" emma:lang="pt-BR" emma:confidence="0">
                  <emma:literal>0,99</emma:literal>
                </emma:interpretation>
                <emma:interpretation id="interp9" emma:lang="pt-BR" emma:confidence="0">
                  <emma:literal>8,999</emma:literal>
                </emma:interpretation>
              </emma:one-of>
            </emma:emma>
          </inkml:annotationXML>
          <inkml:trace contextRef="#ctx0" brushRef="#br0" timeOffset="6914.6898">5771 499 137 0,'4'7'27'15,"-1"1"7"-15,4 1 11 16,-6 1-5-16,7 3-1 15,3 0-8-15,1 1-4 16,0-4-4-16,3 2 2 16,4-3 1-16,-2-4-4 15,5-5-2-15,-1-5-5 16,3 0-7-16,2-8-3 16,1-4-4-16,0-2 1 0,-6-3 0 15,-3 0 0 1,-3-3 0-16,-10 2-1 0,-2-4-1 15,-11 1-4-15,-7-5 0 16,-5 1-3-16,-3 2 7 16,-12-2-10-16,2 5 3 15,-3 6 2-15,4 1-10 16,1 9 5-16,5 9-1 16,2 6 3-16,4 3 1 15,1 12 0-15,6-2 1 16,-2 9 3-16,4 3-3 15,5-2-7-15,0 5-18 16,6 1-10-16,0-2-17 16,6 0-50-16</inkml:trace>
          <inkml:trace contextRef="#ctx0" brushRef="#br0" timeOffset="7140.843">6348 573 201 0,'3'9'16'16,"-3"0"10"-16,-4 4 8 16,4 0 6-16,1 5-12 15,-1-1-15-15,3-4-10 16,-2 2-3-16,3-6-7 15,3-1-20-15,2-4-88 0</inkml:trace>
          <inkml:trace contextRef="#ctx0" brushRef="#br0" timeOffset="7791.3062">6902 254 266 0,'-25'-24'10'0,"-2"6"2"16,0-2-6-16,0 8 2 16,-1-1-7-16,1 4-1 15,0 4-4-15,-4 2 2 16,3 6 0-16,4 3 1 15,-2 6 1-15,2 2 0 16,4 4 3-16,2 3 1 16,5 3 7-16,9 2-4 15,8-1-2-15,8 1-2 16,7-6-1-16,5-2-2 16,6-7-1-16,3-6 0 15,9-5-10-15,0-7-1 16,-2-8-2-16,3-2 8 0,-8-2 6 15,-3 1 0-15,-8-2 4 16,-5 2 6-16,-11 0 5 16,-2 1 0-16,-6 4 1 15,-2 5-3-15,0 5-13 16,0 3 0-16,0 5-1 16,0 5 1-16,4 7-1 15,0 4 1-15,6 5-2 16,2 5 2-16,4 1 0 15,0-1 0-15,-2 6-2 16,-4-4-1-16,-5-1 1 16,-10-2-5-16,-6 0 7 0,-12-7 2 15,-7-4 6-15,-8-2 1 16,-3-5 2-16,1-7 6 16,3 2 6-16,5-5-1 15,6 1-2-15,8-3-10 16,5 0-10-16,7 0 0 15,7 0-5-15,2 0-6 16,2-3-21-16,6-1-32 16,10-1-76-16</inkml:trace>
          <inkml:trace contextRef="#ctx0" brushRef="#br0" timeOffset="8429.7597">7532 248 259 0,'-7'-14'38'0,"-2"1"-33"16,-8 1 7-16,0 3-4 16,-3 1-5-16,-3 4-3 15,-5 1 1-15,0 6-2 16,-10-3-1-16,1 9 1 15,3-3 1-15,0 6 0 16,6 3 0-16,1-1 1 0,9 5 2 16,4 1 0-16,8 0 0 15,6 2 0-15,8 1 0 16,6-1 0-16,8-2-2 16,7-2-1-16,3-9 1 15,0 1-1-15,0-10-1 16,1-5 0-16,1-7 0 15,-10-2-1-15,1-3 2 16,1-1 1-16,-6-3 0 16,-7 3 1-16,0-1 1 15,-7 1 0-15,-4 1 2 16,0 5 0-16,-2 4-5 16,0 4-2-16,0 3-9 0,2 5 7 15,-2 3 3 1,4 4 1-16,1 7 1 0,2 2-1 15,1 8 1-15,0-1-1 16,1 5 0-16,-2 3 0 16,0-2-3-16,-6-1 2 15,-5-2-2-15,-7-3-2 16,-6-1 5-16,-5-2 1 16,-6-4 2-16,0-4 0 15,-6-5 4-15,7-3 2 16,-1-4 5-16,1-1-4 15,3-3 3-15,4 0-3 16,8-3-10-16,4-1-1 16,4 2-13-16,8-6-37 0,8-1-58 15</inkml:trace>
          <inkml:trace contextRef="#ctx0" brushRef="#br0" timeOffset="9022.1829">8109 230 246 0,'-19'-27'26'0,"-3"7"-6"15,-4 4-4-15,0 8-3 0,-2 2-7 16,-5 3-2-16,3 3-3 15,-3 4 0-15,4 7 2 16,0 3 0-16,1-1 1 16,4 12 0-16,1 0-3 15,10 3-1-15,6 1-2 16,10 1-2-16,5-2-6 16,9-6 3-16,7 0 1 15,5-7 1-15,1-9 5 16,4-6 0-16,1-6 3 15,1-5 0-15,1-6 8 16,-5-5-3-16,-4 4 3 0,-2-5 0 16,-3-3-5-1,-6 3-2-15,2 1-3 0,-6 2 1 16,-2 7-2-16,-5 4-4 16,-4 8-7-16,-2 5 11 15,0 5 0-15,0 5 1 16,2 4 1-16,0 3-2 15,2 10 4-15,2-1-3 16,2-2 1-16,2 5 0 16,-2-1 0-16,-3-3 0 15,-4 1 1-15,-7-6 7 16,-8-5 5-16,-10-2 0 16,-5-4-3-16,-7-2 3 15,-2-2-3-15,-1-1-2 16,7-2-10-16,0 1-8 0,8-2-14 15,4 1-38-15,6 8-84 16</inkml:trace>
        </inkml:traceGroup>
      </inkml:traceGroup>
    </inkml:traceGroup>
    <inkml:traceGroup>
      <inkml:annotationXML>
        <emma:emma xmlns:emma="http://www.w3.org/2003/04/emma" version="1.0">
          <emma:interpretation id="{F367B583-B2B4-48F1-91B9-1B572CBBC1AE}" emma:medium="tactile" emma:mode="ink">
            <msink:context xmlns:msink="http://schemas.microsoft.com/ink/2010/main" type="paragraph" rotatedBoundingBox="20146,6408 20389,7125 19952,7274 19709,655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B1518C9-18C6-4EE3-A8C1-C1E7B5A317E7}" emma:medium="tactile" emma:mode="ink">
              <msink:context xmlns:msink="http://schemas.microsoft.com/ink/2010/main" type="line" rotatedBoundingBox="20146,6408 20389,7125 19952,7274 19709,6556"/>
            </emma:interpretation>
          </emma:emma>
        </inkml:annotationXML>
        <inkml:traceGroup>
          <inkml:annotationXML>
            <emma:emma xmlns:emma="http://www.w3.org/2003/04/emma" version="1.0">
              <emma:interpretation id="{DC0EF9D4-2DC4-4C65-96A0-2303818E6444}" emma:medium="tactile" emma:mode="ink">
                <msink:context xmlns:msink="http://schemas.microsoft.com/ink/2010/main" type="inkWord" rotatedBoundingBox="20146,6408 20389,7125 19952,7274 19709,6556"/>
              </emma:interpretation>
              <emma:one-of disjunction-type="recognition" id="oneOf2">
                <emma:interpretation id="interp10" emma:lang="pt-BR" emma:confidence="0">
                  <emma:literal>w</emma:literal>
                </emma:interpretation>
                <emma:interpretation id="interp11" emma:lang="pt-BR" emma:confidence="0">
                  <emma:literal>W</emma:literal>
                </emma:interpretation>
                <emma:interpretation id="interp12" emma:lang="pt-BR" emma:confidence="0">
                  <emma:literal>x</emma:literal>
                </emma:interpretation>
                <emma:interpretation id="interp13" emma:lang="pt-BR" emma:confidence="0">
                  <emma:literal>Ú</emma:literal>
                </emma:interpretation>
                <emma:interpretation id="interp14" emma:lang="pt-BR" emma:confidence="0">
                  <emma:literal>A</emma:literal>
                </emma:interpretation>
              </emma:one-of>
            </emma:emma>
          </inkml:annotationXML>
          <inkml:trace contextRef="#ctx0" brushRef="#br0" timeOffset="16222.7701">3369 1258 201 0,'-10'-4'12'0,"3"4"5"15,1-5 6-15,12 5-1 16,-6-1 1-16,4 1-7 15,-4 1-7-15,0-1 0 16,3 5 2-16,-3-2 3 16,0 6 6-16,2 4-1 15,0 9-2-15,0 13 0 16,0 4-5-16,4 10-2 16,2 1-2-16,0 7-4 15,6-4 4-15,1-2-3 16,-6-5-2-16,3-5 3 0,0-12-3 15,-4-3 0-15,1-11-1 16,-5-6-1-16,0-1 1 16,-4-7 1-16,0-1-3 15,0 0-1-15,0-1-14 16,-4-3-31-16,0 0-45 16,-6 2-21-16,-2-2-68 15</inkml:trace>
          <inkml:trace contextRef="#ctx0" brushRef="#br0" timeOffset="16634.0657">3284 1790 225 0,'-10'-4'32'0,"6"1"10"15,2 1-22-15,2 2 0 16,4 2-3-16,0 1 3 16,4 6-1-16,5 1-8 15,4 7 0-15,3 1-2 16,5 2 1-16,-3 2-3 15,0-2 3-15,34 48-2 16,-47-66 1-16,-5 2 1 16,0 1-1-16,0-2 2 15,2 1-1-15,-2 2 1 16,0-3-4-16,0-3 3 16,-2 0 0-16,4-3 6 15,0-3 2-15,9 2-9 0,1-8-5 16,5-1-1-16,8-4 0 15,-3-2-2-15,-2-2 1 16,1 1-2-16,-4-2 0 16,0 2 0-16,-5-1 1 15,-2 7 1-15,-6 1-2 16,-2 7 0-16,-6 1-4 16,0 5 0-16,0 2-1 15,-2 1-3-15,2 1-8 16,0 1-7-16,4-1-42 15,5 6-79-15</inkml:trace>
        </inkml:traceGroup>
      </inkml:traceGroup>
    </inkml:traceGroup>
    <inkml:traceGroup>
      <inkml:annotationXML>
        <emma:emma xmlns:emma="http://www.w3.org/2003/04/emma" version="1.0">
          <emma:interpretation id="{FE73784F-C273-4AC3-80A8-FB90EC4E1C52}" emma:medium="tactile" emma:mode="ink">
            <msink:context xmlns:msink="http://schemas.microsoft.com/ink/2010/main" type="paragraph" rotatedBoundingBox="19172,7765 20865,7716 20882,8295 19189,834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76F6CFD-CBEB-49F2-AFE7-26F247D273B9}" emma:medium="tactile" emma:mode="ink">
              <msink:context xmlns:msink="http://schemas.microsoft.com/ink/2010/main" type="line" rotatedBoundingBox="19172,7765 20865,7716 20882,8295 19189,8344"/>
            </emma:interpretation>
          </emma:emma>
        </inkml:annotationXML>
        <inkml:traceGroup>
          <inkml:annotationXML>
            <emma:emma xmlns:emma="http://www.w3.org/2003/04/emma" version="1.0">
              <emma:interpretation id="{EF0021C2-6F79-4EE7-86A9-27756B45F589}" emma:medium="tactile" emma:mode="ink">
                <msink:context xmlns:msink="http://schemas.microsoft.com/ink/2010/main" type="inkWord" rotatedBoundingBox="19172,7765 20865,7716 20882,8295 19189,8344"/>
              </emma:interpretation>
              <emma:one-of disjunction-type="recognition" id="oneOf3">
                <emma:interpretation id="interp15" emma:lang="pt-BR" emma:confidence="0">
                  <emma:literal>3,09</emma:literal>
                </emma:interpretation>
                <emma:interpretation id="interp16" emma:lang="pt-BR" emma:confidence="0">
                  <emma:literal>3 109</emma:literal>
                </emma:interpretation>
                <emma:interpretation id="interp17" emma:lang="pt-BR" emma:confidence="0">
                  <emma:literal>3, 09</emma:literal>
                </emma:interpretation>
                <emma:interpretation id="interp18" emma:lang="pt-BR" emma:confidence="0">
                  <emma:literal>3 09</emma:literal>
                </emma:interpretation>
                <emma:interpretation id="interp19" emma:lang="pt-BR" emma:confidence="0">
                  <emma:literal>309</emma:literal>
                </emma:interpretation>
              </emma:one-of>
            </emma:emma>
          </inkml:annotationXML>
          <inkml:trace contextRef="#ctx0" brushRef="#br0" timeOffset="18066.0868">2599 2580 245 0,'-6'1'18'0,"0"-1"0"0,-2-4 4 15,8 4 9-15,0 3-5 16,0-6-8-16,4 3-5 16,-4-2-3-16,4 2-1 15,2-4-3-15,2 3-2 16,6-7-3-16,9 4 0 16,1-1-1-16,10-3 0 15,2 3-2-15,0 1-1 16,-5 4-3-16,-3 8-2 15,-12 1 0-15,-8 9 6 16,-8 4 2-16,-10 2 0 0,-10 2 9 16,-10 3-1-16,-2-6-1 15,-7-5 0-15,5 0-2 16,3-4 3-16,5-3-3 16,10-6-1-16,4 1-4 15,8-4 0-15,6-4-7 16,4 0 1-16,8-2-8 15,9 1-5-15,9-3-7 16,4 3 6-16,6 3 11 16,2 0 9-16,-1 9 0 15,-6 3 1-15,-8 11 5 16,-5 2 2-16,-7 0 6 0,-11 2 1 16,-6 0 7-1,-10-2-4-15,-8-3-4 0,-9 4-2 16,-7-6-3-16,-4-3-2 15,-3-3-2-15,3-1-3 16,6-4-2-16,14-3-7 16,1-4-11-16,12-2-23 15,6-2-31-15,11-2-69 16</inkml:trace>
          <inkml:trace contextRef="#ctx0" brushRef="#br0" timeOffset="18277.2319">3200 2907 295 0,'13'4'6'15,"-5"5"10"-15,-4 2 12 16,2 6 7-16,-2 9-7 16,-4 4-13-16,0-7-7 15,-4-1-7-15,-2-3-1 16,5-7-4-16,1 1-10 15,0-9-21-15,1-4-54 16,9-5-126-16</inkml:trace>
          <inkml:trace contextRef="#ctx0" brushRef="#br0" timeOffset="18711.5405">3414 2752 253 0,'-11'9'2'0,"3"-1"21"0,8 6 8 15,2 8 3-15,6 2-7 16,5-3-10-16,4 1-1 16,6 0-6-16,3-5-1 15,4-8-3-15,3-3 0 16,0-10-3-16,0 2-2 15,2-11 0-15,-7-1-1 16,-3-3 1-16,-4-3 0 16,-7-3 2-16,-8-1-3 0,-8-2 0 15,-10-8 0-15,-6 0 0 16,-15-4-1-16,-3-5 1 16,-4 8 7-16,2 6-7 15,6 8 0-15,1 8-1 16,7 10 1-16,-1 12-1 15,1 6 0-15,0 3-2 16,-2 11-4-16,5 0 1 16,-1 1-3-16,6 6-8 15,8-3-5-15,8 0-8 16,11-2-16-16,13-3-18 0,14-5-112 16</inkml:trace>
          <inkml:trace contextRef="#ctx0" brushRef="#br0" timeOffset="19318.971">4187 2638 292 0,'4'-18'13'15,"-1"-3"21"-15,-6 6-3 16,2 2-6-16,-3-1-11 15,0-1-10-15,-7 2-4 16,-3 0-3-16,-7 4 3 16,-5 0 0-16,-3 5 0 0,-1 4 1 15,-5 4-1-15,3 5 2 16,0 8 0-16,2 1 2 16,3 6-2-16,8 3 2 15,7 2-2-15,8 3-1 16,8 0 0-16,8-8 2 15,7 2-1-15,5-10 1 16,5-1-3-16,0-12 0 16,6-6-4-16,4-8-9 15,-4-9 4-15,3-1 4 16,-7-2 5-16,-4-1 0 16,-11-1 2-16,-3 4 3 0,-5 3 6 15,-4 9-1 1,-1 0-10-16,-2 7-3 0,-1 4-2 15,3 7 5-15,1 4 0 16,3 13-3-16,2 0-1 16,3 9-2-16,-2 2 3 15,-4 1 2-15,-4 3-2 16,-10 2 0-16,-10-4 3 16,-10-6 3-16,-11-2 14 15,-8-5 2-15,-11-5 12 16,3-4 7-16,0-4-5 15,5-2-11-15,14-7-10 16,5 1-8-16,15-2-4 0,8-3-8 16,8-3-7-16,4 3-12 15,10 0-25-15,5-3-88 16</inkml:trace>
        </inkml:traceGroup>
      </inkml:traceGroup>
    </inkml:traceGroup>
    <inkml:traceGroup>
      <inkml:annotationXML>
        <emma:emma xmlns:emma="http://www.w3.org/2003/04/emma" version="1.0">
          <emma:interpretation id="{C99FAE27-FDB1-4F62-8D0B-7460801685F5}" emma:medium="tactile" emma:mode="ink">
            <msink:context xmlns:msink="http://schemas.microsoft.com/ink/2010/main" type="paragraph" rotatedBoundingBox="10402,10408 26036,10701 26011,12062 10376,11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26681A-607A-4177-8B4E-96163C601F5C}" emma:medium="tactile" emma:mode="ink">
              <msink:context xmlns:msink="http://schemas.microsoft.com/ink/2010/main" type="line" rotatedBoundingBox="10402,10408 26036,10701 26011,12062 10376,11768"/>
            </emma:interpretation>
          </emma:emma>
        </inkml:annotationXML>
        <inkml:traceGroup>
          <inkml:annotationXML>
            <emma:emma xmlns:emma="http://www.w3.org/2003/04/emma" version="1.0">
              <emma:interpretation id="{2A088814-88FC-4F10-B52E-A6104BFA40EE}" emma:medium="tactile" emma:mode="ink">
                <msink:context xmlns:msink="http://schemas.microsoft.com/ink/2010/main" type="inkWord" rotatedBoundingBox="10377,10506 11603,10456 11628,11079 10402,11130"/>
              </emma:interpretation>
              <emma:one-of disjunction-type="recognition" id="oneOf4">
                <emma:interpretation id="interp20" emma:lang="pt-BR" emma:confidence="0">
                  <emma:literal>13-12</emma:literal>
                </emma:interpretation>
                <emma:interpretation id="interp21" emma:lang="pt-BR" emma:confidence="0">
                  <emma:literal>1312</emma:literal>
                </emma:interpretation>
                <emma:interpretation id="interp22" emma:lang="pt-BR" emma:confidence="0">
                  <emma:literal>13-1</emma:literal>
                </emma:interpretation>
                <emma:interpretation id="interp23" emma:lang="pt-BR" emma:confidence="0">
                  <emma:literal>33-12</emma:literal>
                </emma:interpretation>
                <emma:interpretation id="interp24" emma:lang="pt-BR" emma:confidence="0">
                  <emma:literal>13212</emma:literal>
                </emma:interpretation>
              </emma:one-of>
            </emma:emma>
          </inkml:annotationXML>
          <inkml:trace contextRef="#ctx0" brushRef="#br0" timeOffset="23773.0351">-6202 5662 59 0,'4'-1'42'0,"-4"-2"-30"0,0 3 8 15,4 3 8-15,-4-3-1 16,0 1-6-16,0-2 0 16,0 1-3-16,-4 0 0 15,8 0 1-15,-4-3-1 16,0-2-6-16,4 5-3 16,-4-8-3-16,4-1 0 15,0-2-4-15,4-3 3 16,-4-7-2-16,2 3-1 15,0-7 2-15,-2 4-2 16,-4 0 3-16,-2-5-2 0,-2 1-2 16,0-1-1-1,-2 2 1-15,2 6-1 0,4 1 1 16,-4 8-1-16,0 1-1 16,4 8-5-16,0 4-1 15,0 1 7-15,4 8 0 16,4 10 1-16,-4 4 1 15,2 12 0-15,0 0 2 16,-2 2 0-16,-3 2 0 16,2 0 1-16,-2-6 1 15,-1 1 0-15,6-3 2 16,-6-6-2-16,4-2 0 0,-4-7-1 16,0-7-1-1,4-4-2-15,-4-5-1 0,0 0-1 16,0-4-6-16,0 0-4 15,0-4-37-15,0-1-47 16</inkml:trace>
          <inkml:trace contextRef="#ctx0" brushRef="#br0" timeOffset="24552.5838">-5978 5369 197 0,'-8'-8'15'16,"0"3"13"-16,-4 1 6 16,8 4 1-16,0-4-1 15,4 4-14-15,4-5-14 16,-4 5-2-16,8-7-2 16,4-2-2-16,4-5 0 0,6 5 0 15,-1-3 0-15,5 0 0 16,2 4-1-16,-11-1 0 15,4 9-1-15,-5 0-5 16,0 8 3-16,-7 4 1 16,-1 5 3-16,-2 5 1 15,-6 12 0-15,-10 1 2 16,-2 2-3-16,-1-2 5 16,-7-5-3-16,-2-6 1 15,2-7-1-15,0 1 0 16,1-6-1-16,7-4 0 15,4-7 1-15,0-1-2 16,8 0-6-16,4-5-6 16,8-2-2-16,5-2-4 15,9 0-2-15,6 0 5 0,6 1 10 16,-3 5 4-16,-4 9 1 16,0 12 0-16,-3 3 0 15,-7 10 3-15,-4 4 0 16,-5 1-1-16,-12-2 2 15,-4 4 8-15,-7-7-4 16,-8 2-1-16,-5-11 1 16,-5 0-3-16,3-7 1 15,-7-2 1-15,4-8 5 16,5-1 3-16,-2-4 0 16,6 0 3-16,4-4-4 15,5 3-4-15,3-3-3 0,5 4 0 16,3 0-6-16,3-4-1 15,-3 4-4-15,1 0-7 16,2 0-7-16,2 4-14 16,5-4-35-16,6 0-77 15</inkml:trace>
          <inkml:trace contextRef="#ctx0" brushRef="#br0" timeOffset="25332.1406">-5343 5564 133 0,'-4'-3'29'0,"0"3"-8"15,8 0 13-15,0 0 1 16,0 0-7-16,0-2-1 16,5 2-10-16,2-4 1 15,3 4-2-15,-2 0-1 16,4-3-2-16,7 3 0 0,5-5-5 16,2 4 0-1,2 1-1-15,-1-3 0 0,2-2-1 16,0 1-3-16,-9-4 0 15,-3 2-2-15,1 3 0 16,-14 3-1-16,-4 0 1 16,0 0-1-16,-7 3-6 15,3 0-14-15,0-3-21 16,-1 3-26-16,2 0-64 16</inkml:trace>
        </inkml:traceGroup>
        <inkml:traceGroup>
          <inkml:annotationXML>
            <emma:emma xmlns:emma="http://www.w3.org/2003/04/emma" version="1.0">
              <emma:interpretation id="{A5DFE0EA-056D-46A1-A193-9DF15F527CC6}" emma:medium="tactile" emma:mode="ink">
                <msink:context xmlns:msink="http://schemas.microsoft.com/ink/2010/main" type="inkWord" rotatedBoundingBox="12276,10605 13095,10620 13085,11168 12266,11152"/>
              </emma:interpretation>
            </emma:emma>
          </inkml:annotationXML>
          <inkml:trace contextRef="#ctx0" brushRef="#br0" timeOffset="30788.0278">-4220 5730 216 0,'-12'-3'2'0,"0"-6"9"16,-7-5 20-16,9-2-4 15,0 2-1-15,6-3-3 16,-4-4 1-16,4 6-14 15,4-3-1-15,4-3-6 16,-4 0 2-16,0-2-2 16,4 5 0-16,-4-5 2 0,-4 9-2 15,4-3-2 1,0 5 3-16,-4 3 0 0,4 1 0 16,-4 4-4-16,-1 3-2 15,1-3 1-15,3 8 1 16,-2 1 0-16,2 4 1 15,-2 8 0-15,3 4 3 16,0 9 0-16,7 11 2 16,3 3-3-16,-2 6 2 15,0 1-3-15,4 0 3 16,-10-5-3-16,4-6 2 16,-5-8-3-16,-1-10 1 15,-1-4-1-15,1-7 1 16,0-6 4-16,0-5-6 0,0 0-1 15,1-9-18-15,-1 2-13 16,3-6-24-16,-2-5-43 16</inkml:trace>
          <inkml:trace contextRef="#ctx0" brushRef="#br0" timeOffset="31328.4059">-3986 5552 194 0,'-12'-14'11'15,"-2"2"7"-15,9 0 9 16,2-5-2-16,7 3-8 15,6-3-10-15,-2 1-3 16,8-1-2-16,3 3 0 16,8-1 1-16,2 6-2 15,4 0 0-15,-3 9-1 16,-1 0 0-16,-12 14 2 16,3 6 2-16,-3 10-1 15,-5-1 2-15,-4 6 1 0,-4-2 1 16,-8 1 4-1,0-4 0-15,-8-5-2 0,-6 1 0 16,-5 0 0-16,-2-1-2 16,-2-2 0-16,3-5-6 15,6 1-1-15,7-8 0 16,10-2 2-16,6 0 3 16,13 0 1-16,5-5-1 15,12 4-2-15,-3-7 2 16,10 3-1-16,-3-8 0 15,-3 4-1-15,2-5 1 16,-2-3 0-16,-5-1-4 16,-7 5 0-16,-6-1-6 15,-6 1-13-15,-4 4-22 0,-8 8-6 16,-8 2-48-16</inkml:trace>
        </inkml:traceGroup>
        <inkml:traceGroup>
          <inkml:annotationXML>
            <emma:emma xmlns:emma="http://www.w3.org/2003/04/emma" version="1.0">
              <emma:interpretation id="{853DADCE-C2FF-4030-A530-50789987D879}" emma:medium="tactile" emma:mode="ink">
                <msink:context xmlns:msink="http://schemas.microsoft.com/ink/2010/main" type="inkWord" rotatedBoundingBox="14199,11121 14502,11126 14499,11291 14196,11286"/>
              </emma:interpretation>
              <emma:one-of disjunction-type="recognition" id="oneOf5">
                <emma:interpretation id="interp25" emma:lang="pt-BR" emma:confidence="0">
                  <emma:literal>=</emma:literal>
                </emma:interpretation>
                <emma:interpretation id="interp26" emma:lang="pt-BR" emma:confidence="0">
                  <emma:literal>ã</emma:literal>
                </emma:interpretation>
                <emma:interpretation id="interp27" emma:lang="pt-BR" emma:confidence="0">
                  <emma:literal>F</emma:literal>
                </emma:interpretation>
                <emma:interpretation id="interp28" emma:lang="pt-BR" emma:confidence="0">
                  <emma:literal>E</emma:literal>
                </emma:interpretation>
                <emma:interpretation id="interp29" emma:lang="pt-BR" emma:confidence="0">
                  <emma:literal>I</emma:literal>
                </emma:interpretation>
              </emma:one-of>
            </emma:emma>
          </inkml:annotationXML>
          <inkml:trace contextRef="#ctx0" brushRef="#br0" timeOffset="35740.0416">-2367 5946 82 0,'-9'-8'95'0,"1"4"-82"15,0 4 30-15,4-5-15 0,4 5-6 16,0 0-4-1,0 0-7-15,8 0 4 0,-4 5-2 16,5-5 1-16,3 0 3 16,6 0 0-16,-2 0-5 15,0-5-5-15,5-2-2 16,4 1-5-16,-8-1-3 16,2 2-9-16,-4 1-12 15,-2 0-24-15,-2 4-36 16</inkml:trace>
          <inkml:trace contextRef="#ctx0" brushRef="#br0" timeOffset="35399.8029">-2352 6053 148 0,'-4'0'39'15,"0"0"-33"-15,0 0 24 16,1 0 0-16,3 0-5 16,0 0-7-16,3 0-1 0,-3 4 1 15,1-4 0 1,2 1 2-16,-2-1-1 0,3 0 2 15,6 0-6-15,2 0-3 16,0-1-2-16,1-3-3 16,8 4 1-16,3-4-4 15,-4 3 1-15,7 1-4 16,-2 0 1-16,0 0-1 16,-9 1-2-16,-3-1 1 15,-2 4-1-15,-3-4-2 16,-3 0-7-16,5 0-10 15,-6 0-28-15,-4-4-40 16,4-1-82-16</inkml:trace>
        </inkml:traceGroup>
        <inkml:traceGroup>
          <inkml:annotationXML>
            <emma:emma xmlns:emma="http://www.w3.org/2003/04/emma" version="1.0">
              <emma:interpretation id="{C682D89C-04E8-4971-A2CA-549DEA71A03C}" emma:medium="tactile" emma:mode="ink">
                <msink:context xmlns:msink="http://schemas.microsoft.com/ink/2010/main" type="inkWord" rotatedBoundingBox="15450,10693 17495,10732 17482,11442 15436,11403"/>
              </emma:interpretation>
              <emma:one-of disjunction-type="recognition" id="oneOf6">
                <emma:interpretation id="interp30" emma:lang="pt-BR" emma:confidence="0">
                  <emma:literal>309</emma:literal>
                </emma:interpretation>
                <emma:interpretation id="interp31" emma:lang="pt-BR" emma:confidence="0">
                  <emma:literal>3,09</emma:literal>
                </emma:interpretation>
                <emma:interpretation id="interp32" emma:lang="pt-BR" emma:confidence="0">
                  <emma:literal>3109</emma:literal>
                </emma:interpretation>
                <emma:interpretation id="interp33" emma:lang="pt-BR" emma:confidence="0">
                  <emma:literal>209</emma:literal>
                </emma:interpretation>
                <emma:interpretation id="interp34" emma:lang="pt-BR" emma:confidence="0">
                  <emma:literal>3.09</emma:literal>
                </emma:interpretation>
              </emma:one-of>
            </emma:emma>
          </inkml:annotationXML>
          <inkml:trace contextRef="#ctx0" brushRef="#br0" timeOffset="36658.6969">-1128 5625 207 0,'-8'4'15'0,"0"-4"4"0,4 0 18 16,4-4-4-16,4 0-20 16,4-1-6-16,4 0-1 15,4-7-3-15,6 3 1 16,2 0-2-16,3 0 0 15,2-2-1-15,8 5-1 16,-5-2-1-16,4 7-2 16,-4 2 0-16,-3 7-4 15,-9 5 6-15,-8 5 0 16,-5 12 1-16,-7 3 6 16,-13 6 5-16,-1 0-4 15,-2-3 2-15,-10-4 2 0,2-8-1 16,0-6 1-16,-1-5-4 15,3-3 1-15,6-5-4 16,2-5 2-16,7 0-5 16,7-4-1-16,3 4-7 15,2-2-6-15,12-5-3 16,3 5-10-16,8-1 0 16,8 2 5-16,9 2 17 15,-9 4 4-15,3 8 1 16,-5 5 3-16,-6 3 1 15,-1 9 2-15,-11-3-3 16,-7 5 5-16,-9-2-8 0,-9 0 7 16,-14-6 1-1,-7-2-2-15,-10-1-1 16,-5-7-1-16,3-1 7 0,-3-1-4 16,7-3 2-16,-42-5 1 15,72-4-6-15,8 0-3 16,-4 0-2-16,4-1-7 15,0-2-11-15,0-2-25 16,5-4-34-16,10 0-103 16</inkml:trace>
          <inkml:trace contextRef="#ctx0" brushRef="#br0" timeOffset="36857.8365">-493 5998 76 0,'8'13'131'0,"0"7"-117"16,-4-2 21-16,1 4 1 15,6 2-6-15,0 2-12 16,-3-2-13-16,4-6-5 16,-8-4-2-16,4-5-15 15,0-6-31-15</inkml:trace>
          <inkml:trace contextRef="#ctx0" brushRef="#br0" timeOffset="37275.1338">-284 5847 143 0,'-2'18'56'0,"4"4"-28"15,4 4 18-15,9 4-4 16,6 0-8-16,6-1-8 16,3 0-14-16,5-11-6 15,2-1-3-15,4-8-1 16,6-9-1-16,2-9-1 16,4-8 0-16,-2-10 0 15,-5-7 1-15,-3-2 1 0,-14 0 2 16,-8-6 1-16,-13 4-1 15,-8-9 0-15,-22 0 2 16,-6-4-3-16,-19 5 5 16,-2 4 0-16,-3 7 1 15,-1 10-5-15,8 11-1 16,-2 14-2-16,9 14-1 16,6 11 1-16,5 10-3 15,9 7 2-15,8 4-1 16,10 5-4-16,6-4-11 15,8 1-16-15,9-7-33 16,5-3-83-16</inkml:trace>
          <inkml:trace contextRef="#ctx0" brushRef="#br0" timeOffset="37903.581">730 5625 99 0,'-16'-22'145'0,"-2"0"-132"0,-7 0 17 15,5 1-8-15,3 6-2 16,-6 3-8-16,3 3-4 15,1 4-7-15,0 5 3 16,-1 5 3-16,4 7 2 16,-7 3 1-16,4 8-4 15,3 7-1-15,4 4-2 16,1 3-2-16,11 1-1 16,7 1-4-16,9-1-5 15,0-8-6-15,5-4-7 16,5-13 0-16,6-5 3 15,3-12 3-15,2-9 16 16,-5-5 3-16,2-6 9 16,-12-3 10-16,-2 4-1 0,-7-4 7 15,-4 0-7-15,-2 6-2 16,-3 0-11-16,0 10-8 16,0 7 0-16,1 4-3 15,6 10-1-15,3 4 2 16,-2 12 0-16,8 8 0 15,-2 2 2-15,0 8 0 16,-6 3 0-16,-4-1-4 16,-8-3 3-16,-5 2-2 15,-11-13 3-15,-9 1 3 16,-5-10 0-16,-8-4 3 16,2-6 5-16,-9-4 1 15,9-1 5-15,4-7-5 0,5-1-7 16,9 0-5-16,5 0-5 15,9 0-25-15,0 4-24 16,4 0-98-16</inkml:trace>
        </inkml:traceGroup>
        <inkml:traceGroup>
          <inkml:annotationXML>
            <emma:emma xmlns:emma="http://www.w3.org/2003/04/emma" version="1.0">
              <emma:interpretation id="{1B7A4877-727A-4C81-9AF6-D7173AC3F28D}" emma:medium="tactile" emma:mode="ink">
                <msink:context xmlns:msink="http://schemas.microsoft.com/ink/2010/main" type="inkWord" rotatedBoundingBox="19518,10842 20738,10865 20726,11506 19506,11483"/>
              </emma:interpretation>
              <emma:one-of disjunction-type="recognition" id="oneOf7">
                <emma:interpretation id="interp35" emma:lang="pt-BR" emma:confidence="0">
                  <emma:literal>-</emma:literal>
                </emma:interpretation>
                <emma:interpretation id="interp36" emma:lang="pt-BR" emma:confidence="0">
                  <emma:literal>_</emma:literal>
                </emma:interpretation>
                <emma:interpretation id="interp37" emma:lang="pt-BR" emma:confidence="0">
                  <emma:literal>.</emma:literal>
                </emma:interpretation>
                <emma:interpretation id="interp38" emma:lang="pt-BR" emma:confidence="0">
                  <emma:literal>u</emma:literal>
                </emma:interpretation>
                <emma:interpretation id="interp39" emma:lang="pt-BR" emma:confidence="0">
                  <emma:literal>i</emma:literal>
                </emma:interpretation>
              </emma:one-of>
            </emma:emma>
          </inkml:annotationXML>
          <inkml:trace contextRef="#ctx0" brushRef="#br0" timeOffset="39240.7962">2924 5934 221 0,'-4'0'30'16,"1"4"-29"-16,10-4 19 15,11 0 3-15,3 5 4 16,17-10-8-16,2 5-2 16,14-9-6-16,5 2-1 0,7-6-5 15,7 0-2-15,-7 0-3 16,-6 0-1-16,-7 4-7 16,-15 4-14-16,-13 1-23 15,-12 4-27-15,-13 8-91 16</inkml:trace>
          <inkml:trace contextRef="#ctx0" brushRef="#br0" timeOffset="39600.0539">3095 6011 105 0,'-28'12'122'0,"7"-3"-115"15,12-5 18-15,17 0 8 16,14 1-12-16,15-1-13 0,14-4-8 15,18-4-3-15,8-1-9 16,9-4-6-16,-1 0-11 16,-6-2-19-16,-15 5-26 15,-18-1 0-15</inkml:trace>
          <inkml:trace contextRef="#ctx0" brushRef="#br0" timeOffset="39930.2919">3684 5998 66 0,'-19'4'16'15,"6"-1"-13"-15,4 3 4 16,3 1 17-16,10 2-9 15,7 0 0-15,1 4 0 16,4 0 6-16,0 0 0 0,-2-4 1 16,-2-7-5-1,-6 2 11-15,-4 0 19 0,-2-8-28 16,-6-2-13-16,-2-3-4 16,-2-8 1-16,-7-5-2 15,1-3 2-15,-1-5-2 16,-2-4 0-16,5 0-1 15,-2-9 1 1,4 1-1-16,-3-2 0 0,3-1 2 16,3 3-1-16,2 7 5 15,3 13-3-15,4 11-3 16,4 7 0-16,7 13 0 16,6 6 1-16,8 2 0 15,11 8 2-15,8 2 6 16,7-6 2-16,3-1-6 0,7 1 2 15,-1-6 0-15,1-4 2 16,-5-6-2-16,-10-1-4 16,-11 4-3-16,-12-3 1 15,-15 8 2-15,-16 7 1 16,-14 10 6-16,-11 13-3 16,-13 4-3-16,-12 4-3 15,4 1 3-15,3-2 1 16,10-12-3-16,7-1-2 15,14-12 1-15,5-11-2 16,9-5-4-16,4-1-4 16,8-3-12-16,7-5-49 0,12 0-175 15</inkml:trace>
        </inkml:traceGroup>
        <inkml:traceGroup>
          <inkml:annotationXML>
            <emma:emma xmlns:emma="http://www.w3.org/2003/04/emma" version="1.0">
              <emma:interpretation id="{6FB37196-47EE-4215-9312-16B0497E5D61}" emma:medium="tactile" emma:mode="ink">
                <msink:context xmlns:msink="http://schemas.microsoft.com/ink/2010/main" type="inkWord" rotatedBoundingBox="21470,10808 22730,10831 22719,11366 21460,11342"/>
              </emma:interpretation>
            </emma:emma>
          </inkml:annotationXML>
          <inkml:trace contextRef="#ctx0" brushRef="#br0" timeOffset="40611.7725">5046 5748 213 0,'6'11'2'16,"4"1"7"-16,3 6 3 16,0 8 7-16,7 5 5 15,6 1-5-15,-9 3-1 16,1-1-1-16,1-2-3 16,-7 3-4-16,-4-4-3 15,-3-6-1-15,-1-9 2 16,-4 1 1-16,-4-8-1 15,-1-5 5-15,-3 0-3 16,-4-8-5-16,-9-4-4 0,-3-1-1 16,-4-9-3-1,-4-5 1-15,-3 0 3 16,4-10-1-16,0-2 3 0,3-3-1 16,2-8 1-16,6 0-1 15,4-2 4-15,2 7 0 16,9 2-1-16,2 12 0 15,10 6-3-15,8 5-1 16,2 7-1-16,11 2 3 16,6 3-1-16,12 4 2 15,4-3 2-15,-1 1 1 16,8-2 1-16,-1-1 0 16,1 1-3-16,-5-4-4 0,-5 4 0 15,-10-1-1 1,-16 5-5-16,-9 0-25 0,-9 4-50 15,-7 1-73-15</inkml:trace>
          <inkml:trace contextRef="#ctx0" brushRef="#br0" timeOffset="41320.2784">5906 5984 132 0,'-4'12'38'15,"4"-3"20"-15,5 0-6 16,6-5-6-16,2 0-12 0,5-3-17 15,1-1-11-15,1-1-3 16,5-1-3-16,4-4-4 16,-1 6-7-16,0-5-29 15,-1 5-86-15</inkml:trace>
          <inkml:trace contextRef="#ctx0" brushRef="#br0" timeOffset="41123.1377">5935 5845 273 0,'-5'5'29'16,"-2"-5"-9"-16,2 0 1 15,2 2 13-15,6-2-6 16,-3 4-7-16,4-1-10 0,-3-1 3 16,3-2-4-1,4 4-2-15,6-4-5 0,2 4-2 16,7-3-1-16,8-1-6 16,-4 4-9-16,1-4-16 15,-1 0-14-15,-10-4-18 16,-5 4-25-16</inkml:trace>
        </inkml:traceGroup>
        <inkml:traceGroup>
          <inkml:annotationXML>
            <emma:emma xmlns:emma="http://www.w3.org/2003/04/emma" version="1.0">
              <emma:interpretation id="{A341953F-A134-4B77-BF33-BD811CD54CA6}" emma:medium="tactile" emma:mode="ink">
                <msink:context xmlns:msink="http://schemas.microsoft.com/ink/2010/main" type="inkWord" rotatedBoundingBox="23678,10657 26036,10701 26011,12062 23653,12018"/>
              </emma:interpretation>
            </emma:emma>
          </inkml:annotationXML>
          <inkml:trace contextRef="#ctx0" brushRef="#br0" timeOffset="42201.9048">7209 6040 167 0,'4'9'26'16,"4"0"12"-16,3-5 3 16,5 4 5-16,2-7-16 15,6-2-12-15,6-7-10 16,-1 3 5-16,0-8-3 0,2-4-2 15,-8 1 0 1,-1-11 0-16,-6 4-2 0,-4-4 2 16,-8-11 0-16,-4 2-8 15,-11-5 2-15,-2-5-2 16,-10 3 0-16,-5 1 0 16,-5 7 1-16,1 7-1 15,-2 11-3-15,0 7 2 16,0 10 1-16,-1 5 0 15,3 14-2-15,4 4 1 16,2 11 1-16,6 5 0 16,4 2 0-16,7-2-2 0,7 8-6 15,8-5-14-15,15 0-35 16,8-1-47-16</inkml:trace>
          <inkml:trace contextRef="#ctx0" brushRef="#br0" timeOffset="42415.6321">7688 5967 195 0,'13'9'12'15,"3"8"14"-15,-2-1 7 0,2 7-2 16,0 3-6-16,0 2-16 15,-1-6-9-15,-3-1-1 16,-4-5-13-16,0-7-53 16</inkml:trace>
          <inkml:trace contextRef="#ctx0" brushRef="#br0" timeOffset="43093.1112">8008 5493 213 0,'-8'3'32'15,"0"-3"-4"-15,1 0 15 16,7 1 0-16,-1-1-5 16,1 0-18-16,1 0-4 15,2 0-4-15,1 0-3 16,5-1-7-16,2-2-1 16,5-6-1-16,6 0-2 0,4 4 1 15,4-2-2 1,6 2 3-16,5 1-4 0,-2 0 1 15,-3 8-5 1,-6 1-2-16,-8 2 0 0,-11 6 1 16,-7 5 1-16,-12 2 2 15,-9 9 2-15,-12-2 4 16,-7 3 7-16,-4-4-4 16,0-6 6-16,6-3-1 15,5-4 1-15,11-4-2 16,8-2-1-16,8-5-5 15,2-2-1-15,6 0-16 16,4 0-15-16,10-6-2 16,7 6-8-16,7-3 6 0,4 6 15 15,0 3 13-15,-3 6 7 16,-5 9 2-16,-5 3 6 16,-3 8 2-16,-10 1 6 15,-8-2 0-15,-11 1 0 16,-10-5-3-16,-8-7 5 15,-3-3-4-15,-7-8-9 16,6 0 9-16,0-9-6 16,5 0 3-16,5-3-11 15,7-3-2-15,4-2-7 16,4-1-6-16,4-4-21 16,7 1-39-16,5 3-52 15</inkml:trace>
          <inkml:trace contextRef="#ctx0" brushRef="#br0" timeOffset="43477.3846">8519 5523 218 0,'12'-18'5'16,"8"1"12"-16,10 8 4 15,1 9 1-15,5 4-3 16,-1 1-4-16,-3 9 5 0,-4 1-1 16,-6 6-7-1,-7 5-5-15,-10 5-1 0,-13 3-2 16,-9-2 8-16,-16 4-7 16,-4-3 0-16,-10 0-3 15,6 1-1-15,9-3 0 16,8-7 3-16,8-2-1 15,12-5 2-15,5-1 6 16,10-7 2-16,6 0 8 16,9 0-10-16,5-5 0 15,5-4-9-15,3-4-2 16,3 4 0-16,-3-5-5 16,-7 1-20-16,-6 1-33 15,-4 3-50-15</inkml:trace>
          <inkml:trace contextRef="#ctx0" brushRef="#br0" timeOffset="43831.6452">9365 5581 298 0,'20'-13'11'0,"-11"6"-8"16,-5-2 1-16,-5 16 24 0,-7 2 16 15,-11 17 6-15,-1 9-21 16,-16 11-9-16,-10 21-2 16,-8 14-10-16,-4 9-8 15,-8 8 0-15,-1 7-3 16,5-8-1-16,2-8-2 15,7-7 4-15,9-14-6 16,12-18 3-16,5-7-4 16,9-13-4-16,10-14-9 15,4-10-4-15,8-8-39 16,4-13-2-16,10-7-99 16</inkml:trace>
          <inkml:trace contextRef="#ctx0" brushRef="#br0" timeOffset="44090.8271">9427 5824 282 0,'8'8'19'16,"-15"7"-8"-16,-14 12 22 16,-12 15 22-16,-11 15-5 15,-9 10-16-15,-6 13-16 16,-4 4-7-16,-2 7-8 15,1 2-3-15,1-4 1 16,10-4-1-16,12-11 0 0,8-12 0 16,11-10-1-16,8-20-4 15,6-10-9-15,4-10-21 16,1-6-32-16,3-6-41 16</inkml:trace>
        </inkml:traceGroup>
      </inkml:traceGroup>
    </inkml:traceGroup>
    <inkml:traceGroup>
      <inkml:annotationXML>
        <emma:emma xmlns:emma="http://www.w3.org/2003/04/emma" version="1.0">
          <emma:interpretation id="{D4487D61-C960-43C7-8452-DC7E24E92B9F}" emma:medium="tactile" emma:mode="ink">
            <msink:context xmlns:msink="http://schemas.microsoft.com/ink/2010/main" type="paragraph" rotatedBoundingBox="10850,11295 12749,11689 12466,13051 10567,126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E2BCD0-7CD7-4910-A0C6-091C30C9D523}" emma:medium="tactile" emma:mode="ink">
              <msink:context xmlns:msink="http://schemas.microsoft.com/ink/2010/main" type="line" rotatedBoundingBox="10850,11295 12749,11689 12466,13051 10567,12657"/>
            </emma:interpretation>
          </emma:emma>
        </inkml:annotationXML>
        <inkml:traceGroup>
          <inkml:annotationXML>
            <emma:emma xmlns:emma="http://www.w3.org/2003/04/emma" version="1.0">
              <emma:interpretation id="{0AE4720D-B482-4EF2-A5E7-B6E5048C91A7}" emma:medium="tactile" emma:mode="ink">
                <msink:context xmlns:msink="http://schemas.microsoft.com/ink/2010/main" type="inkWord" rotatedBoundingBox="10850,11295 12749,11689 12466,13051 10567,12657"/>
              </emma:interpretation>
              <emma:one-of disjunction-type="recognition" id="oneOf8">
                <emma:interpretation id="interp40" emma:lang="pt-BR" emma:confidence="0">
                  <emma:literal>T</emma:literal>
                </emma:interpretation>
                <emma:interpretation id="interp41" emma:lang="pt-BR" emma:confidence="0">
                  <emma:literal>x</emma:literal>
                </emma:interpretation>
                <emma:interpretation id="interp42" emma:lang="pt-BR" emma:confidence="0">
                  <emma:literal>y</emma:literal>
                </emma:interpretation>
                <emma:interpretation id="interp43" emma:lang="pt-BR" emma:confidence="0">
                  <emma:literal>=</emma:literal>
                </emma:interpretation>
                <emma:interpretation id="interp44" emma:lang="pt-BR" emma:confidence="0">
                  <emma:literal>f</emma:literal>
                </emma:interpretation>
              </emma:one-of>
            </emma:emma>
          </inkml:annotationXML>
          <inkml:trace contextRef="#ctx0" brushRef="#br0" timeOffset="32031.9232">-5827 6654 194 0,'-8'-7'1'0,"-5"-1"23"16,5 5 6-16,7-2-15 16,-2 1-2-16,3-1-10 15,3 5-2-15,2 0 3 16,8 5 5-16,3-2 6 16,13-2 8-16,20 4-2 15,29-10-6-15,25-4-4 16,43-4-1-16,30-12 3 15,27-2-5-15,11 1-4 0,-11 3-3 16,-18 5 1-16,-23 9-1 16,-36-2 0-16,-22 5 1 15,-30 3-1-15,-19 3 2 16,-16-4 1-16,-24 4 11 16,-5 4 2-16,-8-4-2 15,-4 0-7-15,0 0-8 16,2 0-1-16,0 0-10 15,0 3-12-15,2-3-20 16,0 4-24-16,0-2-87 16</inkml:trace>
          <inkml:trace contextRef="#ctx0" brushRef="#br0" timeOffset="34027.8228">-4622 7348 212 0,'-2'0'8'0,"-4"-5"13"0,2 5 11 15,4 0-18 1,0 5-5-16,4 2 5 0,0-1-3 16,6 6 2-16,7 6-8 15,-5 3 2-15,4 3-2 16,0 2 0-16,-2 5-2 15,-2 3-1-15,-4-5 0 16,-4 6 2-16,-4-6-1 16,0 1 1-16,-4-10 4 15,-8 1-4-15,4-7 9 16,-2-3-5-16,-1-5 1 16,2-3-4-16,1 1 3 0,0-8-5 15,-9 1 1 1,3-6-4-16,-2 0 1 0,-8-8-2 15,-2 0 1-15,-2-3-1 16,-7-6 0-16,-2-7 1 16,4 1 0-16,2 0 0 15,8-2 1-15,3 7 0 16,6-3 2-16,9 6-3 16,2 2 0-16,7-2 0 15,10 6-1-15,2-1 1 16,9 4 1-16,12-2-1 15,6 4 2-15,2-3 2 16,8 3 2-16,-1-5 3 16,1 1-2-16,-3 2 2 15,-7-3 1-15,-6 1 0 0,-4 8-6 16,-7-4-1-16,-5 4 2 16,-9 6-5-16,-8 3 0 15,0 0-4-15,-4 0-2 16,0 3-3-16,0-3-8 15,4 6-17-15,0-3-46 16,9-3-92-16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5:28.47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F1860B9-1401-4067-950B-B75AFFDD80BB}" emma:medium="tactile" emma:mode="ink">
          <msink:context xmlns:msink="http://schemas.microsoft.com/ink/2010/main" type="writingRegion" rotatedBoundingBox="20595,1095 24380,2382 23948,3653 20163,2366"/>
        </emma:interpretation>
      </emma:emma>
    </inkml:annotationXML>
    <inkml:traceGroup>
      <inkml:annotationXML>
        <emma:emma xmlns:emma="http://www.w3.org/2003/04/emma" version="1.0">
          <emma:interpretation id="{9E0CFA5D-69D3-429D-91B4-AFB4200066DA}" emma:medium="tactile" emma:mode="ink">
            <msink:context xmlns:msink="http://schemas.microsoft.com/ink/2010/main" type="paragraph" rotatedBoundingBox="20595,1095 24380,2382 23948,3653 20163,2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596EF9-36D3-4390-9437-856FCFD2C924}" emma:medium="tactile" emma:mode="ink">
              <msink:context xmlns:msink="http://schemas.microsoft.com/ink/2010/main" type="line" rotatedBoundingBox="20595,1095 24380,2382 23948,3653 20163,2366"/>
            </emma:interpretation>
          </emma:emma>
        </inkml:annotationXML>
        <inkml:traceGroup>
          <inkml:annotationXML>
            <emma:emma xmlns:emma="http://www.w3.org/2003/04/emma" version="1.0">
              <emma:interpretation id="{46A9CA75-69FD-49A2-8349-F44EF221BA7C}" emma:medium="tactile" emma:mode="ink">
                <msink:context xmlns:msink="http://schemas.microsoft.com/ink/2010/main" type="inkWord" rotatedBoundingBox="20595,1095 21782,1498 21522,2264 20335,1860"/>
              </emma:interpretation>
              <emma:one-of disjunction-type="recognition" id="oneOf0">
                <emma:interpretation id="interp0" emma:lang="pt-BR" emma:confidence="0">
                  <emma:literal>7°C</emma:literal>
                </emma:interpretation>
                <emma:interpretation id="interp1" emma:lang="pt-BR" emma:confidence="0">
                  <emma:literal>ame</emma:literal>
                </emma:interpretation>
                <emma:interpretation id="interp2" emma:lang="pt-BR" emma:confidence="0">
                  <emma:literal>ama</emma:literal>
                </emma:interpretation>
                <emma:interpretation id="interp3" emma:lang="pt-BR" emma:confidence="0">
                  <emma:literal>ano</emma:literal>
                </emma:interpretation>
                <emma:interpretation id="interp4" emma:lang="pt-BR" emma:confidence="0">
                  <emma:literal>amo</emma:literal>
                </emma:interpretation>
              </emma:one-of>
            </emma:emma>
          </inkml:annotationXML>
          <inkml:trace contextRef="#ctx0" brushRef="#br0">4595 370 357 0,'-6'3'0'16,"4"0"0"-16,6 3 0 16,9-1 17-16,10-1 4 15,4-4-12-15,5 0-6 16,3-6-3-16,4-3-35 0,-2-3-46 16,-12 1-100-1</inkml:trace>
          <inkml:trace contextRef="#ctx0" brushRef="#br0" timeOffset="367.2605">4884 1 315 0,'0'-5'15'16,"0"1"-8"-16,4-4-7 0,5 3 7 15,9 0 8 1,5-4 0-16,8-1-8 0,-3 3-2 16,2-2-3-1,-1 2 1-15,1 4-2 0,-13 3-1 16,1 3-2-16,-4 4 2 16,-1 6 1-16,-4 6 1 15,2 10-1-15,1 4 0 16,1 5 0-16,6 2 1 15,3 3 4-15,4-1-4 16,3 1 1-16,-1-6-1 16,-2-6-2-16,-6-6 0 15,-1-7-5-15,-11-9-14 16,-4-4-15-16,-4-5-91 16</inkml:trace>
          <inkml:trace contextRef="#ctx0" brushRef="#br0" timeOffset="602.4287">5220 116 243 0,'-6'-5'49'16,"2"5"-48"-16,-4 2-1 16,-2 7 15-16,-5 8 22 15,-2 6-7-15,-8 8-17 16,-3 3-2-16,-4 2-2 15,1-1-4-15,3-1-4 16,5-7-1-16,7-4 0 0,8-7-12 16,1-3-27-16,14-6-43 15,5-4-73-15</inkml:trace>
          <inkml:trace contextRef="#ctx0" brushRef="#br0" timeOffset="949.6766">5507 69 217 0,'4'-9'4'15,"1"0"-1"-15,10 0 8 0,2 5-4 16,6 4 6-16,0 3 1 15,3 3-1-15,-5 3-2 16,2 3-6-16,-3 0 2 16,-2 1-1-16,-5 1-4 15,-1-1 2-15,-2 1-3 16,-6-3 3-16,-8 1-1 16,-6 0-1-16,-2-1 1 15,-1 4-3-15,-5-5 2 16,-2 1-2-16,5-2 0 15,3-4-2-15,4-1-11 16,7-3-10-16,2-1-21 0,3-5-34 16</inkml:trace>
          <inkml:trace contextRef="#ctx0" brushRef="#br0" timeOffset="1212.8758">5924 10 214 0,'0'-13'20'0,"-4"3"11"16,0 2-17-16,-11 4-5 15,-3 7-1-15,-3-1 6 16,-5 6-1-16,-2 5-5 16,6 2-3-16,2 6 3 0,7 1 5 15,5 3-1-15,5 4-5 16,7-2-2-16,7-1 3 15,5 3-4-15,5-8 2 16,5-2-6-16,5-6 0 16,4-7-44-16,-1-3-43 15,-1-6-121-15</inkml:trace>
        </inkml:traceGroup>
        <inkml:traceGroup>
          <inkml:annotationXML>
            <emma:emma xmlns:emma="http://www.w3.org/2003/04/emma" version="1.0">
              <emma:interpretation id="{7DEF0882-A48D-4D23-8090-2AA2B5EBA448}" emma:medium="tactile" emma:mode="ink">
                <msink:context xmlns:msink="http://schemas.microsoft.com/ink/2010/main" type="inkWord" rotatedBoundingBox="22676,1802 24380,2382 23948,3653 22244,3074"/>
              </emma:interpretation>
              <emma:one-of disjunction-type="recognition" id="oneOf1">
                <emma:interpretation id="interp5" emma:lang="pt-BR" emma:confidence="0">
                  <emma:literal>peio</emma:literal>
                </emma:interpretation>
                <emma:interpretation id="interp6" emma:lang="pt-BR" emma:confidence="0">
                  <emma:literal>peno</emma:literal>
                </emma:interpretation>
                <emma:interpretation id="interp7" emma:lang="pt-BR" emma:confidence="0">
                  <emma:literal>peão</emma:literal>
                </emma:interpretation>
                <emma:interpretation id="interp8" emma:lang="pt-BR" emma:confidence="0">
                  <emma:literal>pio</emma:literal>
                </emma:interpretation>
                <emma:interpretation id="interp9" emma:lang="pt-BR" emma:confidence="0">
                  <emma:literal>ilho</emma:literal>
                </emma:interpretation>
              </emma:one-of>
            </emma:emma>
          </inkml:annotationXML>
          <inkml:trace contextRef="#ctx0" brushRef="#br0" timeOffset="1844.8456">6541 1457 260 0,'4'18'0'15,"0"-1"4"-15,-4 3 5 16,4 4 3-16,-3 2-7 16,3-6-2-16,0-2-2 15,5-5-1-15,-7-5-63 16</inkml:trace>
          <inkml:trace contextRef="#ctx0" brushRef="#br0" timeOffset="2190.0989">6810 998 96 0,'4'-5'208'0,"-1"1"-202"15,1-3-6-15,4 3 7 16,4 6 4-16,11 2 0 15,0 3 0-15,7 6-3 16,4 2 0-16,3 0 0 16,-5 5-7-16,-8-1-1 0,-1-1 1 15,-11 3 3-15,-8-6-3 16,-7 2 3-16,-5-3-1 16,-8 0 2-16,-6-2-3 15,2-3-1-15,-2-4-1 16,5-1-1-16,5-4-7 15,8 0-2-15,3 0-11 16,2-2-32-16,7-4-51 16</inkml:trace>
          <inkml:trace contextRef="#ctx0" brushRef="#br0" timeOffset="2457.2814">7298 920 272 0,'-8'-9'16'0,"-1"4"-5"16,-6 5 9-16,-1 8 5 16,-2 3-3-16,-1 7-1 15,2 3-3-15,1 4 0 16,4 5-3-16,1-1-8 16,9-2-5-16,2 3 2 15,9-3-3-15,-1-2 0 16,4-5-1-16,0-1 0 0,1-6-3 15,4-2-10 1,1-8-4-16,4-1-20 0,2-4-17 16,7-3-30-16,1-4-71 15</inkml:trace>
          <inkml:trace contextRef="#ctx0" brushRef="#br0" timeOffset="2862.5697">7578 874 263 0,'-1'-8'11'16,"1"-1"18"-16,4 5 0 0,-3 1-9 15,3 6-7-15,3-3 0 16,5 6-2-16,5-1-1 15,5 6-7-15,3 3 6 16,1 4-2-16,2 0 0 16,-1 0-5-16,-1 1 0 15,-2 1-2-15,-4-4-2 16,-5-1 2-16,-3-3 3 16,-8 2 0-16,-7-5-3 15,-5 5 4-15,-4-1-4 16,-8 1 2-16,-2 1-2 15,-2 2 0-15,1-3 0 16,2 0 0-16,2 0 0 16,3-1 0-16,5-2 0 0,0 0-2 15,6-4-9-15,2-1-40 16,7-6-22-16,4 5-25 16</inkml:trace>
          <inkml:trace contextRef="#ctx0" brushRef="#br0" timeOffset="3401.0345">8234 1036 195 0,'-6'3'32'16,"1"6"-32"-16,1-3 14 15,3 9 27-15,1 3-17 0,4 0-9 16,4 2 27-16,6-5-17 16,4-2 5-16,8-4-7 15,5-7-20-15,7-3 17 16,2-8-15-16,4-4 3 16,-2-3-1-16,-3-5-2 15,-8-3 1-15,-10 1 0 16,-8-3-6-16,-13-3 0 15,-11-5 0-15,-11-1 2 16,-6-1-2-16,-11 5 0 16,-4 6-2-16,-3 7-3 15,1 15-1-15,-1 6 3 16,-1 6-4-16,2 9-2 16,8 9-11-16,0 2-11 0,11 4-7 15,9 5-12-15,8 1-39 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5:14.11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651D77A-ED41-4B2E-AA47-9A9056174A6A}" emma:medium="tactile" emma:mode="ink">
          <msink:context xmlns:msink="http://schemas.microsoft.com/ink/2010/main" type="writingRegion" rotatedBoundingBox="15720,1471 20494,1827 20395,3158 15620,2802"/>
        </emma:interpretation>
      </emma:emma>
    </inkml:annotationXML>
    <inkml:traceGroup>
      <inkml:annotationXML>
        <emma:emma xmlns:emma="http://www.w3.org/2003/04/emma" version="1.0">
          <emma:interpretation id="{E980EA22-EAC3-43B1-AF03-FD0BB2ABC16B}" emma:medium="tactile" emma:mode="ink">
            <msink:context xmlns:msink="http://schemas.microsoft.com/ink/2010/main" type="paragraph" rotatedBoundingBox="15720,1471 20494,1827 20395,3158 15620,2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88FB7C-84AF-4CD7-B119-2EFCC03C93C1}" emma:medium="tactile" emma:mode="ink">
              <msink:context xmlns:msink="http://schemas.microsoft.com/ink/2010/main" type="line" rotatedBoundingBox="15720,1471 20494,1827 20395,3158 15620,2802"/>
            </emma:interpretation>
          </emma:emma>
        </inkml:annotationXML>
        <inkml:traceGroup>
          <inkml:annotationXML>
            <emma:emma xmlns:emma="http://www.w3.org/2003/04/emma" version="1.0">
              <emma:interpretation id="{35E3D19F-E11C-4E29-A8BE-54089D2887E8}" emma:medium="tactile" emma:mode="ink">
                <msink:context xmlns:msink="http://schemas.microsoft.com/ink/2010/main" type="inkWord" rotatedBoundingBox="15720,1471 20494,1827 20395,3158 15620,2802"/>
              </emma:interpretation>
              <emma:one-of disjunction-type="recognition" id="oneOf0">
                <emma:interpretation id="interp0" emma:lang="pt-BR" emma:confidence="0">
                  <emma:literal>federe</emma:literal>
                </emma:interpretation>
                <emma:interpretation id="interp1" emma:lang="pt-BR" emma:confidence="0">
                  <emma:literal>fradete</emma:literal>
                </emma:interpretation>
                <emma:interpretation id="interp2" emma:lang="pt-BR" emma:confidence="0">
                  <emma:literal>telexe</emma:literal>
                </emma:interpretation>
                <emma:interpretation id="interp3" emma:lang="pt-BR" emma:confidence="0">
                  <emma:literal>filete</emma:literal>
                </emma:interpretation>
                <emma:interpretation id="interp4" emma:lang="pt-BR" emma:confidence="0">
                  <emma:literal>fustete</emma:literal>
                </emma:interpretation>
              </emma:one-of>
            </emma:emma>
          </inkml:annotationXML>
          <inkml:trace contextRef="#ctx0" brushRef="#br0">536 566 292 0,'-4'-6'5'16,"0"-2"4"-16,0 7-3 16,4 2 9-16,0 4-7 15,0 7 10-15,-4 8 4 16,4 5-2-16,-7 10-1 15,3 6 1-15,-3 6-4 16,2 2-8-16,2 2 1 0,2-1-9 16,2-5 3-16,3-4-3 15,4-3 0-15,6-7-2 16,2-7-3 0,-1-3-26-16,7-6-36 0,0-8-29 15,1-2-89-15</inkml:trace>
          <inkml:trace contextRef="#ctx0" brushRef="#br0" timeOffset="338.2449">769 649 302 0,'8'-13'12'0,"4"4"-12"15,2 5 12-15,11 6-2 16,-1 5 3-16,6 6-8 16,0 5-2-16,7 1 0 15,-5 6-3-15,0-2-1 16,-2 2 0-16,-3-1 0 16,-14-3 1-16,-2-1-2 15,-10 1 3-15,-9-3-1 16,-9 0 0-16,-13-2 1 15,-3 1 0-15,-8-4 0 16,8-3-1-16,2-1 1 0,11-5-2 16,12-3-2-16,8-1-29 15,8-4-49-15,8-1-68 16</inkml:trace>
          <inkml:trace contextRef="#ctx0" brushRef="#br0" timeOffset="629.4487">1253 621 275 0,'-7'-14'24'0,"2"5"-13"16,1 4 17-16,-4 5-21 0,2 5-7 15,-5 4 1-15,-2 9 3 16,-3 2 0-16,-3 10 9 15,7-1-1-15,0 6 4 16,4-1 0-16,4 2-2 16,6-8-10-16,5 1-3 15,8-6-1-15,8-5 4 16,-2-2 2-16,12-7-6 16,0-7-14-16,5-3-35 15,-3-3-11-15,-4-2-32 16</inkml:trace>
          <inkml:trace contextRef="#ctx0" brushRef="#br0" timeOffset="1012.6192">1430 425 230 0,'0'-10'4'0,"0"0"-4"16,4 5 7-16,4 7 7 15,0 3 1-15,4 4-7 16,1 8 7-16,3 2 0 16,4 12 0-16,2 4 6 15,2 10-7-15,3 6 1 0,-6 6-6 16,-2 2-4-16,-6 7 1 15,-4-1 13-15,-14-3-5 16,-8-3-6-16,-6-5-1 16,-6-8 0-16,-2-10-1 15,3-6 2-15,6-11-3 16,6-6-4-16,5-6 1 16,3-5-2-16,4-2-6 15,4-2-50-15,0 0-50 16,4 1-77-16</inkml:trace>
          <inkml:trace contextRef="#ctx0" brushRef="#br0" timeOffset="3060.0743">2166 1073 153 0,'-11'9'92'0,"7"-2"-89"0,0-3 12 16,7-1-2-16,5 0 10 15,5 0 14-15,10-3-14 16,7-2-13-16,5 1-6 15,4-5-4-15,-8 0-9 16,0 1-20-16,-15 3-31 16,-4 0-75-16</inkml:trace>
          <inkml:trace contextRef="#ctx0" brushRef="#br0" timeOffset="2841.9195">2194 846 236 0,'11'4'0'16,"1"-1"11"-16,1-3 12 0,8-3-1 15,7 3-6-15,4-4-7 16,-2-1-9-16,2-4 0 16,-4 0-13-16,-3 3-14 15,-7 3-28-15,-8 3-57 16</inkml:trace>
          <inkml:trace contextRef="#ctx0" brushRef="#br0" timeOffset="-378.2692">-108 1039 338 0,'8'-6'5'0,"4"-2"0"0,3-1 14 15,1 3-7-15,8 3-6 16,2-2-6-16,2 1-18 16,-1 4-35-16,-2 0-70 15</inkml:trace>
          <inkml:trace contextRef="#ctx0" brushRef="#br0" timeOffset="-575.4031">214 441 204 0,'0'-20'8'16,"5"-5"7"-16,-5-1 18 15,8 3 4-15,-4-4-12 16,-4-3-7-16,4 3 0 16,-4 0 0-16,0 0-8 15,0 0-4-15,-4-1-6 16,-4 2-2-16,-5-1 0 15,0 1 1-15,-3 5-2 16,-4 0-3-16,-3 4 0 0,3 7 0 16,-5 5 2-1,5 4 0-15,3 2 1 0,-4 7 1 16,5 6 0-16,6 9 1 16,4 11 0-16,6 11 1 15,6 16 1-15,6 11 3 16,4 6 2-16,3 7 5 15,-2 6-1-15,2 1 0 16,-5-1-1-16,-2 0 0 16,-8 2-4-16,-2-4 1 15,-4-9-1-15,-2-7-1 16,-4-13 3-16,-5-9-4 0,5-15 0 16,-1-6-2-1,2-12 0-15,2-7 0 0,2-4-1 16,2-4-11-16,-3-3-36 15,-8-5-18-15,-7 0-14 16,-3-4-52-16</inkml:trace>
          <inkml:trace contextRef="#ctx0" brushRef="#br0" timeOffset="12270.244">2961 604 162 0,'0'-1'66'0,"0"1"-61"0,0-5-5 15,5 5 18-15,2-3 11 16,2 1-4-16,6-2-7 16,3 4-2-16,2-5 2 15,1 1-2-15,1-1-4 16,-2 0-1-16,-1 1 4 15,4 1-9-15,-6 0 0 16,6 0-4-16,0-3-2 16,-2 3 1-16,0 3-1 15,-4 3-2-15,-1 3-2 16,0 7 4-16,2 9 1 16,-7 13 0-16,5 13 2 15,-2 9 7-15,3 8-8 0,-1 2-1 16,1-3 1-16,4-8 1 15,-5-7 3-15,4-11-2 16,-6-9 5-16,3-4-3 16,-8-10 1-16,2-5-2 15,-3-2-3-15,-4-3 0 16,-3-1-2-16,-1 0-1 16,0-3-2-16,0-1-1 15,0 3-27-15,-1-6-27 16,1 3-7-16,-4-1-58 0</inkml:trace>
          <inkml:trace contextRef="#ctx0" brushRef="#br0" timeOffset="12552.0376">3370 875 299 0,'0'0'10'16,"0"9"-9"-16,-9 7 13 16,1 8 23-16,-4 11-3 15,-8 7-3-15,-7-4-9 16,-2 5-7-16,-4-3-2 16,0-8-6-16,-1-2 0 15,9-9-4-15,2-6-3 16,8-6 0-16,7-3-2 0,5-6-24 15,6-3-27-15,5 0-22 16,4-1-34-16</inkml:trace>
          <inkml:trace contextRef="#ctx0" brushRef="#br0" timeOffset="13404.5091">3925 1148 213 0,'0'-3'41'0,"0"2"-41"15,-1-2 0-15,2 3 7 16,-2 0 6-16,1 3-2 15,0-2 2-15,1 3 1 16,-2-3-3-16,2 2 3 16,2-3-2-16,-3 1 6 15,0-1-1-15,0 0-1 16,0-1-5-16,0 2-7 16,-3-1 0-16,3 0-3 15,0 0-1-15,0 0 0 16,0 0-15-16,3-1-33 15,-3 1-52-15</inkml:trace>
          <inkml:trace contextRef="#ctx0" brushRef="#br0" timeOffset="14077.9854">4292 866 231 0,'0'4'25'15,"0"-4"-24"-15,4 0 30 16,4 1 0-16,5-2-1 15,3-1-11-15,4 0-2 16,7-3-8-16,1-3-4 0,2 1-2 16,-2-4 1-16,-1-1-1 15,-10 3-2-15,-1 1 3 16,-8 2-2-16,-4-3-2 16,-5 3 0-16,-3-2 1 15,-4 1-1-15,-3 1-2 16,-2 1-8-16,-4 3 2 15,-1 4 7-15,-4 3-1 16,-2 4 1-16,0 6 0 16,0 3 1-16,1 5 0 15,3 3-1-15,4 3 1 16,2 3 3-16,3 4 2 16,7 5-2-16,7-3 2 0,1 0-3 15,8-3 4 1,6-9 8-16,6-6 5 0,11-6-7 15,5-3-11-15,6-9-1 16,5-3-5-16,-1-7-25 16,-3-3-33-16,-6-5-24 15,-10 5-85-15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4:49.00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5D99C3A-0B1D-4081-864E-A5AB4D306101}" emma:medium="tactile" emma:mode="ink">
          <msink:context xmlns:msink="http://schemas.microsoft.com/ink/2010/main" type="writingRegion" rotatedBoundingBox="1244,1248 13248,896 13435,7275 1431,7627"/>
        </emma:interpretation>
      </emma:emma>
    </inkml:annotationXML>
    <inkml:traceGroup>
      <inkml:annotationXML>
        <emma:emma xmlns:emma="http://www.w3.org/2003/04/emma" version="1.0">
          <emma:interpretation id="{EF3CDD36-9A19-4A60-9B3F-57562FFF68F8}" emma:medium="tactile" emma:mode="ink">
            <msink:context xmlns:msink="http://schemas.microsoft.com/ink/2010/main" type="paragraph" rotatedBoundingBox="1267,1229 10116,1218 10117,2618 1269,26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966928-6169-4E14-A3F5-0283FC9FD287}" emma:medium="tactile" emma:mode="ink">
              <msink:context xmlns:msink="http://schemas.microsoft.com/ink/2010/main" type="inkBullet" rotatedBoundingBox="1267,1235 2243,1234 2245,2627 1269,2629"/>
            </emma:interpretation>
            <emma:one-of disjunction-type="recognition" id="oneOf0">
              <emma:interpretation id="interp0" emma:lang="pt-BR" emma:confidence="0">
                <emma:literal>"</emma:literal>
              </emma:interpretation>
              <emma:interpretation id="interp1" emma:lang="pt-BR" emma:confidence="0">
                <emma:literal>M</emma:literal>
              </emma:interpretation>
              <emma:interpretation id="interp2" emma:lang="pt-BR" emma:confidence="0">
                <emma:literal>h</emma:literal>
              </emma:interpretation>
              <emma:interpretation id="interp3" emma:lang="pt-BR" emma:confidence="0">
                <emma:literal>4</emma:literal>
              </emma:interpretation>
              <emma:interpretation id="interp4" emma:lang="pt-BR" emma:confidence="0">
                <emma:literal>D</emma:literal>
              </emma:interpretation>
            </emma:one-of>
          </emma:emma>
        </inkml:annotationXML>
        <inkml:trace contextRef="#ctx0" brushRef="#br0">238 75 214 0,'12'-23'9'0,"-8"2"25"15,-4 6 0-15,0 6-1 16,4 4-8-16,-4 3-16 16,0 4-5-16,-4 3 4 15,0 4 7-15,-4 6-5 16,0 6 0-16,2 5-8 16,-10 5 4-16,4 0-2 15,-8 5-1-15,1 6-2 16,-5 5 0-16,0 2 0 15,-2 2-1-15,-2-5 1 16,5-5-1-16,7-9-2 16,0-9-2-16,12-5 0 0,8-4 4 15,0-4 4-15,12-4-2 16,4 0-2-16,11-4-23 16,3-2-10-16,6-2-2 15,3-1 1-15,-7 0-6 16,-6 2-11-16,-6 1-37 15</inkml:trace>
        <inkml:trace contextRef="#ctx0" brushRef="#br0" timeOffset="245.1753">321 495 157 0,'0'-11'48'0,"4"6"-21"15,-4 4 3-15,0 2-6 0,0-1-7 16,0 2-6-1,0 4 9-15,4 2-1 0,-4 7-4 16,4 7-3-16,0 5-2 16,-4 4-4-16,4 2-1 15,-4 1-4-15,0 0-1 16,6-7 0-16,-6-4-1 16,4 0-9-16,-4-7-9 15,4-4-23-15,0-7-24 16,8-6-61-16</inkml:trace>
        <inkml:trace contextRef="#ctx0" brushRef="#br0" timeOffset="630.4494">438-283 265 0,'-8'-24'0'16,"4"6"0"-16,8 7 1 15,8 14 29-15,10 14-1 16,14 12-4-16,11 15 0 16,11 14-9-16,4 15-1 15,5 11-4-15,-5 10 0 0,-3 11 0 16,-9 1 1-16,-15 4-2 15,-15-7-1-15,-8-8 1 16,-8-12-1-16,-12-7-2 16,-4-10 2-16,-4-8-5 15,1-10 2-15,-5-7-1 16,4-14-2-16,2-2-2 16,6-11-1-16,0-2-3 15,4-3-7-15,4-5-14 16,0-2-30-16,0 2-29 15,4-1-43-15</inkml:trace>
      </inkml:traceGroup>
      <inkml:traceGroup>
        <inkml:annotationXML>
          <emma:emma xmlns:emma="http://www.w3.org/2003/04/emma" version="1.0">
            <emma:interpretation id="{C263F801-1903-4578-A09A-47D77E94A17F}" emma:medium="tactile" emma:mode="ink">
              <msink:context xmlns:msink="http://schemas.microsoft.com/ink/2010/main" type="line" rotatedBoundingBox="3191,1226 10116,1218 10117,2554 3193,2563"/>
            </emma:interpretation>
          </emma:emma>
        </inkml:annotationXML>
        <inkml:traceGroup>
          <inkml:annotationXML>
            <emma:emma xmlns:emma="http://www.w3.org/2003/04/emma" version="1.0">
              <emma:interpretation id="{23BC63D0-0F61-4273-BD27-1D7E2D798595}" emma:medium="tactile" emma:mode="ink">
                <msink:context xmlns:msink="http://schemas.microsoft.com/ink/2010/main" type="inkWord" rotatedBoundingBox="3191,1599 3810,1598 3811,2317 3192,2318"/>
              </emma:interpretation>
              <emma:one-of disjunction-type="recognition" id="oneOf1">
                <emma:interpretation id="interp5" emma:lang="pt-BR" emma:confidence="0">
                  <emma:literal>X</emma:literal>
                </emma:interpretation>
                <emma:interpretation id="interp6" emma:lang="pt-BR" emma:confidence="0">
                  <emma:literal>x</emma:literal>
                </emma:interpretation>
                <emma:interpretation id="interp7" emma:lang="pt-BR" emma:confidence="0">
                  <emma:literal>Ú</emma:literal>
                </emma:interpretation>
                <emma:interpretation id="interp8" emma:lang="pt-BR" emma:confidence="0">
                  <emma:literal>xi</emma:literal>
                </emma:interpretation>
                <emma:interpretation id="interp9" emma:lang="pt-BR" emma:confidence="0">
                  <emma:literal>XI</emma:literal>
                </emma:interpretation>
              </emma:one-of>
            </emma:emma>
          </inkml:annotationXML>
          <inkml:trace contextRef="#ctx0" brushRef="#br0" timeOffset="2236.1056">1923 105 246 0,'31'-34'0'0,"-23"36"0"15,0 0 12-15,0 3 5 16,0 1 5-16,8 7-6 16,2 5-3-16,6 9 5 15,-1 9-2-15,9 11-2 16,2 8 0-16,6 9-2 15,7 0-6-15,3 1 1 16,-3-6-1-16,7-3-3 16,-10-10-3-16,-6-5 3 15,-3-12-1-15,-11-8-2 0,-8-7 2 16,-11-9 1-16,4-4-2 16,-9-2-1-16,-5-7-47 15,0-4-35-15,-7-5-49 16</inkml:trace>
          <inkml:trace contextRef="#ctx0" brushRef="#br0" timeOffset="2525.3122">2356 43 288 0,'-4'-12'1'15,"-4"9"-1"-15,0 9 14 16,-3 12 12-16,-1 16 2 16,-11 14-6-16,-1 8-1 15,-6 13-5-15,-2 2-6 16,1-1-3-16,3-4-3 16,-2-11-2-16,6-5 0 15,4-13-2-15,1-6-1 16,3-9-4-16,8-8-12 15,0-3-26-15,8-6-30 16,0-1-70-16</inkml:trace>
        </inkml:traceGroup>
        <inkml:traceGroup>
          <inkml:annotationXML>
            <emma:emma xmlns:emma="http://www.w3.org/2003/04/emma" version="1.0">
              <emma:interpretation id="{9FBB117D-C875-4478-9E9B-CE66F6E9FCA3}" emma:medium="tactile" emma:mode="ink">
                <msink:context xmlns:msink="http://schemas.microsoft.com/ink/2010/main" type="inkWord" rotatedBoundingBox="4515,1550 7102,1547 7103,2353 4516,2357"/>
              </emma:interpretation>
              <emma:one-of disjunction-type="recognition" id="oneOf2">
                <emma:interpretation id="interp10" emma:lang="pt-BR" emma:confidence="0">
                  <emma:literal>nexo</emma:literal>
                </emma:interpretation>
                <emma:interpretation id="interp11" emma:lang="pt-BR" emma:confidence="0">
                  <emma:literal>no Ex</emma:literal>
                </emma:interpretation>
                <emma:interpretation id="interp12" emma:lang="pt-BR" emma:confidence="0">
                  <emma:literal>ns. Ex</emma:literal>
                </emma:interpretation>
                <emma:interpretation id="interp13" emma:lang="pt-BR" emma:confidence="0">
                  <emma:literal>neto</emma:literal>
                </emma:interpretation>
                <emma:interpretation id="interp14" emma:lang="pt-BR" emma:confidence="0">
                  <emma:literal>n. Ex</emma:literal>
                </emma:interpretation>
              </emma:one-of>
            </emma:emma>
          </inkml:annotationXML>
          <inkml:trace contextRef="#ctx0" brushRef="#br0" timeOffset="3347.3214">3288 559 259 0,'-8'2'3'16,"0"-5"22"-16,0-1 7 15,4 4-4-15,0-2-4 16,0 2-6-16,4-2-5 15,-5 2-3-15,5-1-5 16,5 1 0-16,-5-3-4 16,0 0 2-16,0-4-2 15,4-4-1-15,-4-2 0 16,4-4 0-16,4 1 0 16,0-2-2-16,0 4 1 15,4-3-1-15,3 6 1 0,-3 2 1 16,3 1 0-16,1 6-3 15,7 4 3-15,5 6-3 16,-2 6 1-16,10 7 0 16,-1 4 2-16,2 3-1 15,0-1 2-15,-2 2-1 16,-3-7 1-16,-6-4 0 16,-6-8 0-16,0-5 17 15,-8-6 11-15,3-12-17 16,1-5-3-16,0-9-5 15,2-10 5-15,-2-1 1 16,0-7-3-16,-4 3-5 0,-12 1 3 16,0 1-4-1,-4 4-1-15,0 6 0 0,-4 7-4 16,8 7-28-16,-4 11-44 16,4 10-1-16,4 11-78 15</inkml:trace>
          <inkml:trace contextRef="#ctx0" brushRef="#br0" timeOffset="4200.0932">4871 25 199 0,'-16'-12'24'0,"-3"1"-1"15,3 2 8-15,4 2-10 16,-5 3-3-16,4 2-12 16,-3 0-4-16,-4 6 2 0,-3 3-1 15,-5 4 3 1,-6 5-2-16,2 2-2 0,1 5 0 15,7 4-1-15,-1 3-1 16,12 4 2-16,5 2-2 16,8 2 0-16,8-1-1 15,4-5 3-15,10 1-2 16,6-7 2-16,-1-8-1 16,5-4 1-16,-6-9 1 15,2-8 0-15,-11 1-1 16,1-5 1-16,-6 2 6 15,-8 0 10-15,-8 1-11 16,0 2-7-16,-14-1 0 0,-3 2 0 16,-7 6 2-1,-10 3-3-15,-5 3 0 0,-1 7 0 16,6 4-1-16,3 4-1 16,7 4 0-16,8-1 2 15,6 6-1-15,2-1-4 16,12 2 5-16,8-2 0 15,10-4 1-15,10-3 3 16,15-9 0-16,15-10 0 16,5-7-2-16,7-5-2 15,-3-10-17-15,-9 0-24 16,-7-2-25-16,-13 1-68 0</inkml:trace>
          <inkml:trace contextRef="#ctx0" brushRef="#br0" timeOffset="4435.2614">5008 493 201 0,'11'-3'7'0,"8"6"30"15,1 5 3-15,0 3-10 16,3 2-13-16,0 1 2 15,4 2-12-15,-3 0-5 16,-3-2 0-16,4-1-2 16,3-2-9-16,-5-3-35 0,1-3-47 15</inkml:trace>
          <inkml:trace contextRef="#ctx0" brushRef="#br0" timeOffset="4628.4005">5249 379 296 0,'-12'-1'0'0,"-4"5"3"16,-1 10 6-16,0 9 6 16,-11 8-6-16,5 8-4 0,-1-3-5 15,5 6-3-15,5-5-21 16,13-5-52-16,2-4-68 15</inkml:trace>
          <inkml:trace contextRef="#ctx0" brushRef="#br0" timeOffset="5108.4224">5588 543 150 0,'16'12'17'15,"1"6"29"-15,5 8-1 16,-6 2-1-16,0 2-5 0,2-1-10 16,-6-1 0-1,0-4-17-15,0-5-6 0,-7-5-1 16,5-5 2-16,-6-6 2 16,0-3 7-16,-4 0-3 15,0-3 3-15,0 0-8 16,0-3-5-16,-8-3-3 15,-3-7-1-15,-1-7 0 16,-4-3-3-16,-4-9-9 16,-2-1-5-16,2-4-8 15,4 0-3-15,2 1-14 16,13 4 10-16,5 4 12 0,11 5 18 16,1 8 3-16,8 5 3 15,10 11 12-15,-1 7-4 16,1 5 2-16,-4 11-2 15,-6 6-1-15,-16 3 1 16,-8 2-1-16,-8 0-3 16,-4 0 0-16,-10-4-4 15,2-6 0-15,4-4-3 16,4-5 0-16,-2-6-4 16,13-4-12-16,1-1-20 15,1-2-15-15,7-2-22 16</inkml:trace>
        </inkml:traceGroup>
        <inkml:traceGroup>
          <inkml:annotationXML>
            <emma:emma xmlns:emma="http://www.w3.org/2003/04/emma" version="1.0">
              <emma:interpretation id="{FEB30E8A-0A4C-49AD-BF13-0C706C1D666A}" emma:medium="tactile" emma:mode="ink">
                <msink:context xmlns:msink="http://schemas.microsoft.com/ink/2010/main" type="inkWord" rotatedBoundingBox="7865,1221 10116,1218 10117,2554 7867,2557"/>
              </emma:interpretation>
              <emma:one-of disjunction-type="recognition" id="oneOf3">
                <emma:interpretation id="interp15" emma:lang="pt-BR" emma:confidence="0">
                  <emma:literal>1x-8)</emma:literal>
                </emma:interpretation>
                <emma:interpretation id="interp16" emma:lang="pt-BR" emma:confidence="0">
                  <emma:literal>(7.8)</emma:literal>
                </emma:interpretation>
                <emma:interpretation id="interp17" emma:lang="pt-BR" emma:confidence="0">
                  <emma:literal>17.8)</emma:literal>
                </emma:interpretation>
                <emma:interpretation id="interp18" emma:lang="pt-BR" emma:confidence="0">
                  <emma:literal>17:-8/</emma:literal>
                </emma:interpretation>
                <emma:interpretation id="interp19" emma:lang="pt-BR" emma:confidence="0">
                  <emma:literal>17=8)</emma:literal>
                </emma:interpretation>
              </emma:one-of>
            </emma:emma>
          </inkml:annotationXML>
          <inkml:trace contextRef="#ctx0" brushRef="#br0" timeOffset="13028.8885">6736-348 57 0,'-1'-2'79'0,"-3"2"-71"16,-4 2 6-16,0 4 19 16,4 3-3-16,-4 5 1 0,0 8-3 15,-2 5-1 1,-1 7-3-16,6 6-1 0,-7 6-8 15,4 5 2-15,0 3-9 16,-6 4 0-16,6 11-1 16,3 6-4-16,-3 6-1 15,4-1 0-15,0-2 1 16,4-8-1-16,4-6 0 16,4-9 2-16,0-6-2 15,7-6 0-15,-3-6-2 16,0-10 0-16,0-2-2 15,-3-8-9-15,-1-7-33 16,1-1-28-16,-1-1-68 0</inkml:trace>
          <inkml:trace contextRef="#ctx0" brushRef="#br0" timeOffset="13470.2029">6794 134 218 0,'18'-12'3'0,"2"-1"-1"15,8 3 10-15,6-2 9 16,5 0 0-16,-3 3-2 16,-2 3-13-16,-6 3 1 15,-1 3 0-15,-3 4-2 16,-7 6 4-16,4 3-1 16,-1 8-3-16,-2 10 4 15,7 5 1-15,-1 10 2 16,-2 4 6-16,6 0-4 15,-2 2-2-15,7-3-3 16,-8-2-4-16,4-6-1 16,-8-5-1-16,1-7-2 0,-10-7 0 15,-4-8 0-15,-4-5-2 16,0-5-10-16,-4-4-19 16,0-3-13-16,-4 2-48 15</inkml:trace>
          <inkml:trace contextRef="#ctx0" brushRef="#br0" timeOffset="13705.3707">7211 391 256 0,'-8'1'0'15,"0"4"12"-15,-4 8 15 16,0 7 2-16,-9 4-4 15,-1 3-8-15,-3-1-10 16,4 1-3-16,1-2-2 16,-1-4-2-16,11-6-2 15,2-1-12-15,4-5-32 16,4-5-29-16,4 1-9 16</inkml:trace>
          <inkml:trace contextRef="#ctx0" brushRef="#br0" timeOffset="13929.5327">7584 400 72 0,'4'0'124'0,"0"1"-118"0,4-5-6 16,4 8 5-16,4-3 1 16,11-1-6-16,-2 0-1 15,8 0-45-15</inkml:trace>
          <inkml:trace contextRef="#ctx0" brushRef="#br0" timeOffset="14092.6458">7621 521 125 0,'3'4'63'0,"5"-1"-15"15,11-6-27-15,5 3-15 16,10-4-6-16,2-1-1 16,3-1-44-16,-1 0-93 15</inkml:trace>
          <inkml:trace contextRef="#ctx0" brushRef="#br0" timeOffset="14597.3361">8092 327 205 0,'8'-2'1'15,"1"2"6"-15,4 5 13 16,3 11 7-16,0-1-3 16,7 8-4-16,-3 3-8 15,0 3-4-15,6-2-3 16,-6 2-4-16,0 1 0 16,3-3-1-16,-7-6 1 15,-8 1-1-15,-4-8-3 16,-4-1 3-16,-4-5 5 0,-4 1-1 15,-4-5-3-15,-4 1 0 16,-7-4-1-16,7-1-2 16,-4-5 1-16,2-3-7 15,6-6-7-15,0-5 1 16,8-3 1-16,4-4 6 16,8-4 1-16,4-5-8 15,4-1 3-15,2-3 4 16,6-6 7-16,-8 0 5 15,-1-4 16-15,-3 5 7 16,-8 1 8-16,-4 8-16 0,-4 11-8 16,-12 7-10-1,-5 9-1-15,-5 11-2 0,-7 3-2 16,0 10-14-16,-2 4-32 16,7 6-20-16,6 0-68 15</inkml:trace>
          <inkml:trace contextRef="#ctx0" brushRef="#br0" timeOffset="15000.5499">8393-323 153 0,'22'7'2'0,"-2"3"24"16,8 13-1-16,10 10 15 16,5 8-4-16,3 12-11 15,3 9-14-15,4 12-4 16,-6 12-5-16,-5 6-1 15,-10 9 1-15,-9-1 2 16,-11-2-4-16,-12-6 4 16,-4-7 2-16,-12-10 2 0,1-13 8 15,3-9-1-15,-4-8 0 16,5-14-8-16,0-6-1 16,4-5-6-16,3-8 0 15,3-3-14-15,1-3-31 16,4 0-38-16,4 0-121 15</inkml:trace>
        </inkml:traceGroup>
      </inkml:traceGroup>
    </inkml:traceGroup>
    <inkml:traceGroup>
      <inkml:annotationXML>
        <emma:emma xmlns:emma="http://www.w3.org/2003/04/emma" version="1.0">
          <emma:interpretation id="{C0F1A2D6-C2E8-4222-9314-4805B68A56B9}" emma:medium="tactile" emma:mode="ink">
            <msink:context xmlns:msink="http://schemas.microsoft.com/ink/2010/main" type="paragraph" rotatedBoundingBox="3930,3342 12738,3012 12768,3816 3960,41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A6DE279-B9F6-4EA3-A2F6-A70F951FF581}" emma:medium="tactile" emma:mode="ink">
              <msink:context xmlns:msink="http://schemas.microsoft.com/ink/2010/main" type="line" rotatedBoundingBox="3930,3342 12738,3012 12768,3816 3960,4146"/>
            </emma:interpretation>
          </emma:emma>
        </inkml:annotationXML>
        <inkml:traceGroup>
          <inkml:annotationXML>
            <emma:emma xmlns:emma="http://www.w3.org/2003/04/emma" version="1.0">
              <emma:interpretation id="{B5C866E5-76F1-4F97-B2E0-568BBF5E0FB4}" emma:medium="tactile" emma:mode="ink">
                <msink:context xmlns:msink="http://schemas.microsoft.com/ink/2010/main" type="inkWord" rotatedBoundingBox="3933,3423 6436,3329 6463,4052 3960,4146"/>
              </emma:interpretation>
              <emma:one-of disjunction-type="recognition" id="oneOf4">
                <emma:interpretation id="interp20" emma:lang="pt-BR" emma:confidence="0">
                  <emma:literal>Elx).</emma:literal>
                </emma:interpretation>
                <emma:interpretation id="interp21" emma:lang="pt-BR" emma:confidence="0">
                  <emma:literal>Elx):</emma:literal>
                </emma:interpretation>
                <emma:interpretation id="interp22" emma:lang="pt-BR" emma:confidence="0">
                  <emma:literal>Elx),</emma:literal>
                </emma:interpretation>
                <emma:interpretation id="interp23" emma:lang="pt-BR" emma:confidence="0">
                  <emma:literal>Elx].</emma:literal>
                </emma:interpretation>
                <emma:interpretation id="interp24" emma:lang="pt-BR" emma:confidence="0">
                  <emma:literal>Elx}.</emma:literal>
                </emma:interpretation>
              </emma:one-of>
            </emma:emma>
          </inkml:annotationXML>
          <inkml:trace contextRef="#ctx0" brushRef="#br0" timeOffset="7110.9182">2742 1953 263 0,'4'-8'8'0,"4"-1"-8"15,-8 4 11-15,0 5 5 16,4 4 9-16,0 5 2 16,0 9-7-16,0 6 0 15,-4 11-4-15,-4 8 0 16,0 7-1-16,-4 1-2 16,-4 2-2-16,0-5-2 15,-5-1-3-15,7-5 0 16,-2-6 0-16,8-5-4 15,4-5 2-15,4-4-2 16,4-5 1-16,11-4-1 0,1-2 2 16,12-5 0-16,2-4 0 15,5-4-3-15,5-7-1 16,-2-3-14-16,-3-5-24 16,60-31-13-16,-85 39-11 15,-6 1-8-15,-4 3-46 16</inkml:trace>
          <inkml:trace contextRef="#ctx0" brushRef="#br0" timeOffset="7486.1758">2734 2034 306 0,'-4'-14'5'0,"8"-3"8"15,12-1-2-15,10 1 1 16,10-1-4-16,11-2-4 16,3-1-4-16,5 3 0 15,-1 2-39-15,-6 3-55 16</inkml:trace>
          <inkml:trace contextRef="#ctx0" brushRef="#br0" timeOffset="7298.0415">2792 2341 280 0,'0'-4'2'0,"-4"1"-2"16,8 0 5-16,8 3 16 15,0-1-5-15,5-1-10 16,9-4-6-16,6 0 0 16,2-7-29-16,1-4-58 15</inkml:trace>
          <inkml:trace contextRef="#ctx0" brushRef="#br0" timeOffset="7802.4132">3534 1930 212 0,'-24'2'69'0,"4"5"-64"15,-7 2 15-15,3 6 13 16,6 8-5-16,-2 9-2 16,4 8-5-16,4 7-4 15,1 5-8-15,3 5-5 16,8 0-1-16,0-3-2 15,4-6-2-15,4-7 1 16,7-3-9-16,1-11-21 0,4-6-15 16,6-10-13-16,2-8-36 15</inkml:trace>
          <inkml:trace contextRef="#ctx0" brushRef="#br0" timeOffset="8063.5999">3619 2061 219 0,'8'3'6'0,"8"3"26"16,5 11-5-1,12 8 8-15,2 6-6 0,9 8-10 16,-2-1-4-16,9 5-4 15,-1-5-9-15,-3-5 0 16,1-7-2-16,-10-5-1 16,-3-11-13-16,-7-2-21 15,-11-8-28-15,0-5-125 16</inkml:trace>
          <inkml:trace contextRef="#ctx0" brushRef="#br0" timeOffset="8302.7697">3998 1963 214 0,'-8'0'67'16,"-4"4"-65"-16,4 2 14 16,-10 11 23-16,1 11 1 15,-3 9-22-15,-10 11-8 16,-2 1-5-16,1 4-5 15,-1-4 0-15,2 1-4 16,6-8-12-16,1-7-11 16,15-9-22-16,8-10-32 15,8-12-45-15</inkml:trace>
          <inkml:trace contextRef="#ctx0" brushRef="#br0" timeOffset="8614.9948">4149 1811 306 0,'8'-11'3'0,"4"7"-3"16,8 12 15-16,7 13 16 16,6 8-3-16,12 13-5 15,1 7-8-15,1 13-4 16,-7 4-3-16,-2-1-6 15,-8-2 0-15,-5-1-1 16,-17-9 1-16,-4-6 0 0,-12-7 8 16,-8-8-7-1,-7-5 5-15,3-10-3 0,0 0-3 16,2-8-2-16,10-5-3 16,0-2-12-16,8-2-37 15,8 0-20-15,1-3-47 16</inkml:trace>
          <inkml:trace contextRef="#ctx0" brushRef="#br0" timeOffset="9017.8019">4996 2147 79 0,'0'4'215'0,"0"-4"-209"15,0-3 15-15,4 3-10 16,0-1 4-16,11-2 1 16,0 2-11-16,9-3-3 15,-3 0-1-15,9 3-2 16,-15-1-4-16,3 0-30 15,-5 2-31-15,-5 0-93 16</inkml:trace>
          <inkml:trace contextRef="#ctx0" brushRef="#br0" timeOffset="9173.2044">5078 2278 173 0,'0'6'17'0,"0"-1"28"0,1-5-17 15,3 0-20-15,10 0 4 16,-2 0-7-16,7-3-5 16,8 0-16-16,5 0-51 15</inkml:trace>
        </inkml:traceGroup>
        <inkml:traceGroup>
          <inkml:annotationXML>
            <emma:emma xmlns:emma="http://www.w3.org/2003/04/emma" version="1.0">
              <emma:interpretation id="{64E0C1FF-1826-463A-8404-F16B2A0A5DA9}" emma:medium="tactile" emma:mode="ink">
                <msink:context xmlns:msink="http://schemas.microsoft.com/ink/2010/main" type="inkWord" rotatedBoundingBox="7216,3251 8996,3184 9025,3946 7245,4012"/>
              </emma:interpretation>
              <emma:one-of disjunction-type="recognition" id="oneOf5">
                <emma:interpretation id="interp25" emma:lang="pt-BR" emma:confidence="0">
                  <emma:literal>1:</emma:literal>
                </emma:interpretation>
                <emma:interpretation id="interp26" emma:lang="pt-BR" emma:confidence="0">
                  <emma:literal>1.</emma:literal>
                </emma:interpretation>
                <emma:interpretation id="interp27" emma:lang="pt-BR" emma:confidence="0">
                  <emma:literal>1</emma:literal>
                </emma:interpretation>
                <emma:interpretation id="interp28" emma:lang="pt-BR" emma:confidence="0">
                  <emma:literal>F</emma:literal>
                </emma:interpretation>
                <emma:interpretation id="interp29" emma:lang="pt-BR" emma:confidence="0">
                  <emma:literal>t.</emma:literal>
                </emma:interpretation>
              </emma:one-of>
            </emma:emma>
          </inkml:annotationXML>
          <inkml:trace contextRef="#ctx0" brushRef="#br0" timeOffset="10929.3984">5972 2335 252 0,'3'11'9'15,"12"-7"28"-15,8-2 5 0,12 1-16 16,10-1 1-16,14-2-15 16,8-3-2-16,8-3-4 15,-1-3 5-15,-3-2-7 16,-4-1-3-16,-5 0-1 15,-11 3-2-15,-13 3-15 16,-18 1-27-16,-2 4-18 16,-10 1-18-16,-8 6-59 15</inkml:trace>
          <inkml:trace contextRef="#ctx0" brushRef="#br0" timeOffset="10651.1971">6193 1990 64 0,'4'-1'67'15,"0"-2"-50"-15,-4 2 23 16,4-2-8-16,0 1-1 16,0-2-11-16,2 0 1 15,-2-4-1-15,0 2 6 16,4-3-3-16,-4-4 0 15,4 3-7-15,-8-6-9 16,4-1-1-16,-4 2-2 16,4-6-2-16,-8-3 1 0,4-2-2 15,-4-4-1-15,0-4 1 16,0 7 0-16,0 4-1 16,0 10 0-16,4 4-3 15,-4 8-2-15,4 4-2 16,0 3 7-16,4 3 1 15,-4 8 0-15,4 2 0 16,4 8 0-16,4 2 0 16,-6 2 0-16,6 1-1 15,1 3 0-15,-1 0-1 16,-4 0 1-16,0-3 2 16,-8-4-2-16,4-4 2 0,-4-3-1 15,4-7-1-15,-4-2 0 16,4-9-11-16,-4 2-21 15,1-5-17-15,-1 0-39 16,3 0-99-16</inkml:trace>
          <inkml:trace contextRef="#ctx0" brushRef="#br0" timeOffset="16857.4224">7570 2215 212 0,'14'0'6'0,"2"-1"2"16,0-3 16-16,1 4 3 15,1-3-9-15,2 3-12 0,-5 0-4 16,4 0 1-16,-7 0-3 16,4-1-5-16,-7 1-36 15,-1 0-62-15</inkml:trace>
          <inkml:trace contextRef="#ctx0" brushRef="#br0" timeOffset="17040.5485">7588 2369 181 0,'-9'11'65'0,"9"-10"-59"0,5-1 27 0,-1 0-6 0,12 0-4 15,1-1-15-15,13-3-8 16,-2 0-1-16,6 0-34 16,-5-1-37-16</inkml:trace>
        </inkml:traceGroup>
        <inkml:traceGroup>
          <inkml:annotationXML>
            <emma:emma xmlns:emma="http://www.w3.org/2003/04/emma" version="1.0">
              <emma:interpretation id="{8CB64F67-CE7D-48F5-A928-5C36217409D5}" emma:medium="tactile" emma:mode="ink">
                <msink:context xmlns:msink="http://schemas.microsoft.com/ink/2010/main" type="inkWord" rotatedBoundingBox="9714,3303 11686,3230 11705,3736 9733,3810"/>
              </emma:interpretation>
              <emma:one-of disjunction-type="recognition" id="oneOf6">
                <emma:interpretation id="interp30" emma:lang="pt-BR" emma:confidence="0">
                  <emma:literal>01125</emma:literal>
                </emma:interpretation>
                <emma:interpretation id="interp31" emma:lang="pt-BR" emma:confidence="0">
                  <emma:literal>01129</emma:literal>
                </emma:interpretation>
                <emma:interpretation id="interp32" emma:lang="pt-BR" emma:confidence="0">
                  <emma:literal>0129</emma:literal>
                </emma:interpretation>
                <emma:interpretation id="interp33" emma:lang="pt-BR" emma:confidence="0">
                  <emma:literal>0125</emma:literal>
                </emma:interpretation>
                <emma:interpretation id="interp34" emma:lang="pt-BR" emma:confidence="0">
                  <emma:literal>0,125</emma:literal>
                </emma:interpretation>
              </emma:one-of>
            </emma:emma>
          </inkml:annotationXML>
          <inkml:trace contextRef="#ctx0" brushRef="#br0" timeOffset="17927.1832">8518 2118 177 0,'4'5'14'15,"0"1"28"-15,6 4-8 16,-2 6 2-16,4-2-11 16,1 0-2-16,12 0-3 15,-5-4-3-15,5 1-2 16,9-6-1-16,-7-8-6 16,4-3-4-16,-2-7-1 15,0-6-1-15,-3-6 1 0,-1-3-2 16,-5-1 3-16,-7-4-1 15,-2 4 7-15,-10-2-8 16,-2-3 1-16,-10 1-3 16,-2-3 0-16,-7-2-4 15,-9 0-4-15,3 5 1 16,-7 3-2-16,0 11 0 16,-2 10-6-16,-2 6 0 15,0 11 8-15,0 7 5 16,4 10 2-16,2 2-2 15,3 3 0-15,10 3-3 16,7 0-2-16,14 2-2 16,5-3-22-16,14 1-34 0,6-4-75 15</inkml:trace>
          <inkml:trace contextRef="#ctx0" brushRef="#br0" timeOffset="18141.3334">9102 1993 215 0,'17'15'18'16,"0"9"-17"-16,-13-1 20 16,0 7 8-16,0 3-14 0,-8-7-12 15,4-1-1-15,0-6-2 16,0-6-20-16,0-4-52 15,4-5-73-15</inkml:trace>
          <inkml:trace contextRef="#ctx0" brushRef="#br0" timeOffset="18489.5786">9382 1998 236 0,'4'-27'14'0,"4"-5"12"15,-4-2 2-15,-3 0 9 0,-2-3-12 16,-3 3-11-16,0 2 5 16,-4 7-10-16,4 10-3 15,0 6-6-15,4 9-9 16,0 9 9-16,-4 9 5 15,8 10-5-15,0 14 3 16,0 2-3-16,4 1 4 16,1 4-1-16,-1-8-1 15,-1 0 0-15,-6-10-1 16,5-2 0-16,-6-7-1 16,0-5 0-16,4-4-18 15,-4-5-21-15,4-4-18 0,0-4-49 16</inkml:trace>
          <inkml:trace contextRef="#ctx0" brushRef="#br0" timeOffset="19013.9543">9608 1786 289 0,'0'-13'12'0,"0"0"-7"0,8 1 10 16,-4 6 7-16,4-2-11 15,1 3-7-15,13 0-3 16,1 0 0-16,3 0 0 15,7-3 1-15,-8 8-1 16,4 4 3-16,-11 2-3 16,0 3 0-16,-7 8-1 15,-7 1 2-15,-4 5 5 16,-8 7-3-16,-11 5-1 16,3-3-1-16,-8 6 1 15,3-2-2-15,0-4 1 16,0-2 2-16,5-2 1 0,2-5-2 15,2-2-3-15,12-4 2 16,-4-6 1-16,12-6 3 16,6-1 7-16,6-6-7 15,9 0-4-15,3-5 1 16,2-2-3-16,1 0 0 16,-3 0 1-16,-6 0-1 15,-2 4 0-15,-10-1 0 16,-4 3-16-16,1 3-33 15,-7 0-38-15,-4 0-116 16</inkml:trace>
          <inkml:trace contextRef="#ctx0" brushRef="#br0" timeOffset="19402.2302">10365 1777 286 0,'-3'-29'4'15,"-5"0"6"-15,-4 7 17 16,0 5-12-16,-10 8-15 0,1 2 2 16,-7 9-2-1,-5 5 1-15,0 4-1 0,2 6-1 16,3 1-1-16,7 2 0 15,8 2-1-15,5 4-1 16,8-4 1-16,8 3 3 16,12-2 3-16,10 0-3 15,7-1-1-15,6-2-2 16,6-1 3-16,-2-2 0 16,-11 1 1-16,-2-4-2 15,-14 1 0-15,-5 0 1 16,-21-1 0-16,-3 2 8 15,-11 1-8-15,-4-5-1 16,-6 5-38-16,-4-4-47 16</inkml:trace>
        </inkml:traceGroup>
        <inkml:traceGroup>
          <inkml:annotationXML>
            <emma:emma xmlns:emma="http://www.w3.org/2003/04/emma" version="1.0">
              <emma:interpretation id="{5C461FD7-85DD-4313-BA6E-F91B2FC68CAF}" emma:medium="tactile" emma:mode="ink">
                <msink:context xmlns:msink="http://schemas.microsoft.com/ink/2010/main" type="inkWord" rotatedBoundingBox="12269,3030 12738,3012 12768,3802 12299,3820"/>
              </emma:interpretation>
              <emma:one-of disjunction-type="recognition" id="oneOf7">
                <emma:interpretation id="interp35" emma:lang="pt-BR" emma:confidence="0">
                  <emma:literal>h</emma:literal>
                </emma:interpretation>
                <emma:interpretation id="interp36" emma:lang="pt-BR" emma:confidence="0">
                  <emma:literal>\</emma:literal>
                </emma:interpretation>
                <emma:interpretation id="interp37" emma:lang="pt-BR" emma:confidence="0">
                  <emma:literal>{</emma:literal>
                </emma:interpretation>
                <emma:interpretation id="interp38" emma:lang="pt-BR" emma:confidence="0">
                  <emma:literal>N</emma:literal>
                </emma:interpretation>
                <emma:interpretation id="interp39" emma:lang="pt-BR" emma:confidence="0">
                  <emma:literal>n</emma:literal>
                </emma:interpretation>
              </emma:one-of>
            </emma:emma>
          </inkml:annotationXML>
          <inkml:trace contextRef="#ctx0" brushRef="#br0" timeOffset="20241.825">11002 1498 281 0,'11'-16'8'0,"-1"5"-1"16,-6 1 7-16,0 7-3 15,0 6 4-15,4 7 16 16,0 10-1-16,1 11-1 16,7 17-1-16,6 10-7 15,2 7 0-15,-2 7-7 16,2-3 0-16,-7-3-4 16,5-8-2-16,-10-9-4 15,-4-6 0-15,-3-14-2 0,-1-5 0 16,-4-9 0-16,0-4-1 15,-1-6 3-15,1-4 0 16,-3 2 3-16,3-3-3 16,0-3 4-16,0 0-6 15,3-6-2-15,-2-5-14 16,3-4-2-16,3-6-4 16,7 3-1-16,2 0 5 15,0 7 5-15,11 5 9 16,-3 5 0-16,-1 9 0 15,4 8 1-15,-10 7 1 16,2 3 4-16,-4 6 4 16,-4 1 7-16,-3-1-4 0,0-3-1 15,-4-7-3-15,2-1-2 16,-6-8-4-16,4-2 1 16,0-4-2-16,-2-4-12 15,-2 0-31-15,2-4-55 16,3 3-54-16</inkml:trace>
        </inkml:traceGroup>
      </inkml:traceGroup>
    </inkml:traceGroup>
    <inkml:traceGroup>
      <inkml:annotationXML>
        <emma:emma xmlns:emma="http://www.w3.org/2003/04/emma" version="1.0">
          <emma:interpretation id="{522F6DC4-4FDA-4E9B-8B04-D772409DEA0F}" emma:medium="tactile" emma:mode="ink">
            <msink:context xmlns:msink="http://schemas.microsoft.com/ink/2010/main" type="paragraph" rotatedBoundingBox="7592,4531 7676,4002 8005,4054 7922,458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4E2315B-4490-4541-83C6-739B5B177C68}" emma:medium="tactile" emma:mode="ink">
              <msink:context xmlns:msink="http://schemas.microsoft.com/ink/2010/main" type="line" rotatedBoundingBox="7592,4531 7676,4002 8005,4054 7922,4583"/>
            </emma:interpretation>
          </emma:emma>
        </inkml:annotationXML>
        <inkml:traceGroup>
          <inkml:annotationXML>
            <emma:emma xmlns:emma="http://www.w3.org/2003/04/emma" version="1.0">
              <emma:interpretation id="{6527C625-0CB8-40DB-81E7-D557BC53BA0A}" emma:medium="tactile" emma:mode="ink">
                <msink:context xmlns:msink="http://schemas.microsoft.com/ink/2010/main" type="inkWord" rotatedBoundingBox="7592,4531 7676,4002 8005,4054 7922,4583"/>
              </emma:interpretation>
              <emma:one-of disjunction-type="recognition" id="oneOf8">
                <emma:interpretation id="interp40" emma:lang="pt-BR" emma:confidence="0">
                  <emma:literal>a</emma:literal>
                </emma:interpretation>
                <emma:interpretation id="interp41" emma:lang="pt-BR" emma:confidence="0">
                  <emma:literal>N</emma:literal>
                </emma:interpretation>
                <emma:interpretation id="interp42" emma:lang="pt-BR" emma:confidence="0">
                  <emma:literal>n</emma:literal>
                </emma:interpretation>
                <emma:interpretation id="interp43" emma:lang="pt-BR" emma:confidence="0">
                  <emma:literal>d</emma:literal>
                </emma:interpretation>
                <emma:interpretation id="interp44" emma:lang="pt-BR" emma:confidence="0">
                  <emma:literal>ª</emma:literal>
                </emma:interpretation>
              </emma:one-of>
            </emma:emma>
          </inkml:annotationXML>
          <inkml:trace contextRef="#ctx0" brushRef="#br0" timeOffset="11476.7858">6447 2696 119 0,'5'6'58'16,"8"-1"-44"-16,7 4 17 0,0 2-4 15,11 6 0 1,-6 2-8-16,8 2-10 0,-8 0-1 16,1 1-4-16,-10 1 0 15,-8 0-4-15,-4-6 1 16,-8 4 7-16,-12-5-4 15,-4-2-4-15,-3 0 3 16,-5-2-1-16,-6-3-2 16,6-3 0-16,1-1-2 15,3-10-3-15,12-4 1 16,-1-5 4-16,16-7 0 16,7-6 5-16,10-7-1 0,4-3 0 15,15-7 2-15,-1 1 5 16,-2-3 6-16,3-1 7 15,-11 2 0-15,-6 5-7 16,-10 6-2-16,-8 4 1 16,-12 10-11-16,-17 8-5 15,-4 4-4-15,-14 8-4 16,-6 8-10-16,0 4-14 16,-2 6-9-16,9 2-36 15,7 4-68-15</inkml:trace>
        </inkml:traceGroup>
      </inkml:traceGroup>
    </inkml:traceGroup>
    <inkml:traceGroup>
      <inkml:annotationXML>
        <emma:emma xmlns:emma="http://www.w3.org/2003/04/emma" version="1.0">
          <emma:interpretation id="{A5C2577F-6ADA-43CA-BEEA-30AE2B783CFF}" emma:medium="tactile" emma:mode="ink">
            <msink:context xmlns:msink="http://schemas.microsoft.com/ink/2010/main" type="paragraph" rotatedBoundingBox="7550,6242 13399,6071 13435,7275 7585,744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D1F85BF-61C2-41D4-B3AB-659CA66C4A22}" emma:medium="tactile" emma:mode="ink">
              <msink:context xmlns:msink="http://schemas.microsoft.com/ink/2010/main" type="line" rotatedBoundingBox="7550,6242 13399,6071 13435,7275 7585,7446"/>
            </emma:interpretation>
          </emma:emma>
        </inkml:annotationXML>
        <inkml:traceGroup>
          <inkml:annotationXML>
            <emma:emma xmlns:emma="http://www.w3.org/2003/04/emma" version="1.0">
              <emma:interpretation id="{32F45FAC-2E8A-48C6-A2F2-9FCE48E1C454}" emma:medium="tactile" emma:mode="ink">
                <msink:context xmlns:msink="http://schemas.microsoft.com/ink/2010/main" type="inkWord" rotatedBoundingBox="7574,7059 7816,7051 7823,7266 7580,7273"/>
              </emma:interpretation>
              <emma:one-of disjunction-type="recognition" id="oneOf9">
                <emma:interpretation id="interp45" emma:lang="pt-BR" emma:confidence="0">
                  <emma:literal>=</emma:literal>
                </emma:interpretation>
                <emma:interpretation id="interp46" emma:lang="pt-BR" emma:confidence="0">
                  <emma:literal>I</emma:literal>
                </emma:interpretation>
                <emma:interpretation id="interp47" emma:lang="pt-BR" emma:confidence="0">
                  <emma:literal>E</emma:literal>
                </emma:interpretation>
                <emma:interpretation id="interp48" emma:lang="pt-BR" emma:confidence="0">
                  <emma:literal>e</emma:literal>
                </emma:interpretation>
                <emma:interpretation id="interp49" emma:lang="pt-BR" emma:confidence="0">
                  <emma:literal>Í</emma:literal>
                </emma:interpretation>
              </emma:one-of>
            </emma:emma>
          </inkml:annotationXML>
          <inkml:trace contextRef="#ctx0" brushRef="#br0" timeOffset="73253.9285">6306 5520 261 0,'8'0'10'0,"0"0"-1"15,6-5 28-15,6-2-18 0,4 5 14 16,3-4-16-16,1 1-12 16,2 1-5-16,-6 0 0 15,-3-1-19-15,1 5-25 16,-10 0-39-16,-8 4-27 15</inkml:trace>
          <inkml:trace contextRef="#ctx0" brushRef="#br0" timeOffset="73395.0306">6364 5661 236 0,'4'15'19'0,"0"-6"45"15,4-1-29-15,11-3-3 16,1-4-13-16,1-6-11 0,4 1-8 15,3-6-34 1,-1-3-55-16</inkml:trace>
        </inkml:traceGroup>
        <inkml:traceGroup>
          <inkml:annotationXML>
            <emma:emma xmlns:emma="http://www.w3.org/2003/04/emma" version="1.0">
              <emma:interpretation id="{9F93E303-BF05-403F-9858-34DB7E3C2C69}" emma:medium="tactile" emma:mode="ink">
                <msink:context xmlns:msink="http://schemas.microsoft.com/ink/2010/main" type="inkWord" rotatedBoundingBox="8800,6205 13399,6071 13435,7275 8836,7410"/>
              </emma:interpretation>
              <emma:one-of disjunction-type="recognition" id="oneOf10">
                <emma:interpretation id="interp50" emma:lang="pt-BR" emma:confidence="0">
                  <emma:literal>P(xíaz)=</emma:literal>
                </emma:interpretation>
                <emma:interpretation id="interp51" emma:lang="pt-BR" emma:confidence="0">
                  <emma:literal>P(xìaz)..</emma:literal>
                </emma:interpretation>
                <emma:interpretation id="interp52" emma:lang="pt-BR" emma:confidence="0">
                  <emma:literal>Placo-a):</emma:literal>
                </emma:interpretation>
                <emma:interpretation id="interp53" emma:lang="pt-BR" emma:confidence="0">
                  <emma:literal>Puxo-a):</emma:literal>
                </emma:interpretation>
                <emma:interpretation id="interp54" emma:lang="pt-BR" emma:confidence="0">
                  <emma:literal>Plico-a):</emma:literal>
                </emma:interpretation>
              </emma:one-of>
            </emma:emma>
          </inkml:annotationXML>
          <inkml:trace contextRef="#ctx0" brushRef="#br0" timeOffset="74084.5216">7684 5229 224 0,'8'14'5'16,"5"-1"19"-16,3 12 10 15,4 2-2-15,3 4-2 16,-3 2-6-16,-3 3 5 15,4-4-9-15,-9-3 3 0,0-3-6 16,-8-8-6-16,0-3-2 16,-4-10 5-16,0 0 4 15,0-6-8-15,-8-4-9 16,0-8-1-16,-8-2 0 16,-3-7-3-16,0-2 1 15,-12-3-3-15,3-7 1 16,-7-5 1-16,4-6 0 15,-8-7-2-15,7-12 0 16,6-5-5-16,10-3-6 16,12 2 1-16,12 6-3 15,17 13 8-15,16 13 10 0,10 12 1 16,3 13-1 0,5 12-1-16,-1 11-2 0,-8 11 3 15,-14 13 4-15,-9 3-1 16,-19 14 8-16,-12 2 2 15,-17 0-3-15,-9 1-5 16,-11-2 2-16,0-7-5 16,3-13 0-16,7-2-2 15,11-12-1-15,8-7-19 16,12-6-38-16,4-3-40 16,8-4-77-16</inkml:trace>
          <inkml:trace contextRef="#ctx0" brushRef="#br0" timeOffset="74415.7569">8477 4792 246 0,'-26'15'2'16,"-6"2"8"-16,1 8 43 16,3 7-8-16,2 9-4 0,6 9-8 15,0 9 5 1,5 6-16-16,3 4-5 0,8 1-8 16,4 2-5-16,4-4 1 15,10-7-5-15,7-6 2 16,-1-5-1-16,1-8-2 15,0-7-11-15,-1 0-14 16,-3-9-28-16,1-11-19 16,2-6-33-16</inkml:trace>
          <inkml:trace contextRef="#ctx0" brushRef="#br0" timeOffset="74693.9548">8688 5048 327 0,'2'-4'2'0,"10"8"19"16,5 8 11-16,11 10 8 16,2 10-3-16,10 7-8 15,7 4-9-15,3 4-3 16,1 1-6-16,-1-6-4 15,-8-1-4-15,-1-8-2 16,-3-10-1-16,-10-5-2 16,-5-7-6-16,-3-3-29 15,-7-11-7-15,-2-2-47 0,-3-6-74 16</inkml:trace>
          <inkml:trace contextRef="#ctx0" brushRef="#br0" timeOffset="74951.1464">9103 4933 310 0,'-5'-3'4'16,"1"3"-4"-16,-8 11 38 16,4 12 1-16,-15 11-5 15,-1 12-4-15,-9 10 1 16,-4 2-11-16,-2 7-6 15,-2-8-8-15,8-4-5 16,2-6 0-16,7-9-1 0,9-8 0 16,4-10-11-16,4-7-20 15,7-2-30-15,4-9-21 16,10-2-47-16</inkml:trace>
          <inkml:trace contextRef="#ctx0" brushRef="#br0" timeOffset="75404.4583">9714 4985 268 0,'-8'6'2'0,"-4"7"33"16,-4 10 14-16,-3 7-17 16,-8 8-3-16,-1 4-7 0,-3-3-6 15,8-1-7 1,1-9-4-16,9 1-3 0,5-9-1 15,4-8-1-15,4 0 0 16,8-5 3-16,0-3 1 16,5 1 2-16,9 3-4 15,1 0-1-15,4 5-1 16,1 2 0-16,-1 2 2 16,-4-2-1-16,-5 4-1 15,3-4 0-15,-1-1 1 16,-8-2-1-16,1-6-3 15,0-1-20-15,-1-5-17 16,-4-1-19-16,4-5-47 16</inkml:trace>
          <inkml:trace contextRef="#ctx0" brushRef="#br0" timeOffset="75837.7679">9995 5339 204 0,'1'5'22'16,"2"2"22"-16,2-1-3 16,3 8-12-16,9-3-6 15,-5 2-5-15,4-3 2 0,11-1 0 16,-3-5-3-1,2-4-3-15,6-4-5 0,-1-7 5 16,-2-3-10-16,4-4 5 16,-9-5-2-16,-7 3 1 15,-3-2-1-15,-6-2 5 16,-12-3-7-16,-6 1-4 16,-3-7 1-16,-7-1-2 15,-4-1-1-15,-6 2-2 16,2 7-4-16,1 6-9 15,-1 12 8-15,3 12 6 16,0 9 1-16,0 12 0 16,-1 7 1-16,6 4-1 0,-5 5 1 15,12 0-4 1,-3 3-41-16,8-4-17 0,3 0-8 16,5-4-69-16</inkml:trace>
          <inkml:trace contextRef="#ctx0" brushRef="#br0" timeOffset="76072.9356">10350 5382 173 0,'13'1'39'15,"4"7"5"-15,3 6 6 16,-8 2-23-16,7 7-3 0,-3 1-3 15,-1 0-6-15,-3-4-6 16,3-1-5-16,-3-4-4 16,-4-6 0-16,0-4-12 15,-4-2-30-15,0-3-33 16,0-5-93-16</inkml:trace>
          <inkml:trace contextRef="#ctx0" brushRef="#br0" timeOffset="76454.209">10651 5126 348 0,'-1'-13'9'0,"1"3"8"0,8-2 8 15,10 7-1-15,4 1-21 16,7 3-2-16,3 2-1 15,6 7 2-15,-6 5-2 16,-1 1 0-16,-7 6 3 16,-12 1-3-16,-12 5 3 15,-11 0 2-15,-6-2-2 16,-12-3-3-16,-1 6 1 16,1-9-1-16,4 1 1 15,9-5-1-15,4-4 2 16,3 0 2-16,7 2 5 15,13-3 5-15,-3-1 1 0,8-1-1 16,5-1-7-16,8-5-2 16,1-1-5-16,3-1-1 15,3-5-23-15,-2-1-27 16,1-4-15-16,-7 2-60 16</inkml:trace>
          <inkml:trace contextRef="#ctx0" brushRef="#br0" timeOffset="76792.4459">11009 4533 224 0,'9'6'7'15,"4"8"14"-15,7 10 18 16,4 15 4-16,11 9 2 16,-1 9-2-16,2 10-5 15,3 2-9-15,-2 7-11 16,0 0-8-16,-2 9-7 16,-14-8 0-16,-7 3-3 15,-8-6 2-15,-14-3-2 16,-5-8-6-16,-7 1 2 0,-6-9-5 15,5-8-1-15,1-8-13 16,-1-10-18-16,8-7-23 16,5-5-58-16</inkml:trace>
          <inkml:trace contextRef="#ctx0" brushRef="#br0" timeOffset="78749.6629">11924 5342 118 0,'-8'9'166'0,"4"-4"-161"16,4-5 32-16,8 0-17 15,12-3-4-15,4 1-16 16,7-5 2-16,1 1-2 16,2 1-32-16,1-3-71 15</inkml:trace>
          <inkml:trace contextRef="#ctx0" brushRef="#br0" timeOffset="78552.5251">11920 5178 290 0,'0'2'11'16,"-4"-2"10"0,0 0-3-16,12 2-3 0,-4-2 10 15,4 2 0-15,4-2-13 16,9 0-2-16,5 0-10 15,-1-4 1-15,8 0-3 16,-5-2-8-16,3-2-40 16,-10 3-31-16,0 1-114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5:34.95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9DF11F4-A063-4022-B84C-CD026DFF4C5A}" emma:medium="tactile" emma:mode="ink">
          <msink:context xmlns:msink="http://schemas.microsoft.com/ink/2010/main" type="writingRegion" rotatedBoundingBox="1613,6289 11012,5627 11565,13484 2166,14146"/>
        </emma:interpretation>
      </emma:emma>
    </inkml:annotationXML>
    <inkml:traceGroup>
      <inkml:annotationXML>
        <emma:emma xmlns:emma="http://www.w3.org/2003/04/emma" version="1.0">
          <emma:interpretation id="{3BC4A471-EEE8-4740-B293-79BC50CC2D5F}" emma:medium="tactile" emma:mode="ink">
            <msink:context xmlns:msink="http://schemas.microsoft.com/ink/2010/main" type="paragraph" rotatedBoundingBox="1618,6453 6048,6051 6146,7129 1716,7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C12C6D-E2F7-4E30-9898-E77EF974B8EC}" emma:medium="tactile" emma:mode="ink">
              <msink:context xmlns:msink="http://schemas.microsoft.com/ink/2010/main" type="line" rotatedBoundingBox="1618,6453 6048,6051 6146,7129 1716,7531"/>
            </emma:interpretation>
          </emma:emma>
        </inkml:annotationXML>
        <inkml:traceGroup>
          <inkml:annotationXML>
            <emma:emma xmlns:emma="http://www.w3.org/2003/04/emma" version="1.0">
              <emma:interpretation id="{53FA5F5D-E4EF-451E-BCB9-1B21894CD64F}" emma:medium="tactile" emma:mode="ink">
                <msink:context xmlns:msink="http://schemas.microsoft.com/ink/2010/main" type="inkWord" rotatedBoundingBox="1618,6453 6048,6051 6146,7129 1716,7531"/>
              </emma:interpretation>
              <emma:one-of disjunction-type="recognition" id="oneOf0">
                <emma:interpretation id="interp0" emma:lang="pt-BR" emma:confidence="0">
                  <emma:literal>Placam</emma:literal>
                </emma:interpretation>
                <emma:interpretation id="interp1" emma:lang="pt-BR" emma:confidence="0">
                  <emma:literal>Precate</emma:literal>
                </emma:interpretation>
                <emma:interpretation id="interp2" emma:lang="pt-BR" emma:confidence="0">
                  <emma:literal>precate</emma:literal>
                </emma:interpretation>
                <emma:interpretation id="interp3" emma:lang="pt-BR" emma:confidence="0">
                  <emma:literal>Plicam</emma:literal>
                </emma:interpretation>
                <emma:interpretation id="interp4" emma:lang="pt-BR" emma:confidence="0">
                  <emma:literal>Placa</emma:literal>
                </emma:interpretation>
              </emma:one-of>
            </emma:emma>
          </inkml:annotationXML>
          <inkml:trace contextRef="#ctx0" brushRef="#br0">-2209-3022 272 0,'-15'-29'8'16,"3"-2"19"-16,4 3 6 15,8 5-4-15,8 0-20 16,11 0-5-16,9 1-1 16,6 6 0-16,14-5-1 15,2 8 1-15,5 1-3 16,3 12 0-16,-7 3-1 16,-5 15 1-16,-10 8 2 0,-9 2 0 15,-15 10 4-15,-8-3 16 16,-16 3-2-16,-8-1-14 15,-11-5-3-15,-1-5 1 16,-2-1-3-16,10-8-1 16,5-5-1-16,11-2-2 15,8-6-24-15,4 0-35 16,12-5-29-16,7-3-98 16</inkml:trace>
          <inkml:trace contextRef="#ctx0" brushRef="#br0" timeOffset="-315.2234">-2092-3206 82 0,'0'-1'151'0,"-4"0"-150"16,0 1 0-16,4 0 6 15,4 2 10-15,-4 7 4 0,0 5 5 16,4 7-6-16,4 5 3 15,-4 6-4-15,4 4-2 16,3 3 0-16,5 0-5 16,3 0-4-16,-7-1-2 15,4-1-1-15,0-5-3 16,-2-3 0-16,-6-3-1 16,0-4 0-16,0-7-1 15,-4-2 0-15,-4-3-1 16,4-5-32-16,-4-5-39 0,-4 0-6 15,0 0-110 1</inkml:trace>
          <inkml:trace contextRef="#ctx0" brushRef="#br0" timeOffset="399.285">-1379-3515 272 0,'-8'-3'0'16,"-2"7"0"-16,2 5 20 16,-4 15 11-16,0 11-6 15,4 10 5-15,-7 13-3 16,7 9-9-16,-4 8-4 16,8 8-6-16,-4 4-6 15,4-2 1-15,4-5-3 0,8-3 5 16,4-12 0-16,4-6 0 15,3-4 1-15,1-12-1 16,1-7-1-16,0-9-3 16,-1-2 1-16,-4-11-1 15,-1-2 2-15,-7-8-3 16,0 5-2-16,0-9-37 16,-4 0-46-16,0 0-8 15,0 0-102-15</inkml:trace>
          <inkml:trace contextRef="#ctx0" brushRef="#br0" timeOffset="844.9777">-954-3254 258 0,'8'3'6'0,"4"-3"42"16,4 12-15-16,3 2-8 15,5 5 3-15,2 7 0 16,2 1-5-16,3 7-4 16,9-1-8-16,-2 2 1 15,5-1-5-15,-3 1 0 16,2-2-4-16,-3-3 0 16,-3-1-1-16,-10-2 0 15,2-3-1-15,-5-6-1 16,-11-5 1-16,-4-6 0 15,4-1-1-15,-12-4 0 0,4-2-3 16,-4-2-34-16,-4-4-49 16,0-3-24-16</inkml:trace>
          <inkml:trace contextRef="#ctx0" brushRef="#br0" timeOffset="1141.3916">-607-3322 284 0,'-4'-7'3'16,"0"5"-2"-16,-6 2 14 16,6 9 16-16,-8 11-9 0,-8 13 2 15,-3 10 4-15,-9 7 5 16,2 7-14-16,-2-3-2 15,1 2-8-15,3-10-3 16,7-7-1-16,8-5-4 16,5-11 1-16,4-4-1 15,0-5-1-15,4-6-3 16,4 1-5-16,4-5-38 16,-4 1-61-16,0-1-67 15</inkml:trace>
          <inkml:trace contextRef="#ctx0" brushRef="#br0" timeOffset="1770.8459">205-3307 150 0,'11'-9'149'15,"-7"-1"-140"-15,-4 1 34 16,0 7-3-16,-4-1-10 16,4 3-18-16,-6 5-1 15,1 8-3-15,-7 7 12 16,-4 10-4-16,-8 8-4 16,-2 3-2-16,2 2-2 15,-3-5-1-15,7-3-3 16,-18 46 0-16,30-76-3 15,4-1 1-15,4 1-2 0,0-1-1 16,0 5-1-16,8-3 2 16,0 8 1-16,6-2 0 15,6 5 2-15,0 1-2 16,7-1 1-16,1 5-2 16,2 1 0-16,2 0 0 15,3-1 0-15,1-1 1 16,-2 0 1-16,-6-6-1 15,-1-1 0-15,-3-2 1 16,-6-3-2-16,-6 2 0 16,-4-5 0-16,-4-3 0 15,-4 2-1-15,0-4 0 16,0-1-4-16,0 0-23 16,0-1-26-16,0-2-61 15,0-2-43-15</inkml:trace>
          <inkml:trace contextRef="#ctx0" brushRef="#br0" timeOffset="2327.2397">840-3356 281 0,'4'2'10'15,"4"-9"-6"-15,-4 2 30 16,7-7-4-16,1 0-16 15,-4-3 0-15,0-2 1 16,0-1 3-16,0-5-2 16,-4 1 3-16,-4 4-7 15,0-3-2-15,-4-2-7 16,0 2 0-16,-4-1-2 16,0 6-1-16,4 5 1 0,0 4-1 15,4 2-2-15,-4 5-7 16,8 3 6-16,-4 2 3 15,0 8 0-15,4 4 2 16,0 6-2-16,4 9 3 16,4 3 0-16,-3 3 5 15,4 3-4-15,3 2 1 16,-4-4-3-16,-4 3 1 16,0-7-3-16,3-2 1 15,-7-10 0-15,0-8 0 16,4-3 0-16,-4-6-1 15,0-3-8-15,0-3-33 0,0-3-26 16,0-2-34-16</inkml:trace>
          <inkml:trace contextRef="#ctx0" brushRef="#br0" timeOffset="2866.6209">1211-3617 135 0,'-4'-12'109'15,"0"-1"-105"-15,4-1 26 0,4 3 10 16,5-1-23-16,5 3-10 15,2-1-1-15,0-2-3 16,6 9 0-16,-2-3-1 16,4 3 2-16,-5 3-2 15,5 5 1-15,-8 2-1 16,2 2 3-16,-2 4-4 16,0 4 3-16,-8 3-1 15,-4 7 0-15,-4 2 2 16,-8 1 0-16,-8-1 3 15,-4 2-2-15,-2-2 0 0,-2 1-4 16,2-3 1-16,5-4-2 16,9-2 0-16,0-7 0 15,8 3 5-15,4-4 21 16,8-4 1-16,4 1-8 16,7-1-5-16,9-5-5 15,2-3-6-15,1-1-1 16,1-1-2-16,-2-3-1 15,2 0 0-15,-6 0 1 16,0 2-2-16,3-5-6 16,-9 5-8-16,-2-2-28 15,-6-1-41-15,0 5-16 16,-8 5-116-16</inkml:trace>
          <inkml:trace contextRef="#ctx0" brushRef="#br0" timeOffset="12397.9199">828-2890 192 0,'-8'0'19'16,"8"-4"-17"-16,-4-1 29 15,4 2-3-15,0 2-1 16,0 1-11-16,4 0-4 15,0-3 3-15,4 3-1 16,0 0 0-16,4-2 3 16,3 2-7-16,-3 0 0 15,8 2 2-15,10-2 1 0,14 0-1 16,15-2-6 0,26-1 0-16,24-5 0 0,20-1 3 15,8 0-1-15,5 0 2 16,0 1-3-16,-17 4 0 15,-20 7-4-15,-27 1-1 16,-15 1-1-16,-25 1 1 16,-10-3-1-16,-16 3 1 15,-1-4-2-15,-11-1 0 16,4 2-5-16,-4-2-25 16,-4-2-47-16,4 1-32 15,0 1-88-15</inkml:trace>
        </inkml:traceGroup>
      </inkml:traceGroup>
    </inkml:traceGroup>
    <inkml:traceGroup>
      <inkml:annotationXML>
        <emma:emma xmlns:emma="http://www.w3.org/2003/04/emma" version="1.0">
          <emma:interpretation id="{EE4744CC-20B0-49A2-AEA5-8CE1FB7B6488}" emma:medium="tactile" emma:mode="ink">
            <msink:context xmlns:msink="http://schemas.microsoft.com/ink/2010/main" type="paragraph" rotatedBoundingBox="4254,8840 5529,5663 7167,6320 5892,949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F774278-A42E-4751-902E-7F9DB4918620}" emma:medium="tactile" emma:mode="ink">
              <msink:context xmlns:msink="http://schemas.microsoft.com/ink/2010/main" type="line" rotatedBoundingBox="4254,8840 5529,5663 7167,6320 5892,9497"/>
            </emma:interpretation>
          </emma:emma>
        </inkml:annotationXML>
        <inkml:traceGroup>
          <inkml:annotationXML>
            <emma:emma xmlns:emma="http://www.w3.org/2003/04/emma" version="1.0">
              <emma:interpretation id="{9CC8B1AD-460F-46D7-876C-D97C3B3CE54B}" emma:medium="tactile" emma:mode="ink">
                <msink:context xmlns:msink="http://schemas.microsoft.com/ink/2010/main" type="inkWord" rotatedBoundingBox="4890,9095 5096,8583 5621,8794 5415,9306"/>
              </emma:interpretation>
              <emma:one-of disjunction-type="recognition" id="oneOf1">
                <emma:interpretation id="interp5" emma:lang="pt-BR" emma:confidence="0">
                  <emma:literal>º</emma:literal>
                </emma:interpretation>
                <emma:interpretation id="interp6" emma:lang="pt-BR" emma:confidence="0">
                  <emma:literal>A</emma:literal>
                </emma:interpretation>
                <emma:interpretation id="interp7" emma:lang="pt-BR" emma:confidence="0">
                  <emma:literal>7</emma:literal>
                </emma:interpretation>
                <emma:interpretation id="interp8" emma:lang="pt-BR" emma:confidence="0">
                  <emma:literal>.</emma:literal>
                </emma:interpretation>
                <emma:interpretation id="interp9" emma:lang="pt-BR" emma:confidence="0">
                  <emma:literal>°</emma:literal>
                </emma:interpretation>
              </emma:one-of>
            </emma:emma>
          </inkml:annotationXML>
          <inkml:trace contextRef="#ctx0" brushRef="#br0" timeOffset="17033.387">1163-919 219 0,'-10'-5'0'16,"6"5"40"-16,8 5 5 15,10-1-10-15,2 4-8 16,0 9 0-16,7 1-2 16,1 4 0-16,0 6-3 15,-6 7-4-15,2-2-5 16,-8-1 5-16,0-4-3 16,-1-7 0-16,-3-8 0 15,0-4-1-15,-4-7 2 16,8-4 3-16,0-8-3 15,10-11-12-15,6-5 0 16,7-7-2-16,0-2-1 16,-4-3 0-16,-2 6 0 0,0 1-1 15,-9 9 1-15,-4 6-3 16,3 3-1-16,-11 3-13 16,-4 6-12-16,0 4-28 15,-4 0-60-15,-4 6-44 16</inkml:trace>
          <inkml:trace contextRef="#ctx0" brushRef="#br0" timeOffset="16711.159">1262-1272 267 0,'-16'-11'1'0,"-4"2"0"16,5 0 10-16,7 5 9 15,8 4 1-15,0 0-3 16,4 0 1-16,0 0 12 15,7 8-11-15,-3-1 3 0,8 6 1 16,-4 4-9-16,4 5 0 16,-2 7 2-16,2 4-6 15,-8 8 1-15,4 1-3 16,-7 7-3-16,2-2-4 16,0-7 1-16,-3-4-3 15,0-9 1-15,0-7-1 16,0-9-3-16,0-4-11 15,-4-7-16-15,4-8-13 16,-8 4-45-16,0-2-5 16,-4 3-59-16</inkml:trace>
        </inkml:traceGroup>
        <inkml:traceGroup>
          <inkml:annotationXML>
            <emma:emma xmlns:emma="http://www.w3.org/2003/04/emma" version="1.0">
              <emma:interpretation id="{930F605E-F3B3-4550-A01D-2A5BD9E0D946}" emma:medium="tactile" emma:mode="ink">
                <msink:context xmlns:msink="http://schemas.microsoft.com/ink/2010/main" type="inkWord" rotatedBoundingBox="4742,7623 5529,5663 7167,6320 6380,8280"/>
              </emma:interpretation>
              <emma:one-of disjunction-type="recognition" id="oneOf2">
                <emma:interpretation id="interp10" emma:lang="pt-BR" emma:confidence="0">
                  <emma:literal>rio</emma:literal>
                </emma:interpretation>
                <emma:interpretation id="interp11" emma:lang="pt-BR" emma:confidence="0">
                  <emma:literal>ó</emma:literal>
                </emma:interpretation>
                <emma:interpretation id="interp12" emma:lang="pt-BR" emma:confidence="0">
                  <emma:literal>Ó</emma:literal>
                </emma:interpretation>
                <emma:interpretation id="interp13" emma:lang="pt-BR" emma:confidence="0">
                  <emma:literal>é</emma:literal>
                </emma:interpretation>
                <emma:interpretation id="interp14" emma:lang="pt-BR" emma:confidence="0">
                  <emma:literal>lo</emma:literal>
                </emma:interpretation>
              </emma:one-of>
            </emma:emma>
          </inkml:annotationXML>
          <inkml:trace contextRef="#ctx0" brushRef="#br0" timeOffset="13194.0907">1371-2549 256 0,'-8'-10'9'15,"0"-3"22"-15,0 4 13 16,-2 0-2-16,2 2-13 15,-1 1-13-15,-7 3-4 0,0 0 3 16,-14 3-2-16,2 4-3 16,-7 4-4-16,-2 1-1 15,0 7 4-15,-6 1-5 16,2 1 1-16,8 2-4 16,-2 1 1-16,11 1-1 15,4 3-1-15,6 7 2 16,10-4 0-16,4 9 2 15,9-1 1-15,8-3 0 16,7 1-3-16,11-3 3 16,5-8-4-16,2-6-1 15,9-8 0-15,-1-8-1 0,-3-10-13 16,1 0 8 0,-10-6 0-16,1-3 0 0,-11-3 4 15,-2-1 0-15,-6 1 1 16,-8-2-4-16,-8 4-5 15,-8-1-9-15,0 2 9 16,-8 1 3-16,0 7 1 16,-2 1-2-16,2 6-4 15,-4 6 9-15,0 7 3 16,-3 7-1-16,-1 3 1 16,4 2-1-16,-2 5 1 15,6-3-1-15,4 2-2 16,8 0-20-16,4 0-19 15,8-7-5-15,6-5-24 16,6-2-103-16</inkml:trace>
          <inkml:trace contextRef="#ctx0" brushRef="#br0" timeOffset="13582.6453">1675-2372 113 0,'0'0'75'15,"0"5"-63"-15,0 4 23 16,4 6 5-16,4-1-5 0,2 3-8 16,2-6-7-16,8 2-1 15,0-5-1-15,7-7-12 16,-3-5 4-16,6-10-5 15,2-1-1-15,-5-3 1 16,-7-4 0-16,-3 2 4 16,-4-2 4-16,-13 0-1 15,-4-2-4-15,-10 3-4 16,-10 3-4-16,-11-2 0 16,-5 2 0-16,-2 7 0 15,3 2 0-15,-1 9-3 16,6 9 2-16,6 2-3 15,1 7 4-15,11 7-5 0,5 0-18 16,7 7-31-16,8-4-34 16</inkml:trace>
          <inkml:trace contextRef="#ctx0" brushRef="#br0" timeOffset="14431.3278">2353-3890 213 0,'4'-14'16'16,"4"1"20"-16,-4 7 2 15,0 0-15-15,4 6-5 16,-4 6-1-16,3 4-1 16,5 7 2-16,7 11 1 15,5 7-1-15,7 13-4 16,8 9-7-16,12 13-3 16,3 9-2-16,1 14-1 15,3 15 0-15,-11 14-1 16,-10 10 2-16,-8 11-2 15,-21-2 2-15,-12-5-1 0,-12-9 1 16,-10-11-1-16,-2-11 8 16,-7-16 4-16,3-14 1 15,6-16 3-15,2-17-4 16,8-9-4-16,1-15-6 16,11-6 1-16,4-7-4 15,2-2 0-15,2-3-24 16,0 1-43-16,5-2-39 15,-5 1-129-15</inkml:trace>
        </inkml:traceGroup>
      </inkml:traceGroup>
    </inkml:traceGroup>
    <inkml:traceGroup>
      <inkml:annotationXML>
        <emma:emma xmlns:emma="http://www.w3.org/2003/04/emma" version="1.0">
          <emma:interpretation id="{04D44A32-B413-4DED-9DAC-0C87993EF4EC}" emma:medium="tactile" emma:mode="ink">
            <msink:context xmlns:msink="http://schemas.microsoft.com/ink/2010/main" type="paragraph" rotatedBoundingBox="3857,9598 8047,9303 8091,9928 3901,102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BA3201B-B655-4ACA-AC72-041025EF5276}" emma:medium="tactile" emma:mode="ink">
              <msink:context xmlns:msink="http://schemas.microsoft.com/ink/2010/main" type="line" rotatedBoundingBox="3857,9598 8047,9303 8091,9928 3901,10223"/>
            </emma:interpretation>
          </emma:emma>
        </inkml:annotationXML>
        <inkml:traceGroup>
          <inkml:annotationXML>
            <emma:emma xmlns:emma="http://www.w3.org/2003/04/emma" version="1.0">
              <emma:interpretation id="{B11C2C1D-F846-4CB6-93A2-45E78D9A7F9F}" emma:medium="tactile" emma:mode="ink">
                <msink:context xmlns:msink="http://schemas.microsoft.com/ink/2010/main" type="inkWord" rotatedBoundingBox="3857,9598 8047,9303 8091,9928 3901,10223"/>
              </emma:interpretation>
              <emma:one-of disjunction-type="recognition" id="oneOf3">
                <emma:interpretation id="interp15" emma:lang="pt-BR" emma:confidence="0">
                  <emma:literal>colocando</emma:literal>
                </emma:interpretation>
                <emma:interpretation id="interp16" emma:lang="pt-BR" emma:confidence="0">
                  <emma:literal>Co locando</emma:literal>
                </emma:interpretation>
                <emma:interpretation id="interp17" emma:lang="pt-BR" emma:confidence="0">
                  <emma:literal>Coe locando</emma:literal>
                </emma:interpretation>
                <emma:interpretation id="interp18" emma:lang="pt-BR" emma:confidence="0">
                  <emma:literal>Coa locando</emma:literal>
                </emma:interpretation>
                <emma:interpretation id="interp19" emma:lang="pt-BR" emma:confidence="0">
                  <emma:literal>Cor locando</emma:literal>
                </emma:interpretation>
              </emma:one-of>
            </emma:emma>
          </inkml:annotationXML>
          <inkml:trace contextRef="#ctx0" brushRef="#br0" timeOffset="18062.119">228 69 279 0,'-4'-11'11'0,"-10"-2"27"0,5 4 11 16,5-3-9-1,0 3-18-15,-4 4-6 0,0-3-2 16,4 5 0-16,-8 3-10 15,-1 3-3-15,0 1 0 16,-7 9-1-16,-7 5 1 16,-1 3 0-16,8 3-1 15,-2 2 0-15,10 4 0 16,4 0-1-16,12 0 0 16,12-1-1-1,6-4-2-15,6-7-6 0,11-5-20 16,2-11-26-16,8-4-3 15,-2-11-28-15,-1-5-24 0</inkml:trace>
          <inkml:trace contextRef="#ctx0" brushRef="#br0" timeOffset="18387.3513">399 165 127 0,'0'-9'73'0,"-4"-1"-29"16,-5 2-10-16,8 8-20 16,-3 0-10-16,4 8 9 15,4 2 7-15,2-1-2 16,6 6-4-16,4 2 2 15,4-4-3-15,7 1-1 16,-3-7-1-16,6-2 2 16,2-5 0-16,-1-5-3 15,-4-8-2-15,0 1 3 0,-7-2 3 16,-8-1-1 0,-4 1 1-16,-8-3-9 0,-4 0 3 15,-8 1-6-15,-12 2 1 16,-7-3-3-16,-4 2 0 15,-4 8-1-15,1 5-4 16,6 4 1-16,5 7-6 16,7 9-9-16,8 3-2 15,4 0-12-15,12 6-12 16,4-3 2-16,0 2-11 16,8-6-27-16</inkml:trace>
          <inkml:trace contextRef="#ctx0" brushRef="#br0" timeOffset="19020.8088">911 112 156 0,'18'-17'99'0,"-2"0"-84"16,-8-3 13-16,4-1 5 15,-4-2-7-15,-4-3-11 16,-2-1-1-16,-2 1-2 15,-2-1 3-15,-6-2-9 16,0 3-3-16,-4 2-3 16,-4-2-3-16,-2 4-4 15,2 9-5-15,0 10 2 16,4 15 10-16,-3 10-1 0,-1 12 2 16,4 7-1-16,4 6 2 15,4 4 5 1,8-4-3-16,12-2 5 0,4-9-5 15,7-7-3-15,6-8 0 16,8-12-1-16,2-9-20 16,-2-8-21-16,4-5-4 15,-2-3-2-15,-14 2 21 16,0-3 12-16,-13 8 14 16,-8 5 3-16,-3 3 1 15,1 1 2-15,-6 1-4 16,0 3 12-16,0 1 10 15,8-1 5-15,0 0-4 0,12 5-5 16,1-1-7 0,12-3-2-16,2-1 2 0,5-3 1 15,-2-2 3-15,1-7-2 16,-7 3 1-16,-2-8-6 16,-10 0 3-16,-4 0 2 15,-11-2-3-15,-2 2-3 16,-11-1-4-16,-8 1-3 15,-8-2 1-15,-10 4-3 16,-5-1 0-16,-1 12-2 16,2 5-1-16,0 7 2 15,13 6 0-15,1 7-1 0,6-1-2 16,6 3-10-16,8-1-30 16,0-1-31-16,16 2-38 15</inkml:trace>
          <inkml:trace contextRef="#ctx0" brushRef="#br0" timeOffset="19358.0411">1917-45 307 0,'-8'-8'3'0,"-4"1"2"16,0 1 15-16,-5 2-3 0,3 0-13 16,-6 8-2-16,-5 6 3 15,0-1-2-15,1 6 3 16,-3 2 1-16,7 4 3 16,4 0-3-16,2 1 4 15,10 0-2-15,8-2 0 16,14 1 2-16,6 0-5 15,11-4-1-15,9-7-4 16,-2-3 3-16,5-7-4 16,-1-7-18-16,-10-2-32 15,-1-5-32-15,-11-2-80 16</inkml:trace>
          <inkml:trace contextRef="#ctx0" brushRef="#br0" timeOffset="20122.5847">2092-53 282 0,'4'-4'22'16,"1"1"14"-16,9-3 7 15,2 2 5-15,4-1-17 16,6-3-11-16,6-1-3 16,3 6-9-16,-2-3-7 15,0 3-1-15,-8 3 0 16,1 5-2-16,-10 2-2 15,-5 6 1-15,-7 4 3 0,0-3 0 16,-4 1 2-16,0-1-2 16,-4-2 1-16,4-3 0 15,-4-1-2-15,4-3-3 16,-3-5-1-16,-1 4-6 16,-4-4 4-16,-8 0 1 15,-3 0 5-15,-1-4 1 16,-8 8 0-16,-2-4-1 15,2 5 1-15,-3 3-1 16,3 5 1-16,6 0 4 16,6 3 3-16,0 5-3 15,12 1 1-15,4-4-4 0,12-2 1 16,8 1-1 0,10-11-1-16,6-3-2 0,11-6-32 15,3-12-22-15,1-6-9 16,-6 0-13-16,-4-1 14 15,-6-4 27-15,-8 7 32 16,-4-3 5-16,-7 4 19 16,-4-2 14-16,0 6 1 15,-4 5-5-15,2 4 6 16,2 5-7-16,0 2-2 16,0 6-7-16,-2 1 5 15,3 9-8-15,-5-2 3 16,8 1-5-16,-4-4-1 15,0 0-3-15,2-4-3 16,-2-7 0-16,0-2-1 0,4-6-6 16,7-6-2-16,-3-7-2 15,5 1-2-15,0-6 3 16,-1 1-2-16,3 5 3 16,-7-1 0-16,4 2 1 15,-2 9-1-15,-2 8 2 16,-4 0 2-16,3 8 3 15,-7 5 2-15,4 4-2 16,-3 1 0-16,4-3-3 16,-1-1-1-16,1-3-1 15,5-6-12-15,-2-5-36 16,-3-4-37-16,8-5-101 0</inkml:trace>
          <inkml:trace contextRef="#ctx0" brushRef="#br0" timeOffset="20782.0535">3359-507 310 0,'16'-18'29'0,"-5"10"5"16,1 8 3-16,7 17-6 16,1 11 7-16,4 12-4 15,-2 12 2-15,2 7-18 16,2 0-11-16,-1-4-7 15,-1-3 2-15,-6-15-2 16,-2-7 0-16,-8-9 0 16,0-12-1-16,-8-1 0 0,0-8-1 15,0-4-3-15,-8-5-8 16,-4 0 1-16,-9-4-1 16,0-3 8-16,-11 3 4 15,-3 0 0-15,-2 8 1 16,4 5-2-16,2 1 1 15,4 8 2-15,4 4-1 16,7 2 2-16,4 3-1 16,4 4-1-16,12 0-1 15,4 2-1-15,9-3 2 16,13-3 0-16,7-1-6 0,12-4-12 16,1-7-10-16,5-3 13 15,-5-8 10-15,1-7 4 16,-10-6 2-16,0 0 1 15,-6-2 2-15,-11 0 0 16,-4 2 1-16,-2 5-4 16,-10 4-1-16,0 1 1 15,0 8-1-15,0 0 3 16,1 0 4-16,9 8-1 16,-2-4 0-16,1 1 2 15,8-5-3-15,3 4 3 16,7-8-2-16,-3-5 5 0,2-4 0 15,-2-3 0 1,-1-6-2-16,-14 5-1 0,-5-3 3 16,-12 3-9-1,-10-1 3-15,-9 1-5 0,-19-1 0 16,-3 3-7-16,-1 6-8 16,-5 7-17-16,1 7-15 15,2 9-38-15,1 6-96 16</inkml:trace>
        </inkml:traceGroup>
      </inkml:traceGroup>
    </inkml:traceGroup>
    <inkml:traceGroup>
      <inkml:annotationXML>
        <emma:emma xmlns:emma="http://www.w3.org/2003/04/emma" version="1.0">
          <emma:interpretation id="{FB3790AD-E826-48EA-A376-B9DC0A727996}" emma:medium="tactile" emma:mode="ink">
            <msink:context xmlns:msink="http://schemas.microsoft.com/ink/2010/main" type="paragraph" rotatedBoundingBox="4462,10706 7464,10145 7614,10949 4613,1151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E5DF8EE-8930-4E0D-9F41-9D9A500B7E0F}" emma:medium="tactile" emma:mode="ink">
              <msink:context xmlns:msink="http://schemas.microsoft.com/ink/2010/main" type="line" rotatedBoundingBox="4462,10706 7464,10145 7614,10949 4613,11511"/>
            </emma:interpretation>
          </emma:emma>
        </inkml:annotationXML>
        <inkml:traceGroup>
          <inkml:annotationXML>
            <emma:emma xmlns:emma="http://www.w3.org/2003/04/emma" version="1.0">
              <emma:interpretation id="{4564BA26-B711-440F-B1E2-B69184AECDC0}" emma:medium="tactile" emma:mode="ink">
                <msink:context xmlns:msink="http://schemas.microsoft.com/ink/2010/main" type="inkWord" rotatedBoundingBox="4497,10893 5250,10752 5310,11072 4557,11213"/>
              </emma:interpretation>
              <emma:one-of disjunction-type="recognition" id="oneOf4">
                <emma:interpretation id="interp20" emma:lang="pt-BR" emma:confidence="0">
                  <emma:literal>na</emma:literal>
                </emma:interpretation>
                <emma:interpretation id="interp21" emma:lang="pt-BR" emma:confidence="0">
                  <emma:literal>era</emma:literal>
                </emma:interpretation>
                <emma:interpretation id="interp22" emma:lang="pt-BR" emma:confidence="0">
                  <emma:literal>Ira</emma:literal>
                </emma:interpretation>
                <emma:interpretation id="interp23" emma:lang="pt-BR" emma:confidence="0">
                  <emma:literal>ira</emma:literal>
                </emma:interpretation>
                <emma:interpretation id="interp24" emma:lang="pt-BR" emma:confidence="0">
                  <emma:literal>nã</emma:literal>
                </emma:interpretation>
              </emma:one-of>
            </emma:emma>
          </inkml:annotationXML>
          <inkml:trace contextRef="#ctx0" brushRef="#br0" timeOffset="21584.6245">618 1000 193 0,'-4'9'27'0,"0"-1"8"0,4 1 16 15,8 3-4-15,3 9-8 16,1-3-11-16,0 2-8 15,4 7-8-15,-4-7-5 16,3-2 1-16,-8-5-4 16,-3-3 1-16,0-5-2 15,-4 2 2-15,4-7 0 16,-4 0 2-16,-4 0-1 16,4-7-3-16,4 2-3 15,-4-5-2-15,0-4-1 16,8-7-7-16,8-4 3 15,-1-1-7-15,9 2 5 16,6-3 8-16,-2 11 0 0,-4 2-1 16,-1 6-3-16,-3 8 5 15,-7 4 0-15,0 9 5 16,-5 5 1-16,0 3 4 16,0 0 1-16,-4-1-1 15,4 1-5-15,-4-4-4 16,6-4-1-16,-1-8-2 15,-1 0-10-15,-4-5-24 16,0-1-28-16,-4-3-25 16,4-1-97-16</inkml:trace>
          <inkml:trace contextRef="#ctx0" brushRef="#br0" timeOffset="21945.5134">1212 946 249 0,'22'0'14'16,"-6"3"19"-16,0 6 11 16,2 0-5-16,-2 6-9 15,4 2-6-15,31 19-6 16,-47-33-9-16,-4-3-5 16,4 0 0-16,0 0-2 15,0 0 7-15,0 0-9 16,-4-3-5-16,-4-3-21 15,-4-1-4-15,-4 2 11 0,-4 1 10 16,-7 4 7-16,-5 0 2 16,-1 7 1-16,4 2 4 15,1 9 7-15,5-5-3 16,7 7 7-16,4-3 2 16,4 6-3-16,4-3 2 15,12 1-5-15,0-7-4 16,11 1-4-16,9-7-4 15,10-7-6-15,9-6-68 16,7-6-49-16</inkml:trace>
        </inkml:traceGroup>
        <inkml:traceGroup>
          <inkml:annotationXML>
            <emma:emma xmlns:emma="http://www.w3.org/2003/04/emma" version="1.0">
              <emma:interpretation id="{5F5A15B0-AD3C-4BAA-86EA-CA4B9CB49973}" emma:medium="tactile" emma:mode="ink">
                <msink:context xmlns:msink="http://schemas.microsoft.com/ink/2010/main" type="inkWord" rotatedBoundingBox="5821,10452 7464,10145 7614,10949 5972,11257"/>
              </emma:interpretation>
              <emma:one-of disjunction-type="recognition" id="oneOf5">
                <emma:interpretation id="interp25" emma:lang="pt-BR" emma:confidence="0">
                  <emma:literal>viril/</emma:literal>
                </emma:interpretation>
                <emma:interpretation id="interp26" emma:lang="pt-BR" emma:confidence="0">
                  <emma:literal>' ml/</emma:literal>
                </emma:interpretation>
                <emma:interpretation id="interp27" emma:lang="pt-BR" emma:confidence="0">
                  <emma:literal>' vil/</emma:literal>
                </emma:interpretation>
                <emma:interpretation id="interp28" emma:lang="pt-BR" emma:confidence="0">
                  <emma:literal>' mid</emma:literal>
                </emma:interpretation>
                <emma:interpretation id="interp29" emma:lang="pt-BR" emma:confidence="0">
                  <emma:literal>' mil</emma:literal>
                </emma:interpretation>
              </emma:one-of>
            </emma:emma>
          </inkml:annotationXML>
          <inkml:trace contextRef="#ctx0" brushRef="#br0" timeOffset="22643.5938">1930 562 255 0,'13'-3'4'15,"3"7"1"-15,0 9 10 16,7 11 11-16,1 0-10 16,0 8-10-16,-2-7-5 15,-6-3 0-15,1-5 1 16,-3-8-2-16,-6-3 9 0,-4-3 12 16,0-3-5-16,-8 4-2 15,4 3 0-15,-4 10 0 16,4 4 1-16,4 5-1 15,8 4-2-15,0-1-1 16,4 1-5-16,6-4 0 16,-2-5-2-16,-7-7 0 15,5-3-1-15,-6-7 3 16,0-4 3-16,0-5-5 16,2-8-3-16,-2-6-1 15,0-7-2-15,0-5-4 16,-4-7-11-16,-4-7-2 15,-4 1 6-15,-3 3 13 0,-2 6 3 16,1 10 6 0,-4 11 1-16,4 8 0 0,4 3-8 15,-4 3-2-15,4 0-4 16,0-3-22-16,4 3-40 16,0 0-32-16,0 0-87 15</inkml:trace>
          <inkml:trace contextRef="#ctx0" brushRef="#br0" timeOffset="23322.0762">2455 583 141 0,'0'-4'160'0,"0"4"-156"16,0 4 2-16,4 5 37 15,7 14 4-15,1 9-7 16,7 2-2-16,-1 9-16 15,7-5-9-15,-1-1-11 16,2-10 2-16,-6-4-3 16,0-8 0-16,-5-12 1 15,-3 2 3-15,-4-13-5 16,0-4 0-16,0-9-11 16,1-6-4-16,-2-3 7 15,3-2-5-15,-6 1-2 16,4-3 6-16,-4 5-6 15,4 8 3-15,0 7 6 16,2 7 1-16,-2 7 4 0,5 12 1 16,-1 6 4-16,0 5 3 15,0 4 1-15,6-1 7 16,2 0 4-16,2-7-3 16,3-2-3-16,-1-12-3 15,-4-5 0-15,6-5-6 16,-1-11-3-16,5-4-1 15,-2-2-6-15,-6-4 0 16,2-4-2-16,-12 8 5 16,-3-1 3-16,-3 8 0 15,-2 2 1-15,-4 2-1 16,0 11-7-16,4-2 2 0,0 4 5 16,0 5-1-1,8 6 2-15,0 1-1 0,6 6 0 16,2 1 0-16,0-4 0 31,3 1-20-31,-7-10-38 0,0-3-35 0,-3-6-64 16</inkml:trace>
          <inkml:trace contextRef="#ctx0" brushRef="#br0" timeOffset="23374.1205">3179 474 336 0,'-14'-14'32'15,"2"5"3"-15,12 1-21 0,4 8-11 16,5-3-3-16,12 3-42 16,3 0-101-16</inkml:trace>
          <inkml:trace contextRef="#ctx0" brushRef="#br0" timeOffset="23601.2761">3521 312 341 0,'-2'0'23'0,"-2"8"-21"0,0 1 14 15,-4 11 29-15,4 7 1 0,-4 14-9 16,0 16-6 0,-6 6-14-16,6 10-14 0,0-2-3 15,4-4 0-15,4-11-6 16,4-11-10-16,0-18-7 15,4-4-13-15,3-16-8 16,0-7-1-16,-3-13-15 16,8-13-36-16,-4-1-54 15</inkml:trace>
          <inkml:trace contextRef="#ctx0" brushRef="#br0" timeOffset="23818.4302">3591 426 244 0,'5'-21'53'16,"-1"18"-26"-1,-4 6 19-15,4 17 1 16,-4 11-10-16,-4 12-3 0,0 12 0 16,-2 9-5-16,-2 8-6 15,0 4-14-15,0-7-4 16,4-7-5-16,-4-10 0 16,8-6-1-16,-4-15-11 15,4-1-33-15,0-9-42 16,-4-6-60-16</inkml:trace>
        </inkml:traceGroup>
      </inkml:traceGroup>
    </inkml:traceGroup>
    <inkml:traceGroup>
      <inkml:annotationXML>
        <emma:emma xmlns:emma="http://www.w3.org/2003/04/emma" version="1.0">
          <emma:interpretation id="{89C174DF-945F-463C-8B49-9B6FDC01A614}" emma:medium="tactile" emma:mode="ink">
            <msink:context xmlns:msink="http://schemas.microsoft.com/ink/2010/main" type="paragraph" rotatedBoundingBox="4815,11227 11609,12223 11401,13643 4607,1264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5C3B6CF-1AC3-4E5A-AFA3-282CF79F9495}" emma:medium="tactile" emma:mode="ink">
              <msink:context xmlns:msink="http://schemas.microsoft.com/ink/2010/main" type="line" rotatedBoundingBox="4815,11227 11609,12223 11401,13643 4607,12647"/>
            </emma:interpretation>
          </emma:emma>
        </inkml:annotationXML>
        <inkml:traceGroup>
          <inkml:annotationXML>
            <emma:emma xmlns:emma="http://www.w3.org/2003/04/emma" version="1.0">
              <emma:interpretation id="{C3B81C5C-8609-4E43-915C-FD6978CE9029}" emma:medium="tactile" emma:mode="ink">
                <msink:context xmlns:msink="http://schemas.microsoft.com/ink/2010/main" type="inkWord" rotatedBoundingBox="4814,11237 7485,11628 7362,12465 4691,12073"/>
              </emma:interpretation>
              <emma:one-of disjunction-type="recognition" id="oneOf6">
                <emma:interpretation id="interp30" emma:lang="pt-BR" emma:confidence="0">
                  <emma:literal>noras</emma:literal>
                </emma:interpretation>
                <emma:interpretation id="interp31" emma:lang="pt-BR" emma:confidence="0">
                  <emma:literal>no ra</emma:literal>
                </emma:interpretation>
                <emma:interpretation id="interp32" emma:lang="pt-BR" emma:confidence="0">
                  <emma:literal>no rae</emma:literal>
                </emma:interpretation>
                <emma:interpretation id="interp33" emma:lang="pt-BR" emma:confidence="0">
                  <emma:literal>Noras</emma:literal>
                </emma:interpretation>
                <emma:interpretation id="interp34" emma:lang="pt-BR" emma:confidence="0">
                  <emma:literal>no nas</emma:literal>
                </emma:interpretation>
              </emma:one-of>
            </emma:emma>
          </inkml:annotationXML>
          <inkml:trace contextRef="#ctx0" brushRef="#br0" timeOffset="24443.8778">840 1977 213 0,'-4'-21'84'0,"4"0"-82"16,4-1 18-16,0 9 16 15,10 0-17-15,3 8-5 16,-1 5 3-16,0 5 9 15,6 13-4-15,2 8-3 16,-4 8-2-16,3 3 1 16,1 10-9-16,-7-2-7 15,4-5 1-15,-1-5-3 0,-4-5 1 16,-1-16-1-16,-3 0 0 16,-4-10-3-16,0-13 2 15,4-5-12-15,-3-4-9 16,4-12 4-16,-1 1 5 15,-4-3 2-15,4 8-5 16,-4 6 6-16,3 1 5 16,1 10 3-16,0 1-1 15,0 6 3-15,1 9 7 16,8 8 3-16,-1 5-1 16,1 2-4-16,5-2 3 15,-2 4-8-15,-6-10 0 0,2-7-2 16,0 0-30-16,3-14-23 15,1-4-39 1,-3-7-69-16</inkml:trace>
          <inkml:trace contextRef="#ctx0" brushRef="#br0" timeOffset="24735.0914">1604 2036 181 0,'0'4'25'0,"0"1"19"15,4 3 1-15,4 5-15 16,6 0-10-16,3-4-1 15,7-7 1-15,2-2-13 16,2 0-5-16,-2-6 1 16,7-7-2-16,-9 0 5 15,-2-5-5-15,-6 2 3 16,-8-2-3-16,-4 0 11 0,-12 4-8 16,-4-4-3-16,-12 4-1 15,-6 3 0-15,-7 2-1 16,3 9 2-16,-4 4-1 15,6 14 1 1,1 3-1-16,15-1 0 0,13 10-5 16,10-5-23-16,17 5-17 15,19-6-42-15,7-6-62 16</inkml:trace>
          <inkml:trace contextRef="#ctx0" brushRef="#br0" timeOffset="25267.4612">1998 1994 158 0,'8'0'36'15,"0"0"-2"-15,8 3 5 16,0 6 0-16,6 5-12 16,-2 2-4-16,-3 1 4 15,5 0 1-15,-10-6-1 16,-4-2-8-16,-4-9 10 15,0 4 2-15,-8-8-11 16,4-2-16-16,-8-3-3 16,0 0-1-16,-4-8 0 15,-3-1-3-15,3-2-12 0,4-6-9 16,8-3-15 0,4 8 3-16,12-5 14 0,7 4 13 15,9 7 9-15,2 1 4 16,5 1 19-16,1 5 2 15,-10 4-18-15,-2 4-5 16,-9 7 11-16,-7 3-1 16,-12 9 4-16,-12-1-4 15,-6 8 0-15,-3 3-2 16,1-3-7-16,-2-6-1 16,10-2-2-16,8-9 0 15,8-4 3-15,4-1 6 16,9-4 0-16,12 0 2 15,-1 0-3-15,11-4 0 16,-1 4-2-16,-2-5-3 0,-2 5 0 16,-2 3-3-16,-1-3 0 15,-7 0-17-15,-2-3-18 16,-2-1-31-16,-4-10-22 16,3 2-30-16,-7-4-95 15</inkml:trace>
          <inkml:trace contextRef="#ctx0" brushRef="#br0" timeOffset="25664.7452">2689 1799 202 0,'-8'-6'97'15,"4"-1"-87"-15,4 2 32 16,8 5-6-16,5 0-14 0,12 5-7 16,5-1 8-16,3 1-2 15,5-1-7-15,-6 3-7 16,-1-2-3-16,-7 4 1 15,-7-1-1-15,-5-3 0 16,-3 7-4-16,-5-7 0 16,0 4 0-16,-8-3-4 15,4 1-2-15,-4-5-1 16,-6 2-3-16,-2 0-1 16,-4-4 1-16,-4 1 0 15,-11-1 8-15,-1 8 0 16,-6-3 2-16,3 4 0 15,3 6 4-15,-1-2 1 0,12 1 2 16,1 7-1 0,7-4 0-16,13 4 2 0,9 0-3 15,11-3-2-15,4 3-3 16,14-8-2-16,9-4-23 16,7-13-4-16,5-5-2 15,-1-9-21-15,-5-12-26 16,1-3-93-16</inkml:trace>
          <inkml:trace contextRef="#ctx0" brushRef="#br0" timeOffset="25948.9538">3281 1710 198 0,'0'-13'97'0,"-3"8"-92"0,3 5 8 16,3 0 13-16,5 5-8 15,7 4-11-15,5-2-5 16,5 2-1-16,12 0-1 15,6 0 0-15,-2 0-7 16,0 0 2-16,-6 2 0 16,-11 1 5-16,-15 2 0 15,-6 6 9-15,-7-2 7 16,-16 3 7-16,-5-1 0 16,-1 1-6-16,2-7-11 15,2 3-6-15,10-8-5 16,4-6-46-16,4 1-59 0</inkml:trace>
        </inkml:traceGroup>
        <inkml:traceGroup>
          <inkml:annotationXML>
            <emma:emma xmlns:emma="http://www.w3.org/2003/04/emma" version="1.0">
              <emma:interpretation id="{59FEBD28-8F7C-4B16-8297-93BDE7920041}" emma:medium="tactile" emma:mode="ink">
                <msink:context xmlns:msink="http://schemas.microsoft.com/ink/2010/main" type="inkWord" rotatedBoundingBox="7973,11690 11609,12223 11401,13643 7764,13110"/>
              </emma:interpretation>
              <emma:one-of disjunction-type="recognition" id="oneOf7">
                <emma:interpretation id="interp35" emma:lang="pt-BR" emma:confidence="0">
                  <emma:literal>501798</emma:literal>
                </emma:interpretation>
                <emma:interpretation id="interp36" emma:lang="pt-BR" emma:confidence="0">
                  <emma:literal>50798</emma:literal>
                </emma:interpretation>
                <emma:interpretation id="interp37" emma:lang="pt-BR" emma:confidence="0">
                  <emma:literal>--0,798</emma:literal>
                </emma:interpretation>
                <emma:interpretation id="interp38" emma:lang="pt-BR" emma:confidence="0">
                  <emma:literal>507798</emma:literal>
                </emma:interpretation>
                <emma:interpretation id="interp39" emma:lang="pt-BR" emma:confidence="0">
                  <emma:literal>591798</emma:literal>
                </emma:interpretation>
              </emma:one-of>
            </emma:emma>
          </inkml:annotationXML>
          <inkml:trace contextRef="#ctx0" brushRef="#br0" timeOffset="106083.0595">3987 2945 197 0,'-20'17'33'16,"8"-4"-7"-16,-1 0 11 15,12-2 4-15,6-2-14 16,8-1-6-16,3-7 1 0,9-1-8 16,9 0-14-16,8-9-3 15,2 0-46-15,3-2-45 16,-9 2-121-16</inkml:trace>
          <inkml:trace contextRef="#ctx0" brushRef="#br0" timeOffset="105822.877">4022 2778 109 0,'-18'5'3'0,"1"4"19"15,1-5 6-15,4 4 9 16,4-7-3-16,3-1-2 15,1 4-3-15,0-4 4 16,3 0-2-16,-3 0-4 16,4 4-7-16,0-4-6 15,0 0-3-15,1 0-7 16,6 0 5-16,7 0 4 16,2-4 0-16,5 0-6 15,9 3-5-15,3-3-2 0,0 0 0 16,-4 4-20-1,-3 0-27-15,-6 8-21 0,-9-7-22 16,-7 7-38-16</inkml:trace>
          <inkml:trace contextRef="#ctx0" brushRef="#br0" timeOffset="106469.3344">4644 2879 221 0,'2'6'8'0,"-2"3"0"16,6-6 13-16,11 3 18 0,7 6-19 15,1-12-8-15,12 5-2 16,6-10-8-16,-1-4 13 16,2-3-4-16,-1-8 1 15,-5-3 4-15,-6-2-3 16,-9-5 10-16,-7 6-12 16,-12-2-4-16,-8-3 1 15,-12-2 8-15,-11-1-12 16,-14 0-3-16,-14-2 0 15,-2 4-1-15,-12 10 0 0,7 3-2 16,1 12-2-16,13 10-3 16,8 17-2-16,7 6 4 15,7 11 2-15,14 5-1 16,8 6 2-16,8 0-10 16,12-4-26-16,8 1-19 15,11-6-32-15</inkml:trace>
          <inkml:trace contextRef="#ctx0" brushRef="#br0" timeOffset="106840.5985">5188 2796 216 0,'19'13'15'0,"-7"7"12"16,-4-2 16-16,5 12-5 16,-2-1-18-16,-1 1-13 15,-2 1-3-15,0-5-4 16,0-2-1-16,0 1-23 16,-2-7-27-16,2-6-69 15</inkml:trace>
          <inkml:trace contextRef="#ctx0" brushRef="#br0" timeOffset="107219.8688">5426 2328 274 0,'-2'-6'16'15,"2"-1"8"-15,2 1 4 16,4 2 5-16,7-1-6 16,3 1-5-16,1-1-7 15,8 1 3-15,-1-1-13 16,3 5 0-16,-3 0-3 15,-3 1-1-15,4 3-1 0,-5 5 0 16,-4 4 1-16,3 0-1 16,-7 7 4-16,-4 6-2 15,0 7 6-15,-8 8-3 16,0 7 0-16,0 5-3 16,-12 1-1-16,8 1-1 15,-4-8 1-15,4-4-2 16,-4-7 2-16,8-9-2 15,0-6-1-15,4-5-5 16,-4-11-13-16,0-5-22 16,4-3-52-16,-4-6-94 15</inkml:trace>
          <inkml:trace contextRef="#ctx0" brushRef="#br0" timeOffset="107487.0602">5523 2663 278 0,'0'0'11'0,"4"-3"12"16,6 3 11-16,11-3-2 15,7-2-14-15,2 2-3 16,10-6-9-16,3-5-6 16,-1 1-6-16,-5 1-31 15,1 3-37-15,-10-3-66 16</inkml:trace>
          <inkml:trace contextRef="#ctx0" brushRef="#br0" timeOffset="108097.4946">6291 2350 217 0,'-16'-17'13'0,"-5"-3"-2"16,-33-28 39-16,42 44-26 15,2 1-8-15,2 3-6 16,-4 0-8-16,-10 3 0 16,-2 6-2-16,0 4 3 15,-3 8-1-15,4-1 1 0,-7 6 1 16,9 3 0-16,5 2 1 15,1 1-4-15,9 0 0 16,6 0-1-16,6-4-2 16,9-4-3-16,1-11 4 15,8 0 1-15,3-13-3 16,2-5 3-16,4-12 0 16,0-2 3-16,0-7-1 15,-5-1 8-15,-1-2 10 16,-11 3-1-16,-4 6 0 15,-7-1 3-15,-1 3-9 16,-4 5-1-16,0 0-8 16,0 9-4-16,-1 4-7 0,2 4 7 15,2 5-1-15,3 4 2 16,2 9-2-16,4 4 1 16,4 1 0-16,2 9 0 15,3 2 0-15,0-1 0 16,0 6-4-16,-5-1 0 15,-4-4-4-15,-8-2 2 16,-4 1 4-16,-8-8 2 16,-8-3 2-16,-9 0 1 15,0-5 3-15,-8-7 7 16,3-5 11-16,-4-3-1 16,6-6 5-16,-3 0-9 15,7-3 0-15,2 0-15 0,2 1-1 16,8-1-3-16,8 3-2 15,0-4-13-15,4 4-29 16,4-5-10-16,4 0-21 16,9-4-16-16,12-4-134 15</inkml:trace>
          <inkml:trace contextRef="#ctx0" brushRef="#br0" timeOffset="108547.8171">6576 2447 65 0,'4'-9'233'16,"-4"6"-230"-1,0 0-3-15,8 9 8 0,1 3 5 16,6 5-6-16,7 6 1 16,2 3-2-16,7 7-1 15,1-2-3-15,-2 3-2 16,-5 2 0-16,-3-2 0 15,-10-7-3-15,-12 3 3 16,-8-2 2-16,-14-4 0 16,5-7 4-16,-12-4 0 15,8-5-1-15,1-5 5 16,2-2-2-16,6-7 5 16,7-8-8-16,5-5-3 0,5-3 0 15,13-11 2 1,2-5-2-16,5-2-1 0,4-7 1 15,-1-2 1 1,-1 1 14-16,-7 1 8 0,-7 6 0 16,-9 3-9-16,-5 6 0 15,-11 6-8-15,-8 3-6 16,-14 15-1-16,1 2 0 16,-9 9-1-16,-4 9 0 15,3 5-2-15,3 9-31 16,3 10-54-16,7 2-36 15</inkml:trace>
          <inkml:trace contextRef="#ctx0" brushRef="#br0" timeOffset="233841.1656">7559 2584 191 0,'-15'0'16'0,"6"-4"7"16,1 4 3-16,12 0-1 15,0 0 0-15,0 0 3 16,5 0 0-16,6-1-2 16,0-3-1-16,-7 4-4 15,4-4-6-15,-8 4-2 0,-4 4-5 16,-4 0 3-16,-4 5-1 16,-4 9 1-16,-18 16-4 15,-3 7-1-15,-21 19-2 16,-19 8-1-16,-8 17 0 15,-3 14-3-15,-8 7 0 16,5 8-1-16,1-4-4 16,16-8-14-16,8-17-14 15,19-18-34-15,23-24-17 16,12-21-84-16</inkml:trace>
          <inkml:trace contextRef="#ctx0" brushRef="#br0" timeOffset="234346.5248">7602 2962 334 0,'17'-9'7'0,"-8"1"-2"15,-14 12 19-15,-7 5-8 16,-5 13-4-16,-17 6 10 15,-3 15-10-15,-17 7-3 16,-1 7-4-16,-3 7-3 0,-114 143-2 16,148-174 0-1,2-2-8-15,10-5-7 0,-4 3-10 16,-15 18-37 0,11-5-43-16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6:36.67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7461226-C76C-4C6B-AB14-A9DF24274D0E}" emma:medium="tactile" emma:mode="ink">
          <msink:context xmlns:msink="http://schemas.microsoft.com/ink/2010/main" type="writingRegion" rotatedBoundingBox="19257,6309 24972,5300 25201,6598 19486,7607"/>
        </emma:interpretation>
      </emma:emma>
    </inkml:annotationXML>
    <inkml:traceGroup>
      <inkml:annotationXML>
        <emma:emma xmlns:emma="http://www.w3.org/2003/04/emma" version="1.0">
          <emma:interpretation id="{9CA4D383-DAB1-4877-871A-E3DDFD02363C}" emma:medium="tactile" emma:mode="ink">
            <msink:context xmlns:msink="http://schemas.microsoft.com/ink/2010/main" type="paragraph" rotatedBoundingBox="19257,6309 24972,5300 25201,6598 19486,7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1D333E-974D-481D-9A88-E82139F97FE6}" emma:medium="tactile" emma:mode="ink">
              <msink:context xmlns:msink="http://schemas.microsoft.com/ink/2010/main" type="line" rotatedBoundingBox="19257,6309 24972,5300 25201,6598 19486,7607"/>
            </emma:interpretation>
          </emma:emma>
        </inkml:annotationXML>
        <inkml:traceGroup>
          <inkml:annotationXML>
            <emma:emma xmlns:emma="http://www.w3.org/2003/04/emma" version="1.0">
              <emma:interpretation id="{B6E7D9E0-DFC0-4A53-B190-2221797D333E}" emma:medium="tactile" emma:mode="ink">
                <msink:context xmlns:msink="http://schemas.microsoft.com/ink/2010/main" type="inkWord" rotatedBoundingBox="19257,6309 24972,5300 25201,6598 19486,7607"/>
              </emma:interpretation>
              <emma:one-of disjunction-type="recognition" id="oneOf0">
                <emma:interpretation id="interp0" emma:lang="pt-BR" emma:confidence="0">
                  <emma:literal>deleta</emma:literal>
                </emma:interpretation>
                <emma:interpretation id="interp1" emma:lang="pt-BR" emma:confidence="0">
                  <emma:literal>dele-a</emma:literal>
                </emma:interpretation>
                <emma:interpretation id="interp2" emma:lang="pt-BR" emma:confidence="0">
                  <emma:literal>date-a</emma:literal>
                </emma:interpretation>
                <emma:interpretation id="interp3" emma:lang="pt-BR" emma:confidence="0">
                  <emma:literal>doe-a</emma:literal>
                </emma:interpretation>
                <emma:interpretation id="interp4" emma:lang="pt-BR" emma:confidence="0">
                  <emma:literal>dote-a</emma:literal>
                </emma:interpretation>
              </emma:one-of>
            </emma:emma>
          </inkml:annotationXML>
          <inkml:trace contextRef="#ctx0" brushRef="#br0">6022-110 340 0,'2'0'1'15,"6"-4"13"-15,8 2 3 16,15-1 8-16,5-6-5 15,6 4-20-15,2-2-2 16,-1-2-27-16,-7-4-45 16,-10 4-88-16</inkml:trace>
          <inkml:trace contextRef="#ctx0" brushRef="#br0" timeOffset="355.2524">6349-409 255 0,'6'-5'19'0,"0"-7"-17"16,2 3 16-16,2 4 11 16,4-1-2-16,4-1-16 15,2 5 1-15,0-2-5 0,5 0 5 16,-3 4-6-1,0 0-2-15,1 8-1 0,-3-3-1 16,0 5 1-16,-1 4 1 16,1 7 4-16,3 5-2 15,1 6 3-15,-1 7-1 16,3 4 2-16,-1 6 0 16,1-2-5-16,-5 0-3 15,1-6-2-15,-2-6 0 16,-5-10 0-16,-2-8-7 15,-2-7-24-15,-4-6-9 16,-3-5-50-16</inkml:trace>
          <inkml:trace contextRef="#ctx0" brushRef="#br0" timeOffset="571.4079">6734-238 283 0,'-16'0'21'0,"-3"8"-16"16,-3 1 34-16,2 10 6 16,0 7-11-16,-7 2-13 15,2 6-10-15,-1-1-8 16,2-3-1-16,5-5-2 16,7-3-21-16,4-8-37 15,6-5-30-15,8-4-49 16</inkml:trace>
          <inkml:trace contextRef="#ctx0" brushRef="#br0" timeOffset="1008.7169">7070-440 162 0,'-4'-4'151'0,"4"-2"-149"0,7 1 10 16,2-3-4-16,7 8 9 15,5 0-10-15,3 5-2 16,2 3-2-16,4 2 1 16,-2 4-2-16,-1 4 0 15,-5 2-2-15,-6-2 1 16,-5-1 1-16,-6 1 1 16,-5 0 2-16,-8-3-2 15,-4 2 2-15,-6-5-2 16,-4 3 0-16,1-3-3 15,5-4 0-15,3 1-2 0,6-1-9 16,6-6-16-16,1 1-15 16,4-3-49-16,5-3-51 15</inkml:trace>
          <inkml:trace contextRef="#ctx0" brushRef="#br0" timeOffset="1241.8832">7533-474 254 0,'-14'-13'8'0,"-6"8"3"16,-3 5 26-1,-8 2 4-15,2 7-15 0,-2 3-8 16,5 5-2-16,6 0 8 16,5 6-13-16,11 3 4 15,8 0-6-15,8 4-4 16,9 0-3-16,7-4-2 15,7-1 0-15,2-8-42 16,4-4-35-16,-2-7-61 16</inkml:trace>
          <inkml:trace contextRef="#ctx0" brushRef="#br0" timeOffset="-281.1996">5638 342 217 0,'1'7'37'0,"2"-5"-35"15,2-2 44-15,7 3-8 16,7-2 1-16,3-2-22 16,7-2-4-16,9 1-3 15,4-7 1-15,-6 0-6 16,3 0-3-16,-10-3 0 15,-3-1 1-15,-10 4 0 0,-8 0-3 16,-5-3 0-16,-7 2 0 16,-8-2-6-16,-7 1-2 15,-5-2-1-15,-2 8 8 16,-5-3 1-16,-1 8-1 16,1 8 0-16,3 1-1 15,-2 6 2-15,5 3 0 16,3 12 1-16,3 4 4 15,6-1-1-15,5 7 6 16,4-2 1-16,5 6 4 0,7-6 0 16,8 0 0-1,7-6 1-15,4-2-5 0,11-5-1 16,-2-7-3-16,3-5 2 16,7-4-9-16,1-8 0 15,1-2-8-15,1-4-29 16,-1-4-26-16,-5-3-23 15,-7 0-96-15</inkml:trace>
          <inkml:trace contextRef="#ctx0" brushRef="#br0" timeOffset="-6409.5833">1998 50 309 0,'7'-5'7'0,"-1"7"-5"16,2 5 9-16,8 19 15 0,4 9 7 15,-1 15 2 1,1 10-6-16,-3 11 3 0,4 0-14 16,-8-1 0-16,-1-6-10 15,-4-4 3-15,-1-15-5 16,-6-7-3-16,3-11 1 15,-1-9-4-15,-2-8 4 16,2-6-1-16,-2-4 4 16,-1-1-2-16,6-6-5 15,-6 0-11-15,-7-6-9 16,-4-4 5-16,-1 3-2 16,-13-3 8-16,-5 6 3 15,-9 1 5-15,-1 10 0 0,-2 0 1 16,3 10 0-1,5-2 1-15,7 8 2 0,7 2 1 16,7 4 4 0,9 2-2-16,8 3 4 0,5 0 3 15,10-4-5-15,7 0-2 16,6-8 0-16,7-3-1 16,-1-7-5-16,-2-5-14 15,0-4-17-15,-8-5-18 16,-3 1-32-16,-4-2-18 15,-6 0-110-15</inkml:trace>
          <inkml:trace contextRef="#ctx0" brushRef="#br0" timeOffset="-6100.3624">2391 544 296 0,'11'-15'8'16,"-2"4"13"-16,9 2-1 15,-3 6 5-15,9 1-12 16,4 2-6-16,4 2 0 16,5 1 4-16,2 9-2 15,-7-2-2-15,-2 3-2 16,-4 4-2-16,-8-2 2 16,-3 2 1-16,-11 1 1 0,-8-2-4 15,-11-1 2 1,-7 0-3-16,-6-2-1 0,-7-3 1 15,3-2-2-15,2-3 0 16,6-4-5-16,9 0-8 16,7-2-13-16,8 1-22 15,7-4-26-15,6-2-15 16</inkml:trace>
          <inkml:trace contextRef="#ctx0" brushRef="#br0" timeOffset="-5831.3732">2866 474 213 0,'-7'-9'13'0,"-2"3"20"0,-14 3 6 15,1 3 5-15,0 7-12 16,-8 0 5-16,6 6-5 16,-3 5-6-16,5 3-3 15,3 1-4-15,7 1-3 16,8 3-3-16,7 1-4 15,6 2-3-15,14-3-2 16,5-2-2-16,10-1 2 16,3-11-3-16,3 1-1 15,-1-9-10-15,-3-8-23 16,-2-3-25-16,-7-4-30 16,-6-5-33-16</inkml:trace>
          <inkml:trace contextRef="#ctx0" brushRef="#br0" timeOffset="-4233.2296">3767 424 197 0,'-7'4'38'16,"6"-8"-16"-16,1 8 17 16,1-3 2-16,2 2-12 15,2-2-1-15,3 3-6 16,9-3 0-16,-3 2 1 15,8-2-7-15,6-1-9 0,0-1-6 16,5-3-1-16,-1 0-32 16,-1-5-27-16,-3 5-21 15,-6 1-89-15</inkml:trace>
          <inkml:trace contextRef="#ctx0" brushRef="#br0" timeOffset="-4055.1054">3856 556 278 0,'-11'14'20'0,"7"-8"16"0,4-2 0 15,4-1 3-15,7-1-5 16,-2 5-20-16,10-6-8 16,1-1-6-16,7-1-24 15,4-6-76-15,1 5-120 16</inkml:trace>
          <inkml:trace contextRef="#ctx0" brushRef="#br0" timeOffset="-1541.0965">4799 535 73 0,'4'0'28'0,"-2"0"-11"16,0 0 16-16,-2 0 4 15,0 3-7-15,-2-1-5 16,4-2 1-16,-4 0-2 16,2 0-3-16,0 2-1 15,2-2-5-15,-2 0 1 16,2 0-5-16,0 0-1 0,0 0-7 15,1 0 7 1,4 0 0-16,2 0 2 0,3 0-1 16,10 0 5-16,2-2 1 15,1-3-10-15,4 3-2 16,-1-2-5-16,0-3 0 16,-4 6 0-16,-6-3-13 15,-6 0-21-15,-4 0-19 16,-4 4-32-16,-4 4-92 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28:58.16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A7343A7-76DF-4D76-AD0E-2425D613F7FE}" emma:medium="tactile" emma:mode="ink">
          <msink:context xmlns:msink="http://schemas.microsoft.com/ink/2010/main" type="inkDrawing" rotatedBoundingBox="10273,6232 13046,5840 13058,5925 10285,6317" semanticType="underline" shapeName="Other">
            <msink:sourceLink direction="with" ref="{985607AD-2570-455E-9330-F7672100FCFB}"/>
          </msink:context>
        </emma:interpretation>
      </emma:emma>
    </inkml:annotationXML>
    <inkml:trace contextRef="#ctx0" brushRef="#br0">1 412 143 0,'-8'-7'17'0,"8"2"12"16,0 5-3-16,4-2-7 16,4-1-4-16,4 0 3 15,6-3 0-15,15-6-4 16,17 0 3-16,17-3 2 15,30-8 5-15,20-4 2 16,28-6 0-16,26 1 1 16,22-1-5-16,19 1-4 15,9 5-7-15,5 5-5 16,-10 3 0-16,-15 1-5 16,-26 1 1-16,-20 3-1 15,-27 3-1-15,-23-2 0 0,-21 4-1 16,-21 1-7-1,-18 3-3-15,-28-1-13 0,-9 6-19 16,-16 0-43-16,-13 2-28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6:38.67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13D2AF9-8DBD-4F97-AD5B-B04895E4B3DE}" emma:medium="tactile" emma:mode="ink">
          <msink:context xmlns:msink="http://schemas.microsoft.com/ink/2010/main" type="inkDrawing" rotatedBoundingBox="25449,5385 25495,7238 25401,7240 25355,5388" semanticType="verticalRange" shapeName="Line">
            <msink:sourceLink direction="with" ref="{C9C117C7-5B05-4050-BDF2-08D337603C37}"/>
          </msink:context>
        </emma:interpretation>
      </emma:emma>
    </inkml:annotationXML>
    <inkml:trace contextRef="#ctx0" brushRef="#br0">7838-817 331 0,'12'-7'16'0,"0"4"2"0,-1 0 22 16,0 2 0-1,-6 2-7-15,-3 2-14 0,-2-3-4 16,-2 3-3-16,0 3-3 16,2 3 2-16,0 11-5 15,-2 6 3-15,1 13-8 16,-2 9 3-16,6 14-3 16,0 14 1-16,7 19-2 15,2 20 0-15,2 13 0 16,0 14 2-16,-4 10-1 15,1 0 0-15,-7-10-1 16,-4-6 3-16,-4-14 13 16,-4-20 3-16,-3-17-4 15,1-16-4-15,2-19-3 0,4-19 2 16,2-6-5-16,0-16 6 16,4-4-3-16,0-5 0 15,-2 0-6-15,0-3 1 16,2 3-1-16,-2 0-2 15,-2 0-1-15,2-2-14 16,0 4-14-16,-2-2-35 16,2-2-57-16,-2 2-184 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6:41.7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9C117C7-5B05-4050-BDF2-08D337603C37}" emma:medium="tactile" emma:mode="ink">
          <msink:context xmlns:msink="http://schemas.microsoft.com/ink/2010/main" type="writingRegion" rotatedBoundingBox="25681,5184 26733,5184 26733,7412 25681,7412">
            <msink:destinationLink direction="with" ref="{313D2AF9-8DBD-4F97-AD5B-B04895E4B3DE}"/>
          </msink:context>
        </emma:interpretation>
      </emma:emma>
    </inkml:annotationXML>
    <inkml:traceGroup>
      <inkml:annotationXML>
        <emma:emma xmlns:emma="http://www.w3.org/2003/04/emma" version="1.0">
          <emma:interpretation id="{5F0809E8-9D03-415D-868F-9F0E5D18FCB8}" emma:medium="tactile" emma:mode="ink">
            <msink:context xmlns:msink="http://schemas.microsoft.com/ink/2010/main" type="paragraph" rotatedBoundingBox="25681,5184 26733,5184 26733,7412 25681,74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1FF13-EB63-4CC6-834A-9D19E2203363}" emma:medium="tactile" emma:mode="ink">
              <msink:context xmlns:msink="http://schemas.microsoft.com/ink/2010/main" type="line" rotatedBoundingBox="25681,5184 26733,5184 26733,7412 25681,7412"/>
            </emma:interpretation>
          </emma:emma>
        </inkml:annotationXML>
        <inkml:traceGroup>
          <inkml:annotationXML>
            <emma:emma xmlns:emma="http://www.w3.org/2003/04/emma" version="1.0">
              <emma:interpretation id="{F8C33201-E550-4B2B-95CD-1647EEC1930F}" emma:medium="tactile" emma:mode="ink">
                <msink:context xmlns:msink="http://schemas.microsoft.com/ink/2010/main" type="inkWord" rotatedBoundingBox="25681,5184 26733,5184 26733,7412 25681,7412"/>
              </emma:interpretation>
              <emma:one-of disjunction-type="recognition" id="oneOf0">
                <emma:interpretation id="interp0" emma:lang="pt-BR" emma:confidence="0">
                  <emma:literal>%</emma:literal>
                </emma:interpretation>
                <emma:interpretation id="interp1" emma:lang="pt-BR" emma:confidence="0">
                  <emma:literal>F</emma:literal>
                </emma:interpretation>
                <emma:interpretation id="interp2" emma:lang="pt-BR" emma:confidence="0">
                  <emma:literal>:</emma:literal>
                </emma:interpretation>
                <emma:interpretation id="interp3" emma:lang="pt-BR" emma:confidence="0">
                  <emma:literal>â</emma:literal>
                </emma:interpretation>
                <emma:interpretation id="interp4" emma:lang="pt-BR" emma:confidence="0">
                  <emma:literal>i</emma:literal>
                </emma:interpretation>
              </emma:one-of>
            </emma:emma>
          </inkml:annotationXML>
          <inkml:trace contextRef="#ctx0" brushRef="#br0">131 214 149 0,'-4'-3'44'16,"2"6"-35"-16,2-1 29 15,2-1 1-15,0 5-3 16,0 0-15-16,3 0-2 16,3 2 0-16,0-3-4 15,3 0 3-15,4-1 0 0,-3-5-6 16,1-3 2-16,10-4-10 16,-1-5-4-16,-2-1-3 15,0-4-1-15,-1-2-4 16,-10-4 6-16,-6 6-1 15,-6-4 1-15,-9-1-2 16,-5 1 2-16,-13 2 0 16,1 1 1-16,-5 3-4 15,-4 5 1-15,5 8-15 16,3 6-2-16,3-1 9 16,4 10 6-16,8 1 1 15,3 1 1-15,4 4 2 16,2 2 0-16,4 2 2 0,4 2 0 15,2 2-2 1,4 0-11-16,4-2-45 0,4 0-63 16</inkml:trace>
          <inkml:trace contextRef="#ctx0" brushRef="#br0" timeOffset="692.4923">560-14 229 0,'10'-5'25'0,"3"1"-17"16,-1 4 32-16,13-5-8 15,6 2-8-15,3 3-8 16,2 3-8-16,-1 5-7 16,-5-2-1-16,-2 9 0 15,-12 2 0-15,-9 2 0 16,-14 7 1-16,-9-1 2 15,-10 2-1-15,-5-1 1 16,2-3-2-16,6-2 0 0,5-7 0 16,10-2 1-1,10 0 0-15,8-4 5 0,8 1 9 16,6 3-2-16,7-3 1 16,-1 0-11-16,2-2 0 15,-1-2-2-15,-5-1-2 16,-2-4-1-16,-3 0-27 15,-2-2-34-15,-3 0-58 16</inkml:trace>
          <inkml:trace contextRef="#ctx0" brushRef="#br0" timeOffset="259.1874">506 262 176 0,'1'17'32'0,"3"1"3"0,0 2 11 16,6 2-5-16,-7-2-24 15,3 1-11-15,0-4-5 16,-2-4-1-16,0-5-9 15,2-7-38-15,-4-1-62 16</inkml:trace>
          <inkml:trace contextRef="#ctx0" brushRef="#br0" timeOffset="-936.6665">4 2084 143 0,'0'4'40'16,"-2"1"-11"-16,2 2 13 15,-2 6 1-15,2 1-11 16,0-5-11-16,6 3-3 16,4-3 7-16,4-3 5 15,5 2-3-15,9-7-15 16,-3-1 0-16,5-4-6 15,-2-5 0-15,-2-2-4 0,-9-2 0 16,-5-4-2-16,-4-1-3 16,-5-2 3-16,-6-2-2 15,-6-2-4-15,-3-3 2 16,-8 1 4-16,-7 0 0 16,-1 3-7-16,-2 5-6 15,-1 10 4-15,3 7 6 16,0 5 1-16,2 7 1 15,3 6-1-15,3 1 1 16,6 4-4-16,4 3 2 0,4 4-2 16,6 2 2-1,2 2-1-15,2-1-19 0,0-9-14 16,2 4-15-16,0-7-25 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7:12.93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6008ADE-7566-4010-89CA-C0185B814C8D}" emma:medium="tactile" emma:mode="ink">
          <msink:context xmlns:msink="http://schemas.microsoft.com/ink/2010/main" type="writingRegion" rotatedBoundingBox="30478,5477 32652,5314 32686,5768 30512,5930"/>
        </emma:interpretation>
      </emma:emma>
    </inkml:annotationXML>
    <inkml:traceGroup>
      <inkml:annotationXML>
        <emma:emma xmlns:emma="http://www.w3.org/2003/04/emma" version="1.0">
          <emma:interpretation id="{4B235D2B-38F9-4F2B-A237-F00F636CD871}" emma:medium="tactile" emma:mode="ink">
            <msink:context xmlns:msink="http://schemas.microsoft.com/ink/2010/main" type="paragraph" rotatedBoundingBox="30478,5477 32652,5314 32686,5768 30512,59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E89D0B-5670-4AF4-8E8E-4EFDE6D881A3}" emma:medium="tactile" emma:mode="ink">
              <msink:context xmlns:msink="http://schemas.microsoft.com/ink/2010/main" type="line" rotatedBoundingBox="30478,5477 32652,5314 32686,5768 30512,5930"/>
            </emma:interpretation>
          </emma:emma>
        </inkml:annotationXML>
        <inkml:traceGroup>
          <inkml:annotationXML>
            <emma:emma xmlns:emma="http://www.w3.org/2003/04/emma" version="1.0">
              <emma:interpretation id="{913F861A-5718-439C-BBA1-704BF6016C56}" emma:medium="tactile" emma:mode="ink">
                <msink:context xmlns:msink="http://schemas.microsoft.com/ink/2010/main" type="inkWord" rotatedBoundingBox="30478,5477 32652,5314 32686,5768 30512,5930"/>
              </emma:interpretation>
              <emma:one-of disjunction-type="recognition" id="oneOf0">
                <emma:interpretation id="interp0" emma:lang="pt-BR" emma:confidence="0">
                  <emma:literal>-0,28</emma:literal>
                </emma:interpretation>
                <emma:interpretation id="interp1" emma:lang="pt-BR" emma:confidence="0">
                  <emma:literal>-02.8</emma:literal>
                </emma:interpretation>
                <emma:interpretation id="interp2" emma:lang="pt-BR" emma:confidence="0">
                  <emma:literal>-0128</emma:literal>
                </emma:interpretation>
                <emma:interpretation id="interp3" emma:lang="pt-BR" emma:confidence="0">
                  <emma:literal>-0,2-8</emma:literal>
                </emma:interpretation>
                <emma:interpretation id="interp4" emma:lang="pt-BR" emma:confidence="0">
                  <emma:literal>-028</emma:literal>
                </emma:interpretation>
              </emma:one-of>
            </emma:emma>
          </inkml:annotationXML>
          <inkml:trace contextRef="#ctx0" brushRef="#br0">5088 477 194 0,'-4'1'0'0,"4"-1"18"0,4 5 8 16,8 2 6-16,2 1-1 16,6-2-15-16,4 1 6 15,3-2-8-15,-1-1 3 16,2-8-9-16,-2 3 0 16,-4-7 2-16,1-1-4 15,-5-6-3-15,-4 1 2 16,-2-1-1-16,-4-3-4 15,-4 1 0-15,-2 0 1 16,-4-5 1-16,-2 1-2 16,-2 2-8-16,-2 0 8 15,-2 2-16-15,-5 8 8 16,-2 2-1-16,-3 7-4 16,-7 3-2-16,-3 9 6 0,2-2 3 15,-3 7 1-15,5-4 1 16,4 6 1-16,6-1 1 15,4 3-5-15,10 0 2 16,6 2-3-16,8 1-6 16,6-2-45-16,2-4-68 15</inkml:trace>
          <inkml:trace contextRef="#ctx0" brushRef="#br0" timeOffset="252.1876">5489 478 182 0,'-3'13'9'0,"2"3"-2"15,2 6 30-15,2 0-2 16,1 4-5-16,4-6-14 15,0 1-9-15,3-4-2 16,-3-9-5-16,-3 1 0 16,-1-9-35-16,0 4-37 15</inkml:trace>
          <inkml:trace contextRef="#ctx0" brushRef="#br0" timeOffset="685.4869">5586 380 275 0,'0'-21'23'0,"5"2"-16"0,3 4 32 16,7-1-12-16,5 7-8 16,4 0-9-16,5 2 0 15,3 2-2-15,0 3-6 16,-2 4-2-16,-3 1-1 15,-10 6-2-15,-6 4 3 16,-7 5 4-16,-8 5-1 16,-7 3 0-16,-5 1-1 15,-2 2 2-15,1-6-3 16,1-4 1-16,4-1-2 0,2-5 0 16,6 0-2-16,3-4 2 15,2-2 5-15,2 2 2 16,8-1 2-16,-3-2 2 15,1 2-3-15,6 0-4 16,-2-3 2-16,5-1 3 16,2-2 6-16,7-2-6 15,3 0-7-15,2 0-2 16,0-1-3-16,-5-3-18 16,-5 3-14-16,-8-2-22 0,-6 3-15 15,-4 3-45-15</inkml:trace>
          <inkml:trace contextRef="#ctx0" brushRef="#br0" timeOffset="1262.899">6348 542 224 0,'0'-1'14'0,"-4"-2"6"16,6 3 18-16,-2 0-19 15,0 0-13-15,0 3-3 16,2-3 3-16,-2 1 0 16,0-1 1-16,0 4-2 15,2-4-1-15,-2 0 2 16,2 0 4-16,-2 0 8 16,2-4-4-16,-2 4 3 15,0 0-4-15,2 0-3 16,-4-4-7-16,0 3-1 15,2-2-2-15,-2-2-3 16,0 5-3-16,0 0-20 16,0 0 0-16,0 4-8 0,-2 1-14 15,-1-1-39-15</inkml:trace>
          <inkml:trace contextRef="#ctx0" brushRef="#br0" timeOffset="-461.3265">4730 495 183 0,'-1'-4'25'0,"-2"4"0"16,6 0 11-16,-3 0-3 15,1 0-19-15,-1 0-3 0,0 0 1 16,3 0-1-16,0 0-6 16,-2 0 2-16,6 0 8 15,1 4-1-15,1-4 1 16,3 3-9-16,6-1-2 15,-2-2 0-15,3 0 0 16,-2 0-2-16,2-5-2 16,-3 1-3-16,-4 4-6 15,-4 0 0-15,4 4-13 16,-12-4-7-16,0 3-20 16,0-1-38-16</inkml:trace>
          <inkml:trace contextRef="#ctx0" brushRef="#br0" timeOffset="1898.3503">6663 238 177 0,'-3'-7'57'0,"2"7"-54"0,2-2 2 15,2 4 24-15,4 7 4 16,3 0-15-16,4 3-5 16,5 4 2-16,5 4-4 15,0 0-7-15,0 6-2 16,1-3 0-16,-8-1-2 15,-2-4 1-15,-6 3 1 16,-5-3-1-16,-5-7 2 0,-3 2-2 16,-11-4 1-1,-1-1-2-15,-2-3 3 0,0-1-3 16,0 1 1-16,2-5 1 16,5-5 0-16,3 1-2 15,3-1-2-15,1-7-9 16,4-2-10-16,0-1-12 15,4-3-19-15,4-3 15 16,4-5-1-16,3 0 31 16,2 2 7-16,5-6 21 15,-3 5 21-15,1 2-4 16,-3 0 3-16,0 5-9 0,-7 6 1 16,-6 1-13-1,-2 0 3-15,-6 2-11 0,-4 2-9 16,-5-4-3-1,-3-1 0-15,-4 2 0 0,-4 0-5 16,-4 6-3-16,-1 0-6 16,1 8 2-16,3 5-18 15,-4 6-18-15,5 6-28 16,1 6-35-16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6:44.15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910428D-9B25-4E0C-88F9-32CB78DF96FE}" emma:medium="tactile" emma:mode="ink">
          <msink:context xmlns:msink="http://schemas.microsoft.com/ink/2010/main" type="writingRegion" rotatedBoundingBox="27417,6234 30501,6186 30511,6833 27427,6880"/>
        </emma:interpretation>
      </emma:emma>
    </inkml:annotationXML>
    <inkml:traceGroup>
      <inkml:annotationXML>
        <emma:emma xmlns:emma="http://www.w3.org/2003/04/emma" version="1.0">
          <emma:interpretation id="{54E6DBB7-C3AE-4567-8B5F-F6ABC9593C13}" emma:medium="tactile" emma:mode="ink">
            <msink:context xmlns:msink="http://schemas.microsoft.com/ink/2010/main" type="paragraph" rotatedBoundingBox="27417,6234 30501,6186 30511,6833 27427,68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1F4D92-6F05-4950-9E58-9793B91763AD}" emma:medium="tactile" emma:mode="ink">
              <msink:context xmlns:msink="http://schemas.microsoft.com/ink/2010/main" type="line" rotatedBoundingBox="27417,6234 30501,6186 30511,6833 27427,6880"/>
            </emma:interpretation>
          </emma:emma>
        </inkml:annotationXML>
        <inkml:traceGroup>
          <inkml:annotationXML>
            <emma:emma xmlns:emma="http://www.w3.org/2003/04/emma" version="1.0">
              <emma:interpretation id="{1E204A6E-43C4-46F8-8BCF-49C28C41140F}" emma:medium="tactile" emma:mode="ink">
                <msink:context xmlns:msink="http://schemas.microsoft.com/ink/2010/main" type="inkWord" rotatedBoundingBox="27417,6234 29338,6204 29347,6844 27427,6873"/>
              </emma:interpretation>
              <emma:one-of disjunction-type="recognition" id="oneOf0">
                <emma:interpretation id="interp0" emma:lang="pt-BR" emma:confidence="0">
                  <emma:literal>--1.</emma:literal>
                </emma:interpretation>
                <emma:interpretation id="interp1" emma:lang="pt-BR" emma:confidence="0">
                  <emma:literal>eta</emma:literal>
                </emma:interpretation>
                <emma:interpretation id="interp2" emma:lang="pt-BR" emma:confidence="0">
                  <emma:literal>Ita</emma:literal>
                </emma:interpretation>
                <emma:interpretation id="interp3" emma:lang="pt-BR" emma:confidence="0">
                  <emma:literal>Itu</emma:literal>
                </emma:interpretation>
                <emma:interpretation id="interp4" emma:lang="pt-BR" emma:confidence="0">
                  <emma:literal>It</emma:literal>
                </emma:interpretation>
              </emma:one-of>
            </emma:emma>
          </inkml:annotationXML>
          <inkml:trace contextRef="#ctx0" brushRef="#br0">1695 1289 235 0,'4'0'42'0,"2"0"-35"15,3-1 17-15,7 1 5 16,0 0-7-16,6 1-8 16,2-1-5-16,4 0-1 15,0 0-2-15,7 0-4 16,-4 0-2-16,0 0-6 15,-4 0-25-15,-10 0-33 16,-6 0-76-16</inkml:trace>
          <inkml:trace contextRef="#ctx0" brushRef="#br0" timeOffset="165.1227">1655 1484 286 0,'2'9'10'0,"2"-6"32"16,4 1-13-16,6-2-2 16,0-2-21-16,11 0-6 15,4-2-21-15,6-5-97 16</inkml:trace>
          <inkml:trace contextRef="#ctx0" brushRef="#br0" timeOffset="14492.6502">2592 1373 170 0,'2'-4'52'0,"-2"0"-22"16,6 2 6-16,-3-1 13 15,1-3-9-15,-3 3-4 16,-1-1-5-16,0 2 1 16,0-7-13-16,0 0-4 15,-1-3-10-15,-2-2-1 16,2-10-2-16,-2-3-2 15,-1 2 2-15,2-9-2 16,-4-4 0-16,2 5 1 16,-2-1-2-16,2 7 2 15,-2 5-2-15,4 8 1 0,0 2 0 16,2 6 0-16,0 6-4 16,0 0-3-16,0 0-4 15,0 9 11-15,0 2 0 16,4 7 0-16,0 9 0 15,2 5 1-15,2 6 0 16,0 6-1-16,-2 2 2 16,2 1-2-16,0 3 2 15,0-4-1-15,-1-6-2 16,1-3 2-16,-3-12-1 16,2 0 0-16,-3-11 0 0,-2-1 0 15,0-6-9-15,0-1-20 16,-2-3-22-16,0 1-3 15,2 1-23-15,-2 1-3 16</inkml:trace>
          <inkml:trace contextRef="#ctx0" brushRef="#br0" timeOffset="14705.8035">2562 1645 155 0,'-6'0'65'15,"0"0"-18"-15,4-2 15 16,2 2-14-16,4-2-9 15,0 2-19-15,4-3-7 16,2 3 2-16,8-4-9 0,2-1-4 16,4 1-4-1,1 2-12-15,-5 2-9 0,-4 0-8 16,-7 2-3-16,-1 2 8 16,-1-1-15-16,1 1-31 15</inkml:trace>
          <inkml:trace contextRef="#ctx0" brushRef="#br0" timeOffset="22811.3483">3213 1386 107 0,'-10'0'32'0,"-1"0"0"16,1-3 5-16,9 3-11 16,1-1-9-16,0-3-10 15,0 4 0-15,1 0 4 16,-1 0 0-16,-1 4-2 15,-2-4 3-15,2 0-1 16,1 0 0-16,1-4-3 16,-1 4-4-16,0 4-2 15,3-4-2-15,-2 1 0 16,6 2 4-16,7 2 8 16,8 0-4-16,12-1 1 0,10-4-7 15,9 4 5 1,-1-8-2-16,-3 0-4 0,-9-1 1 15,-5 0-1-15,-13 2 2 16,-10 2 2-16,-4-3 5 16,-8 4-1-16,0-1 1 15,0-2-10-15,-2 3-4 16,2 0-36-16,0 0-50 16,2 4-72-16</inkml:trace>
        </inkml:traceGroup>
        <inkml:traceGroup>
          <inkml:annotationXML>
            <emma:emma xmlns:emma="http://www.w3.org/2003/04/emma" version="1.0">
              <emma:interpretation id="{92E352AB-A4EA-4EB8-BD4A-1E3824798778}" emma:medium="tactile" emma:mode="ink">
                <msink:context xmlns:msink="http://schemas.microsoft.com/ink/2010/main" type="inkWord" rotatedBoundingBox="30126,6320 30503,6314 30511,6833 30134,6839"/>
              </emma:interpretation>
              <emma:one-of disjunction-type="recognition" id="oneOf1">
                <emma:interpretation id="interp5" emma:lang="pt-BR" emma:confidence="0">
                  <emma:literal>e</emma:literal>
                </emma:interpretation>
                <emma:interpretation id="interp6" emma:lang="pt-BR" emma:confidence="0">
                  <emma:literal>C</emma:literal>
                </emma:interpretation>
                <emma:interpretation id="interp7" emma:lang="pt-BR" emma:confidence="0">
                  <emma:literal>c</emma:literal>
                </emma:interpretation>
                <emma:interpretation id="interp8" emma:lang="pt-BR" emma:confidence="0">
                  <emma:literal>E</emma:literal>
                </emma:interpretation>
                <emma:interpretation id="interp9" emma:lang="pt-BR" emma:confidence="0">
                  <emma:literal>é</emma:literal>
                </emma:interpretation>
              </emma:one-of>
            </emma:emma>
          </inkml:annotationXML>
          <inkml:trace contextRef="#ctx0" brushRef="#br0" timeOffset="27460.4499">4461 1339 145 0,'2'-3'25'16,"2"-6"-11"-16,2 9 21 15,2-3-1-15,2-1-2 16,6-1-5-16,3-3-7 16,5-1-6-16,2 0-1 15,-2-3-4-15,-1-2 1 16,-3 1-7-16,-4 2 0 16,-4-2-3-16,-2-1 2 0,-4-1-2 15,-4 2 2-15,-2-1 5 16,-2-3-5-16,-6 4-2 15,-3 4-3-15,-1-2-4 16,-4 2-6-16,-4 0 4 16,-3 9 2-16,-2 5 6 15,-5 4 0-15,2 10 0 16,-1 4 1-16,1 7 1 16,5 3 4-16,2 5 0 15,5 5 4-15,0 6 1 16,5 0-2-16,5 1-2 15,4-7 0-15,4-9 2 16,6-3 1-16,9-8 7 16,7-5-2-16,6-6 3 15,10-7-11-15,3 0-6 0,1-5 0 16,-2-5-2-16,-2 0-26 16,-7 1-20-16,-9-4-8 15,-4 6-31-15,-8-1-93 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7:26.35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2F828D0-8093-40D5-BB3A-2EA02EB77325}" emma:medium="tactile" emma:mode="ink">
          <msink:context xmlns:msink="http://schemas.microsoft.com/ink/2010/main" type="inkDrawing" rotatedBoundingBox="11677,9174 12406,17794 12238,17809 11509,9188" semanticType="callout" shapeName="Other">
            <msink:sourceLink direction="with" ref="{9B2EC9B9-E2DF-4899-857E-741B7E99512A}"/>
            <msink:sourceLink direction="with" ref="{60B2D599-B52C-446D-B42A-6891BF06CD93}"/>
          </msink:context>
        </emma:interpretation>
      </emma:emma>
    </inkml:annotationXML>
    <inkml:trace contextRef="#ctx0" brushRef="#br0">0 0 83 0,'5'9'6'15,"3"-2"-3"-15,-4 2 6 16,4 4 4-16,4-4 11 16,-8 8-6-16,4 1 9 15,-4 6-3-15,-3 11-7 16,2 7-4-16,-6 13 5 15,-1 9-7-15,3 4 1 16,-2 7-4-16,2 3 1 16,1 1-2-16,8-2 0 0,7 10 6 15,1 1-3-15,1 5-1 16,8 12 0-16,-1 15-2 16,1 12-1-16,1 11 0 15,-3 15 4-15,4 8 1 16,-11 0 1-16,0 0-5 15,0-1 3-15,-1-4-4 16,-4 0 3-16,-1 1-2 16,4-1 1-16,5 1 0 15,-3-4-2-15,1-7 1 16,8 3-3-16,-5-9 4 16,2-3-5-16,3 4 5 15,-9 7-7-15,0-2 4 16,-7 8-3-16,0-1 1 15,-9-2 0-15,0-11-2 0,0-1 1 16,-4-12-2-16,-1-12 6 16,4-9-2-16,1-6 2 15,0-3-3-15,1-5 1 16,8 1-3-16,-5-2 2 16,4-2-2-16,4-1-1 15,-4-5 2-15,0-2-1 16,-2-1 0-16,0-8 0 15,1 0 0-15,-3 0 1 16,0-2 0-16,0 9-1 0,0 2 1 16,-4 3-1-16,0-4 0 15,0-3 1-15,0-6-1 16,0-17 1-16,4-13-2 16,-4-11 0-16,0-11 1 15,4-7-1-15,-4 1 0 16,4-1 1-16,1 9-2 15,3 5 2-15,3 2-2 16,-1 13-1-16,2-4 1 16,-4 10-2-16,-2 0 2 15,0 1-1-15,-2-3 2 16,-4 2 0-16,4 0 1 16,-2-5-1-16,2 3 1 0,-2-4-2 15,5 2 3 1,-3 0-3-16,0 2 2 0,0 1-1 15,4 3 0 1,0-2 0-16,1 3-2 0,-1-8 4 16,5-2-4-16,-5-6 1 15,0-5-1-15,0-7-10 16,0-3-4-16,-3-6-6 16,2-5-32-16,-2-6-44 15,-1-7-91-15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7:28.6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B2EC9B9-E2DF-4899-857E-741B7E99512A}" emma:medium="tactile" emma:mode="ink">
          <msink:context xmlns:msink="http://schemas.microsoft.com/ink/2010/main" type="inkDrawing" rotatedBoundingBox="11800,9163 30537,8776 30542,9005 11805,9392" shapeName="Other">
            <msink:destinationLink direction="with" ref="{42F828D0-8093-40D5-BB3A-2EA02EB77325}"/>
          </msink:context>
        </emma:interpretation>
      </emma:emma>
    </inkml:annotationXML>
    <inkml:trace contextRef="#ctx0" brushRef="#br0">0 360 132 0,'4'0'2'0,"5"0"11"16,12 3 23-16,-3-3-9 16,15-2-4-16,-1 1 1 15,10-7 2-15,1-1-5 16,1 4-2-16,6-6-6 15,1 0-1-15,-1-1-6 16,5 7-2-16,-5-2-3 16,1 4-1-16,2 3 4 15,4 1-4-15,-1 1 2 16,2 1-2-16,1 3 2 0,3-3-2 16,152-12 1-16,-169 9 1 15,2 0 3-15,1-3-1 16,2 3-3-16,55-2 2 15,8-4-3-15,4-1 1 16,4-3 0-16,4 5-1 16,-4-3 0-16,-3 4 0 15,-1 7 0-15,-1-2 0 16,-3 8 0-16,0-1 1 16,8 1-2-16,3 0 1 15,5-3 0-15,10 3 1 16,7-4-1-16,-4-1 0 0,8 1 0 15,-5-5 0-15,-2 4 0 16,-6-4 0-16,0 0 0 16,3 0-2-16,1 0-2 15,-1-4 4-15,8 4-1 16,-3 0 1-16,2 0 0 16,-6 0 0-16,3 4 0 15,-6 1 0-15,-5 2-1 16,0 1 0-16,5-2 1 15,0-2-3-15,8-4-4 0,4 0-2 16,12-9 5 0,-3 0 2-16,3-3 1 0,-5-1 0 15,-10-1 2 1,-7 3-2-16,-8 4 3 0,1-3-3 16,2 1 1-16,4 1-1 15,9 3-4-15,8-2 3 16,7-2 1-16,3 5 1 15,4-1 0-15,-2 0 1 16,-1 1-1-16,-4-4 1 16,-1 3-2-16,2-3 1 15,6-3 0-15,2-2-1 16,0 3 2-16,-2-3-3 16,1 1 4-16,-16-1-3 15,-1 8 2-15,-4-4-2 16,1 2 1-16,2-2 0 15,7 0 1-15,7 4-1 0,4-2 0 16,4 4 0-16,0-2-1 16,-6 1 2-16,-8 1-2 15,-3 1 2-15,-6-2-2 16,-4-1 0-16,-1-3 1 16,2 3-1-16,-1-3 1 15,-2 3-1-15,2 1 1 16,-1 1 0-16,-5-1 0 15,-2 4-1-15,3 0-1 16,1 0 0-16,-2 0 0 16,5 0 1-16,5-2-6 15,-1 0 5-15,0-3 2 0,-1 5-1 16,-5 0 0-16,-9 0-15 16,-4 0 16-16,-7 0 1 15,-3-4 0-15,-2 4 2 16,1-1-3-16,-4-2 2 15,4 2-2-15,-3-3 1 16,5 4-1-16,-2 0 0 16,4 0-1-16,-2 4 1 15,-3 0 0-15,0-3 0 16,-7 7 5-16,1-5-3 16,-5-1 6-16,3-2-5 15,-3 4 3-15,-1-8-5 16,-1 4 2-16,-5 0-3 0,-1 4 0 15,-10-4 1-15,-6 0-1 16,-15-4 1-16,-13 4 0 16,-13 0-2-16,-12 0-1 15,-4 0 1-15,-3 0-5 16,3 4 6-16,8 3-4 16,7 2-8-16,14 5-1 15,3 3-22-15,10 4 6 16,0 3-22-16,0 2 8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6:22.11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DCE75D7-CEA9-4F5D-95AB-85290164DAD3}" emma:medium="tactile" emma:mode="ink">
          <msink:context xmlns:msink="http://schemas.microsoft.com/ink/2010/main" type="writingRegion" rotatedBoundingBox="12069,5395 29729,4501 30412,18001 12753,18894"/>
        </emma:interpretation>
      </emma:emma>
    </inkml:annotationXML>
    <inkml:traceGroup>
      <inkml:annotationXML>
        <emma:emma xmlns:emma="http://www.w3.org/2003/04/emma" version="1.0">
          <emma:interpretation id="{93B0712D-D813-45D0-932F-EB0AB12E8808}" emma:medium="tactile" emma:mode="ink">
            <msink:context xmlns:msink="http://schemas.microsoft.com/ink/2010/main" type="paragraph" rotatedBoundingBox="14840,5191 15964,5219 15952,5700 14827,567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3816D41-B83E-49C8-A3E0-AD0669703562}" emma:medium="tactile" emma:mode="ink">
              <msink:context xmlns:msink="http://schemas.microsoft.com/ink/2010/main" type="line" rotatedBoundingBox="14840,5191 15964,5219 15952,5700 14827,5672"/>
            </emma:interpretation>
          </emma:emma>
        </inkml:annotationXML>
        <inkml:traceGroup>
          <inkml:annotationXML>
            <emma:emma xmlns:emma="http://www.w3.org/2003/04/emma" version="1.0">
              <emma:interpretation id="{5917A4BC-950E-40D1-8072-C35BD9884B4A}" emma:medium="tactile" emma:mode="ink">
                <msink:context xmlns:msink="http://schemas.microsoft.com/ink/2010/main" type="inkWord" rotatedBoundingBox="14840,5191 15964,5219 15952,5700 14827,5672"/>
              </emma:interpretation>
              <emma:one-of disjunction-type="recognition" id="oneOf0">
                <emma:interpretation id="interp0" emma:lang="pt-BR" emma:confidence="0">
                  <emma:literal>02</emma:literal>
                </emma:interpretation>
                <emma:interpretation id="interp1" emma:lang="pt-BR" emma:confidence="0">
                  <emma:literal>0,2</emma:literal>
                </emma:interpretation>
                <emma:interpretation id="interp2" emma:lang="pt-BR" emma:confidence="0">
                  <emma:literal>0:2</emma:literal>
                </emma:interpretation>
                <emma:interpretation id="interp3" emma:lang="pt-BR" emma:confidence="0">
                  <emma:literal>az</emma:literal>
                </emma:interpretation>
                <emma:interpretation id="interp4" emma:lang="pt-BR" emma:confidence="0">
                  <emma:literal>12</emma:literal>
                </emma:interpretation>
              </emma:one-of>
            </emma:emma>
          </inkml:annotationXML>
          <inkml:trace contextRef="#ctx0" brushRef="#br0">2440-4943 169 0,'11'5'23'0,"1"-2"-15"16,2-3 24-16,2 0-6 15,-3 0 2-15,2 0-3 16,-1-3-8-16,-2-2-1 16,0 4 3-16,-3-7-5 15,3 2-4-15,6-6-6 16,-6-2 3-16,1-3-3 15,3-4-3-15,1-1 1 0,-1-4 2 16,-4 2 4-16,-3-2 0 16,-5 3 3-16,-4 2 8 15,-5 2-6-15,-23-17-10 16,10 29-3-16,3 5-1 16,-1-2-4-16,3 4 1 15,-25-3-4-15,5 3 4 16,-1 4-2-16,-4 5 3 15,9 0-1-15,0 4 4 16,4 4-1-16,0-2 1 16,5 6-1-16,2 1-1 0,6-1 1 15,-1 2-2 1,9 1 2-16,7 0-4 0,7-2 0 16,10 0-21-16,4-4-22 15,7-3-55-15</inkml:trace>
          <inkml:trace contextRef="#ctx0" brushRef="#br0" timeOffset="273.1944">2871-4983 237 0,'4'16'3'0,"0"-5"9"15,-2 2 14-15,2 8 12 16,1-3-22-16,3-2-7 16,-4 1-5-16,4-5-4 15,-3-3 0-15,2-4-16 16,-2 3-39-16,2-7-43 15</inkml:trace>
          <inkml:trace contextRef="#ctx0" brushRef="#br0" timeOffset="854.6077">3007-5244 234 0,'4'-9'6'0,"0"-3"16"0,8 4 8 15,-4 2-3-15,5-6-11 0,4 6-3 16,3-1-2-16,-2 2-3 16,7 2-2-16,-8 3-4 15,-1 2 0-15,0 4-1 16,1 7 5-16,-7 8-3 16,0 0 3-16,0 5-3 15,-4-2-3-15,-2 2 3 16,-2-2-2-16,-4-4 0 15,-4 4 0-15,-4-4 1 16,-4-1-1-16,-4 5 0 16,-3-2 1-16,4-3-2 15,1-1 0-15,8-2 1 16,-1-1 4-16,11-6 4 0,5 3 2 16,5-5 1-16,0-1 4 15,5-1-3-15,4-4-6 16,-3 2-2-16,2-3 0 15,1 0 2-15,-1-3-5 16,-4 2 2-16,6-3-3 16,-2 0 0-16,-4 3-1 15,7-3-4-15,-7 0-17 16,-4 4-32-16,-3 0-27 16,-2 4-68-16</inkml:trace>
        </inkml:traceGroup>
      </inkml:traceGroup>
    </inkml:traceGroup>
    <inkml:traceGroup>
      <inkml:annotationXML>
        <emma:emma xmlns:emma="http://www.w3.org/2003/04/emma" version="1.0">
          <emma:interpretation id="{EE24AC66-6C5D-4D9A-A05E-D3C6650D97DB}" emma:medium="tactile" emma:mode="ink">
            <msink:context xmlns:msink="http://schemas.microsoft.com/ink/2010/main" type="paragraph" rotatedBoundingBox="13157,6177 17892,3879 19057,6281 14322,857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AE50752-FF10-46F3-B067-BF8037708483}" emma:medium="tactile" emma:mode="ink">
              <msink:context xmlns:msink="http://schemas.microsoft.com/ink/2010/main" type="line" rotatedBoundingBox="16317,6550 18640,5422 19057,6281 16733,7408"/>
            </emma:interpretation>
          </emma:emma>
        </inkml:annotationXML>
        <inkml:traceGroup>
          <inkml:annotationXML>
            <emma:emma xmlns:emma="http://www.w3.org/2003/04/emma" version="1.0">
              <emma:interpretation id="{EAFB1AA9-D65D-4695-96A8-6B6DF8293986}" emma:medium="tactile" emma:mode="ink">
                <msink:context xmlns:msink="http://schemas.microsoft.com/ink/2010/main" type="inkWord" rotatedBoundingBox="16317,6550 18640,5422 19057,6281 16733,7408"/>
              </emma:interpretation>
              <emma:one-of disjunction-type="recognition" id="oneOf1">
                <emma:interpretation id="interp5" emma:lang="pt-BR" emma:confidence="0">
                  <emma:literal>sex</emma:literal>
                </emma:interpretation>
                <emma:interpretation id="interp6" emma:lang="pt-BR" emma:confidence="0">
                  <emma:literal>deado</emma:literal>
                </emma:interpretation>
                <emma:interpretation id="interp7" emma:lang="pt-BR" emma:confidence="0">
                  <emma:literal>texto</emma:literal>
                </emma:interpretation>
                <emma:interpretation id="interp8" emma:lang="pt-BR" emma:confidence="0">
                  <emma:literal>tetro</emma:literal>
                </emma:interpretation>
                <emma:interpretation id="interp9" emma:lang="pt-BR" emma:confidence="0">
                  <emma:literal>nexo</emma:literal>
                </emma:interpretation>
              </emma:one-of>
            </emma:emma>
          </inkml:annotationXML>
          <inkml:trace contextRef="#ctx0" brushRef="#br0" timeOffset="5235.1066">3954-4047 242 0,'-5'-1'10'15,"1"-4"14"-15,3-2 12 16,2 7-9-16,2-1-5 16,-2 0-7-16,8-2-3 15,-1 1 6-15,2-2-6 0,6-5 1 16,0 1-1-1,5-1-5-15,-4 4-2 0,-1 0-5 16,5 2 0-16,-5 7 1 16,6 5 1-16,3 8 1 15,-1 10 4-15,2 11-3 16,0 8-1-16,-3 4 1 16,3 9 1-16,-10-4 1 15,1-2-3-15,0-8 6 16,-4-1-3-16,2-6 2 15,-3-10-5-15,3 4 1 16,-3-9-3-16,-4-5 0 16,0 0 0-16,0-9-1 0,-3-2 0 15,-1-3-4 1,-1-4-13-16,-3 4-19 0,1-8-42 16,-5 0-37-16</inkml:trace>
          <inkml:trace contextRef="#ctx0" brushRef="#br0" timeOffset="5486.2858">4234-3740 278 0,'-6'-4'27'16,"2"-1"-27"-16,4 5 14 15,2 9 15-15,-4 0-1 16,-4 10-3-16,-4 4-4 0,-12 5 2 15,-6 3-3-15,-5-2-7 16,-1 0-8-16,1-8-1 16,8-3-4-16,9 0 0 15,1-9-8-15,11-4-33 16,6-5-24-16,10-5 13 16,14-4-99-16</inkml:trace>
          <inkml:trace contextRef="#ctx0" brushRef="#br0" timeOffset="5947.6136">4785-3703 220 0,'4'-4'14'15,"0"-1"7"-15,4 1 8 16,-7 0 5-16,6 4-12 16,-2 0-13-16,2-2-4 15,1-2-4-15,1-4 1 16,4-2-2-16,-1 2 0 16,0-3-1-16,-2 2-5 15,-2-2 6-15,-4 4-3 0,-4 0-7 16,-2 3 1-1,-4 0-6-15,-8 1-4 0,-2 6 13 16,-10 3 5-16,2 1 2 16,0 6 1-16,-1 3 10 15,7 3 2-15,6 9 1 16,-1 1 3-16,8 2 2 16,6 4 5-16,13 1 2 15,-3-4-2-15,9-3 0 16,2-2-5-16,3-8-8 15,-1-9-6-15,6-4 0 16,-2-8-6-16,7-8-30 16,-3-7-42-16,2-2-15 15,-6-4-72-15</inkml:trace>
          <inkml:trace contextRef="#ctx0" brushRef="#br0" timeOffset="6243.8273">4976-4249 328 0,'-4'0'25'0,"0"-2"-20"16,4-4 15-16,8 6 9 16,0 0 8-16,4-3-20 15,6 1-14-15,7-2-3 16,-1-4-4-16,6-1-47 16,2-2-60-16,-5-2-134 15</inkml:trace>
          <inkml:trace contextRef="#ctx0" brushRef="#br0" timeOffset="6555.0462">5250-4587 275 0,'4'-18'0'15,"7"-1"7"-15,1 1 22 16,5 9-2-16,8 0-6 15,-8 0-11-15,3 9-3 16,0 0 0-16,-1 4 2 16,4 5-4-16,-1 5 2 15,2 1 2-15,1 7 2 16,6 5 1-16,1 1-4 16,-2-1-1-16,8 2-6 15,-9 4 3-15,4-7-3 16,-12-3 0-16,2-1-1 15,-9-7-7-15,-2-4-23 0,-6-5-19 16,-2-3-13-16,-2-6-153 16</inkml:trace>
          <inkml:trace contextRef="#ctx0" brushRef="#br0" timeOffset="6770.2019">5635-4537 157 0,'-15'0'148'16,"0"5"-144"-16,-5 1 29 0,0 12 10 16,-1 8-1-16,-3 4-18 15,-4 5-12 1,1-2-7-16,2-2-3 0,4 2-2 16,4-7-7-16,1-6-27 15,12-2-31-15,4-4-32 16,4-8-56-16</inkml:trace>
          <inkml:trace contextRef="#ctx0" brushRef="#br0" timeOffset="7177.0196">5924-4651 267 0,'0'-9'15'0,"0"0"-15"0,8 1 16 16,12 2 0-16,6 4-3 15,0 2-6-15,7 4-1 16,-8 3 1-16,4 4-3 16,-7 6 4-16,-4 2 3 0,-6 3 1 15,-5 0-1-15,-7 7-3 16,-10-1 0-16,-3-6-2 16,-5 0-1-16,0 0-4 15,0-6 1-15,2-1-2 16,4-7-1-16,8-4-8 15,0 1-16-15,4-5-16 16,0-5-34-16,8 1-79 16</inkml:trace>
          <inkml:trace contextRef="#ctx0" brushRef="#br0" timeOffset="7418.1852">6315-4615 222 0,'1'-21'29'0,"-6"6"0"0,-3 6 5 16,-8 0-15-16,-6 9 6 16,-3 6-6-16,1 3 0 15,-5 3-4-15,8 3-5 16,5 7-2-16,2 0 1 16,10 7 0-16,8 2-3 15,10-2-5-15,10-4 2 16,1 0-3-16,8-4-15 15,6-10-51-15,-10-1-29 16</inkml:trace>
        </inkml:traceGroup>
      </inkml:traceGroup>
      <inkml:traceGroup>
        <inkml:annotationXML>
          <emma:emma xmlns:emma="http://www.w3.org/2003/04/emma" version="1.0">
            <emma:interpretation id="{80A5B2E5-A3B9-496D-9276-A3B5F4A071D4}" emma:medium="tactile" emma:mode="ink">
              <msink:context xmlns:msink="http://schemas.microsoft.com/ink/2010/main" type="line" rotatedBoundingBox="14932,5494 15109,7891 14003,7973 13827,5575"/>
            </emma:interpretation>
          </emma:emma>
        </inkml:annotationXML>
        <inkml:traceGroup>
          <inkml:annotationXML>
            <emma:emma xmlns:emma="http://www.w3.org/2003/04/emma" version="1.0">
              <emma:interpretation id="{0CF8FE05-FF8B-45B9-95A2-6F504371A988}" emma:medium="tactile" emma:mode="ink">
                <msink:context xmlns:msink="http://schemas.microsoft.com/ink/2010/main" type="inkWord" rotatedBoundingBox="14932,5494 15109,7891 14003,7973 13827,5575"/>
              </emma:interpretation>
              <emma:one-of disjunction-type="recognition" id="oneOf2">
                <emma:interpretation id="interp10" emma:lang="pt-BR" emma:confidence="0">
                  <emma:literal>no</emma:literal>
                </emma:interpretation>
                <emma:interpretation id="interp11" emma:lang="pt-BR" emma:confidence="0">
                  <emma:literal>na</emma:literal>
                </emma:interpretation>
                <emma:interpretation id="interp12" emma:lang="pt-BR" emma:confidence="0">
                  <emma:literal>me</emma:literal>
                </emma:interpretation>
                <emma:interpretation id="interp13" emma:lang="pt-BR" emma:confidence="0">
                  <emma:literal>lo</emma:literal>
                </emma:interpretation>
                <emma:interpretation id="interp14" emma:lang="pt-BR" emma:confidence="0">
                  <emma:literal>nó</emma:literal>
                </emma:interpretation>
              </emma:one-of>
            </emma:emma>
          </inkml:annotationXML>
          <inkml:trace contextRef="#ctx0" brushRef="#br0" timeOffset="-3975.9376">2059-2811 100 0,'0'-4'65'16,"0"4"-58"-16,0 0 23 15,0 4 5-15,0 1-10 16,0 2-6-16,4-1-1 16,-4 2-2-16,4 1 0 15,0 2 1-15,4 0-6 16,-4 1 4-16,4 4 4 0,2-2-4 15,2-3 0-15,1 2 1 16,3 4-5-16,1-4 0 16,4-4 1-16,-1 4-4 15,4-1 0-15,3-7-1 16,1-1-3-16,6-4-1 16,-4-9 4-16,4 2-5 15,3-7 1-15,-5-4-2 16,-1-2 3-16,-7-7-2 15,-3 3 0-15,-4-2 3 16,-9 1-1-16,-8-2 0 16,-4-1-2-16,-4-1 0 15,-13 2-1-15,1 1-1 0,-1 2 0 16,-8 6-1 0,-1 1-3-16,5 4-3 0,-4 8-6 15,2 3 1-15,-1 4 2 16,-1 5 1-16,4 0-3 15,-6 1 2-15,7 1 7 16,-2 0 0-16,3 0 2 16,6 1-1-16,-2 4 2 15,5 4-1-15,4-2 0 16,2 2 1-16,0 7-1 16,4 2 0-16,0-3 0 15,8 5 1-15,0 1-31 16,4-6-15-16,-2-1-13 0,6-5-51 15</inkml:trace>
          <inkml:trace contextRef="#ctx0" brushRef="#br0" timeOffset="-6239.5486">2021-4985 94 0,'4'-4'12'0,"-3"0"-3"16,-1 4 6 0,-1-4-1-16,1 4-1 0,-3-1-3 15,2 1 2-15,1-3-1 16,0 3-1-16,0 0 4 15,0 0-1-15,0 3-1 16,0-3-2-16,0 0 1 16,0 0-3-16,0 0 0 15,-4 0-4-15,4 0-2 16,-8 0 0-16,0-3-1 16,4 3-1-16,-9 0 0 15,3 3 0-15,0-2 0 16,1 2 0-16,-3-2 0 15,-2 4 0-15,6-1 0 0,-1 0 1 16,1 1-1-16,0 3-1 16,-4 1 1-16,-5 1 0 15,4 3 0-15,-3 4 0 16,0 1 1-16,-3-1 0 16,3 1 0-16,4 2 1 15,-4 1 0-15,2-3 2 16,2 3-2-16,0 1 6 15,4-1 0-15,-4 3 1 16,1 2 1-16,3 8 2 16,1-2 0-16,3 4-4 0,3 6 0 15,1-1-4 1,1-1 3-16,3 6-1 0,0-7 2 16,3 3 0-16,-2-3 2 15,5-2 0-15,-6-2-3 16,-4 0 1-16,4 2-3 15,-4 1 3-15,4 7-4 16,0-4 2-16,0 2-5 16,1 2 3-16,3 3-3 15,3-5 1-15,-2 3-1 16,4-5 1-16,-5-3 0 16,0-3-1-16,1-1 1 15,-1 0 1-15,-1-5-1 16,-2 1-1-16,-1-3 1 0,2 0 0 15,-2-1-1-15,0 1 1 16,0 2-2-16,0-2 4 16,-4 1-2-16,-4-1 2 15,0 2-4-15,0 1 3 16,-6-1-1-16,5 6-1 16,-6-2 0-16,3 0-1 15,-1 3 0-15,1-4 1 16,0 0-1-16,-5 0 0 15,5-5 0-15,-1-2 1 16,1 1-1-16,0-2 1 16,-4 1-1-16,-6-3 0 15,5 1 1-15,-3-2-1 0,4-1 1 16,-9 1-1-16,5 1 1 16,3-6-1-16,-9 1 1 15,6-3 0-15,-1 1 1 16,1 3 2-16,-1-5 2 15,4 1-2-15,1-3 1 16,4-2-3-16,0 0 1 16,0-6-3-16,3 3 2 15,1-3-2-15,2 2 0 16,0-4 0-16,2 2-1 16,0-3-5-16,0 2-23 15,0-2-15-15,2 3-44 0,2-3-70 16</inkml:trace>
        </inkml:traceGroup>
      </inkml:traceGroup>
    </inkml:traceGroup>
    <inkml:traceGroup>
      <inkml:annotationXML>
        <emma:emma xmlns:emma="http://www.w3.org/2003/04/emma" version="1.0">
          <emma:interpretation id="{1DA68F04-7565-4629-8B7D-BFC705D7A835}" emma:medium="tactile" emma:mode="ink">
            <msink:context xmlns:msink="http://schemas.microsoft.com/ink/2010/main" type="paragraph" rotatedBoundingBox="11987,10150 12789,9178 13723,9948 12920,10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D7F5CD-207E-4625-9A71-A92AFF0E67BB}" emma:medium="tactile" emma:mode="ink">
              <msink:context xmlns:msink="http://schemas.microsoft.com/ink/2010/main" type="line" rotatedBoundingBox="11987,10150 12789,9178 13723,9948 12920,10920"/>
            </emma:interpretation>
          </emma:emma>
        </inkml:annotationXML>
        <inkml:traceGroup>
          <inkml:annotationXML>
            <emma:emma xmlns:emma="http://www.w3.org/2003/04/emma" version="1.0">
              <emma:interpretation id="{3864AAC5-08E6-451F-A492-9FB17B24363A}" emma:medium="tactile" emma:mode="ink">
                <msink:context xmlns:msink="http://schemas.microsoft.com/ink/2010/main" type="inkWord" rotatedBoundingBox="11987,10150 12789,9178 13723,9948 12920,10920"/>
              </emma:interpretation>
              <emma:one-of disjunction-type="recognition" id="oneOf3">
                <emma:interpretation id="interp15" emma:lang="pt-BR" emma:confidence="0">
                  <emma:literal>ca</emma:literal>
                </emma:interpretation>
                <emma:interpretation id="interp16" emma:lang="pt-BR" emma:confidence="0">
                  <emma:literal>Ca</emma:literal>
                </emma:interpretation>
                <emma:interpretation id="interp17" emma:lang="pt-BR" emma:confidence="0">
                  <emma:literal>a</emma:literal>
                </emma:interpretation>
                <emma:interpretation id="interp18" emma:lang="pt-BR" emma:confidence="0">
                  <emma:literal>2°C</emma:literal>
                </emma:interpretation>
                <emma:interpretation id="interp19" emma:lang="pt-BR" emma:confidence="0">
                  <emma:literal>ara</emma:literal>
                </emma:interpretation>
              </emma:one-of>
            </emma:emma>
          </inkml:annotationXML>
          <inkml:trace contextRef="#ctx0" brushRef="#br0" timeOffset="68721.9949">40 77 235 0,'-23'10'24'0,"11"-7"-15"16,8-3 22-16,17 0 7 15,13-8-15-15,13 3-14 16,13-3 4-16,17 3 9 0,8-7 16 15,6 3-8 1,-5-3-21-16,-7 3-7 0,-15 1-2 16,-10-1-1-16,-9 6-27 15,-16 0-39-15,-6 3-47 16,-4 5-95-16</inkml:trace>
          <inkml:trace contextRef="#ctx0" brushRef="#br0" timeOffset="68470.8158">-182-156 208 0,'8'-9'32'0,"8"0"14"16,10-4-5-16,7 1-1 15,17 0-2-15,4 3-5 16,9 0 0-16,7 0-17 15,6 3-5-15,-1 6-9 16,0-5-1-16,-5 4-1 16,-11-2-14-16,-9-2-29 0,-7 4-28 15,-15-7-25-15,-6 8-75 16</inkml:trace>
          <inkml:trace contextRef="#ctx0" brushRef="#br0" timeOffset="67751.3042">-128-713 194 0,'-13'19'9'16,"9"-4"25"-16,7 6 5 15,3 0-2-15,6 1-4 16,5-1-9-16,6-3-1 15,4-7-4-15,2 2 0 0,4-8 1 16,-4-5-1-16,5-9-6 16,-5-5-8-16,0-9 3 15,-9-3-6-15,-1 1-1 16,-15-3 0-16,-1 0 4 16,-10-1-3-16,-12-2-2 15,-1-1 0-15,-11 5 0 16,0 1 0-16,-8 5 0 15,3 4-3-15,-2 17-4 16,-5 5 3-16,3 11 1 0,6 6 0 16,-4 10 1-1,13 3 1-15,9 0 1 0,8 4-4 16,8-2 1-16,8-3-13 16,10 0-23-16,11-7-24 15,3-3-71-15</inkml:trace>
          <inkml:trace contextRef="#ctx0" brushRef="#br0" timeOffset="68139.5801">418-833 207 0,'-8'10'2'16,"0"3"23"-16,4 7 15 15,-1 6 0-15,4 5-11 16,7 3-10-16,6-2-8 16,2 3 0-16,8-5-4 15,9-8-5-15,-2-7 3 16,8-6 6-16,-2-14-2 15,5-10-5-15,2-11 2 16,-3-5 2-16,-2-8 7 16,-4-2 5-16,-16-1-3 15,-6 5-2-15,-14-4-10 0,-10 3 2 16,-7 2-3-16,-10 1-1 16,2 14-3-16,1 4-9 15,7 13-44-15,8 16-18 16,0 9-33-16</inkml:trace>
        </inkml:traceGroup>
      </inkml:traceGroup>
    </inkml:traceGroup>
    <inkml:traceGroup>
      <inkml:annotationXML>
        <emma:emma xmlns:emma="http://www.w3.org/2003/04/emma" version="1.0">
          <emma:interpretation id="{FA11A23C-F7F8-48D4-8F70-7527AC8D88E9}" emma:medium="tactile" emma:mode="ink">
            <msink:context xmlns:msink="http://schemas.microsoft.com/ink/2010/main" type="paragraph" rotatedBoundingBox="13239,11249 20731,10870 20816,12550 13324,129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73A38CF-8402-46D1-AD3F-51BC34DB9788}" emma:medium="tactile" emma:mode="ink">
              <msink:context xmlns:msink="http://schemas.microsoft.com/ink/2010/main" type="line" rotatedBoundingBox="13239,11249 20731,10870 20816,12550 13324,12930"/>
            </emma:interpretation>
          </emma:emma>
        </inkml:annotationXML>
        <inkml:traceGroup>
          <inkml:annotationXML>
            <emma:emma xmlns:emma="http://www.w3.org/2003/04/emma" version="1.0">
              <emma:interpretation id="{C697DBF6-956A-4705-B938-FAA727409F7C}" emma:medium="tactile" emma:mode="ink">
                <msink:context xmlns:msink="http://schemas.microsoft.com/ink/2010/main" type="inkWord" rotatedBoundingBox="13292,12314 13366,11712 13845,11770 13772,12373"/>
              </emma:interpretation>
              <emma:one-of disjunction-type="recognition" id="oneOf4">
                <emma:interpretation id="interp20" emma:lang="pt-BR" emma:confidence="0">
                  <emma:literal>x~Exp(ti.../7.5)</emma:literal>
                </emma:interpretation>
                <emma:interpretation id="interp21" emma:lang="pt-BR" emma:confidence="0">
                  <emma:literal>x~Exp/ti.../7.5)</emma:literal>
                </emma:interpretation>
                <emma:interpretation id="interp22" emma:lang="pt-BR" emma:confidence="0">
                  <emma:literal>x~Exp(ti.../7.s)</emma:literal>
                </emma:interpretation>
                <emma:interpretation id="interp23" emma:lang="pt-BR" emma:confidence="0">
                  <emma:literal>x~Exp/ti.../7.s)</emma:literal>
                </emma:interpretation>
                <emma:interpretation id="interp24" emma:lang="pt-BR" emma:confidence="0">
                  <emma:literal>x~Exp{ti.../7.s)</emma:literal>
                </emma:interpretation>
              </emma:one-of>
            </emma:emma>
          </inkml:annotationXML>
          <inkml:trace contextRef="#ctx0" brushRef="#br0" timeOffset="86044.6779">910 1203 114 0,'-7'-4'18'0,"6"3"-7"16,1 1 26-16,-3 0-12 15,6 0-4-15,-2 0-7 16,-1 1-2-16,0-2 0 16,3 1-4-16,-6 0 2 15,3 0-4-15,0 0-3 16,0 1-1-16,0 3 5 16,4-1 1-16,-1 7-2 15,1 3 5-15,5 7-5 0,9 6 4 16,-2 9-1-16,5 6 0 15,8 1-5-15,-1 6 1 16,2-7-2-16,-4-1 0 16,3-1-2-16,-5-12 1 15,-2 3 1-15,-6-4-3 16,0-4 4-16,-6-7-4 16,-2 1 1-16,0-6-1 15,-3-5 1-15,-1 3-1 16,0-3-2-16,-4-1-15 15,0-4-21-15,0 4-22 16,0-3-20-16</inkml:trace>
          <inkml:trace contextRef="#ctx0" brushRef="#br0" timeOffset="86423.9448">1233 1261 170 0,'-11'-8'4'16,"1"4"6"-16,-2 4 22 0,2 8-9 15,-6 6-4 1,-6 3 4-16,2 8-3 0,-4 11-5 15,-7 5 2-15,-2 1-4 16,4 0-2-16,-10 6-3 16,8-5-1-16,-7-2 2 15,9-7-3-15,-5 1 1 16,10-7-3-16,-2-6 1 16,9 0-3-16,5-6 0 15,0-7-2-15,7 0 2 16,1-4-2-16,4-1-1 15,3-4-16-15,3 0-26 16,2-4 2-16,4-1-37 16</inkml:trace>
        </inkml:traceGroup>
        <inkml:traceGroup>
          <inkml:annotationXML>
            <emma:emma xmlns:emma="http://www.w3.org/2003/04/emma" version="1.0">
              <emma:interpretation id="{B59A6F9C-65BA-49BE-A796-FDAA0330E0D8}" emma:medium="tactile" emma:mode="ink">
                <msink:context xmlns:msink="http://schemas.microsoft.com/ink/2010/main" type="inkWord" rotatedBoundingBox="14326,11641 16311,11541 16352,12351 14367,12451"/>
              </emma:interpretation>
            </emma:emma>
          </inkml:annotationXML>
          <inkml:trace contextRef="#ctx0" brushRef="#br0" timeOffset="88052.102">1815 1556 147 0,'-4'0'44'0,"-3"0"-40"15,6 0 28-15,-2 0 6 16,3-5-6-16,0 5-3 16,0-4 2-16,3 4-2 0,-2-5-10 15,2-2-7 1,-2 1 1-16,-1-6-2 0,0-1-4 15,3 0-3-15,-3-4-4 16,1 6 0-16,2-2-3 16,4 0 0-16,-7 4-3 15,8 0-10-15,-4 1 6 16,8 3 7-16,3 1-1 16,4 8-7-16,1 5 4 15,1 4 1-15,1 4 6 16,-1 3 1-16,1 2-1 15,1 0 1-15,-6-2-1 16,2-2 2-16,-1-4-1 16,-2-10 10-16,0-4 5 0,2-4-10 15,3-6 0-15,-5-6-3 16,4-2-2-16,-2-8 0 16,-6 4 2-16,-2-2-3 15,-4-2 0-15,-4 0 2 16,-2 1-3-16,-2 6 1 15,0 4-12-15,-2 3-24 16,4 7-27-16,-2 5-42 16</inkml:trace>
          <inkml:trace contextRef="#ctx0" brushRef="#br0" timeOffset="88987.7687">3069 1121 182 0,'-10'-11'12'15,"2"-2"12"-15,0 4 32 16,-3-3-24-16,2 6-19 16,-7-1-4-16,-7 2 0 15,-1 5-2-15,-2 0-3 16,-2 3 1-16,-5 3 1 15,4 3 0-15,-6 3 1 16,7 1 0-16,-5 4-3 16,12 0 0-16,-2 7-2 15,8 2 2-15,7 1-2 0,11-1 0 16,6 6-2 0,13-5 0-16,-1-2 0 0,12-4 2 15,-5-4-2-15,3-5-1 16,-4-12 1-16,-7 5 0 15,-5-10 4-15,-7 5 1 16,-8-4-4-16,-4 4 6 16,-7-8-6-16,-5-3-1 15,-7 2 0-15,-7-5-1 16,-3 10 1-16,-5-1 0 16,-1 10-1-16,3 4 0 15,-2 6 1-15,6 7-1 0,-3 9 0 16,7 7 1-16,7-1 0 15,8 6 1-15,9-1-1 16,9-4 1-16,14 0 2 16,11-7-3-16,13-7 4 15,5-6-4-15,14-4 0 16,7-14-20-16,-2-6-32 16,-1-7-35-16,-8 0-49 15</inkml:trace>
          <inkml:trace contextRef="#ctx0" brushRef="#br0" timeOffset="89212.9301">3093 1482 233 0,'14'0'3'0,"3"0"35"16,-1 5 5-16,1 8-4 15,7 4-16-15,-1 1-11 16,3 3-4-16,1-3-5 16,-2-7-3-16,4-3-22 15,-3-4-36-15,3-4-59 16</inkml:trace>
          <inkml:trace contextRef="#ctx0" brushRef="#br0" timeOffset="89386.055">3394 1402 116 0,'-20'-9'176'16,"-2"9"-173"-16,3 6 27 15,1 10 11-15,-4 10-13 16,2 5-14-16,-4 1-5 16,3 6-8-16,3-4-1 15,6-1-15-15,4-6-47 16,12-6-57-16</inkml:trace>
          <inkml:trace contextRef="#ctx0" brushRef="#br0" timeOffset="89814.3568">3608 1547 210 0,'8'18'16'0,"-4"0"4"16,5 10 26-16,-1 5-11 15,4 2-1-15,5-2-1 16,-5 2-3-16,-4-6-9 16,1-7-15-16,-1-7 2 15,-4-6 15-15,0 0 15 16,-4-9-19-16,-4-4-15 0,-4-10-4 16,-1 2 1-1,-3-13-1-15,-4 0 1 0,1-10-2 16,0-2-3-16,3-15-8 15,0-1-9-15,4-12-9 16,8 3-18-16,4 5 11 16,8 7 5-16,4 14 22 15,3 11 8-15,4 16 4 16,-2 10 0-16,5 12 8 16,-7 7 3-16,1 16 7 15,-6 1 5-15,-5 5-2 16,-9-1-4-16,-11-1-9 15,-7-7-1-15,1-5-9 16,-9-10 0-16,5 0-25 16,5-9-37-16,4 0-60 15</inkml:trace>
        </inkml:traceGroup>
        <inkml:traceGroup>
          <inkml:annotationXML>
            <emma:emma xmlns:emma="http://www.w3.org/2003/04/emma" version="1.0">
              <emma:interpretation id="{866045C2-14D5-4C0B-8452-22A4E23EDE10}" emma:medium="tactile" emma:mode="ink">
                <msink:context xmlns:msink="http://schemas.microsoft.com/ink/2010/main" type="inkWord" rotatedBoundingBox="16747,11072 18533,10982 18609,12471 16822,12561"/>
              </emma:interpretation>
            </emma:emma>
          </inkml:annotationXML>
          <inkml:trace contextRef="#ctx0" brushRef="#br0" timeOffset="119437.7444">4483 626 103 0,'-4'-6'8'0,"3"6"16"16,-2-3-2-16,2 3 8 15,-2 0-5-15,3 0-8 16,3 0-9-16,-3 0-3 15,0 0 1-15,0 0 0 16,0 3 3-16,-3-3 2 16,-2 6 4-16,-2 1-4 15,-2 2-2-15,-3 8-1 16,-9 4 7-16,0 8-2 16,-3 6-2-16,-7 11 1 0,3 6-8 15,-1 8 0 1,8 3-3-16,-1 4 5 0,13 2-2 15,7 4 1-15,9 1 0 16,11 0-1-16,-2 3-1 16,5 2 1-16,4-1 6 15,-8-7-5-15,6-4 1 16,-4-1-4-16,-7-4 2 16,-3-6-3-16,-2-10 3 15,-3-3-3-15,-3-13 2 16,3-12 1-16,-1-7 1 15,1-8 2-15,0-3-7 0,-3-3-1 16,8-5-37 0,3-1-24-16,-3-8-45 0</inkml:trace>
          <inkml:trace contextRef="#ctx0" brushRef="#br0" timeOffset="120976.8404">4748 890 193 0,'-4'-5'10'0,"2"1"7"15,2 4 12 1,0 0 2-16,2 0-2 0,-4 0-11 15,4 0-4-15,-2 0-3 16,4 0 1-16,0 3-1 16,4-2 2-16,2 4-5 15,9 1-2-15,-2 6 2 16,6 7-3-16,3 10 9 16,-4 14-6-16,-2 3 3 15,2 9-6-15,-2 4 0 16,-1-2-2-16,-1-3 1 15,-2-7 0-15,-2-10-2 0,-2-7 1 16,-3-8-2 0,-1-9-2-16,-4-4 1 0,0-9-12 15,-3 4-22-15,-1-8-23 16,0-1-36-16,4-3-114 16</inkml:trace>
          <inkml:trace contextRef="#ctx0" brushRef="#br0" timeOffset="121169.9761">4910 1199 279 0,'0'-9'10'0,"-4"5"-9"16,-1 3 2-16,3 2 24 0,0 11-6 16,-2 2-4-16,-4 9-9 15,-4 3-6-15,-2 5 0 16,-7-1-2-16,5 2-9 15,-1-5-25-15,5-6-25 16,4-8-59-16</inkml:trace>
          <inkml:trace contextRef="#ctx0" brushRef="#br0" timeOffset="121929.5255">5089 748 95 0,'-17'-8'67'0,"12"4"-23"16,2-1-10-16,11 5 4 16,13-5-4-16,9-3-7 15,11-1-9-15,5-3-4 16,-1-2 2-16,1 2-2 16,-11-3-6-16,-11 6 2 15,-9-5 1-15,-8 7-7 16,-13 1-3-16,-3 3-1 15,-10 3-2-15,-2 3-3 16,-8 6 0-16,-4 9-2 0,-5 3 2 16,4-1-4-16,2 5 6 15,5-7 3-15,6-1 0 16,7-8 1-16,8-4 0 16,2-1 5-16,0-4-3 15,8-5-3-15,-4-7-5 16,0-1-5-16,4-5 4 15,-4 0-5-15,0-5 0 16,-4 2-2-16,-4 3 9 16,-2-3 4-16,2 8 4 15,1 8-4-15,2 1-1 16,5 13 1-16,5 4 6 16,2 3 2-16,11 7 1 15,8 1 2-15,4-2 2 0,6 0-2 16,5-7-7-16,-9-5-4 15,0-2-1-15,-4-4-6 16,-7-3-31-16,-8-2-47 16</inkml:trace>
          <inkml:trace contextRef="#ctx0" brushRef="#br0" timeOffset="121496.2099">5085 523 190 0,'4'-13'29'0,"4"5"-18"15,2 8 28-15,6 13-15 16,-2 12-2-16,5 8-1 15,-7 2-9-15,-3 8-4 16,-1-2-4-16,-4-6-4 16,-1-5 2-16,-3-8-2 15,0-7 0-15,1-6-4 16,2-5-6-16,-3-8-37 16,-3 0-32-16,-2-1-5 0,-10-4 28 15</inkml:trace>
          <inkml:trace contextRef="#ctx0" brushRef="#br0" timeOffset="122279.7679">5667 981 298 0,'-14'6'34'16,"8"-6"-32"-16,8 0 26 16,10 0-1-16,9 0-14 0,4-1-13 15,12-4 0 1,5-2-28-16,0-2-55 0,-1 5-82 15</inkml:trace>
          <inkml:trace contextRef="#ctx0" brushRef="#br0" timeOffset="122417.8649">5774 1076 205 0,'2'12'32'15,"10"-12"10"-15,12 0 1 16,8 0-24-16,9 0-19 15,3-5-9-15,1-2-47 0,-3 1-124 16</inkml:trace>
        </inkml:traceGroup>
        <inkml:traceGroup>
          <inkml:annotationXML>
            <emma:emma xmlns:emma="http://www.w3.org/2003/04/emma" version="1.0">
              <emma:interpretation id="{7018D826-8D08-4472-9BE3-28AB722D7CB4}" emma:medium="tactile" emma:mode="ink">
                <msink:context xmlns:msink="http://schemas.microsoft.com/ink/2010/main" type="inkWord" rotatedBoundingBox="18926,11235 20745,11143 20816,12550 18997,12643"/>
              </emma:interpretation>
            </emma:emma>
          </inkml:annotationXML>
          <inkml:trace contextRef="#ctx0" brushRef="#br0" timeOffset="123607.8774">6392 1006 215 0,'0'-2'16'15,"4"-7"19"-15,1 1 16 0,3-1-21 16,2-4-13-16,2 0 3 15,-2-8 2-15,3 0 1 16,-5-2-3-16,-3-1 5 16,2-3-13-16,-3 2-5 15,-4-1-3-15,-3 2-1 16,3 2 0-16,-1 7-2 16,-3 4-2-16,1 4-4 15,3 10-1-15,0 6 6 16,0 12 0-16,3 6 0 15,-2 10 1-15,2 5-1 16,1 6 2-16,1-5-3 16,-1-5 1-16,-1-2 0 0,1-9-5 15,0-6-17-15,-3-3-16 16,2-6-24-16,-2-8-23 16,5 1-118-16</inkml:trace>
          <inkml:trace contextRef="#ctx0" brushRef="#br0" timeOffset="123960.1289">6867 706 229 0,'0'7'28'0,"-4"2"-19"16,4 0 37-16,-5 13 3 16,1 6-21-16,-4 11 1 15,-4 8-6-15,-5 11-7 16,-10 8-11-16,-5 6-1 16,-10 12-2-16,-5 7-3 15,-2-3 2-15,4-3-1 16,4-9 0-16,6-12 0 15,11-18-1-15,8-7 1 0,7-9-1 16,9-12-4 0,4-8 4-16,4-7-4 0,12-12-55 15,7 0-59-15</inkml:trace>
          <inkml:trace contextRef="#ctx0" brushRef="#br0" timeOffset="124412.4546">6915 1156 305 0,'-4'-4'19'15,"2"-1"-6"-15,-2-4 21 16,6 6-8-16,-2-3-22 16,5 6 2-16,13-2-5 15,-2-1 0-15,4 0-1 16,6 3 0-16,-1 0 0 16,5 3-2-16,-13 0 4 15,-2 8-1-15,-3 3 3 16,-2 11 1-16,-10 4 5 15,4 9 0-15,-8 4 4 16,4 7-4-16,-5-7 0 0,4 0-8 16,1-5 1-16,-4-2-2 15,4-9 0-15,-3-1-1 16,-1-6-1-16,0-4 0 16,0-6-10-16,0 3 0 15,-1-3-13-15,1 0-11 16,0 0-16-16,0-6-17 15,0 1-60-15</inkml:trace>
          <inkml:trace contextRef="#ctx0" brushRef="#br0" timeOffset="124916.8118">6947 1538 293 0,'-8'-9'44'0,"11"-3"-21"15,1-1 10-15,9 8-6 16,12-3-17-16,3 0-4 16,3-1-3-16,5 4-3 15,2-1-10-15,-5 3-37 16,-2-3-43-16,-5 6-140 16</inkml:trace>
          <inkml:trace contextRef="#ctx0" brushRef="#br0" timeOffset="124924.8153">7314 1509 213 0,'2'4'14'0,"0"0"26"16,0 5 9-16,2 0-24 16,-2 3-14-16,2 6-9 15,-2-9-2-15,0 2-2 16,3-3-30-16,-1-4-63 15</inkml:trace>
          <inkml:trace contextRef="#ctx0" brushRef="#br0" timeOffset="125376.1369">7617 1165 76 0,'4'-23'252'0,"-3"5"-232"16,2-5 24-16,-3 10 1 15,0 4-26-15,0 4-10 16,-4-2-8-16,0 7-1 16,-7 0-5-16,-2 5-4 15,-3 2-4-15,-3 2-8 16,3 4 3-16,2 1 4 15,8 0-11-15,6 4 5 16,8 3 2-16,6 1 11 0,15 4 0 16,-1-2 7-16,6 6 1 15,-2 1 4-15,-1 2 3 16,-10-4 2-16,-5 1 2 16,-9-4 9-16,-10-4 1 15,-9 0-3-15,-5-7-3 16,-8-6-10-16,-1 4-3 15,2-9-3-15,3 1-12 16,9-1-33-16,8 0-51 16,4 1-95-16</inkml:trace>
          <inkml:trace contextRef="#ctx0" brushRef="#br0" timeOffset="125824.455">7815 683 221 0,'4'-6'6'0,"0"-3"14"0,8 9 12 15,4 3 0-15,6 3-10 16,0 5 3-16,8 10-6 16,5 10 10-16,5 10-10 15,2 11 2-15,6 14-7 16,-3 9-2-16,-6 5-7 15,-10 13 3-15,-4 9-2 16,-20 0-3-16,-6 3 5 16,-10 0-1-16,-9-13 6 15,-3-11-6-15,-8-7 3 16,0-13-4-16,5-15-1 0,2-7-4 16,11-14-1-1,-5-3 0-15,13-5-16 0,1-9-30 16,4 1-43-16,4-6-24 15</inkml:trace>
        </inkml:traceGroup>
      </inkml:traceGroup>
    </inkml:traceGroup>
    <inkml:traceGroup>
      <inkml:annotationXML>
        <emma:emma xmlns:emma="http://www.w3.org/2003/04/emma" version="1.0">
          <emma:interpretation id="{897388F0-5E20-4C71-B064-C35142838C18}" emma:medium="tactile" emma:mode="ink">
            <msink:context xmlns:msink="http://schemas.microsoft.com/ink/2010/main" type="paragraph" rotatedBoundingBox="12533,12847 29677,11704 29791,13427 12648,14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47F420-A40A-41B1-9631-4F32BD99EE35}" emma:medium="tactile" emma:mode="ink">
              <msink:context xmlns:msink="http://schemas.microsoft.com/ink/2010/main" type="line" rotatedBoundingBox="12533,12847 29677,11704 29791,13427 12648,14570"/>
            </emma:interpretation>
          </emma:emma>
        </inkml:annotationXML>
        <inkml:traceGroup>
          <inkml:annotationXML>
            <emma:emma xmlns:emma="http://www.w3.org/2003/04/emma" version="1.0">
              <emma:interpretation id="{26E602B8-9B2E-435D-9E3D-D1BD4655DBBF}" emma:medium="tactile" emma:mode="ink">
                <msink:context xmlns:msink="http://schemas.microsoft.com/ink/2010/main" type="inkWord" rotatedBoundingBox="12560,13257 14840,13105 14896,13936 12615,14088"/>
              </emma:interpretation>
              <emma:one-of disjunction-type="recognition" id="oneOf5">
                <emma:interpretation id="interp25" emma:lang="pt-BR" emma:confidence="0">
                  <emma:literal>Elx).</emma:literal>
                </emma:interpretation>
                <emma:interpretation id="interp26" emma:lang="pt-BR" emma:confidence="0">
                  <emma:literal>Elx):</emma:literal>
                </emma:interpretation>
                <emma:interpretation id="interp27" emma:lang="pt-BR" emma:confidence="0">
                  <emma:literal>Elx),</emma:literal>
                </emma:interpretation>
                <emma:interpretation id="interp28" emma:lang="pt-BR" emma:confidence="0">
                  <emma:literal>Elx].</emma:literal>
                </emma:interpretation>
                <emma:interpretation id="interp29" emma:lang="pt-BR" emma:confidence="0">
                  <emma:literal>Elx}.</emma:literal>
                </emma:interpretation>
              </emma:one-of>
            </emma:emma>
          </inkml:annotationXML>
          <inkml:trace contextRef="#ctx0" brushRef="#br0" timeOffset="93180.1786">56 3172 275 0,'-12'-4'23'15,"8"-4"-15"-15,4 5 34 16,12 0 4-16,4 0-24 16,3-3-6-16,12-3-8 15,1-5-6-15,6 2-2 16,1-5-34-16,-7 3-38 16,-2-3-62-16</inkml:trace>
          <inkml:trace contextRef="#ctx0" brushRef="#br0" timeOffset="93281.2514">48 2842 341 0,'-8'-4'24'0,"1"-6"14"16,7 2-1 0,15 1-8-16,1-6-17 0,7 0-9 15,16-4 0-15,4 3-3 16,7-2-17-16,-1-2-62 15,0 9-79-15</inkml:trace>
          <inkml:trace contextRef="#ctx0" brushRef="#br0" timeOffset="92917.9904">64 2897 112 0,'-12'-3'19'15,"8"1"5"-15,4-5 12 0,0 1-14 16,8-5-1-16,-4 2 19 15,4-4-5-15,1 0-8 16,3 0-2-16,1 6-1 16,-5-2-4-16,0 1-5 15,-8 8-8-15,4 0-7 16,-8 4 8-16,4 0-4 16,-4 5 8-16,0 7-5 15,-4 14 4-15,-5 5 0 16,3 9-2-16,0 4 1 15,5 4-4-15,-3-6 1 16,4 1-4-16,4-1 1 16,0-12-3-16,4 1 3 0,4-11-4 15,0-2 3 1,3-1-3-16,3-5 2 0,7-2-1 16,-4-5-1-16,13 0 0 15,-3-9-1-15,8 0-5 16,2-9-26-16,4-5-14 15,-6-2-14-15,-3-2 0 16,-11-3-62-16</inkml:trace>
          <inkml:trace contextRef="#ctx0" brushRef="#br0" timeOffset="93575.459">735 2695 352 0,'-8'-6'4'16,"0"3"15"-16,-4 3 5 15,0 3-14-15,-6 9-5 16,1 6 4-16,-7 8 0 16,-1 7 5-16,4 9-8 15,-1 14 2-15,7 3-4 16,7 9 1-16,6 0-4 15,6-3-1-15,10-6 0 16,7-4-6-16,4-13-11 16,12-8-31-16,-1-8-13 0,8-14-83 15</inkml:trace>
          <inkml:trace contextRef="#ctx0" brushRef="#br0" timeOffset="93843.6482">911 2876 140 0,'3'-17'144'0,"12"12"-131"16,1 1 34-16,7 13-1 16,12 11-5-16,1 7-8 0,4 5-9 15,1 7-11-15,-1 0-9 16,-2-1-1-16,1-4-3 15,-11-3 0-15,-2-11-11 16,-6 1-20-16,-4-12-24 16,-4-6-8-16,-1-3-57 15</inkml:trace>
          <inkml:trace contextRef="#ctx0" brushRef="#br0" timeOffset="94120.845">1229 2787 300 0,'-15'-9'12'0,"7"1"-6"15,-2 12 46-15,8 5-23 0,-10 8-2 16,0 11-1 0,-9 12-12-16,4 3-9 0,-12 2-4 15,5 2-1-15,3-10-4 16,-1 2-26-16,10-12-26 15,7-6-22-15,5-9-64 16</inkml:trace>
          <inkml:trace contextRef="#ctx0" brushRef="#br0" timeOffset="94367.021">1317 2701 223 0,'20'-12'22'15,"5"4"22"1,0 16-8-16,8 4-3 0,-3 14-5 16,7 8-1-16,1 14 0 15,-4 6-3-15,3 12-7 16,-9 4-6-16,-6-2-8 16,-6 1 0-16,-12-3-1 15,-4-5 1-15,-12-6-2 16,0-9 1-16,-6-8-1 15,3-13-1-15,6-7 0 16,1-9-1-16,4-1-15 16,4-8-48-16,8-4-6 0,4-1-49 15</inkml:trace>
          <inkml:trace contextRef="#ctx0" brushRef="#br0" timeOffset="94654.2382">2030 2986 325 0,'-8'0'31'0,"7"0"-27"16,2-3 32-16,11 1-8 16,7-2-21-16,7 4-7 15,0-3 0-15,7 3-10 16,0-4-28-16,0 2-28 15,-7 2-59-15</inkml:trace>
          <inkml:trace contextRef="#ctx0" brushRef="#br0" timeOffset="94844.3713">2122 3092 194 0,'-23'14'32'0,"13"-1"23"0,12-5 9 15,10 1-20-15,19 0-17 16,-2-6-19-16,10-3-8 15,6-3-24-15,-4 0-52 16,0 0-135-16</inkml:trace>
        </inkml:traceGroup>
        <inkml:traceGroup>
          <inkml:annotationXML>
            <emma:emma xmlns:emma="http://www.w3.org/2003/04/emma" version="1.0">
              <emma:interpretation id="{9E204425-F33C-4832-A692-1C44453923FE}" emma:medium="tactile" emma:mode="ink">
                <msink:context xmlns:msink="http://schemas.microsoft.com/ink/2010/main" type="inkWord" rotatedBoundingBox="16255,12914 16525,14257 15814,14400 15544,13057"/>
              </emma:interpretation>
              <emma:one-of disjunction-type="recognition" id="oneOf6">
                <emma:interpretation id="interp30" emma:lang="pt-BR" emma:confidence="0">
                  <emma:literal>18h2</emma:literal>
                </emma:interpretation>
                <emma:interpretation id="interp31" emma:lang="pt-BR" emma:confidence="0">
                  <emma:literal>18h1</emma:literal>
                </emma:interpretation>
                <emma:interpretation id="interp32" emma:lang="pt-BR" emma:confidence="0">
                  <emma:literal>1844</emma:literal>
                </emma:interpretation>
                <emma:interpretation id="interp33" emma:lang="pt-BR" emma:confidence="0">
                  <emma:literal>18h4</emma:literal>
                </emma:interpretation>
                <emma:interpretation id="interp34" emma:lang="pt-BR" emma:confidence="0">
                  <emma:literal>18h6</emma:literal>
                </emma:interpretation>
              </emma:one-of>
            </emma:emma>
          </inkml:annotationXML>
          <inkml:trace contextRef="#ctx0" brushRef="#br0" timeOffset="95560.8811">3132 3038 317 0,'-21'7'30'0,"11"-7"-19"15,8 4 36-15,14-4 13 0,21 9-26 16,4-5-13-16,14 0-10 16,11-3-3-16,14-2-7 15,2-7 2-15,5-1-3 16,2 0 0-16,-11-2-13 15,-14 3-6-15,-15 3-29 16,-20 1-25-16,-13 4-6 16,-12 4-114-16</inkml:trace>
          <inkml:trace contextRef="#ctx0" brushRef="#br0" timeOffset="96135.2916">3432 3556 163 0,'10'7'39'0,"5"7"0"16,1-2 6-16,6 9-18 0,-5 1-12 16,-1 3-8-16,1 1-1 15,-1 0-5-15,-3-2 2 16,-1-2-2-16,-4-5-2 15,2-1-1-15,-14-7-8 16,-7 0-13-16,-8-1-19 16,-2-8-1-16,-12 0 8 15,4-8 12-15,-6-1 5 16,11-7 18-16,3-2 6 16,12-3 22-16,6-1-7 0,14-2-3 15,11-6 9-15,6 0 9 16,15-5-6-1,3 3 9-15,2-7-5 0,-1 2 4 16,-8-2-7-16,-11 5-7 16,-14 2-7-16,-10 8-6 15,-23 4-11-15,-17 2-5 16,-13 10-2-16,-14 8-1 16,-4 8-20-16,0 4-3 15,13 11-34-15,11 4-7 16,19 5-74-16</inkml:trace>
          <inkml:trace contextRef="#ctx0" brushRef="#br0" timeOffset="95319.7091">3277 2707 223 0,'8'-21'65'0,"-4"-2"-35"15,-3-6 22-15,2 8 1 16,1-4-16-16,-3-1-12 15,4 0-9-15,-5 5-3 16,4 0-8-16,-4 9-1 16,0 3-4-16,0 6-4 15,0 3 0-15,0 6 4 16,4 3 0-16,0 12 1 16,-4 0 1-16,8 10-1 15,-6 5 2-15,4 4-1 16,2 3-1-16,0 2 0 0,1 2 0 15,5-3-2-15,-6-7-2 16,0-6-22-16,0-6-38 16,-4-5-26-16,0-8-83 15</inkml:trace>
        </inkml:traceGroup>
        <inkml:traceGroup>
          <inkml:annotationXML>
            <emma:emma xmlns:emma="http://www.w3.org/2003/04/emma" version="1.0">
              <emma:interpretation id="{69EFF011-EAAF-45D0-9A80-1CC500B9F7F2}" emma:medium="tactile" emma:mode="ink">
                <msink:context xmlns:msink="http://schemas.microsoft.com/ink/2010/main" type="inkWord" rotatedBoundingBox="16920,12947 17345,12918 17387,13545 16962,13573"/>
              </emma:interpretation>
            </emma:emma>
          </inkml:annotationXML>
          <inkml:trace contextRef="#ctx0" brushRef="#br0" timeOffset="97232.0711">4376 2435 249 0,'0'-6'8'0,"-4"-1"15"15,8 7 10-15,0 7 14 16,4 6-15-16,5 12 1 15,6 10 5-15,3 8-14 16,-1 6-3-16,5 4-6 0,-6 1 0 16,0 3-9-16,-7-2 2 15,0-9-5-15,-5-3 0 16,-8-10-1-16,1-12 0 16,2-7 0-16,-3-7 2 15,1-7 6-15,-1-3 5 16,4-3-9-16,0-10-6 15,3-4-3-15,1-6 0 16,4-8-6-16,-1 0-7 16,5 2 2-16,-1 9 10 15,3 5-2-15,-1 9 5 16,-1 5-3-16,-3 10 2 0,5 5 2 16,-7 3 0-1,1 7 0-15,0 4 3 0,-2 9 2 16,-2 0 0-16,1-5 2 15,3 1-4-15,-8-3 0 16,1-11-3-16,-1-3 1 16,0-9-1-16,0-3-4 15,0 3-16-15,-1-9-30 16,-2 1-30-16,3-5-24 16,-1 1-144-16</inkml:trace>
        </inkml:traceGroup>
        <inkml:traceGroup>
          <inkml:annotationXML>
            <emma:emma xmlns:emma="http://www.w3.org/2003/04/emma" version="1.0">
              <emma:interpretation id="{7862EA42-1510-4662-843A-D513E203FD2E}" emma:medium="tactile" emma:mode="ink">
                <msink:context xmlns:msink="http://schemas.microsoft.com/ink/2010/main" type="inkWord" rotatedBoundingBox="17917,12636 19572,12526 19635,13479 17981,13589"/>
              </emma:interpretation>
              <emma:one-of disjunction-type="recognition" id="oneOf7">
                <emma:interpretation id="interp35" emma:lang="pt-BR" emma:confidence="0">
                  <emma:literal>60</emma:literal>
                </emma:interpretation>
                <emma:interpretation id="interp36" emma:lang="pt-BR" emma:confidence="0">
                  <emma:literal>ao</emma:literal>
                </emma:interpretation>
                <emma:interpretation id="interp37" emma:lang="pt-BR" emma:confidence="0">
                  <emma:literal>600</emma:literal>
                </emma:interpretation>
                <emma:interpretation id="interp38" emma:lang="pt-BR" emma:confidence="0">
                  <emma:literal>20</emma:literal>
                </emma:interpretation>
                <emma:interpretation id="interp39" emma:lang="pt-BR" emma:confidence="0">
                  <emma:literal>Ao</emma:literal>
                </emma:interpretation>
              </emma:one-of>
            </emma:emma>
          </inkml:annotationXML>
          <inkml:trace contextRef="#ctx0" brushRef="#br0" timeOffset="99721.643">6518 2286 130 0,'-2'-5'84'16,"-1"-4"-60"-16,-1 5 22 15,-2-4-7-15,2 5-11 16,-1-3-12-16,-2 3 3 0,-1 3-13 16,-1-3-1-1,-3 3-1-15,-5 3-3 0,-3 0 1 16,-1 6 0-16,-6 0 4 15,-1 3 1-15,-1 2 6 16,1 2-2-16,-3 5 1 16,6 1-3-16,0-2 0 15,4 10-2-15,5 1-2 16,8 4-3-16,4-3-1 16,4 6-2-16,8 1 0 15,5-10-2-15,7 5-10 16,5-13-12-16,4-3 1 15,5-7 2-15,1-8-19 16,0-9 2-16,0-2 11 16,-6-6 28-16,0-2 1 0,-12-6 1 15,-1 1 10-15,-4 1-5 16,-5-2 0-16,-7 1-2 16,-3 0-4-16,-2 3 1 15,-2 6-2-15,2 6-4 16,-2 6 4-16,-1 9 0 15,3 5 0-15,-3 6 2 16,4 2 0-16,0 0 3 16,4 2-3-16,4-2-1 15,4-1-1-15,4 0-3 16,4-3-33-16,7-1-64 16</inkml:trace>
          <inkml:trace contextRef="#ctx0" brushRef="#br0" timeOffset="100207.9873">6692 2581 164 0,'0'9'36'16,"4"0"2"-16,4 8 17 16,0 1-15-16,4 2-15 15,6-2-10-15,2 2-3 16,4-11 3-16,7-3-6 15,2-9 8-15,4-6-9 16,6-9-1-16,-10-8 2 16,2 0-1-16,-9-9-1 15,-3-2-2-15,-15-1 7 16,-8-1-5-16,-8-4-2 16,-18-2-3-16,-3 3 4 15,-12 2-1-15,-5 6 0 0,4 10-4 16,-4 16-1-16,5 13 0 15,2 13-4-15,6 12 3 16,4 10-5-16,7 5 0 16,10 6-14-16,10 2-30 15,6-2-35-15,6 0-140 16</inkml:trace>
          <inkml:trace contextRef="#ctx0" brushRef="#br0" timeOffset="98376.872">5402 2613 179 0,'0'-5'89'16,"1"0"-87"-16,2 1 24 0,2 4 8 15,7 0 0 1,0 4-17-16,5 6 11 0,0-2-10 15,6 5 7-15,-3 0-5 16,4 3-4-16,1 2-8 16,-1-1-2-16,-4-5-5 15,2 0 0-15,-10 2-1 16,0-7-6-16,-4-5-15 16,0 2-31-16,-2-8-19 15,-1-1-69-15</inkml:trace>
          <inkml:trace contextRef="#ctx0" brushRef="#br0" timeOffset="98583.2312">5633 2515 252 0,'-6'-13'71'0,"2"5"-69"16,-3 2 9-16,7 3 14 15,0 6-9-15,-6 3 1 16,5 6 0-16,-6 6-7 15,-2-2-4-15,-10 10-5 16,-3-2-1-16,-6 2-13 16,3-4-14-16,-1 0-16 15,6-1-25-15,11-7-48 16</inkml:trace>
          <inkml:trace contextRef="#ctx0" brushRef="#br0" timeOffset="113326.4083">5758 2112 223 0,'2'-13'27'0,"-4"8"-24"15,0-3 29-15,-2 8 0 16,0 8-19-16,0 6-4 16,-4 7 14-16,-6 12-1 0,2 9-1 15,-3 8 5-15,6 7-6 16,-4 6-1-16,7 10-13 15,2 7-3-15,12 6-3 16,11 5 0-16,9 1-17 16,16-3-35-16,17-9-21 15,13-11-80-15</inkml:trace>
        </inkml:traceGroup>
        <inkml:traceGroup>
          <inkml:annotationXML>
            <emma:emma xmlns:emma="http://www.w3.org/2003/04/emma" version="1.0">
              <emma:interpretation id="{0487FE88-4979-4593-A88E-3A579EA376A3}" emma:medium="tactile" emma:mode="ink">
                <msink:context xmlns:msink="http://schemas.microsoft.com/ink/2010/main" type="inkWord" rotatedBoundingBox="20324,12328 23940,12087 24017,13241 20401,13482"/>
              </emma:interpretation>
              <emma:one-of disjunction-type="recognition" id="oneOf8">
                <emma:interpretation id="interp40" emma:lang="pt-BR" emma:confidence="0">
                  <emma:literal>minutos)</emma:literal>
                </emma:interpretation>
                <emma:interpretation id="interp41" emma:lang="pt-BR" emma:confidence="0">
                  <emma:literal>minutos/</emma:literal>
                </emma:interpretation>
                <emma:interpretation id="interp42" emma:lang="pt-BR" emma:confidence="0">
                  <emma:literal>minutos</emma:literal>
                </emma:interpretation>
                <emma:interpretation id="interp43" emma:lang="pt-BR" emma:confidence="0">
                  <emma:literal>minutos.</emma:literal>
                </emma:interpretation>
                <emma:interpretation id="interp44" emma:lang="pt-BR" emma:confidence="0">
                  <emma:literal>minutos}</emma:literal>
                </emma:interpretation>
              </emma:one-of>
            </emma:emma>
          </inkml:annotationXML>
          <inkml:trace contextRef="#ctx0" brushRef="#br0" timeOffset="101199.6959">7820 2465 228 0,'4'-9'32'15,"0"0"-21"-15,0 6 8 16,0 3 7-16,3 3-3 16,-2 6-1-16,3 2 4 15,3 4-5-15,-1 5-4 16,-2 2-10-16,2 3-2 15,0-3-2-15,-1-5-1 16,2-6 1-16,0-2-1 0,-2-4 6 16,3-10 2-1,0 0-3-15,0-4-4 0,1-4 1 16,-4-2-3-16,-1-2 1 16,-1-5 1-16,-3 1-1 15,0 0-1-15,-3 6 0 16,2 1-2-16,-2 5-2 15,-1 4-2-15,3 7-2 16,-2 6 7-16,6 5 0 16,4 4 0-16,-2 3 2 15,7 2-2-15,49 38 2 16,-49-60-1-16,-1 4 0 16,-3-2-1-16,0-2 2 15,9 0 0-15,0-6-1 0,-5 1 1 16,-4-8-1-16,-3 0 1 15,1 0-1-15,-6-3-1 16,-3-2 0-16,2-3 0 16,-2 1-6-16,5-1 2 15,-4 6-1-15,2 8-2 16,4 2 0-16,-2 10 3 16,0 8 4-16,6 8 5 15,1 5 2-15,-1 3 0 16,1 4 6-16,2-6-6 15,3-8-2-15,-2-2-1 16,0-8-3-16,2-9 5 16,0 0-3-16,1-8-3 0,-3-5-5 15,0 2-4-15,-4-7 1 16,-4 1 5-16,0 1-1 16,-4 3 1-16,2 8-2 15,-2 1-4-15,2 4 8 16,3 9 1-16,-4 4 1 15,6-1 0-15,1 9 0 16,1-6-1-16,0 3 0 16,1-4-13-16,-2-6-53 15,-4 0-19-15</inkml:trace>
          <inkml:trace contextRef="#ctx0" brushRef="#br0" timeOffset="101533.9325">8587 2337 366 0,'-9'-9'44'16,"7"5"-37"-16,2 0 0 15,7 4 0-15,1 8-7 16,5-3-5-16,2 3-33 16,7 1-91-16</inkml:trace>
          <inkml:trace contextRef="#ctx0" brushRef="#br0" timeOffset="101899.1911">8821 2470 292 0,'4'-3'33'0,"0"3"-31"0,1-2 18 16,7 7-6-16,3 1-7 15,3 6-2-15,-5-3-4 16,3 5 2-16,0-1-2 15,2-4 1-15,-2-6-1 16,-4 1 3-16,1-8 9 16,4 1 0-16,-5-3-5 15,1-6-1-15,3 3 5 16,-5-9-7-16,0 6 0 0,-2-3-5 16,-1 1 0-1,0 2 0-15,0 6 0 0,-2 3-2 16,-2 6 2-16,7 3 1 15,-7 1 0-15,4 7 7 16,4 3-6-16,0-2-1 16,0 3-1-16,3-4-5 15,-2-1-15-15,1-6-22 16,4-7-27-16,0-4-65 16</inkml:trace>
          <inkml:trace contextRef="#ctx0" brushRef="#br0" timeOffset="101968.2394">9359 2388 125 0,'1'-10'27'0,"3"10"29"0,0 4-15 15,0 5-11 1,3 8-5-16,1 1 4 0,1 3 0 16,8 2-4-16,-5-5-13 15,4 0-6-15,2-4 1 16,0-7 1-16,5-7-4 15,-2-3 2-15,2-6-6 16,-3-4-4-16,-6-4 0 16,1 2-3-16,-10-3-7 15,-2-1-20-15,-6-1-39 16,-2 3-98-16</inkml:trace>
          <inkml:trace contextRef="#ctx0" brushRef="#br0" timeOffset="102213.4147">9738 2047 245 0,'5'-4'89'0,"6"4"-77"16,-2 4 35-16,8 8 10 15,4 10-12-15,2 5-16 16,1 9-18-16,0 8-5 15,-3 4-4-15,-4-3-2 16,-5 7-3-16,-4-3-24 0,-1-5-16 16,-7-5-26-1,-3-10 15-15,-1-3-25 0,-1-10-32 16</inkml:trace>
          <inkml:trace contextRef="#ctx0" brushRef="#br0" timeOffset="102869.8805">9824 2502 148 0,'-11'-17'122'0,"7"-1"-48"15,8 3-17-15,4 5-8 16,11-3-18-16,5 6-18 16,9-2-8-16,7 0-5 15,3 0 1-15,3 2-2 16,1 2-4-16,-8 0-6 16,-7 5-8-16,-9 4 8 15,-10 2-4-15,-4 1 11 0,-5 2 4 16,4 4 0-16,4-1 0 15,4 6 1-15,7 0 3 16,5-7 0-16,2 1 9 16,4-3-1-1,0-4 4-15,1-10 2 0,-3 2-3 16,-2-9-2-16,-2 0-4 16,-5-2-2-16,-9-4-7 15,-10 2-1-15,-8-2-20 16,-9-4-4-16,-8-1-11 15,-3 1 2-15,-11 4 5 16,2 1 14-16,4 14 9 16,2 3 4-16,5 7 1 0,6 2 2 15,4 4 0-15,6 4-1 16,6-3 0-16,2 1 0 16,6 2-13-16,8-4-8 15,4-4-8-15,5-2-9 16,0-7 1-16,2-7-18 15,1-2 13-15,1-7 35 16,-4-3 14-16,2-4 13 16,-3 5-3-16,-5-2 15 15,3 2-13-15,-9 5-5 16,-1 5 11-16,0-1-11 16,0 9 2-16,1 3-13 0,-1 3 6 15,1 2 0 1,6 8 1-16,0-1 11 0,1 9-7 15,-3-2 2-15,0 2-10 16,-12-2 2-16,-2 0-4 16,-7-6 3-16,-6-2 1 15,-5-1-6-15,2-8-2 16,-3 1-7-16,-2-3-15 16,6 3-26-16,4-3-50 15,0 2-77-15</inkml:trace>
          <inkml:trace contextRef="#ctx0" brushRef="#br0" timeOffset="114248.0628">10655 1636 215 0,'-24'-9'8'0,"5"0"-6"16,7 6 23-16,11 3 6 15,2 0 1-15,10 7-10 16,-2-2 1-16,6 8 9 16,2 0-7-16,4 4-2 15,-1 3-4-15,1 12 1 16,5 6-5-16,-2 12 0 15,-1 18-5-15,0 8-7 0,-6 8 1 16,1 7-3-16,-9 2 0 16,-1-4 0-16,-1-9-2 15,-3-6 1-15,-1-6-1 16,1-11-8-16,0-5-23 16,-4-8-15-16,0-8-36 15,-2-2-42-15</inkml:trace>
          <inkml:trace contextRef="#ctx0" brushRef="#br0" timeOffset="107874.9786">11149 2388 124 0,'0'0'29'0,"0"0"-24"16,1 0 26-16,-1 0-3 16,0 0-10-16,3 0-7 15,-3-5 4-15,1 5-3 16,3 5-1-16,-1-5 1 15,1 0-3-15,1 0 2 16,3 0-2-16,0 0 5 0,5 0-5 16,3 0-3-16,6-5-2 15,4 5-2-15,5-5-2 16,-1 5-6-16,-2-4-11 16,-4 4-18-16,-8 0-26 15,-5 4-23-15</inkml:trace>
          <inkml:trace contextRef="#ctx0" brushRef="#br0" timeOffset="108189.2026">11182 2527 111 0,'-8'9'56'0,"4"-1"-19"0,7-3 23 15,9-1-16-15,10-8-23 16,8 0-11-16,7 3-9 16,5-7-1-16,0 3-3 15,-1 1-17-15,-9 1-26 16,-8-1-25-16</inkml:trace>
        </inkml:traceGroup>
        <inkml:traceGroup>
          <inkml:annotationXML>
            <emma:emma xmlns:emma="http://www.w3.org/2003/04/emma" version="1.0">
              <emma:interpretation id="{F3FABD50-EFED-4430-85FF-7AAC3D667667}" emma:medium="tactile" emma:mode="ink">
                <msink:context xmlns:msink="http://schemas.microsoft.com/ink/2010/main" type="inkWord" rotatedBoundingBox="24754,12197 25911,12400 25799,13040 24642,12837"/>
              </emma:interpretation>
              <emma:one-of disjunction-type="recognition" id="oneOf9">
                <emma:interpretation id="interp45" emma:lang="pt-BR" emma:confidence="0">
                  <emma:literal>17h5min00s</emma:literal>
                </emma:interpretation>
                <emma:interpretation id="interp46" emma:lang="pt-BR" emma:confidence="0">
                  <emma:literal>17h 5min00s</emma:literal>
                </emma:interpretation>
                <emma:interpretation id="interp47" emma:lang="pt-BR" emma:confidence="0">
                  <emma:literal>17h5min 00s</emma:literal>
                </emma:interpretation>
                <emma:interpretation id="interp48" emma:lang="pt-BR" emma:confidence="0">
                  <emma:literal>7h5min00s</emma:literal>
                </emma:interpretation>
                <emma:interpretation id="interp49" emma:lang="pt-BR" emma:confidence="0">
                  <emma:literal>17h9min00s</emma:literal>
                </emma:interpretation>
              </emma:one-of>
            </emma:emma>
          </inkml:annotationXML>
          <inkml:trace contextRef="#ctx0" brushRef="#br0" timeOffset="108959.7504">12187 1836 280 0,'-8'-2'9'15,"8"-5"-9"-15,8 2 29 16,10 1-11-16,12-1-8 15,7 2 2-15,7 3-3 16,2-2 4-16,1-2 0 16,-7 4-7-16,-6 6-1 15,-7 2-3-15,-7 5 5 16,-7 5 0-16,-2 7 4 16,-4 10-3-16,-4 6-1 15,-3 6 0-15,-3 3-1 16,2-2-5-16,-3-3 0 15,-1-6 0-15,5-5-1 0,-4-4 0 16,3-10 0 0,1-2-3-16,-3 0-30 0,2-6-38 15,-2-3-23-15,2 3-52 16</inkml:trace>
          <inkml:trace contextRef="#ctx0" brushRef="#br0" timeOffset="109168.8984">12334 2210 345 0,'-4'-6'3'15,"6"3"20"-15,10-1 18 16,10 2-17-16,9-5-16 16,9 7-7-16,7-4-1 15,8-1-17-15,-1 5-37 0,0-4-58 16</inkml:trace>
          <inkml:trace contextRef="#ctx0" brushRef="#br0" timeOffset="109457.1043">12794 2277 189 0,'0'18'24'0,"0"-2"24"0,5 6-3 16,-1-5-12-16,3 3-14 15,1-2-2-15,1-2-14 16,-1 0-3-16,3-3-2 0,-3-4-39 15,0-4-65 1</inkml:trace>
          <inkml:trace contextRef="#ctx0" brushRef="#br0" timeOffset="109727.2978">13279 1954 315 0,'11'-30'13'0,"-6"6"11"15,-6 2 30-15,-3 13-30 16,-7 1-21-16,-5 7-2 16,-6 2-1-16,-4 7 0 0,0 6 0 15,-2 7-2-15,3-1-2 16,9 10 2-16,6 1-6 15,8-1 4-15,8 2-1 16,8-2 0-16,6 1 5 16,6-1 2-16,1-6-2 15,1 2 1-15,-2-4 3 16,-7 2-1-16,-6-7 5 16,-6 0 8-16,-10-4 1 15,-9 5-4-15,-3-2-1 16,-8-3-10-16,1 0-2 15,-4 0-10-15,6-2-30 16,4-2-29-16,7 5-32 0,3-6-98 16</inkml:trace>
        </inkml:traceGroup>
        <inkml:traceGroup>
          <inkml:annotationXML>
            <emma:emma xmlns:emma="http://www.w3.org/2003/04/emma" version="1.0">
              <emma:interpretation id="{E6C1870F-D196-4D39-9F4A-732909608527}" emma:medium="tactile" emma:mode="ink">
                <msink:context xmlns:msink="http://schemas.microsoft.com/ink/2010/main" type="inkWord" rotatedBoundingBox="26233,12320 29702,12088 29746,12740 26277,12971"/>
              </emma:interpretation>
            </emma:emma>
          </inkml:annotationXML>
          <inkml:trace contextRef="#ctx0" brushRef="#br0" timeOffset="110686.5368">13704 2081 172 0,'3'-11'26'0,"2"6"0"0,6 1 12 16,-3 4-6-16,4 0-12 15,2 9 1-15,0 4 2 16,-2 3-7-16,4 6-2 16,-2 4-3-16,2-2 1 15,-1 0-7-15,1-2 0 16,-2-3-4-16,-2-7 2 15,0-6-3-15,0-3 5 16,3-3-2-16,-2-6-3 16,6-2-7-16,1-4-2 15,0-6 2-15,-2-3 2 16,-2 0 3-16,-4-1-4 16,0 2 4-16,-4-2-1 0,0 1 1 15,-1 9-6 1,-3 8 1-16,0 4 7 0,1 13 4 15,2-1 7-15,3 14 1 16,4 0 2-16,4 2 1 16,2 5 3-16,3-5-7 15,1-7-1-15,0-1-4 16,2-4-3-16,-2-10 5 16,3-3-7-16,-3-6 3 15,-5-6-2-15,0-4 2 16,-6-4-4-16,-2 0 3 15,-4-4-1-15,-2 0-2 0,-1 3 2 16,-1 1-1 0,1 4-2-16,-3 9-6 0,2 4 1 15,1 9 6-15,4 3 2 16,3 6 0-16,5 4 0 16,0 2 1-16,4-4-2 15,2-2 2-15,-1-4-1 16,3-7 0-16,2-5-1 15,-3-7-2-15,4-4-6 16,-8-3 4-16,-1-6-2 16,-4 3 4-16,-3-4 0 15,-3 3 2-15,-4-1-1 16,-3 8 0-16,-1 4-5 16,3 5-8-16,-2 5 13 15,6 8 3-15,2 0-1 0,6 8 2 16,-1 2-3-16,2-5 0 15,0 5-1-15,0-10-3 16,-4-4-28-16,-1-6-23 16,-6-6-65-16</inkml:trace>
          <inkml:trace contextRef="#ctx0" brushRef="#br0" timeOffset="110858.649">14773 2086 242 0,'-12'-21'63'0,"8"3"-22"15,4 9-26-15,-2 9-15 16,8 5 1-16,0 4-3 0,4 4-9 16,4-1-35-16,4 6-51 15</inkml:trace>
          <inkml:trace contextRef="#ctx0" brushRef="#br0" timeOffset="111428.0537">15037 2157 230 0,'4'-4'22'16,"-3"4"4"-16,2 5 20 16,12 34-20-16,-10-26-9 15,2-1 6-15,1-3-12 16,1 0-2-16,7 8-7 16,3-2-1-16,0-1 1 0,1-5 3 15,3-9 0 1,0-2-2-16,-1-10 2 0,-1 3-3 15,-1-6 1-15,-2 1-2 16,-5-3 7-16,-2-1 0 16,-6-2-6-16,2-2-2 15,-2 3 0-15,1 3 0 16,-2 5-6-16,0 3-7 16,0 8 12-16,-1 8 1 15,2 3 3-15,3 5 5 16,3-1-1-16,-2 6-3 15,6-3-2-15,0-2-2 0,1-7-2 16,1 1-3-16,8-10-11 16,-4-10-22-16,6-3 4 15,-3-3 4-15,-4-6 7 16,1 4 14-16,-8-5 7 16,-1 1 2-16,-4 5 0 15,-1 8-1-15,-6 0 2 16,2 6-1-16,-2 6 7 15,2 6 7-15,2 4-2 16,4 4-1-16,5 1 8 16,0-3-8-16,8 2 11 15,0-4-5-15,5-8 3 16,1-1-5-16,2-8-7 0,1-5-5 16,-3 0-2-16,-2-4 1 15,-10-2 1-15,-6-2-6 16,-6 3-1-16,-8-3-10 15,-2-3-18-15,-2 6-5 16,0-4-20-16,2 6-48 16</inkml:trace>
          <inkml:trace contextRef="#ctx0" brushRef="#br0" timeOffset="111694.2431">16087 1670 284 0,'-8'-17'27'0,"4"4"3"0,0 9-6 16,8 8-11-16,4 5-1 15,4 8 9-15,7 7 8 16,3 15-8-16,3 4 4 16,2 12-9-16,0 5-4 15,-5 3-10-15,-1-2-2 16,-5-4 0-16,-1-9-17 15,-7-7-35-15,-5-10-17 16,-7-9 6-16,-7-6-23 16</inkml:trace>
          <inkml:trace contextRef="#ctx0" brushRef="#br0" timeOffset="112122.5479">16153 2140 273 0,'0'-15'78'0,"7"2"-42"16,9 0 14-16,4 4-28 15,7 0-15-15,3 2-7 16,2-2-2-16,0 5 1 16,0-1-10-16,-3 5-8 15,-8 5-9-15,-3-1 3 16,-7 5 5-16,-5 3 18 16,-2 1-1-16,0 4 3 15,6-2 0-15,2 1 5 16,4-1 7-16,8-6 4 15,3 4 5-15,5-5 1 16,5-8 1-16,0-4-5 0,4-5 0 16,-1-4-2-16,-5-4-1 15,-3 2-5-15,-10-3 3 16,-9-3-2-16,-6 3-11 16,-11-3-11-16,-8-6-15 15,-8 4 3-15,-10 0-12 16,-9-1 6-16,-3 11 6 15,2 8 12-15,1 10 7 16,7 8 2-16,10 7 1 16,6 2-8-16,5 6-6 15,10-1-15-15,9-2-14 16,10-3-22-16,4 0-82 16</inkml:trace>
          <inkml:trace contextRef="#ctx0" brushRef="#br0" timeOffset="112331.6993">16902 2033 137 0,'26'-22'11'0,"-6"-1"24"16,-1 7 9-16,-3 3-26 15,0 8-4-15,0 5 3 16,2 9 10-16,2 0-9 16,0 7-3-16,3 7 7 15,-2-1 8-15,1 1-10 16,-2 4-3-16,-4-2-6 15,-5 1-3-15,-4-7 0 16,-11 3-7-16,-10-5-1 0,-7-5-19 16,-10-3-27-1,-7 0-45-15,-5-5-77 0</inkml:trace>
        </inkml:traceGroup>
      </inkml:traceGroup>
    </inkml:traceGroup>
    <inkml:traceGroup>
      <inkml:annotationXML>
        <emma:emma xmlns:emma="http://www.w3.org/2003/04/emma" version="1.0">
          <emma:interpretation id="{296F5695-15F4-43CF-9C31-A7FE386610E6}" emma:medium="tactile" emma:mode="ink">
            <msink:context xmlns:msink="http://schemas.microsoft.com/ink/2010/main" type="paragraph" rotatedBoundingBox="17586,14516 21098,13935 21319,15270 17807,15851" alignmentLevel="5"/>
          </emma:interpretation>
        </emma:emma>
      </inkml:annotationXML>
      <inkml:traceGroup>
        <inkml:annotationXML>
          <emma:emma xmlns:emma="http://www.w3.org/2003/04/emma" version="1.0">
            <emma:interpretation id="{C0B994DA-4628-4676-829A-5F263C743DE1}" emma:medium="tactile" emma:mode="ink">
              <msink:context xmlns:msink="http://schemas.microsoft.com/ink/2010/main" type="line" rotatedBoundingBox="17586,14516 21098,13935 21319,15270 17807,15851"/>
            </emma:interpretation>
          </emma:emma>
        </inkml:annotationXML>
        <inkml:traceGroup>
          <inkml:annotationXML>
            <emma:emma xmlns:emma="http://www.w3.org/2003/04/emma" version="1.0">
              <emma:interpretation id="{12C47936-0B4D-49C9-B135-4D129D6202FC}" emma:medium="tactile" emma:mode="ink">
                <msink:context xmlns:msink="http://schemas.microsoft.com/ink/2010/main" type="inkWord" rotatedBoundingBox="17586,14516 21098,13935 21319,15270 17807,15851"/>
              </emma:interpretation>
              <emma:one-of disjunction-type="recognition" id="oneOf10">
                <emma:interpretation id="interp50" emma:lang="pt-BR" emma:confidence="0">
                  <emma:literal>piás...</emma:literal>
                </emma:interpretation>
                <emma:interpretation id="interp51" emma:lang="pt-BR" emma:confidence="0">
                  <emma:literal>12-7:5 x</emma:literal>
                </emma:interpretation>
                <emma:interpretation id="interp52" emma:lang="pt-BR" emma:confidence="0">
                  <emma:literal>120-7:5 x</emma:literal>
                </emma:interpretation>
                <emma:interpretation id="interp53" emma:lang="pt-BR" emma:confidence="0">
                  <emma:literal>piãs...</emma:literal>
                </emma:interpretation>
                <emma:interpretation id="interp54" emma:lang="pt-BR" emma:confidence="0">
                  <emma:literal>4±75 x</emma:literal>
                </emma:interpretation>
              </emma:one-of>
            </emma:emma>
          </inkml:annotationXML>
          <inkml:trace contextRef="#ctx0" brushRef="#br0" timeOffset="137707.7506">6225 4911 182 0,'15'-5'12'0,"2"-8"-5"16,5-3 25-16,-5-3-9 15,2 0-2-15,3 1 5 16,-6-4 0-16,-4 2 1 15,-3 3-3-15,-5 3-2 16,-4-3-6-16,-1 6-1 16,-6 2-9-16,-2-5-6 15,-3 7-4-15,0 2-6 16,-9 1 0-16,0 8 0 16,-3 5 2-16,-3 3 4 15,3 7 4-15,-5 4-1 0,9 4 1 16,3 6 1-1,-1 2-1-15,9-1 7 0,5 8 1 16,5-5 5 0,6 5-3-16,6-2 2 0,9-8 0 15,2 0-3-15,6-11-3 16,2-4 0-16,4-8 1 16,5-9-7-16,-1-6-11 15,0-6-27-15,5-1-15 16,-13-8-26-16,-2 7-68 15</inkml:trace>
          <inkml:trace contextRef="#ctx0" brushRef="#br0" timeOffset="139960.0357">6509 4086 104 0,'0'0'28'0,"0"0"-2"15,0 0 19-15,0 0-15 16,0 0-12-16,0 0-4 16,0 0-2-16,0-4-4 15,0 4 0-15,0 0-1 16,-6 0 0-16,6 0-2 15,0 0 0-15,6 4-2 16,-6-4 0-16,0 0 3 16,4 0 5-16,1 4 4 0,3-4-3 15,6 1-1-15,4-1-4 16,0-1 2-16,2 1-2 16,3 0-1-16,-1 0 0 15,-4 0-3-15,-2-4 1 16,1 4-3-16,-5 0 0 15,-7 0-1-15,-1 0 0 16,-1 0-4-16,-3 0-13 16,-3-4-32-16,3 4-37 15</inkml:trace>
          <inkml:trace contextRef="#ctx0" brushRef="#br0" timeOffset="141936.4402">7105 4557 176 0,'-4'-7'167'0,"-1"2"-164"16,10-4 27-16,3 1 8 16,5 3-14-16,7-3-11 15,6-1-4-15,3 1-2 16,4-1-7-16,3 1-3 15,-4-1-26-15,-2 6-27 16,-6-1-25-16,-5 2-73 16</inkml:trace>
          <inkml:trace contextRef="#ctx0" brushRef="#br0" timeOffset="141711.283">7092 4303 224 0,'0'-9'13'16,"9"0"1"-16,-1 3 15 15,8 0-15-15,1-3-4 16,10-3 4-16,-3 7 0 15,5-2-4-15,-8 2-3 16,-2 5-4-16,-4 3 1 16,-7-1 3-16,-7 10 1 15,2 1-3-15,-7 7 3 16,0 6-5-16,0 4 1 16,-3 4-3-16,0-1 2 15,2 2-2-15,2-1 1 16,-1-5 0-16,0 1-2 0,4-9 1 15,-1 1-1 1,-2-5 2-16,3-4-2 0,0-4 0 16,3 0-4-16,-3-3-16 15,4-1-31-15,-3-5-48 16</inkml:trace>
          <inkml:trace contextRef="#ctx0" brushRef="#br0" timeOffset="141110.8648">7025 4086 203 0,'3'0'29'15,"1"-4"0"-15,7 0 16 16,-2 4-13-16,11 0-11 16,9 0-1-16,7 0-6 15,7-1 3-15,8-7-1 16,8-1 3-16,3-3-3 15,7 0-7-15,-2-2-2 16,-3-2-5-16,-7 3 0 16,-9 4-2-16,-11 0 0 0,-12 1-8 15,-10 4-8 1,-7 4-25-16,-4 0-10 0,-4 4-25 16,-4 4-99-16</inkml:trace>
          <inkml:trace contextRef="#ctx0" brushRef="#br0" timeOffset="142171.6089">7464 4554 183 0,'5'3'59'0,"2"3"-46"0,-3 1 35 16,0 10 2-16,1-3-20 16,-1 5-19-16,0-1-6 15,-1 3-4-15,1-3-1 16,-3-1-8-16,2 0-32 15,-2-8-51-15</inkml:trace>
          <inkml:trace contextRef="#ctx0" brushRef="#br0" timeOffset="140682.5498">7181 3874 88 0,'4'-8'91'16,"0"-1"-74"-16,0-1 26 16,3-2-1-16,0 3-19 0,-1-3-3 15,3 0 7 1,-5-5 1-16,0 8-9 0,0-8 0 16,-3 4-1-16,3 0-7 15,-1 0-1-15,-2-2-2 16,2 2-6-16,-3-1 1 15,0 1-1-15,-3 2 1 16,3 2-1-16,-4 0 0 16,4 5-1-16,-1 0-1 15,1 3 2-15,0 2-2 16,0-1 0-16,-3 4 1 16,6-4-2-16,-3 0-1 15,-3 0 1-15,2 4 0 16,1 1 0-16,-3 6 1 15,3-2 0-15,0 9-1 0,0 3 2 16,3 8-1-16,5 1 0 16,-3 5 2-16,2 3-2 15,1 0 1-15,0-4-1 16,-7-2 0-16,5-6 1 16,-2-4 0-16,-4-5 0 15,-4-5-1-15,4-3 0 16,0-4 0-16,0-5 0 15,4 0-8-15,-4 0-21 16,0-5-26-16,0 2-43 16,4-3-97-16</inkml:trace>
          <inkml:trace contextRef="#ctx0" brushRef="#br0" timeOffset="135161.2472">5093 4325 258 0,'4'-13'24'16,"-2"-5"-19"-16,4-3 27 15,2-5-2-15,-2 1-11 16,4-1 4-16,-5 0 0 16,5 6 3-16,-6-5-10 15,0 11-6-15,-4-2-4 16,4 7-1-16,-4 1-4 15,0 7-1-15,-4 1-5 16,4 5 1-16,-4 3 4 16,4 4 0-16,0 10 1 15,0 4 0-15,4 3 1 0,-4 10 0 16,9 4 3-16,2-1-2 16,1 0-1-16,0-1-1 15,2-6-1-15,-4-4-1 16,-3-11-14-16,0-11-21 15,-3-1-22-15,-3-8-41 16</inkml:trace>
          <inkml:trace contextRef="#ctx0" brushRef="#br0" timeOffset="135513.4979">5355 4116 248 0,'1'-12'24'0,"10"-2"-23"16,4 1 36-16,6 1-11 15,16 4-6-15,-1 2-4 16,3 3-9-16,-8 9 0 16,-3 5-3-16,-9 14 1 15,-14 1 0-15,-9 13 5 16,-9-2-1-16,-7 6 1 15,-13-5-4-15,8 0-3 16,-2-11-2-16,8-2-1 0,10-8 0 16,9-2 4-1,5-6 6-15,14-1-5 0,8-3 3 16,4-5-6-16,8 0-1 16,-2 0-1-16,4-4-8 15,-2 3-32-15,-10-3-27 16,-4 0-93-16</inkml:trace>
          <inkml:trace contextRef="#ctx0" brushRef="#br0" timeOffset="142623.9294">7675 4218 81 0,'10'-17'198'16,"-1"4"-197"-16,-5 4 16 15,-4 0 26-15,0 7-22 16,-4 2-7-16,-3 0-1 0,-3 2-2 15,0 2 1-15,-4-4 2 16,0 5-7-16,-3-1-1 16,5 1-6-16,3 3 0 15,5 5-3-15,1-4 0 16,3 8 1-16,7 0 0 16,5 4-1-16,5 0 1 15,6 9 0-15,5-9 0 16,1 5 1-16,-4-4-1 15,0 2-2-15,-13-7 3 0,-6 5 1 16,-6-6 5 0,-10 7 0-16,-6-8 2 0,-6 3 3 15,-2-5-1-15,-1-6-7 16,5-1-1-16,8 1-1 16,6-7-17-16,4 5-33 15,6-5-55-15</inkml:trace>
          <inkml:trace contextRef="#ctx0" brushRef="#br0" timeOffset="142988.1895">7944 3988 139 0,'5'0'95'0,"-1"0"-92"0,3 0 36 16,-3 0-17-16,-3 0-15 15,3 0-7-15,-4 1 0 16,0-2-7-16,0 1-24 16,0 0-77-16</inkml:trace>
          <inkml:trace contextRef="#ctx0" brushRef="#br0" timeOffset="143375.4761">8115 3705 157 0,'4'-9'8'0,"5"0"15"0,3 1 6 16,8 8-16-16,3 8 2 16,3-3 3-16,5 8 4 15,-3 2-5-15,-4 6-6 16,-4-3-3-16,-4 4 1 15,-12 0 1-15,-6 1 2 16,-8 4 0-16,-6-1-1 16,-8-2-2-16,0-2-2 0,0-4-2 15,1-7-2-15,8-2-2 16,4-1-1-16,6-8-2 16,6 4-21-16,3-8-27 15,7-4-48-15</inkml:trace>
          <inkml:trace contextRef="#ctx0" brushRef="#br0" timeOffset="143644.657">8540 3711 236 0,'-10'-15'23'15,"-5"-2"1"-15,-1 8 18 16,-4 5-29-16,-2 4 2 15,0 8-7-15,0 5 1 0,2 4-3 16,5 3 7-16,6 6-3 16,2 9 10-16,11 0 0 15,8-2-1-15,7 4-6 16,5-2-4-16,10-11-6 16,-2-2-1-16,5-5-2 15,-3-8-2-15,0-9-37 16,-6-4-56-16,-3-1-149 15</inkml:trace>
        </inkml:traceGroup>
      </inkml:traceGroup>
    </inkml:traceGroup>
    <inkml:traceGroup>
      <inkml:annotationXML>
        <emma:emma xmlns:emma="http://www.w3.org/2003/04/emma" version="1.0">
          <emma:interpretation id="{2209B45E-89C4-4E70-A382-1C72F19900FA}" emma:medium="tactile" emma:mode="ink">
            <msink:context xmlns:msink="http://schemas.microsoft.com/ink/2010/main" type="paragraph" rotatedBoundingBox="21260,14508 30269,14346 30295,15777 21286,15938" alignmentLevel="6"/>
          </emma:interpretation>
        </emma:emma>
      </inkml:annotationXML>
      <inkml:traceGroup>
        <inkml:annotationXML>
          <emma:emma xmlns:emma="http://www.w3.org/2003/04/emma" version="1.0">
            <emma:interpretation id="{0E3918B6-FD28-4E7C-BD95-8030821B833F}" emma:medium="tactile" emma:mode="ink">
              <msink:context xmlns:msink="http://schemas.microsoft.com/ink/2010/main" type="inkBullet" rotatedBoundingBox="21284,15806 21350,15804 21351,15857 21285,15859"/>
            </emma:interpretation>
            <emma:one-of disjunction-type="recognition" id="oneOf11">
              <emma:interpretation id="interp55" emma:lang="pt-BR" emma:confidence="0">
                <emma:literal>•</emma:literal>
              </emma:interpretation>
            </emma:one-of>
          </emma:emma>
        </inkml:annotationXML>
        <inkml:trace contextRef="#ctx0" brushRef="#br0" timeOffset="148600.1839">8736 5334 165 0,'0'0'41'16,"4"-4"-10"-16,4 1 14 15,0-6-16-15,4 0-16 16,0 0 0-16,-4 2 3 15,-1 0-2-15,-3 5-1 16,-1-2-4-16,-6 4-8 16,2 4-1-16,-2-2 0 15,2 5-8-15,-1-2-17 0,2 1-35 16,3-1-75-16</inkml:trace>
      </inkml:traceGroup>
      <inkml:traceGroup>
        <inkml:annotationXML>
          <emma:emma xmlns:emma="http://www.w3.org/2003/04/emma" version="1.0">
            <emma:interpretation id="{FD1CFEF4-495A-42EF-BCB5-74504154FB3B}" emma:medium="tactile" emma:mode="ink">
              <msink:context xmlns:msink="http://schemas.microsoft.com/ink/2010/main" type="line" rotatedBoundingBox="21753,14499 30269,14346 30295,15777 21779,15930"/>
            </emma:interpretation>
          </emma:emma>
        </inkml:annotationXML>
        <inkml:traceGroup>
          <inkml:annotationXML>
            <emma:emma xmlns:emma="http://www.w3.org/2003/04/emma" version="1.0">
              <emma:interpretation id="{2D95EEE6-F38B-45C5-B4C1-688C6720922C}" emma:medium="tactile" emma:mode="ink">
                <msink:context xmlns:msink="http://schemas.microsoft.com/ink/2010/main" type="inkWord" rotatedBoundingBox="21759,14854 27858,14745 27878,15820 21779,15930"/>
              </emma:interpretation>
              <emma:one-of disjunction-type="recognition" id="oneOf12">
                <emma:interpretation id="interp56" emma:lang="pt-BR" emma:confidence="0">
                  <emma:literal>11/7,9/2-1</emma:literal>
                </emma:interpretation>
                <emma:interpretation id="interp57" emma:lang="pt-BR" emma:confidence="0">
                  <emma:literal>11/7,972-1</emma:literal>
                </emma:interpretation>
                <emma:interpretation id="interp58" emma:lang="pt-BR" emma:confidence="0">
                  <emma:literal>(x7,5dx---e</emma:literal>
                </emma:interpretation>
                <emma:interpretation id="interp59" emma:lang="pt-BR" emma:confidence="0">
                  <emma:literal>(x7,5dx--.e</emma:literal>
                </emma:interpretation>
                <emma:interpretation id="interp60" emma:lang="pt-BR" emma:confidence="0">
                  <emma:literal>11/7,92-1</emma:literal>
                </emma:interpretation>
              </emma:one-of>
            </emma:emma>
          </inkml:annotationXML>
          <inkml:trace contextRef="#ctx0" brushRef="#br0" timeOffset="151684.4285">9902 4795 215 0,'0'0'28'0,"0"-7"-28"16,3-2 23-16,1 0 20 16,4 0-15-16,0-8-9 15,0 2 2-15,-3-8 2 16,5 2-9-16,-2-5-1 16,-3 0 6-16,-2-2-8 15,1-3-1-15,-4 5-3 16,0 6 1-16,-3 2-2 15,2 8-3-15,-2 8-3 16,-1 2-2-16,3 15 2 16,-2 13 0-16,-1 10 1 15,4 16 0-15,0 10-1 0,3 5 0 16,-3-5 0-16,4-5 1 16,-4-7-1-16,0-11 2 15,-4-7-1-15,1-8 2 16,-4-9-3-16,3-6 0 15,3-4-2-15,2-1-13 16,-1-6-35-16,10-4-57 16,-5-2-37-16</inkml:trace>
          <inkml:trace contextRef="#ctx0" brushRef="#br0" timeOffset="152053.6873">10475 4500 254 0,'-6'4'8'0,"-4"7"1"16,-4 6 30-16,-4 14 13 15,-8 15-22-15,-5 9 1 16,-5 16 3-16,-9 11-12 16,0 11-6-16,-6 1-8 15,2-6 0-15,7-5-3 0,9-17 1 16,3-12-2-16,14-15-1 16,7-13 0-16,5-9-2 15,0-8-1-15,4-4-1 16,1-5-8-16,3 0-20 15,3-5-11-15,1-9-16 16,1 2-16-16,7-9-47 16</inkml:trace>
          <inkml:trace contextRef="#ctx0" brushRef="#br0" timeOffset="152936.3291">10498 4770 253 0,'4'-4'31'16,"4"-1"-8"-16,-3-3 27 0,3 8-15 15,3-4-14 1,5 3-2-16,4-3 2 0,3 0-14 15,11-1 3-15,0 5-7 16,-2 0 1-16,-5 0-2 16,-6 5 1-16,-5 8 0 15,-4 7 3-15,-3 7 1 16,-4 12-1-16,-5 6 2 16,-4 7-5-16,-3-1 3 15,-1 0-1-15,0-10 2 16,0-2-2-16,1-8-2 15,6-7-1-15,-3-3-1 16,4-8-1-16,-3 0 0 16,3-8 0-16,0 2-9 0,0-1-14 15,0-3-23-15,0 1-28 16,-1-2-16-16,-2 1-145 16</inkml:trace>
          <inkml:trace contextRef="#ctx0" brushRef="#br0" timeOffset="152943.3298">10570 5105 324 0,'4'-9'60'16,"2"1"-54"-16,6-1 39 16,7 0-2-16,5 3-22 15,12-3-10-15,2 4-6 16,2-3-5-16,2 4-5 15,-6 4-12-15,-1 0-29 0,-9 0-27 16,-3 0-56-16</inkml:trace>
          <inkml:trace contextRef="#ctx0" brushRef="#br0" timeOffset="153395.6559">11074 5170 152 0,'4'11'56'0,"4"2"-21"16,-2 4 15-16,0 4-9 16,-2-3-18-16,0 3-20 15,0-3 0-15,-4-3-3 16,2-1-2-16,0-5-14 16,2-2-50-16,-4-2-147 0</inkml:trace>
          <inkml:trace contextRef="#ctx0" brushRef="#br0" timeOffset="153957.0524">11465 4702 245 0,'12'-5'63'16,"-3"2"-50"-16,-2-6 35 15,-4 5-9-15,-7 4-24 16,-2-4-5-16,-2 4-2 16,-7-1-7-16,-7 2 1 15,-8 3 2-15,-9 1 0 16,1 3 5-16,2 4-4 15,1 2-4-15,9-5-1 16,8 2-3-16,8 2-1 16,6 0-3-16,10 3 3 0,10 1-2 15,11-3-12 1,6 7 10-16,6-3 2 0,-1 1 4 16,-2 3 0-16,-7 0 2 15,-11 4 1-15,-6 2 2 16,-8-2 1-16,-10 3 8 15,-10-3-3-15,-6-8-1 16,-2-2-2-16,0-4-6 16,5-3 0-16,9-5-25 15,6-4-42-15,4-7-132 16</inkml:trace>
          <inkml:trace contextRef="#ctx0" brushRef="#br0" timeOffset="154399.3654">11396 4362 100 0,'4'-33'190'16,"7"7"-188"-16,7 13 31 15,2 13-1-15,9 17-6 16,6 14-7-16,6 17 4 15,-1 9 1-15,0 15-6 16,-3 9-1-16,-9 8-6 16,-11 1 0-16,-10-2-5 15,-7-1 2-15,-8-12-3 0,-8-8-2 16,0-12 0 0,-2-8-2-16,2-9-1 0,1-12 1 15,10-4-2-15,2-9-8 16,3-8-26-16,8-3-55 15,3-2-66-15</inkml:trace>
          <inkml:trace contextRef="#ctx0" brushRef="#br0" timeOffset="149037.4993">9368 4438 240 0,'3'-11'10'15,"-3"1"14"-15,-4 6-3 16,-4 3-5-16,-3 10-7 15,-5 8 6-15,-4 5 0 16,-2 9 7-16,-1 14-2 16,3 2 0-16,7 12-3 15,0 10-2-15,11 11-4 0,6 6-4 16,11 2 0-16,5-2 1 16,5-10 2-1,4-9-5-15,1-14-3 0,-1-11-2 16,-4-10-3-16,0-14-22 15,-5-5-41-15,-2-9-52 16</inkml:trace>
          <inkml:trace contextRef="#ctx0" brushRef="#br0" timeOffset="154947.7564">12195 4349 210 0,'6'-8'80'16,"4"8"-75"-16,4 9 29 16,-2 17 2-16,8 10-13 15,3 12-1-15,2 2 2 0,2 10-4 16,1 3-4-16,-3-2-4 16,-1-2-7-16,-8-12-2 15,-2-4-3-15,-6-15 3 16,-4-10-3-16,-2-5 0 15,-2-5-3-15,0-8-9 16,-2 0-25-16,-6-8-9 16,-5-1 9-16,-4-7 2 15,-10 1 20-15,-7-4 8 16,-2 2 7-16,0 8 2 16,1 4 8-16,3 6 4 15,6 11 0-15,7 2 5 0,3 5 8 16,7 9 9-16,4 5-4 15,10-2-9-15,7 1-8 16,9-3-3-16,10-7-7 16,11-4-5-16,6-9-2 15,9-5-29-15,2-13-76 16,-5 0-68-16</inkml:trace>
          <inkml:trace contextRef="#ctx0" brushRef="#br0" timeOffset="155329.0269">12660 4791 181 0,'18'-5'48'0,"6"1"-12"0,0 4 29 16,2 6-21-16,1 6-10 16,1 5-4-16,-5 5-15 15,-6 1-2-15,-2-1-6 16,-7 0 0-16,-8-1-1 15,-8 2 1-15,-4-4-3 16,-8-2-3-16,0 1-1 16,-3-9-1-16,5-2-6 15,5-2-21-15,5-1-23 16,5 0-22-16,6-8-60 16</inkml:trace>
          <inkml:trace contextRef="#ctx0" brushRef="#br0" timeOffset="155410.0871">13013 4834 99 0,'24'-34'143'0,"-5"9"-98"0,-10 11 25 15,-9 1-17-15,-4 5-34 16,-5 8-12-16,-11 4-5 16,-5 5 4-16,-3 8 1 15,-4 8 3-15,4 5 1 16,5-1 1-16,5 6 1 15,8-2-1-15,6-1 0 16,8 0 2-16,4-5-3 16,8-2-6-16,8-4 2 0,3-3-5 15,3-7 0-15,2-3-2 16,0-2-6-16,-1-6-25 16,-1-6-23-16,-2-2-28 15,-1-3-41-15</inkml:trace>
          <inkml:trace contextRef="#ctx0" brushRef="#br0" timeOffset="156560.9047">13520 4843 171 0,'-4'9'60'16,"9"2"10"-16,6 3-6 15,-3-5-15-15,34 7-15 16,-33-16-16-16,3 0-13 15,3 0-5-15,0 0-24 16,10-4-40-16,1 3-86 16</inkml:trace>
          <inkml:trace contextRef="#ctx0" brushRef="#br0" timeOffset="156271.6997">13505 4740 250 0,'0'-2'60'16,"0"-1"-42"-16,0 3 42 15,0 0 0-15,3 0-30 16,-3 3-6-16,1-3 2 16,3 2-1-16,4-2-9 15,7 4-4-15,2-4-9 16,8-4-3-16,3 4-2 16,3-2-16-16,0-1-25 0,-3-3-14 15,-5 2-18 1,-7 2-17-16,-11-1-75 0</inkml:trace>
          <inkml:trace contextRef="#ctx0" brushRef="#br0" timeOffset="160294.56">14225 4843 142 0,'8'2'41'16,"4"-2"-23"-16,8-2 31 0,4 4-10 16,4-2-8-1,2-2-5-15,2 2-3 0,-5-4-4 16,0 4-3-16,-10-5-7 16,0 5-2-16,-5-4-5 15,-7 4-2-15,2-4-2 16,-3 4-4-16,4 0-8 15,3 4-14-15,2-4-22 16,7 0-50-16</inkml:trace>
          <inkml:trace contextRef="#ctx0" brushRef="#br0" timeOffset="160818.9361">15009 4652 248 0,'14'-10'2'0,"4"-5"5"16,1 2 12-16,1-1-5 15,-3-3-12-15,4 0 3 0,-5-1-4 16,0 2-1-16,-4-1 1 16,-1 2 0-16,-10 4 0 15,-2-6-1-15,-3 8 0 16,-7-2-4-16,-5 2 0 15,-4 5 2-15,-2 4 2 16,-5 4 1-16,2 5-1 16,0 8 2-16,-1 3 3 15,1 4 6-15,9 4 5 16,4 6 4-16,3 9 2 16,5 3 7-16,8 6-3 0,5 2 0 15,7-3-8 1,7-5-2-16,5-7-3 0,9-4-7 15,0-11-3-15,8-7-3 16,3-13-20-16,3-4-49 16,-4-13-42-16,0 0-122 15</inkml:trace>
        </inkml:traceGroup>
        <inkml:traceGroup>
          <inkml:annotationXML>
            <emma:emma xmlns:emma="http://www.w3.org/2003/04/emma" version="1.0">
              <emma:interpretation id="{3804ACFB-A090-4948-B3A7-D565A251FEF3}" emma:medium="tactile" emma:mode="ink">
                <msink:context xmlns:msink="http://schemas.microsoft.com/ink/2010/main" type="inkWord" rotatedBoundingBox="29540,14359 30269,14346 30295,15762 29565,15776"/>
              </emma:interpretation>
              <emma:one-of disjunction-type="recognition" id="oneOf13">
                <emma:interpretation id="interp61" emma:lang="pt-BR" emma:confidence="0">
                  <emma:literal>lo</emma:literal>
                </emma:interpretation>
                <emma:interpretation id="interp62" emma:lang="pt-BR" emma:confidence="0">
                  <emma:literal>/o</emma:literal>
                </emma:interpretation>
                <emma:interpretation id="interp63" emma:lang="pt-BR" emma:confidence="0">
                  <emma:literal>lá</emma:literal>
                </emma:interpretation>
                <emma:interpretation id="interp64" emma:lang="pt-BR" emma:confidence="0">
                  <emma:literal>lã</emma:literal>
                </emma:interpretation>
                <emma:interpretation id="interp65" emma:lang="pt-BR" emma:confidence="0">
                  <emma:literal>ló</emma:literal>
                </emma:interpretation>
              </emma:one-of>
            </emma:emma>
          </inkml:annotationXML>
          <inkml:trace contextRef="#ctx0" brushRef="#br0" timeOffset="164185.9691">17015 3866 244 0,'-15'-13'58'16,"10"0"-54"-16,1 8 1 0,5 8 20 15,7 11 2-15,7 8-6 16,0 8 0-16,5 11 0 16,-2 11 4-16,-1 5-7 15,-5 4-5-15,-1 7-7 16,-3 10-2-16,2 6-3 15,-5 5 1-15,3 5-1 16,-1 2-1-16,-3 3 1 16,0-1 0-16,-3-8-1 15,2-6 1-15,-3-15 7 16,0-11 7-16,0-14 4 16,0-16-6-16,-3-11-2 15,3-5 3-15,-1-6-1 0,1-6-5 16,0 0-8-16,1 0 0 15,3 0-5-15,-1 0-19 16,-2 0-31-16,2 0-55 16,-2 0-113-16</inkml:trace>
          <inkml:trace contextRef="#ctx0" brushRef="#br0" timeOffset="166144.3638">17522 5170 104 0,'-4'9'135'16,"4"-7"-126"-16,0 2 23 15,3 5 13-15,-2 0-13 16,3 0-8-16,0 4-2 16,0-9 3-16,3 3 0 15,1-2-4-15,2-5-1 16,6 0-4-16,6-5-8 16,4-2-6-16,2-6-2 15,3-5 0-15,-5 1 0 16,-7-3 0-16,-7 2 0 0,-7-2 0 15,-6-1 1-15,-7-2-1 16,-4 4-1-16,-7-3-2 16,-7 8 2-16,-2 1-2 15,-4 6 1-15,-3 7 1 16,1 7-1-16,2 7 1 16,1 3-7-16,3 9-7 15,4-2-17-15,6 2-18 16,7-1-17-16,10-2-63 15</inkml:trace>
        </inkml:traceGroup>
      </inkml:traceGroup>
    </inkml:traceGroup>
    <inkml:traceGroup>
      <inkml:annotationXML>
        <emma:emma xmlns:emma="http://www.w3.org/2003/04/emma" version="1.0">
          <emma:interpretation id="{A9846FD8-C2D2-412F-B7ED-4B95ED6047EB}" emma:medium="tactile" emma:mode="ink">
            <msink:context xmlns:msink="http://schemas.microsoft.com/ink/2010/main" type="paragraph" rotatedBoundingBox="16495,16744 25805,16822 25792,18267 16483,1818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CEAC1F4-589A-4BBD-9E9C-A289B5D8B202}" emma:medium="tactile" emma:mode="ink">
              <msink:context xmlns:msink="http://schemas.microsoft.com/ink/2010/main" type="line" rotatedBoundingBox="16495,16744 25805,16822 25792,18267 16483,18188"/>
            </emma:interpretation>
          </emma:emma>
        </inkml:annotationXML>
        <inkml:traceGroup>
          <inkml:annotationXML>
            <emma:emma xmlns:emma="http://www.w3.org/2003/04/emma" version="1.0">
              <emma:interpretation id="{312B8411-46AC-4EB7-9E33-3F93B6AE5A93}" emma:medium="tactile" emma:mode="ink">
                <msink:context xmlns:msink="http://schemas.microsoft.com/ink/2010/main" type="inkWord" rotatedBoundingBox="16487,17633 16720,17635 16718,17854 16485,17852"/>
              </emma:interpretation>
              <emma:one-of disjunction-type="recognition" id="oneOf14">
                <emma:interpretation id="interp66" emma:lang="pt-BR" emma:confidence="0">
                  <emma:literal>=</emma:literal>
                </emma:interpretation>
                <emma:interpretation id="interp67" emma:lang="pt-BR" emma:confidence="0">
                  <emma:literal>I</emma:literal>
                </emma:interpretation>
                <emma:interpretation id="interp68" emma:lang="pt-BR" emma:confidence="0">
                  <emma:literal>:</emma:literal>
                </emma:interpretation>
                <emma:interpretation id="interp69" emma:lang="pt-BR" emma:confidence="0">
                  <emma:literal>E</emma:literal>
                </emma:interpretation>
                <emma:interpretation id="interp70" emma:lang="pt-BR" emma:confidence="0">
                  <emma:literal>A</emma:literal>
                </emma:interpretation>
              </emma:one-of>
            </emma:emma>
          </inkml:annotationXML>
          <inkml:trace contextRef="#ctx0" brushRef="#br0" timeOffset="168757.2251">3949 7122 241 0,'0'-4'27'16,"5"-1"-20"-16,-1 1 36 15,4 4-16-15,0 4-5 16,4-4-6-16,2 0 4 16,3 3 0-16,-1-1-1 15,0 2 0-15,0 1-7 16,2-5-4-16,-6 0-7 16,4 3-1-16,2-3-14 15,3 0-43-15,0-3-49 16</inkml:trace>
          <inkml:trace contextRef="#ctx0" brushRef="#br0" timeOffset="168995.9287">3937 7328 296 0,'0'-3'20'0,"8"1"-8"15,5-5 25-15,-1 5-13 16,14-2-13-16,7-2-11 16,0 3 0-16,4-1-20 15,2 0-18-15,-11 4-57 16</inkml:trace>
        </inkml:traceGroup>
        <inkml:traceGroup>
          <inkml:annotationXML>
            <emma:emma xmlns:emma="http://www.w3.org/2003/04/emma" version="1.0">
              <emma:interpretation id="{45A32C19-8BEB-4F9C-90DE-46275BFA0D32}" emma:medium="tactile" emma:mode="ink">
                <msink:context xmlns:msink="http://schemas.microsoft.com/ink/2010/main" type="inkWord" rotatedBoundingBox="17426,17504 17592,17505 17587,18034 17422,18032"/>
              </emma:interpretation>
              <emma:one-of disjunction-type="recognition" id="oneOf15">
                <emma:interpretation id="interp71" emma:lang="pt-BR" emma:confidence="0">
                  <emma:literal>1</emma:literal>
                </emma:interpretation>
                <emma:interpretation id="interp72" emma:lang="pt-BR" emma:confidence="0">
                  <emma:literal>f</emma:literal>
                </emma:interpretation>
                <emma:interpretation id="interp73" emma:lang="pt-BR" emma:confidence="0">
                  <emma:literal>i</emma:literal>
                </emma:interpretation>
                <emma:interpretation id="interp74" emma:lang="pt-BR" emma:confidence="0">
                  <emma:literal>4</emma:literal>
                </emma:interpretation>
                <emma:interpretation id="interp75" emma:lang="pt-BR" emma:confidence="0">
                  <emma:literal>I</emma:literal>
                </emma:interpretation>
              </emma:one-of>
            </emma:emma>
          </inkml:annotationXML>
          <inkml:trace contextRef="#ctx0" brushRef="#br0" timeOffset="170209.7924">4875 7272 260 0,'12'-22'40'15,"-2"-4"-20"-15,3-3 33 16,-5 4-7-16,1 0-20 16,2 2-8-16,-6-1-2 15,-1 2 1-15,-1 0-5 0,-3 6-2 16,-3-1-6-16,2 4-4 16,-2 4 0-16,-1 0-1 15,3 3-2-15,-3 2-4 16,4 4-3-16,-3 0-1 15,3 4 3-15,3 2 6 16,-3-1 2-16,0 12 1 16,4 9-1-16,0 3 3 15,4 8 0-15,1 12 3 16,0 7-3-16,3-2 4 16,-2-1-3-16,0-2-1 15,-2-7-2-15,-2-12-1 0,3-8 3 16,-9-3-3-1,4-12 2-15,-4-4-1 0,4 2-2 16,-4-7 2-16,0 0-2 16,0 0-6-16,4 0-18 15,-4-3-52-15,4-3-47 16</inkml:trace>
        </inkml:traceGroup>
        <inkml:traceGroup>
          <inkml:annotationXML>
            <emma:emma xmlns:emma="http://www.w3.org/2003/04/emma" version="1.0">
              <emma:interpretation id="{69266F8E-EE27-4C8D-821F-1BAE0AB0EE94}" emma:medium="tactile" emma:mode="ink">
                <msink:context xmlns:msink="http://schemas.microsoft.com/ink/2010/main" type="inkWord" rotatedBoundingBox="18037,17687 18420,17691 18419,17761 18037,17758"/>
              </emma:interpretation>
              <emma:one-of disjunction-type="recognition" id="oneOf16">
                <emma:interpretation id="interp76" emma:lang="pt-BR" emma:confidence="0">
                  <emma:literal>-</emma:literal>
                </emma:interpretation>
                <emma:interpretation id="interp77" emma:lang="pt-BR" emma:confidence="0">
                  <emma:literal>_</emma:literal>
                </emma:interpretation>
                <emma:interpretation id="interp78" emma:lang="pt-BR" emma:confidence="0">
                  <emma:literal>v</emma:literal>
                </emma:interpretation>
                <emma:interpretation id="interp79" emma:lang="pt-BR" emma:confidence="0">
                  <emma:literal>~</emma:literal>
                </emma:interpretation>
                <emma:interpretation id="interp80" emma:lang="pt-BR" emma:confidence="0">
                  <emma:literal>u</emma:literal>
                </emma:interpretation>
              </emma:one-of>
            </emma:emma>
          </inkml:annotationXML>
          <inkml:trace contextRef="#ctx0" brushRef="#br0" timeOffset="170786.2086">5488 7233 201 0,'4'-9'33'15,"3"3"4"-15,-3 3 19 16,0 1-20-16,-4 4-15 15,0-2 0-15,4 0 2 16,0 3 4-16,3-1-1 0,7-2-1 16,7 4-10-16,4-4-1 15,13-4-6-15,1 2-3 16,9-7-1-16,1 0-4 16,-2-5 0-16,-15 5-3 15,-10 2-4-15,-10 5-5 16,-10 0-8-16,-4 4-37 15,-6 0-36-15,-5 5-38 16</inkml:trace>
        </inkml:traceGroup>
        <inkml:traceGroup>
          <inkml:annotationXML>
            <emma:emma xmlns:emma="http://www.w3.org/2003/04/emma" version="1.0">
              <emma:interpretation id="{C6557E90-8CFF-4F79-A540-1F0015C898A7}" emma:medium="tactile" emma:mode="ink">
                <msink:context xmlns:msink="http://schemas.microsoft.com/ink/2010/main" type="inkWord" rotatedBoundingBox="18985,16765 25805,16822 25792,18267 18973,18210"/>
              </emma:interpretation>
              <emma:one-of disjunction-type="recognition" id="oneOf17">
                <emma:interpretation id="interp81" emma:lang="pt-BR" emma:confidence="0">
                  <emma:literal>912/78=0,798/1</emma:literal>
                </emma:interpretation>
                <emma:interpretation id="interp82" emma:lang="pt-BR" emma:confidence="0">
                  <emma:literal>412/78=0,798/1</emma:literal>
                </emma:interpretation>
                <emma:interpretation id="interp83" emma:lang="pt-BR" emma:confidence="0">
                  <emma:literal>912/78=0,7981/</emma:literal>
                </emma:interpretation>
                <emma:interpretation id="interp84" emma:lang="pt-BR" emma:confidence="0">
                  <emma:literal>912/78=0,798/7</emma:literal>
                </emma:interpretation>
                <emma:interpretation id="interp85" emma:lang="pt-BR" emma:confidence="0">
                  <emma:literal>412/78=0,7981/</emma:literal>
                </emma:interpretation>
              </emma:one-of>
            </emma:emma>
          </inkml:annotationXML>
          <inkml:trace contextRef="#ctx0" brushRef="#br0" timeOffset="171372.6181">6467 7152 226 0,'8'-10'30'0,"4"-2"-5"0,0 0 24 16,5 1-24-16,-3 2-8 15,2-4-9-15,-2 4 1 16,1-4-3-16,-6 0 4 15,-1 4-1-15,-5-2-2 16,-2 2-7-16,-6 0-7 16,-3 1-5-16,-4 3-6 15,-3-1 8-15,-1 6 6 16,-2 2 3-16,-1 2 1 16,3 1 0-16,-1 7 1 0,5 1 3 15,0 5 6 1,1 7 7-16,5 7 6 0,6 3 6 15,2 6-3 1,8 3-7-16,3 0 3 0,3-2-8 16,1-9 0-16,5-3-3 15,-1-12-5-15,5-7 1 16,5-9-7-16,7-4-15 16,-2-10-42-16,4-11-49 15,-4 8-50-15</inkml:trace>
          <inkml:trace contextRef="#ctx0" brushRef="#br0" timeOffset="171785.8412">6607 6732 330 0,'-7'0'15'0,"3"0"10"15,4-5 22-15,4 5-15 16,3 0-4-16,2 0-5 16,4 0-7-16,3 0-10 15,4-3-2-15,3-1-4 16,-3-1-12-16,0 1-20 15,-2-1-31-15,-6 1-49 16</inkml:trace>
          <inkml:trace contextRef="#ctx0" brushRef="#br0" timeOffset="172182.1347">6994 6594 259 0,'4'-19'21'16,"0"-3"12"-16,-2-2 18 16,2-3-24-16,0 6-15 0,-4-5-8 15,-3 0-2 1,2 3 0-16,-3 5 8 0,-2-1-6 15,2 13-4-15,2 0 0 16,-2 3-3-16,0 6-3 16,0 3 5-16,4 0 0 15,0 9 1-15,0 7 2 16,0 6-1-16,8 6 6 16,-2 0-1-16,4 8 3 15,-1-2-8-15,3 3 1 16,-1-11-2-16,0 2-1 15,-7-9-6-15,1-7-16 16,-1-4-29-16,-4-8-37 16,3 1-110-16</inkml:trace>
          <inkml:trace contextRef="#ctx0" brushRef="#br0" timeOffset="172706.5044">7146 6366 276 0,'7'-9'19'0,"4"2"-8"16,1-6 19-16,-3 8-16 15,-1 1-11-15,0 4-2 0,-4 0 4 16,0 0-1-16,5 0 4 15,-1 0 3-15,-3 4 2 16,7-4-4-16,3 1-2 16,4-1-2-16,1 4-1 15,1 0 2-15,4 1-2 16,-5 6 2-16,-4 0 0 16,-4 5-1-16,-5 10 0 15,-3-4 0-15,-8 7-1 16,-10 0-1-16,1 1 0 15,-7-5-3-15,-1 1 2 16,1-3-2-16,3-4 2 16,5-2-2-16,-2-3 1 0,6-4-1 15,7-1 1-15,-2 0-1 16,3-1 1-16,4-7 1 16,0 7-1-16,4-8 5 15,6 4 4-15,-1-4-2 16,9 0-3-16,5-4-1 15,5-5-4-15,4 1 0 16,-4 4-3-16,-2-5-8 16,-6 0-9-16,-7 7-32 15,-11-2-13-15,-4 1-72 16</inkml:trace>
          <inkml:trace contextRef="#ctx0" brushRef="#br0" timeOffset="173087.7676">7820 6256 223 0,'0'-4'82'0,"-1"4"-75"16,-3 5 7-16,0 12 30 15,-9 9-14-15,-1 6 2 0,-2 11-2 16,-5 7-13-16,0 2-6 16,-3 2 0-16,-5 3-7 15,5-6-1-15,0-1-2 16,4-7 1-16,5-6-2 15,6-2 2-15,-4-5-2 16,9-8-1-16,0-3-3 16,2-6-11-16,6 1-24 15,-2-11-34-15,7 3-25 16,-1-11-58-16</inkml:trace>
          <inkml:trace contextRef="#ctx0" brushRef="#br0" timeOffset="173448.0462">7873 6531 254 0,'0'-11'50'16,"8"-1"-40"-16,0 3 30 15,2 0-6-15,4 1-19 16,5 3 0-16,-2 1 2 15,3-1 1-15,5 5-5 16,-4-4-1-16,-1 8-3 16,2-2-7-16,-9 5 4 0,-2 2-4 15,-3 4 2-15,-4 4-1 16,0 5 1-16,-3 2-2 16,1 5-1-16,-4-2 4 15,2 5-4-15,-1-2 0 16,-2-4 0-16,2 0-2 15,-3-4 1-15,1-8 0 16,2 0-12-16,-3 0-20 16,-3-5-14-16,2-1-15 15,-3-3-39-15</inkml:trace>
          <inkml:trace contextRef="#ctx0" brushRef="#br0" timeOffset="173691.578">7921 6732 81 0,'-7'-8'303'16,"7"2"-288"-16,3 3 26 16,2-1 8-16,9 4-22 15,2 0-11-15,5-5-2 16,6 1-9-16,3 0-5 16,2-1-6-16,3-2-26 15,-8 1-40-15,0 3-30 16,-8-2-121-16</inkml:trace>
          <inkml:trace contextRef="#ctx0" brushRef="#br0" timeOffset="174213.9475">8223 6742 262 0,'9'12'22'0,"-4"-7"35"0,-1 5-10 15,3 8-22-15,1-5-15 16,-4 3-7-16,1 2-3 16,-1-5-10-16,-4 0-38 15,0-4-70-15</inkml:trace>
          <inkml:trace contextRef="#ctx0" brushRef="#br0" timeOffset="174230.9584">8600 6456 388 0,'-13'-9'10'16,"-4"-4"16"-16,-3 4-1 15,6 9-16-15,-3 0-8 16,1 7-1-16,-4-1-4 15,7 8-1-15,2 2 1 16,3-2-7-16,8 6 3 16,6 3 3-16,12 1 5 0,6-2 0 15,7 1 1 1,3 1-1-16,1-1 3 0,-7-1 1 16,-10-5 4-16,-2 1 3 15,-10-1 5-15,-6 0 5 16,-10-4-6-1,-2 5-5-15,-6-7-9 0,-2 2-1 16,1-4-5-16,9-5-30 16,0 1-52-16,6 3-74 15</inkml:trace>
          <inkml:trace contextRef="#ctx0" brushRef="#br0" timeOffset="181137">9342 7191 277 0,'17'-12'11'16,"-4"1"19"-16,6 4 23 16,3 0-27-16,-6 6-6 15,4 1 8-15,-4 0-8 16,0 1-7-16,0-1-7 16,-1 0-6-16,-6 3-4 15,-2-3-28-15,-1-3-48 16,-2 6-107-16</inkml:trace>
          <inkml:trace contextRef="#ctx0" brushRef="#br0" timeOffset="181324.1332">9407 7361 323 0,'-3'3'88'0,"2"-6"-87"16,1-1 46-16,1 2 4 15,8-1-23-15,-1-2-21 16,8-4-7-16,8 0-2 16,8-4-17-16,9 7-46 15,-3-3-74-15</inkml:trace>
          <inkml:trace contextRef="#ctx0" brushRef="#br0" timeOffset="181784.4637">10131 7241 239 0,'4'5'10'16,"4"-1"23"-16,4 5 3 0,4 0-7 15,2 2-13 1,4 3 7-16,0-10 1 0,6 0-9 16,3-8-1-1,1-5-11-15,2-7 7 0,2-6-9 16,-1-4-1-16,-5-7-1 16,-3-4 0-16,-10 5-1 15,-6 1 2-15,-30-61 0 16,7 73 0-16,-2 0 2 15,-4 1-2-15,-4 2 0 16,-18-14 0-16,-9 6 1 16,-3 2-1-16,-7 9-3 15,2 4 1-15,3 11 0 16,5 9 2-16,7 3-1 16,10 9 0-16,9 4 2 0,7 10 0 15,12 1-1 1,8 6 0-16,12-1-6 0,11 2-23 15,13-1-79-15</inkml:trace>
          <inkml:trace contextRef="#ctx0" brushRef="#br0" timeOffset="182026.6378">10681 7204 134 0,'12'16'109'0,"4"5"-82"15,-1 1 22-15,-2 8-8 16,3 0-14-16,-1-1-7 16,-4-2-8-16,0-2-9 15,1-4-3-15,-4-10-16 16,-4-2-46-16,0-5-84 15</inkml:trace>
          <inkml:trace contextRef="#ctx0" brushRef="#br0" timeOffset="182418.9139">10907 6838 349 0,'-8'-7'52'0,"5"-2"-46"16,6 0 13-16,5 1-1 15,5 3-10-15,10 1-3 16,4-1 8-16,4 5-8 0,4 0 1 15,-3 5 0 1,-2 3-3-16,-6 4 2 0,-8 6-2 16,-4 4 4-16,-5 4-5 15,-10 6 4-15,-2 6-5 16,-3 0 0-16,0 6 0 16,-5-2-2-16,7 0 0 15,2-3-1-15,4-1-7 16,2-9-7-16,0-3-21 15,2-13-19-15,0-4-22 16,-4-6-88-16</inkml:trace>
          <inkml:trace contextRef="#ctx0" brushRef="#br0" timeOffset="182591.0346">10967 7148 347 0,'-1'-12'48'15,"6"-2"-24"-15,11 1 33 16,13 8-32-16,7-5-18 16,8 1-3-16,5 0-4 15,-1 0-9-15,-2 5-45 16,-3-3-70-16</inkml:trace>
          <inkml:trace contextRef="#ctx0" brushRef="#br0" timeOffset="183206.4747">11804 6864 227 0,'-7'-22'41'0,"-7"2"-12"0,-4 2 18 16,-1-3-16-16,-4 7-18 15,3 1 4-15,-4 2-12 16,2 7-4-16,-2-1-1 16,-3 5 0-16,-1 6 0 15,0 6 0-15,-1 2 1 16,5 5 0-16,4 7 0 0,6-1 0 16,4 3 3-1,10-1-3-15,4 3 2 0,6-8-3 16,5 0-1-16,7-8-2 15,3-5-4-15,6-6-1 16,3-8-2-16,2-13-3 16,2 0 12-16,2-6 1 15,-5 1 5-15,-5-3 6 16,-6 7 0-16,-8-3 8 16,-9 6 9-16,-3 3-8 15,-4 4-13-15,-3 5-7 16,2 4-3-16,-2 4-4 15,2 5 7-15,2 4-3 16,2 7-5-16,1 4 0 0,4 7 4 16,0 8 4-16,3 0 0 15,-2 3-1-15,-1 4 0 16,-4 0-8-16,-6 2-9 16,-8-5 16-16,-10-6 2 15,-11-11 1-15,-5-5 5 16,-2-12 8-16,-2-1 12 15,6-8-9-15,7 1-5 16,11-1-9-16,8-1-3 16,7 1-10-16,5 0-33 15,5-8-15-15,10-1-64 16</inkml:trace>
          <inkml:trace contextRef="#ctx0" brushRef="#br0" timeOffset="183641.7896">12128 6860 252 0,'12'-5'22'16,"4"1"9"-16,7 8 13 16,1 5-15-16,8 6-8 15,1 3-5-15,-4 8-2 16,-2 0-8-16,-7 4-1 15,-10-5-4-15,-6 5-1 0,-10-8-3 16,-6-2-5 0,-8-5 3-16,-4-2-8 0,-3-8 0 15,1-1-12-15,2-1-5 16,6-10 5-16,1-4 6 16,8-7 15-16,6-6 4 15,10-3 3-15,5-7 16 16,8 0-3-16,6-9-11 15,2-2 5-15,3-6 9 16,-1-2 6-16,0 2 16 16,-8 10 8-16,-2 5-21 15,-12 12-13-15,-5 11-7 16,-11 3-8-16,-12 10-5 16,-15 6-6-16,-10 7-6 15,-11 1-18-15,-2 7-21 0,3-1-47 16,9 5-73-16</inkml:trace>
          <inkml:trace contextRef="#ctx0" brushRef="#br0" timeOffset="184046.07">13110 6742 306 0,'4'-6'65'0,"-2"3"-53"16,-2 2 14-16,-4 2 3 16,-2 7-19-16,-6 7 12 15,-6 11 4-15,-9 14 0 16,-11 13-4-16,-9 24-5 16,-11 12-8-16,-9 12-9 0,-7 16 0 15,-5-3-14-15,9-12-16 16,14-14 2-1,15-27-1-15,20-20-27 0,14-19-26 16,11-22-24-16</inkml:trace>
          <inkml:trace contextRef="#ctx0" brushRef="#br0" timeOffset="184280.2362">13219 6918 92 0,'24'-13'192'0,"-16"14"-182"16,-12 11 17 0,-16 15 4-16,-13 18-8 0,-13 15 8 15,-8 12-1-15,-8 11-2 16,-7 5-18-16,4-2-4 16,5 1-6-16,7-14 0 15,16-10-2-15,10-11-8 16,8-15-24-16,11-10-32 15,4-7-87-15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8:30.64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B505BEB-AA44-4ADE-85C8-1EC7FE71CF41}" emma:medium="tactile" emma:mode="ink">
          <msink:context xmlns:msink="http://schemas.microsoft.com/ink/2010/main" type="writingRegion" rotatedBoundingBox="12536,14699 17681,14692 17683,16295 12538,16301"/>
        </emma:interpretation>
      </emma:emma>
    </inkml:annotationXML>
    <inkml:traceGroup>
      <inkml:annotationXML>
        <emma:emma xmlns:emma="http://www.w3.org/2003/04/emma" version="1.0">
          <emma:interpretation id="{D086C0AD-494C-49C4-85F0-188045F94346}" emma:medium="tactile" emma:mode="ink">
            <msink:context xmlns:msink="http://schemas.microsoft.com/ink/2010/main" type="paragraph" rotatedBoundingBox="12536,14699 17681,14692 17683,16295 12538,16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FEC5A4-55D5-40E4-938E-27E3126ED0D7}" emma:medium="tactile" emma:mode="ink">
              <msink:context xmlns:msink="http://schemas.microsoft.com/ink/2010/main" type="line" rotatedBoundingBox="12536,14699 17681,14692 17683,16295 12538,16301"/>
            </emma:interpretation>
          </emma:emma>
        </inkml:annotationXML>
        <inkml:traceGroup>
          <inkml:annotationXML>
            <emma:emma xmlns:emma="http://www.w3.org/2003/04/emma" version="1.0">
              <emma:interpretation id="{60B2D599-B52C-446D-B42A-6891BF06CD93}" emma:medium="tactile" emma:mode="ink">
                <msink:context xmlns:msink="http://schemas.microsoft.com/ink/2010/main" type="inkWord" rotatedBoundingBox="12553,15234 14631,15322 14589,16334 12511,16246">
                  <msink:destinationLink direction="with" ref="{42F828D0-8093-40D5-BB3A-2EA02EB77325}"/>
                </msink:context>
              </emma:interpretation>
              <emma:one-of disjunction-type="recognition" id="oneOf0">
                <emma:interpretation id="interp0" emma:lang="pt-BR" emma:confidence="0">
                  <emma:literal>Precinte-lo</emma:literal>
                </emma:interpretation>
                <emma:interpretation id="interp1" emma:lang="pt-BR" emma:confidence="0">
                  <emma:literal>Precinge-lo</emma:literal>
                </emma:interpretation>
                <emma:interpretation id="interp2" emma:lang="pt-BR" emma:confidence="0">
                  <emma:literal>Plxí12)..lo</emma:literal>
                </emma:interpretation>
                <emma:interpretation id="interp3" emma:lang="pt-BR" emma:confidence="0">
                  <emma:literal>P(xí12)..lo</emma:literal>
                </emma:interpretation>
                <emma:interpretation id="interp4" emma:lang="pt-BR" emma:confidence="0">
                  <emma:literal>P(xí12).-lo</emma:literal>
                </emma:interpretation>
              </emma:one-of>
            </emma:emma>
          </inkml:annotationXML>
          <inkml:trace contextRef="#ctx0" brushRef="#br0">1 5229 266 0,'-12'-50'17'16,"12"2"-6"-16,0 1 17 15,16 9-10-15,8 8-9 16,11 0 3-16,11 9 6 15,9 10-3-15,11 11-3 16,-4 6-9-16,1 12 0 16,-9 11-2-16,-18 6 1 15,-13 2 1-15,-15 2 4 16,-16-5-2-16,-17 2 0 16,-9-8-3-16,-12-3 3 0,-3-3 2 15,11-5-7-15,4-4 0 16,18-6-19-16,8 1-19 15,8-3-34-15,16 0-78 16</inkml:trace>
          <inkml:trace contextRef="#ctx0" brushRef="#br0" timeOffset="-386.2676">93 5229 241 0,'9'16'3'15,"-1"2"22"-15,-4 3 26 16,4 3-5-16,1 4-14 15,6 1 0-15,4 1-5 16,-8-1-5-16,3 1-4 16,0-5-6-16,1 1-3 15,-7-6-7-15,0-2 1 16,-4-6-3-16,0-3-1 16,0-5-19-16,-4 0-36 15,0-4-27-15,-4 0-45 16</inkml:trace>
          <inkml:trace contextRef="#ctx0" brushRef="#br0" timeOffset="478.3378">907 4748 308 0,'7'0'43'0,"-3"13"-40"15,-7 12 2-15,-2 10 30 16,-7 15 3-16,0 10-3 16,-9 13-14-16,-3 0-3 15,3 6-9-15,-1 1-1 16,6-3-2-16,7-4-2 15,5-9-1-15,8 0-3 16,4-10 0-16,9-2-3 16,9-10-4-16,2-4-23 15,2-8-32-15,-1-10-29 16,1-7-90-16</inkml:trace>
          <inkml:trace contextRef="#ctx0" brushRef="#br0" timeOffset="486.3478">1101 5147 373 0,'19'-11'2'16,"6"6"30"-16,4 9 6 15,1 4-8-15,7 10-3 16,0 11-4-16,4 6-6 0,2 7-2 15,-7-1-8-15,0 3-3 16,-3-1-4-16,-8-6 0 16,-2-6-2-16,-5-6-9 15,-6-8-18-15,-2-8-26 16,-4-5-26-16,-5-8-49 16</inkml:trace>
          <inkml:trace contextRef="#ctx0" brushRef="#br0" timeOffset="846.5994">1432 5092 333 0,'2'-9'26'0,"2"3"-22"0,2 2 20 16,-2 4-2-16,0 6 1 15,-2 3 0-15,-4 8 2 16,-10 5-13-16,-4 7-2 15,-17 5-6-15,-4 5-2 16,-6-1-2-16,1-5-1 16,6 1-4-16,5-8-17 15,11-4-16-15,12-7-21 16,4-2-33-16,12-4-141 16</inkml:trace>
          <inkml:trace contextRef="#ctx0" brushRef="#br0" timeOffset="1171.8312">1900 5096 276 0,'0'6'16'15,"-4"6"-10"-15,-17 5 36 16,1 8-6-16,-1 4-17 15,-6 6-4-15,4-8-7 16,6 2 0-16,4-5-3 0,4-3 2 16,5-6-6-1,1 1 5-15,7-8 2 16,3 0 1-16,7 1 3 0,2 0 0 16,5 0-10-16,5 2-2 15,-2 2 3-15,6 1-2 16,-6 3 0-16,1-4-1 15,4 3 0-15,-3-3-13 16,-1-8-46-16,-4 3-21 16,2-8-105-16</inkml:trace>
        </inkml:traceGroup>
        <inkml:traceGroup>
          <inkml:annotationXML>
            <emma:emma xmlns:emma="http://www.w3.org/2003/04/emma" version="1.0">
              <emma:interpretation id="{66F56954-0B2D-4385-A3F4-703FA7714428}" emma:medium="tactile" emma:mode="ink">
                <msink:context xmlns:msink="http://schemas.microsoft.com/ink/2010/main" type="inkWord" rotatedBoundingBox="14924,15035 16681,15033 16683,16203 14926,16205"/>
              </emma:interpretation>
            </emma:emma>
          </inkml:annotationXML>
          <inkml:trace contextRef="#ctx0" brushRef="#br0" timeOffset="1506.0686">2377 5382 247 0,'11'-17'31'16,"-2"-5"-11"-16,2-8 36 16,-1 6-14-16,-2-2-8 15,-4 1 0-15,0-6-12 16,-2 3-16-16,-4-4-5 15,2-1 0-15,-4 2-1 16,4 12-1-16,0 6-1 16,0 8-4-16,0 5 5 0,0 9 1 15,0 6 4-15,4 3 0 16,0 12 3 0,2 4 2-16,1 4 6 0,5 1 0 15,6-1-10-15,-5-5-2 16,3 1-2-16,-1-8-2 15,-1-4-11-15,-2-7-14 16,-7-2-23-16,2-8-36 16,-2-1-48-16</inkml:trace>
          <inkml:trace contextRef="#ctx0" brushRef="#br0" timeOffset="1825.2979">2685 5059 319 0,'-5'-26'45'16,"1"6"-30"-16,5 5 15 16,6 3 1-16,6 8-22 15,5 0-5-15,3 0-1 16,5 4-2-16,2 4 1 16,0 5-1-16,1 2 1 15,-9 4 0-15,-6 9 3 16,-5-1 0-16,-16 5 1 15,-7 7-4-15,-8 3-2 16,-8 0 0-16,2 1 1 16,-1-1-2-16,13-10 0 15,11-2 0-15,6-4 1 0,11-6 11 16,9-2 8-16,3-1-3 16,7-8-4-16,0-1-9 15,4-4-3-15,-2 0-3 16,0-9-15-16,1 0-48 15,-5 0-47-15</inkml:trace>
          <inkml:trace contextRef="#ctx0" brushRef="#br0" timeOffset="2184.5523">3149 4566 339 0,'-17'-21'0'16,"4"4"0"-16,11-1 9 15,9 18 2-15,13 5 6 16,4 12 1-16,6 14 10 16,4 15-2-16,7 9-2 0,1 16-8 15,5 11 0 1,-7 3-6-16,-2 4-5 0,-2-1-3 16,-12 3 0-16,-9-11 0 15,-14 0-1-15,-6-6 2 16,-15-8-2-16,-2-11-1 15,1-8 0-15,5-8 2 16,-1-12-2-16,9-8 0 16,3-5 0-16,5-6-17 15,1-8-47-15,6 0-38 16,3-4-152-16</inkml:trace>
          <inkml:trace contextRef="#ctx0" brushRef="#br0" timeOffset="2660.8185">3928 5336 255 0,'0'12'63'0,"8"-4"14"15,10-4-31-15,4 1-25 16,71-14-19-16,-71 5-2 0,-8-1-26 15,0 1-48-15,1 0-100 16</inkml:trace>
          <inkml:trace contextRef="#ctx0" brushRef="#br0" timeOffset="2477.6886">3936 5207 328 0,'-7'0'69'0,"6"-4"-61"0,5-1-1 16,5-3 0-16,12 3-7 16,-1 1-5-16,6 2-26 15,3-2-39-15,-4 2-71 16</inkml:trace>
        </inkml:traceGroup>
        <inkml:traceGroup>
          <inkml:annotationXML>
            <emma:emma xmlns:emma="http://www.w3.org/2003/04/emma" version="1.0">
              <emma:interpretation id="{F7C8381B-67BD-4E4F-956D-9208648B6E37}" emma:medium="tactile" emma:mode="ink">
                <msink:context xmlns:msink="http://schemas.microsoft.com/ink/2010/main" type="inkWord" rotatedBoundingBox="17177,14693 17681,14692 17683,16295 17180,16296"/>
              </emma:interpretation>
            </emma:emma>
          </inkml:annotationXML>
          <inkml:trace contextRef="#ctx0" brushRef="#br0" timeOffset="5514.8527">4837 4214 298 0,'-4'-14'19'0,"-4"-3"12"15,0 8 26-15,-3 3-25 0,2 6-17 16,1 2 2-16,-7 2-6 15,1 9 1-15,2 0-7 16,-2 9 4-16,1 3-4 16,5 13 5-16,3 9-1 15,1 10-3-15,1 14-3 16,7 6-1-16,0 19-1 16,7 6 1-16,3 6-2 15,-4 3 0-15,6-5 0 16,0-5 0-16,-3-8 0 15,-1-8 0-15,-7-9 0 16,-5-7 0-16,-5-10 1 0,-7-9 0 16,-9-5 0-1,1-13 3-15,-1-2-2 0,-2-9 2 16,3-3-2-16,4-7 1 16,-1-3-3-16,7-3 1 15,2 0-2-15,6-2-2 16,4-3-4-16,0 0-34 15,2 0-30-15,6-3-22 16,4-2-176-16</inkml:trace>
          <inkml:trace contextRef="#ctx0" brushRef="#br0" timeOffset="5950.1628">4976 5620 153 0,'0'5'108'15,"4"-5"-92"-15,-2 0 43 16,10 0-18-16,0 4-13 15,9-4-13-15,-4 0-4 16,6 0-4-16,-1 0 4 16,-6-4-3-16,-4-1 4 15,-3-4-6-15,-2 0-2 0,-6-3-1 16,-1-1-1-16,-1-5 0 16,-3-3 3-16,-4 3 3 15,-2 3-6-15,-2-2 2 16,-2 4-2-16,-8 4-2 15,-1 9-9-15,-1 4 1 16,-6 9 2-16,2 5-2 16,0 1-4-16,8 7-7 15,1 1-2-15,9-1-7 16,10-5-8-16,8-1-12 16,13-3-27-16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49:03.35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8082B0F-6B02-4239-BD9B-8D0065A853E6}" emma:medium="tactile" emma:mode="ink">
          <msink:context xmlns:msink="http://schemas.microsoft.com/ink/2010/main" type="writingRegion" rotatedBoundingBox="27669,14185 30454,13972 30519,14827 27734,15040"/>
        </emma:interpretation>
      </emma:emma>
    </inkml:annotationXML>
    <inkml:traceGroup>
      <inkml:annotationXML>
        <emma:emma xmlns:emma="http://www.w3.org/2003/04/emma" version="1.0">
          <emma:interpretation id="{0E39AD87-F01B-4247-A02A-F75AD601F731}" emma:medium="tactile" emma:mode="ink">
            <msink:context xmlns:msink="http://schemas.microsoft.com/ink/2010/main" type="paragraph" rotatedBoundingBox="27669,14185 30454,13972 30519,14827 27734,15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68D398-D672-46EF-AC10-E6A2C1096035}" emma:medium="tactile" emma:mode="ink">
              <msink:context xmlns:msink="http://schemas.microsoft.com/ink/2010/main" type="line" rotatedBoundingBox="27669,14185 30454,13972 30519,14827 27734,15040"/>
            </emma:interpretation>
          </emma:emma>
        </inkml:annotationXML>
        <inkml:traceGroup>
          <inkml:annotationXML>
            <emma:emma xmlns:emma="http://www.w3.org/2003/04/emma" version="1.0">
              <emma:interpretation id="{C00BC0DE-BB41-4A2A-A862-545BA8D85432}" emma:medium="tactile" emma:mode="ink">
                <msink:context xmlns:msink="http://schemas.microsoft.com/ink/2010/main" type="inkWord" rotatedBoundingBox="27669,14185 30454,13972 30519,14827 27734,15040"/>
              </emma:interpretation>
              <emma:one-of disjunction-type="recognition" id="oneOf0">
                <emma:interpretation id="interp0" emma:lang="pt-BR" emma:confidence="0">
                  <emma:literal>...h....</emma:literal>
                </emma:interpretation>
                <emma:interpretation id="interp1" emma:lang="pt-BR" emma:confidence="0">
                  <emma:literal>...17,5 12</emma:literal>
                </emma:interpretation>
                <emma:interpretation id="interp2" emma:lang="pt-BR" emma:confidence="0">
                  <emma:literal>...17.5 12</emma:literal>
                </emma:interpretation>
                <emma:interpretation id="interp3" emma:lang="pt-BR" emma:confidence="0">
                  <emma:literal>-147:12</emma:literal>
                </emma:interpretation>
                <emma:interpretation id="interp4" emma:lang="pt-BR" emma:confidence="0">
                  <emma:literal>...tr.. 12</emma:literal>
                </emma:interpretation>
              </emma:one-of>
            </emma:emma>
          </inkml:annotationXML>
          <inkml:trace contextRef="#ctx0" brushRef="#br0">15147 4013 186 0,'7'-3'125'15,"1"-1"-121"-15,0-1 33 16,0 1 4-16,4 4-12 16,4-4-9-16,5-1-9 15,0 1-4-15,7 0-7 16,3-1 0-16,1-3-7 16,1-1-28-16,-1 0-36 15,-4-4-60-15</inkml:trace>
          <inkml:trace contextRef="#ctx0" brushRef="#br0" timeOffset="337.2408">15537 3652 112 0,'14'2'3'15,"-2"1"24"-15,2 1-6 16,0 1-2-16,14 8 4 16,-1 4-5-16,-5-2-2 0,-4 7-7 15,-8 0 1-15,-8-1 1 16,-4 0 6-16,-8-4-2 15,-6-5-8-15,-4 0-5 16,-4-3-1-16,-3 1-1 16,3-6-5-16,4 1-9 15,6-5-25-15,8 0-58 16</inkml:trace>
          <inkml:trace contextRef="#ctx0" brushRef="#br0" timeOffset="645.4584">15828 3705 262 0,'1'-13'20'16,"-1"4"-7"0,0-4 23-16,-1 9-5 0,1 4-25 15,-3 0-6-15,2 0 2 16,-3 8-1-16,-3-3 2 15,-5 8 3-15,-2 6-1 16,-4 3 2-16,0 0 1 16,2 0 1-16,4 3 3 15,4-7-6-15,5 0 2 16,6-3-5-16,5 2-2 16,5-5-1-16,10-3 0 15,3-5-20-15,6 0-29 0,4-4-25 16,1-8-76-16</inkml:trace>
          <inkml:trace contextRef="#ctx0" brushRef="#br0" timeOffset="974.6953">16165 3586 278 0,'-1'-5'2'0,"-6"10"6"0,2 4 27 15,-3 6 0-15,-7 11-8 16,-3 12 6-16,1 6 1 16,-7 6-16-16,-6 8-2 15,3-2-11-15,-4 7-2 16,-1-6-3-16,4 1 1 15,0-7 0-15,3-7-2 16,4-7 1-16,2-3-1 16,3-8-1-16,6-8-8 15,2-9-16-15,6-3-25 16,2-6-15-16,6-3-54 16</inkml:trace>
          <inkml:trace contextRef="#ctx0" brushRef="#br0" timeOffset="1554.1101">16120 4179 336 0,'9'-5'24'15,"6"-1"7"-15,1-3 10 16,8 5-19-16,4-1-14 15,1-3-8-15,-1 3-5 16,3-3-47-16,-10 3-62 16</inkml:trace>
          <inkml:trace contextRef="#ctx0" brushRef="#br0" timeOffset="1387.9868">16122 3962 280 0,'2'-4'41'16,"-1"0"-35"-1,6 2 17-15,1-1 2 0,5 3-14 16,6 0-2-16,8 0-3 16,-2 0-1-16,0 3-5 15,-4 3 2-15,-2-2-2 16,-7 9 2-16,-5 0 0 15,-6 5 4-15,-5 3 1 16,-5 3-2-16,-5 3 1 16,1-1-6-16,1 3 3 15,1-1-2-15,2-2-1 16,4 0 0-16,1-8-1 0,8 3-3 16,-2-9-5-1,6-6-21-15,0 0-37 0,-1-3-75 16</inkml:trace>
          <inkml:trace contextRef="#ctx0" brushRef="#br0" timeOffset="1997.3597">16491 4282 298 0,'4'3'9'16,"1"6"30"-16,2 0-4 16,-3 4-11-16,4 3-18 15,-3 1-3-15,-2-4-2 0,-2 1-1 16,2-1 0-16,-3-3-17 16,2-5-39-16,0 3-87 15</inkml:trace>
          <inkml:trace contextRef="#ctx0" brushRef="#br0" timeOffset="2346.3088">16761 3943 117 0,'0'-13'192'0,"0"0"-191"0,-3 4 11 15,3 5 1-15,-4 3-13 16,3 2-17-16,-3 7 16 16,-3 1-1-16,2 4-1 15,-2 5-1-15,3 1-3 16,3-1-1-16,2 3-7 16,6-4 4-16,2-4 0 15,3 4 6-15,0-5 2 16,1 5 1-16,-7-4 2 15,-2-1 2-15,-8 1 10 16,0-4 2-16,-4 0-1 16,0-1-11-16,0 1-2 0,4-4-3 15,0 1-11-15,8-2-20 16,0 1-99-16</inkml:trace>
          <inkml:trace contextRef="#ctx0" brushRef="#br0" timeOffset="5417.4954">17577 3610 255 0,'12'5'30'16,"-4"-1"-18"-16,-3 4 34 15,-8 1 0-15,-1 9-9 0,2-2-9 16,0 6-5-16,0 1-2 16,2-1-7-16,0 4-2 15,4-4-9-15,-2-1-3 16,5-4-2-16,1-5-12 15,0-3-55-15,0-1-77 16</inkml:trace>
          <inkml:trace contextRef="#ctx0" brushRef="#br0" timeOffset="5863.8151">17680 3595 284 0,'10'-17'20'0,"4"4"-17"16,1 2 45-16,6 4-13 16,6 3-10-16,1 4-10 15,-2 8-3-15,-2-3-9 16,-8 8-2-16,-1 4-1 16,-7 4 1-16,-8 4-1 15,-7 4 0-15,-2 2 1 16,-7-3 0-16,0-2 0 15,-2-4-1-15,9-5-1 16,1 0 1-16,6-8 0 16,4 3 1-16,4-3 1 15,5-1 4-15,7-1-6 0,-1 3 1 16,3-1-1-16,3-1-19 16,-1 0-22-16,-1 0-68 15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3:57.5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AE8B866-A98C-40C7-91F3-100B901C9B02}" emma:medium="tactile" emma:mode="ink">
          <msink:context xmlns:msink="http://schemas.microsoft.com/ink/2010/main" type="writingRegion" rotatedBoundingBox="856,844 32970,-8 33457,18329 1343,19181"/>
        </emma:interpretation>
      </emma:emma>
    </inkml:annotationXML>
    <inkml:traceGroup>
      <inkml:annotationXML>
        <emma:emma xmlns:emma="http://www.w3.org/2003/04/emma" version="1.0">
          <emma:interpretation id="{0E8681E5-F40E-42B7-ABCC-C4E999C36EE1}" emma:medium="tactile" emma:mode="ink">
            <msink:context xmlns:msink="http://schemas.microsoft.com/ink/2010/main" type="paragraph" rotatedBoundingBox="860,841 27215,274 27276,3073 920,36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2E1B44-5A5E-4A12-8FB3-74BC3AEAF4E6}" emma:medium="tactile" emma:mode="ink">
              <msink:context xmlns:msink="http://schemas.microsoft.com/ink/2010/main" type="inkBullet" rotatedBoundingBox="860,841 1845,819 1879,2406 894,2428"/>
            </emma:interpretation>
            <emma:one-of disjunction-type="recognition" id="oneOf0">
              <emma:interpretation id="interp0" emma:lang="pt-BR" emma:confidence="0">
                <emma:literal>5)</emma:literal>
              </emma:interpretation>
              <emma:interpretation id="interp1" emma:lang="pt-BR" emma:confidence="0">
                <emma:literal>53</emma:literal>
              </emma:interpretation>
              <emma:interpretation id="interp2" emma:lang="pt-BR" emma:confidence="0">
                <emma:literal>9)</emma:literal>
              </emma:interpretation>
              <emma:interpretation id="interp3" emma:lang="pt-BR" emma:confidence="0">
                <emma:literal>5</emma:literal>
              </emma:interpretation>
              <emma:interpretation id="interp4" emma:lang="pt-BR" emma:confidence="0">
                <emma:literal>s)</emma:literal>
              </emma:interpretation>
            </emma:one-of>
          </emma:emma>
        </inkml:annotationXML>
        <inkml:trace contextRef="#ctx0" brushRef="#br0">554 54 223 0,'-12'0'9'16,"-4"-2"12"-16,4-2 11 15,4-1-5-15,-2 2-9 16,-2-1-5-16,0-1-2 16,-4-2 1-16,-3 2-4 15,-1 0-3-15,0 0 0 16,-2 1-3-16,-2 0-2 16,0 3 0-16,-3 1-1 15,-1 2-2-15,-2 2 2 0,-2 4-1 16,1-2 0-1,4 5 1-15,4-1-1 0,-1 1 2 16,8 3-3 0,-3 4 3-16,7 0-1 0,1 0 1 15,3 5-1-15,0 1 1 16,4-2 0-16,-3 1 0 16,3-1 0-16,0-4 0 15,0-2 1-15,0-3-1 16,0-10 0-16,4 3-5 15,0-6-5-15,4-4-1 16,8-1 3-16,11-5-24 16,12-4-17-16,12 1 2 15,7 0 27-15,5 7 20 16,-1 6 1-16,-3 9 9 0,-5 9 4 16,-10 7-1-16,-5 7 1 15,-15 4-3-15,-10 7 12 16,-12-3 2-16,-14-3-1 15,-12-2-1-15,-11-7 1 16,-3-7 0-16,-6-9-3 16,5-9-3-16,1-6-6 15,6-6-4-15,5-3-5 16,11 0 1-16,6-1-4 16,2 3-5-16,8 3-14 15,4 5-19-15,8 2 3 16,0 2-20-16,10 2-66 0</inkml:trace>
        <inkml:trace contextRef="#ctx0" brushRef="#br0" timeOffset="384.2747">514-405 309 0,'4'-25'3'0,"8"11"-3"0,8 9 7 16,7 15 8 0,13 22 15-16,6 21-5 0,5 24-13 15,7 27-7-15,-3 17-3 16,-5 13 0-16,-3 1-2 15,-16-5 1-15,-8-4 0 16,-11-15 2-16,-8-14 0 16,-8-15 7-16,-8-11 5 15,-7-18-6-15,-4-11 2 16,-12-3-2-16,-1-5-2 16,2-6-2-16,2-1-5 15,1-5-1-15,7-3-8 16,10-5-24-16,6-1-48 15,8-3-46-15</inkml:trace>
      </inkml:traceGroup>
      <inkml:traceGroup>
        <inkml:annotationXML>
          <emma:emma xmlns:emma="http://www.w3.org/2003/04/emma" version="1.0">
            <emma:interpretation id="{7EB46ECB-B78C-4AE1-82D6-962F5A29BD4B}" emma:medium="tactile" emma:mode="ink">
              <msink:context xmlns:msink="http://schemas.microsoft.com/ink/2010/main" type="line" rotatedBoundingBox="2849,1210 27224,686 27269,2771 2894,3295"/>
            </emma:interpretation>
          </emma:emma>
        </inkml:annotationXML>
        <inkml:traceGroup>
          <inkml:annotationXML>
            <emma:emma xmlns:emma="http://www.w3.org/2003/04/emma" version="1.0">
              <emma:interpretation id="{9785C978-3CAF-475C-96B0-2D6D9B1F4F91}" emma:medium="tactile" emma:mode="ink">
                <msink:context xmlns:msink="http://schemas.microsoft.com/ink/2010/main" type="inkWord" rotatedBoundingBox="2851,1336 4079,1310 4091,1874 2863,1901"/>
              </emma:interpretation>
              <emma:one-of disjunction-type="recognition" id="oneOf1">
                <emma:interpretation id="interp5" emma:lang="pt-BR" emma:confidence="0">
                  <emma:literal>x..</emma:literal>
                </emma:interpretation>
                <emma:interpretation id="interp6" emma:lang="pt-BR" emma:confidence="0">
                  <emma:literal>x.</emma:literal>
                </emma:interpretation>
                <emma:interpretation id="interp7" emma:lang="pt-BR" emma:confidence="0">
                  <emma:literal>xi.</emma:literal>
                </emma:interpretation>
                <emma:interpretation id="interp8" emma:lang="pt-BR" emma:confidence="0">
                  <emma:literal>X:</emma:literal>
                </emma:interpretation>
                <emma:interpretation id="interp9" emma:lang="pt-BR" emma:confidence="0">
                  <emma:literal>xi</emma:literal>
                </emma:interpretation>
              </emma:one-of>
            </emma:emma>
          </inkml:annotationXML>
          <inkml:trace contextRef="#ctx0" brushRef="#br0" timeOffset="2620.2101">3068 336 292 0,'4'0'0'16,"-4"-4"-1"-16,0 2 0 15,4 2-2-15,0 0-20 16,4 6-57-16</inkml:trace>
          <inkml:trace contextRef="#ctx0" brushRef="#br0" timeOffset="2756.3023">3185 482 139 0,'4'4'2'0,"0"-4"0"16,8 1-2-16,-4-2-42 15</inkml:trace>
          <inkml:trace contextRef="#ctx0" brushRef="#br0" timeOffset="2058.8077">2074 150 153 0,'16'27'9'16,"-1"3"18"-16,5 7 13 16,0 3-9-16,6 3-5 15,6-6-2-15,-1 1-5 16,5-2-7-16,-2-4-2 15,-2 0-4-15,-5-6-6 16,-3-7 0-16,-6-5-4 16,-10-6-15-16,0-7-16 15,-8-1-43-15</inkml:trace>
          <inkml:trace contextRef="#ctx0" brushRef="#br0" timeOffset="2341.0059">2367 66 247 0,'0'-9'1'16,"0"2"3"-16,-8 9 5 15,0 15 16-15,-7 11 3 16,-9 12-4-16,-13 12 1 0,0 4-4 15,-10 5-1-15,5-1-9 16,2-6-1-16,5-4-4 16,7-7-6-16,6-7 0 15,6-10-3-15,4-5-15 16,4-8-21-16,8-2-15 16,0-8-32-16</inkml:trace>
        </inkml:traceGroup>
        <inkml:traceGroup>
          <inkml:annotationXML>
            <emma:emma xmlns:emma="http://www.w3.org/2003/04/emma" version="1.0">
              <emma:interpretation id="{01B9FF8E-F149-4DD6-845F-AFFA51074885}" emma:medium="tactile" emma:mode="ink">
                <msink:context xmlns:msink="http://schemas.microsoft.com/ink/2010/main" type="inkWord" rotatedBoundingBox="4789,1305 5608,1287 5620,1824 4801,1841"/>
              </emma:interpretation>
              <emma:one-of disjunction-type="recognition" id="oneOf2">
                <emma:interpretation id="interp10" emma:lang="pt-BR" emma:confidence="0">
                  <emma:literal>n..</emma:literal>
                </emma:interpretation>
                <emma:interpretation id="interp11" emma:lang="pt-BR" emma:confidence="0">
                  <emma:literal>n.</emma:literal>
                </emma:interpretation>
                <emma:interpretation id="interp12" emma:lang="pt-BR" emma:confidence="0">
                  <emma:literal>no</emma:literal>
                </emma:interpretation>
                <emma:interpretation id="interp13" emma:lang="pt-BR" emma:confidence="0">
                  <emma:literal>no.</emma:literal>
                </emma:interpretation>
                <emma:interpretation id="interp14" emma:lang="pt-BR" emma:confidence="0">
                  <emma:literal>na</emma:literal>
                </emma:interpretation>
              </emma:one-of>
            </emma:emma>
          </inkml:annotationXML>
          <inkml:trace contextRef="#ctx0" brushRef="#br0" timeOffset="3511.3254">3919 279 188 0,'8'9'14'0,"-4"3"21"16,1 6 0 0,4 3-7-16,-1 6-6 0,0-4 0 15,0 3-2-15,0-4-5 16,-4-3-5-16,0-2-5 15,0-3-2-15,-4-6-2 16,0-1 1-16,0-7 2 16,0 0 4-16,2-4 0 15,-2-2-8-15,-2-3-1 16,2-4-6-16,-4-5-6 16,4-1-4-16,0-3-3 15,4 0 3-15,11-1 1 16,1 2 4-16,8 6 11 0,6 3 1 15,2 6 3-15,3 7 5 16,-2 4 1 0,4 9-1-16,-10 4 2 0,-3 7 6 15,-8 1 0-15,-7 2 1 16,4-1-4-16,-9 0-9 16,0-5-4-16,0-2 0 15,0-5-7-15,0-6-12 16,4-3-12-16,-4-9-21 15,4-6-105-15</inkml:trace>
          <inkml:trace contextRef="#ctx0" brushRef="#br0" timeOffset="3749.4957">4636 46 258 0,'0'-1'14'16,"0"-1"-9"-16,0-1 16 16,8 6 3-16,3-1-1 15,-3-1-7-15,4-1-11 16,4 0-1-16,-4-3-2 16,2-3-2-16,-6 2-6 15,-4-2-16-15,0-2-32 16,-12-1-36-16</inkml:trace>
          <inkml:trace contextRef="#ctx0" brushRef="#br0" timeOffset="3872.5833">4597 168 145 0,'12'0'0'0,"11"-4"-9"0</inkml:trace>
        </inkml:traceGroup>
        <inkml:traceGroup>
          <inkml:annotationXML>
            <emma:emma xmlns:emma="http://www.w3.org/2003/04/emma" version="1.0">
              <emma:interpretation id="{CE62230B-F6A4-467D-A8AB-17C48FAF63CC}" emma:medium="tactile" emma:mode="ink">
                <msink:context xmlns:msink="http://schemas.microsoft.com/ink/2010/main" type="inkWord" rotatedBoundingBox="6511,1246 7489,1225 7504,1924 6526,1945"/>
              </emma:interpretation>
              <emma:one-of disjunction-type="recognition" id="oneOf3">
                <emma:interpretation id="interp15" emma:lang="pt-BR" emma:confidence="0">
                  <emma:literal>de</emma:literal>
                </emma:interpretation>
                <emma:interpretation id="interp16" emma:lang="pt-BR" emma:confidence="0">
                  <emma:literal>da</emma:literal>
                </emma:interpretation>
                <emma:interpretation id="interp17" emma:lang="pt-BR" emma:confidence="0">
                  <emma:literal>do</emma:literal>
                </emma:interpretation>
                <emma:interpretation id="interp18" emma:lang="pt-BR" emma:confidence="0">
                  <emma:literal>d</emma:literal>
                </emma:interpretation>
                <emma:interpretation id="interp19" emma:lang="pt-BR" emma:confidence="0">
                  <emma:literal>dl</emma:literal>
                </emma:interpretation>
              </emma:one-of>
            </emma:emma>
          </inkml:annotationXML>
          <inkml:trace contextRef="#ctx0" brushRef="#br0" timeOffset="4621.1155">5798-35 136 0,'12'12'21'0,"0"3"10"15,-3 3 18-15,8 8-5 16,-5 8-10-16,4 1 3 0,-4 1-5 16,3 0-11-16,5 0-7 15,-4 3-4-15,0-3-5 16,2-2-3-16,-2-3-2 15,-4-4 1-15,-3-5-1 16,1-6 0-16,-6-5-3 16,0-3 1-16,0-7 2 15,-4-2 3-15,-4-4-2 16,-10-3-1-16,-3-2-6 16,-7-7 3-16,-10 0-1 15,-6-1 2-15,-3 1 1 16,5 5 0-16,2 6 0 15,1 1-1-15,5 7 2 16,6 7-2-16,0 8 2 0,9 8 0 16,7 6 7-16,8 6 2 15,6 6-2-15,11 0 1 16,3-2-6-16,9-4 2 16,8-8-4-16,6-11-3 15,3-9-34-15,2-10-54 16,3-12-132-16</inkml:trace>
          <inkml:trace contextRef="#ctx0" brushRef="#br0" timeOffset="4938.3497">6336 509 141 0,'20'-9'10'0,"3"-5"19"15,12-4-4-15,4-7-9 16,-6 2-8-16,-4 0-6 16,-9 1-2-16,-10-3-2 15,-12 2-1-15,-10 5 3 16,-8 0 9-16,-9 8-2 16,0 6 5-16,-4 9 2 15,8 8 2-15,5 7 2 16,5 6 13-16,11 6 0 15,4 9-10-15,13-3-5 16,13 2-4-16,5-3-8 0,12-5-4 16,7-12-16-16,1-3-44 15,7-11-100-15</inkml:trace>
        </inkml:traceGroup>
        <inkml:traceGroup>
          <inkml:annotationXML>
            <emma:emma xmlns:emma="http://www.w3.org/2003/04/emma" version="1.0">
              <emma:interpretation id="{190C4937-4E6A-4435-B515-88B592A86B32}" emma:medium="tactile" emma:mode="ink">
                <msink:context xmlns:msink="http://schemas.microsoft.com/ink/2010/main" type="inkWord" rotatedBoundingBox="8620,1548 11680,1483 11696,2223 8636,2289"/>
              </emma:interpretation>
              <emma:one-of disjunction-type="recognition" id="oneOf4">
                <emma:interpretation id="interp20" emma:lang="pt-BR" emma:confidence="0">
                  <emma:literal>gripes</emma:literal>
                </emma:interpretation>
                <emma:interpretation id="interp21" emma:lang="pt-BR" emma:confidence="0">
                  <emma:literal>grises</emma:literal>
                </emma:interpretation>
                <emma:interpretation id="interp22" emma:lang="pt-BR" emma:confidence="0">
                  <emma:literal>gréses</emma:literal>
                </emma:interpretation>
                <emma:interpretation id="interp23" emma:lang="pt-BR" emma:confidence="0">
                  <emma:literal>gripa</emma:literal>
                </emma:interpretation>
                <emma:interpretation id="interp24" emma:lang="pt-BR" emma:confidence="0">
                  <emma:literal>grisa</emma:literal>
                </emma:interpretation>
              </emma:one-of>
            </emma:emma>
          </inkml:annotationXML>
          <inkml:trace contextRef="#ctx0" brushRef="#br0" timeOffset="5633.8433">8068 341 140 0,'-28'-19'93'0,"1"1"-81"15,-1 4 16-15,-2 6-7 16,2 7 2-16,-3 2-2 0,-1 5-9 15,2 3-3 1,2 6-1-16,3 0-6 0,7 5-2 16,6 6 0-16,8 2 0 15,8 3 1-15,4 1-1 16,4-4-3-16,4-4 3 16,7-6 3-16,5-9 1 15,2-9-2-15,6-9-1 16,3-10 0-16,-1-9 0 15,-2 0 4-15,-5-4 3 16,-6 2 0-16,-4 6 12 16,-9 5-11-16,0 7-3 15,-4 6-6-15,-4 6-8 16,1 5 5-16,7 10 3 0,6 11 0 16,1 10 0-16,1 10 0 15,3 8 2-15,1 7-1 16,-7 5 1-16,0 1-2 15,-5 1-2-15,-4-9-3 16,-8-6 3-16,-12-9 2 16,-4-12 2-16,-10-12 5 15,-6-9-4-15,-7-8 0 16,-3-7 1-16,2-7 0 16,-2-6-2-16,4-3-2 15,9-3-3-15,7-2-13 16,10 1-33-16,4-3-38 15,16-3-112-15</inkml:trace>
          <inkml:trace contextRef="#ctx0" brushRef="#br0" timeOffset="6293.313">8498 354 298 0,'7'-4'6'0,"-6"4"-6"15,4 9 18-15,-1 9 14 16,4 7-4-16,0 9 4 16,4 4-5-16,2 8-8 15,-1-2-11-15,-1-3-3 16,-4-3-3-16,-4-13 0 16,0-8-1-16,-4-7 4 0,0-6 6 15,0-5-2-15,-4-7-9 16,0-5-1-16,0-3-5 15,-4-14-2-15,0-5-6 16,1-9-21-16,5-4 3 16,0-4-10-16,8 7 0 15,7 6-15-15,3 15 28 16,8 10 24-16,2 11 5 16,4 3 9-16,-1 12 8 15,-4 3 5-15,-4 8 1 16,-5 2-2-16,-12 6 6 0,-8 0-1 15,-8 1-9-15,-10 0-9 16,2-8-2-16,-4-1-6 16,9-9-2-16,7-7-4 15,4-3 6-15,4 1 4 16,8-3 7-16,5 2-2 16,13 2-2-16,7-5-2 15,8-1-3-15,6-4 0 16,7-5-2-16,1-5 0 15,3-7 0-15,-7-6 0 16,-4 0 1-16,-4-3-1 16,-16-1 0-16,-8-1-1 15,-7 4 0-15,-4 4-1 16,-8 6 1-16,-2 9-9 16,0 7 1-16,2 7 9 0,-4 10 3 15,4 11 1-15,0 4 0 16,6 7 1-16,2 3-4 15,9-1 3-15,7-9-4 16,-4-5-8-16,6-12-22 16,0-11-74-16</inkml:trace>
          <inkml:trace contextRef="#ctx0" brushRef="#br0" timeOffset="6422.3976">9416 243 317 0,'0'-8'0'0,"-4"8"-1"16,4 4 0-16,8 5 1 16,0 5-51-16</inkml:trace>
          <inkml:trace contextRef="#ctx0" brushRef="#br0" timeOffset="6812.674">9717 732 272 0,'4'21'19'0,"-4"-9"35"16,-4-9-12-16,4-3 9 0,0 0 5 15,4-3-16 1,-4-3-24-16,-4-3-9 0,4-5-7 16,0-6 2-16,-4-3-2 15,0-8 0-15,-4-5-1 16,-2-6-7-16,1-11-10 15,-2-9-18-15,6 0-14 16,1 5 9 0,8 10-9-16,5 14 5 0,13 12 21 15,2 16 21-15,4 6 3 16,2 11 3-16,-2 4 2 16,-5 6 4-16,-3 5 2 15,-12 4 1-15,-8 4 7 16,-8 1-1-16,-12-1-5 0,-10-2-6 15,-3 0-5-15,0-9-2 16,8-3-7-16,2-7-12 16,7-5-20-16,12 2-22 15,4-6-56-15</inkml:trace>
          <inkml:trace contextRef="#ctx0" brushRef="#br0" timeOffset="7427.118">10155 515 62 0,'17'-23'166'15,"-1"1"-153"-15,0-2 24 16,-6 2-9-16,0 0-3 0,1 0-7 16,-3-4-9-16,-8 5-4 15,0 3-1-15,-4 3-4 16,0 3-3-16,-11 6-8 15,3 5 7-15,-4 4 4 16,-4 4 0-16,-5 8 0 16,4 3-1-16,-4 2 1 15,7 4-2-15,2 5 0 16,9 1 2-16,3-1 2 16,8 5 5-16,7 1-1 15,13-3 0-15,7-5-2 0,5-6-2 16,2-6 0-1,1-8 2-15,2-11-4 0,2-5-1 16,-2-7-8-16,-1-7-2 16,-2 0-4-16,1-4 6 15,-14-7 7-15,4-1 2 16,-13-1 0-16,-3-2-2 16,-2 1 2-16,-6 5-1 15,5 5-3-15,-6 9 1 16,8 8 3-16,-4 9 1 15,4 9-1-15,6 6 2 16,-2 4-1-16,4 9 2 16,1 5 1-16,5 5 10 15,-2-1-1-15,-2 3-2 16,-2-5-5-16,-11-2 6 16,-1-2-3-16,-5-5-3 0,-10-3 3 15,-1-6 6-15,-1-3-5 16,-7-4-1-16,-1 0-6 15,1-5-3-15,3 2-5 16,-3-2-10-16,2 1-32 16,5-1-29-16,-2 0-35 15</inkml:trace>
        </inkml:traceGroup>
        <inkml:traceGroup>
          <inkml:annotationXML>
            <emma:emma xmlns:emma="http://www.w3.org/2003/04/emma" version="1.0">
              <emma:interpretation id="{D6A91224-2A0D-48F2-8AB8-FF1EC667C335}" emma:medium="tactile" emma:mode="ink">
                <msink:context xmlns:msink="http://schemas.microsoft.com/ink/2010/main" type="inkWord" rotatedBoundingBox="13717,1335 14126,1326 14137,1824 13727,1833"/>
              </emma:interpretation>
              <emma:one-of disjunction-type="recognition" id="oneOf5">
                <emma:interpretation id="interp25" emma:lang="pt-BR" emma:confidence="0">
                  <emma:literal>X</emma:literal>
                </emma:interpretation>
                <emma:interpretation id="interp26" emma:lang="pt-BR" emma:confidence="0">
                  <emma:literal>x</emma:literal>
                </emma:interpretation>
                <emma:interpretation id="interp27" emma:lang="pt-BR" emma:confidence="0">
                  <emma:literal>xi</emma:literal>
                </emma:interpretation>
                <emma:interpretation id="interp28" emma:lang="pt-BR" emma:confidence="0">
                  <emma:literal>XI</emma:literal>
                </emma:interpretation>
                <emma:interpretation id="interp29" emma:lang="pt-BR" emma:confidence="0">
                  <emma:literal>Xi</emma:literal>
                </emma:interpretation>
              </emma:one-of>
            </emma:emma>
          </inkml:annotationXML>
          <inkml:trace contextRef="#ctx0" brushRef="#br0" timeOffset="10131.2934">13188 54 144 0,'0'-2'126'16,"0"0"-117"-16,-7 8-9 15,3 7 28-15,-5 11 4 16,-7 11 1-16,-7 7-6 16,-5 9-10-16,-10-1-4 15,-2 3-5-15,-3-6 0 16,1-3-8-16,10-9 1 16,5-7-1-16,11-10-5 15,8-7-16-15,4-7-16 16,8-6-12-16,10-9-65 15</inkml:trace>
          <inkml:trace contextRef="#ctx0" brushRef="#br0" timeOffset="9850.1002">12910 96 226 0,'4'-6'26'15,"-4"3"-24"-15,4 0 3 16,0 6 13-16,0 6 11 16,4 6 2-16,8 3-3 15,2 8-8-15,4 5-3 16,7 4-1-16,-4 0-1 0,3 0-3 15,1 1-4-15,-1-4-3 16,-1 1-1-16,-6-2-3 16,4-2 0-16,-9-3-1 15,0-2-1-15,-7-6-3 16,-1-4-4-16,-2-8-16 16,-2 0-34-16,-4-5-25 15</inkml:trace>
        </inkml:traceGroup>
        <inkml:traceGroup>
          <inkml:annotationXML>
            <emma:emma xmlns:emma="http://www.w3.org/2003/04/emma" version="1.0">
              <emma:interpretation id="{A24C2331-C1E2-485B-A781-5601683F17FB}" emma:medium="tactile" emma:mode="ink">
                <msink:context xmlns:msink="http://schemas.microsoft.com/ink/2010/main" type="inkWord" rotatedBoundingBox="14595,1442 15178,1429 15184,1709 14601,1722"/>
              </emma:interpretation>
              <emma:one-of disjunction-type="recognition" id="oneOf6">
                <emma:interpretation id="interp30" emma:lang="pt-BR" emma:confidence="0">
                  <emma:literal>~</emma:literal>
                </emma:interpretation>
                <emma:interpretation id="interp31" emma:lang="pt-BR" emma:confidence="0">
                  <emma:literal>YD</emma:literal>
                </emma:interpretation>
                <emma:interpretation id="interp32" emma:lang="pt-BR" emma:confidence="0">
                  <emma:literal>Yd</emma:literal>
                </emma:interpretation>
                <emma:interpretation id="interp33" emma:lang="pt-BR" emma:confidence="0">
                  <emma:literal>WS</emma:literal>
                </emma:interpretation>
                <emma:interpretation id="interp34" emma:lang="pt-BR" emma:confidence="0">
                  <emma:literal>WH</emma:literal>
                </emma:interpretation>
              </emma:one-of>
            </emma:emma>
          </inkml:annotationXML>
          <inkml:trace contextRef="#ctx0" brushRef="#br0" timeOffset="10643.6546">13811 418 221 0,'-20'0'20'0,"-1"-3"-2"16,7-2 16-16,6-3 2 0,4 1-6 16,0-2-4-1,-4-2-6-15,3 2-4 0,4-3-6 16,-2-1-8-16,3-1 1 15,3-4-3-15,-2 0 0 16,4 2-3-16,-1 3-3 16,0 3-4-16,8 2 6 15,2 3 2-15,11 6-1 16,-4 4 2-16,10 7-1 16,1 4 2-16,1 4-1 15,-4 5 0-15,4-2 1 16,-5 2 1-16,-2-2 0 0,3-2 1 15,-8-4 1 1,0-11 3-16,-1-3 4 0,1-11-6 16,9-6-1-16,-5-8-3 15,8-4 2-15,-8-4 0 16,1-2 1-16,-10 1 1 16,-8 1-2-16,-4 0 2 15,-4 6-4-15,-3 3 0 16,2 10-16-16,1 6-30 15,-4 8-13-15,1 5-39 16</inkml:trace>
        </inkml:traceGroup>
        <inkml:traceGroup>
          <inkml:annotationXML>
            <emma:emma xmlns:emma="http://www.w3.org/2003/04/emma" version="1.0">
              <emma:interpretation id="{02F0E8E6-8062-41F4-A3FE-F66B494BFBA4}" emma:medium="tactile" emma:mode="ink">
                <msink:context xmlns:msink="http://schemas.microsoft.com/ink/2010/main" type="inkWord" rotatedBoundingBox="15480,1157 19130,1078 19150,2017 15500,2096"/>
              </emma:interpretation>
              <emma:one-of disjunction-type="recognition" id="oneOf7">
                <emma:interpretation id="interp35" emma:lang="pt-BR" emma:confidence="0">
                  <emma:literal>Poisson(</emma:literal>
                </emma:interpretation>
                <emma:interpretation id="interp36" emma:lang="pt-BR" emma:confidence="0">
                  <emma:literal>Peisson(</emma:literal>
                </emma:interpretation>
                <emma:interpretation id="interp37" emma:lang="pt-BR" emma:confidence="0">
                  <emma:literal>PoissonC</emma:literal>
                </emma:interpretation>
                <emma:interpretation id="interp38" emma:lang="pt-BR" emma:confidence="0">
                  <emma:literal>Dissone</emma:literal>
                </emma:interpretation>
                <emma:interpretation id="interp39" emma:lang="pt-BR" emma:confidence="0">
                  <emma:literal>dissone</emma:literal>
                </emma:interpretation>
              </emma:one-of>
            </emma:emma>
          </inkml:annotationXML>
          <inkml:trace contextRef="#ctx0" brushRef="#br0" timeOffset="13681.0431">18248-70 311 0,'8'-14'3'0,"-7"5"28"16,-2 2-2-16,-2 7-7 16,2 7-13-16,-7 2 1 15,-5 5 8-15,-3 8 0 16,-4 12 3-16,-3 7-3 16,2 10-2-16,2 5-2 15,6 12-10-15,0 1 1 16,7 5-3-16,6 1-2 15,6-3 0-15,7-3-5 16,4-8-2-16,10-12-11 16,1-13-20-16,6-14-21 15,5-11-41-15</inkml:trace>
          <inkml:trace contextRef="#ctx0" brushRef="#br0" timeOffset="11161.677">14680 270 150 0,'12'9'28'0,"-4"0"17"15,4 12 6-15,0 3-11 16,2 2-7-16,-6 7-4 16,0-7-4-16,0-1-3 15,-4-3-11-15,-4-8-1 16,2-2-4-16,-4-7 4 15,2-3 8-15,-2-5 1 0,0-2 2 16,0-3-18-16,-4-5 2 16,-2-5-4-16,-5-5 2 15,-3-10 0-15,-1-6-3 16,-3-5 0-16,-3-6-2 16,7-4-6-16,0-4-9 15,3-2-2-15,9 3-7 16,8 7-3-16,13 9 7 15,3 8 14-15,11 13 6 16,2 8 2-16,4 12 1 16,1 12 0-16,-4 8 3 15,-3 13 1-15,-9 7 4 16,-10 6-1-16,-12 5 4 0,-12 1-2 16,-4-1-2-1,-13-7-5-15,0-8-3 0,0-7-1 16,3-5-5-16,1-7-6 15,9-7-16-15,7-2-18 16,5-8-29-16,0 4-74 16</inkml:trace>
          <inkml:trace contextRef="#ctx0" brushRef="#br0" timeOffset="11528.9358">15075 456 66 0,'0'13'116'0,"0"-5"-98"15,4-6 18-15,5 2-1 16,8-4-9-16,-1-4-12 16,5-2-3-16,9-7-1 15,-6-1-3-15,2-5-2 16,-6-2-2-16,-3-3-2 15,-3-2-1-15,-10 2-3 16,-4-5 3-16,-14-3 0 16,-3 4 3-16,-7 3 0 15,2 10-1-15,-2 7-1 16,4 12 0-16,-6 9 0 16,9 9 3-16,-8 6-1 0,9 10 0 15,8 1 0-15,7 4-2 16,6-1-1-16,10-1-9 15,7-2-12-15,3-9-46 16,13-9-81-16</inkml:trace>
          <inkml:trace contextRef="#ctx0" brushRef="#br0" timeOffset="11721.1165">15530 318 207 0,'-4'4'11'0,"-4"1"8"16,8 4 15-16,4 5-7 16,-4 4-9-16,6 3-6 15,0 4-11-15,2-6-1 16,2-1-14-16,0-5-40 16,1-4-77-16</inkml:trace>
          <inkml:trace contextRef="#ctx0" brushRef="#br0" timeOffset="11861.2261">15585 216 238 0,'-8'-9'0'0,"0"5"-31"0,3 4-4 16,14 1-76-16</inkml:trace>
          <inkml:trace contextRef="#ctx0" brushRef="#br0" timeOffset="12204.4647">15953 240 274 0,'-17'-13'15'16,"-2"-1"35"-16,3 5-18 0,2 0-17 15,0 7-13 1,-3-1-2-16,4 6-5 0,-2 2-6 16,6 4 0-16,-3 2-4 15,7 5-8-15,1 2 3 16,8 3 3-16,5 3 3 16,-1 1-1-16,4 3 6 15,4-1-2-15,2-2 6 16,-2-3 3-16,-4-4 2 15,-2-1 3-15,-4-7 6 16,-6-1 7-16,-2-4 9 16,-4 2-3-16,-4-5-13 15,2 2-9-15,2 0-2 16,-2-4-33-16,8-2-126 16</inkml:trace>
          <inkml:trace contextRef="#ctx0" brushRef="#br0" timeOffset="12490.6641">16236 199 206 0,'-12'-6'25'0,"-3"2"-21"15,4 4 1-15,0 4 7 16,6 5-9-16,2 2-2 15,3 3 0-15,11 7 0 0,4 2 2 16,8 3 0-16,-2 4 3 16,3-3-3-16,-2 3 3 15,-14 0 0-15,-3-6 2 16,-10 2 7-16,-11-4-8 16,-7-6-3-16,0-3-4 15,1-3-7-15,6-6-37 16</inkml:trace>
          <inkml:trace contextRef="#ctx0" brushRef="#br0" timeOffset="12849.9278">16483 411 55 0,'-4'7'183'0,"0"-1"-171"0,-1-1 25 16,9 4 2-16,1-1-9 15,6 2-5-15,2-1-5 16,12-4-9-16,1 2-2 16,7-7-5-16,-1-9-2 15,2-3 0-15,-8-2 1 16,-1-5 0-16,-12-2-2 16,-2 1 1-16,-7 0-2 15,-8-3-2-15,-7 2-8 16,-2-2 2-16,-10 1-5 0,-1 7 3 15,-2 9 8 1,-5 3 2-16,1 12 0 0,0 8-2 16,4 5 0-1,3 5 1-15,10 2 1 0,9 4 0 16,5 4 0-16,11-4-12 16,8 1-29-16,9-6-46 15</inkml:trace>
          <inkml:trace contextRef="#ctx0" brushRef="#br0" timeOffset="13216.1962">16919 330 289 0,'0'-8'4'0,"0"4"4"0,4 10 10 15,-3 6 10-15,2 6 0 16,4 7 0-16,-3 2-8 15,0 3-6-15,4-7-8 16,-4-3 0-16,1-3-3 16,3-8 2-16,3-5-3 15,3-8-2-15,2-6-16 16,4-8 0-16,1-7 5 16,2 1 2-16,0 1 4 15,-1-2 1-15,-5 7 2 16,3 6 2-16,6 4 0 15,-9 5 3-15,1 6 4 0,1 8 7 16,-3 4-3-16,-3 5-2 16,2 2-5-16,-4 1-1 15,0 3-3-15,-3-6-4 16,2 3-23-16,2-3-64 16,2-4-144-16</inkml:trace>
        </inkml:traceGroup>
        <inkml:traceGroup>
          <inkml:annotationXML>
            <emma:emma xmlns:emma="http://www.w3.org/2003/04/emma" version="1.0">
              <emma:interpretation id="{00128BDC-C0B8-4720-B763-FDF51CD04892}" emma:medium="tactile" emma:mode="ink">
                <msink:context xmlns:msink="http://schemas.microsoft.com/ink/2010/main" type="inkWord" rotatedBoundingBox="19384,893 22591,824 22635,2870 19428,2939"/>
              </emma:interpretation>
              <emma:one-of disjunction-type="recognition" id="oneOf8">
                <emma:interpretation id="interp40" emma:lang="pt-BR" emma:confidence="0">
                  <emma:literal>7/7:</emma:literal>
                </emma:interpretation>
                <emma:interpretation id="interp41" emma:lang="pt-BR" emma:confidence="0">
                  <emma:literal>7/7</emma:literal>
                </emma:interpretation>
                <emma:interpretation id="interp42" emma:lang="pt-BR" emma:confidence="0">
                  <emma:literal>717/7.</emma:literal>
                </emma:interpretation>
                <emma:interpretation id="interp43" emma:lang="pt-BR" emma:confidence="0">
                  <emma:literal>73/7:</emma:literal>
                </emma:interpretation>
                <emma:interpretation id="interp44" emma:lang="pt-BR" emma:confidence="0">
                  <emma:literal>71/7:</emma:literal>
                </emma:interpretation>
              </emma:one-of>
            </emma:emma>
          </inkml:annotationXML>
          <inkml:trace contextRef="#ctx0" brushRef="#br0" timeOffset="18105.8386">21221-98 209 0,'-4'0'7'16,"2"6"30"-16,-2 3 3 0,0 9-1 15,-10 6-3-15,-5 2-7 16,-2-1-2-16,-10 1-9 16,3-2-7-16,-2-3-8 15,7-7-3-15,10-5-8 16,0-3-20-16,13-3-11 16,8-3-20-16,17-3-113 15</inkml:trace>
          <inkml:trace contextRef="#ctx0" brushRef="#br0" timeOffset="17882.6789">21023-292 242 0,'-8'-7'62'16,"4"-2"-44"-16,2 3 20 16,2 1-18-16,2 2 8 15,2 3-7-15,0 0-8 16,5-1-7-16,4 1-2 16,3 0-1-16,4 1-2 15,3 4-1-15,1 4 1 16,1 6 4-16,-1 4-4 15,0 8-1-15,-2 9 6 16,-2 10 1-16,-4 4-2 16,0 2 2-16,-1 1-3 15,1-4-1-15,-4-7 0 0,0-10-2 16,-4-5 0 0,-2-11-1-16,-2-5 0 0,0-6-1 15,-4-2-5-15,2-6-15 16,-2-2-69-16,-2-6-65 15</inkml:trace>
          <inkml:trace contextRef="#ctx0" brushRef="#br0" timeOffset="18314.9848">21598-80 152 0,'4'-3'27'16,"1"3"4"-16,9 0-13 15,-6 3 4-15,4-3-10 16,0 2-6-16,-1 0-4 16,4-2-2-16,1 0-2 15,-3 2-35-15,3 0-94 16</inkml:trace>
          <inkml:trace contextRef="#ctx0" brushRef="#br0" timeOffset="18477.1002">21646 17 86 0,'-16'14'105'0,"7"-5"-67"16,-2-4 5-16,8-1 1 15,10-2-14-15,0 2-6 16,5-1-18-16,9-1-6 16,8-4-34-16,4-1-64 15</inkml:trace>
          <inkml:trace contextRef="#ctx0" brushRef="#br0" timeOffset="14033.2917">18523 102 151 0,'-4'-3'183'0,"8"0"-182"16,3-6 5-16,9 0 9 15,8 3-2-15,9-1-5 16,-1-1-6-16,4 3 0 15,-1 1-2-15,3 2 0 0,-8 4 0 16,-6 2-3-16,0 3 1 16,-5 6 2-16,-3 5 0 15,0 6 1-15,-3 5 3 16,4 5-1-16,-1 2 6 16,4 4 6-16,4 0 1 15,-2 0-5-15,5-5-8 16,-6-1 0-16,-2-7-3 15,0-9 0-15,-10-6-10 16,-1-7-36-16,-6-5-72 16</inkml:trace>
          <inkml:trace contextRef="#ctx0" brushRef="#br0" timeOffset="14222.4228">18924 226 249 0,'-25'13'18'16,"-8"4"12"-16,4 6 3 16,-5 4-7-16,5 8-5 15,0-5-14-15,8 4-7 16,6-7-15-16,4-3-22 16,14-7-26-16,6-4-137 15</inkml:trace>
          <inkml:trace contextRef="#ctx0" brushRef="#br0" timeOffset="14535.6547">19191-193 247 0,'6'16'8'0,"10"8"13"15,10 11-1-15,13 10 9 16,1 15 5-16,4 7 10 16,1 4-22-16,-7-1-13 15,-6 5-5-15,-9-3-4 16,-15 0 0-16,-15-8 0 0,-6-2 7 16,-16-11 1-16,-1-7-3 15,0-11-3-15,2-3-2 16,3-8 0-16,9-6-9 15,6-5-3-15,6-2-22 16,6-2-29-16,6 1-64 16</inkml:trace>
          <inkml:trace contextRef="#ctx0" brushRef="#br0" timeOffset="17326.286">20445-426 123 0,'-4'4'26'0,"2"1"-8"0,-2 5 10 16,-2 1 2-16,3 5 1 15,-1 2-5-15,0 5-9 16,0 3 5-16,-1 7-5 15,1 5 2-15,0 6-10 16,0 8 1-16,-3 8-4 16,2 4-2-16,1 8-3 15,-11 9-1-15,-3 4-1 16,-6-1-2-16,-4-4 0 16,-4-14 3-16,1-16 2 0,7-17 1 15,3-15 1-15,5-8-1 16,7-3-3-16,1-7-1 15,5 2-16-15,3-2-13 16,8 4 17-16,7 7 13 16,11 12-2-16,0 13 1 15,7 19-1-15,-5 22 2 16,-2 12 4-16,-12 11 3 16,-4 2 12-16,-6-1 1 15,-6-9 2-15,-4-5 0 16,-4-10 7-16,0-13-2 0,-7-12-11 15,1-13-8-15,7-15-6 16,1-11 1-16,4-2-3 16,4-9-2-16,0-2-22 15,0 0-28-15,1 0-44 16,2-2-112-16</inkml:trace>
        </inkml:traceGroup>
        <inkml:traceGroup>
          <inkml:annotationXML>
            <emma:emma xmlns:emma="http://www.w3.org/2003/04/emma" version="1.0">
              <emma:interpretation id="{D4F60F30-C09C-4DC4-BD82-858C99B6D6FB}" emma:medium="tactile" emma:mode="ink">
                <msink:context xmlns:msink="http://schemas.microsoft.com/ink/2010/main" type="inkWord" rotatedBoundingBox="22972,957 23867,938 23882,1630 22987,1650"/>
              </emma:interpretation>
              <emma:one-of disjunction-type="recognition" id="oneOf9">
                <emma:interpretation id="interp45" emma:lang="pt-BR" emma:confidence="0">
                  <emma:literal>5,</emma:literal>
                </emma:interpretation>
                <emma:interpretation id="interp46" emma:lang="pt-BR" emma:confidence="0">
                  <emma:literal>s</emma:literal>
                </emma:interpretation>
                <emma:interpretation id="interp47" emma:lang="pt-BR" emma:confidence="0">
                  <emma:literal>s,</emma:literal>
                </emma:interpretation>
                <emma:interpretation id="interp48" emma:lang="pt-BR" emma:confidence="0">
                  <emma:literal>s.</emma:literal>
                </emma:interpretation>
                <emma:interpretation id="interp49" emma:lang="pt-BR" emma:confidence="0">
                  <emma:literal>5</emma:literal>
                </emma:interpretation>
              </emma:one-of>
            </emma:emma>
          </inkml:annotationXML>
          <inkml:trace contextRef="#ctx0" brushRef="#br0" timeOffset="19178.598">22488-313 244 0,'-9'-4'14'0,"-3"-1"16"16,0 4-9-16,2-2 0 0,-2 3-6 15,-3 0-7-15,-2 0-3 16,-5 0 2-16,1 0-1 16,-3 3 0-16,-2 1-2 15,-1-2-1-15,3 2 0 16,0 4-2-16,-1 0 1 16,4 1-2-16,1 1 1 15,1 2 1-15,5 1 1 16,4 0-2-16,0 1 2 15,4-3-2-15,0 5 4 16,4-6 0-16,2 3-1 16,2-2-2-16,0-3-2 0,4-2 3 15,2-2-3 1,6-4-5-16,9-1-12 0,-2 1-10 16,10-3 1-16,1 3 5 15,2-3 7-15,2 6 6 16,-3 0 4-16,0 3 4 15,-2 6 2-15,-7 6 0 16,-3 2 3-16,-13 0 2 16,-7 6 4-16,-6-3 7 15,-12-1 10-15,-7-3-10 16,-4-5-4-16,-3-4 2 16,-3-3-4-16,5-3-1 15,2-4-1-15,3 2 0 16,6-4-4-16,3 0-4 15,-13-5-2-15,27 12-6 0,-3-1-5 16,1-1-10-16,2 1-20 16,-3 5-34-16,0 5-76 15</inkml:trace>
          <inkml:trace contextRef="#ctx0" brushRef="#br0" timeOffset="22900.5181">22906 134 164 0,'18'0'53'16,"1"9"-33"-16,-6 3 10 15,6 13-12-15,-5 3 3 16,-4 3-11-16,-6 3-10 15,-2-3-5-15,-4-3-28 0,0-7-106 16</inkml:trace>
        </inkml:traceGroup>
        <inkml:traceGroup>
          <inkml:annotationXML>
            <emma:emma xmlns:emma="http://www.w3.org/2003/04/emma" version="1.0">
              <emma:interpretation id="{CB6E465F-97E0-44E7-B67A-79182478EB03}" emma:medium="tactile" emma:mode="ink">
                <msink:context xmlns:msink="http://schemas.microsoft.com/ink/2010/main" type="inkWord" rotatedBoundingBox="24315,1026 25009,1011 25016,1327 24322,1342"/>
              </emma:interpretation>
              <emma:one-of disjunction-type="recognition" id="oneOf10">
                <emma:interpretation id="interp50" emma:lang="pt-BR" emma:confidence="0">
                  <emma:literal>se</emma:literal>
                </emma:interpretation>
                <emma:interpretation id="interp51" emma:lang="pt-BR" emma:confidence="0">
                  <emma:literal>sê</emma:literal>
                </emma:interpretation>
                <emma:interpretation id="interp52" emma:lang="pt-BR" emma:confidence="0">
                  <emma:literal>Se</emma:literal>
                </emma:interpretation>
                <emma:interpretation id="interp53" emma:lang="pt-BR" emma:confidence="0">
                  <emma:literal>sé</emma:literal>
                </emma:interpretation>
                <emma:interpretation id="interp54" emma:lang="pt-BR" emma:confidence="0">
                  <emma:literal>Sê</emma:literal>
                </emma:interpretation>
              </emma:one-of>
            </emma:emma>
          </inkml:annotationXML>
          <inkml:trace contextRef="#ctx0" brushRef="#br0" timeOffset="25134.1382">23678-189 97 0,'6'-9'41'0,"2"0"-15"15,4 0 17 1,-4 0 5-16,3 1 3 0,-6 3-12 16,-1 0-3-16,-1 2-4 15,-3 1-1-15,-3 2-5 16,2 0-10-16,-2 0-9 16,-1 0-4-16,0 0-3 15,-8-3-1-15,-1 2 0 16,-14-2 2-16,-5 3 0 15,-6 0 1-15,-1 4-2 16,1-1 0-16,6 2-3 16,9-1-5-16,7-2-7 0,8 2-15 15,6 0-4 1,4 0 24-16,8 5 3 0,11 0 2 16,7 4-13-16,7 1-1 15,2 4 7-15,1 1 9 16,-5 1 2-16,-7 3 2 15,-8 4 1-15,-10-3-2 16,-5-1 20-16,-12-1 5 16,-9-3-4-16,-8-2-2 15,-5-4-3-15,-2-2-2 16,-2-6-6-16,8-3-3 16,1-2-2-16,10-4-3 15,7-1-8-15,2-1-25 16,6-1-24-16,5-2-32 15,4 0-70-15</inkml:trace>
          <inkml:trace contextRef="#ctx0" brushRef="#br0" timeOffset="25524.4086">23882-68 171 0,'8'-9'30'16,"8"0"7"-16,2-2 1 15,3-1-20-15,0-2 0 16,-1-4-11-16,1 0 1 0,-7 2 3 16,-4-1 4-16,-5-1-8 15,-5 4-3-15,-3 1-4 16,-7 2-4-16,0 4 3 15,-4 2-8-15,0 5 9 16,-5 5 0-16,2 7 1 16,-4 3 2-16,5 8 0 15,0 5 8-15,6 6-2 16,6 0 6-16,6-2-1 16,4 1 7-16,8-3-7 15,4-7-4-15,6-4-3 16,7-7 0-16,5-7-7 0,6-7-22 15,2-1-54 1,-3-6-40-16</inkml:trace>
        </inkml:traceGroup>
        <inkml:traceGroup>
          <inkml:annotationXML>
            <emma:emma xmlns:emma="http://www.w3.org/2003/04/emma" version="1.0">
              <emma:interpretation id="{5D97418B-CE6A-49E8-84C9-BC3E8369AC57}" emma:medium="tactile" emma:mode="ink">
                <msink:context xmlns:msink="http://schemas.microsoft.com/ink/2010/main" type="inkWord" rotatedBoundingBox="25689,719 26466,702 26487,1698 25711,1715"/>
              </emma:interpretation>
              <emma:one-of disjunction-type="recognition" id="oneOf11">
                <emma:interpretation id="interp55" emma:lang="pt-BR" emma:confidence="0">
                  <emma:literal>y.</emma:literal>
                </emma:interpretation>
                <emma:interpretation id="interp56" emma:lang="pt-BR" emma:confidence="0">
                  <emma:literal>A</emma:literal>
                </emma:interpretation>
                <emma:interpretation id="interp57" emma:lang="pt-BR" emma:confidence="0">
                  <emma:literal>Y.</emma:literal>
                </emma:interpretation>
                <emma:interpretation id="interp58" emma:lang="pt-BR" emma:confidence="0">
                  <emma:literal>te</emma:literal>
                </emma:interpretation>
                <emma:interpretation id="interp59" emma:lang="pt-BR" emma:confidence="0">
                  <emma:literal>Y,</emma:literal>
                </emma:interpretation>
              </emma:one-of>
            </emma:emma>
          </inkml:annotationXML>
          <inkml:trace contextRef="#ctx0" brushRef="#br0" timeOffset="30570.8814">24817-499 153 0,'-2'-4'18'0,"2"0"0"16,2 4-1-16,-2 0 1 15,0 0-5-15,0 0-4 16,0 0-3-16,0 0 1 15,0 2 1-15,2 0 0 0,-2-1 5 16,4 7 3-16,3 4 0 16,-2 2-1-16,6 6-7 15,1 6 5-15,0 3-5 16,2 5 2-16,2-5-4 16,0-1-2-16,0 0-2 15,0-6 2-15,-1-7 0 16,-6-2 1-16,-1-4-4 15,-5-4 1-15,-2-2 0 16,-2-2 1-16,2-1-3 0,-2 0 0 16,1-1-5-1,1 1-14-15,-1 0-31 0,0-3-60 16</inkml:trace>
          <inkml:trace contextRef="#ctx0" brushRef="#br0" timeOffset="31154.2966">25206-555 160 0,'-4'-4'27'0,"-1"-1"-16"16,2 5 15-16,2-3 1 15,-2 3-6-15,2 3-6 16,-2-3-7-16,2 3 7 15,-6 3 0-15,0 6-1 16,-1 4 2-16,-4 4 3 16,3 7-7-16,-3 5 2 0,-2 7-3 15,-2 8-2-15,-3 6-3 16,-2 5-3 0,-2 4 2-16,-3 4-3 0,2-4 0 15,0 0 2-15,5-4-1 16,0-1 1-16,4-9-2 15,3 0 4-15,2-7-2 16,0-1 4-16,3-6-4 16,6-7 0-16,-2-4-1 15,3-5 0-15,-1-6 0 16,-2-1-2-16,3-5 1 16,-1-1 1-16,-2-2 2 15,6 1-2-15,-3-3 0 16,1-1-3-16,2 0-4 15,-2 0-11-15,2-4-27 0,1 3-27 16,-3-7-36-16</inkml:trace>
          <inkml:trace contextRef="#ctx0" brushRef="#br0" timeOffset="36140.3571">25315-31 57 0,'-5'1'178'0,"2"-1"-174"15,-1 0 17-15,8-1-7 16,4 1 13-16,8-1-8 0,6 1-10 15,6-3-3-15,7 2-5 16,-3-3 0-16,-2 4-1 16,-10 0-1-16,-5 0-5 15,-6 1-7-15,-5-1-17 16,0 3-16-16,3-2-64 16</inkml:trace>
          <inkml:trace contextRef="#ctx0" brushRef="#br0" timeOffset="35824.1321">25385-184 76 0,'-4'0'36'0,"3"0"-32"16,-2 0 7-16,3 0 0 16,0 0-2-16,0 0-1 15,0 0 2-15,0 0 4 16,0 0 8-16,0-1-1 15,0 1 0-15,0 0-3 0,-1 1 1 16,1-1-6 0,0 0-2-16,1 0-4 0,-1 0-2 15,3 0-4-15,1 0 3 16,0 0 4-16,5 0-2 16,7 0 0-16,5 2-6 15,3 0 2-15,3-1-2 16,-3 1 0-16,-3-2 0 15,-2 2-1-15,-1-2-3 16,-4 0-5-16,-6 2-6 16,-2-2-20-16,-2 0-23 15,-4 0-54-15</inkml:trace>
        </inkml:traceGroup>
        <inkml:traceGroup>
          <inkml:annotationXML>
            <emma:emma xmlns:emma="http://www.w3.org/2003/04/emma" version="1.0">
              <emma:interpretation id="{D4C612E2-7FB4-4269-A9EE-9B0F328D7953}" emma:medium="tactile" emma:mode="ink">
                <msink:context xmlns:msink="http://schemas.microsoft.com/ink/2010/main" type="inkWord" rotatedBoundingBox="26732,860 27228,849 27238,1303 26742,1314"/>
              </emma:interpretation>
              <emma:one-of disjunction-type="recognition" id="oneOf12">
                <emma:interpretation id="interp60" emma:lang="pt-BR" emma:confidence="0">
                  <emma:literal>o</emma:literal>
                </emma:interpretation>
                <emma:interpretation id="interp61" emma:lang="pt-BR" emma:confidence="0">
                  <emma:literal>O</emma:literal>
                </emma:interpretation>
                <emma:interpretation id="interp62" emma:lang="pt-BR" emma:confidence="0">
                  <emma:literal>°</emma:literal>
                </emma:interpretation>
                <emma:interpretation id="interp63" emma:lang="pt-BR" emma:confidence="0">
                  <emma:literal>0</emma:literal>
                </emma:interpretation>
                <emma:interpretation id="interp64" emma:lang="pt-BR" emma:confidence="0">
                  <emma:literal>º</emma:literal>
                </emma:interpretation>
              </emma:one-of>
            </emma:emma>
          </inkml:annotationXML>
          <inkml:trace contextRef="#ctx0" brushRef="#br0" timeOffset="36622.7012">25970-71 143 0,'-4'5'8'0,"0"0"12"16,4 4 18-16,4 0-6 16,3 4-5-16,1 0 0 15,8 0 3-15,3 0-3 16,9-3-9-16,7-2-9 15,5-4-1-15,2-7-6 0,0-5 2 16,-5-2-2-16,0-7 1 16,-9-2-1-16,-6 0 5 15,-4-6 4-15,-8 2-2 16,-6-4-4-16,-8-3-2 16,-4-5-3-16,-6-5 0 15,-4 0-1-15,-7 1 0 16,0 4-3-16,-2 8-8 15,-3 2-4-15,-5 7-3 16,-2 8 7-16,-5 6 4 16,-5 9 2-16,2 9 5 15,4 12-3-15,-1 8 4 0,15 8-1 16,7 4 1-16,9-1 4 16,15 0-4-16,11-2-1 15,5-11-2-15,3 2-23 16,7-8-49-16</inkml:trace>
        </inkml:traceGroup>
      </inkml:traceGroup>
      <inkml:traceGroup>
        <inkml:annotationXML>
          <emma:emma xmlns:emma="http://www.w3.org/2003/04/emma" version="1.0">
            <emma:interpretation id="{0BC02635-F7DD-4460-AE7B-FE5D64A82B36}" emma:medium="tactile" emma:mode="ink">
              <msink:context xmlns:msink="http://schemas.microsoft.com/ink/2010/main" type="line" rotatedBoundingBox="21719,1886 27016,2210 26951,3276 21654,2953"/>
            </emma:interpretation>
          </emma:emma>
        </inkml:annotationXML>
        <inkml:traceGroup>
          <inkml:annotationXML>
            <emma:emma xmlns:emma="http://www.w3.org/2003/04/emma" version="1.0">
              <emma:interpretation id="{D1E968A5-B142-4B75-8BD0-CC96FF5F292C}" emma:medium="tactile" emma:mode="ink">
                <msink:context xmlns:msink="http://schemas.microsoft.com/ink/2010/main" type="inkWord" rotatedBoundingBox="21719,1886 23264,1981 23215,2776 21670,2682"/>
              </emma:interpretation>
              <emma:one-of disjunction-type="recognition" id="oneOf13">
                <emma:interpretation id="interp65" emma:lang="pt-BR" emma:confidence="0">
                  <emma:literal>7:43</emma:literal>
                </emma:interpretation>
                <emma:interpretation id="interp66" emma:lang="pt-BR" emma:confidence="0">
                  <emma:literal>D....</emma:literal>
                </emma:interpretation>
                <emma:interpretation id="interp67" emma:lang="pt-BR" emma:confidence="0">
                  <emma:literal>d...</emma:literal>
                </emma:interpretation>
                <emma:interpretation id="interp68" emma:lang="pt-BR" emma:confidence="0">
                  <emma:literal>D.....</emma:literal>
                </emma:interpretation>
                <emma:interpretation id="interp69" emma:lang="pt-BR" emma:confidence="0">
                  <emma:literal>D...</emma:literal>
                </emma:interpretation>
              </emma:one-of>
            </emma:emma>
          </inkml:annotationXML>
          <inkml:trace contextRef="#ctx0" brushRef="#br0" timeOffset="20821.0385">21562 1360 200 0,'-14'10'46'15,"2"-3"17"-15,12-5-15 16,4 2-4-16,1-1-13 16,7 0-13-16,5-1-18 15,11 2 0-15,4-7-48 0,6 2-84 16</inkml:trace>
          <inkml:trace contextRef="#ctx0" brushRef="#br0" timeOffset="20662.926">21566 1241 219 0,'-4'6'97'0,"-3"-3"-59"15,5-3-8-15,4 0-14 0,5 3-1 16,-3-3-8-1,9 2-6-15,7 2-1 0,6-1-22 16,2-1-45-16,-2 2-44 16</inkml:trace>
          <inkml:trace contextRef="#ctx0" brushRef="#br0" timeOffset="22152.9866">21683 780 152 0,'-9'0'48'16,"1"2"-34"-16,4-1 9 16,8 2-3-16,4 2 4 15,2-1-1-15,2 1-2 16,4-5 4-16,3 0-8 15,-3-5-3-15,2-2-5 16,-2-4 2-16,-4 2-2 16,-4-3-1-16,-4-1-7 15,-4 2-1-15,-5-1-2 16,-8 3 2-16,-5 0-3 16,-1 5-1-16,-7 1 0 15,2 7-5-15,3 4-4 0,2 2-6 16,5 5-6-1,6 3-5-15,7 0-16 0,10 0-37 16</inkml:trace>
          <inkml:trace contextRef="#ctx0" brushRef="#br0" timeOffset="21704.6672">22140 1102 217 0,'-2'-4'7'16,"4"0"6"-16,4 0 3 15,7 3-2-15,-1-3-3 0,1 4-1 16,3 0-3-16,1 0 1 16,-1 4-2-16,0-2-2 15,-3 5-3-15,1-1-1 16,-5 3 4-16,-5 4-1 16,-4 1 3-16,-5 5 0 15,-7-1 0-15,-11-2-2 16,-1 0 4-16,-2-4 0 15,2-6-3-15,4-1-2 16,3-4 0-16,9-1-1 0,6 0-2 16,4-1-16-1,6 1-19-15,9-2 13 0,7 4 6 16,4-1 8-16,8 7 6 16,-2 1 2-16,-6 6 7 15,-4 2 7-15,-9 5 9 16,-9 1 8-16,-8-3-1 15,-12-2 2-15,-12-1-8 16,-5-7-12-16,-7-2-6 16,-2-6-6-16,1-4 0 15,5-3-8-15,4-1-23 16,5-5-35-16,5 2-22 16</inkml:trace>
          <inkml:trace contextRef="#ctx0" brushRef="#br0" timeOffset="22420.178">21975 730 195 0,'-10'-1'5'0,"2"4"24"16,4 5-2-16,4 5 1 16,1-1-8-16,3 5-8 15,4-2 0-15,7 0 3 0,-1-4 0 16,4-4-1 0,-2-5-1-16,2-4-5 0,-3-3-2 15,1-4-3-15,-4-7-3 16,-4 2 0-16,-2-4-9 15,-6-3 2-15,-2-1-11 16,-2 4-8-16,2 5-29 16,-3 4-69-16</inkml:trace>
          <inkml:trace contextRef="#ctx0" brushRef="#br0" timeOffset="20174.3065">20831 963 266 0,'-5'-9'27'15,"2"1"18"-15,3 4-10 16,4 3-3-16,0-3-16 16,4 4-6-16,6-1-3 15,1 2 3-15,5-1-5 16,4 4 0-16,4 1-4 15,1 1-1-15,-5 1 0 16,2 2-1-16,-4 4 0 16,-2 2 1-16,-1 2 1 15,-3 7 2-15,-4 5 3 0,2 8-1 16,-6 1 0-16,2 9-2 16,-1-2 2-16,-1-1-2 15,-3-6-1-15,2-3-1 16,1-8 0-16,-3-8 0 15,-1-2-1-15,0-5-1 16,-1-10-7-16,-2 0-17 16,2-4-29-16,-2 0-58 15</inkml:trace>
          <inkml:trace contextRef="#ctx0" brushRef="#br0" timeOffset="20402.4693">21120 1177 247 0,'-10'2'14'0,"0"1"9"16,-4 6 19-16,1 3 0 15,-4 6-8-15,-6 2-7 16,-1 3-4-16,2 1-11 16,4-1-5-16,-3-1-6 15,8-5-1-15,5-6-6 16,1-2-14-16,6-5-10 15,5 0-13-15,5-4-13 16,11-4-69-16</inkml:trace>
        </inkml:traceGroup>
        <inkml:traceGroup>
          <inkml:annotationXML>
            <emma:emma xmlns:emma="http://www.w3.org/2003/04/emma" version="1.0">
              <emma:interpretation id="{A1728751-A8E6-42AA-A170-A463B22ED758}" emma:medium="tactile" emma:mode="ink">
                <msink:context xmlns:msink="http://schemas.microsoft.com/ink/2010/main" type="inkWord" rotatedBoundingBox="24155,2224 27004,2398 26951,3276 24101,3102"/>
              </emma:interpretation>
              <emma:one-of disjunction-type="recognition" id="oneOf14">
                <emma:interpretation id="interp70" emma:lang="pt-BR" emma:confidence="0">
                  <emma:literal>isate</emma:literal>
                </emma:interpretation>
                <emma:interpretation id="interp71" emma:lang="pt-BR" emma:confidence="0">
                  <emma:literal>isente</emma:literal>
                </emma:interpretation>
                <emma:interpretation id="interp72" emma:lang="pt-BR" emma:confidence="0">
                  <emma:literal>15....</emma:literal>
                </emma:interpretation>
                <emma:interpretation id="interp73" emma:lang="pt-BR" emma:confidence="0">
                  <emma:literal>15'....</emma:literal>
                </emma:interpretation>
                <emma:interpretation id="interp74" emma:lang="pt-BR" emma:confidence="0">
                  <emma:literal>isates</emma:literal>
                </emma:interpretation>
              </emma:one-of>
            </emma:emma>
          </inkml:annotationXML>
          <inkml:trace contextRef="#ctx0" brushRef="#br0" timeOffset="41863.1">24807 1141 304 0,'-4'-1'25'0,"2"1"-20"15,2 1 0-15,6 10 11 16,4 3 7-16,3 6-8 16,4 6-9-16,2 3-4 15,-3-2 0-15,2 0-2 0,-2-3 0 16,-4-9-12-16,3 1-20 16,-3-7-45-16,0-8-72 15</inkml:trace>
          <inkml:trace contextRef="#ctx0" brushRef="#br0" timeOffset="42134.2951">25120 1095 136 0,'-3'-4'132'0,"-1"7"-125"15,0-2-3-15,0 12 30 0,-1 6 7 16,-2 11-1-1,-5 10-13-15,-1 8 1 0,-6 9-7 16,-4 7-6-16,0 7-10 16,-1 1 2-16,0-5-4 15,2-7-1-15,7-10-1 16,5-9-1-16,0-7 0 16,4-8-1-16,0-7 0 15,4-6-7-15,0-7-7 16,2-3-24-16,2-6-35 15,4-2-41-15</inkml:trace>
          <inkml:trace contextRef="#ctx0" brushRef="#br0" timeOffset="46042.349">25295 1182 104 0,'-4'0'21'16,"0"2"-8"-16,4-2 0 16,0 2 5-16,0-4 2 15,0 2-4-15,0 0-2 0,-3 0 4 16,3 0-2-16,0 0-4 15,0 2-3-15,0 0 0 16,0 1 1-16,0-3-1 16,-1 0-1-16,1 0-1 15,0 0 0-15,0 0-1 16,4 0 2-16,1 0 4 16,5 4-3-16,2 1-2 15,5-2-1-15,3-2-1 16,5 1-4-16,-1-2 0 15,-4 0 0-15,0 0 0 16,-8-2-1-16,-6 2 0 16,-2-1 1-16,-2 1 0 0,-4-3-1 15,2 3-3 1,0-3-14-16,-2 6-41 0,2-3-107 16</inkml:trace>
          <inkml:trace contextRef="#ctx0" brushRef="#br0" timeOffset="42376.4679">25327 1355 288 0,'-4'0'48'0,"0"0"-40"15,0 0 0-15,8 0 5 16,4 1 2-16,4 2-9 16,10-3-4-16,6 0-2 15,7-3-4-15,-1-1-26 16,-2 2-58-16,-4-1-62 0</inkml:trace>
          <inkml:trace contextRef="#ctx0" brushRef="#br0" timeOffset="42524.5703">25409 1383 147 0,'-20'13'41'16,"7"-4"-6"-16,5-3 14 15,12-4-5-15,5-2-15 16,10 3-20-16,7-1-9 15,8-4-9-15,7-1-47 16,-1 1-110-16</inkml:trace>
          <inkml:trace contextRef="#ctx0" brushRef="#br0" timeOffset="42985.9092">25844 1484 210 0,'-7'3'48'16,"7"-1"9"-16,7-1-7 16,5 2-3-16,5 0-18 15,8-1-15-15,4 0-7 0,6 0-3 16,0-4-4-16,-1 2-9 16,-5-2-36-16,-3 0-45 15,-6-1-87-15</inkml:trace>
          <inkml:trace contextRef="#ctx0" brushRef="#br0" timeOffset="42824.7843">25918 1277 178 0,'4'-18'32'16,"-3"-3"-20"-16,-1 1 25 16,3-7-15-16,1 2 5 15,-3 3 0-15,-1 4-10 16,-1 5-3-16,1 8-14 16,0 5-1-16,-3 1-3 15,2 7 4-15,-3 5 1 0,0 5 2 16,0 7-2-16,0 6 3 15,2 6 1-15,2-1-5 16,2-2 0-16,2 1-5 16,-3-4-6-16,2-4-10 15,-3-4-31-15,-4-4-29 16,-2-5-64-16</inkml:trace>
          <inkml:trace contextRef="#ctx0" brushRef="#br0" timeOffset="40553.502">23251 1513 130 0,'-3'-4'8'0,"2"4"-4"16,1 2 5-16,0-2 6 15,1 2-1-15,-1-1 1 16,0 3-3-16,0 0 0 16,0 0 3-16,0 1-2 15,0 4 5-15,0 0 3 16,0 5 0-16,0 7-6 16,-1 3 0-16,-3 4-2 15,-2 7-6-15,2-1-3 0,2-1 0 16,0-2 0-1,2-8-2-15,0-5-1 0,0-8-1 16,0-5-2-16,0-5-16 16,0-6-55-16,0-7-71 15</inkml:trace>
          <inkml:trace contextRef="#ctx0" brushRef="#br0" timeOffset="41302.7009">23840 1215 257 0,'-4'3'14'0,"-3"-6"11"16,6 1 1-16,1 2-1 15,-3 0-8-15,2 0-13 16,-2 0-3-16,-1-1-1 0,-4 1 0 16,-6 0 3-1,-4 1-2-15,-7 4 0 0,1-2 0 16,0 3-2-16,4-1 0 16,6-1-4-16,4 4-7 15,6-2-3-15,4 3 8 16,10 3 1-16,8-3 0 15,10 2-1-15,11 0 0 16,3 1 1-16,1-2 6 16,-5-1-1-16,-8 1 1 15,-10 2 2-15,-10-3 10 16,-10 1 13-16,-12 3-2 0,-8 2-4 16,-10-4-3-1,-5 3-1-15,-1-1-4 0,8-5-1 16,6-4-10-16,10-1-1 15,8-1-11-15,4-2-24 16,9-5-30-16,14 1-44 16</inkml:trace>
          <inkml:trace contextRef="#ctx0" brushRef="#br0" timeOffset="41579.899">24204 1378 257 0,'7'-9'1'16,"1"0"6"-16,2-4-4 16,6-2 0-16,1 2-1 0,-2 0-1 15,-6-2-1-15,-2 1 0 16,-7 5-10-16,-4 0 2 16,-7 3-3-16,-2 3 11 15,-6 3 1-15,-3 6 5 16,1 2-3-16,1 5 2 15,1 3 5-15,3 2-4 16,9 4-2-16,10 1 10 16,6 3 2-16,10-4-6 15,9-1-2-15,9-6-8 16,7-3-4-16,6-9-60 16</inkml:trace>
        </inkml:traceGroup>
      </inkml:traceGroup>
    </inkml:traceGroup>
    <inkml:traceGroup>
      <inkml:annotationXML>
        <emma:emma xmlns:emma="http://www.w3.org/2003/04/emma" version="1.0">
          <emma:interpretation id="{F95F4830-A1D7-4CC3-AE39-DB5B69A6A534}" emma:medium="tactile" emma:mode="ink">
            <msink:context xmlns:msink="http://schemas.microsoft.com/ink/2010/main" type="paragraph" rotatedBoundingBox="2568,4127 23495,3547 23558,5807 2630,63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9DA9B9-4143-435C-883C-2716E63E8CD4}" emma:medium="tactile" emma:mode="ink">
              <msink:context xmlns:msink="http://schemas.microsoft.com/ink/2010/main" type="inkBullet" rotatedBoundingBox="2575,4411 3290,4391 3317,5359 2602,5379"/>
            </emma:interpretation>
            <emma:one-of disjunction-type="recognition" id="oneOf15">
              <emma:interpretation id="interp75" emma:lang="pt-BR" emma:confidence="0">
                <emma:literal>4:</emma:literal>
              </emma:interpretation>
              <emma:interpretation id="interp76" emma:lang="pt-BR" emma:confidence="0">
                <emma:literal>Y:</emma:literal>
              </emma:interpretation>
              <emma:interpretation id="interp77" emma:lang="pt-BR" emma:confidence="0">
                <emma:literal>y..</emma:literal>
              </emma:interpretation>
              <emma:interpretation id="interp78" emma:lang="pt-BR" emma:confidence="0">
                <emma:literal>Y.</emma:literal>
              </emma:interpretation>
              <emma:interpretation id="interp79" emma:lang="pt-BR" emma:confidence="0">
                <emma:literal>y.</emma:literal>
              </emma:interpretation>
            </emma:one-of>
          </emma:emma>
        </inkml:annotationXML>
        <inkml:trace contextRef="#ctx0" brushRef="#br0" timeOffset="53282.9894">1700 3138 248 0,'4'3'10'0,"-4"-6"-4"15,-4-2 10-15,8 5 5 0,-8 0-3 16,8 0-6-1,-4 4 2-15,4-3 7 0,0 4 0 16,4 7-3-16,4 2-1 16,2 5-4-16,2 6-2 15,4 5-3-15,7 4-2 16,-3 7-4-16,-5-1 0 16,4 1-2-16,-7-5 0 15,0-3 0-15,-4-7 0 16,-1-6-4-16,-4-7-6 15,-3-4-8-15,0-4-16 16,-4-3-15-16,0-2-42 16</inkml:trace>
        <inkml:trace contextRef="#ctx0" brushRef="#br0" timeOffset="53613.2248">2008 3223 255 0,'0'-9'39'16,"-4"2"-21"-16,0 0 12 15,0 3-19-15,4 8-6 16,4 1 4-16,-4 8 8 16,4 8 1-16,0 11-2 15,0 13-2-15,-4 7 2 16,-4 10-1-16,-4 5-8 0,-4 2 0 15,-3 2 0 1,-5-1-2-16,4 0-1 0,-6-7-3 16,2-3 1-16,4-10-2 15,4-6 1-15,1-9-1 16,3-9-2-16,4-7-3 16,4-6-8-16,0-8-18 15,0 1-33-15,8-8-25 16</inkml:trace>
        <inkml:trace contextRef="#ctx0" brushRef="#br0" timeOffset="53824.3725">2320 3629 342 0,'0'3'0'16,"-8"-2"0"-16,4-2 1 16,8 1-1-16,0 5-9 15,4 0-34-15,7-1-73 16</inkml:trace>
        <inkml:trace contextRef="#ctx0" brushRef="#br0" timeOffset="53972.4774">2433 3782 268 0,'-4'13'24'0,"0"-5"6"0,0-4 11 15,4-7-9-15,0 2-14 16,0-2-18-16,4 3-10 16,-4-1-30-16,4 2-68 15</inkml:trace>
      </inkml:traceGroup>
      <inkml:traceGroup>
        <inkml:annotationXML>
          <emma:emma xmlns:emma="http://www.w3.org/2003/04/emma" version="1.0">
            <emma:interpretation id="{6C1276D2-2F42-406B-990F-A4C3E03A8AAF}" emma:medium="tactile" emma:mode="ink">
              <msink:context xmlns:msink="http://schemas.microsoft.com/ink/2010/main" type="line" rotatedBoundingBox="3795,4093 23495,3547 23558,5807 3858,6352"/>
            </emma:interpretation>
          </emma:emma>
        </inkml:annotationXML>
        <inkml:traceGroup>
          <inkml:annotationXML>
            <emma:emma xmlns:emma="http://www.w3.org/2003/04/emma" version="1.0">
              <emma:interpretation id="{DABEE13B-C833-4020-8FE6-C74EBF5920B9}" emma:medium="tactile" emma:mode="ink">
                <msink:context xmlns:msink="http://schemas.microsoft.com/ink/2010/main" type="inkWord" rotatedBoundingBox="3808,4542 4600,4520 4611,4910 3818,4932"/>
              </emma:interpretation>
              <emma:one-of disjunction-type="recognition" id="oneOf16">
                <emma:interpretation id="interp80" emma:lang="pt-BR" emma:confidence="0">
                  <emma:literal>se</emma:literal>
                </emma:interpretation>
                <emma:interpretation id="interp81" emma:lang="pt-BR" emma:confidence="0">
                  <emma:literal>Se</emma:literal>
                </emma:interpretation>
                <emma:interpretation id="interp82" emma:lang="pt-BR" emma:confidence="0">
                  <emma:literal>sê</emma:literal>
                </emma:interpretation>
                <emma:interpretation id="interp83" emma:lang="pt-BR" emma:confidence="0">
                  <emma:literal>sé</emma:literal>
                </emma:interpretation>
                <emma:interpretation id="interp84" emma:lang="pt-BR" emma:confidence="0">
                  <emma:literal>só</emma:literal>
                </emma:interpretation>
              </emma:one-of>
            </emma:emma>
          </inkml:annotationXML>
          <inkml:trace contextRef="#ctx0" brushRef="#br0" timeOffset="56037.9467">3236 3307 186 0,'0'-9'19'0,"0"-3"18"16,0 3 3-16,0 7-7 15,0-4-8-15,0 3-5 16,-4 0-2-16,-3 0-8 0,3 0-2 15,-8 3-3 1,-8 3-3-16,-6 3 0 0,-6 3-1 16,-11 2 1-16,2 2-2 15,8 0 0-15,2 2 0 16,3-2-1-16,16 0-5 16,4-4 1-16,8 0 1 15,4-3 4-15,20-1-1 16,7-1-4-16,13 0-6 15,10 0-7-15,5 1 6 16,-5 4 7-16,-7 8 3 16,-15 3 0-16,-10 3 2 15,-14 3 4-15,-12 3 11 0,-16-2 4 16,-10 1-6 0,-13-5 4-16,-1-1-4 0,-2-8 3 15,7-3-5-15,15-8 0 16,7-4-11-16,12-3-1 15,5-5-24-15,10-3-29 16,10-2-24-16,12-1-121 16</inkml:trace>
          <inkml:trace contextRef="#ctx0" brushRef="#br0" timeOffset="56372.1866">3498 3544 141 0,'8'-7'8'0,"-4"-6"-7"0,4-2 0 15,6 0 4-15,-2-2-4 16,-4-1 1-16,4 0 2 16,-8 0 5-16,-8 2 5 15,0-2 0-15,-8 2 10 16,0 5-9-16,-3 3-9 15,4 8 4-15,-1 9 6 16,0 8 3-16,4 3 1 16,4 9 1-16,4 1-5 15,8 5 4-15,4-2 3 16,4-3-4-16,6-4 1 0,2-2-8 16,7-8-5-1,4-10-7-15,4-6-23 0,-2-4-55 16,0-2-101-16</inkml:trace>
        </inkml:traceGroup>
        <inkml:traceGroup>
          <inkml:annotationXML>
            <emma:emma xmlns:emma="http://www.w3.org/2003/04/emma" version="1.0">
              <emma:interpretation id="{501046A3-D424-46EF-9630-40DB2B854AD8}" emma:medium="tactile" emma:mode="ink">
                <msink:context xmlns:msink="http://schemas.microsoft.com/ink/2010/main" type="inkWord" rotatedBoundingBox="5187,4193 9056,4086 9078,4907 5210,5014"/>
              </emma:interpretation>
              <emma:one-of disjunction-type="recognition" id="oneOf17">
                <emma:interpretation id="interp85" emma:lang="pt-BR" emma:confidence="0">
                  <emma:literal>medical</emma:literal>
                </emma:interpretation>
                <emma:interpretation id="interp86" emma:lang="pt-BR" emma:confidence="0">
                  <emma:literal>medico-o</emma:literal>
                </emma:interpretation>
                <emma:interpretation id="interp87" emma:lang="pt-BR" emma:confidence="0">
                  <emma:literal>medicado</emma:literal>
                </emma:interpretation>
                <emma:interpretation id="interp88" emma:lang="pt-BR" emma:confidence="0">
                  <emma:literal>medica-o</emma:literal>
                </emma:interpretation>
                <emma:interpretation id="interp89" emma:lang="pt-BR" emma:confidence="0">
                  <emma:literal>media-lo</emma:literal>
                </emma:interpretation>
              </emma:one-of>
            </emma:emma>
          </inkml:annotationXML>
          <inkml:trace contextRef="#ctx0" brushRef="#br0" timeOffset="58083.9384">4328 3362 115 0,'0'-4'105'16,"-4"-1"-76"-16,4-3 11 15,0 4-9-15,4 3-8 16,0-3-10-16,0 0-6 16,5 0 0-16,5-1-3 15,-2 1-1-15,0 3-2 16,4-1 0-16,-3 2 0 16,4 3-1-16,-1 6 4 15,4 4-1-15,3 8 2 16,1-1 1-16,-2 10 1 15,-2-3-2-15,0 1 2 0,-8-4-3 16,3-6 0 0,-4-4-1-16,-3-5 0 0,-4-4 5 15,-4-3 4-15,4-4 0 16,-4 1-4-16,0-7-6 16,0-1-2-16,0-5 0 15,0-6-4-15,4-4-1 16,-4-3-4-16,0-3-7 15,4 2 1-15,0 1-2 16,2 6 1-16,11 7 8 16,-1 7 5-16,4 7-1 15,2 12 3-15,2 6 1 16,-2 8 2-16,3 2 2 16,-5 6 0-16,-2-7 8 0,-2 0-1 15,-4-9-2-15,-4-9 1 16,0 0 1-16,-4-9 5 15,-4-1-5-15,2-8-11 16,2-5-2-16,5-4-2 16,-1-5-6-16,0-6-2 15,0-1-8-15,0 5-3 16,0-1 4-16,4 5 4 16,6 9 11-16,-2 8 4 15,2 8 0-15,7 8 1 16,-5 9 4-16,-3 2 1 0,4 8-1 15,-5-2 3-15,0 0 3 16,-4-5-5-16,-1-6-1 16,1-7-4-16,-4-5-1 15,0-2-6-15,0-5-27 16,0-7-42-16,2 4-42 16</inkml:trace>
          <inkml:trace contextRef="#ctx0" brushRef="#br0" timeOffset="58389.1487">5334 3429 163 0,'12'-8'13'15,"0"-1"13"-15,7-3-13 0,-3 1-4 16,-1-1-7 0,-3 1 0-16,-1-1 2 0,-7 2 2 15,0-3-3-15,-8 1 1 16,-11 0-1-16,3 3 3 15,-7-3-1-15,3 7-4 16,-6 5 3-16,9 3-1 16,1 6 9-16,8 5 1 15,0 7 5-15,0 8-2 16,8 3 2-16,4 2-5 16,8 2 9-16,1-1-2 15,13-1-13-15,-1-9-6 16,8-8-1-16,10-5-34 15,-1-15-91-15</inkml:trace>
          <inkml:trace contextRef="#ctx0" brushRef="#br0" timeOffset="59096.6521">5868 2971 301 0,'0'4'2'0,"0"5"41"16,4 7 3-16,12 11-2 16,3 10-18-16,5 5-3 15,1 4-11-15,4-2-5 16,-4 5-7-16,5-4 0 16,-10 1 0-16,2-9-6 15,-10-3-2-15,0-6-5 16,-8-7-4-16,-4-10-15 0,0-2 19 15,0-9 8 1,-8-3-14-16,-4-6-10 0,-5-3 10 16,0-10 13-16,-7 0 6 15,-3 3 0-15,3 1 2 16,-2 9 4-16,2 5-1 16,4 4-1-16,-3 9 1 15,7 1 0-15,-4 8 1 16,8 4 0-16,3 6 8 15,9 0-6-15,9-1 1 16,3 1-4-16,8-6 0 16,11-6-5-16,9-7-2 15,10-6-8-15,1-12-19 16,7-7-1-16,-3-5-4 0,-9-5 17 16,-2-1 8-16,-9 0 5 15,-12-4 0-15,-4 1 4 16,-7 7 4-16,-4 4 6 15,-8 2 0-15,4 13-9 16,-4 4 3-16,8 8 8 16,1 0 2-16,9 10-3 15,1 1 0-15,5-1-8 16,3 0-3-16,-2 3-11 16,4-12-34-16,-5-6-122 15</inkml:trace>
          <inkml:trace contextRef="#ctx0" brushRef="#br0" timeOffset="59235.7537">6477 3205 281 0,'-4'-5'2'0,"8"1"-2"16,0 4 0-16,14 8-20 15,6-2-115-15</inkml:trace>
          <inkml:trace contextRef="#ctx0" brushRef="#br0" timeOffset="59500.9398">6878 3248 225 0,'-8'-9'37'15,"-8"-5"3"-15,2 5 6 0,-2 2-8 16,0 5-19-16,-5 2-2 15,3 3-3-15,-2 7-2 16,0 4 1-16,6 3 6 16,2 7-1-16,8 0 0 15,0 9-3-15,12 1-6 16,1-1-2-16,16-6-6 16,3-1-1-16,7-11-13 15,2-9-25-15,8-6-42 16,-6-5-24-16,-6-7-73 0</inkml:trace>
          <inkml:trace contextRef="#ctx0" brushRef="#br0" timeOffset="59852.1897">7120 3240 154 0,'16'-6'26'0,"11"2"17"15,0 1-1-15,8 7-4 16,-6 5-11-16,4 3-9 15,-9 5-7-15,-1-2-2 16,-7 4-8-16,-4-4 3 16,-8-2-4-16,4-7-1 15,-7 2-2-15,2-8 0 0,-3-1-14 16,0-7-18 0,-3 0-12-16,-2-1-1 0,-3-3 14 15,-8 4 34-15,-8 3 3 16,-3 0 11-16,-4 6 6 15,-4 7 13-15,2 1 2 16,8 11-6-16,5 2-1 16,1 0-7-16,11 6-11 15,8 2-3-15,4-4 8 16,19-4-8-16,9-5-7 16,10-9-14-16,9-5-55 15,3-14-110-15</inkml:trace>
          <inkml:trace contextRef="#ctx0" brushRef="#br0" timeOffset="60123.3844">7787 2821 362 0,'4'-2'19'15,"-4"8"-16"-15,-4 5 40 16,4 14 6-16,-4 13-5 15,-4 16-4-15,0 11-12 16,-4 8-17-16,-4 10-9 16,-2 0-2-16,6 0 0 15,-4-7-3-15,4-10-3 16,3-12-2-16,1-12-2 0,2-13-6 16,2-8-1-16,0-8-10 15,4-9-17-15,4-7-35 16,6-6-33-16</inkml:trace>
          <inkml:trace contextRef="#ctx0" brushRef="#br0" timeOffset="60422.5964">8013 3445 162 0,'0'2'24'15,"0"-1"34"-15,4 1-12 16,5-4-11-16,9-1-17 0,2-4-2 15,5-5-4 1,4-2 5-16,-4-3-5 0,1-2-1 16,-11-3-3-16,-5-4 1 15,-10 5 11-15,-6-2-14 16,-5 5 0-16,-13 9-5 16,-3 12 7-16,-5 3-1 15,2 12 0-15,-4 9 3 16,9-1-5-16,9 5-1 15,8-4-1-15,8 3-3 16,8-7 0-16,8-3-11 16,8-6-33-16,7-2-60 15</inkml:trace>
        </inkml:traceGroup>
        <inkml:traceGroup>
          <inkml:annotationXML>
            <emma:emma xmlns:emma="http://www.w3.org/2003/04/emma" version="1.0">
              <emma:interpretation id="{3802ABCE-6841-4B13-AB72-02851E9EC836}" emma:medium="tactile" emma:mode="ink">
                <msink:context xmlns:msink="http://schemas.microsoft.com/ink/2010/main" type="inkWord" rotatedBoundingBox="9503,4169 11099,4124 11119,4854 9524,4898"/>
              </emma:interpretation>
              <emma:one-of disjunction-type="recognition" id="oneOf18">
                <emma:interpretation id="interp90" emma:lang="pt-BR" emma:confidence="0">
                  <emma:literal>tem</emma:literal>
                </emma:interpretation>
                <emma:interpretation id="interp91" emma:lang="pt-BR" emma:confidence="0">
                  <emma:literal>têm</emma:literal>
                </emma:interpretation>
                <emma:interpretation id="interp92" emma:lang="pt-BR" emma:confidence="0">
                  <emma:literal>Tem</emma:literal>
                </emma:interpretation>
                <emma:interpretation id="interp93" emma:lang="pt-BR" emma:confidence="0">
                  <emma:literal>fim</emma:literal>
                </emma:interpretation>
                <emma:interpretation id="interp94" emma:lang="pt-BR" emma:confidence="0">
                  <emma:literal>tom</emma:literal>
                </emma:interpretation>
              </emma:one-of>
            </emma:emma>
          </inkml:annotationXML>
          <inkml:trace contextRef="#ctx0" brushRef="#br0" timeOffset="61644.465">8632 2926 261 0,'0'-13'7'15,"0"3"16"-15,-4 2-11 16,8 4-4-16,0 11 11 15,0 3 8-15,8 9 6 16,0 11-5-16,1 10-4 16,9 9-3-16,-6 7-3 0,1 6-5 15,4 5-4 1,-1 1-5-16,-3-1-2 0,5-8-2 16,-10-7 0-1,-4-10 0-15,-4-9-5 0,0-7-12 16,-4-8-19-16,0-8-32 15,-8-1-27-15,0-8-108 16</inkml:trace>
          <inkml:trace contextRef="#ctx0" brushRef="#br0" timeOffset="61984.0036">8687 3441 286 0,'0'0'20'16,"0"0"4"-16,4-2 9 0,8-2 2 15,8 4 0 1,14-5-19-16,10-4-10 0,12-8-4 16,12-5-2-16,-2-6-9 15,-3-3-14-15,-9 2-7 16,-14 1 0-16,-10 2 2 16,-14 6 1-16,-16 4-5 15,-8 0 31-15,-8 7 1 16,-9 8 4-16,0 2 10 15,0 3 1-15,7 9 2 16,7 5 1-16,3 2-3 16,8 6 6-16,12 3-1 15,9 1-9-15,12 1-7 0,6-4 0 16,4-1-4-16,8-12-3 16,-9-5-25-16,5-6-42 15,-10-9-50-15</inkml:trace>
          <inkml:trace contextRef="#ctx0" brushRef="#br0" timeOffset="62509.6173">9533 3166 182 0,'8'-2'25'16,"0"4"17"-16,-2 7-5 15,8 3-2-15,1 10-7 16,-3 3-4-16,4 4 5 15,-4 1-9-15,2-4-7 0,-2 0-4 16,4-5-5-16,-8-7 1 16,1-8-1-16,-1-1 2 15,2-6-3-15,-2-3-2 16,0-2-1-16,0-7-1 16,1-4-5-16,2-5-2 15,-1 1-2-15,-2-2 1 16,0 5 0-16,4 0-2 15,-3 9 6-15,6 4 0 16,4 2 4-16,-7 6-2 0,0 5 3 16,1 4 2-1,0 6 3-15,-9 3 7 16,4 2-2-16,0 1 2 16,-4-6-7-16,4 0 2 0,-4-5-3 15,1-7 0-15,2-2 1 16,4-8-5-16,1-2 0 15,3-10-10-15,3 0 1 16,7-4-4-16,-5-1 7 16,-3 3 4-16,4 1 1 15,-1 8 2-15,-6 3 0 16,3 6 3-16,-1 6 2 16,0 6 3-16,-4 7-7 15,2 3 2-15,2 3-4 16,0-2-7-16,-4-1-30 0,11-1-102 15</inkml:trace>
        </inkml:traceGroup>
        <inkml:traceGroup>
          <inkml:annotationXML>
            <emma:emma xmlns:emma="http://www.w3.org/2003/04/emma" version="1.0">
              <emma:interpretation id="{74BEDB3E-EA9D-4414-8AD4-47AD4639DBBC}" emma:medium="tactile" emma:mode="ink">
                <msink:context xmlns:msink="http://schemas.microsoft.com/ink/2010/main" type="inkWord" rotatedBoundingBox="11674,4397 12446,4376 12455,4674 11682,4696"/>
              </emma:interpretation>
              <emma:one-of disjunction-type="recognition" id="oneOf19">
                <emma:interpretation id="interp95" emma:lang="pt-BR" emma:confidence="0">
                  <emma:literal>eu</emma:literal>
                </emma:interpretation>
                <emma:interpretation id="interp96" emma:lang="pt-BR" emma:confidence="0">
                  <emma:literal>ou</emma:literal>
                </emma:interpretation>
                <emma:interpretation id="interp97" emma:lang="pt-BR" emma:confidence="0">
                  <emma:literal>Ou</emma:literal>
                </emma:interpretation>
                <emma:interpretation id="interp98" emma:lang="pt-BR" emma:confidence="0">
                  <emma:literal>o</emma:literal>
                </emma:interpretation>
                <emma:interpretation id="interp99" emma:lang="pt-BR" emma:confidence="0">
                  <emma:literal>dou</emma:literal>
                </emma:interpretation>
              </emma:one-of>
            </emma:emma>
          </inkml:annotationXML>
          <inkml:trace contextRef="#ctx0" brushRef="#br0" timeOffset="63053.0074">10855 3263 295 0,'-11'17'3'0,"7"-4"24"16,0-3-3-16,12-1 5 0,5 2-4 16,5-6-16-16,9-2-5 15,-3-9-4-15,6-3 2 16,-6-5-1-16,-1-7-1 15,-7 3 0-15,-8 0 0 16,-4-4-5-16,-12 3-3 16,-4-2 6-16,-13 2 1 15,-1 1 1-15,-7 9 0 16,4 4 3-16,2 6 0 16,4 9 0-16,7 4 0 15,1 11-2-15,3 2-1 16,9 7 0-16,7 4-3 15,8 0-20-15,6 1-24 0,5-6-39 16,8-8-109-16</inkml:trace>
          <inkml:trace contextRef="#ctx0" brushRef="#br0" timeOffset="63290.1753">11269 3146 292 0,'0'-13'5'0,"0"9"13"16,0 8 16-16,-4 6-3 16,8 8-10-16,-4 4-2 15,4 5-4-15,5 2 6 0,8-2-9 16,3-4-5-16,6-9-4 16,7-5 2-16,5-9-4 15,-5-7-2-15,5-9 1 16,-9-4-3-16,0-1 2 15,-13-4-7-15,-7 2 0 16,-6-3-9-16,-11 3-5 16,-4 1 3-16,-4 8-18 15,-2 2-29-15,6 9-35 16</inkml:trace>
        </inkml:traceGroup>
        <inkml:traceGroup>
          <inkml:annotationXML>
            <emma:emma xmlns:emma="http://www.w3.org/2003/04/emma" version="1.0">
              <emma:interpretation id="{8F5F318B-BE03-4033-B0DB-D65878473AFB}" emma:medium="tactile" emma:mode="ink">
                <msink:context xmlns:msink="http://schemas.microsoft.com/ink/2010/main" type="inkWord" rotatedBoundingBox="12843,4276 14445,4231 14457,4646 12855,4690"/>
              </emma:interpretation>
              <emma:one-of disjunction-type="recognition" id="oneOf20">
                <emma:interpretation id="interp100" emma:lang="pt-BR" emma:confidence="0">
                  <emma:literal>não</emma:literal>
                </emma:interpretation>
                <emma:interpretation id="interp101" emma:lang="pt-BR" emma:confidence="0">
                  <emma:literal>vido</emma:literal>
                </emma:interpretation>
                <emma:interpretation id="interp102" emma:lang="pt-BR" emma:confidence="0">
                  <emma:literal>ado</emma:literal>
                </emma:interpretation>
                <emma:interpretation id="interp103" emma:lang="pt-BR" emma:confidence="0">
                  <emma:literal>rido</emma:literal>
                </emma:interpretation>
                <emma:interpretation id="interp104" emma:lang="pt-BR" emma:confidence="0">
                  <emma:literal>ido</emma:literal>
                </emma:interpretation>
              </emma:one-of>
            </emma:emma>
          </inkml:annotationXML>
          <inkml:trace contextRef="#ctx0" brushRef="#br0" timeOffset="63649.4279">11974 3230 222 0,'4'-14'40'0,"4"5"-18"16,2 3 20-16,7 12-6 15,3 5 0-15,4 5-13 16,-2 7-9-16,4 1-6 16,-1 2-4-16,-1-2-1 15,-8-2 0-15,2-9 1 16,-6-8 4-16,4-3-4 0,0-7-2 16,7-5-2-16,-3-11-1 15,0-4 0-15,2-3 1 16,-6 1 1-1,1 0-1-15,-5 2 0 0,2 8-1 16,-2 7 0-16,-8 2-5 16,5 8 5-16,-1 8-1 15,4 2 2-15,5 6 2 16,-1 0 1-16,1 7 1 16,5 0 0-16,-2 0-1 15,0-5-1-15,2 0-2 16,-5-11-3-16,6-7-26 15,8-1-38-15,-8-11-47 0,8-8-96 16</inkml:trace>
          <inkml:trace contextRef="#ctx0" brushRef="#br0" timeOffset="64322.9071">12922 3029 179 0,'12'3'22'0,"0"9"26"15,2 3-10-15,6 3-6 16,-2 3-9-16,3 1-1 16,-1 0-8-16,-4-3 0 15,1-2-7-15,0-7 0 0,-9-2 0 16,-2-3 2-16,-4-5 5 16,-4-1-7-16,0-4-7 15,-2-2-10-15,-8-3-2 16,-9-2 4-16,-4 1 8 15,-6-1 2-15,-5 6 3 16,-2 2 0-16,6 8 3 16,1 1 0-16,7 4 0 15,10 6-5-15,6 2 0 16,8 9 6-16,8 4-3 16,14 0 0-16,0 0-4 15,15-1 1-15,0-4-3 16,6-7 1-16,-2-8 0 0,5-9-1 15,-10-6 0-15,-1-6-2 16,-3-10 1-16,-2 3-4 16,-9-6 4-16,1 1-3 15,-10 3 1-15,0 5-1 16,-7 4-3-16,2 7-2 16,-3 8 9-16,4 4 1 15,2 2 2-15,6 4 1 16,0 0 1-16,5 0 3 15,9-1-2-15,-2-4 2 16,3-6-2-16,0-3 5 16,1-7-1-16,-8-2-2 15,-3-4-5-15,-9-2 2 0,-11-3-5 16,-6-5-6-16,-11-1-12 16,-13 1 16-16,-4 2 2 15,-14 6 0-15,1 6 0 16,3 8 0-16,7 6 0 15,3 1 0-15,12 8-5 16,3-1 1-16,10 4-9 16,7 0 1-16,5-3-5 15,7-2-26-15,-3-6-47 16,0-3-90-16</inkml:trace>
          <inkml:trace contextRef="#ctx0" brushRef="#br0" timeOffset="64490.0269">12883 2993 399 0,'-24'-5'52'0,"8"1"-13"15,16 0-29-15,24 0 1 16,15 3-10-16,10-3-1 16,19 4-7-16,2-4-57 15,-2 4-122-15</inkml:trace>
        </inkml:traceGroup>
        <inkml:traceGroup>
          <inkml:annotationXML>
            <emma:emma xmlns:emma="http://www.w3.org/2003/04/emma" version="1.0">
              <emma:interpretation id="{7FC7C805-2EA4-4576-AF00-7C0812DBA8DC}" emma:medium="tactile" emma:mode="ink">
                <msink:context xmlns:msink="http://schemas.microsoft.com/ink/2010/main" type="inkWord" rotatedBoundingBox="15238,3776 16524,3740 16587,6000 15301,6036"/>
              </emma:interpretation>
              <emma:one-of disjunction-type="recognition" id="oneOf21">
                <emma:interpretation id="interp105" emma:lang="pt-BR" emma:confidence="0">
                  <emma:literal>egra</emma:literal>
                </emma:interpretation>
                <emma:interpretation id="interp106" emma:lang="pt-BR" emma:confidence="0">
                  <emma:literal>Jata</emma:literal>
                </emma:interpretation>
                <emma:interpretation id="interp107" emma:lang="pt-BR" emma:confidence="0">
                  <emma:literal>Jia</emma:literal>
                </emma:interpretation>
                <emma:interpretation id="interp108" emma:lang="pt-BR" emma:confidence="0">
                  <emma:literal>Jr</emma:literal>
                </emma:interpretation>
                <emma:interpretation id="interp109" emma:lang="pt-BR" emma:confidence="0">
                  <emma:literal>afra</emma:literal>
                </emma:interpretation>
              </emma:one-of>
            </emma:emma>
          </inkml:annotationXML>
          <inkml:trace contextRef="#ctx0" brushRef="#br0" timeOffset="64908.3237">14384 3271 297 0,'25'-19'5'16,"16"-2"33"-16,0-1-1 0,10 0 0 15,-5 4-10-15,-5 0-11 16,-15 0 0-16,-10 4-3 16,-7-2-7-16,-16 2-6 15,-7 2-4-15,-8 3-2 16,-7 2 2-16,4 5 0 16,-6 8-3-16,7 7-1 15,13 3-1-15,7 9 9 16,11-1 1-16,15 3-1 15,15-1-9-15,5 0-19 16,8-9-34-16,8-8-69 16</inkml:trace>
          <inkml:trace contextRef="#ctx0" brushRef="#br0" timeOffset="65321.6207">14938 2683 292 0,'-29'-51'50'0,"11"16"2"16,6 20-40-16,8 15-11 16,0 12 9-16,8 12 5 15,2 19-2-15,6 15 9 16,6 16 0-16,5 11 2 16,2 13-9-16,8 13-8 15,-9 6-3-15,3-2-1 16,-10-2-3-16,-2-9-3 15,-14-15 0-15,-2-12-1 0,-7-17-5 16,-4-13-9-16,0-15-16 16,-7-14 1-16,-1-15-28 15,-4-15-2-15,-5-12-27 16,0-15-32-16,-6-5 109 16,7-6 13-16,2 3 94 15,10 7-19-15,4 13-5 16,8 5-13-16,4 9-33 15,0 10-8-15,12 1 2 16,5 2-5-16,16 2-8 0,11-2-2 16,11-2-3-1,4-5-15-15,0-2-67 0,-2-5-129 16</inkml:trace>
          <inkml:trace contextRef="#ctx0" brushRef="#br0" timeOffset="65456.7199">15456 3380 293 0,'8'2'26'15,"-4"-3"-2"-15,1 2-16 16,6-1-8-16,-2 0-47 16</inkml:trace>
          <inkml:trace contextRef="#ctx0" brushRef="#br0" timeOffset="67369.0754">15493 2467 240 0,'-1'1'27'15,"-2"2"-24"-15,2-2 0 16,5 3 15-16,4 5 4 0,3 4-6 15,4 5-4-15,1 5 4 16,4 6 4-16,3 12 1 16,-6 7 1-16,3 11-8 15,1 15 3-15,-9 11-7 16,-4 10-1-16,-10 13-6 16,-10 14 0-16,-10 3-2 15,-11-3-1-15,-3-12 2 16,0-16-1-16,6-23 2 15,7-20-3-15,10-17 2 16,4-15 4-16,5-13-6 16,6-6 0-16,9-9-23 15,2-2-1-15,10-6-3 0,7 3 17 16,-4 6 4-16,7 13 4 16,-12 16 2-16,4 19 7 15,-13 21 5-15,0 13-1 16,-4 16 17-16,0 0-7 15,-4 1 2-15,2-7 1 16,0-11-4-16,1-4-7 16,-3-7-1-16,-4-9-3 15,0-5-4-15,0-11-4 16,0-8-1-16,-4-15-2 16,4-5-15-16,-5-9-10 15,5-6-37-15,-4-7-45 16,-2-9-100-16</inkml:trace>
        </inkml:traceGroup>
        <inkml:traceGroup>
          <inkml:annotationXML>
            <emma:emma xmlns:emma="http://www.w3.org/2003/04/emma" version="1.0">
              <emma:interpretation id="{7B715501-1944-40C5-958B-9675130DF44F}" emma:medium="tactile" emma:mode="ink">
                <msink:context xmlns:msink="http://schemas.microsoft.com/ink/2010/main" type="inkWord" rotatedBoundingBox="16997,3968 18385,3929 18401,4521 17014,4559"/>
              </emma:interpretation>
              <emma:one-of disjunction-type="recognition" id="oneOf22">
                <emma:interpretation id="interp110" emma:lang="pt-BR" emma:confidence="0">
                  <emma:literal>11-1</emma:literal>
                </emma:interpretation>
                <emma:interpretation id="interp111" emma:lang="pt-BR" emma:confidence="0">
                  <emma:literal>11.1</emma:literal>
                </emma:interpretation>
                <emma:interpretation id="interp112" emma:lang="pt-BR" emma:confidence="0">
                  <emma:literal>11--1</emma:literal>
                </emma:interpretation>
                <emma:interpretation id="interp113" emma:lang="pt-BR" emma:confidence="0">
                  <emma:literal>47-1</emma:literal>
                </emma:interpretation>
                <emma:interpretation id="interp114" emma:lang="pt-BR" emma:confidence="0">
                  <emma:literal>4--1</emma:literal>
                </emma:interpretation>
              </emma:one-of>
            </emma:emma>
          </inkml:annotationXML>
          <inkml:trace contextRef="#ctx0" brushRef="#br0" timeOffset="67718.3278">16123 2733 85 0,'5'-4'187'0,"3"0"-184"16,3-1 15-16,4 5 3 15,5 9 5-15,0 8-4 16,6 7 7-16,-5 8-4 15,3 9-3-15,2 3 1 16,-5 0-11-16,0-5-6 16,-4-7-3-16,-1-8-1 15,-5-9-2-15,-3-6-3 16,2-4-19-16,-2-8-57 16,2-3-101-16</inkml:trace>
          <inkml:trace contextRef="#ctx0" brushRef="#br0" timeOffset="67992.5391">16478 2729 340 0,'-3'-1'7'16,"2"1"-2"-16,-7 1 11 16,8 8 25-16,-4 10 1 15,-5 8-12-15,3 8-5 16,-2 7-6-16,0 5-5 15,0 3-8-15,2 1-2 16,0-4-4-16,2-1 1 16,0-6-1-16,4-4-1 0,-3-4 0 15,-3-6-2 1,5-5-5-16,-2-12-4 0,2 0-3 16,1-9-4-16,0-3-16 15,-3-3-47-15,-1 0-52 16</inkml:trace>
          <inkml:trace contextRef="#ctx0" brushRef="#br0" timeOffset="68208.6771">16700 2949 338 0,'0'0'17'0,"0"-4"7"0,4 4-8 16,8-1 5-16,5-2-14 16,8 1-6-16,3-5-1 15,3 6-6-15,1-3-26 16,-6 3-54-16,-2-2-65 16</inkml:trace>
          <inkml:trace contextRef="#ctx0" brushRef="#br0" timeOffset="68358.7788">16798 3029 237 0,'-10'9'32'15,"6"-1"27"-15,8-7-15 0,10-1-20 16,5-1-18-16,2-4-6 16,7 1-17-16,5-4-49 15,2 5-92-15</inkml:trace>
          <inkml:trace contextRef="#ctx0" brushRef="#br0" timeOffset="68808.0981">17259 2904 188 0,'3'0'30'0,"2"-5"-12"16,3-4 1-16,13-6-7 15,-5-3-7-15,0-5 1 16,-6 1 7-16,3-1 3 16,-13-3 8-16,0 1-7 15,-5 2-9-15,1 4-4 0,-2 1 4 16,2 5-8-16,2 5 0 16,0 8-4-16,0 8 4 15,2 6 2-15,-2 7 1 16,2 7 1-16,2 7 3 15,2 3 3-15,2 1-7 16,4 3-3-16,-1-3-2 16,-1-7-15-16,-3-3-29 15,-2-5-55-15</inkml:trace>
          <inkml:trace contextRef="#ctx0" brushRef="#br0" timeOffset="68961.2075">17332 3041 156 0,'-10'3'75'0,"2"0"-26"15,4 0 2-15,4-1 8 0,8 1-15 16,0-2-16-16,6 2-17 16,9-3-8-16,5 0-3 15,4-3-15-15,2-3-44 16,1 3-42-16,-7 0-94 16</inkml:trace>
        </inkml:traceGroup>
        <inkml:traceGroup>
          <inkml:annotationXML>
            <emma:emma xmlns:emma="http://www.w3.org/2003/04/emma" version="1.0">
              <emma:interpretation id="{8DF32160-00CA-44DD-A78A-5AD119AAA79D}" emma:medium="tactile" emma:mode="ink">
                <msink:context xmlns:msink="http://schemas.microsoft.com/ink/2010/main" type="inkWord" rotatedBoundingBox="19050,4150 19946,4125 19960,4622 19064,4646"/>
              </emma:interpretation>
              <emma:one-of disjunction-type="recognition" id="oneOf23">
                <emma:interpretation id="interp115" emma:lang="pt-BR" emma:confidence="0">
                  <emma:literal>Ise</emma:literal>
                </emma:interpretation>
                <emma:interpretation id="interp116" emma:lang="pt-BR" emma:confidence="0">
                  <emma:literal>ie</emma:literal>
                </emma:interpretation>
                <emma:interpretation id="interp117" emma:lang="pt-BR" emma:confidence="0">
                  <emma:literal>ia</emma:literal>
                </emma:interpretation>
                <emma:interpretation id="interp118" emma:lang="pt-BR" emma:confidence="0">
                  <emma:literal>1°C</emma:literal>
                </emma:interpretation>
                <emma:interpretation id="interp119" emma:lang="pt-BR" emma:confidence="0">
                  <emma:literal>ase</emma:literal>
                </emma:interpretation>
              </emma:one-of>
            </emma:emma>
          </inkml:annotationXML>
          <inkml:trace contextRef="#ctx0" brushRef="#br0" timeOffset="71191.2198">18182 3132 161 0,'4'-7'65'15,"-4"2"-35"-15,0-3 14 16,0 7-6-16,0-3-8 15,0 4-16-15,0 0-9 16,3 5 0-16,-1 2 9 16,4 2 3-16,4 5-4 15,0 5-3-15,0 7-4 16,3 5-3-16,-5-1-3 16,0-1 1-16,-4-1-1 15,0-5 1-15,-7-6 5 16,3-4-2-16,0-8 2 15,-4-2 0-15,3-2-2 0,1-5-3 16,0 3-1 0,1 1-14-16,2-4-21 0,1 3-34 15,1-2-42-15</inkml:trace>
          <inkml:trace contextRef="#ctx0" brushRef="#br0" timeOffset="72400.4435">18558 2939 63 0,'-10'-8'172'15,"-2"3"-154"-15,-6-3 15 16,7 2-3-16,2-2-2 15,-2 3-10-15,-3 0-2 16,4 1 1-16,-4-1-2 16,2 2-5-16,-2 2 1 15,1-2-6-15,1 2-3 16,4 1-2-16,3 1-5 16,-2 2-6-16,7-2-2 15,0 4 2-15,3 2-4 16,-2 2 7-16,3 1 0 0,4 3 4 15,3 0 3 1,7 2 1-16,-4 2 0 0,4 1 0 16,-6 2 0-16,3-2 3 15,-10 1 0-15,-2-4 3 16,-3 1 4-16,-3-6 1 16,-2-3 2-16,-6 1-3 15,5-4-2-15,0-4-8 16,2 0-1-16,4-3-19 15,0 0-36-15,6-4-46 16,11 0-50-16</inkml:trace>
          <inkml:trace contextRef="#ctx0" brushRef="#br0" timeOffset="72670.6345">18895 2997 222 0,'17'-18'2'0,"-6"-7"30"15,-2 3-3-15,-1 3 6 16,-4 1-23-16,-8 1 0 16,-5 5-6-16,-6 3-4 15,-2 4-1-15,-5 6 0 16,-1 5-1-16,6 4 0 16,-5 7-1-16,10 4 1 15,7 4 3-15,5 5 4 16,9 5 2-16,7-3 4 0,10-2 2 15,3-2-1 1,13-9-10-16,5-9-4 0,7-7-25 16,3-11-109-16</inkml:trace>
        </inkml:traceGroup>
        <inkml:traceGroup>
          <inkml:annotationXML>
            <emma:emma xmlns:emma="http://www.w3.org/2003/04/emma" version="1.0">
              <emma:interpretation id="{D282ED4C-4BD6-484D-A170-C14E3C63A6D1}" emma:medium="tactile" emma:mode="ink">
                <msink:context xmlns:msink="http://schemas.microsoft.com/ink/2010/main" type="inkWord" rotatedBoundingBox="20194,3694 22784,3622 22804,4371 20214,4443"/>
              </emma:interpretation>
              <emma:one-of disjunction-type="recognition" id="oneOf24">
                <emma:interpretation id="interp120" emma:lang="pt-BR" emma:confidence="0">
                  <emma:literal>teme</emma:literal>
                </emma:interpretation>
                <emma:interpretation id="interp121" emma:lang="pt-BR" emma:confidence="0">
                  <emma:literal>Teme</emma:literal>
                </emma:interpretation>
                <emma:interpretation id="interp122" emma:lang="pt-BR" emma:confidence="0">
                  <emma:literal>Heme</emma:literal>
                </emma:interpretation>
                <emma:interpretation id="interp123" emma:lang="pt-BR" emma:confidence="0">
                  <emma:literal>Leme</emma:literal>
                </emma:interpretation>
                <emma:interpretation id="interp124" emma:lang="pt-BR" emma:confidence="0">
                  <emma:literal>leme</emma:literal>
                </emma:interpretation>
              </emma:one-of>
            </emma:emma>
          </inkml:annotationXML>
          <inkml:trace contextRef="#ctx0" brushRef="#br0" timeOffset="74440.8941">21703 2944 137 0,'0'-8'112'15,"4"-1"-91"-15,0-1 7 16,8-3-8-16,3 0-4 15,1 0-14-15,-5-1-2 16,-1-2-3-16,-6-1-5 0,-2-1-2 16,-8 3-1-1,-2-2 9-15,-4 4-4 0,-1 4 5 16,-6 5 1 0,4 4 3-16,-2 9 6 0,5 7 5 15,-1 2 2-15,5 5 6 16,4 5 3-16,8 1 0 15,6 5-3-15,9-5-2 16,6 0-12-16,9-8-4 16,7-6-4-16,4-12-19 15,1-3-51-15,2-16-73 16</inkml:trace>
          <inkml:trace contextRef="#ctx0" brushRef="#br0" timeOffset="72928.8186">19318 2416 152 0,'10'9'138'15,"2"11"-128"-15,2 3 15 0,7 12 9 16,4 9 16-16,4 15-11 16,-3 8-7-16,3 2-17 15,-9 2-8-15,0 1-7 16,-4-12 0-16,-6-3-6 15,-4-12-8-15,-4-12-17 16,-4-10-22-16,-2-7-42 16,-7-11-19-16</inkml:trace>
          <inkml:trace contextRef="#ctx0" brushRef="#br0" timeOffset="73195.0093">19429 3011 199 0,'-4'-9'29'16,"4"2"-7"-16,14 0 0 15,6 3-3-15,13-1-7 0,0-3-2 16,10 7 0-16,3-3 1 16,3-4 1-16,0 4-6 15,-2-5 0-15,-5 5-2 16,-10-5 1-16,-6 7 0 16,-11-2 8-16,-5 1 2 15,-6 3-10-15,-2 0-1 16,-2 3-4-16,-2-3 0 15,2 1-1-15,0-1 0 16,0 0-4-16,0 0-6 16,0 0-11-16,-2 0-24 0,4 0-49 15</inkml:trace>
          <inkml:trace contextRef="#ctx0" brushRef="#br0" timeOffset="73592.2903">19843 2953 203 0,'9'-3'7'16,"3"2"20"-16,6-3 6 15,6-2-5-15,0-2-16 0,-4 0-8 16,-2 1-1-16,-5-2 3 16,-5 0-1-16,-6-2-4 15,-2 2-1-15,-8 3-2 16,-6-4 0-16,-1 5-4 16,-5 1 3-16,-1 6-1 15,-2 2 4-15,4 6 1 16,0 3 4-16,4 5-4 15,3 3 6-15,4 3 1 16,11 6 6-16,2 1 2 16,13 0 3-16,3-3-7 15,7 0-4-15,5-5-4 0,2-6-4 16,-2-7 0-16,4-7-44 16,0-11-73-16</inkml:trace>
          <inkml:trace contextRef="#ctx0" brushRef="#br0" timeOffset="74073.6323">20260 2895 203 0,'-4'5'28'16,"-1"7"8"-16,5-3 7 16,9 9-12-16,3 1 0 15,1 7 2-15,3 4-7 16,1-3-7-16,-1-4-10 0,0-5-3 15,-2-6-1 1,3-4 1-16,-4-8-6 0,6-8-14 16,3-4-8-16,-4-6-7 15,4-5 12-15,1-3 5 16,-11 0 5-16,1 0 4 16,2 4 3-16,-7 4 3 15,-2 8-3-15,2 5 2 16,-3 10 4-16,3 5 7 15,3 8-2-15,-2 3 1 16,9 5-2-16,-9-3 4 16,7-2-4-16,0-3-3 0,5-9 1 15,-1-9-5-15,5-4-3 16,5-7-7-16,-3-6 1 16,0-1 0-16,-2-7 6 15,-3 3 0-15,-5 1 1 16,-3 6-1-16,-4 6 1 15,-2 5-1-15,5 4 2 16,-1 8 2-16,4 2-3 16,1 3 0-16,10 1-1 15,-3 3 0-15,5-4-23 16,-4-1-73-16</inkml:trace>
        </inkml:traceGroup>
        <inkml:traceGroup>
          <inkml:annotationXML>
            <emma:emma xmlns:emma="http://www.w3.org/2003/04/emma" version="1.0">
              <emma:interpretation id="{D31EAB97-0FCD-4085-898E-8D5B799375C7}" emma:medium="tactile" emma:mode="ink">
                <msink:context xmlns:msink="http://schemas.microsoft.com/ink/2010/main" type="inkWord" rotatedBoundingBox="22876,3621 23497,3604 23523,4555 22902,4572"/>
              </emma:interpretation>
              <emma:one-of disjunction-type="recognition" id="oneOf25">
                <emma:interpretation id="interp125" emma:lang="pt-BR" emma:confidence="0">
                  <emma:literal>t.</emma:literal>
                </emma:interpretation>
                <emma:interpretation id="interp126" emma:lang="pt-BR" emma:confidence="0">
                  <emma:literal>t/</emma:literal>
                </emma:interpretation>
                <emma:interpretation id="interp127" emma:lang="pt-BR" emma:confidence="0">
                  <emma:literal>7</emma:literal>
                </emma:interpretation>
                <emma:interpretation id="interp128" emma:lang="pt-BR" emma:confidence="0">
                  <emma:literal>te</emma:literal>
                </emma:interpretation>
                <emma:interpretation id="interp129" emma:lang="pt-BR" emma:confidence="0">
                  <emma:literal>ti</emma:literal>
                </emma:interpretation>
              </emma:one-of>
            </emma:emma>
          </inkml:annotationXML>
          <inkml:trace contextRef="#ctx0" brushRef="#br0" timeOffset="74703.0823">22039 2346 305 0,'-8'-3'9'15,"2"11"-5"-15,4 7 26 16,8 12 17-16,3 15 0 16,0 4-10-16,2 11-5 15,2 2-8-15,2 6-15 16,1 2-7-16,0 2 0 15,2-3-1-15,1 2-2 16,-2 0 1-16,-2-4 0 16,-3-8-5-16,-7-2-5 15,-10 52-18-15,-3-102-13 0,-4 2-27 16,0-7-66-16</inkml:trace>
          <inkml:trace contextRef="#ctx0" brushRef="#br0" timeOffset="74840.1957">22027 3091 329 0,'-6'-9'92'0,"8"0"-74"16,6 0-10-16,12 0-1 15,11 0-7-15,5 0-3 16,6 1-28-16,6 2-56 16,1-2-98-16</inkml:trace>
          <inkml:trace contextRef="#ctx0" brushRef="#br0" timeOffset="74980.3031">22500 2997 192 0,'10'3'57'0,"-6"2"10"0,4-1-13 16,8-4-9-16,1 0-24 15,1 2-18-15,2-2 0 16,-1-2-3-16,-6 2-5 16,-2 0-63-16,-7 0-155 15</inkml:trace>
        </inkml:traceGroup>
      </inkml:traceGroup>
    </inkml:traceGroup>
    <inkml:traceGroup>
      <inkml:annotationXML>
        <emma:emma xmlns:emma="http://www.w3.org/2003/04/emma" version="1.0">
          <emma:interpretation id="{A3F6A00B-E590-4CC5-926A-EC68098B5B6A}" emma:medium="tactile" emma:mode="ink">
            <msink:context xmlns:msink="http://schemas.microsoft.com/ink/2010/main" type="paragraph" rotatedBoundingBox="17063,4929 24569,4864 24578,5872 17071,5937" alignmentLevel="5"/>
          </emma:interpretation>
        </emma:emma>
      </inkml:annotationXML>
      <inkml:traceGroup>
        <inkml:annotationXML>
          <emma:emma xmlns:emma="http://www.w3.org/2003/04/emma" version="1.0">
            <emma:interpretation id="{7FAB6A89-8F31-4CAC-8659-D195BB1CB47C}" emma:medium="tactile" emma:mode="ink">
              <msink:context xmlns:msink="http://schemas.microsoft.com/ink/2010/main" type="line" rotatedBoundingBox="17063,4929 24569,4864 24578,5872 17071,5937"/>
            </emma:interpretation>
          </emma:emma>
        </inkml:annotationXML>
        <inkml:traceGroup>
          <inkml:annotationXML>
            <emma:emma xmlns:emma="http://www.w3.org/2003/04/emma" version="1.0">
              <emma:interpretation id="{D9C39DD6-083E-476A-941C-376583E63A30}" emma:medium="tactile" emma:mode="ink">
                <msink:context xmlns:msink="http://schemas.microsoft.com/ink/2010/main" type="inkWord" rotatedBoundingBox="17065,5174 18341,5163 18347,5848 17071,5859"/>
              </emma:interpretation>
              <emma:one-of disjunction-type="recognition" id="oneOf26">
                <emma:interpretation id="interp130" emma:lang="pt-BR" emma:confidence="0">
                  <emma:literal>Ato</emma:literal>
                </emma:interpretation>
                <emma:interpretation id="interp131" emma:lang="pt-BR" emma:confidence="0">
                  <emma:literal>iço</emma:literal>
                </emma:interpretation>
                <emma:interpretation id="interp132" emma:lang="pt-BR" emma:confidence="0">
                  <emma:literal>teto</emma:literal>
                </emma:interpretation>
                <emma:interpretation id="interp133" emma:lang="pt-BR" emma:confidence="0">
                  <emma:literal>ío</emma:literal>
                </emma:interpretation>
                <emma:interpretation id="interp134" emma:lang="pt-BR" emma:confidence="0">
                  <emma:literal>1/-0</emma:literal>
                </emma:interpretation>
              </emma:one-of>
            </emma:emma>
          </inkml:annotationXML>
          <inkml:trace contextRef="#ctx0" brushRef="#br0" timeOffset="69885.8709">16708 4253 224 0,'-4'6'141'15,"4"-2"-120"-15,0 0-2 0,4-4-3 16,9-4 0 0,7-1-14-16,9 0-2 0,0-2-5 15,5 1-10-15,-2 0-25 16,-4 0-41-16,-9 5-34 15</inkml:trace>
          <inkml:trace contextRef="#ctx0" brushRef="#br0" timeOffset="70047.9807">16780 4312 105 0,'-18'13'78'16,"10"-4"-21"-16,3-2 3 15,10-5-16-15,11-2-26 16,4-2-18-16,11-4-5 0,2 0-33 15,6-2-61 1</inkml:trace>
          <inkml:trace contextRef="#ctx0" brushRef="#br0" timeOffset="69409.5256">16190 3996 275 0,'8'-2'19'16,"-1"2"11"-16,1 2 2 15,7 5 9-15,-2 2-10 16,6 7-7-16,4 3-3 16,-2 5-2-16,3 5-13 15,1-2-4-15,-8 0-1 16,2-4-1-16,-5-2 0 15,-6-9-14-15,-2-3-29 16,0-7-45-16,2-4-98 16</inkml:trace>
          <inkml:trace contextRef="#ctx0" brushRef="#br0" timeOffset="69678.7171">16548 3893 79 0,'-6'7'238'0,"0"4"-237"16,2 4 28-16,-4 6 23 16,4 10-5-16,-6 10-10 15,2 6-1-15,-3 10-10 16,-1 1-5-16,-1 7-10 16,-4-2-10-16,-3-4 1 15,2 0-2-15,0-11 0 16,3-8-1-16,7-13 0 15,-5 11-5-15,9-38-2 0,8 0-8 16,-4-3-26-16,1-1-27 16,7-3-32-16,8-5-94 15</inkml:trace>
          <inkml:trace contextRef="#ctx0" brushRef="#br0" timeOffset="70353.1996">17133 4276 193 0,'0'4'24'0,"0"2"18"15,8-1-12-15,8 3 3 16,7-3-6-16,2 3 0 16,8-6 2-16,3-7 3 0,4-1-14 15,1-7-9-15,-8-1-4 16,0-3-1-16,-9-2 0 16,-8-5-4-16,-9 2-2 15,-18-6-4-15,-9-2 1 16,-8-1-7-16,-13 1 10 15,1 6 2-15,1 10 1 16,-3 6 3-16,6 13-3 16,9 9 1-16,-3 8-2 15,9 8-2-15,9 1 0 16,8 6 1-16,12 2-11 16,5 0-33-16,10-5-34 15,4-10-58-15</inkml:trace>
        </inkml:traceGroup>
        <inkml:traceGroup>
          <inkml:annotationXML>
            <emma:emma xmlns:emma="http://www.w3.org/2003/04/emma" version="1.0">
              <emma:interpretation id="{1D621907-B50B-4AF6-83BC-EE55272673E6}" emma:medium="tactile" emma:mode="ink">
                <msink:context xmlns:msink="http://schemas.microsoft.com/ink/2010/main" type="inkWord" rotatedBoundingBox="19237,5302 20191,5294 20197,5910 19243,5918"/>
              </emma:interpretation>
              <emma:one-of disjunction-type="recognition" id="oneOf27">
                <emma:interpretation id="interp135" emma:lang="pt-BR" emma:confidence="0">
                  <emma:literal>ia</emma:literal>
                </emma:interpretation>
                <emma:interpretation id="interp136" emma:lang="pt-BR" emma:confidence="0">
                  <emma:literal>F</emma:literal>
                </emma:interpretation>
                <emma:interpretation id="interp137" emma:lang="pt-BR" emma:confidence="0">
                  <emma:literal>ira</emma:literal>
                </emma:interpretation>
                <emma:interpretation id="interp138" emma:lang="pt-BR" emma:confidence="0">
                  <emma:literal>Irã</emma:literal>
                </emma:interpretation>
                <emma:interpretation id="interp139" emma:lang="pt-BR" emma:confidence="0">
                  <emma:literal>Irá</emma:literal>
                </emma:interpretation>
              </emma:one-of>
            </emma:emma>
          </inkml:annotationXML>
          <inkml:trace contextRef="#ctx0" brushRef="#br0" timeOffset="75681.8027">18365 4397 182 0,'0'3'44'0,"4"-3"15"15,-4 2-9-15,4-2 0 16,1 7-14-16,2-5-9 16,-2 2-5-16,3 8 3 15,-1 0-5-15,-2 6-4 16,0 3-10-16,-1 2-3 15,0 4-2-15,-4-4-1 0,0 1-4 16,0-1-15-16,0-3-28 16,0-4-43-16,6-10-57 15</inkml:trace>
          <inkml:trace contextRef="#ctx0" brushRef="#br0" timeOffset="76172.1678">18811 4203 226 0,'-1'2'28'0,"2"0"17"0,6 5 1 16,8 4-8-16,-2 5-11 16,7 2-13-16,-4 3-2 15,1-1-6-15,-8-3-3 16,-1-4-1-16,-4-2-1 16,-1-4 2-16,-2-7 1 15,2 0 3-15,-3-5-4 16,0 1-3-16,4-6-8 0,-3-3 4 15,3-7-5-15,4 4 4 16,6-5-4-16,2 3 2 16,3 2 2-16,9 3 4 15,3 6 0-15,-1 4 2 16,0 4 1-16,-4 6 1 16,-6 8 2-16,-1 1 3 15,-5 6 1-15,-8 1 5 16,2 0-3-16,-2-2-4 15,0-4-6-15,0-5 2 16,0-4-3-16,0-7-11 16,5-2-43-16,2-7-76 0</inkml:trace>
          <inkml:trace contextRef="#ctx0" brushRef="#br0" timeOffset="76406.3178">18877 4020 395 0,'-15'5'3'15,"7"-1"26"-15,12 1 11 16,16-1 0-16,9 0-21 16,14 0-2-16,4-3-1 15,8-2-10-15,1-3-4 16,-2-1-2-16,-7 1-4 15,-6-1-18-15,-13 1-17 0,-7 1-39 16,-4 2-53-16</inkml:trace>
        </inkml:traceGroup>
        <inkml:traceGroup>
          <inkml:annotationXML>
            <emma:emma xmlns:emma="http://www.w3.org/2003/04/emma" version="1.0">
              <emma:interpretation id="{B5A8AB7F-40D1-4BA4-9F3F-5C336DFA17CA}" emma:medium="tactile" emma:mode="ink">
                <msink:context xmlns:msink="http://schemas.microsoft.com/ink/2010/main" type="inkWord" rotatedBoundingBox="20860,5073 22470,5059 22475,5667 20866,5681"/>
              </emma:interpretation>
              <emma:one-of disjunction-type="recognition" id="oneOf28">
                <emma:interpretation id="interp140" emma:lang="pt-BR" emma:confidence="0">
                  <emma:literal>tem</emma:literal>
                </emma:interpretation>
                <emma:interpretation id="interp141" emma:lang="pt-BR" emma:confidence="0">
                  <emma:literal>vem</emma:literal>
                </emma:interpretation>
                <emma:interpretation id="interp142" emma:lang="pt-BR" emma:confidence="0">
                  <emma:literal>bem</emma:literal>
                </emma:interpretation>
                <emma:interpretation id="interp143" emma:lang="pt-BR" emma:confidence="0">
                  <emma:literal>Tem</emma:literal>
                </emma:interpretation>
                <emma:interpretation id="interp144" emma:lang="pt-BR" emma:confidence="0">
                  <emma:literal>têm</emma:literal>
                </emma:interpretation>
              </emma:one-of>
            </emma:emma>
          </inkml:annotationXML>
          <inkml:trace contextRef="#ctx0" brushRef="#br0" timeOffset="77088.8029">19989 3799 304 0,'-2'-4'21'16,"0"8"-8"-16,4 9 24 15,6 10 10-15,4 9-5 16,3 15-14-16,-2 8 0 15,3 5-6-15,4 3-11 16,-1-2-5-16,1-4-6 16,-2-5 0-16,-2-10-5 15,-5-7-11-15,-3-6-27 16,-7-10-41-16,-5-6-5 16,-8-11-79-16</inkml:trace>
          <inkml:trace contextRef="#ctx0" brushRef="#br0" timeOffset="77395.0208">20018 4304 65 0,'-11'-8'233'16,"5"2"-202"-16,12-2 9 16,17 2-9-16,14-3-13 15,10-4-13-15,11 4-3 16,5-2-1-16,-1-4-1 16,-3 3 0-16,-13-2 0 15,-9 1-3-15,-17-1-11 16,-14 2-9-16,-14 1-2 15,-10 2 20-15,-15 2 5 16,4 5 0-16,-6 7 0 0,7 1 2 16,7 9 3-1,12 2 4-15,9 9 1 0,8 5 4 16,8 2 4-16,6-1 1 16,4 1-1-16,7-6-8 15,0-4-5-15,0-8-5 16,-4-7-1-16,6-8-41 15,-7-11-46-15,1-6-46 16</inkml:trace>
          <inkml:trace contextRef="#ctx0" brushRef="#br0" timeOffset="77884.3703">20678 4175 158 0,'-1'-7'55'0,"-2"5"-17"15,7 4 16-15,7 10-9 16,1-2-11-16,1 7-7 0,9 4-3 15,-9 5-1-15,5 0-2 16,0-2-2-16,0-3-8 16,-2-5 1-16,-4-9-4 15,6-5 5-15,-5-5-11 16,5-6-2-16,4-8 0 16,4-1-2-16,-2-5-1 15,-3 1-5-15,-3-2 5 16,-2-3-7-16,-2 6 0 15,-2 1 5-15,-1 7-2 16,-3 3-1-16,-3 15 3 16,3 1 5-16,0 8 3 0,5 3 2 15,-1 5 3 1,0-1 5-16,2 1-2 0,0-5 0 16,2-4 0-16,0-7 1 15,8-3-9-15,1-7-1 16,5-4-2-16,0-5-2 15,1-1 1-15,-5 0-3 16,-5 1 4-16,-2 0-1 16,-4 6 0-16,-6 6-3 15,-1 2 1-15,3 3 1 16,1 5 2-16,2 0 0 16,2 6 0-16,5-1 1 15,1-1-1-15,-1 2-1 16,3-6-36-16,2 3-67 15,-2-7-127-15</inkml:trace>
        </inkml:traceGroup>
        <inkml:traceGroup>
          <inkml:annotationXML>
            <emma:emma xmlns:emma="http://www.w3.org/2003/04/emma" version="1.0">
              <emma:interpretation id="{ADBE6DE0-8D42-4538-AF9A-3C9E91C50978}" emma:medium="tactile" emma:mode="ink">
                <msink:context xmlns:msink="http://schemas.microsoft.com/ink/2010/main" type="inkWord" rotatedBoundingBox="23292,4875 24569,4864 24578,5856 23301,5867"/>
              </emma:interpretation>
              <emma:one-of disjunction-type="recognition" id="oneOf29">
                <emma:interpretation id="interp145" emma:lang="pt-BR" emma:confidence="0">
                  <emma:literal>el.</emma:literal>
                </emma:interpretation>
                <emma:interpretation id="interp146" emma:lang="pt-BR" emma:confidence="0">
                  <emma:literal>e 7.</emma:literal>
                </emma:interpretation>
                <emma:interpretation id="interp147" emma:lang="pt-BR" emma:confidence="0">
                  <emma:literal>e t.</emma:literal>
                </emma:interpretation>
                <emma:interpretation id="interp148" emma:lang="pt-BR" emma:confidence="0">
                  <emma:literal>Sf.</emma:literal>
                </emma:interpretation>
                <emma:interpretation id="interp149" emma:lang="pt-BR" emma:confidence="0">
                  <emma:literal>e A</emma:literal>
                </emma:interpretation>
              </emma:one-of>
            </emma:emma>
          </inkml:annotationXML>
          <inkml:trace contextRef="#ctx0" brushRef="#br0" timeOffset="78288.6593">22455 4180 398 0,'-18'1'3'0,"6"4"12"0,9-6-3 16,18 1 5-16,7-4-13 16,6 0-2-16,4-1-1 15,4-1 1-15,-6-3-1 16,-6-5-1-16,-8 5 0 15,-5-3-7-15,-11-5-1 16,-4 3-2-16,-8-6 9 16,-7 4 0-16,-1 3 0 15,7 5 2-15,-6 7 0 16,9 5 0-16,5 5 4 16,1 5 5-16,4 5-2 15,8 7 2-15,9 5-2 16,9 1-4-16,10-1-1 0,9-7-3 15,3-7-1-15,1-12-28 16,-1-9-51-16,-1-9-49 16</inkml:trace>
          <inkml:trace contextRef="#ctx0" brushRef="#br0" timeOffset="78687.9429">22900 4410 179 0,'-16'-19'22'16,"4"7"-13"-16,8 6-1 15,10 0 2-15,10 0 1 0,10 4-10 16,13-1-1-1,5-1-15-15,6-5-27 0,7 5-75 16</inkml:trace>
          <inkml:trace contextRef="#ctx0" brushRef="#br0" timeOffset="78527.8299">22932 3722 180 0,'-12'-58'102'0,"4"17"-58"15,6 16-25-15,4 20-4 16,4 17 32-16,4 16-12 16,5 16-10-16,2 18 4 0,8 17-3 15,1 12-3 1,0 7-11-16,1 0-8 0,-3 4-4 16,-4-10-1-16,-6-9-7 15,-6-13-16-15,-8-17-19 16,-2-12-33-16,-8-15 14 15,-2-14-11-15,-6-16-11 16,-6-8-41-16</inkml:trace>
          <inkml:trace contextRef="#ctx0" brushRef="#br0" timeOffset="78854.059">23686 4303 320 0,'6'5'37'0,"-8"-4"0"16,0-1-7-16,2 3-6 15,0-3-18-15,0 0-1 0,0 2-4 16,2 0-1-16,0-1-7 16,2-1-52-16,0 6-143 15</inkml:trace>
        </inkml:traceGroup>
      </inkml:traceGroup>
    </inkml:traceGroup>
    <inkml:traceGroup>
      <inkml:annotationXML>
        <emma:emma xmlns:emma="http://www.w3.org/2003/04/emma" version="1.0">
          <emma:interpretation id="{97CD9A12-25D2-4C95-8B3B-3DBCBAEB152C}" emma:medium="tactile" emma:mode="ink">
            <msink:context xmlns:msink="http://schemas.microsoft.com/ink/2010/main" type="paragraph" rotatedBoundingBox="2995,7433 20784,7270 20809,9975 3019,101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568F64E-AEAE-40BF-8496-93A5D6242B77}" emma:medium="tactile" emma:mode="ink">
              <msink:context xmlns:msink="http://schemas.microsoft.com/ink/2010/main" type="line" rotatedBoundingBox="2995,7433 20784,7270 20805,9498 3015,9661"/>
            </emma:interpretation>
          </emma:emma>
        </inkml:annotationXML>
        <inkml:traceGroup>
          <inkml:annotationXML>
            <emma:emma xmlns:emma="http://www.w3.org/2003/04/emma" version="1.0">
              <emma:interpretation id="{66138B99-CC38-415D-A136-EE9080161EBF}" emma:medium="tactile" emma:mode="ink">
                <msink:context xmlns:msink="http://schemas.microsoft.com/ink/2010/main" type="inkWord" rotatedBoundingBox="2998,7812 4855,7795 4865,8884 3008,8901"/>
              </emma:interpretation>
              <emma:one-of disjunction-type="recognition" id="oneOf30">
                <emma:interpretation id="interp150" emma:lang="pt-BR" emma:confidence="0">
                  <emma:literal>Pete</emma:literal>
                </emma:interpretation>
                <emma:interpretation id="interp151" emma:lang="pt-BR" emma:confidence="0">
                  <emma:literal>Peite</emma:literal>
                </emma:interpretation>
                <emma:interpretation id="interp152" emma:lang="pt-BR" emma:confidence="0">
                  <emma:literal>Peie</emma:literal>
                </emma:interpretation>
                <emma:interpretation id="interp153" emma:lang="pt-BR" emma:confidence="0">
                  <emma:literal>Peie:</emma:literal>
                </emma:interpretation>
                <emma:interpretation id="interp154" emma:lang="pt-BR" emma:confidence="0">
                  <emma:literal>pl....</emma:literal>
                </emma:interpretation>
              </emma:one-of>
            </emma:emma>
          </inkml:annotationXML>
          <inkml:trace contextRef="#ctx0" brushRef="#br0" timeOffset="81349.8442">2129 6832 327 0,'-4'-29'1'0,"12"1"2"16,8 0 7-16,18 1 5 15,17-1 5-15,11 5-3 16,9 6-10-16,-5 8-6 0,1 12-1 16,-13 12 1-1,-15 11 0-15,-19 12 5 0,-12 8 8 16,-12 6 2-16,-16-2-5 15,-15-2 2-15,-1-2-3 16,-2-13 3-16,3-3-6 16,7-12-5-16,8 0-2 15,10-11-4-15,6 2 2 16,8-4-1-16,14-5-19 16,6 4-52-16,7-8-77 15</inkml:trace>
          <inkml:trace contextRef="#ctx0" brushRef="#br0" timeOffset="81040.614">2367 6867 292 0,'-4'-1'12'16,"0"-3"-3"-16,4 0 1 0,0 8 9 16,8 7 8-16,0 7 0 15,4 8-7-15,6 7 5 16,2 8-5-16,0 3-3 16,-1 4-4-16,-3-7-5 15,-8 1-1-15,0-7-6 16,0-6 0-16,0-8-1 15,-7-7-2-15,4-6-12 16,-1 1-21-16,-4-9-30 0,-4 0-81 16</inkml:trace>
          <inkml:trace contextRef="#ctx0" brushRef="#br0" timeOffset="81653.0523">3046 6541 285 0,'0'-10'37'0,"-4"5"-35"15,-4 10 23-15,-4 10 13 16,-4 15-4-16,4 13-7 16,-3 8-1-16,3 9-5 15,8 6-6-15,4-4-5 16,8-1-5-16,4-8 0 16,7-6-5-16,-7-5 1 15,8-12-1-15,-8-10-6 0,2 1-9 16,-2-11-14-1,4-2-23-15,-4-1-26 0,3-5-47 16</inkml:trace>
          <inkml:trace contextRef="#ctx0" brushRef="#br0" timeOffset="81873.2072">3294 6830 207 0,'-4'-7'75'16,"4"7"-73"-16,0 5 23 16,8 6 2-16,8 8 5 15,4 5-6-15,-1 10-2 0,5 0-7 16,-4 3-11-16,2-5-4 16,-6-7-2-16,0-3-2 15,-3-9-23-15,1-9-35 16,-2-4-96-16</inkml:trace>
          <inkml:trace contextRef="#ctx0" brushRef="#br0" timeOffset="82151.4107">3536 6725 269 0,'-4'5'3'0,"0"3"30"16,4 14 11-16,4 10-6 0,-4 12 7 15,4 10-4-15,-8 14-5 16,0 5-9-16,-5 7-10 16,-4 6-2-16,1-1-10 15,-4-9-3-15,1-7-1 16,3-15 0-16,8-12 0 16,-4-8-1-16,8-8 0 15,0-13-4-15,0 0 2 16,0-10-6-16,4-6-25 15,0-10-29-15,9-4-53 16,9-10-102-16</inkml:trace>
          <inkml:trace contextRef="#ctx0" brushRef="#br0" timeOffset="82374.5635">3770 7005 336 0,'-9'9'21'16,"3"0"11"-16,2-9 4 15,4 0-3-15,10 0-18 16,7-4-12-16,3-1-3 16,10 0-1-16,2 1-11 0,3 1-29 15,-7-3-13 1,-2 6-27-16,-10 0-28 0</inkml:trace>
          <inkml:trace contextRef="#ctx0" brushRef="#br0" timeOffset="82523.6705">3852 7106 159 0,'-16'10'38'0,"12"-2"18"16,0 0-1-16,4-7-10 15,8 3-15-15,4-8-13 16,4 4-12-16,11-9-5 15,5 4-9-15,2-7-37 16,-6 3-93-16</inkml:trace>
        </inkml:traceGroup>
        <inkml:traceGroup>
          <inkml:annotationXML>
            <emma:emma xmlns:emma="http://www.w3.org/2003/04/emma" version="1.0">
              <emma:interpretation id="{96B7E0D1-69F9-42AF-9ECC-45F3A829BB2B}" emma:medium="tactile" emma:mode="ink">
                <msink:context xmlns:msink="http://schemas.microsoft.com/ink/2010/main" type="inkWord" rotatedBoundingBox="5143,7621 7996,7595 8004,8500 5151,8526"/>
              </emma:interpretation>
              <emma:one-of disjunction-type="recognition" id="oneOf31">
                <emma:interpretation id="interp155" emma:lang="pt-BR" emma:confidence="0">
                  <emma:literal>17:066</emma:literal>
                </emma:interpretation>
                <emma:interpretation id="interp156" emma:lang="pt-BR" emma:confidence="0">
                  <emma:literal>17:06</emma:literal>
                </emma:interpretation>
                <emma:interpretation id="interp157" emma:lang="pt-BR" emma:confidence="0">
                  <emma:literal>17066</emma:literal>
                </emma:interpretation>
                <emma:interpretation id="interp158" emma:lang="pt-BR" emma:confidence="0">
                  <emma:literal>13:066</emma:literal>
                </emma:interpretation>
                <emma:interpretation id="interp159" emma:lang="pt-BR" emma:confidence="0">
                  <emma:literal>Heo</emma:literal>
                </emma:interpretation>
              </emma:one-of>
            </emma:emma>
          </inkml:annotationXML>
          <inkml:trace contextRef="#ctx0" brushRef="#br0" timeOffset="84508.712">6048 6775 266 0,'0'14'15'0,"0"0"32"0,8-3-4 16,1 2-10-16,8-4-10 16,3 0-1-16,1 0-3 15,9-5-8-15,-2-5-3 16,2-8-4-16,-1 0 1 15,5-7-3-15,-7 0-1 16,0-7-1-16,-3-1 0 16,-8-2-1-16,-5-1-4 15,-7-2 1-15,-8 1-3 16,-7-2-1-16,-9 3 4 16,-8 2-1-16,-6 3-1 15,-12 11 3-15,1 2-4 16,-5 9 6-16,-1 9 1 15,5 6 0-15,3 8 2 0,11 2-2 16,10 6 0-16,6 1 0 16,12 1 1-16,4 3-2 15,8 0-6-15,9-1-31 16,12-4-46-16,6-5-86 16</inkml:trace>
          <inkml:trace contextRef="#ctx0" brushRef="#br0" timeOffset="84705.8518">6503 6738 283 0,'8'5'1'0,"-4"3"26"16,0 6 3-16,4 5 8 15,4 7-7-15,3 5 1 16,1 1-6-16,-4-2-10 15,1-3-11-15,-1-7-4 16,1-2-1-16,-9-8-10 16,4-3-26-16,-8-2-42 15,4-8-85-15</inkml:trace>
          <inkml:trace contextRef="#ctx0" brushRef="#br0" timeOffset="85708.5657">7074 6416 213 0,'-12'-9'25'15,"-4"-3"18"-15,-4 3-6 16,-3 8-10-16,-5 1-3 15,-6 1-2-15,-8 11 1 16,5-3-4-16,3 9 4 16,2 1-1-16,5 6-4 15,11 2-3-15,0 8 1 16,12 7-1-16,4 4-4 16,4 1-2-16,12 3-5 15,4-4 0-15,7-3-2 16,1-12-1-16,6-5 2 0,-1-11-3 15,5-10 0-15,0-7-3 16,-2-7 2-16,-1-8 1 16,-6-5 1-16,-4-1-1 15,-9-6 0-15,-4 2-3 16,-16 4 2-16,-4-2-1 16,-12 7 1-16,-10 13 1 15,-2 6-2-15,1 12 1 16,-6 9-2-16,12 3-2 15,1 3-8-15,2 4-15 16,13-3-39-16,5-3-39 16,4 2-72-16</inkml:trace>
          <inkml:trace contextRef="#ctx0" brushRef="#br0" timeOffset="82952.9768">4332 6705 235 0,'-20'-22'43'16,"-1"8"9"-16,12 6-13 16,1 3-16-16,4 6-22 15,4 3 2-15,4 13 4 16,0 5 1-16,0 8 1 0,8 11 4 15,2 7-3-15,6 4-6 16,-3-4-4-16,5 0 0 16,-6-7-5-16,0-6-14 15,-8-8-12-15,-4-4-13 16,-4-9-12-16,-4-2-22 16,0-7-3-16,-8 0 40 15,4-2 41-15,0-3 65 16,4-3 7-16,0 3-20 15,4-1-7-15,4 1 1 16,0-4-9-16,12 0-16 16,0-1-15-16,10-4-6 15,6-4-4-15,3-1-42 16,3-1-54-16,2-5-134 0</inkml:trace>
          <inkml:trace contextRef="#ctx0" brushRef="#br0" timeOffset="83260.1933">4429 6373 80 0,'-12'-22'170'0,"12"13"-161"16,12 9 16-16,16 9 0 0,15 13 3 15,3 17 12 1,9 7 2-16,-1 14-12 0,-5 11-10 15,0 4-9-15,-10 5-7 16,-7-1-3 0,-10-3 1-16,-10-7-2 0,-8-7 0 15,-8-10 4-15,-4-10-2 16,0-7-1-16,-4-6 2 16,2-7-2-16,2-7-1 15,4-6 0-15,0 1-4 16,4-10-15-16,-4 0-44 15,8 0-61-15</inkml:trace>
          <inkml:trace contextRef="#ctx0" brushRef="#br0" timeOffset="83682.5113">5248 6908 280 0,'-6'4'40'0,"5"0"-6"15,1-4-1-15,11 0-1 16,5 1-5-16,4-1-18 15,2 0-7-15,6-1-1 16,3-3-1-16,-7 0-9 16,-5 3-26-16,-4-3-29 15,-3 0-54-15</inkml:trace>
          <inkml:trace contextRef="#ctx0" brushRef="#br0" timeOffset="83831.6007">5256 7014 169 0,'-4'12'46'0,"8"-7"14"0,8-1-15 16,8 0-13-16,-2-4-20 15,6-8-9-15,0 7-3 16,3-6-25-16,-4 1-62 16</inkml:trace>
        </inkml:traceGroup>
        <inkml:traceGroup>
          <inkml:annotationXML>
            <emma:emma xmlns:emma="http://www.w3.org/2003/04/emma" version="1.0">
              <emma:interpretation id="{3E747753-7FBB-44F0-B2E3-6207D95BAB08}" emma:medium="tactile" emma:mode="ink">
                <msink:context xmlns:msink="http://schemas.microsoft.com/ink/2010/main" type="inkWord" rotatedBoundingBox="9465,7374 9936,7369 9956,9598 9486,9602"/>
              </emma:interpretation>
              <emma:one-of disjunction-type="recognition" id="oneOf32">
                <emma:interpretation id="interp160" emma:lang="pt-BR" emma:confidence="0">
                  <emma:literal>}</emma:literal>
                </emma:interpretation>
                <emma:interpretation id="interp161" emma:lang="pt-BR" emma:confidence="0">
                  <emma:literal>{</emma:literal>
                </emma:interpretation>
                <emma:interpretation id="interp162" emma:lang="pt-BR" emma:confidence="0">
                  <emma:literal>I</emma:literal>
                </emma:interpretation>
                <emma:interpretation id="interp163" emma:lang="pt-BR" emma:confidence="0">
                  <emma:literal>i</emma:literal>
                </emma:interpretation>
                <emma:interpretation id="interp164" emma:lang="pt-BR" emma:confidence="0">
                  <emma:literal>l</emma:literal>
                </emma:interpretation>
              </emma:one-of>
            </emma:emma>
          </inkml:annotationXML>
          <inkml:trace contextRef="#ctx0" brushRef="#br0" timeOffset="92403.7604">8590 6121 238 0,'4'-12'2'15,"-4"8"11"-15,0-1 8 16,-4 1-4-16,8 8 2 15,0 13 13-15,0 5-10 16,5 12 0-16,8 16-4 16,-1 11 2-16,-4 10-5 15,-2 5-1-15,1 6-4 16,-1 8-5-16,-6 3-1 16,4 5-4-16,4 2 1 0,4 2 0 15,10-6-1 1,2-8-2-16,11-12-1 0,1-9 0 15,2-15 1-15,-3-18 2 16,-11-12 0-16,-6-12 5 16,-6-10-3-16,-4-6-2 15,-8-11 0-15,-4 3-3 16,-4-3-1-16,-8 5 1 16,-8 0 3-16,-2 11 1 15,-2 5 0-15,2 8-1 16,5 6 0-16,9 12 1 15,12 3 1-15,8 11-2 16,11 5 1-16,5 4-1 16,6 8 0-16,-9 5 0 15,1 1 0-15,-6-2 0 0,-9 1 2 16,-11-4 1-16,-4-1-2 16,-15-4 4-16,-8-2-2 15,-5-3 0-15,-2-15-2 16,6-4-1-16,6-15-6 15,13-5-19-15,9-9-32 16,23-9-56-16</inkml:trace>
        </inkml:traceGroup>
        <inkml:traceGroup>
          <inkml:annotationXML>
            <emma:emma xmlns:emma="http://www.w3.org/2003/04/emma" version="1.0">
              <emma:interpretation id="{BEA78F16-3C7D-48B5-B099-7991293E1385}" emma:medium="tactile" emma:mode="ink">
                <msink:context xmlns:msink="http://schemas.microsoft.com/ink/2010/main" type="inkWord" rotatedBoundingBox="10804,7518 20786,7426 20801,9034 10819,9125"/>
              </emma:interpretation>
              <emma:one-of disjunction-type="recognition" id="oneOf33">
                <emma:interpretation id="interp165" emma:lang="pt-BR" emma:confidence="0">
                  <emma:literal>ynßernoudi(0.6.p)</emma:literal>
                </emma:interpretation>
                <emma:interpretation id="interp166" emma:lang="pt-BR" emma:confidence="0">
                  <emma:literal>ynßernoudi(0,6=p)</emma:literal>
                </emma:interpretation>
                <emma:interpretation id="interp167" emma:lang="pt-BR" emma:confidence="0">
                  <emma:literal>ynßernoudilo.6=p)</emma:literal>
                </emma:interpretation>
                <emma:interpretation id="interp168" emma:lang="pt-BR" emma:confidence="0">
                  <emma:literal>ynßernoudi(0.6=p)</emma:literal>
                </emma:interpretation>
                <emma:interpretation id="interp169" emma:lang="pt-BR" emma:confidence="0">
                  <emma:literal>ynßernoudil0.6=p)</emma:literal>
                </emma:interpretation>
              </emma:one-of>
            </emma:emma>
          </inkml:annotationXML>
          <inkml:trace contextRef="#ctx0" brushRef="#br0" timeOffset="94247.069">11804 6941 199 0,'4'14'21'15,"4"-2"30"-15,-1-1 0 16,8 5-9-16,0-1-9 15,-3-1-1-15,-2-2-12 16,-4-3-6-16,-4-5 3 16,0 1 2-16,-4-5 5 15,2 0-7-15,-4-5-9 0,-2 0-6 16,-4-7 0-16,0-2-1 16,-1-7 0-16,-7 1 0 15,6-6-1-15,3 1 0 16,-3-9-4-16,4 1-7 15,4-6-11-15,4-3-13 16,4 3 5-16,8 6-9 16,4 6-1-16,11 6 23 15,-2 16 16-15,12 8 1 16,-4 3 3-16,4 7 4 16,-3 4 2-16,-5 1-4 15,-13 7 4-15,-11 3 6 0,-13 2 5 16,-5-1 0-16,-16-5-7 15,3-2-5-15,-7-7-4 16,9-3-2-16,11-7 0 16,1-5-2-16,12 0-3 15,4 0-7-15,4-4-24 16,8 3-7-16,10-2 2 16,2 2 4-16,11 5 10 15,-2 1 20-15,10 8 5 16,-2 9 1-16,-3 3 6 15,-4 10 8-15,-5 2 7 16,-17 2 0-16,-12-2 14 16,-16 2-6-16,-21-5-10 15,-9-8 1-15,-12-2-13 16,-5-6 2-16,5-6-5 0,3-3-5 16,10-5-1-16,12-8-7 15,10 3-21-15,13-7-54 16,6 4-45-16</inkml:trace>
          <inkml:trace contextRef="#ctx0" brushRef="#br0" timeOffset="94854.5029">12470 7070 253 0,'-8'0'22'0,"4"0"3"15,12-6 4-15,5-1-2 16,9-2-11-16,-1-4-5 15,12 1-4-15,-1-6-2 16,3 0-3-16,-4 3 0 16,0-2-1-16,-11-1 1 15,-7 2-1-15,-3 3 0 16,-10-1-1-16,-10 1 0 16,1 3 0-16,-7 1 1 15,-4 5-1-15,-5 8 1 0,8 7 1 16,-3 2-1-16,-2 9 6 15,9 4 1-15,5 3 3 16,4-1 2-16,4 4-1 16,8 2 2-16,4-4-5 15,11-1-2-15,1-4-4 16,3-7-3-16,5-7-1 16,10-10-54-16,-5-4-56 15,1-8-123-15</inkml:trace>
          <inkml:trace contextRef="#ctx0" brushRef="#br0" timeOffset="95351.8576">12986 6990 214 0,'0'1'20'16,"0"4"27"-16,4 4-7 0,4 0-6 16,0 0-7-16,0 3-2 15,1 1 0-15,-1 0-6 16,-8-1 0-16,4-2-8 15,-4-1-2-15,0-5 2 16,0-2 4-16,-4-2-1 16,0-2-8-16,0-3-5 15,-7-4 1-15,1-4-2 16,2-4 0-16,-2-5-3 16,6-3-5-16,0-4-11 15,4-4-5-15,4 2 1 0,4 5-10 16,8 11 18-16,7 6 12 15,1 9 3-15,6 9 0 16,-6 6 3-16,-2 7 1 16,-5 4 0-16,-5 3 0 15,-16-1 5-15,-4-2 13 16,-9-3-7-16,-1-6-1 16,2-1-3-16,0-6-5 15,3-6 1-15,9-4-5 16,4 0 4-16,3-4-3 15,6 3 1-15,8-2-2 16,3 3-1-16,11 3-1 16,1-2 2-16,2 3-3 15,-1 2 2-15,1-3-2 0,-6-1-2 16,-2 5-24 0,-1-7-42-16,1-3-22 0,-6-3-78 15</inkml:trace>
          <inkml:trace contextRef="#ctx0" brushRef="#br0" timeOffset="95741.1338">13515 6907 205 0,'-8'-8'23'16,"4"8"-3"-16,4 4 9 16,4 1 9-16,4 12-5 15,1 4 0-15,5 5-1 0,1 4 0 16,5 3-5-1,-3-4-13-15,-2-2-8 0,0-11-2 16,0-4 3-16,-5-7-1 16,0-9-2-16,-2 0-4 15,11-6-8-15,-7-5-10 16,1-6-8-16,3-1 3 16,1 2 5-16,-5-3 9 15,0 3 2-15,-2 3 6 16,-2 4-3-16,5 3 2 15,-5 8 2-15,1 5 1 16,6 9 5-16,-6 2 8 16,8 8 3-16,-5 1 2 0,-2 0 0 15,6 1-2-15,1-5-6 16,-1-4-6-16,1-6-5 16,3-5-1-16,5-8-52 15,-1-5-57-15,-1-6-78 16</inkml:trace>
          <inkml:trace contextRef="#ctx0" brushRef="#br0" timeOffset="96071.3662">14158 6943 191 0,'-8'12'37'0,"-2"-4"21"16,10 5-4-16,10-4-4 0,2 2-9 15,1 1-5 1,10-1-7-16,3-7-10 0,2 1-6 15,7-10-7-15,3-4-3 16,-6-5-3-16,3-4 0 16,-10 0 0-16,-7-1-4 15,-11-5-5-15,-12 6-9 16,-11-4 8-16,-9 3-1 16,-18-2 9-16,-2 7-4 15,0 6 6-15,-6 7 0 16,10 6 1-16,6 13 0 15,12 3-1-15,9 3 3 16,6 7-1-16,12-2 0 16,4 3-2-16,6-2-3 15,15-7-29-15,0-1-39 0,12-11-55 16</inkml:trace>
          <inkml:trace contextRef="#ctx0" brushRef="#br0" timeOffset="96346.5616">14588 6839 268 0,'-4'0'0'0,"-1"6"24"15,5 6 9-15,4 2-6 16,0 9-3-16,5 4-5 16,6 7-1-16,7-7-2 15,0 0-1-15,7-5-3 0,-1-9 4 16,6-9 0-16,-2-8-9 15,7-9-1-15,-7-4-4 16,-2-6-1-16,-6-1-1 16,-9-6 0-16,-11 5-7 15,-8-5-11-15,-9 10-30 16,1 2-5-16,4 6-40 16,-2 12-6-16,10 12 1 15</inkml:trace>
          <inkml:trace contextRef="#ctx0" brushRef="#br0" timeOffset="97030.0479">14955 6955 91 0,'33'14'51'16,"-4"-5"2"-16,9-5-10 16,-10-10-12-16,2-7-1 0,-2-7 0 15,-1-6 0 1,-7-5-6-16,-4 3-5 0,-6-7-11 16,-15 1-5-16,-4-2-1 15,-11-5-1-15,-4-1-1 16,-7 4-3-16,7 4-6 15,-1 9 3-15,5 16 6 16,7 18 5-16,-2 12-1 16,7 8 2-16,8 17 8 15,5 3-2-15,13 4 5 16,7 4 4-16,12-3-5 16,-1-2-10-16,4-10-3 15,5-13 2-15,-8-11-3 16,2-18-2-16,6-9-17 0,-9-11-15 15,6-15 2-15,1-5-6 16,-10-8 20-16,-6-2 1 16,-11-11 6-16,-12 1-7 15,-12-8-2-15,-10-5 12 16,-11 7 6-16,0 5 9 16,-4 18 7-16,8 18-12 15,2 20 12-15,4 17 2 16,7 20 2-16,-1 10-2 15,5 13 2-15,1 12 12 16,7 9-2-16,11 6-5 0,1 3-7 16,1 0-9-1,6-8-8-15,8-9 4 0,-2-15-4 16,12-13-1-16,-9-14-1 16,6-15 1-16,0-11-7 15,0-13-1-15,3-11 5 16,-5-3 3-16,3-9-1 15,-7-3 1-15,-6 4 0 16,-6 8 0-16,-2 8 0 16,-8 6-2-16,0 10-3 15,-2 6 5-15,5 10 1 16,-1 4 3-16,4 6 1 16,4 1 3-16,6 6-3 15,0-4 0-15,5-4-3 0,3-8 2 16,-6-9-4-16,6-5 0 15,-6-13-36-15,3-2-85 16,-6-13-57-16</inkml:trace>
          <inkml:trace contextRef="#ctx0" brushRef="#br0" timeOffset="97159.1462">16004 6716 377 0,'-27'-7'34'0,"10"10"-8"16,2-3-23-16,14 0 4 15,9 4-7-15,1 1-15 16,3-1-137-16</inkml:trace>
          <inkml:trace contextRef="#ctx0" brushRef="#br0" timeOffset="92752.0048">9935 6932 151 0,'8'-15'171'15,"-4"6"-162"-15,-4 4 5 16,0 9 4-16,8 6 20 15,3 10-7-15,3 10 0 16,11 5-8-16,-4 7-4 16,9 1-3-16,-3-6-4 0,-3 3-5 15,3-10-4 1,-7-5-2-16,-2-10 0 0,-6-1-1 16,-4-9-2-16,-4-3-8 15,-4-2-22-15,0-7-62 16,0-2-56-16</inkml:trace>
          <inkml:trace contextRef="#ctx0" brushRef="#br0" timeOffset="93047.2161">10289 6871 298 0,'0'0'4'0,"-6"2"2"0,-1 2 13 15,3 9 18-15,-4 9 2 16,-1 11-3-16,-3 13-3 16,-7 15-5-16,3 7-5 15,4 9-8-15,-4 8-7 16,8 2-1-16,-5-1-2 16,8 1 1-16,1-11-3 15,0-5 2-15,0-15-4 16,4-11 2-16,-4-14-3 15,0-13 1-15,4-11-1 16,0-7-3-16,0-3-25 16,0-3-59-16,0-10-42 15</inkml:trace>
          <inkml:trace contextRef="#ctx0" brushRef="#br0" timeOffset="93550.5802">10817 7242 242 0,'-11'-3'85'15,"-1"-2"-68"-15,3-8 24 16,-3 2-8-16,12-2-4 16,-8-4-13-16,8-4-6 15,0 4-3-15,4-1-4 16,0 1-3-16,4 6-1 16,4-2-1-16,0 3 1 15,11 7-3-15,-3 3 3 16,3 8-2-16,4 1 2 15,1 2-1-15,2 6 2 16,-6 1 0-16,3-1 0 16,1 1 2-16,2-6-1 0,-4-8 3 15,3 0-1 1,3-9 0-16,2-7-2 0,-6-4 0 16,7-6-1-16,-11 0 0 15,2-2 1-15,-10-6 0 16,-8 4-1-16,-4 0-1 15,-4 2 0-15,0 2-6 16,-8 4-16-16,0 5-30 16,4 6-29-16,-4 7-65 15</inkml:trace>
          <inkml:trace contextRef="#ctx0" brushRef="#br0" timeOffset="97637.0016">16829 6284 306 0,'0'-13'5'0,"0"12"-5"16,-8 6 20-16,-3 16 14 15,-1 8 0-15,-6 23 2 16,0 7 3-16,0 14-3 0,3 12-10 16,7 8-9-1,4 3-9-15,8 1-1 0,3-5-6 16,6-9-1-16,8-10-2 16,-1-12-5-16,1-11-11 15,6-16-15-15,-3-9-17 16,5-11-7-16,-4-9-25 15,1-6-65-15</inkml:trace>
          <inkml:trace contextRef="#ctx0" brushRef="#br0" timeOffset="98506.5147">17318 6777 190 0,'-6'15'38'16,"2"0"21"-16,4 5-5 15,8-2-3-15,0 8-11 16,2-2-3-16,7 0-11 15,-5-6-9-15,1 0-4 16,6-4 0-16,3-6-2 16,2-7-9-16,11-7-1 15,-2-2-1-15,8-6 0 0,-2-4-5 16,-6-6 4-16,-4-2-4 16,-13 2 2-16,-6-7-6 15,-12-7-6-15,-10 0 4 16,-13-4 2-16,-8-1 3 15,-10 0 0-15,-3 9 4 16,-2 9-3-16,5 7 3 16,2 16 1-16,12 8-1 15,0 12 1-15,11 8 1 16,6 9 2-16,5 5 0 0,1 3 0 16,12 5 0-1,-2-1-2-15,7 0-12 0,-1-6-39 16,4-2-23-16,2-6-45 15</inkml:trace>
          <inkml:trace contextRef="#ctx0" brushRef="#br0" timeOffset="99044.1507">17831 6934 168 0,'4'11'26'16,"1"-1"16"-16,-1 4 4 16,4 4-5-16,-1 4-12 15,-2 4-4-15,-1 0-9 0,-1-4-8 16,-3 0-7-16,1-7-1 16,-1-3-1-16,3-7-20 15,-3-1-33-15,5-4-97 16</inkml:trace>
          <inkml:trace contextRef="#ctx0" brushRef="#br0" timeOffset="99474.441">18272 6532 203 0,'-7'-14'32'15,"-1"-4"7"-15,3 2 16 16,2 3-12-16,2 0-12 15,-3 9-17-15,-9-1-2 16,1 5-1-16,-8 8 9 16,-8 1-2-16,-4 5-6 15,-3 10 2-15,0 0-4 16,1 7 4-16,13 6-3 16,-2 4 0-16,9-4-6 15,6 7-1-15,7-5-1 16,6 0-1-16,6-3 0 0,7-2 0 15,6-6-2-15,4-5-1 16,4-3 1-16,5-7 0 16,-4-5-1-16,2-7 2 15,-5-1-1-15,-3-4 0 16,-7-5 2-16,-7-3-2 16,-2 3 0-16,-5-4-3 15,-6 0-1-15,-9-4 2 16,0 6 0-16,-10-2-1 15,2 3-5-15,-6 7 2 16,1 3 2-16,-2 8 0 16,1 1-1-16,2 0-2 15,-2 6-6-15,7-2-6 0,2 4-11 16,5-1-13-16,5-2-6 16,4-1-18-16,0 0-72 15</inkml:trace>
          <inkml:trace contextRef="#ctx0" brushRef="#br0" timeOffset="100963.5048">18690 6738 211 0,'-1'4'50'0,"1"-4"-9"16,-4 0-2-16,5 0 5 15,6-4-13-15,1 4-6 16,7-4-6-16,6 0-8 16,10-1-7-16,0 1-4 0,7 1-5 15,-6-3-35 1,-2 6-45-16,-6 0-80 0</inkml:trace>
          <inkml:trace contextRef="#ctx0" brushRef="#br0" timeOffset="101214.6805">18761 6830 158 0,'-12'15'121'0,"7"-6"-103"16,2-5 15-16,11 0-9 16,17-8-13-16,0 0-11 15,9-2-14-15,6-1-48 16,2-2-165-16</inkml:trace>
          <inkml:trace contextRef="#ctx0" brushRef="#br0" timeOffset="101632.9786">19221 6725 239 0,'-2'9'8'0,"0"4"12"15,2 5 16-15,6 6 5 16,6 6-7-16,-1 4 2 0,-3 3-7 16,1-2-4-1,2-1-7-15,-6 1-3 0,2-10-8 16,-2-5-2-16,-2-11-2 16,-3 0 3-16,0-9 2 15,0 0 2-15,0-4 1 16,-3-5-11-16,-1-4 0 15,-1-1 0-15,-2-7-1 16,-2-3-3-16,1-3 3 16,0-10-4-16,-7 0 2 15,3-11-5-15,4-6-4 16,-2-6-1-16,4 1-10 16,8-1 10-16,4 11 5 15,4 13-2-15,6 13 2 0,5 12 7 16,3 15 0-16,0 8 1 15,4 10 5-15,-2 13-1 16,-6 5 3-16,-5 5 0 16,-11 0 1-16,-8 1-1 15,-8-10 2-15,-9-8 3 16,-3-7-7-16,-2-7-1 16,4-6-4-16,3-7-3 15,7-2-21-15,7-3-50 16,9-5-73-16</inkml:trace>
          <inkml:trace contextRef="#ctx0" brushRef="#br0" timeOffset="101970.2198">19590 6182 294 0,'-11'-22'10'0,"7"14"-3"15,7 11 0-15,13 15 15 16,8 15 5-16,8 14-5 16,9 12 4-16,6 15 2 15,-1 11-3-15,2 3-4 16,-9 3-7-16,-9-3-6 16,-18-11-4-16,-8-11 2 15,-15-13 0-15,-9-10 1 16,-7-11-1-16,-3-6-3 0,1-6-3 15,2-5-1-15,8-3-7 16,7-7-19-16,4-1-25 16,4-2-47-16,4 1-48 15</inkml:trace>
        </inkml:traceGroup>
      </inkml:traceGroup>
      <inkml:traceGroup>
        <inkml:annotationXML>
          <emma:emma xmlns:emma="http://www.w3.org/2003/04/emma" version="1.0">
            <emma:interpretation id="{8A574842-19F3-4868-874F-9C7BABC0B88A}" emma:medium="tactile" emma:mode="ink">
              <msink:context xmlns:msink="http://schemas.microsoft.com/ink/2010/main" type="line" rotatedBoundingBox="3205,9152 8159,8804 8232,9846 3278,10194"/>
            </emma:interpretation>
          </emma:emma>
        </inkml:annotationXML>
        <inkml:traceGroup>
          <inkml:annotationXML>
            <emma:emma xmlns:emma="http://www.w3.org/2003/04/emma" version="1.0">
              <emma:interpretation id="{BDEA011D-5F00-405E-A5F1-3C51A9C2A3C9}" emma:medium="tactile" emma:mode="ink">
                <msink:context xmlns:msink="http://schemas.microsoft.com/ink/2010/main" type="inkWord" rotatedBoundingBox="3204,9169 6295,8930 6375,9961 3284,10200"/>
              </emma:interpretation>
              <emma:one-of disjunction-type="recognition" id="oneOf34">
                <emma:interpretation id="interp170" emma:lang="pt-BR" emma:confidence="0">
                  <emma:literal>P(y:0)..</emma:literal>
                </emma:interpretation>
                <emma:interpretation id="interp171" emma:lang="pt-BR" emma:confidence="0">
                  <emma:literal>p(y:0)..</emma:literal>
                </emma:interpretation>
                <emma:interpretation id="interp172" emma:lang="pt-BR" emma:confidence="0">
                  <emma:literal>P(y:0)=</emma:literal>
                </emma:interpretation>
                <emma:interpretation id="interp173" emma:lang="pt-BR" emma:confidence="0">
                  <emma:literal>Peie-o):</emma:literal>
                </emma:interpretation>
                <emma:interpretation id="interp174" emma:lang="pt-BR" emma:confidence="0">
                  <emma:literal>p(y:0)~.</emma:literal>
                </emma:interpretation>
              </emma:one-of>
            </emma:emma>
          </inkml:annotationXML>
          <inkml:trace contextRef="#ctx0" brushRef="#br0" timeOffset="87015.4991">2963 8125 260 0,'-16'-4'13'16,"-5"13"2"-16,0 0 17 0,9 14 6 16,0 6-5-16,-1 12-3 15,7 3-3-15,2 6-5 16,8 0-8-16,11-1-7 16,5-4-3-16,4-6-4 15,6-5-1-15,4-12-15 16,3-7-37-16,1-6-48 15,6-12-113-15</inkml:trace>
          <inkml:trace contextRef="#ctx0" brushRef="#br0" timeOffset="87228.646">3189 8258 234 0,'16'9'8'15,"0"0"16"-15,-1 2 9 16,9 2-1-16,-3 5-5 16,4 7-7-16,-5-4-11 15,-4 4-6-15,-1-3-2 16,-3-5-1-16,-8-7-2 16,4-2-12-16,-8-6-27 15,8-4-54-15</inkml:trace>
          <inkml:trace contextRef="#ctx0" brushRef="#br0" timeOffset="87482.8265">3486 8217 219 0,'-12'9'20'0,"1"5"21"16,3 4-1-16,0 13-4 15,-4 8-1-15,0 6 8 16,0 11-5-16,2 6-3 15,-2 3-11-15,4-2-6 16,0-2-7-16,0-11-4 16,4-8-3-16,0-12-3 0,4-4 0 15,0-14-1 1,0-4 0-16,4-7-7 0,-4-1-11 16,0-5-29-16,4 0-59 15,0-6-43-15</inkml:trace>
          <inkml:trace contextRef="#ctx0" brushRef="#br0" timeOffset="87687.9763">3747 8433 325 0,'8'0'7'15,"-2"-4"10"-15,7 0-1 0,7-1-4 16,0 1-10 0,6 0-2-16,-2-1-9 0,3 1-26 15,-3 4-53-15</inkml:trace>
          <inkml:trace contextRef="#ctx0" brushRef="#br0" timeOffset="87853.0921">3848 8479 61 0,'-12'17'160'16,"0"-4"-118"-16,3-4 14 15,12-9-12-15,7-4-22 0,6-1-21 16,8-3-1-16,3-1-20 16,1 0-61-16</inkml:trace>
          <inkml:trace contextRef="#ctx0" brushRef="#br0" timeOffset="88210.3433">4286 8364 108 0,'-8'8'74'0,"4"1"-39"0,4 0 11 16,8-1-2-16,10-3-10 15,2-1-13-15,9-4-6 16,5-4 1-16,8-9-7 16,-1-1-4-16,5-10-3 15,-8 3-1-15,-5-5 0 16,-4 1 0-16,-9-1 1 16,-12 4-2-16,-8 2-2 15,-12-3 2-15,-11 3-2 16,-12 2-5-16,-10 2 4 15,0 8 0-15,-6 8-1 16,9 12 0-16,4 9 2 16,9 5 0-16,9 5-1 0,10 6 1 15,6-2-3 1,9-2-5-16,12 0-23 0,11-7-58 16</inkml:trace>
          <inkml:trace contextRef="#ctx0" brushRef="#br0" timeOffset="88552.5885">4675 7710 179 0,'16'22'15'0,"6"8"28"16,6 8-8-16,11 8 5 16,1 10 0-16,6 3-2 15,-3 0-8-15,-7 5-8 16,-2 0-7-16,-10 1-5 16,-9-7 3-16,-7-1-4 15,-12-9 4-15,-8-8-3 16,-7-4 0-16,-1-9-8 15,0-1-2-15,6-10-1 16,2-3-11-16,4-8-27 0,8-1-42 16,12-8-62-1</inkml:trace>
          <inkml:trace contextRef="#ctx0" brushRef="#br0" timeOffset="88776.7531">5272 8186 332 0,'0'0'28'0,"4"-4"10"16,0 0-3-1,12-5-4-15,2 2-24 0,6-2-7 16,-3-5-1-16,5 5-21 15,-7 0-55-15,-5 6-99 16</inkml:trace>
          <inkml:trace contextRef="#ctx0" brushRef="#br0" timeOffset="88914.8467">5342 8318 237 0,'4'19'56'16,"0"-10"-6"-16,11-5-8 15,9-8-29-15,-1-5-13 16,4 0-19-16,5-5-75 16</inkml:trace>
          <inkml:trace contextRef="#ctx0" brushRef="#br0" timeOffset="86453.0981">2454 8309 235 0,'-1'5'1'15,"-3"-1"3"-15,4 4 18 0,4 3 13 16,3 7-4-16,1 12 0 16,0 5 3-16,0 9-4 15,0-3-4-15,-4 1-4 16,4-3-8-16,-4-6-4 15,6-7-4-15,-2-7-4 16,0-3-1-16,-4-10-1 16,4-2-7-16,-8-3-11 15,0-2-28-15,-4-3-46 16,-4-2-25-16</inkml:trace>
          <inkml:trace contextRef="#ctx0" brushRef="#br0" timeOffset="86746.3033">2379 8289 268 0,'-8'-22'10'15,"0"5"23"-15,0 3 1 16,8 4-13-16,4 1-13 16,12 5-4-16,5 3 0 15,16 1-2-15,6 2-2 16,3 7 0-16,2 8-1 15,-9 1 0-15,-5 8-1 16,-14-1-2-16,-4 3 4 16,-16-1 5-16,-8-1 3 0,-8 0 1 15,-10-5-4 1,-6-3 1-16,1-3-4 0,7-2-2 16,8-4-1-16,3 0-11 15,12-5-8-15,1-4-7 16,10 4-48-16</inkml:trace>
        </inkml:traceGroup>
        <inkml:traceGroup>
          <inkml:annotationXML>
            <emma:emma xmlns:emma="http://www.w3.org/2003/04/emma" version="1.0">
              <emma:interpretation id="{2C4346C2-0EA0-4F12-B5CF-4CA9E66849EE}" emma:medium="tactile" emma:mode="ink">
                <msink:context xmlns:msink="http://schemas.microsoft.com/ink/2010/main" type="inkWord" rotatedBoundingBox="6934,9185 8180,9098 8224,9725 6978,9813"/>
              </emma:interpretation>
              <emma:one-of disjunction-type="recognition" id="oneOf35">
                <emma:interpretation id="interp175" emma:lang="pt-BR" emma:confidence="0">
                  <emma:literal>0,4</emma:literal>
                </emma:interpretation>
                <emma:interpretation id="interp176" emma:lang="pt-BR" emma:confidence="0">
                  <emma:literal>014</emma:literal>
                </emma:interpretation>
                <emma:interpretation id="interp177" emma:lang="pt-BR" emma:confidence="0">
                  <emma:literal>0,2.</emma:literal>
                </emma:interpretation>
                <emma:interpretation id="interp178" emma:lang="pt-BR" emma:confidence="0">
                  <emma:literal>0±4</emma:literal>
                </emma:interpretation>
                <emma:interpretation id="interp179" emma:lang="pt-BR" emma:confidence="0">
                  <emma:literal>0,21</emma:literal>
                </emma:interpretation>
              </emma:one-of>
            </emma:emma>
          </inkml:annotationXML>
          <inkml:trace contextRef="#ctx0" brushRef="#br0" timeOffset="89792.4699">6137 8147 145 0,'12'22'47'16,"0"4"-6"-16,-4-4 7 16,9 2 12-16,4-3-19 15,3-7-8-15,3-6-9 16,5-8-12-16,2-6-7 16,3-6-3-16,4-9 3 15,-2 3-3-15,-7-5 6 16,-10 1-2-16,-10-4 3 15,-8 5-5-15,-12-8-3 16,-13-1 0-16,-8-4-1 16,-14-3 0-16,-6 6-4 15,4 1 0-15,-1 9-2 16,3 12 5-16,5 12 1 0,6 3-1 16,2 11 1-16,9 7-2 15,5 4 0-15,4 5 1 16,6 6 0-16,6 3-1 15,10 0-8-15,2 1-21 16,4-4-24-16,5-7-26 16,9-5-83-16</inkml:trace>
          <inkml:trace contextRef="#ctx0" brushRef="#br0" timeOffset="90000.6184">6723 8221 240 0,'10'20'6'0,"-2"6"23"15,-4 3 9-15,8 1-7 16,-8-1-7-16,4 5-13 16,-4-7-6-16,-4-1-5 15,0-3-2-15,0-9-26 16,2-5-54-16</inkml:trace>
          <inkml:trace contextRef="#ctx0" brushRef="#br0" timeOffset="90317.8445">6995 7868 342 0,'16'-14'2'0,"-1"3"0"16,-7 7 2-16,4 8 17 16,-8 8-1-16,-4 14-4 15,-8 7-1-15,-4 6-1 16,-10 6-3-16,5-5-4 16,1-3-1-16,8-6 0 15,-1-7-2-15,9-3-1 0,4-7 2 16,9-1 0-16,7-4-5 15,1-5 0-15,13-4-17 16,-2-2-10-16,6-1-6 16,-7 3-5-16,-3-4-18 15,-2 0-19-15,-10 0-109 16</inkml:trace>
          <inkml:trace contextRef="#ctx0" brushRef="#br0" timeOffset="90527.9958">7276 8059 217 0,'-8'0'20'0,"-2"5"22"16,9-1 3-16,-2 8-5 0,6 5-9 15,-2 2 0 1,5 4-3-16,2 7-1 0,4 4-10 16,-1-5-9-16,-3 5-4 15,4-9-4-15,-1-3 0 16,-7-7 0-16,0 0-9 15,0-8-22-15,0 3-47 16,-4-6-38-16</inkml:trace>
        </inkml:traceGroup>
      </inkml:traceGroup>
    </inkml:traceGroup>
    <inkml:traceGroup>
      <inkml:annotationXML>
        <emma:emma xmlns:emma="http://www.w3.org/2003/04/emma" version="1.0">
          <emma:interpretation id="{CC70F691-F381-4E03-AF52-3AC4AE857769}" emma:medium="tactile" emma:mode="ink">
            <msink:context xmlns:msink="http://schemas.microsoft.com/ink/2010/main" type="paragraph" rotatedBoundingBox="1376,10543 33228,9698 33278,11596 1427,12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A22A1C-CE6D-4293-BBF8-37797C517472}" emma:medium="tactile" emma:mode="ink">
              <msink:context xmlns:msink="http://schemas.microsoft.com/ink/2010/main" type="line" rotatedBoundingBox="1376,10543 33228,9698 33278,11596 1427,12441"/>
            </emma:interpretation>
          </emma:emma>
        </inkml:annotationXML>
        <inkml:traceGroup>
          <inkml:annotationXML>
            <emma:emma xmlns:emma="http://www.w3.org/2003/04/emma" version="1.0">
              <emma:interpretation id="{843B5F9D-0946-4BC9-831C-74F9AB7889EA}" emma:medium="tactile" emma:mode="ink">
                <msink:context xmlns:msink="http://schemas.microsoft.com/ink/2010/main" type="inkWord" rotatedBoundingBox="1383,11142 15839,10498 15901,11908 1446,12552"/>
              </emma:interpretation>
              <emma:one-of disjunction-type="recognition" id="oneOf36">
                <emma:interpretation id="interp180" emma:lang="pt-BR" emma:confidence="0">
                  <emma:literal>P/y-1/11-27.P(y=1,x..2).</emma:literal>
                </emma:interpretation>
                <emma:interpretation id="interp181" emma:lang="pt-BR" emma:confidence="0">
                  <emma:literal>P/y-1/11-2)..P(y=1,x..2).</emma:literal>
                </emma:interpretation>
                <emma:interpretation id="interp182" emma:lang="pt-BR" emma:confidence="0">
                  <emma:literal>P/y-1/11-2)=P(y=1,x..2).</emma:literal>
                </emma:interpretation>
                <emma:interpretation id="interp183" emma:lang="pt-BR" emma:confidence="0">
                  <emma:literal>P/y-1/1~1-2)=P(y=1,x..2).</emma:literal>
                </emma:interpretation>
                <emma:interpretation id="interp184" emma:lang="pt-BR" emma:confidence="0">
                  <emma:literal>P/y-1/11-2)=P(y=1,X=2).</emma:literal>
                </emma:interpretation>
              </emma:one-of>
            </emma:emma>
          </inkml:annotationXML>
          <inkml:trace contextRef="#ctx0" brushRef="#br0" timeOffset="107237.9676">3173 10305 210 0,'-4'-26'16'0,"-6"0"6"16,-2 1 19-16,4 0-9 16,4 7-6-16,0 2-4 15,0 7-9-15,4 1-13 0,0 8-1 16,4 8 1-16,0 6 6 15,4 6 2-15,0 11 6 16,0 6-5-16,-3 6-1 16,8 0-5-16,-5-6-3 15,0 6 0-15,0-8-7 16,-4-2-15-16,4-3-27 16,-4-8-25-16,-4-6-21 15</inkml:trace>
          <inkml:trace contextRef="#ctx0" brushRef="#br0" timeOffset="107534.1784">3163 10578 201 0,'-12'0'52'16,"8"3"-4"-16,-4-3 0 15,8 1-15-15,4 4 3 0,0-2-3 16,8 3-11 0,6-4-12-16,10-2-5 0,3 0-4 15,9-5-1-15,6-1-6 16,-3-3-24-16,-7 0-54 15,-6 4-40-15</inkml:trace>
          <inkml:trace contextRef="#ctx0" brushRef="#br0" timeOffset="109465.5526">3907 9944 198 0,'0'-9'10'16,"-4"-2"20"-16,0 5 9 0,4 0-7 16,0 0-9-16,0 6-6 15,0-8-1-15,0 8-5 16,4 0-3-16,-4-1-6 15,0 1-2-15,0 1-1 16,0 4 1-16,-4-2 2 16,0 12 11-16,-8 8 2 15,-3 7-1-15,-5 18 1 16,-4 13-6-16,-2 11 2 16,2 11-5-16,1 5 0 15,3 10-4-15,1 0 1 16,4-5 1-16,3-7 0 0,0-14 1 15,4-19 0-15,0-10 1 16,0-16-4-16,4-10 1 16,-1-8-1-16,5-5-2 15,0-4 0-15,5-4-15 16,-5 0-36-16,4-5-35 16,0-4-46-16</inkml:trace>
          <inkml:trace contextRef="#ctx0" brushRef="#br0" timeOffset="109775.7712">4078 10169 273 0,'-8'0'10'16,"8"3"-6"-16,8 8 14 15,8 5 11-15,11 10 7 16,5 2-2-16,10 7-3 16,1 0-8-16,5-1-4 15,-2-6-5-15,1 2-5 16,-9-8-3-16,-6-6-5 0,-5-6 1 16,-7-6-1-1,-8-4 3-15,-8 0-3 0,-1-8-1 16,1 2-31-16,-4-6-42 15,0 3-35-15,-4-8-61 16</inkml:trace>
          <inkml:trace contextRef="#ctx0" brushRef="#br0" timeOffset="110057.9725">4391 10054 283 0,'-8'0'13'0,"-4"4"-13"16,4 1 10-16,4 12 20 0,-2 4 5 15,-2 15-3-15,-1 10 2 16,-3 5-7-16,-8-1-1 16,-2 5-11-16,2-5-3 15,0-6-6-15,-3-5-4 16,3-7 0-16,4-1-1 15,-2-6-2-15,2-7-2 16,4-6-9-16,-4 8-15 16,16-20-22-16,0-3-46 15,8-3-45-15</inkml:trace>
          <inkml:trace contextRef="#ctx0" brushRef="#br0" timeOffset="110276.1277">4733 10305 175 0,'-4'0'111'16,"4"0"-106"-16,-4-4 7 16,12 0 1-16,8-1 2 15,11-3-11-15,9-1-4 16,-2 0 0-16,4 3-13 15,-1-1-17-15,-13 7-46 16,-6 0-68-16</inkml:trace>
          <inkml:trace contextRef="#ctx0" brushRef="#br0" timeOffset="110417.2294">4880 10335 91 0,'-14'13'59'0,"2"-2"-20"15,12-5 12-15,0 0-2 16,8-6-12-16,4 3-13 15,7-6-20-15,5-3-4 16,1 3-6-16,8-6-35 16,-3 0-114-16</inkml:trace>
          <inkml:trace contextRef="#ctx0" brushRef="#br0" timeOffset="110858.5408">5276 10247 184 0,'-8'-13'24'0,"4"0"12"16,0 0 16-16,4 1-13 15,4 3-18-15,4 0-10 16,0-5-2-16,8 5-1 15,6 0-1-15,2 0 4 16,3 3-4-16,1 6-3 16,-9 6-3-16,4 6 2 0,-11 13 1 15,-4 4-2-15,-8 6 3 16,-4 2 0-16,-8 2-1 16,-4-5-1-16,-3 0 1 15,4-8 0-15,3-2-1 16,0-10-1-16,8-1 1 15,4-5 6-15,4-4 3 16,4-3 2-16,8-1-5 16,3 0-3-16,8 0-3 15,-3-5-1-15,7 1-2 16,-4-1-1-16,0-3-1 16,-3-1-19-16,-7 1-40 15,0 3-39-15,-1-2-125 16</inkml:trace>
          <inkml:trace contextRef="#ctx0" brushRef="#br0" timeOffset="111211.7926">5564 9788 241 0,'4'4'6'0,"8"5"7"16,5 6 17 0,16 15 16-16,10 9-3 0,2 11-2 15,8 15-12-15,-2 2-12 16,-1 6-8-16,-7-1-5 16,-11 0-1-16,-10-3-2 15,-6-7 3-15,-16-1 1 16,-4-6 4-16,-4 1 0 15,-4-6-3-15,-2-8 1 16,6-5-4-16,0-9 1 16,4-12-3-16,0 0-1 15,4-10-4-15,0 1-7 16,0-7-24-16,4 0-34 0,4-4-62 16</inkml:trace>
          <inkml:trace contextRef="#ctx0" brushRef="#br0" timeOffset="105265.5633">877 10607 294 0,'-4'-25'0'15,"0"3"2"-15,0 4 12 16,4 11-5-16,0 3 0 15,0 8 2-15,8 12 24 16,0 11-7-16,8 14-3 16,11 6-10-16,-4 8-2 15,1 0 0-15,-5-5-4 16,-3-5-1-16,-4-3-6 16,-4-9 0-16,-4-3-2 15,-4-8-1-15,0-1-8 0,-4-9-11 16,0-3-29-1,0-4-45-15,-4-5-81 0</inkml:trace>
          <inkml:trace contextRef="#ctx0" brushRef="#br0" timeOffset="105598.8022">546 10433 284 0,'-12'-30'40'0,"8"-2"-40"16,8 5 6-16,23 6-1 16,17-1 6-16,22 5 6 15,15-1 9-15,17 5 2 0,-1 6-19 16,-3 7-7-16,-12 7-2 16,-16 15 0-16,-19 4 4 15,-15 8 6-15,-18 2 5 16,-22-4-1-16,-14 6-3 15,-10-1 1-15,-11-2-7 16,-3-4 1 0,7-6-5-16,7-4-1 0,16-6-7 15,6-5-6-15,6-6 0 16,11 1 2-16,4 2-12 16,13-5-43-16,15-4-88 15</inkml:trace>
          <inkml:trace contextRef="#ctx0" brushRef="#br0" timeOffset="105929.0354">1766 9927 291 0,'-8'8'11'0,"-4"10"-7"15,2 3 18-15,-2 18 10 16,4 6 4-16,0 7-4 16,0 2-3-16,8 3-8 15,-4 1-9-15,4-2-1 0,0 3-5 16,0 5-1 0,4-1-3-16,4-2 1 0,0-3-1 15,4-1-1-15,6-10-1 16,-2-11 0-16,0-4-2 15,0-12-6-15,-1-8-7 16,-3 0-16-16,0-10-22 16,-1-2-35-16,1-9-88 15</inkml:trace>
          <inkml:trace contextRef="#ctx0" brushRef="#br0" timeOffset="106251.2655">2058 10220 286 0,'4'5'1'15,"0"3"6"-15,0 1 15 16,4 0 11-16,4 10-1 15,3-1-2-15,-3 4-8 16,4 3-10-16,0 2-6 16,-2-4-3-16,-2 0-2 0,0-3-1 15,-4-3 0 1,0-9-3-16,-4-2-13 0,0-2-19 16,-4-4-23-16,4-4-31 15</inkml:trace>
          <inkml:trace contextRef="#ctx0" brushRef="#br0" timeOffset="106620.5309">2258 10119 264 0,'-4'0'9'0,"0"4"-3"0,0 10 23 16,4 4 4-16,0 12 8 0,0 6-2 15,0 9-5 1,0 10-3-16,-4 6-11 0,-4 10-2 16,0 11-5-16,-3 7-2 15,-1-1-4-15,0-2-2 16,4-13-1-16,0-7-2 16,-4-14-1-16,6-8-1 15,2-12 1-15,-4-7-1 16,8-8-1-16,0-8-4 15,0-4-4-15,0-5-9 16,0-2-41-16,4-9-40 16,5-7-34-16</inkml:trace>
          <inkml:trace contextRef="#ctx0" brushRef="#br0" timeOffset="106910.7344">2512 10530 243 0,'0'-8'35'16,"6"-5"-24"-16,6 0 11 16,8 2 8-16,11-2 4 15,1 0-18-15,-2 7-11 0,2-2-3 16,-5 0-2-16,-7 4-6 15,-9 4-22-15,-3 0-40 16,-4 0-65-16</inkml:trace>
          <inkml:trace contextRef="#ctx0" brushRef="#br0" timeOffset="106937.7523">2667 10569 117 0,'-8'9'75'16,"4"-5"-28"-16,4 1 0 15,4-5-2-15,4 3-9 16,8 0-19-16,3-6-11 16,1 0-6-16,7-3-5 15,4-2-31-15,4-5-71 0</inkml:trace>
          <inkml:trace contextRef="#ctx0" brushRef="#br0" timeOffset="113589.3228">6741 10319 138 0,'-8'-5'15'15,"-1"1"15"-15,5 2 14 16,3-1 1-16,1-1-5 16,1 4-10-16,-1 0-8 15,0 0-2-15,3 0 1 0,-3 0-3 16,1 0-7-16,4 4 2 15,3-1 4-15,0-1 0 16,8 5-3-16,4-3-11 16,11-2-1-16,7-4-2 15,2-5-12-15,-1-2-25 16,-6 1-28-16,-4 3-36 16,-17 5-51-16</inkml:trace>
          <inkml:trace contextRef="#ctx0" brushRef="#br0" timeOffset="113875.5281">6719 10522 198 0,'0'22'36'0,"4"-9"28"16,6-10-12-16,10-3 0 16,2 0-15-16,7-3-26 15,3-6-8-15,2 0-3 16,-2-4-23-16,-1 0-68 15,-10 8-136-15</inkml:trace>
          <inkml:trace contextRef="#ctx0" brushRef="#br0" timeOffset="119114.8437">7927 10022 211 0,'-8'6'3'16,"2"3"5"-16,6 0 11 16,10 8 5-16,2 3 1 15,8 2-2-15,2 10-4 16,6-5-1-16,-3 5-3 15,5-3-2-15,-11-1-5 16,0 2 4-16,-7-8-5 16,-8-1-2-16,-4-8-3 15,0 1-1-15,-4-5-2 16,0-3-10-16,0 0-31 16,0-6-43-16</inkml:trace>
          <inkml:trace contextRef="#ctx0" brushRef="#br0" timeOffset="119469.1035">7654 9983 311 0,'-8'-18'2'0,"8"0"-2"15,14-8 5-15,27-1 4 16,17-7 0-16,13-5 3 16,22 5 2-16,-3-4-5 0,3 13-8 15,-15 15-1-15,-11 18-3 16,-21 16 0-16,-11 13 3 16,-15 9 4-16,-20 10 2 15,-8-2 3-15,-17 2 4 16,-5-10 1-16,-12-2 0 15,-1-10-3-15,0-7 0 16,8-9-6-16,3-4-1 16,10-7-3-16,6-5-1 15,12-4-6-15,0-2-12 16,8 1-24-16,8-3-9 16,3 3-23-16,16-6-129 15</inkml:trace>
          <inkml:trace contextRef="#ctx0" brushRef="#br0" timeOffset="119904.4064">8798 9585 291 0,'-25'-5'4'16,"5"5"0"-16,-2 5 14 15,6 10 9-15,4 11 0 16,0 12-5-16,-2 12 1 16,3 11-6-16,1 2-2 15,2 11-6-15,0 0 0 16,-4-2 0-16,7-2-5 15,5-2 1-15,5-4-3 16,3-3 2-16,4-6-3 16,4-3 4-16,0-9-2 15,7-10 3-15,-7-4-1 16,4-7-1-16,-2-8 2 16,-6-2-5-16,0-6 4 0,-7-3-5 15,-1-3 0 1,-1-3 0-16,-3 3-7 0,1-5-29 15,-1 1-27 1,0-1-31-16,-4 1-81 0</inkml:trace>
          <inkml:trace contextRef="#ctx0" brushRef="#br0" timeOffset="120955.1549">9241 9807 215 0,'-8'3'20'0,"0"-6"15"16,4 6 0-16,8-6-1 0,-8 3-4 15,4 0-9-15,4 0-8 16,-4 3-2-16,0-3-2 15,0 0-1-15,0 0-2 16,0 1 0-16,0-1-1 16,0 0-2-16,0 1 1 15,-4-1-4-15,4 0 1 16,0 0 0-16,0 4-1 16,0 1 0-16,0-1 1 15,4 5 0-15,0-1-1 16,-4-3 2-16,4 3-2 15,-4-3 1-15,0-5-1 16,4 4 2-16,-4-1-1 16,4 3 3-16,0 6 2 0,9 6 1 15,12 3-1-15,3 8-4 16,15 5 1-16,3 0-3 16,-2-5 2-16,3-3-2 15,-13-1 2-15,-4-7-2 16,-12-6 0-16,-7-6 3 15,-3-3-2-15,-4-3 4 16,-8-3-2-16,4-2-1 16,-4 1-2-16,0-2-2 15,0-2-5-15,-6-1-21 16,6 2-43-16,3-2-56 16</inkml:trace>
          <inkml:trace contextRef="#ctx0" brushRef="#br0" timeOffset="121359.4455">9654 9762 219 0,'-4'-1'7'15,"-4"-2"5"-15,4 3 11 16,-2 3 2-16,6 2 9 16,-4 8-5-16,-3 11-2 0,-1 11 2 15,-1 7-7-15,-7 13-5 16,1 9-6-16,-5 4 0 16,-4 5-5-16,-5 3 0 15,4 0-3-15,-6-3 0 16,7-5 1-16,-1-5-1 15,8-8 1-15,5-5-2 16,0-11 2-16,0-8 0 16,5-8-1-16,1-7-3 15,2-5 0-15,4-2 0 16,0-5-2-16,0 0-6 16,0 0-16-16,6-2-11 0,5-4-20 15,5-2-49 1</inkml:trace>
          <inkml:trace contextRef="#ctx0" brushRef="#br0" timeOffset="121767.7343">9913 10114 188 0,'-4'5'87'0,"-1"-1"-79"16,-3-4 17-16,8 0 3 15,8 0 5-15,0 5-10 16,4-5-8-16,11 3-3 0,0-3-6 16,8-3-5-1,1 3-1-15,2-5-3 0,-4 1-12 16,-5-1-22-16,-5 5-27 15,-12 0-38-15</inkml:trace>
          <inkml:trace contextRef="#ctx0" brushRef="#br0" timeOffset="121957.8705">9947 10275 165 0,'-4'13'36'15,"0"-9"11"-15,8 0 1 16,4-8-5-16,3 0-12 0,5 0-17 16,11-5-10-1,-2 5-4-15,8-5-4 0,-3 7-10 16,-1-5-35-16,-5 7-51 16</inkml:trace>
          <inkml:trace contextRef="#ctx0" brushRef="#br0" timeOffset="122476.2342">10644 9885 223 0,'-10'-12'3'0,"2"-6"17"16,0 5 17 0,0 4-11-16,0 1-8 0,4 4-2 15,0 3-9-15,4-3-7 16,0 9 0-16,0-1 0 16,-4 9 6-16,4 7 3 15,4 7 2-15,0 3-3 16,0 11 2-16,4 3 0 15,0 1-5-15,-4-1-2 16,1-1-2-16,-2-6 0 16,2-7 0-16,-2-4-2 15,-3-4 0-15,0-9-6 16,1-3-11-16,-2-5-21 16,-2 4-20-16,-2-5-20 15,-2 5-54-15</inkml:trace>
          <inkml:trace contextRef="#ctx0" brushRef="#br0" timeOffset="122643.3539">10555 10323 201 0,'-8'0'35'16,"0"3"20"-16,4-3-10 15,8 0 6-15,-4 0-19 16,4-3-16-16,8-1-11 16,5-1-4-16,9-4 0 15,7-4-1-15,12 4 0 16,-6-4-13-16,1 3-18 15,-1 1-48-15,3 0-72 16</inkml:trace>
          <inkml:trace contextRef="#ctx0" brushRef="#br0" timeOffset="124294.5292">11339 10234 204 0,'6'-6'23'15,"-2"3"-8"-15,-2-1 23 16,5 4-13-16,-3 0-1 16,4 0-8-16,-4 4 3 15,0 9 2-15,4 0 4 16,-8 7-11-16,0 5-12 15,-4 2 2-15,-4-2-4 16,-4 1-8-16,-1-6-38 16,5-2-56-16</inkml:trace>
          <inkml:trace contextRef="#ctx0" brushRef="#br0" timeOffset="124629.7669">11566 9737 248 0,'19'7'0'0,"0"6"9"15,-3 4 21-15,5 7-2 16,8 7-2-16,0 4 1 0,5 4-7 16,-5-3-3-16,4 3-7 15,-5 0-1-15,2-6-4 16,-4 0-2-16,-1-6-3 16,-5-9 0-16,-7-3-2 15,0-9-11-15,-9 0-26 16,0-6-13-16,-4-3-98 15</inkml:trace>
          <inkml:trace contextRef="#ctx0" brushRef="#br0" timeOffset="124924.9864">11853 9678 288 0,'0'0'0'0,"-4"0"6"0,0 6-3 16,4 9 24-16,-3 8-1 16,3 8 6-16,-8 13-2 15,-2 1-8-15,-2 2-2 16,-1 3-1-16,-11-2-10 16,-1 0 0-16,0-7-5 15,-2 2-1-15,3-10-2 16,8-4 0-16,-2-11-2 15,10-1-3-15,1-12-3 16,6-1-13-16,2-4-26 16,10-9-27-16,11 1-57 15</inkml:trace>
          <inkml:trace contextRef="#ctx0" brushRef="#br0" timeOffset="125121.1268">12259 9965 200 0,'-8'13'111'0,"-3"-5"-110"16,5-7 10-16,12-1-3 16,17-1-1-16,5-7-7 0,10 3-5 15,9-6-28 1,-6 2-76-16</inkml:trace>
          <inkml:trace contextRef="#ctx0" brushRef="#br0" timeOffset="125274.2362">12335 10083 200 0,'-2'6'32'16,"-2"-3"10"-16,-8 6 11 15,20-9-1-15,8 0-25 16,11 0-16-16,2-9-11 15,12 2-2-15,6-6-36 0,-3 0-63 16</inkml:trace>
          <inkml:trace contextRef="#ctx0" brushRef="#br0" timeOffset="125672.517">12893 9812 127 0,'-16'-14'93'0,"2"-1"-67"15,2-6 14-15,4 7-9 16,12-3-14-16,4 0-8 16,4 8-7-16,10 0-2 15,11 3 5-15,-1 6-4 0,2 6-1 16,1 8-1-16,-14 7 1 15,-5 5 0-15,-9 5 2 16,-7 2 4-16,-11 4 0 16,-6-1 2-16,-3-6-1 15,-5-1 1-15,3-4-2 16,4-3 1-16,3-1 1 16,7-10 0-16,8-2 1 15,7 0 1-15,9-1-3 16,10-3-3-16,6 3-2 15,7-7-2-15,7 3-2 16,-3-4-12-16,-6 0-33 0,0-4-32 16,-8-1-113-16</inkml:trace>
          <inkml:trace contextRef="#ctx0" brushRef="#br0" timeOffset="125986.7414">13202 9337 290 0,'-4'-25'4'16,"12"12"2"-16,4 12 4 16,13 6 11-16,13 17 11 15,8 14-2-15,1 17-2 0,-3 18-11 16,-2 24-1-16,-3 3-7 15,-14 8-5-15,-5-5-1 16,-11-8-3-16,-14-8 3 16,-5-11-1-16,-5-15-2 15,-5-8 1-15,-2-10-1 16,6-6 0-16,3-11-9 16,1-9-18-16,-1-3-26 15,8-10-40-15,1 4-94 16</inkml:trace>
          <inkml:trace contextRef="#ctx0" brushRef="#br0" timeOffset="132516.3892">14879 10582 142 0,'-20'19'29'0,"6"-1"-2"16,7-9 9-16,11-4 15 15,7-1-7-15,7-4-20 16,2-6-18-16,11-1-6 15,1-7-2-15,6 2-48 16,-6 1-120-16</inkml:trace>
        </inkml:traceGroup>
        <inkml:traceGroup>
          <inkml:annotationXML>
            <emma:emma xmlns:emma="http://www.w3.org/2003/04/emma" version="1.0">
              <emma:interpretation id="{17B78E82-4D9C-4CD5-82DF-4AE2A9287E9C}" emma:medium="tactile" emma:mode="ink">
                <msink:context xmlns:msink="http://schemas.microsoft.com/ink/2010/main" type="inkWord" rotatedBoundingBox="16255,10667 19059,10592 19082,11455 16278,11529">
                  <msink:destinationLink direction="with" ref="{367CC29D-E10F-466C-BA70-B8897AEDC7CA}"/>
                </msink:context>
              </emma:interpretation>
              <emma:one-of disjunction-type="recognition" id="oneOf37">
                <emma:interpretation id="interp185" emma:lang="pt-BR" emma:confidence="0">
                  <emma:literal>.ilx--2/y.-1).</emma:literal>
                </emma:interpretation>
                <emma:interpretation id="interp186" emma:lang="pt-BR" emma:confidence="0">
                  <emma:literal>.ilx--2/y..1).</emma:literal>
                </emma:interpretation>
                <emma:interpretation id="interp187" emma:lang="pt-BR" emma:confidence="0">
                  <emma:literal>.ilx..2/y.-1).</emma:literal>
                </emma:interpretation>
                <emma:interpretation id="interp188" emma:lang="pt-BR" emma:confidence="0">
                  <emma:literal>.ilx=2/y..1).</emma:literal>
                </emma:interpretation>
                <emma:interpretation id="interp189" emma:lang="pt-BR" emma:confidence="0">
                  <emma:literal>.ilx..2/y..1).</emma:literal>
                </emma:interpretation>
              </emma:one-of>
            </emma:emma>
          </inkml:annotationXML>
          <inkml:trace contextRef="#ctx0" brushRef="#br0" timeOffset="136117.9626">15456 9761 314 0,'-33'-15'10'15,"8"0"5"-15,15-2-8 0,20 2-5 16,21 3 2-16,20-11-2 16,23 7-1-16,19-6 0 15,20 0 0-15,0 5 2 16,0 6-3-16,-21 8-1 15,-22 12-5-15,-23 8 6 16,-27 10 2-16,-22 2 15 16,-20 6 3-16,-17-1-2 15,-6 0 0-15,-5-5-8 16,-1-9-6-16,13-7-4 16,14-8-8-16,16-1-12 15,4-4-11-15,16-4-26 0,13-5-173 16</inkml:trace>
          <inkml:trace contextRef="#ctx0" brushRef="#br0" timeOffset="135800.7386">15786 9811 157 0,'16'23'64'0,"5"3"-58"16,-5-1 4-16,5 2 11 16,6 0 7-16,-5 3-7 15,1-8-4-15,-11 0-4 16,-3-3-1-16,-2-6-7 0,-6-4-5 15,-1 0 0-15,-4-5-5 16,0 0-8-16,-4-4-58 16,-1-4-102-16</inkml:trace>
          <inkml:trace contextRef="#ctx0" brushRef="#br0" timeOffset="136426.1823">16591 9357 282 0,'0'5'10'0,"-4"4"-10"16,-11 7 22-16,7 9 5 15,-6 11 7-15,0 14-2 16,-2 14-9-16,-1 0-4 0,4 9-9 16,-2 3-2-16,2-9-4 15,4 0-2-15,5-11-1 16,2 0 0-16,6-14-1 15,7 0-1-15,1-7-4 16,1-6-12-16,6-4-13 16,3-11-32-16,0-1-56 15</inkml:trace>
          <inkml:trace contextRef="#ctx0" brushRef="#br0" timeOffset="136972.5702">17091 9699 232 0,'-3'3'8'15,"-1"5"-5"-15,-4 4 34 16,0 6 8-16,-1 13-3 0,-10 1-9 15,-8 11-5-15,-4-4-9 16,-5 3-4-16,-3 0-8 16,7-11-3-16,2 1-4 15,10-10-4-15,12-4-5 16,-2-7-16-16,10-5-11 16,14-10-39-16,7-5-126 15</inkml:trace>
          <inkml:trace contextRef="#ctx0" brushRef="#br0" timeOffset="136722.3927">16817 9735 265 0,'8'-2'3'16,"-4"4"14"-16,9 7 8 15,6 8 10-15,3 9-2 16,6 3-1-16,7 10-13 15,1 3-1-15,3-4-6 16,7 5-6-16,-9-8-3 16,0-2-2-16,-6-7-1 0,-6-6 0 15,-7-7-6 1,-3-8-16-16,-7-1-19 0,-8-4-33 16,-4-4-101-16</inkml:trace>
          <inkml:trace contextRef="#ctx0" brushRef="#br0" timeOffset="137176.7159">17423 9803 255 0,'10'0'7'16,"4"-6"4"-16,7-3-2 15,7 5 3-15,6-5-10 16,0 5-2-16,-1-1-10 16,-5 1-27-16,-6 4-50 15</inkml:trace>
          <inkml:trace contextRef="#ctx0" brushRef="#br0" timeOffset="137326.8232">17509 9847 66 0,'-21'17'130'16,"5"-5"-104"-16,3-3 3 0,13-9 7 16,9 4-5-16,7-4-22 15,5 0-9-15,12-4-20 16,3-1-55-16</inkml:trace>
          <inkml:trace contextRef="#ctx0" brushRef="#br0" timeOffset="137723.1051">17906 9722 129 0,'-1'-12'82'0,"2"1"-82"15,6-1 11-15,9 3 6 16,8 4 0-16,7 1-2 16,-1 8-7-16,-1 4-4 15,1 4 1-15,-13 9-3 16,-7 5 8-16,-8 4-4 16,-8 1 1-16,-12 2 0 15,-6 0-2-15,-4 3 2 0,-1-12 0 16,5 2 3-1,7-6-2-15,5-6 1 0,6-1 3 16,12 0-2 0,3 0 2-16,10-4-3 0,4 1-4 15,9-5-4-15,6 3-1 16,-5-7-2-16,1-1-23 16,2-1-44-16,-1-3-65 15</inkml:trace>
          <inkml:trace contextRef="#ctx0" brushRef="#br0" timeOffset="132262.208">14871 10419 199 0,'-4'-7'23'16,"4"3"19"-16,-4-1-1 15,4 5-2-15,0 0-4 16,0 0-14-16,0 0-8 16,4 0-4-16,0 3 2 15,0-3 4-15,8 2-2 16,4 2-6-16,7-4-4 16,2 0-3-16,4 0-3 15,-1 0-11-15,-7 0-27 0,1 0-23 16,-10 3-20-16,-4 3-6 15</inkml:trace>
          <inkml:trace contextRef="#ctx0" brushRef="#br0" timeOffset="138144.4224">18774 9396 289 0,'-6'0'3'0,"-1"1"-1"16,-5 7 26-16,4 12 14 15,-5 11-5-15,-5 10-6 0,-2 12-6 16,-1 10-4-16,-4 8-7 16,5 3-4-16,0 1-3 15,0-2 0-15,2-10-6 16,2-10 4-16,6-8-5 16,0-7 1-16,-1-11 0 15,6-7-2-15,1-8-1 16,1-4-12-16,2-6-20 15,2-4-41-15,10-6-43 16</inkml:trace>
          <inkml:trace contextRef="#ctx0" brushRef="#br0" timeOffset="138385.5808">18963 9740 277 0,'-1'0'7'0,"-2"-3"0"16,7 3 7-16,4 0 10 15,6 11 6-15,2 2-3 16,4 5-4-16,0 4-15 16,3-2-5-16,-1 1-1 15,0-3-2-15,-1-2-2 16,-4-7-19-16,2 0-37 0,-3-6-63 15</inkml:trace>
          <inkml:trace contextRef="#ctx0" brushRef="#br0" timeOffset="138651.7659">19294 9622 212 0,'-8'8'3'15,"-4"4"9"-15,0 6 19 16,4 3 4-16,0 8 3 16,-5 9 3-16,3 2-6 15,2 6-11-15,-2 5-3 0,0-1-6 16,-3 2-10-16,1-4-4 16,0 2 2-16,-1-12-3 15,1-1 0-15,1-7-7 16,1-8-3-16,4-9-13 15,4-4-17-15,0-5-14 16,6-4-49-16</inkml:trace>
          <inkml:trace contextRef="#ctx0" brushRef="#br0" timeOffset="138863.9177">19529 9860 329 0,'4'7'5'15,"3"-7"0"-15,3 0-1 16,4 0 7-16,8 4-8 16,5-2-3-16,5-2-16 15,-4 0-46-15,-1 3-69 16</inkml:trace>
          <inkml:trace contextRef="#ctx0" brushRef="#br0" timeOffset="139012.0214">19621 9983 226 0,'8'8'28'0,"4"-4"-2"15,5-8-13-15,12 4-13 16,0-5-1-16,5 1-34 15,0-4-76-15</inkml:trace>
          <inkml:trace contextRef="#ctx0" brushRef="#br0" timeOffset="139284.2198">20013 9847 198 0,'5'-22'4'0,"-10"-2"4"16,-3-3 16 0,6-1 8-16,-4 1-12 0,0 4 1 15,0 8 7-15,4 6-17 16,2 6-10-16,4 7 0 16,0 4 3-16,2 10 1 15,2 5-2-15,5 8 1 16,-5 4-2-16,4 2-2 15,0 2-1-15,-3 0-18 16,-2-3-22-16,-3-2-70 16</inkml:trace>
          <inkml:trace contextRef="#ctx0" brushRef="#br0" timeOffset="139428.3202">20050 10076 223 0,'-3'4'42'16,"2"-4"8"-16,6 3-23 15,10-6-9-15,3 3-12 16,6-4-6-16,7 0-12 16,5-5-35-16,4 4-69 15</inkml:trace>
          <inkml:trace contextRef="#ctx0" brushRef="#br0" timeOffset="139785.5731">20261 9240 194 0,'12'9'8'15,"4"6"18"-15,4 15 14 16,13 10-1-16,6 14 8 16,1 11-15-16,4 10-10 0,2 1-8 15,-1 4-4-15,-12-2-4 16,-6-6-2-16,-12-8 2 16,-11 0-5-16,-7-9 10 15,-6-9-9-15,-3 1-1 16,-7-11 0-16,4-8-1 15,2-3-8-15,5-3-18 16,-1-5-31-16,9-4-47 16</inkml:trace>
          <inkml:trace contextRef="#ctx0" brushRef="#br0" timeOffset="140287.9297">21130 9987 302 0,'0'0'14'0,"4"0"0"16,2 0-2-16,8 4 9 16,1 1-12-16,1-1-5 15,-3 0-4-15,0 1 0 16,-7-1-5-16,-4-4-5 0,-2 4-2 15,-6-4-4-15,0 0-28 16,-7 4-89-16</inkml:trace>
        </inkml:traceGroup>
        <inkml:traceGroup>
          <inkml:annotationXML>
            <emma:emma xmlns:emma="http://www.w3.org/2003/04/emma" version="1.0">
              <emma:interpretation id="{43D63808-2A6F-4DB2-82B1-8DF3923C25FA}" emma:medium="tactile" emma:mode="ink">
                <msink:context xmlns:msink="http://schemas.microsoft.com/ink/2010/main" type="inkWord" rotatedBoundingBox="23308,10398 25563,10338 25592,11465 23338,11524">
                  <msink:destinationLink direction="with" ref="{367CC29D-E10F-466C-BA70-B8897AEDC7CA}"/>
                </msink:context>
              </emma:interpretation>
              <emma:one-of disjunction-type="recognition" id="oneOf38">
                <emma:interpretation id="interp190" emma:lang="pt-BR" emma:confidence="0">
                  <emma:literal>Ply</emma:literal>
                </emma:interpretation>
                <emma:interpretation id="interp191" emma:lang="pt-BR" emma:confidence="0">
                  <emma:literal>Pro</emma:literal>
                </emma:interpretation>
                <emma:interpretation id="interp192" emma:lang="pt-BR" emma:confidence="0">
                  <emma:literal>Per</emma:literal>
                </emma:interpretation>
                <emma:interpretation id="interp193" emma:lang="pt-BR" emma:confidence="0">
                  <emma:literal>PH</emma:literal>
                </emma:interpretation>
                <emma:interpretation id="interp194" emma:lang="pt-BR" emma:confidence="0">
                  <emma:literal>P(y</emma:literal>
                </emma:interpretation>
              </emma:one-of>
            </emma:emma>
          </inkml:annotationXML>
          <inkml:trace contextRef="#ctx0" brushRef="#br0" timeOffset="141397.7189">22559 9176 298 0,'17'-17'9'16,"-8"3"4"-16,-5 5-12 15,-4 9 0-15,-4 5 20 16,-4 13 10-16,-1 8-5 15,-10 8-3-15,0 8-3 16,-1 9-2-16,-3 3-3 16,4 6-3-16,7 3-4 15,7 6-1-15,0-1-5 16,10-4-1-16,4-1-1 16,3-6-1-16,3-9-5 15,-2-8-7-15,5-6-10 16,-5-10-7-16,3-7-7 15,-2-8-1-15,6-5-22 0,3-8-95 16</inkml:trace>
          <inkml:trace contextRef="#ctx0" brushRef="#br0" timeOffset="141645.8959">22771 9485 301 0,'2'-11'11'0,"2"5"1"16,6 6 4-1,9 9 15-15,-3 8-1 0,8 4-6 16,6 10-4-16,0 3-12 16,3-1-1-16,-4 2-6 15,0-2 1-15,-5-4-2 16,0-6-2-16,-4-7-16 15,-1-4-32-15,-1-11-66 16</inkml:trace>
          <inkml:trace contextRef="#ctx0" brushRef="#br0" timeOffset="141944.1073">23154 9346 253 0,'4'-4'13'0,"-3"4"-8"16,2 9 29-16,1 11 9 16,-4 10 6-16,-1 16-5 15,-2 4-6-15,-4 11-9 16,-1 3-8-16,-1 1-5 16,1 1-7-16,-4-3-7 15,2-3 0-15,4-9-2 16,-8-4 1-16,6-8-1 15,4-7-2-15,0-14 2 16,0-5-6-16,1-4-2 16,2-5-4-16,1-4-7 0,0 0-25 15,1-6-52-15,6-5-68 16</inkml:trace>
          <inkml:trace contextRef="#ctx0" brushRef="#br0" timeOffset="140567.1369">21660 9626 336 0,'4'-4'6'0,"2"7"-2"16,3 2 2-16,7 13 14 15,1 7 10-15,9 12 0 16,-5 2-9-16,5 9-5 15,1-3-9-15,-6-2-6 16,-1-4-1-16,-5-7-2 16,-9-10-7-16,-2-4-25 15,-6-10-34-15,0-3-35 16</inkml:trace>
          <inkml:trace contextRef="#ctx0" brushRef="#br0" timeOffset="140843.327">21528 9465 301 0,'-7'-44'19'0,"14"7"0"15,13 8-14-15,11 11 6 16,16 1 1-16,7 8 6 16,12 1-10-16,1 4-1 15,6 12 0-15,-6 5-6 16,-9 4-1-16,-11 8-5 15,-18 10 4-15,-12 6 1 16,-19-2 9-16,-10 8-2 16,-11 0 2-16,-5-9-4 15,-2-1-2-15,4-5-3 0,5-5-2 16,5-4-11-16,7-2-35 16,5 0-63-16</inkml:trace>
        </inkml:traceGroup>
        <inkml:traceGroup>
          <inkml:annotationXML>
            <emma:emma xmlns:emma="http://www.w3.org/2003/04/emma" version="1.0">
              <emma:interpretation id="{F5C464B1-5022-4325-AE2A-D07077CFFB97}" emma:medium="tactile" emma:mode="ink">
                <msink:context xmlns:msink="http://schemas.microsoft.com/ink/2010/main" type="inkWord" rotatedBoundingBox="24286,10870 24556,10966 24503,11115 24233,11019">
                  <msink:destinationLink direction="with" ref="{367CC29D-E10F-466C-BA70-B8897AEDC7CA}"/>
                </msink:context>
              </emma:interpretation>
              <emma:one-of disjunction-type="recognition" id="oneOf39">
                <emma:interpretation id="interp195" emma:lang="pt-BR" emma:confidence="0">
                  <emma:literal>=</emma:literal>
                </emma:interpretation>
                <emma:interpretation id="interp196" emma:lang="pt-BR" emma:confidence="0">
                  <emma:literal>I</emma:literal>
                </emma:interpretation>
                <emma:interpretation id="interp197" emma:lang="pt-BR" emma:confidence="0">
                  <emma:literal>A</emma:literal>
                </emma:interpretation>
                <emma:interpretation id="interp198" emma:lang="pt-BR" emma:confidence="0">
                  <emma:literal>f</emma:literal>
                </emma:interpretation>
                <emma:interpretation id="interp199" emma:lang="pt-BR" emma:confidence="0">
                  <emma:literal>E</emma:literal>
                </emma:interpretation>
              </emma:one-of>
            </emma:emma>
          </inkml:annotationXML>
          <inkml:trace contextRef="#ctx0" brushRef="#br0" timeOffset="142141.248">23376 9690 362 0,'4'0'27'0,"1"0"-11"16,6-9 1-16,13 6 1 15,4-3-4-15,6 3-13 16,4-2-1-16,-5 1-21 15,-3 8-33-15,-3-4-57 0</inkml:trace>
          <inkml:trace contextRef="#ctx0" brushRef="#br0" timeOffset="142299.3634">23509 9737 129 0,'-20'16'44'15,"8"-7"8"-15,4 4-3 16,12-9-1-16,9 4-11 15,6-7-21-15,4 3-12 16,2-8-4-16,8 4-8 16,-1-4-41-16,-2-1-100 15</inkml:trace>
        </inkml:traceGroup>
        <inkml:traceGroup>
          <inkml:annotationXML>
            <emma:emma xmlns:emma="http://www.w3.org/2003/04/emma" version="1.0">
              <emma:interpretation id="{07CBF635-8E46-4660-A3B9-FF3D0EF0175A}" emma:medium="tactile" emma:mode="ink">
                <msink:context xmlns:msink="http://schemas.microsoft.com/ink/2010/main" type="inkWord" rotatedBoundingBox="25151,10313 25809,11232 25246,11635 24588,10717">
                  <msink:destinationLink direction="with" ref="{367CC29D-E10F-466C-BA70-B8897AEDC7CA}"/>
                </msink:context>
              </emma:interpretation>
              <emma:one-of disjunction-type="recognition" id="oneOf40">
                <emma:interpretation id="interp200" emma:lang="pt-BR" emma:confidence="0">
                  <emma:literal>1)</emma:literal>
                </emma:interpretation>
                <emma:interpretation id="interp201" emma:lang="pt-BR" emma:confidence="0">
                  <emma:literal>13</emma:literal>
                </emma:interpretation>
                <emma:interpretation id="interp202" emma:lang="pt-BR" emma:confidence="0">
                  <emma:literal>11</emma:literal>
                </emma:interpretation>
                <emma:interpretation id="interp203" emma:lang="pt-BR" emma:confidence="0">
                  <emma:literal>1</emma:literal>
                </emma:interpretation>
                <emma:interpretation id="interp204" emma:lang="pt-BR" emma:confidence="0">
                  <emma:literal>17</emma:literal>
                </emma:interpretation>
              </emma:one-of>
            </emma:emma>
          </inkml:annotationXML>
          <inkml:trace contextRef="#ctx0" brushRef="#br0" timeOffset="142620.5916">23993 9651 223 0,'8'-18'20'0,"-2"-3"40"16,2-5-29-16,-4 2-5 15,0-5-15-15,-6-1 0 16,-2-2-2-16,-2 0-7 0,2 7 2 15,-2 7-4-15,2 6-2 16,2 11-4-16,2 6 6 16,0 12 3-16,2 4-1 15,0 12 5-15,2 11-4 16,4 3 0-16,2 3-3 16,-2 1-3-16,2-3-24 15,-2-7-32-15,-8-6-31 16,-3-7-36-16</inkml:trace>
          <inkml:trace contextRef="#ctx0" brushRef="#br0" timeOffset="142739.6738">24025 9860 97 0,'-2'7'64'16,"2"-3"-7"-16,0-2 0 0,2-2 9 15,2 0-28-15,7-2-30 16,8-2-8-16,8-3-5 16,3 2-33-16,7-8-58 15</inkml:trace>
          <inkml:trace contextRef="#ctx0" brushRef="#br0" timeOffset="143019.8761">24216 9087 293 0,'7'-14'7'15,"8"14"1"-15,12 14 5 0,13 16 9 16,9 12 16-1,6 21-3-15,0 14 0 0,7 16-6 16,-5 13-13-16,-7 4-10 16,-11-8-2-16,-13-5-1 15,-15-15-2-15,-14-9 1 16,-5-18-1-16,-8-9 2 16,-2-8-2-16,0-5 1 15,4-15-2-15,2-1-5 16,5-8-16-16,3-2-36 15,3-5-51-15,-2 1-85 16</inkml:trace>
        </inkml:traceGroup>
        <inkml:traceGroup>
          <inkml:annotationXML>
            <emma:emma xmlns:emma="http://www.w3.org/2003/04/emma" version="1.0">
              <emma:interpretation id="{3D4B5C40-3570-4D63-A3CB-374DB8F6DAB6}" emma:medium="tactile" emma:mode="ink">
                <msink:context xmlns:msink="http://schemas.microsoft.com/ink/2010/main" type="inkWord" rotatedBoundingBox="29827,9934 33232,9843 33277,11559 29872,11649">
                  <msink:destinationLink direction="with" ref="{A3F35872-85D3-410D-8472-532C912393FD}"/>
                </msink:context>
              </emma:interpretation>
              <emma:one-of disjunction-type="recognition" id="oneOf41">
                <emma:interpretation id="interp205" emma:lang="pt-BR" emma:confidence="0">
                  <emma:literal>.é3^/21.l).0.6</emma:literal>
                </emma:interpretation>
                <emma:interpretation id="interp206" emma:lang="pt-BR" emma:confidence="0">
                  <emma:literal>.é.3^/21.l).0.6</emma:literal>
                </emma:interpretation>
                <emma:interpretation id="interp207" emma:lang="pt-BR" emma:confidence="0">
                  <emma:literal>.é3^/21.1).0.6</emma:literal>
                </emma:interpretation>
                <emma:interpretation id="interp208" emma:lang="pt-BR" emma:confidence="0">
                  <emma:literal>.é.3^/21.1).0.6</emma:literal>
                </emma:interpretation>
                <emma:interpretation id="interp209" emma:lang="pt-BR" emma:confidence="0">
                  <emma:literal>.é3^/21.l)..96</emma:literal>
                </emma:interpretation>
              </emma:one-of>
            </emma:emma>
          </inkml:annotationXML>
          <inkml:trace contextRef="#ctx0" brushRef="#br0" timeOffset="239997.2121">28996 9480 229 0,'-6'0'42'0,"-1"5"-33"16,0-5 23-16,4 0 10 16,6-5-4-16,-3 5-14 15,0 0-6-15,3 0-5 16,-2 0 2-16,2-3-2 15,-2 3-9-15,7-3-2 16,0-3-2-16,10 0 0 16,5 0-6-16,5-2 2 15,4 4 0-15,6-1 3 0,-3 5-3 16,-3 0-5 0,-4 5 0-16,-8-1-3 0,-8 13 5 15,-8-2 4-15,-8 8 2 16,-10 2 1-16,-10 5 0 15,-10-3 2-15,-2-4-2 16,-3-5 3-16,6-2-2 16,8-3-2-16,6-4 1 15,11-1-6-15,6-7-10 16,8 4 4-16,14-2 2 16,8 6-14-16,9 3-2 15,7 5 13-15,1 4 6 16,-5 5 7-16,-5 5 0 15,-11 1 4-15,-11-1 1 0,-13 3 9 16,-16-7 4 0,-16 1 3-16,-10-8-3 0,-9-3 0 15,-3-4-2-15,6-8 5 16,12-1-11-16,9-4-5 16,15-4-5-16,8 0-5 15,8-1-48-15,8-7-45 16,11-2-93-16</inkml:trace>
          <inkml:trace contextRef="#ctx0" brushRef="#br0" timeOffset="240547.6003">29361 8805 290 0,'-2'-6'6'15,"0"-3"10"-15,-2 6 9 16,6 0 14-16,0 0-16 0,0 3-6 15,0 0-5 1,0 0-2-16,6-3-6 0,4 3-2 16,9-5-1-16,7 4-1 15,6-2 0-15,3 3-1 16,2 3-1-16,-6 3-6 16,-8 0-4-16,-6 6 2 15,-11 6 9-15,-5 5 1 16,-13 6 4-16,-3 1 1 15,-11 3-2-15,-2 5 2 16,-2-2-2-16,1-1 4 16,7-4-1-16,4-5-1 15,8-4 1-15,4-7 0 16,4-2 3-16,4-4-1 16,4 0 4-16,6 0-4 0,1-1-4 15,8-3-4-15,4-3 0 16,3-2-2-16,2-2-10 15,-1 2-18-15,-3 0-22 16,-5 0-7-16,-3 4-68 16</inkml:trace>
          <inkml:trace contextRef="#ctx0" brushRef="#br0" timeOffset="242997.3464">30176 9030 179 0,'-11'5'13'16,"3"-5"-11"-16,4 4 10 16,0 1 6-16,4 4 7 15,-2 3 1-15,4 5-8 16,-4 5 5-16,0 4-3 16,-2 6-5-16,-4 7 3 15,-6 12-1-15,-5 9 3 16,-10 15-6-16,-10 12-3 15,-5 15-6-15,-10 9-2 0,-3 3-3 16,5-3 0-16,3-15 1 16,10-19-1-16,14-10 2 15,6-23-1-15,11-15 2 16,4-7 0-16,2-16 0 16,4 1-3-16,2-7-12 15,4-7-16-15,4 0-37 16,7-6-49-16</inkml:trace>
          <inkml:trace contextRef="#ctx0" brushRef="#br0" timeOffset="243529.7227">30289 9642 287 0,'-14'-3'14'0,"7"-1"-11"16,3-5 12-16,6 0 5 16,6 1 0-16,4-1-10 15,4 0-5-15,3 0-3 16,3 3 4-16,0-3-2 0,1 4 0 15,0 5-3 1,-7 0-1-16,0 0 0 0,-5 5-6 16,-3 4 0-16,-2 2 5 15,-4 6 1-15,-4 5 3 16,-6 7 3-16,-6 6-5 16,-9 3 3-16,-4 4-1 15,-2-2 1-15,1-3 2 16,2-4-4-16,3-4 4 15,7-6-2-15,6-6 1 16,4-1-2-16,2-7 3 16,6 3 1-16,-2-7-1 15,2 3 2-15,4-7 1 16,0 3-1-16,-1 0 3 16,9-3-1-16,-2-2-7 0,8-3 0 15,4 4-3-15,6-4-3 16,2-1-6-16,4 1-13 15,-2-1-15-15,-2-3-23 16,2 4-33-16</inkml:trace>
          <inkml:trace contextRef="#ctx0" brushRef="#br0" timeOffset="243851.9601">30754 9401 284 0,'0'-4'9'16,"-3"7"0"-16,-1 2-6 15,4 16 23-15,4 9 15 16,2 11-8-16,-1 12-11 15,7 6-7-15,2 5-3 16,0-2-6-16,-1-5-4 16,-1-7-2-16,-7-7 0 15,2-10-5-15,-6-12-25 16,2-2-38-16,-2-8-43 16</inkml:trace>
          <inkml:trace contextRef="#ctx0" brushRef="#br0" timeOffset="251796.9778">30835 10092 55 0,'-3'0'26'16,"2"4"-2"-16,-2-8 0 0,3 4-5 15,-1 0-5 1,1 0-4-16,0 0-6 0,0 0-4 16,0 0 1-16,-3 0 1 15,2 4 0-15,-2-2-1 16,3-2 2-16,-1 0 3 16,1 0 3-16,0 0 5 15,0 0-1-15,-3 0-3 16,3 0-3-16,0 0 3 15,-1 3-3-15,1 1-1 16,-3-4-3-16,3 5 0 16,0-5 2-16,3 0 3 15,-2 0 0-15,3 4 1 16,-1-4-3-16,-2 0-2 16,2-4 0-16,-2 4-4 0,-1 0 2 15,3 0-2-15,-2-5 1 16,-1 5-1-16,0-4 1 15,0 4-1-15,0 0-2 16,0 0-2-16,0 0-6 16,-1 0 2-16,-2 4 6 15,2-4 2-15,-2 5 0 16,-1 4 0-16,3-5-1 16,-2 4 0-16,3-5 1 15,0 0 3-15,3-3 1 16,1 0-1-16,0-3 0 15,4 1-2-15,1 1 0 0,2-2-1 16,-3-2-1-16,-3 5 1 16,0 0-1-16,-3-1 0 15,-2 1-1-15,-2 1 0 16,2-1 1-16,-2-1-1 16,2 1-6-16,-3 0 0 15,3 1 4-15,3-1 2 16,-3 0 1-16,0 5 2 15,0-1-2-15,2-2 2 16,-2 1-1-16,-2 0 1 16,4-3 0-16,0 0 4 15,-2 0-1-15,4-3-4 16,4 0-8-16,0 0 4 16,0 0-6-16,2-3-3 0,-4 3 5 15,-6-2-2-15,-8 5 6 16,-6 0 4-16,-2 5 2 15,-6 4 0-15,-1 0 2 16,2 0-4-16,2 5-2 16,9 0-7-16,8-1-18 15</inkml:trace>
          <inkml:trace contextRef="#ctx0" brushRef="#br0" timeOffset="246482.8218">30848 8606 172 0,'7'0'32'0,"-3"0"-28"15,1 0 9-15,2 0 5 16,-1 4 2-16,-2 0-7 16,0 1 2-16,-2 4 1 15,2 4 4-15,-2 4 0 16,6 11 1-16,2 7 3 0,6 7-8 15,9 9-7-15,4 13-2 16,10 9-1-16,3 15-1 16,-2 18-5-16,-3 4 1 15,-9 19 0-15,-12-1 0 16,-12-5 0-16,-8-10 0 16,-8-10 4-16,-6-19 0 15,-6-11 8-15,-7-14 0 16,-1-7-5-16,-66 71 4 15,86-112-2-15,4-4-1 16,0-1-5-16,4 3 1 16,-9 8-5-16,9-4 3 15,0-8-2-15,4 4-1 16,0-7 0-16,0-2-8 0,2-2-13 16,-2 4-38-16,0-4-38 15,0 0-176-15</inkml:trace>
          <inkml:trace contextRef="#ctx0" brushRef="#br0" timeOffset="244105.1308">30945 10160 198 0,'-1'4'25'0,"-2"1"16"16,3-5 4-16,3-5 9 15,1 5-23-15,0-4-11 16,1 1-2-16,2-2-7 15,-3-1-2-15,-3 0 3 0,2 3-3 16,-6-2-3-16,2 4-6 16,-2 1 0-16,-1 3-3 15,-1 0-1-15,-2 3-13 16,-1 0-32-16,0 2-38 16,4-1-72-16</inkml:trace>
          <inkml:trace contextRef="#ctx0" brushRef="#br0" timeOffset="251813.9882">31402 10085 144 0,'-9'4'20'0,"1"-1"8"16,1 1 11-16,6-2-9 15,-2 1-12-15,3-3 2 16,0 0 0-16,3 0 4 0,-3 0-7 16,1 0-3-1,-1-3-5-15,0 6-4 0,0-6-5 16,0 3-16-16,0 0-37 15,0 0-65-15</inkml:trace>
          <inkml:trace contextRef="#ctx0" brushRef="#br0" timeOffset="251823.9974">31596 9873 183 0,'-9'16'15'0,"-2"-2"22"16,3 4-5-16,12 0 5 15,0 5-13-15,4-2-3 16,7 0-5-16,2-3-2 15,2-3-5-15,5-6 0 16,-2-1-3-16,5-4-2 16,-3-12-2-16,1-1 0 15,0-4 3-15,-5-2-2 16,-2-7 4-16,-4 4 2 16,-7-6-3-16,-2-1-4 0,-6-1-1 15,-6-5-2-15,-1-2-2 16,-6-3 3-16,-4-1-10 15,-4 0 1-15,-2 6-3 16,0 11 1-16,-5 7-3 16,5 13 6-16,3 4 2 15,-1 10 4-15,2 7-2 16,4-1 3-16,2 7-1 16,4 2-5-16,2 3-5 15,5 3-13-15,3-1-16 16,3 2-39-16</inkml:trace>
          <inkml:trace contextRef="#ctx0" brushRef="#br0" timeOffset="251831.0024">31942 10041 144 0,'0'26'29'0,"1"-1"9"15,2 2 3-15,1-6 1 16,1-1-21-16,-1 3-16 0,0-7-3 16,-1-7-2-1,-2-1-16-15,2-4-61 0</inkml:trace>
          <inkml:trace contextRef="#ctx0" brushRef="#br0" timeOffset="251841.0078">32387 9722 283 0,'-7'-17'9'0,"-5"5"11"0,0 0 1 16,2 4-3-16,-3 4-11 15,-6-1 0-15,-1 5-5 16,-4 8 0-16,-2 1 1 16,-1 6-2-16,2 8 2 15,-1 2-2-15,9 10 6 16,-1 2-2-16,10 2 1 15,4 4-3-15,8 3-2 16,8-8 0-16,4-7 0 16,2-7-1-16,5-7 1 15,2-8 1-15,4-5-1 16,3-12-1-16,3 3 0 16,-7-8 3-16,-5 0 5 0,-7-2 0 15,-12 2-3-15,-9 0 1 16,-11 0-4-16,-13 4-1 15,-4 4-2-15,-6 5-1 16,-2 5-2-16,4 8-14 16,4 9-17-16,9 0-38 15,5 6-111-15</inkml:trace>
          <inkml:trace contextRef="#ctx0" brushRef="#br0" timeOffset="227924.6383">26458 10146 251 0,'-2'0'9'0,"2"-3"3"16,4 3 6-16,6 3 11 16,-2-3 1-16,5 0 0 15,3 0-10-15,1 0-5 16,-2 0-6-16,3-3-4 15,-6 0-3-15,0 3-2 16,-4-3-5-16,0 0-32 0,0 1-51 16,0 1-92-1</inkml:trace>
          <inkml:trace contextRef="#ctx0" brushRef="#br0" timeOffset="228411.9889">26543 10208 258 0,'-16'8'28'0,"1"-3"-20"15,6-1 12-15,6-1 5 16,3-3 2-16,7 5 3 0,1-4 2 16,12-1-11-1,8 0-13-15,8-1-3 0,2-4-4 16,3 2-1-16,-9-1-1 15,-8 3-13-15,-5 1-14 16,-7 0-10-16,-4 1-7 16,-4 3-22-16,0 4-21 15</inkml:trace>
          <inkml:trace contextRef="#ctx0" brushRef="#br0" timeOffset="236929.0311">27478 9788 115 0,'-6'0'55'0,"4"0"-38"15,0 0 9-15,2 0 4 0,0 4 2 16,0-4-8-16,0 0-9 16,0 0-5-16,2 0-2 15,-2 0 4-15,0 0 3 16,2 0 0-16,0-4 0 16,2 4 5-16,4-1-9 15,7-3-6-15,2-4-2 16,7-1-2-16,3 0 0 15,-1 0 0-15,-3-4-2 16,-2 2 1-16,-2-3 0 16,-5 3 0-16,-6 2 1 15,-2 0-1-15,-4 1 0 0,-2 4-2 16,-2-5-7 0,-4 4 0-16,0-2-2 0,-6 1-6 15,-4-1 3-15,-4 5 6 16,-7 2 1-16,-1 2 3 15,-1 5 0-15,1 6 4 16,0 1 0-16,6 4 0 16,0 0 2-16,5 5 0 15,4 2 5-15,5 1-3 16,4 5 7-16,4-7 2 16,5 6 0-16,7-5 3 15,9 4 1-15,3-3-4 16,7-5-1-16,1-3 2 15,0-5-6-15,2-5-1 0,1-4-7 16,1-8-7-16,0-4-31 16,-2-2-31-16,-2-7-46 15</inkml:trace>
          <inkml:trace contextRef="#ctx0" brushRef="#br0" timeOffset="237324.3107">27631 9150 322 0,'-8'12'8'15,"3"-16"7"-15,1 0 0 16,13-1-4-16,7-7-5 0,4 5-4 15,11-2-1-15,0-4 0 16,4 5-1-16,-7 3-2 16,-2 5-7-16,-7 0-16 15,-3 0-53-15,-4 0-129 16</inkml:trace>
          <inkml:trace contextRef="#ctx0" brushRef="#br0" timeOffset="237932.7389">28052 8671 282 0,'-5'9'8'15,"-2"-9"7"-15,2 2 1 16,6-2 9-16,6 0-13 16,2-2-6-16,7-2-2 15,6-1-4-15,-1 5 1 16,1-4-1-16,1 4 0 15,-6 0-1-15,-2 4-3 16,-3 5-1-16,-2-3 0 0,-4 3 1 16,-6 8 3-16,-4-3 1 15,-7 6 3-15,-9 3 0 16,-5-2 0-16,-6-6 0 16,0 6-2-16,1-7 0 15,6-2-1-15,11-7-3 16,6-1-1-16,7-3 3 15,8-2-1-15,16 1-1 16,15 1-10-16,9 3-14 16,14 0 6-16,3 5 15 15,-6 4 6-15,-13 2-1 16,-11 3 2-16,-22 8 5 0,-21-1 18 16,-24 0-5-1,-20-2 9-15,-15-3 11 0,-4 0-10 16,9-10 2-16,15-2-7 15,18-3-9-15,17-5-15 16,9 0-3-16,14 0-13 16,13-1-25-16,20-3-26 15,14 0-57-15</inkml:trace>
          <inkml:trace contextRef="#ctx0" brushRef="#br0" timeOffset="239335.7423">28609 10140 155 0,'-7'0'28'16,"6"0"-9"-16,-2 0 12 16,6 0-2-16,-3 0-5 15,1 0-8-15,-2 0 1 16,1 0 3-16,-3 0 0 16,2 0 0-16,1 0-6 0,-3-3 0 15,3 6-2-15,-1-3-2 16,2 0-3-16,-2 0-3 15,1 0-1-15,1 0-2 16,-1 0 1-16,-1 0-1 16,2 0 2-16,-2 0-3 15,2 0 0-15,-1 0 0 16,0 0 0-16,0 0 0 16,0 0 0-16,0 0 1 15,0 0-1-15,3 0 1 16,-3 0 0-16,-3 0-1 15,6 0 1-15,-6 0-1 0,6 0 0 16,-3 0-1 0,0 0 1-16,0 0 0 0,0 0 1 15,0 0 0-15,0 0 1 16,1 0 0-16,-1 0 1 16,0 0-1-16,0-3 0 15,0 3-1-15,0 0 1 16,0 0 1-16,-1 0-1 15,1 0 1-15,-4 0-2 16,0-3-2-16,2 1 1 16,-2-2 0-16,2 4-3 15,0 0-5-15,0 0-17 16,-2 3-35-16,0-2-90 0</inkml:trace>
          <inkml:trace contextRef="#ctx0" brushRef="#br0" timeOffset="245577.1851">26940 8571 121 0,'-8'-3'17'15,"0"0"9"-15,1 3-9 16,2 0 1-16,-1 0-2 0,0 0-7 16,0 3 0-16,-1 4 6 15,3 4-2-15,-1 4 6 16,1 7-3-16,0 4-7 15,-3 5 0-15,-1 2 2 16,-1 9-4-16,-5 5 1 16,-3 12 0-16,-1 9 1 15,-1 15-7-15,3 17 3 16,7 16-3-16,6 13-1 16,14 3 1-16,13 5-1 15,11-14 1-15,8-5 0 16,6-16 4-16,-2-17-3 15,-3-11 5-15,-2-15-2 0,-3-12 0 16,-6-10-2-16,-3-11-2 16,-6-9-2-16,-8-8-3 15,-2-6-7-15,-5-3-21 16,1-5-57-16</inkml:trace>
        </inkml:traceGroup>
      </inkml:traceGroup>
    </inkml:traceGroup>
    <inkml:traceGroup>
      <inkml:annotationXML>
        <emma:emma xmlns:emma="http://www.w3.org/2003/04/emma" version="1.0">
          <emma:interpretation id="{B69472A3-5071-4AE3-9241-08650BFB062C}" emma:medium="tactile" emma:mode="ink">
            <msink:context xmlns:msink="http://schemas.microsoft.com/ink/2010/main" type="paragraph" rotatedBoundingBox="4060,15238 19636,14096 19713,15157 4138,1629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3776DBF-3F47-4A29-9093-BD0269DC1F01}" emma:medium="tactile" emma:mode="ink">
              <msink:context xmlns:msink="http://schemas.microsoft.com/ink/2010/main" type="line" rotatedBoundingBox="4060,15238 19636,14096 19713,15157 4138,16299">
                <msink:destinationLink direction="with" ref="{D2DB433A-96AC-477C-A475-0EB5F3EB55B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075D7DE-F6E9-4474-9E6A-4DBABA179417}" emma:medium="tactile" emma:mode="ink">
                <msink:context xmlns:msink="http://schemas.microsoft.com/ink/2010/main" type="inkWord" rotatedBoundingBox="4060,15363 7371,15023 7460,15889 4149,16229">
                  <msink:destinationLink direction="to" ref="{2015DFE9-E143-48FF-8D39-5409017D4615}"/>
                </msink:context>
              </emma:interpretation>
              <emma:one-of disjunction-type="recognition" id="oneOf42">
                <emma:interpretation id="interp210" emma:lang="pt-BR" emma:confidence="0">
                  <emma:literal>PCx..2)=</emma:literal>
                </emma:interpretation>
                <emma:interpretation id="interp211" emma:lang="pt-BR" emma:confidence="0">
                  <emma:literal>P(x:2)=</emma:literal>
                </emma:interpretation>
                <emma:interpretation id="interp212" emma:lang="pt-BR" emma:confidence="0">
                  <emma:literal>P(x..2)=</emma:literal>
                </emma:interpretation>
                <emma:interpretation id="interp213" emma:lang="pt-BR" emma:confidence="0">
                  <emma:literal>P(x.2)=</emma:literal>
                </emma:interpretation>
                <emma:interpretation id="interp214" emma:lang="pt-BR" emma:confidence="0">
                  <emma:literal>P(x.z)=</emma:literal>
                </emma:interpretation>
              </emma:one-of>
            </emma:emma>
          </inkml:annotationXML>
          <inkml:trace contextRef="#ctx0" brushRef="#br0" timeOffset="170040.1842">3276 14501 71 0,'-28'-34'117'0,"6"-1"-97"15,13 6 15-15,13 0-3 16,7 4-5-16,13 2-3 0,10 3-3 15,14-1 1-15,3 3-14 16,3 9-7-16,1 9-1 16,-9 13-2-16,-9 5 2 15,-7 10 1-15,-11 4 4 16,-9 1-1-16,-5 2 10 16,-14-6-6-16,-1 1-3 15,-5-5 0-15,-9-3-3 16,5-5-2-16,3-6 0 15,4-7-7-15,8-3-31 16,4-1-31-16,8-5-82 16</inkml:trace>
          <inkml:trace contextRef="#ctx0" brushRef="#br0" timeOffset="169769.9885">3402 14505 264 0,'-9'-13'6'0,"1"0"32"16,4 6-29-16,4 7-6 15,4 4 9-15,12 5 4 16,-2 7 5-16,10 6-6 16,1 2 2-16,5 6-9 15,-6 5 2-15,-6-3-6 0,-2-5-1 16,-4 3-3-16,-8-9-1 16,0 0 0-16,-4-8-7 15,0-4-1-15,-8-7-14 16,0 3-16-16,-4-10-23 15,-4 3-22-15</inkml:trace>
          <inkml:trace contextRef="#ctx0" brushRef="#br0" timeOffset="170312.3761">4098 14099 275 0,'-32'11'10'0,"-2"6"21"15,2 1 13-15,-3 11-8 16,5 4-1-16,6 5-14 16,4 6 0-16,7-2-6 15,9 9 0-15,8-1-7 0,5-3-2 16,11 1-1-16,4-6-3 15,2 1-2-15,6-8-3 16,-1-3-10-16,-7-5-23 16,2-7-26-16,-2-7-30 15,-4-8-72-15</inkml:trace>
          <inkml:trace contextRef="#ctx0" brushRef="#br0" timeOffset="170563.5677">4215 14343 270 0,'4'0'13'16,"0"0"-2"-16,1 6 19 0,13 6 7 16,10 1-9-16,6 9-3 15,2 8-5-15,11-2-5 16,-1 3-4-16,5-2-8 15,-5-1-1-15,-6-2-2 16,-5-8-2-16,-4-5-15 16,-12-5-31-16,-7-8-43 15,-4 0-107-15</inkml:trace>
          <inkml:trace contextRef="#ctx0" brushRef="#br0" timeOffset="170795.7175">4466 14188 255 0,'-9'15'7'0,"-7"2"28"16,-4 10 12-16,6 6-4 16,-2 4-13-16,-4 7-11 15,1 3-4-15,3-5-11 16,4 0-1-16,0-11-3 15,8-3-7-15,0-10-7 16,8-4-28-16,4-7-33 16,12-11-99-16</inkml:trace>
          <inkml:trace contextRef="#ctx0" brushRef="#br0" timeOffset="170994.8639">4812 14324 327 0,'-4'6'8'0,"0"-1"16"15,4-1 2-15,4-4-3 16,8 0-11-16,10 0-12 16,6 0-1-16,7-4-36 15,2-1-66-15</inkml:trace>
          <inkml:trace contextRef="#ctx0" brushRef="#br0" timeOffset="171221.0252">4967 14445 179 0,'-12'18'43'16,"2"-2"7"-16,6-7-1 16,5-9-3-16,12-3-21 15,3 1-25-15,8-5 0 16,7-6-43-16,1 4-135 15</inkml:trace>
          <inkml:trace contextRef="#ctx0" brushRef="#br0" timeOffset="171443.1812">5189 14216 292 0,'-5'-21'11'0,"14"-3"15"15,3 2 8-15,16-3-19 16,7 6-15-16,-2 13 0 16,0 12-2-16,-2 13 1 15,-11 14 1-15,-8 11 3 16,-8 6 3-16,-12-3 4 16,-8 4-4-16,-6-6 1 0,5-7-3 15,1-12 0 1,8-8-3-16,0-6 6 0,12-8 3 15,4-4 1-15,4-7-6 16,9 1-5-16,13-3 0 16,1-3-8-16,4-1-22 15,0 0-39-15,-6 7-70 16</inkml:trace>
          <inkml:trace contextRef="#ctx0" brushRef="#br0" timeOffset="171751.3971">5486 13889 325 0,'-6'-22'20'0,"12"11"15"0,2 3-12 16,11 8 6-16,12 17-12 15,5 17 6-15,10 16 1 16,5 18-4-16,3 11-4 15,-10 3-6-15,-5 3-3 16,-9-13-5-16,-6 1 0 16,-12-18-1-16,-4-4 1 15,-6-5 1-15,-2-11-2 16,-2-6 3-16,-2-6-4 16,0-8 0-16,0-6-7 15,4-1-14-15,0-3-22 0,4-5-32 16,0-4-43-16</inkml:trace>
          <inkml:trace contextRef="#ctx0" brushRef="#br0" timeOffset="172992.2894">6340 14059 117 0,'-4'1'122'16,"0"3"-113"-16,0-4 11 0,0 4 1 15,4-4-2-15,4 5 1 16,0-5 4-16,0 4 2 16,8-4-5-16,0 4 1 15,7-4-10-15,4-4-8 16,3 0-4-16,3 3-4 16,-1-7-28-16,-6 3-45 15,-2 1-101-15</inkml:trace>
          <inkml:trace contextRef="#ctx0" brushRef="#br0" timeOffset="173329.5375">6352 14242 85 0,'0'18'231'0,"5"-6"-206"16,3-8 27-16,6-4-20 15,9-5-8-15,8-3-18 16,1 3-6-16,2 1-19 15,2-3-80-15</inkml:trace>
        </inkml:traceGroup>
        <inkml:traceGroup>
          <inkml:annotationXML>
            <emma:emma xmlns:emma="http://www.w3.org/2003/04/emma" version="1.0">
              <emma:interpretation id="{C502F42F-3F5C-433F-8B05-E1D04276CED6}" emma:medium="tactile" emma:mode="ink">
                <msink:context xmlns:msink="http://schemas.microsoft.com/ink/2010/main" type="inkWord" rotatedBoundingBox="8278,14994 10823,14978 10827,15641 8282,15657"/>
              </emma:interpretation>
              <emma:one-of disjunction-type="recognition" id="oneOf43">
                <emma:interpretation id="interp215" emma:lang="pt-BR" emma:confidence="0">
                  <emma:literal>P(x--2</emma:literal>
                </emma:interpretation>
                <emma:interpretation id="interp216" emma:lang="pt-BR" emma:confidence="0">
                  <emma:literal>P(x..2</emma:literal>
                </emma:interpretation>
                <emma:interpretation id="interp217" emma:lang="pt-BR" emma:confidence="0">
                  <emma:literal>Petar</emma:literal>
                </emma:interpretation>
                <emma:interpretation id="interp218" emma:lang="pt-BR" emma:confidence="0">
                  <emma:literal>Pete</emma:literal>
                </emma:interpretation>
                <emma:interpretation id="interp219" emma:lang="pt-BR" emma:confidence="0">
                  <emma:literal>Pitar</emma:literal>
                </emma:interpretation>
              </emma:one-of>
            </emma:emma>
          </inkml:annotationXML>
          <inkml:trace contextRef="#ctx0" brushRef="#br0" timeOffset="174324.0404">7432 14017 295 0,'-16'-30'8'0,"8"1"21"0,4-1-3 16,16 1-9-16,19-3-8 16,9 4 1-16,14-7-5 15,6 10-1-15,9 6-4 16,0 10-3-16,-10 9 0 15,-7 19 1-15,-14 8-1 0,-13 11 1 16,-7 11 2-16,-18 0 6 16,-8 0 2-16,-10-5 3 15,-3-6-4-15,-3-10-3 16,2-6 0-16,2-5-1 16,4-8-3-16,5-9-1 15,7 0-18-15,8-4-36 16,7-1-60-16</inkml:trace>
          <inkml:trace contextRef="#ctx0" brushRef="#br0" timeOffset="173852.7085">7580 14064 266 0,'4'-5'6'0,"-4"1"20"15,0 4 2-15,4 0-11 16,0 0-2-16,4 9 6 16,0 4 5-16,6 9 0 15,6 6-8-15,-2 3-6 16,3 6 1-16,-1-3-10 15,-4-3 1-15,-3-2-4 16,0-7 0-16,-1-3-5 16,-8-6-17-16,0-4-37 15,-4-5-35-15,-4-2-83 0</inkml:trace>
          <inkml:trace contextRef="#ctx0" brushRef="#br0" timeOffset="174856.4209">8188 13719 181 0,'-11'-3'131'0,"3"-1"-130"16,-4 8 9-16,8 4 20 16,-3 13 8-16,4 5-9 15,2 16-2-15,-2 3-5 16,6 8-6-16,2 6-7 16,5-3-5-16,-2 1 0 0,0-4-3 15,3-6-2 1,-3-1 1-16,4-8-4 0,3-7-10 15,1-3-13-15,1-5-32 32,5-7-32-32,5-7-96 0</inkml:trace>
          <inkml:trace contextRef="#ctx0" brushRef="#br0" timeOffset="174864.4258">8406 13893 282 0,'-4'-8'27'0,"8"7"-23"15,0 2 14-15,8 11 10 0,6 6 1 16,11 8 2-16,0 5-6 16,4 6-3-16,1 5-10 15,3-3-6-15,-3-2-3 16,-6-7-2-16,-5-4-2 15,1-6-5-15,-11-7-19 16,-5-4-37-16,-1-5-24 16,-7-4-112-16</inkml:trace>
          <inkml:trace contextRef="#ctx0" brushRef="#br0" timeOffset="174955.4897">8582 13822 254 0,'-8'4'3'16,"4"4"18"-16,-5 5 20 15,7 5-4-15,-4 6 1 16,0 11-8-16,-2 8-3 16,-4 3-5-16,-4 0-8 15,-1-6-9-15,4 1-2 16,-3-12-3-16,4-3 0 15,1-5-4-15,5-8-7 16,2-9-14-16,2 1-24 16,6-9-21-16,8-1-81 0</inkml:trace>
          <inkml:trace contextRef="#ctx0" brushRef="#br0" timeOffset="175808.0989">9015 13991 234 0,'0'0'19'0,"0"0"17"0,0 0-2 16,4 0-6-16,1 0-6 15,6 0-2-15,4 0-1 16,5-4-6-16,1-1-9 15,8 1-4-15,-8-2-4 16,5 4-23-16,-7-5-46 16,-3 7-57-16</inkml:trace>
          <inkml:trace contextRef="#ctx0" brushRef="#br0" timeOffset="176191.3716">9058 14101 226 0,'-4'9'52'0,"0"-5"-22"0,4 0 5 16,12-12-20-16,3 3-8 15,7 1-7-15,7-5-2 16,-1 3-25-16,2 1-56 16</inkml:trace>
          <inkml:trace contextRef="#ctx0" brushRef="#br0" timeOffset="176686.7207">9588 14046 217 0,'-4'0'39'15,"-6"1"20"-15,6-1-7 16,7 0-8-16,-3-1-14 15,0 1-11-15,0-4 0 16,-3 0-10-16,2-1-1 16,1-2-5-16,-4-2 0 15,2 0-3-15,0-4 0 16,0 0 0-16,-2 1 0 16,4 5 0-16,0-3 1 15,-2 6-1-15,4-1 0 16,-2 2 2-16,2-1-2 0,-2-1 1 15,2 5-1-15,0-4 0 16,-2 4 1-16,2 0-1 16,-2-4 1-16,2 3-1 15,-1-3 0-15,2-4 0 16,1 3-1-16,3-4 1 16,1-3 0-16,0 1 0 15,4-5-1-15,0 5 0 16,0-2 0-16,2 0 0 15,6 2 1-15,-3 2 0 16,5 3 0-16,-6-1-2 16,-3 11-3-16,-1-1 0 15,1 10 2-15,-9 5-2 16,0 3 5-16,-4 6 1 0,0 9 2 16,-8 0-3-16,-5 5 2 15,4-6-2-15,-3 2 3 16,0-6 0-16,0-11-1 15,-2 3 0-15,5-3 0 16,2-7-1-16,2-5 0 16,5 1 1-16,-4-4 0 15,4-1 0-15,4 1 0 16,-4-1 1-16,4-2 1 16,-3 5-2-16,7-1 4 15,0-1-3-15,6 3 2 0,2-4 3 16,4-3-2-16,6-1-5 15,3-1-1-15,5-3 0 16,-2 0-5-16,-2-1-12 16,-6 1-39-16,-1 4-34 15,-7 0-51-15</inkml:trace>
        </inkml:traceGroup>
        <inkml:traceGroup>
          <inkml:annotationXML>
            <emma:emma xmlns:emma="http://www.w3.org/2003/04/emma" version="1.0">
              <emma:interpretation id="{6DC3F37E-C4E9-48F9-A2B4-F0483E1C7A4D}" emma:medium="tactile" emma:mode="ink">
                <msink:context xmlns:msink="http://schemas.microsoft.com/ink/2010/main" type="inkWord" rotatedBoundingBox="11230,14712 13377,14555 13444,15462 11297,15619"/>
              </emma:interpretation>
              <emma:one-of disjunction-type="recognition" id="oneOf44">
                <emma:interpretation id="interp220" emma:lang="pt-BR" emma:confidence="0">
                  <emma:literal>n</emma:literal>
                </emma:interpretation>
                <emma:interpretation id="interp221" emma:lang="pt-BR" emma:confidence="0">
                  <emma:literal>M</emma:literal>
                </emma:interpretation>
                <emma:interpretation id="interp222" emma:lang="pt-BR" emma:confidence="0">
                  <emma:literal>N</emma:literal>
                </emma:interpretation>
                <emma:interpretation id="interp223" emma:lang="pt-BR" emma:confidence="0">
                  <emma:literal>s</emma:literal>
                </emma:interpretation>
                <emma:interpretation id="interp224" emma:lang="pt-BR" emma:confidence="0">
                  <emma:literal>r</emma:literal>
                </emma:interpretation>
              </emma:one-of>
            </emma:emma>
          </inkml:annotationXML>
          <inkml:trace contextRef="#ctx0" brushRef="#br0" timeOffset="177487.2955">10422 14105 199 0,'-4'5'35'0,"0"-1"17"15,4 0-2-15,-4-4-3 16,4 1-12-16,0-1-9 16,0 0-7-16,-5-1-7 0,10 1-3 15,-5-8-6-15,4 3 0 16,-8-8-3-16,8-2 1 16,-8-7-1-16,4 0 0 15,0-3-2-15,-9-7-1 16,8-3-2-16,-7 0-1 15,8-4 1-15,-3-2 2 16,11 7 2-16,5 2 2 16,7 5-2-16,4 6 2 15,11 8-2-15,-6 13 0 16,8 8-1-16,-2 9 1 16,-3 12 1-16,-2 2 0 0,-6 11 0 15,-8-1 5 1,-1 3-2-16,-3-2 3 0,-8-8 1 15,0 5-1-15,0-10 3 16,-4-3-5-16,4-8 0 16,-8 1-3-16,4-10 4 15,0 0-5-15,0-5 2 16,0-4 0-16,4 0-2 16,-4 0-2-16,1 0-15 15,2-4-32-15,5 1-63 16</inkml:trace>
        </inkml:traceGroup>
        <inkml:traceGroup>
          <inkml:annotationXML>
            <emma:emma xmlns:emma="http://www.w3.org/2003/04/emma" version="1.0">
              <emma:interpretation id="{B07DC1AD-8917-4089-8F47-02DD219A8A21}" emma:medium="tactile" emma:mode="ink">
                <msink:context xmlns:msink="http://schemas.microsoft.com/ink/2010/main" type="inkWord" rotatedBoundingBox="11958,14613 13405,14567 13434,15470 11987,15516"/>
              </emma:interpretation>
              <emma:one-of disjunction-type="recognition" id="oneOf45">
                <emma:interpretation id="interp225" emma:lang="pt-BR" emma:confidence="0">
                  <emma:literal>y...)</emma:literal>
                </emma:interpretation>
                <emma:interpretation id="interp226" emma:lang="pt-BR" emma:confidence="0">
                  <emma:literal>y....</emma:literal>
                </emma:interpretation>
                <emma:interpretation id="interp227" emma:lang="pt-BR" emma:confidence="0">
                  <emma:literal>477</emma:literal>
                </emma:interpretation>
                <emma:interpretation id="interp228" emma:lang="pt-BR" emma:confidence="0">
                  <emma:literal>457</emma:literal>
                </emma:interpretation>
                <emma:interpretation id="interp229" emma:lang="pt-BR" emma:confidence="0">
                  <emma:literal>45-7</emma:literal>
                </emma:interpretation>
              </emma:one-of>
            </emma:emma>
          </inkml:annotationXML>
          <inkml:trace contextRef="#ctx0" brushRef="#br0" timeOffset="177946.618">11095 13651 272 0,'-2'-2'12'0,"2"4"0"16,2-2 18-16,8 8 14 15,9 7-11-15,1 1-5 16,4 4-6-16,6 3-7 15,-2-3-6-15,-1 2-2 16,-6-2-7-16,-2-5 0 16,-5-3-2-16,-10 0-16 15,4-7-29-15,-8-1-40 16,4 0-37-16</inkml:trace>
          <inkml:trace contextRef="#ctx0" brushRef="#br0" timeOffset="178252.835">11382 13576 274 0,'0'0'5'0,"0"0"6"16,0 7 22-16,0 11 7 0,0 4-2 15,0 14 1-15,-4 4-6 16,0 6-4-16,-8 10-11 15,-1 1-4-15,1 8-4 16,2-6-4-16,-2 1-3 16,4-10-3-16,0-6 3 15,-1-11-3-15,5-7 1 16,0-9-1-16,3-4 0 16,-2-9-3-16,6 0-6 15,-6-4-11-15,3 0-21 16,4 0-38-16,4-8-66 15</inkml:trace>
          <inkml:trace contextRef="#ctx0" brushRef="#br0" timeOffset="178496.0115">11600 13826 357 0,'0'4'14'0,"-4"0"15"16,4-4-1-16,8 1-4 15,12 3-18-15,1-4-4 16,12 0-2-16,6-4-4 16,-6 3-33-16,0-3-45 15,-9 4-69-15</inkml:trace>
          <inkml:trace contextRef="#ctx0" brushRef="#br0" timeOffset="178697.17">11674 13976 69 0,'-8'15'183'0,"4"-2"-135"0,4-9 14 16,12-3-25-16,8-2-20 15,11-7-14-15,2 3-3 16,4-3-16-16,-4-1-61 15,2 1-163-15</inkml:trace>
          <inkml:trace contextRef="#ctx0" brushRef="#br0" timeOffset="178913.305">11994 13571 236 0,'-2'-21'95'15,"2"3"-78"-15,0 6 10 16,2 4-19-16,4 13 4 16,3 10 9-16,3 11-2 15,0 12-4-15,0 8-8 16,0 2-3-16,-3 0-4 16,4-3 0-16,-9-2-15 0,0-2-46 15,0-6-31 1,0 0-98-16</inkml:trace>
          <inkml:trace contextRef="#ctx0" brushRef="#br0" timeOffset="179099.443">12058 14059 146 0,'-9'5'44'16,"1"3"11"-16,5-7-1 16,10-1-32-16,6-5-22 15,12-3-10-15,3-1-41 16,11-4-70-16</inkml:trace>
          <inkml:trace contextRef="#ctx0" brushRef="#br0" timeOffset="179308.5867">12178 13301 204 0,'26'3'15'0,"-2"9"12"16,7 10 24-16,9 16-8 15,3 12-2-15,7 18 1 16,-8 9-11-16,-2 3-8 16,-5 7-5-16,-14-8-9 15,-4 1-2-15,-13-10-1 0,-8-15-1 16,0-4-5-16,-9-14 3 15,5-7-3-15,3-12-3 16,1-2-9-16,1-7-34 16,6-9-57-16,-2 5-71 15</inkml:trace>
        </inkml:traceGroup>
        <inkml:traceGroup>
          <inkml:annotationXML>
            <emma:emma xmlns:emma="http://www.w3.org/2003/04/emma" version="1.0">
              <emma:interpretation id="{D380441A-3A01-4228-9437-64D8E594D57B}" emma:medium="tactile" emma:mode="ink">
                <msink:context xmlns:msink="http://schemas.microsoft.com/ink/2010/main" type="inkWord" rotatedBoundingBox="14169,14896 14447,14876 14471,15194 14192,15214"/>
              </emma:interpretation>
              <emma:one-of disjunction-type="recognition" id="oneOf46">
                <emma:interpretation id="interp230" emma:lang="pt-BR" emma:confidence="0">
                  <emma:literal>+</emma:literal>
                </emma:interpretation>
                <emma:interpretation id="interp231" emma:lang="pt-BR" emma:confidence="0">
                  <emma:literal>t</emma:literal>
                </emma:interpretation>
                <emma:interpretation id="interp232" emma:lang="pt-BR" emma:confidence="0">
                  <emma:literal>I</emma:literal>
                </emma:interpretation>
                <emma:interpretation id="interp233" emma:lang="pt-BR" emma:confidence="0">
                  <emma:literal>F</emma:literal>
                </emma:interpretation>
                <emma:interpretation id="interp234" emma:lang="pt-BR" emma:confidence="0">
                  <emma:literal>A</emma:literal>
                </emma:interpretation>
              </emma:one-of>
            </emma:emma>
          </inkml:annotationXML>
          <inkml:trace contextRef="#ctx0" brushRef="#br0" timeOffset="181947.4656">13310 13839 273 0,'0'4'53'0,"5"-8"-35"15,3 4 16-15,9-5-19 16,11 1-4-16,10-5-8 15,4-2-3-15,5 2-6 16,-4 0-41-16,4-4-71 16</inkml:trace>
          <inkml:trace contextRef="#ctx0" brushRef="#br0" timeOffset="181495.1442">13436 13614 188 0,'-4'-4'28'0,"-1"3"-12"16,4 1 24-16,-2 0-22 15,6 0-5-15,-3 1 7 16,0 7 8-16,1 5 3 15,4 2-7-15,3 7 7 16,-4 4-12-16,4-1 1 16,-4 7-10-16,1-8-4 15,-1 2-2-15,0-1-3 16,-1-3-1-16,1-3 0 16,-3-1-7-16,3-1-22 15,-1-8-28-15,1-1-36 16,-4-3-32-16</inkml:trace>
        </inkml:traceGroup>
        <inkml:traceGroup>
          <inkml:annotationXML>
            <emma:emma xmlns:emma="http://www.w3.org/2003/04/emma" version="1.0">
              <emma:interpretation id="{3CF2B4E6-E74E-4589-BD80-EA0D40750CD2}" emma:medium="tactile" emma:mode="ink">
                <msink:context xmlns:msink="http://schemas.microsoft.com/ink/2010/main" type="inkWord" rotatedBoundingBox="14958,14320 19663,14143 19703,15216 14999,15393"/>
              </emma:interpretation>
              <emma:one-of disjunction-type="recognition" id="oneOf47">
                <emma:interpretation id="interp235" emma:lang="pt-BR" emma:confidence="0">
                  <emma:literal>P(x.-2ny:0)</emma:literal>
                </emma:interpretation>
                <emma:interpretation id="interp236" emma:lang="pt-BR" emma:confidence="0">
                  <emma:literal>P(x.-2ny:o)</emma:literal>
                </emma:interpretation>
                <emma:interpretation id="interp237" emma:lang="pt-BR" emma:confidence="0">
                  <emma:literal>P(x.-zny:0)</emma:literal>
                </emma:interpretation>
                <emma:interpretation id="interp238" emma:lang="pt-BR" emma:confidence="0">
                  <emma:literal>P(x.-2ny:O)</emma:literal>
                </emma:interpretation>
                <emma:interpretation id="interp239" emma:lang="pt-BR" emma:confidence="0">
                  <emma:literal>P(x.-zny:o)</emma:literal>
                </emma:interpretation>
              </emma:one-of>
            </emma:emma>
          </inkml:annotationXML>
          <inkml:trace contextRef="#ctx0" brushRef="#br0" timeOffset="182475.8441">14117 13456 173 0,'-14'-45'75'0,"6"6"-46"16,8 9 15-16,8 0-10 15,8 10-12-15,15-3-4 16,9 7 3-16,14 3-3 15,10 8-4-15,5 5-11 16,-4 13-3-16,-6 5 0 16,-18 17-3-16,-12 2 2 15,-16 10 1-15,-10-2 2 16,-15 3 0-16,-13-9 4 16,-5-7 1-16,-7-10-4 15,8-1-1-15,-5-8-1 0,10 0 0 16,2-9-1-16,10 1-2 15,7-5-15-15,5 0-35 16,1 0-45-16</inkml:trace>
          <inkml:trace contextRef="#ctx0" brushRef="#br0" timeOffset="182014.5138">14224 13601 285 0,'0'0'20'0,"4"0"-16"16,0-4 20-16,5 12 3 0,13 1-1 15,2 4-6-15,0 6-4 16,2 7-5-16,-5 0-2 16,5 0-3-16,-6-3-3 15,-11 0-3-15,3-5-1 16,-8-2-4-16,-4-7 3 16,-6 0-7-16,-8-1-17 15,-7-8-28-15,-6-4-13 16,-5-5-29-16</inkml:trace>
          <inkml:trace contextRef="#ctx0" brushRef="#br0" timeOffset="182566.9068">14805 13227 312 0,'-17'4'18'0,"5"1"-16"15,-4 3 25-15,6 8 14 16,-2 11-7-16,-5 11-1 0,4 13-2 16,1 7-10-16,0 7-4 15,3-1-8-15,9 0-3 16,5-5-4-16,3-3 0 15,4-6-2-15,4-8-2 16,6-9-5-16,-2-1-24 16,0-8-31-16,7-10-46 15,-2-5-78-15</inkml:trace>
          <inkml:trace contextRef="#ctx0" brushRef="#br0" timeOffset="183049.2547">15250 13358 247 0,'-7'-4'11'0,"2"4"-9"15,-3 4 25-15,4 5 10 16,-4 13-3-16,-5 6 5 16,-3 11-6-16,-1 8 1 15,-5 0-8-15,5-1-11 16,-1-2-5-16,4-7-8 0,6-7-2 15,-2-9-1-15,7-7-7 16,3-5-18-16,3-7-25 16,7-2-54-16</inkml:trace>
          <inkml:trace contextRef="#ctx0" brushRef="#br0" timeOffset="183025.2346">15063 13465 332 0,'5'-9'33'15,"-1"1"-32"-15,0 7 15 16,4 2 7-16,9 11 11 16,-1 6-12-16,5 12 1 15,9 3-6-15,-2 2-8 16,2 7-4-16,-2-9-4 15,-1 2-1-15,-7-9 0 16,-5 0-3-16,0-11-14 16,-7-6-21-16,-4-1-17 15,-4-8-18-15,0-4-114 0</inkml:trace>
          <inkml:trace contextRef="#ctx0" brushRef="#br0" timeOffset="183526.5905">15484 13554 284 0,'5'-5'50'0,"2"-3"-43"0,-2 4 11 15,8-4-8-15,5 5-9 16,4 3-1-16,5 0-14 16,-10 3-40-16,6-3-95 15</inkml:trace>
          <inkml:trace contextRef="#ctx0" brushRef="#br0" timeOffset="183531.5919">15585 13636 284 0,'-8'6'41'0,"0"-2"13"16,8-4-13-16,8 0-16 15,0-4-21-15,4 4-4 16,5-2-15-16,8-5-58 0,-1 5-119 15</inkml:trace>
          <inkml:trace contextRef="#ctx0" brushRef="#br0" timeOffset="183919.8682">15827 13358 231 0,'-8'-25'23'16,"8"8"-6"-16,4 2 17 15,12 1-7-15,4 5-5 0,6 5-3 16,-1 4-2-16,5 9-1 16,-6-5-6-16,-2 13-6 15,-6 3 3-15,-7 7-2 16,-9 6 0-16,-7 9 3 15,-7 1-3-15,-11-1-2 16,0-4-2-16,3-4 4 16,5-3-3-16,5-3 2 15,8-2-2-15,6-4 6 16,6-5-2-16,4-5 2 0,9 2-2 16,0-9-6-1,7-5 0-15,2 0-21 0,1-2-38 16,-4-1-57-16,-6-2-124 15</inkml:trace>
          <inkml:trace contextRef="#ctx0" brushRef="#br0" timeOffset="184432.2332">16407 13571 224 0,'-4'12'29'0,"1"-3"23"15,3-5 5-15,0-4-3 16,3 0-5-16,-3 0-10 16,0 0-10-16,4-4-3 15,-4 0-9-15,4-1-9 16,0-7-4-16,2-5-1 16,-2 0-3-16,2-8 0 15,-4 0-3-15,2-6-3 16,2-8-11-16,2-2 0 15,3-2 2-15,1-3 6 16,9 8 7-16,12 7 1 16,3 5 1-16,7 15 0 0,-1 7-1 15,-10 8-4-15,-1 11 0 16,-11 11 2-16,-7 9 1 16,0 9 2-16,-9 1 1 15,0 2 5-15,-8-1-2 16,0-3 1-16,4-8-3 15,0-7 1-15,0-14-1 16,0-2 2-16,0-7-4 16,4-5-6-16,4-5-45 15,8-7-97-15</inkml:trace>
          <inkml:trace contextRef="#ctx0" brushRef="#br0" timeOffset="184701.4239">17158 13227 294 0,'-1'-4'19'0,"2"8"-13"16,-1 0 15-16,14 1 6 15,-6 12-7-15,7 4-8 16,1 0-2-16,3 3-5 15,-2-1-4-15,-1-3-1 16,-1-10-5-16,0-2-30 0,-8-12-87 16</inkml:trace>
          <inkml:trace contextRef="#ctx0" brushRef="#br0" timeOffset="184994.6321">17413 13113 248 0,'-4'8'7'16,"4"0"45"-16,-6 13 4 15,3 6-1-15,-1 10-11 16,-1 18 4-16,-7 14-17 16,-4 10-5-16,-11 12-6 15,3 2-11-15,-5-4-4 16,1-8-5-16,7-9 2 0,2-16 0 15,5-18-2-15,8-8 0 16,0-15 0-16,9-6 0 16,-3-4-2-16,1-1-18 15,-1-4-35-15,12-4-33 16,4-1-90-16</inkml:trace>
          <inkml:trace contextRef="#ctx0" brushRef="#br0" timeOffset="185269.8288">17642 13452 71 0,'-1'8'297'0,"1"-8"-288"15,1 1 25-15,8-1 0 16,3 0-8-16,10 4-15 15,7 0-8-15,-4 0-3 16,8-4-5-16,-1 0-39 16,-1-4-52-16,-7-4-72 15</inkml:trace>
          <inkml:trace contextRef="#ctx0" brushRef="#br0" timeOffset="185333.876">17784 13596 178 0,'-12'13'68'16,"8"-8"-25"-16,0-5-14 16,16-4-25-16,8-1-4 15,7 1-15-15,2-5-40 16,8 5-136-16</inkml:trace>
          <inkml:trace contextRef="#ctx0" brushRef="#br0" timeOffset="185678.1278">18186 13558 287 0,'3'5'7'16,"7"-5"38"-16,4 0-2 16,17 4-7-16,-3 0-16 15,6-3-7-15,-2 3-1 16,3-1-8-16,-7-6-1 15,0-6-2-15,-4-4 1 16,-6 0-2-16,-3-5-2 16,-10-6-3-16,-6-2-9 15,-7-4 7-15,-7-5 6 16,-9-2 1 0,-4-1-9-16,-10 6 5 0,1 5-9 0,3 13 12 15,-3 14 1 1,3 9 1-16,2 14 3 0,4 1-4 15,4 14 0-15,5 5-1 16,14-1 1-16,5 6-15 16,13-3-36-16,6-6-54 15</inkml:trace>
          <inkml:trace contextRef="#ctx0" brushRef="#br0" timeOffset="185969.3333">18510 12908 87 0,'5'-21'135'0,"6"9"-110"16,3 12 7-16,6 17 9 15,5 8-7-15,9 16 2 16,4 16 2-16,-5 7-5 15,2 12-7-15,-3 9-10 16,-7 4-8-16,-8-3-5 16,-6-2-2-16,-7-7-1 15,-11-11 0-15,-2-5-3 16,-6-11-12-16,1-6-36 16,-3-2-48-16,2-5-77 15</inkml:trace>
        </inkml:traceGroup>
      </inkml:traceGroup>
    </inkml:traceGroup>
    <inkml:traceGroup>
      <inkml:annotationXML>
        <emma:emma xmlns:emma="http://www.w3.org/2003/04/emma" version="1.0">
          <emma:interpretation id="{C4149CC1-ACBA-4055-B612-7D7472B564C3}" emma:medium="tactile" emma:mode="ink">
            <msink:context xmlns:msink="http://schemas.microsoft.com/ink/2010/main" type="paragraph" rotatedBoundingBox="6923,16215 25770,15265 25839,16640 6992,1759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C80358A-9545-4EC1-8783-CDBB5A36BAF2}" emma:medium="tactile" emma:mode="ink">
              <msink:context xmlns:msink="http://schemas.microsoft.com/ink/2010/main" type="inkBullet" rotatedBoundingBox="6953,16808 7209,16795 7220,17004 6964,17017"/>
            </emma:interpretation>
            <emma:one-of disjunction-type="recognition" id="oneOf48">
              <emma:interpretation id="interp240" emma:lang="pt-BR" emma:confidence="0">
                <emma:literal>•</emma:literal>
              </emma:interpretation>
            </emma:one-of>
          </emma:emma>
        </inkml:annotationXML>
        <inkml:trace contextRef="#ctx0" brushRef="#br0" timeOffset="199659.4825">6094 15694 166 0,'-4'5'15'0,"0"-5"-3"15,4-5 26-15,0 5-13 16,4 0-1-16,4 0 1 16,0 5-6-16,8-5-6 15,-1 3-5-15,1-2 1 16,0 4-4-16,-4-2 2 16,-3 1-1-16,4-2-3 15,-1 1-2-15,0 1 1 16,1 0-2-16,9-4-1 15,-2 0-6-15,-3 0-21 16,8 0-41-16,-5-4-112 0</inkml:trace>
        <inkml:trace contextRef="#ctx0" brushRef="#br0" timeOffset="199986.7098">6110 15533 79 0,'4'-4'116'16,"-8"4"-112"-16,0 0 17 0,4 0-2 15,0 0-5-15,4 1 4 16,0 2 0-16,0 2 0 16,4-1 2-16,3 1-4 15,5-1-3-15,0-4-5 16,1 0-5-16,4-4-3 16,3-1-4-16,-4 5-19 15,3-4-49-15,-7-1-103 16</inkml:trace>
      </inkml:traceGroup>
      <inkml:traceGroup>
        <inkml:annotationXML>
          <emma:emma xmlns:emma="http://www.w3.org/2003/04/emma" version="1.0">
            <emma:interpretation id="{BD7C5EE4-514A-4DE8-9804-D075E28F89AA}" emma:medium="tactile" emma:mode="ink">
              <msink:context xmlns:msink="http://schemas.microsoft.com/ink/2010/main" type="line" rotatedBoundingBox="7821,16170 25770,15265 25839,16640 7891,17545">
                <msink:destinationLink direction="with" ref="{D2DB433A-96AC-477C-A475-0EB5F3EB55B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D4851CF-2C40-4E56-A002-A52AAA9CCFF3}" emma:medium="tactile" emma:mode="ink">
                <msink:context xmlns:msink="http://schemas.microsoft.com/ink/2010/main" type="inkWord" rotatedBoundingBox="7824,16212 16191,15808 16249,17030 7883,17433"/>
              </emma:interpretation>
              <emma:one-of disjunction-type="recognition" id="oneOf49">
                <emma:interpretation id="interp241" emma:lang="pt-BR" emma:confidence="0">
                  <emma:literal>Plx..2/y..1.).P(y..17+</emma:literal>
                </emma:interpretation>
                <emma:interpretation id="interp242" emma:lang="pt-BR" emma:confidence="0">
                  <emma:literal>Plx..2/y=1.7.P(y..17+</emma:literal>
                </emma:interpretation>
                <emma:interpretation id="interp243" emma:lang="pt-BR" emma:confidence="0">
                  <emma:literal>Plx..2/y=1.).P(y..17+</emma:literal>
                </emma:interpretation>
                <emma:interpretation id="interp244" emma:lang="pt-BR" emma:confidence="0">
                  <emma:literal>Plx=2/y=1.).P(y..17+</emma:literal>
                </emma:interpretation>
                <emma:interpretation id="interp245" emma:lang="pt-BR" emma:confidence="0">
                  <emma:literal>Plx..2/y=1.).P(y=17+</emma:literal>
                </emma:interpretation>
              </emma:one-of>
            </emma:emma>
          </inkml:annotationXML>
          <inkml:trace contextRef="#ctx0" brushRef="#br0" timeOffset="210286.5616">11791 15702 339 0,'4'6'45'0,"-4"-3"17"16,-4-3-31-16,4 0-26 0,4 0-5 16,0 0-14-16,0 0-43 15,1 0-81-15</inkml:trace>
          <inkml:trace contextRef="#ctx0" brushRef="#br0" timeOffset="210867.9749">11958 15018 148 0,'0'-32'128'0,"8"-3"-123"0,10 1 5 15,15 2 3-15,4 5 3 16,16 1 9-16,-1 5-2 15,5 9-9-15,-6 6-12 16,-9 15-1-16,-9 9-1 16,-3 20 5-16,-18 13 0 15,-4 9 1-15,-12 2-1 16,-8-1 2-16,-10-11-5 16,1-7-2-16,1-11-3 15,2-5-7-15,7-10-25 16,3-8-53-16</inkml:trace>
          <inkml:trace contextRef="#ctx0" brushRef="#br0" timeOffset="210591.7839">12037 15062 260 0,'12'21'30'15,"5"6"22"-15,8 6-1 16,9 9-16-16,3 4-7 16,-3 2-9-16,-8-1-8 0,-1-5-10 15,-13-5-2-15,-4-10-4 16,-4-5-17-16,-8-7-37 16,0-6-59-16</inkml:trace>
          <inkml:trace contextRef="#ctx0" brushRef="#br0" timeOffset="211168.1889">12810 14799 126 0,'-42'-6'181'0,"40"15"-177"16,-6 4 34-16,-2 0 14 15,0 5-16-15,-11 21 0 16,1 5-3-16,3 8-6 16,5 7-12-16,3 4 0 0,9 1-7 15,9 0-5-15,7 1-1 16,1-3-2-16,9-10-3 15,-5-6-9-15,1-7-12 16,5-13-25-16,-10-9-33 16,3-8-60-16</inkml:trace>
          <inkml:trace contextRef="#ctx0" brushRef="#br0" timeOffset="211373.3349">12938 15027 317 0,'1'-3'41'16,"7"-2"-29"-16,5 10 20 0,7 4 2 15,6 11-3-15,7 6-14 16,-1 7-7-16,2 2-7 16,-3 3-3-16,-3-8-2 15,-8-2-25-15,-2-4-39 16,-6-8-50-16</inkml:trace>
          <inkml:trace contextRef="#ctx0" brushRef="#br0" timeOffset="211649.531">13315 14960 125 0,'4'-5'151'15,"0"10"-134"-15,-4 12 31 16,0 7 5-16,0 15-9 15,0 9 2-15,-4 6-11 16,-9 15-5-16,1-1-15 16,-1 7-8-16,-7-1-6 15,1 1 0-15,-1-11-1 16,4-5-1-16,-2-9 0 16,6-9-3-16,1-9 3 15,6-9-3-15,1-8-1 16,4-6-7-16,-4-5-11 15,8-8-24-15,-4-1-61 16,8-5-138-16</inkml:trace>
          <inkml:trace contextRef="#ctx0" brushRef="#br0" timeOffset="211854.6821">13461 15328 345 0,'-4'0'41'16,"7"0"-25"-16,1-2 27 16,5-7-8-16,6 9-19 15,4-4-11-15,4 4-2 16,4-5-3-16,2 1-4 0,1-1-23 16,-7 2-44-16,1-3-45 15</inkml:trace>
          <inkml:trace contextRef="#ctx0" brushRef="#br0" timeOffset="212021.798">13553 15429 149 0,'-11'16'51'16,"7"-7"16"-16,10-7-13 16,7-2-21-16,7-5-23 15,0 1-6-15,7-3-4 16,0-5-21-16,0 2-62 15</inkml:trace>
          <inkml:trace contextRef="#ctx0" brushRef="#br0" timeOffset="212462.1104">14049 15429 128 0,'-16'7'37'15,"1"-3"27"-15,5-3 10 16,4-1-28-16,6 0-8 15,0-1-8-15,2 1-4 16,6 0-8-16,4 1-6 16,9-2-3-16,0 1-7 0,8-4-2 15,3-5-5-15,3 0-17 16,1-8-37-16,-2 1-78 16</inkml:trace>
          <inkml:trace contextRef="#ctx0" brushRef="#br0" timeOffset="212299.9938">14029 14955 301 0,'4'-24'26'0,"-8"10"18"15,4 2 12-15,0 11-26 0,0 1-30 16,0 0-1 0,0 9 1-16,0 7 4 0,4 10 2 15,4 9 0-15,0 6-4 16,4 7-1-16,4 2-1 15,2 1 0-15,-6-1-13 16,0-2-35-16,-4-9-28 16,-7-6-8-16,-2-7-27 15</inkml:trace>
          <inkml:trace contextRef="#ctx0" brushRef="#br0" timeOffset="212810.3595">14186 14671 300 0,'-12'-20'18'0,"8"2"2"0,8 4 13 16,8 2 2-16,14-1-18 15,-2 5 7-15,11 3-4 16,-2 7-7-16,9 9 0 15,8 7-1-15,-4 14-4 16,2 16-3-16,-4 16 1 16,-3 13-3-16,-12 8-1 15,-4 7-2-15,-13-1 0 16,-6-11 0-16,-8-3 0 16,-6-7 3-16,-4-10 0 15,-2-8 7-15,2-15 6 16,1-6 1-16,2-9-4 15,5-5-3-15,0-4-6 16,0-11-3-16,4-2-1 16,0 0-8-16,0-2-22 0,0 2-39 15,4 0-86-15</inkml:trace>
          <inkml:trace contextRef="#ctx0" brushRef="#br0" timeOffset="206356.2437">7196 15344 218 0,'4'-3'0'16,"1"-1"3"-16,-1 8 11 15,0-1 5-15,4 3 1 0,-4 2 1 16,4 2 2-16,0 7-3 15,-4 3 3-15,0 2-11 16,0 2 2-16,-3 3-6 16,2 7-1-16,4-4-4 15,-7-1-2-15,4 1-1 16,-4-5-2-16,0-9-7 16,4-1-16-16,-4-6-46 15,0-3-59-15</inkml:trace>
          <inkml:trace contextRef="#ctx0" brushRef="#br0" timeOffset="206708.4939">6971 15335 305 0,'-4'-22'0'0,"8"-4"0"15,12 0 5-15,12 0 2 16,19-2 4-16,15 1 6 16,10 3-5-16,8 6-2 15,-6 5-10-15,-8 17 0 16,-15 5-4-16,-9 16 2 16,-18 6 2-16,-14 10 6 15,-12 7 3-15,-18-3-6 16,-14 3 3-16,-6-5-2 15,-7-2-1-15,5-6-1 0,-1-6-2 16,15-6 0-16,5-8-5 16,9-6-7-16,10-1-6 15,8 1-2-15,10-5-57 16</inkml:trace>
          <inkml:trace contextRef="#ctx0" brushRef="#br0" timeOffset="207089.7652">7872 15169 305 0,'0'-15'15'0,"-8"3"-5"16,4 0 14-16,-5 11-12 15,5 5 2-15,0 14 11 16,0 7-1-16,-1 16-4 15,-7 9-2-15,0 11-7 16,0 3-3-16,-2 0-5 16,5 1-2-16,5-7 0 15,4-11-2-15,0-3 1 16,8-6-7-16,5-6-10 16,5-5-20-16,2-7-26 15,6-6-43-15</inkml:trace>
          <inkml:trace contextRef="#ctx0" brushRef="#br0" timeOffset="207447.0198">8064 15367 252 0,'-4'-13'34'16,"8"5"-30"-16,0 8 21 15,7 8 10-15,8 10 1 16,5 7-1-16,7 6-8 0,0 6-7 16,4 1-5-16,-3 1-3 15,-2-6-9-15,-2 2-1 16,-1-6-2-16,-7-7-1 16,-7-4-10-16,-2-7-30 15,-1-2-42-15,-10-6-38 16</inkml:trace>
          <inkml:trace contextRef="#ctx0" brushRef="#br0" timeOffset="207500.0567">8297 15265 303 0,'-8'-4'8'0,"4"4"-1"16,-4 4 22-16,5 9 11 15,-7 5-14-15,-2 14 3 16,3 3-3-16,-11 8-6 16,-3 7-6-16,0 2-7 15,-1-7-4-15,-3-1-3 16,3-10 0-16,7-4-5 16,5-10-5-16,7-2-22 15,1-14-28-15,8 1-18 16,9-5-136-16</inkml:trace>
          <inkml:trace contextRef="#ctx0" brushRef="#br0" timeOffset="207781.258">8515 15515 285 0,'4'0'39'16,"0"0"-38"-16,0-3 15 15,12-1-13-15,4-1-3 16,7-3-9-16,1 5-23 16,-2 1-72-16</inkml:trace>
          <inkml:trace contextRef="#ctx0" brushRef="#br0" timeOffset="208115.4967">8606 15629 154 0,'-12'20'172'16,"8"-12"-150"-16,0-4 22 16,8-8-14-16,12-1-21 15,6-5-9-15,2 3-2 16,0-6-43-16,7 4-95 16</inkml:trace>
          <inkml:trace contextRef="#ctx0" brushRef="#br0" timeOffset="208373.6783">8957 15436 198 0,'0'-18'20'0,"4"-3"17"16,13 0-2-16,8 3-14 15,0 6-2-15,5 7-14 16,-11 8-4-16,1 7-1 16,-5 4 1-16,-11 10 5 15,-4 7-5-15,-4 6 5 16,-9 2-2-16,-1 0 0 16,2-6 2-16,1 0-1 15,-1-2-1-15,8-5 2 0,-3-6-2 16,4-2-3-16,6-6 5 15,4 1-2-15,1-4 4 16,0-2 1-16,7-1-1 16,1-6-7-16,11 0-1 15,2-6-14-15,8-1-19 16,2-6-15-16,1 4-52 16</inkml:trace>
          <inkml:trace contextRef="#ctx0" brushRef="#br0" timeOffset="208653.8973">9675 15235 348 0,'3'0'15'15,"-6"-4"-4"-15,-1 4 2 16,3 4 6-16,1 10 11 16,-4 7-2-16,0 8-10 15,-8 13 0-15,0 5-8 16,-9 1-4-16,4 2-6 16,-3-3 0-16,1-1 0 15,3-6-6-15,8-6-7 0,-4-6-11 16,8-7-17-16,0-3-24 15,4-10-28-15,4-3-99 16</inkml:trace>
          <inkml:trace contextRef="#ctx0" brushRef="#br0" timeOffset="208900.0562">9804 15358 271 0,'3'5'10'0,"-3"-1"28"0,11 8 1 16,-3 1-8-16,8 1-10 15,1 7-8-15,8-3-5 16,-5 2-6-16,0-7-2 16,3 1-13-16,-4-3-42 15,-3-6-86-15</inkml:trace>
          <inkml:trace contextRef="#ctx0" brushRef="#br0" timeOffset="209153.2381">10091 15283 322 0,'-2'0'13'0,"-2"0"0"15,4 4 1 1,0 5 17-16,2 12 3 0,-2 3-2 15,0 16-4-15,-4 11 1 16,0 9-12-16,-4 4-7 16,0 2-6-16,1 2-2 15,-4-3-2-15,7-7 0 16,-3-7 0-16,3-5-4 16,3-11-1-16,1-6-8 15,0-13-4-15,0-3-16 16,1-6-10-16,2-7-35 15,1-9-128-15</inkml:trace>
          <inkml:trace contextRef="#ctx0" brushRef="#br0" timeOffset="209377.9151">10381 15542 402 0,'-1'5'10'0,"-3"-1"11"16,4-8 10-16,9-1-16 15,6 5-9-15,11-4-6 16,0-1 0-16,7 1-17 16,-1-1-27-16,-2 2-61 0,-5-3-85 15</inkml:trace>
          <inkml:trace contextRef="#ctx0" brushRef="#br0" timeOffset="209388.9259">10481 15652 180 0,'-18'18'116'16,"14"-7"-61"-16,3-2 14 16,12-9-23-16,13-5-29 15,0-4-15-15,10 3-2 16,5-7-17-16,-6-4-56 15,4 5-83-15</inkml:trace>
          <inkml:trace contextRef="#ctx0" brushRef="#br0" timeOffset="209639.1009">10934 15469 236 0,'4'-28'12'0,"-4"-3"38"15,7-3-12-15,-3 2-8 16,-4 1-7-16,0 5 6 16,0 4 5-16,0 9-18 15,-4 10-16-15,4 3 0 16,4 4 0-16,-4 13 1 16,7 5 1-16,-3 12 0 15,-4 3-2-15,8 5 0 0,-4 0-9 16,0 1-35-16,0-4-36 15,2-6-28-15</inkml:trace>
          <inkml:trace contextRef="#ctx0" brushRef="#br0" timeOffset="209844.2465">10974 15657 172 0,'-2'4'50'0,"2"-2"15"16,-4-2-24-16,8 0-18 15,4-2-12-15,8-6-11 16,11-1-12-16,5-4-22 15,8-5-52-15,5-3-66 0</inkml:trace>
          <inkml:trace contextRef="#ctx0" brushRef="#br0" timeOffset="210077.4136">11077 14986 289 0,'-22'-26'36'16,"10"10"-7"-16,12 7-8 15,18 9 1-15,10 9-6 16,15 15-3-16,7 9-2 16,2 11 3-16,7 14 2 15,-3 6-5-15,-6 9-10 16,-5 4 2-16,-14-6-2 16,-15 6 0-16,-12-9 0 0,-12-4 5 15,-11-9 0 1,-3-8-3-16,4-6 2 0,-3-5-5 15,9-12 0-15,4-10-1 16,7-2-8-16,1-7-22 16,8-8-33-16,14-3-92 15</inkml:trace>
          <inkml:trace contextRef="#ctx0" brushRef="#br0" timeOffset="213196.6322">15142 14964 366 0,'7'-13'25'0,"-7"4"9"16,0 2 0-16,0 3-22 15,0 15-11-15,0 3 14 16,7 16 5-16,-3 8-5 15,8 12-3-15,-3 9-7 16,6 6-4-16,3-2-1 0,-6-7 0 16,-3-10-12-1,2-12-22-15,-3-13-56 0,-8-12-25 16</inkml:trace>
          <inkml:trace contextRef="#ctx0" brushRef="#br0" timeOffset="213355.7454">15087 15163 381 0,'-20'-3'12'16,"4"3"5"-16,12 3 17 16,12 1 11-16,4 5-19 15,14 0-16-15,7 0-5 16,13 3-5-16,0-11 0 0,-1-2-22 16,-2-3-88-16,-2-5-195 15</inkml:trace>
        </inkml:traceGroup>
        <inkml:traceGroup>
          <inkml:annotationXML>
            <emma:emma xmlns:emma="http://www.w3.org/2003/04/emma" version="1.0">
              <emma:interpretation id="{AAD87742-7E87-4D74-924A-FC49D978626F}" emma:medium="tactile" emma:mode="ink">
                <msink:context xmlns:msink="http://schemas.microsoft.com/ink/2010/main" type="inkWord" rotatedBoundingBox="16843,15492 19870,15751 19797,16608 16770,16349"/>
              </emma:interpretation>
              <emma:one-of disjunction-type="recognition" id="oneOf50">
                <emma:interpretation id="interp246" emma:lang="pt-BR" emma:confidence="0">
                  <emma:literal>P(x..2/y..o).</emma:literal>
                </emma:interpretation>
                <emma:interpretation id="interp247" emma:lang="pt-BR" emma:confidence="0">
                  <emma:literal>P(x..2/y.o).</emma:literal>
                </emma:interpretation>
                <emma:interpretation id="interp248" emma:lang="pt-BR" emma:confidence="0">
                  <emma:literal>P(x..2/y=0).</emma:literal>
                </emma:interpretation>
                <emma:interpretation id="interp249" emma:lang="pt-BR" emma:confidence="0">
                  <emma:literal>P(x..2/y=o).</emma:literal>
                </emma:interpretation>
                <emma:interpretation id="interp250" emma:lang="pt-BR" emma:confidence="0">
                  <emma:literal>Prelevei-o).</emma:literal>
                </emma:interpretation>
              </emma:one-of>
            </emma:emma>
          </inkml:annotationXML>
          <inkml:trace contextRef="#ctx0" brushRef="#br0" timeOffset="219362.5481">15940 14545 415 0,'0'-9'8'0,"5"-4"-8"16,14-5 24-16,15-2-1 15,21 2-6-15,11-3-5 16,10 7-5-16,6 4-5 16,-1 8-2-16,-10 4-3 15,-14 13-2-15,-15 7-2 16,-16 11-1-16,-14 6 7 0,-16 4-1 16,-12-2 2-1,-15 1 4-15,-5-6-1 0,-6-3-1 16,5-3 1-16,-2-14-2 15,12-3-1-15,11-5-3 16,8-2-9-16,8-3-17 16,14-3-38-16,19-8-124 15</inkml:trace>
          <inkml:trace contextRef="#ctx0" brushRef="#br0" timeOffset="219348.5412">16232 14568 250 0,'-8'-3'14'0,"3"-6"19"16,3 8-2-16,2 1-16 16,2 1-4-16,-4-1-5 0,4 4 0 15,-2 1 9-15,5 4 15 16,3 11-1-16,1 1-4 15,6 17-3-15,1 6-12 16,3 7-1-16,-6 3-5 16,3 11 0-16,-2-6-3 15,1-2 1-15,-7-9-1 16,-3-8-1-16,-2-14-1 16,-2-13-17-16,2-11-19 15,-3-4-85-15</inkml:trace>
          <inkml:trace contextRef="#ctx0" brushRef="#br0" timeOffset="219368.5511">16908 14505 350 0,'-9'0'21'0,"3"5"-18"15,-4 3 31-15,-4 7 5 16,3 8-4-16,2 15-9 16,-3 1-4-16,4 7-6 15,0 5-6-15,8 4-2 16,0 4-5-16,4-3 1 15,0-1-4-15,4-5-2 16,4-6-7-16,4-13-17 16,2-1-34-16,2-15-40 15,4-7-62-15</inkml:trace>
          <inkml:trace contextRef="#ctx0" brushRef="#br0" timeOffset="219372.5536">17145 14719 289 0,'-3'-13'48'0,"3"8"-37"15,7 1 25-15,5 8-1 16,7 5-6-16,0 7-1 16,12 6-6-16,-2 6-3 15,5 4-5-15,1 4-6 16,1-2-6-16,0 1-2 15,-3-10 0-15,-3-3-13 16,-5-5-28-16,-9-11-48 16,-4-3-50-16</inkml:trace>
          <inkml:trace contextRef="#ctx0" brushRef="#br0" timeOffset="219378.5583">17457 14536 321 0,'-8'0'13'0,"0"6"1"16,-4 7 44-16,4 9-17 15,-4 8-10-15,-6 7 2 16,-6 11-10-16,-5 4-8 0,-5 6-8 16,0-2-4-1,6 3-3-15,1-12 0 0,9-6-5 16,6-10-9-16,3-9-17 15,9-9-34-15,4-5-17 16,8-8-164-16</inkml:trace>
          <inkml:trace contextRef="#ctx0" brushRef="#br0" timeOffset="219382.5607">17743 14785 377 0,'4'-4'5'16,"-4"3"12"-16,3-3 8 16,11 8-9-16,2-3-16 0,9 8-1 15,9-5-32 1,2 8-78-16</inkml:trace>
          <inkml:trace contextRef="#ctx0" brushRef="#br0" timeOffset="219389.5665">17906 14951 263 0,'-17'17'76'0,"0"-4"-40"15,5-4 21-15,11-9-14 16,9 0-13-16,4 0-18 16,6-4-12-16,7 1-12 0,6-3-93 15</inkml:trace>
          <inkml:trace contextRef="#ctx0" brushRef="#br0" timeOffset="219396.5711">18280 14744 321 0,'-8'-14'16'0,"5"-3"-2"16,10 1 8-16,10 7-12 16,4 1-4-16,5 7-3 15,3 6 5-15,-1 3-2 0,2 4-2 16,-10 10-1-16,-2 4-3 16,-5 2 2-16,-13 7-1 15,-11 4 0-15,-3 3 2 16,-6-3 4-16,-4-1-3 15,1-5 2-15,6 1 0 16,9-12 4-16,-5-5-4 16,13-4 3-16,2-2 3 15,9-2 6-15,-3-5-4 16,12-1-7-16,6-3-4 0,4-3-3 16,7-3-1-16,-1-1-13 15,2-4-36-15,-5 7-29 16,-6-5-59-16</inkml:trace>
          <inkml:trace contextRef="#ctx0" brushRef="#br0" timeOffset="219404.5815">18954 14488 354 0,'9'-9'9'0,"-1"2"12"16,-1 7 8-16,-2 13 0 16,-1 8-4-16,-2 15 1 15,-6 8-2-15,-6 3-5 16,-3 8-8-16,-5 0-4 15,1 1-6-15,-3 3 2 16,4-8-3-16,-2-4 1 16,2-6-1-16,0-2 0 15,2-10 0-15,5-2-3 16,-2-3 0-16,3-7-13 16,3 1-11-16,1-6-9 0,1 1-21 15,7-4-24 1,8-1-103-16</inkml:trace>
          <inkml:trace contextRef="#ctx0" brushRef="#br0" timeOffset="219409.5803">19342 14590 247 0,'4'-4'79'0,"-2"1"-64"15,0 3 14-15,4 7 7 16,5 6 3-16,1 8-8 15,4 8-8-15,1 10-5 16,6 0 1-16,1 6-11 16,5-1-4-16,-8-1-4 15,-1-12 1-15,1-8-2 16,-11-5-11-16,-2-11-22 0,-2-5-49 16,2-4-136-1</inkml:trace>
          <inkml:trace contextRef="#ctx0" brushRef="#br0" timeOffset="220030.0218">19722 14527 333 0,'-6'4'9'0,"5"5"1"15,-2-2 33-15,6 11 5 16,-2 7-14-16,5 9-1 15,-6 13-7-15,-6 13-8 16,-2 11-6-16,-4 8-6 16,-5 0-3-16,1 1-1 0,-5-4-2 15,4-7 0-15,1-5 1 16,-2-14-2-16,6-8 1 16,3-7-1-16,3-14-3 15,4-12-13-15,2-5-15 16,2-4-28-16,4-9-49 15</inkml:trace>
          <inkml:trace contextRef="#ctx0" brushRef="#br0" timeOffset="220037.0272">19968 14824 172 0,'-3'-9'217'15,"3"5"-197"-15,0 1 25 16,0 1-12-16,10 2-18 16,2 0-7-16,8 0-2 15,3 0-3-15,5 2-3 16,0-2-3-16,2 0-20 16,-3 0-43-16,-7-2-61 15</inkml:trace>
          <inkml:trace contextRef="#ctx0" brushRef="#br0" timeOffset="220042.0346">20100 14926 239 0,'-12'12'57'0,"0"1"-7"0,3-9 12 16,9-3-18-16,9-1-11 16,-1 0-18-16,6-1-15 15,8 1-8-15,6-8-75 16,7-1-126-16</inkml:trace>
          <inkml:trace contextRef="#ctx0" brushRef="#br0" timeOffset="220464.3304">20439 14887 218 0,'-4'9'29'0,"-2"-1"-3"15,3 5 9-15,7-4-1 16,11 3-1-16,1 5-3 15,3-4-1-15,7 0 3 16,2-8-11-16,3-1-3 16,8-8-6-16,0-9-3 15,0-5-6-15,0-6-2 16,-8 2-1-16,-12-2 0 16,-9-3-3-16,-8-7-6 15,-14 3-3-15,-11-1 1 16,-12 1 1-16,-5 2-4 15,-2 12 3-15,3 12 3 0,5 10 6 16,6 12 1 0,5 8-3-16,10 7 4 0,-2 9-1 15,15 4-6-15,9 11-18 16,13-1-32-16,6-4-59 16</inkml:trace>
          <inkml:trace contextRef="#ctx0" brushRef="#br0" timeOffset="220788.5654">20920 14324 309 0,'8'-7'14'0,"7"14"8"0,5 4 15 15,6 15 1-15,8 7-8 16,3 10 1-16,1 8-5 16,-2 1-9-16,-1 2-10 15,-7 5-5-15,-8 7-2 16,-8 0-1-16,-12 3 0 16,-6-6-2-16,-10-7 2 15,-2-10 1-15,-2-3 0 16,1-8 0-16,3-11-1 15,4-3-11-15,2-9-14 16,6-3-30-16,0-5-35 0,8-2-64 16</inkml:trace>
          <inkml:trace contextRef="#ctx0" brushRef="#br0" timeOffset="221127.8046">21575 15040 292 0,'11'0'170'0,"-3"0"-121"16,-3-4 2-16,2 4-21 16,-6 0-27-16,3 0-3 15,-1 0-19-15,-2 4-32 16,5 1-92-16</inkml:trace>
        </inkml:traceGroup>
        <inkml:traceGroup>
          <inkml:annotationXML>
            <emma:emma xmlns:emma="http://www.w3.org/2003/04/emma" version="1.0">
              <emma:interpretation id="{20CF0D41-6860-4C24-8831-E264F0E4F0C3}" emma:medium="tactile" emma:mode="ink">
                <msink:context xmlns:msink="http://schemas.microsoft.com/ink/2010/main" type="inkWord" rotatedBoundingBox="22921,15547 25777,15403 25839,16640 22984,16784"/>
              </emma:interpretation>
              <emma:one-of disjunction-type="recognition" id="oneOf51">
                <emma:interpretation id="interp251" emma:lang="pt-BR" emma:confidence="0">
                  <emma:literal>P(y.0)</emma:literal>
                </emma:interpretation>
                <emma:interpretation id="interp252" emma:lang="pt-BR" emma:confidence="0">
                  <emma:literal>P(y..0)</emma:literal>
                </emma:interpretation>
                <emma:interpretation id="interp253" emma:lang="pt-BR" emma:confidence="0">
                  <emma:literal>P(y.o)</emma:literal>
                </emma:interpretation>
                <emma:interpretation id="interp254" emma:lang="pt-BR" emma:confidence="0">
                  <emma:literal>Preie-o)</emma:literal>
                </emma:interpretation>
                <emma:interpretation id="interp255" emma:lang="pt-BR" emma:confidence="0">
                  <emma:literal>P(y=0)</emma:literal>
                </emma:interpretation>
              </emma:one-of>
            </emma:emma>
          </inkml:annotationXML>
          <inkml:trace contextRef="#ctx0" brushRef="#br0" timeOffset="221719.2254">22066 14483 307 0,'-12'-48'26'0,"12"9"-14"15,16 12 13-15,18 7-8 16,17 6-1-16,9 9-5 15,13 10 8-15,2 3 0 16,7 7-6-16,-12 9-12 16,-12 7-1-16,-15 2-3 15,-20 9 3-15,-22 1 3 16,-17-5 0-16,-19 5-1 16,-8-4 4-16,-12-2-3 0,2-6-1 15,9-6-2-15,9-4-3 16,16-10-13-16,8-2-22 15,14-4-21-15,9-2-78 16</inkml:trace>
          <inkml:trace contextRef="#ctx0" brushRef="#br0" timeOffset="221404.9989">22155 14590 321 0,'1'4'19'0,"7"1"-4"15,3-1 22-15,5 12 1 16,6 9-8-16,0 10-10 16,4 5 2-16,-2 8-11 15,0 4-2-15,-5 1-6 16,-7-8-3-16,-6-7-1 16,-2-7-8-16,-4-7-16 15,-2-7-42-15,-2-4-41 16,2-9-41-16</inkml:trace>
          <inkml:trace contextRef="#ctx0" brushRef="#br0" timeOffset="221937.3772">23037 14408 312 0,'-2'-5'16'0,"-8"10"-8"16,-10 4 35 0,-6 11-6-16,-6 13 4 0,1 7-14 15,1 10-2-15,3 9-2 16,11 6-2-16,8 9-7 16,7 5-4-16,6-3-4 15,7-3-4-15,9-10-2 16,1-11-1-16,0-15-10 15,2-8-23-15,-1-11-37 16,-1-10-84-16</inkml:trace>
          <inkml:trace contextRef="#ctx0" brushRef="#br0" timeOffset="222183.5528">23173 14603 280 0,'25'9'23'0,"4"3"31"16,-1 6-12-16,7 6-13 15,1 11-16-15,-5-1-9 16,-3 7-4-16,-2-2-3 16,-6-5-28-16,-9-5-41 15,-3-11-100-15</inkml:trace>
          <inkml:trace contextRef="#ctx0" brushRef="#br0" timeOffset="222441.7374">23505 14531 291 0,'0'-4'14'0,"-3"0"2"15,3 8 19-15,3 11 9 16,-2 11 4-16,-5 13-3 15,3 16-8-15,-7 14-8 16,-3 8-12-16,-5 6-9 16,-2-1-5-16,-3-2-3 15,1-8 1-15,-3-4-2 16,4-9 0-16,3-3-2 0,5-10-8 16,3-8 3-1,1-11-5-15,3-10-5 0,3-8-3 16,2-9 1-16,2-4-53 15,9-8-108-15</inkml:trace>
          <inkml:trace contextRef="#ctx0" brushRef="#br0" timeOffset="222685.9107">23801 14794 365 0,'0'-1'31'0,"2"-2"-5"16,0-7 16-16,9 6-15 0,2 4-16 15,7 0-3-15,3 0-5 16,3 0-3-16,2 0 0 16,0 0-15-16,-4 0-41 15,1 0-57-15,-7 0-137 16</inkml:trace>
          <inkml:trace contextRef="#ctx0" brushRef="#br0" timeOffset="222962.1077">23926 14913 261 0,'-16'13'50'0,"4"-8"13"16,8-1-5-16,12-4-16 0,4 0-25 15,7 0-17-15,6 0-2 16,7-4-31-16,3-1-50 15,3 1-77-15</inkml:trace>
          <inkml:trace contextRef="#ctx0" brushRef="#br0" timeOffset="223144.236">24285 14837 205 0,'1'3'46'0,"-1"1"-17"16,3-2 6-16,5 6 8 15,4 5-15-15,7-4-5 16,4 0-3-16,4-3 0 0,5-3-8 16,4-6-9-1,2-10 2-15,1-2-5 0,-3-8 1 16,-6-6 0-16,-10-1-1 16,-9 1-1-16,-14-6 0 15,-9 6 0-15,-10-6-2 16,-10 11-1-16,-8 2 3 15,-3 9 1-15,-3 13-3 16,3 13 1-16,5 9-1 16,6 6 2-16,9 3-2 15,10 7-5-15,9 1-2 16,8-5-17-16,9-1-26 0,9-7-50 16</inkml:trace>
          <inkml:trace contextRef="#ctx0" brushRef="#br0" timeOffset="223438.4453">24636 14195 236 0,'12'-33'46'0,"6"11"-22"15,4 18 3-15,7 17 2 16,-1 16 5-16,4 13-2 15,-4 18 4-15,2 12 0 16,1 11-5-16,-3 13-10 16,-6 6-14-16,-9 0-2 0,-5-5-4 15,-12-3 0-15,-9-14-1 16,-7-7 0-16,-2-10 0 16,-1-11 0-16,2-6 0 15,0-12 0-15,3-12 2 16,6-5-2-16,2-8 3 15,2-5-3-15,4-2 0 16,1-2-2-16,3 0-9 16,-1 0-24-16,1 0-33 15,0 3-45-15,-3 1-95 16</inkml:trace>
        </inkml:traceGroup>
      </inkml:traceGroup>
    </inkml:traceGroup>
    <inkml:traceGroup>
      <inkml:annotationXML>
        <emma:emma xmlns:emma="http://www.w3.org/2003/04/emma" version="1.0">
          <emma:interpretation id="{B91BDBDF-C0D3-4612-8DE3-D3D6A06118DA}" emma:medium="tactile" emma:mode="ink">
            <msink:context xmlns:msink="http://schemas.microsoft.com/ink/2010/main" type="paragraph" rotatedBoundingBox="6849,17428 20387,17034 20434,18658 6896,1905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9FC3070-90E8-4A5C-825C-C21121A87315}" emma:medium="tactile" emma:mode="ink">
              <msink:context xmlns:msink="http://schemas.microsoft.com/ink/2010/main" type="inkBullet" rotatedBoundingBox="6857,17714 7257,17702 7270,18121 6869,18132"/>
            </emma:interpretation>
            <emma:one-of disjunction-type="recognition" id="oneOf52">
              <emma:interpretation id="interp256" emma:lang="pt-BR" emma:confidence="0">
                <emma:literal>..</emma:literal>
              </emma:interpretation>
              <emma:interpretation id="interp257" emma:lang="pt-BR" emma:confidence="0">
                <emma:literal>=</emma:literal>
              </emma:interpretation>
              <emma:interpretation id="interp258" emma:lang="pt-BR" emma:confidence="0">
                <emma:literal>e</emma:literal>
              </emma:interpretation>
              <emma:interpretation id="interp259" emma:lang="pt-BR" emma:confidence="0">
                <emma:literal>:</emma:literal>
              </emma:interpretation>
              <emma:interpretation id="interp260" emma:lang="pt-BR" emma:confidence="0">
                <emma:literal>I</emma:literal>
              </emma:interpretation>
            </emma:one-of>
          </emma:emma>
        </inkml:annotationXML>
        <inkml:trace contextRef="#ctx0" brushRef="#br0" timeOffset="224595.2706">6020 16854 195 0,'-11'-5'54'15,"3"-3"9"-15,4 5-6 0,0-2-16 16,8 1-12-16,-4-1-1 16,0 5-7-16,0 0-8 15,4 0-5-15,-4 0-7 16,0 0-1-16,1 0 1 15,2 0-1-15,5 5 0 16,7-1 1-16,5-1-1 16,10-3-6-16,10-3-12 15,-1 3-16-15,-1-9-10 16,-6 4-5-16,-8 1-7 0,-5 4-13 16,-11 4-12-16</inkml:trace>
        <inkml:trace contextRef="#ctx0" brushRef="#br0" timeOffset="224939.5138">6110 16456 295 0,'-4'-9'29'16,"4"4"4"-16,-4 1-2 16,4-1-20-16,8 5-2 15,4 5 3-15,7-5 0 16,5 4-6-16,6 1-3 15,2-1-2-15,-1 1-1 16,-3-1-1-16,2-4-8 16,-6 2-15-16,-7-2-22 15,1 0-12-15,-10 3-35 16</inkml:trace>
      </inkml:traceGroup>
      <inkml:traceGroup>
        <inkml:annotationXML>
          <emma:emma xmlns:emma="http://www.w3.org/2003/04/emma" version="1.0">
            <emma:interpretation id="{55B9DF3F-703C-4625-8E2B-6652488D6DA0}" emma:medium="tactile" emma:mode="ink">
              <msink:context xmlns:msink="http://schemas.microsoft.com/ink/2010/main" type="line" rotatedBoundingBox="8318,17386 20387,17034 20419,18153 8351,18504">
                <msink:destinationLink direction="with" ref="{D2DB433A-96AC-477C-A475-0EB5F3EB55B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C83750F-E777-404A-AEC5-408A42421F9A}" emma:medium="tactile" emma:mode="ink">
                <msink:context xmlns:msink="http://schemas.microsoft.com/ink/2010/main" type="inkWord" rotatedBoundingBox="8350,17711 11484,17813 11461,18505 8327,18403"/>
              </emma:interpretation>
              <emma:one-of disjunction-type="recognition" id="oneOf53">
                <emma:interpretation id="interp261" emma:lang="pt-BR" emma:confidence="0">
                  <emma:literal>0,1347</emma:literal>
                </emma:interpretation>
                <emma:interpretation id="interp262" emma:lang="pt-BR" emma:confidence="0">
                  <emma:literal>01347</emma:literal>
                </emma:interpretation>
                <emma:interpretation id="interp263" emma:lang="pt-BR" emma:confidence="0">
                  <emma:literal>0,1341</emma:literal>
                </emma:interpretation>
                <emma:interpretation id="interp264" emma:lang="pt-BR" emma:confidence="0">
                  <emma:literal>11347</emma:literal>
                </emma:interpretation>
                <emma:interpretation id="interp265" emma:lang="pt-BR" emma:confidence="0">
                  <emma:literal>0,3347</emma:literal>
                </emma:interpretation>
              </emma:one-of>
            </emma:emma>
          </inkml:annotationXML>
          <inkml:trace contextRef="#ctx0" brushRef="#br0" timeOffset="258625.744">7588 16876 169 0,'-12'-5'14'15,"4"-3"16"1,0 3 14-16,1 1-17 0,5 0-13 16,2 3-6-16,0 1-5 15,2 0 0-15,0 1 2 16,3 7 5-16,-1 1 10 16,0 7-5-16,4 3-4 15,4 0 2-15,1 3-3 16,2-3-1-16,3 0 2 15,2-6 1-15,-2-8-1 16,7-3 1-16,-5-5-7 16,6-8-2-16,2-4-2 15,-1-9-2-15,-3 1 0 16,-4-1 0-16,-6-3-1 0,-6 3 2 16,-8 1-2-16,-8 0-2 15,-10 1 1-15,-14 0 2 16,-3 2 0-16,-11 6 2 15,-3-3-1-15,3 4 0 16,0 7-1-16,7-1-6 16,11 11 2-16,2 5 0 15,10 9 2-15,8 8 2 16,4 7-3-16,4 4 0 16,4 3-4-16,8 3-15 15,-4 2-18-15,6-2-9 16,-2-4-4-16,-4-1-21 15</inkml:trace>
          <inkml:trace contextRef="#ctx0" brushRef="#br0" timeOffset="259178.1366">8231 17007 164 0,'0'15'78'16,"-4"3"-66"-16,-4 0 21 0,8-1-9 16,-4 4-7-1,4-7-14-15,4 0-3 0,0-1-6 16,0-4-33-16,8-4-90 16</inkml:trace>
          <inkml:trace contextRef="#ctx0" brushRef="#br0" timeOffset="259190.1443">8398 16676 283 0,'-4'-8'24'0,"0"3"-8"16,-2 5-6-16,7 1 5 0,8 12 7 15,-1 6-6-15,8 3 1 16,0 10-5-16,3 4-8 16,1 2-2-16,-4-4-1 15,0 1-1-15,-2-11-8 16,-2-3-19-16,-4-3-38 16,2-13-54-16</inkml:trace>
          <inkml:trace contextRef="#ctx0" brushRef="#br0" timeOffset="259907.6544">8695 16664 216 0,'-4'-1'30'0,"4"-4"5"15,-4 2 8-15,-2 3-25 16,6 0-4-16,6 0-11 16,-2-4-2-16,4 2-1 15,12-5 0-15,0 3-1 16,10 3-1-16,-2 1 1 16,3 0-4-16,-10 9 1 15,0 0 0-15,-9 4 4 16,-4 6 0-16,-8-1 6 15,-4 3-1-15,-8 0-1 0,-5 1 2 16,0-5-4-16,1-3 1 16,0-4-3-16,5-1-1 15,7-9-4-15,1 5 2 16,10-10 0-16,-3 5 2 16,11 0 0-16,1 0-2 15,4 5 2-15,6-5-2 16,-2 9 3-16,7-1 0 15,-2 5-1-15,-4 0-1 16,-1 8 1-16,-7-3 1 16,-5 1 2-16,-6 4 4 15,-13 1-2-15,-5 2 3 0,-8-2-1 16,-4-2 0-16,2-3 1 16,6-7-1-16,0-4-3 15,6-4-2-15,6-4-1 16,4-4-2-16,4 0-18 15,6-5-19-15,6 0-34 16,4-3-64-16</inkml:trace>
          <inkml:trace contextRef="#ctx0" brushRef="#br0" timeOffset="260449.0405">9303 16562 271 0,'4'-31'17'15,"-4"6"24"1,-4 12-14-16,0 13-22 0,4 13 7 16,-4 7 5-16,0 7 3 15,-4 10-5-15,-2 6-3 16,6 0 0-16,-3-6-5 16,6-3-5-16,1-7 1 15,1-4-2-15,2-8 2 16,5-3 0-16,2 0 2 15,10-7-5-15,8-1-1 16,11-4-9-16,7-4-17 16,1-1-2-16,-3 2-8 15,-2-6 7-15,-11 0-1 16,-7-2 11-16,-11 2 19 0,-5-4 1 16,-8 0 5-16,-8 0 10 15,-1 1 7-15,-3-1 10 16,4 4 0-16,4 0-13 15,0 9-17-15,4 0 1 16,4 9-3-16,0 6 9 16,8 11 7-16,0 8-3 15,4 14-5-15,6 4 4 16,-6-2-5-16,1-3 2 16,1-4-2-16,-6-6 4 15,-8-12-6-15,4-13 1 0,-8-1-1 16,0-6 3-1,0-5 2-15,4-3-3 0,-4 3 1 16,0-1-6-16,0 1 0 16,0-1-2-16,0 1-2 15,0 0-17-15,0 0-30 16,0-4-71-16,1-3-135 16</inkml:trace>
          <inkml:trace contextRef="#ctx0" brushRef="#br0" timeOffset="260891.3552">10360 16763 312 0,'-4'-3'10'16,"4"-4"0"-16,0 7 1 0,4 10 20 15,4 9 4 1,5 9-5-16,2 7 1 0,7 3-8 16,-2 4-5-16,-2-5-6 15,3 0-6-15,-1-5-4 16,-7-2-1-16,-1-8 0 15,1-6-2-15,-5-4-7 16,-4-1-17-16,0-2-40 16,0-7-51-16,-8 2-94 15</inkml:trace>
          <inkml:trace contextRef="#ctx0" brushRef="#br0" timeOffset="261244.6057">10356 17070 356 0,'4'-4'25'0,"-4"1"18"0,0 1-4 16,8-5-18-16,4-3-5 15,5 1-6-15,8 0 1 16,3-1-11-16,7 1-1 16,-2 0-21-16,4-2-42 15,2 2-83-15</inkml:trace>
        </inkml:traceGroup>
        <inkml:traceGroup>
          <inkml:annotationXML>
            <emma:emma xmlns:emma="http://www.w3.org/2003/04/emma" version="1.0">
              <emma:interpretation id="{AEFA9781-5E18-4B91-A840-25D3F1899F43}" emma:medium="tactile" emma:mode="ink">
                <msink:context xmlns:msink="http://schemas.microsoft.com/ink/2010/main" type="inkWord" rotatedBoundingBox="12373,17924 13458,17281 13628,17568 12543,18211">
                  <msink:destinationLink direction="with" ref="{CD174DBE-737C-4FFF-B5B6-9006D749883B}"/>
                </msink:context>
              </emma:interpretation>
              <emma:one-of disjunction-type="recognition" id="oneOf54">
                <emma:interpretation id="interp266" emma:lang="pt-BR" emma:confidence="0">
                  <emma:literal>és</emma:literal>
                </emma:interpretation>
                <emma:interpretation id="interp267" emma:lang="pt-BR" emma:confidence="0">
                  <emma:literal>as</emma:literal>
                </emma:interpretation>
                <emma:interpretation id="interp268" emma:lang="pt-BR" emma:confidence="0">
                  <emma:literal>es</emma:literal>
                </emma:interpretation>
                <emma:interpretation id="interp269" emma:lang="pt-BR" emma:confidence="0">
                  <emma:literal>os</emma:literal>
                </emma:interpretation>
                <emma:interpretation id="interp270" emma:lang="pt-BR" emma:confidence="0">
                  <emma:literal>e-5</emma:literal>
                </emma:interpretation>
              </emma:one-of>
            </emma:emma>
          </inkml:annotationXML>
          <inkml:trace contextRef="#ctx0" brushRef="#br0" timeOffset="271384.8285">11691 16668 53 0,'-1'0'23'0,"1"-4"-6"16,-3 4 12 0,3-1-11-16,-1 1-1 0,1-5-2 15,-3 5 5-15,3-3 2 16,0 3-1-16,0 0-5 16,0 0-2-16,0 0-4 15,0-4 1-15,0 4-1 16,3 0 0-16,-3 0-4 15,0 0-2-15,0 0-3 16,0 0-1-16,0 0 0 16,1 0 0-16,-1 0 0 15,0 0 3-15,3 0 7 0,1-2 1 16,0-1-5-16,5-1-1 16,5 0-3-16,-2-5 0 15,0 0-1-15,-1 2 0 16,-3 2-1-16,3-4 2 15,-7 9-2-15,0-5 2 16,-4 5 0-16,4 0-1 16,-4-4 1-16,0 4-2 15,0-5 0-15,-4 1-2 16,4-2 2-16,0 1-2 16,-4-4 2-16,4-1-1 15,0 3 1-15,-4 3-1 16,-1-1 1-16,3 1 0 0,-2-1 1 15,-4 1-1 1,2 4-3-16,-2 0 3 0,-1 0-1 16,1 0 0-16,-4 4 1 15,-2 1 0-15,2-1 0 16,3 1-2-16,1 3 2 16,-4-3-2-16,3 3 2 15,1 1-2-15,-1 0 1 16,1 2 1-16,0 1 0 15,-4 3 0-15,4-3 0 16,-3 5 0-16,3 0 1 16,1 1-2-16,3-3 2 15,3 2-1-15,1-3 1 16,0-1-1-16,1 3 3 0,3-3-2 16,4-4 3-16,0 1 2 15,6-1 1-15,2 0-3 16,-4 0 2-16,5 0-2 15,4 0 0-15,-5-6-1 16,1 2 3-16,1 3 1 16,-2-7-1-16,-7-1 3 15,5 4-4-15,0-4 0 16,-1-5-3-16,3 5-2 16,-4-8 0-16,1 5-7 15,1-2-7-15,-3-4-9 16,-3 4-13-16,0-4-45 15,-2 5-103-15</inkml:trace>
          <inkml:trace contextRef="#ctx0" brushRef="#br0" timeOffset="271827.1407">12017 16413 249 0,'-4'0'23'0,"-5"0"-1"16,7 0 7-16,4-1-19 15,3 1-3-15,3 0 4 16,4 0 2-16,0 1-3 15,1-1 0-15,4 0 1 0,-1 2-8 16,-4-2 0-16,0-2-3 16,0 2 0-16,-1 0-9 15,-3-1-14-15,0 1-27 16,-3 0-60-16</inkml:trace>
          <inkml:trace contextRef="#ctx0" brushRef="#br0" timeOffset="272561.6693">12610 16051 146 0,'-4'-4'29'0,"-10"4"-14"15,5 0 16-15,-2 0-19 0,2 4-2 16,-7 1-2-16,2 2 1 16,-2-1-1-16,0 1 2 15,0 2 1-15,1 0-2 16,-1-1-3-16,0-3-2 16,-2 4 0-16,-2 1-2 15,0 4 2-15,1-5 0 16,0 3 0-16,6-3-2 15,5 4 1-15,0-8-1 16,0 3-1-16,8-3 3 16,0-1-1-16,4 4 3 15,4-7 0-15,0 2 2 0,2 2-5 16,5-1-2-16,7-3 0 16,-1 3-1-16,6-4 0 15,3 0-3-15,5 0-1 16,-6 0-1-16,4 4 1 15,-8-2 0-15,-2 3 0 16,-8 4 1-16,-7 4 3 16,-4 4 0-16,-8 3 2 15,-8-2 0-15,-6 1 0 16,1 3 1-16,-7 1-2 16,2-11 2-16,6 1-1 15,0-6 1-15,1-1 1 16,7-6 5-16,1 0 6 0,3 0-5 15,3-6-2-15,1 4-6 16,0 1-2-16,1 1-12 16,-1 0-20-16,3 0-22 15,-2 1-24-15</inkml:trace>
        </inkml:traceGroup>
        <inkml:traceGroup>
          <inkml:annotationXML>
            <emma:emma xmlns:emma="http://www.w3.org/2003/04/emma" version="1.0">
              <emma:interpretation id="{0C0253DB-81F9-4401-98A0-89E26477F927}" emma:medium="tactile" emma:mode="ink">
                <msink:context xmlns:msink="http://schemas.microsoft.com/ink/2010/main" type="inkWord" rotatedBoundingBox="14562,17101 15732,17464 15428,18443 14258,18080">
                  <msink:destinationLink direction="with" ref="{CD174DBE-737C-4FFF-B5B6-9006D749883B}"/>
                </msink:context>
              </emma:interpretation>
              <emma:one-of disjunction-type="recognition" id="oneOf55">
                <emma:interpretation id="interp271" emma:lang="pt-BR" emma:confidence="0">
                  <emma:literal>5.</emma:literal>
                </emma:interpretation>
                <emma:interpretation id="interp272" emma:lang="pt-BR" emma:confidence="0">
                  <emma:literal>-5:</emma:literal>
                </emma:interpretation>
                <emma:interpretation id="interp273" emma:lang="pt-BR" emma:confidence="0">
                  <emma:literal>.5:</emma:literal>
                </emma:interpretation>
                <emma:interpretation id="interp274" emma:lang="pt-BR" emma:confidence="0">
                  <emma:literal>.5..</emma:literal>
                </emma:interpretation>
                <emma:interpretation id="interp275" emma:lang="pt-BR" emma:confidence="0">
                  <emma:literal>,5:</emma:literal>
                </emma:interpretation>
              </emma:one-of>
            </emma:emma>
          </inkml:annotationXML>
          <inkml:trace contextRef="#ctx0" brushRef="#br0" timeOffset="274741.2103">13394 16804 148 0,'-4'-4'21'15,"4"1"17"-15,0 1-8 0,-4-2-13 16,4 4-2 0,0 0-2-16,0 0-7 0,0 0-1 15,0 4 0-15,0-4 1 16,0 0 0-16,0 0 2 15,4 2-1-15,-4-2 0 16,0 0-2-16,0 3-1 16,0-2 0-16,0-1-2 15,0 3 2-15,0-3-2 16,-4 0 2-16,4 0 0 16,0 0 1-16,0-3-5 15,0 3-22-15,0-1-58 16</inkml:trace>
          <inkml:trace contextRef="#ctx0" brushRef="#br0" timeOffset="275530.7725">13710 16356 160 0,'0'-2'15'0,"5"-5"27"16,7 5-16-16,1-5-8 15,-5 5-2-15,0-2-3 16,-4 4-7-16,-4 0 0 16,-4 4 0-16,0-2 5 15,-4 5-1-15,-9 4-4 16,1 2-1-16,-5 4-3 15,-6-4-1-15,-1 1 1 0,9-3-2 16,-7-2 1-16,9-4 1 16,5-1-1-16,-1-4 1 15,5 0 3-15,2 0 0 16,2 0-1-16,4 0-4 16,0 0-1-16,0 5-4 15,-2-1 5-15,2 7 1 16,-1 3 1-16,-3 11-1 15,0 0-1-15,0-2 0 16,4 3 0-16,0-2 0 16,-4-3-1-16,8-4 0 15,-4-5 0-15,1-6 1 0,6-6 5 16,4-4-5-16,12-5-8 16,5 0-16-16,7-10 2 15,8 4 14-15,5-3 8 16,-5 3 5-16,-2 6 1 15,-5 9-2-15,-6 6 1 16,-12 12-2-16,-4 9 5 16,-8 3 4-16,-10 8-1 15,-8-1 2-15,-6 0 1 16,-7-1 3-16,-4-7 0 16,0-3-3-16,1-9-8 15,1-4 1-15,10-8-3 16,1-5-1-16,8-5-3 15,0-4-13-15,4-4-28 16,4-3-22-16,0-2-60 0</inkml:trace>
          <inkml:trace contextRef="#ctx0" brushRef="#br0" timeOffset="276114.9048">13936 15919 121 0,'-4'5'57'0,"-4"-5"-48"16,8 0 16-16,0 0-10 16,0 3 0-16,8-3 6 15,1 0-6-15,6 0-5 16,3 1 0-16,0-1-4 15,2 0-2-15,1 5-2 0,-5-2-2 16,-4 6 0-16,-3-1 0 16,-5 4 3-16,-4 6 2 15,-5 0-1-15,-6 2-2 16,-2 6 2-16,-8-1-2 16,1-3 0-16,2 0 1 15,2-3 2-15,3-2-3 16,8-2 0-16,2-6 3 15,6 2 2-15,2-2 4 16,8-6-1-16,3 3-1 16,2-3-4-16,7-3-1 15,-1-3-3-15,1-1 0 0,4-1-1 16,-5 1 0-16,3-1-2 16,-6 1-7-16,4 4-10 15,-9 0-29-15,0 0-51 16</inkml:trace>
          <inkml:trace contextRef="#ctx0" brushRef="#br0" timeOffset="285908.1145">14633 16863 101 0,'0'-1'38'0,"0"1"0"0,0-4-6 15,0 4-11-15,0 0-6 16,0-4 2-16,0 8-2 15,0-4 1-15,0 0-5 16,0 0-1-16,0 0-2 16,-4 0-2-16,8 4-3 15,-4-4-1-15,0 1 0 16,0 3 4-16,0 0-1 16,0-1 0-16,0 3-2 15,4-3-1-15,-4 2 1 0,0-5-2 16,0 1 2-16,0 3 2 15,0-8 1-15,0 4 2 16,0-1 2-16,0 1 1 16,0-5-4-16,-4 5-1 15,4-3-2-15,-4-1 0 16,4 2 0-16,0 2 0 16,-4-3-4-16,4 3-2 15,0 0-3-15,0 0-5 16,0 3-4-16,0-1-10 15,0 5-28-15,0-2-51 16</inkml:trace>
        </inkml:traceGroup>
        <inkml:traceGroup>
          <inkml:annotationXML>
            <emma:emma xmlns:emma="http://www.w3.org/2003/04/emma" version="1.0">
              <emma:interpretation id="{B903A76A-5B43-4306-92DB-6CBAD2C5F295}" emma:medium="tactile" emma:mode="ink">
                <msink:context xmlns:msink="http://schemas.microsoft.com/ink/2010/main" type="inkWord" rotatedBoundingBox="15959,17453 17885,17479 17876,18144 15950,18117"/>
              </emma:interpretation>
              <emma:one-of disjunction-type="recognition" id="oneOf56">
                <emma:interpretation id="interp276" emma:lang="pt-BR" emma:confidence="0">
                  <emma:literal>947</emma:literal>
                </emma:interpretation>
                <emma:interpretation id="interp277" emma:lang="pt-BR" emma:confidence="0">
                  <emma:literal>047</emma:literal>
                </emma:interpretation>
                <emma:interpretation id="interp278" emma:lang="pt-BR" emma:confidence="0">
                  <emma:literal>0,4.</emma:literal>
                </emma:interpretation>
                <emma:interpretation id="interp279" emma:lang="pt-BR" emma:confidence="0">
                  <emma:literal>0,4:</emma:literal>
                </emma:interpretation>
                <emma:interpretation id="interp280" emma:lang="pt-BR" emma:confidence="0">
                  <emma:literal>0,4,</emma:literal>
                </emma:interpretation>
              </emma:one-of>
            </emma:emma>
          </inkml:annotationXML>
          <inkml:trace contextRef="#ctx0" brushRef="#br0" timeOffset="285933.1323">15185 16613 169 0,'3'11'13'0,"-2"-2"-2"0,3 0 31 16,7-2-6-16,3 2-5 15,-2-3-1-15,8 2 1 16,3-4-5-16,1-4-8 16,3-4 0-16,1-4-9 15,-1 2 1-15,0-6-6 16,-4-1-1-16,0-3 1 16,-7 1 0-16,-7 0-2 15,-1 0 1-15,-5 0-3 0,-6-2-1 16,-1-1 1-16,-8-3 0 15,-1-5-1-15,-4-2-2 16,-5-2-2-16,-1 2 4 16,-7 4-3-16,-3 6-5 15,-1 3 2-15,-5 10 0 16,3 6-4-16,-5 7 3 16,9 3 5-16,5 7 1 15,10 0-2-15,0 3 1 16,9 2 0-16,8 6 0 15,7 3 2-15,7-5 1 16,3 6-8-16,6-9-9 16,4 3-28-16,-3-2-41 0</inkml:trace>
          <inkml:trace contextRef="#ctx0" brushRef="#br0" timeOffset="285943.1399">15764 16649 205 0,'8'14'17'0,"-6"4"18"16,0-3 8-16,2 3-15 0,-2 4-11 15,-2 2-6-15,0-2-7 16,-2-4-3-16,0-3-1 16,0 3-3-16,0-10-17 15,0-4-34-15,4 0-41 16</inkml:trace>
          <inkml:trace contextRef="#ctx0" brushRef="#br0" timeOffset="286484.5251">16006 16213 81 0,'8'-14'207'15,"-4"11"-203"-15,-4-5 8 16,-3 12 9-16,-1 6-2 15,-1 14 0-15,-3-4-2 16,-4 15-4-16,-2-1-8 16,-1 2 1-16,2-4-4 15,1 0-2-15,4-8 0 16,-2-3 1-16,9-10-1 16,2 2 0-16,9-4 1 15,2 0-1-15,4-1-4 0,9 1-5 16,9-6-10-16,8 1-7 15,-6-8 2-15,-1 4-10 16,-4-7 6-16,-7 2 10 16,-8 1 7-16,-6-5 9 15,-6 1 2-15,-6-1 8 16,-3-6-1-16,-2 2 18 16,2 0 2-16,1 1 8 15,0 9-6-15,4 0-16 16,-3 3-9-16,6 3-4 15,-2 6 9-15,2 9 7 16,2 2-3-16,2 11-1 16,-2 7-1-16,1-6 0 0,0 7-1 15,-2-8 1 1,1-5-9-16,-1-11 1 0,-4-2 0 16,4-4-3-16,-4-9-3 15,4 0-13-15,0-5-25 16,4-3-37-16,4-3-91 15</inkml:trace>
          <inkml:trace contextRef="#ctx0" brushRef="#br0" timeOffset="287177.0174">16776 16522 130 0,'-4'0'72'0,"2"-3"-40"0,-2 3 10 16,8-4-6-16,-4 4-12 15,0-2-6-15,0 2-6 16,0 0 2-16,0 2-1 15,0 2-2-15,0-4 0 16,0 0-1-16,0 0-3 16,0 0-1-16,0 0 2 15,0 0-1-15,4 0 2 16,4 0 0-16,6 0-4 16,7-4-4-16,0 2 0 15,3-1 4-15,1 3-5 0,-4-4 1 16,-2 4-1-16,-4 0 0 15,-6 0-8 1,-5 0-7-16,-1 0-12 0,-2 4-21 16,-2-1-17-16,-2 3-76 15</inkml:trace>
          <inkml:trace contextRef="#ctx0" brushRef="#br0" timeOffset="287529.2783">16778 16629 212 0,'-4'0'43'0,"0"-3"1"0,6 3 7 15,4-1-16-15,2 1 0 16,0 0-6-16,5 0-4 15,5-1-4-15,-1 1-7 16,3 0-2-16,5 0-6 16,-5 0-6-16,7-4 0 15,-7 4-4-15,-4 0-8 16,-3 0-13-16,0 0-38 16,-5-3-52-16</inkml:trace>
        </inkml:traceGroup>
        <inkml:traceGroup>
          <inkml:annotationXML>
            <emma:emma xmlns:emma="http://www.w3.org/2003/04/emma" version="1.0">
              <emma:interpretation id="{9A6D2B71-D512-48DE-BDBF-32FA77B4239D}" emma:medium="tactile" emma:mode="ink">
                <msink:context xmlns:msink="http://schemas.microsoft.com/ink/2010/main" type="inkWord" rotatedBoundingBox="18429,17521 20399,17463 20417,18081 18447,18138"/>
              </emma:interpretation>
              <emma:one-of disjunction-type="recognition" id="oneOf57">
                <emma:interpretation id="interp281" emma:lang="pt-BR" emma:confidence="0">
                  <emma:literal>9168</emma:literal>
                </emma:interpretation>
                <emma:interpretation id="interp282" emma:lang="pt-BR" emma:confidence="0">
                  <emma:literal>0,168</emma:literal>
                </emma:interpretation>
                <emma:interpretation id="interp283" emma:lang="pt-BR" emma:confidence="0">
                  <emma:literal>01168</emma:literal>
                </emma:interpretation>
                <emma:interpretation id="interp284" emma:lang="pt-BR" emma:confidence="0">
                  <emma:literal>0,568</emma:literal>
                </emma:interpretation>
                <emma:interpretation id="interp285" emma:lang="pt-BR" emma:confidence="0">
                  <emma:literal>0±168</emma:literal>
                </emma:interpretation>
              </emma:one-of>
            </emma:emma>
          </inkml:annotationXML>
          <inkml:trace contextRef="#ctx0" brushRef="#br0" timeOffset="290223.184">17696 16570 206 0,'-4'0'5'0,"-1"2"13"16,5-2 2-16,0 0-13 15,2 3 5-15,0 3 4 16,2-2 4-16,7 5 0 15,-7 1-2-15,5-1 3 16,3 2-2-16,3-6-4 16,3 3 1-16,-4-3-2 15,4-5-4-15,-1 4-3 16,5-8-2-16,-5 0-2 0,2-1-2 16,-1-4 0-16,-6-1-1 15,0 0 3-15,-3-4-3 16,-2-4-1-16,-6-1-1 15,-2-3 1-15,-6-3-1 16,-1-6-1-16,-5 3 1 16,-3-7 1-16,-5 0 1 15,1 9-2-15,3 2-2 16,-5 3 3-16,1 9-1 16,1 6 0-16,-1 3-3 15,-3 6 1-15,0 6 0 16,0 0 2-16,0 8 1 0,2-2 0 15,-1 3 0-15,10 4 1 16,-4 1-3-16,11 3 1 16,0-1-1-16,6-2 0 15,6-1-4-15,4 0-8 16,3-1-12-16,3-4-11 16,4-2-22-16,2 3-30 15</inkml:trace>
          <inkml:trace contextRef="#ctx0" brushRef="#br0" timeOffset="290510.3884">18186 16655 193 0,'3'17'21'0,"-1"-6"28"15,0 6 0-15,6 1-27 16,0 0-5-16,-2 2-9 16,2 0-4-16,0 1-3 15,1-8-1-15,-5 1-7 0,0-5-24 16,-4-4-46-16,4-2-102 15</inkml:trace>
          <inkml:trace contextRef="#ctx0" brushRef="#br0" timeOffset="290874.6471">18342 16315 221 0,'2'-1'63'16,"-4"-3"-47"-16,-2 0 10 0,4 4-15 16,2 4 1-16,2 5 3 15,2 0 1-15,5 10 5 16,-3 8-7-16,1 3 0 15,2 5-7-15,2 2 0 16,4 2-4-16,-9-3 1 16,4-2-4-16,0-6 1 15,-4 1-1-15,-2-8 1 16,0-3-1-16,-4-7 0 16,3-2-1-16,-5-1-4 0,0-4-6 15,4 1-23 1,-4-5-26-16,0 0-41 0</inkml:trace>
          <inkml:trace contextRef="#ctx0" brushRef="#br0" timeOffset="291933.4022">19020 16255 81 0,'0'-4'42'15,"-4"2"-23"-15,0 2 11 16,4-3-16-16,-5 3-2 16,1 0 1-16,2-4-1 15,0 4-4-15,0-2 2 0,0-1-1 16,-2 3 2-16,0 0-4 16,0 0 0-16,-1 0 0 15,-2 0 3-15,2 0-5 16,-3 0-2-16,0 3 0 15,-7-1-1-15,0 5-1 16,-2 3-1-16,0-1 1 16,-4 0-1-16,2 2 1 15,0 2-1-15,2 0 2 16,-2 1-1-16,6 3 2 16,-4-2 1-16,4 8 2 15,-3-6 0-15,4 7 1 16,-3-1 3-16,4 1-2 0,-1 6-1 15,7-5-2-15,-1 2 6 16,4 1-6-16,2-1 2 16,4-2-1-16,4-3-1 15,0 0 0-15,5-3-1 16,5-2 4-16,-1-4-3 16,7-4 1-16,6 0 0 15,2-9 0-15,3 0-2 16,2-8-2-16,0-1 0 15,1-5-1-15,-3 1 0 16,-3-4-1-16,-5 6 1 16,-7-3-1-16,-8 5 0 15,-8-2-1-15,-6-1-2 16,-8 6 1-16,-53-29-3 0,50 31-2 16,-6-1 2-16,5 4 3 15,1 5-3-15,-17-2 3 16,6 4-1-16,3 6 1 15,0 2-1-15,4 2-5 16,5 4-4-16,4-1-16 16,-2 0-13-16,10 3-24 15,4-5-24-15</inkml:trace>
          <inkml:trace contextRef="#ctx0" brushRef="#br0" timeOffset="292667.9248">19320 16347 195 0,'-12'0'35'15,"2"0"0"-15,6 0-10 16,5 0-10-16,6 4 8 16,3 5 3-16,4 0-6 15,8 8-7-15,6 5-2 16,3 3-5-16,-1 2-3 16,-2-3-1-16,-1 2-1 0,-11 4-2 15,-3-8 0 1,-2 3 1-16,-7-1 2 0,-7-2 1 15,-2-4-1-15,-7-1-2 16,-3-4-1-16,2-7-8 16,0-1 2-16,3-1 3 15,2-8-1-15,0-5-2 16,4-6 7-16,0-7 0 16,0-4 0-16,4-4 0 15,2 1 1-15,2-1-1 16,2 0 0-16,0-4 2 15,2 0 0-15,2 0 9 16,1 0-1-16,-3-3 3 16,0 6-4-16,0-2-1 15,-4 9-4-15,-4 6-2 0,0 1-2 16,-8 8 6-16,-4 5-6 16,-7 0-4-16,-11 4 4 15,-6 4-1-15,0 3 0 16,-7-4 1-16,9 9-2 15,6 0-8-15,8-1-15 16,7 1-28-16,9 2-18 16,10 4-76-16</inkml:trace>
        </inkml:traceGroup>
      </inkml:traceGroup>
      <inkml:traceGroup>
        <inkml:annotationXML>
          <emma:emma xmlns:emma="http://www.w3.org/2003/04/emma" version="1.0">
            <emma:interpretation id="{6F036981-5EAE-46B0-A940-EF27D3DE2D62}" emma:medium="tactile" emma:mode="ink">
              <msink:context xmlns:msink="http://schemas.microsoft.com/ink/2010/main" type="line" rotatedBoundingBox="13476,18284 14148,18540 14012,18900 13339,18644"/>
            </emma:interpretation>
          </emma:emma>
        </inkml:annotationXML>
        <inkml:traceGroup>
          <inkml:annotationXML>
            <emma:emma xmlns:emma="http://www.w3.org/2003/04/emma" version="1.0">
              <emma:interpretation id="{99A45553-6F19-4090-865D-DACD04815B70}" emma:medium="tactile" emma:mode="ink">
                <msink:context xmlns:msink="http://schemas.microsoft.com/ink/2010/main" type="inkWord" rotatedBoundingBox="13476,18284 14148,18540 14012,18900 13339,18644"/>
              </emma:interpretation>
              <emma:one-of disjunction-type="recognition" id="oneOf58">
                <emma:interpretation id="interp286" emma:lang="pt-BR" emma:confidence="0">
                  <emma:literal>21.</emma:literal>
                </emma:interpretation>
                <emma:interpretation id="interp287" emma:lang="pt-BR" emma:confidence="0">
                  <emma:literal>2 l.</emma:literal>
                </emma:interpretation>
                <emma:interpretation id="interp288" emma:lang="pt-BR" emma:confidence="0">
                  <emma:literal>2 !</emma:literal>
                </emma:interpretation>
                <emma:interpretation id="interp289" emma:lang="pt-BR" emma:confidence="0">
                  <emma:literal>2 ..</emma:literal>
                </emma:interpretation>
                <emma:interpretation id="interp290" emma:lang="pt-BR" emma:confidence="0">
                  <emma:literal>2 u</emma:literal>
                </emma:interpretation>
              </emma:one-of>
            </emma:emma>
          </inkml:annotationXML>
          <inkml:trace contextRef="#ctx0" brushRef="#br0" timeOffset="281244.5531">12529 17232 104 0,'0'-4'27'0,"-4"4"11"0,1 0-10 15,2-4-8-15,-2 4-4 16,3 0-1-16,0 0 0 16,0-1-1-16,3 1-2 15,-3 0-2-15,1 0-1 16,-2 0 0-16,1 0-2 16,0 1-1-16,0-2-1 15,0 1 0-15,0 0 2 16,0 0 1-16,0 0 5 0,1 0-1 15,-1 0-3-15,4-4-6 16,3-2-1-16,-2 3 0 16,8-4-2-16,-1 1 1 15,4 3 0-15,-4-5-2 16,7 7 0-16,-11-3 1 16,4 4-4-16,-8 0 1 15,1 4-1-15,-3-3 1 16,0 3 0-16,2 3 2 15,-2-4 0-15,0 3 2 16,-2 1 1-16,0 3-2 16,-4 3 3-16,-2-4-2 0,-4 6 2 15,1-1-2 1,-7 3 0-16,-2-4 0 0,2 0-1 16,3 0 2-16,1 0-1 15,-1-7 0-15,8 3 0 16,-2 0 0-16,6-5 1 15,1 1-2-15,0-1 1 16,1-4 1-16,-1 4 4 16,3-4-1-16,1 4 2 15,-3-3-3-15,3 3 2 16,0-4-2-16,1 4 0 16,-1-4 1-16,4 1 2 15,0-1 2-15,-4 1 0 16,5-2 0-16,3 1-6 15,6 0-1-15,-6-1-1 0,4 1-1 16,-1-4 0-16,0 4 0 16,-3 0 0-16,-4-4-2 15,-3 3 0-15,2-2-2 16,-2 3-3-16,2-1-8 16,-2 1-14-16,5-4-12 15,-2 4-13-15,3-4-28 16,-5 3-85-16</inkml:trace>
          <inkml:trace contextRef="#ctx0" brushRef="#br0" timeOffset="281636.5679">12984 17159 215 0,'-4'-4'20'0,"4"0"25"16,-4 3-20-16,4 1-14 15,0 0-7-15,0 0-1 16,0 1-2-16,0 3 6 0,0 4 4 15,4 1 11 1,-4 4-4-16,6 5-5 0,-2 2-4 16,4 4-2-16,0 3-1 15,0-4-4-15,1 2 0 16,-1-4-2-16,0-3-5 16,-4-4-14-16,0-5-38 15,1-4-73-15</inkml:trace>
          <inkml:trace contextRef="#ctx0" brushRef="#br0" timeOffset="282015.8446">13144 17533 206 0,'-4'1'18'0,"0"1"28"16,4-4-16-16,0 1-17 15,0 1-8-15,0 0-3 16,0 0-2-16,0 0-2 16,0 0-2-16,0 1 4 0,-7 3 5 15,5 0-4-15,-2 0 4 16,-2-1-2-1,2 3 1-15,2-2 1 0,2-2 0 16,0 1 1-16,2 1 0 16,0-4 4-16,2 0-4 15,4 0-4-15,1-4-2 16,-1 0-4-16,0 3-3 16,0-3 0-16,-7 0 1 15,2 2 0-15,-3 0-7 16,-4 2 5-16,-4 2 1 15,0 4-9-15,0-1-43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28:09.19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00FA6A5-5211-4732-BFBB-398EDB166632}" emma:medium="tactile" emma:mode="ink">
          <msink:context xmlns:msink="http://schemas.microsoft.com/ink/2010/main" type="writingRegion" rotatedBoundingBox="14282,4715 31962,-1458 33569,3143 15889,9317"/>
        </emma:interpretation>
      </emma:emma>
    </inkml:annotationXML>
    <inkml:traceGroup>
      <inkml:annotationXML>
        <emma:emma xmlns:emma="http://www.w3.org/2003/04/emma" version="1.0">
          <emma:interpretation id="{5777A1C7-AD77-40AA-97DA-32A76B77638E}" emma:medium="tactile" emma:mode="ink">
            <msink:context xmlns:msink="http://schemas.microsoft.com/ink/2010/main" type="paragraph" rotatedBoundingBox="19621,2815 28650,1245 28821,2229 19792,37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FEBF34F-2673-4902-B144-92A98A95FD49}" emma:medium="tactile" emma:mode="ink">
              <msink:context xmlns:msink="http://schemas.microsoft.com/ink/2010/main" type="line" rotatedBoundingBox="19621,2815 28650,1245 28821,2229 19792,3799"/>
            </emma:interpretation>
          </emma:emma>
        </inkml:annotationXML>
        <inkml:traceGroup>
          <inkml:annotationXML>
            <emma:emma xmlns:emma="http://www.w3.org/2003/04/emma" version="1.0">
              <emma:interpretation id="{C45CB278-74C6-40B6-A84F-32A6A4F4F608}" emma:medium="tactile" emma:mode="ink">
                <msink:context xmlns:msink="http://schemas.microsoft.com/ink/2010/main" type="inkWord" rotatedBoundingBox="19621,2815 28650,1245 28821,2229 19792,3799"/>
              </emma:interpretation>
              <emma:one-of disjunction-type="recognition" id="oneOf0">
                <emma:interpretation id="interp0" emma:lang="pt-BR" emma:confidence="0">
                  <emma:literal>Plisso):</emma:literal>
                </emma:interpretation>
                <emma:interpretation id="interp1" emma:lang="pt-BR" emma:confidence="0">
                  <emma:literal>plisso):</emma:literal>
                </emma:interpretation>
                <emma:interpretation id="interp2" emma:lang="pt-BR" emma:confidence="0">
                  <emma:literal>Plisso-a</emma:literal>
                </emma:interpretation>
                <emma:interpretation id="interp3" emma:lang="pt-BR" emma:confidence="0">
                  <emma:literal>pixuá):</emma:literal>
                </emma:interpretation>
                <emma:interpretation id="interp4" emma:lang="pt-BR" emma:confidence="0">
                  <emma:literal>Prenso-a</emma:literal>
                </emma:interpretation>
              </emma:one-of>
            </emma:emma>
          </inkml:annotationXML>
          <inkml:trace contextRef="#ctx0" brushRef="#br0">11836-3058 203 0,'-1'-28'73'0,"7"0"-73"15,3 1 10-15,11 5 7 16,14 3 10-16,3-1-1 15,5 5-16-15,1 3-7 0,-1 3-1 16,-3 9 1 0,-4 9-3-16,-6 3 4 0,-4 10-2 15,-5 1 5-15,-8 7-1 16,-4 1-2-16,-8-1 1 16,-7 2-3-16,-5-5 6 15,-1 0-4-15,-6-6 3 16,-3-3-1-16,4-2-1 15,-7-5-3-15,8-2-2 16,2 0 0-16,10-4-16 16,-4-2-11-16,9-2-19 15,5 2-21-15,4-3-32 16</inkml:trace>
          <inkml:trace contextRef="#ctx0" brushRef="#br0" timeOffset="-327.2315">11966-3099 203 0,'0'11'6'0,"0"5"14"15,0 5 18-15,0 8 0 16,1 7-4-16,2 2-13 16,5 7-1-16,0-1-4 15,4-3-4-15,1 1-4 16,2-3-2-16,-3-7-1 15,2-4 0-15,-6-6-1 16,0-3-2-16,-4-5 2 16,-2-5-3-16,-2 0 2 15,-2-4-1-15,0 1-1 0,2-3-1 16,-2-3-3 0,4 0-11-16,-4-3-31 0,2-3-51 15,-4-5-56-15</inkml:trace>
          <inkml:trace contextRef="#ctx0" brushRef="#br0" timeOffset="346.2447">12617-3288 312 0,'0'-6'7'15,"0"3"0"-15,-4 6-2 16,-2 6 11-16,-1 6 4 0,-5 11 0 15,-1 7 2-15,-3 5-1 16,-7 3-4-16,3 10-4 16,4-1-5-16,2 7-3 15,3 2-3-15,7 2 0 16,8-4-2-16,0-5 0 16,9-6 0-16,-5-7 0 15,6-10-2-15,-2-5-6 16,0-4-4-16,5-5-21 15,-1-6 10-15,1-4-17 16,3-1-36-16,1-4-68 16</inkml:trace>
          <inkml:trace contextRef="#ctx0" brushRef="#br0" timeOffset="639.4512">12758-3072 250 0,'0'-20'7'16,"0"10"12"-16,1 4-4 15,7 8 15-15,8 7 2 16,6 11-9-16,7 6-3 16,8 12-5-16,2 5 0 15,-6 7 1-15,4 7-5 16,-4-4-5-16,0-4-2 0,-1-3-4 15,-1-12 2-15,-6-5-2 16,0-6-2-16,-9-7-7 16,-2-8-4-16,-8-7-5 15,-2-2-30-15,-2-10-34 16,-4-4-106-16</inkml:trace>
          <inkml:trace contextRef="#ctx0" brushRef="#br0" timeOffset="931.6595">13074-3111 222 0,'-6'-21'7'16,"0"8"30"-16,4 4-4 0,0 7-10 16,2 2-8-1,-2 5-4-15,0 5 5 0,-4 11 1 16,-2 7 6-16,-5 15 1 15,-6 2-3-15,-5 10-7 16,-3-1-2-16,1-3-4 16,-2-8-5-16,5-5-1 15,6-11-2-15,5-5 1 16,-1-8-1-16,9-5-3 16,3-4-13-16,1-2-23 15,4-6-26-15,6-3-11 16,6-3-90-16</inkml:trace>
          <inkml:trace contextRef="#ctx0" brushRef="#br0" timeOffset="1403.0009">13318-3136 248 0,'-4'-6'15'16,"4"-2"7"-16,0 7-11 16,0 1-2-16,9 4 9 15,-4-2 1-15,10 7-1 0,5 4-7 16,4 5 6 0,4 6-6-16,1-1-4 0,3-2-1 15,-2 0-4-15,2-2 1 16,-1-5-2-16,-6-3 0 15,-5 0-1-15,-3-3 2 16,-8-4 1-16,-2-3 7 16,-7-1-1-16,0 0-6 15,-4 4 4-15,-3 1-1 16,-4 5-3-16,-5 8-1 16,-4 7-1-16,-4 0-1 15,-3 4 1-15,1-3-1 0,3 1 0 16,3-6-1-1,3 0 2-15,9-6-2 0,-3-6 0 16,7-1-1-16,2-7-7 16,2 3-6-16,0-4-5 15,2 0-2-15,2 0-3 16,0 4-22-16,7-4 10 16,2 0-69-16</inkml:trace>
          <inkml:trace contextRef="#ctx0" brushRef="#br0" timeOffset="1837.3031">13921-3034 153 0,'0'-2'24'0,"-1"2"-1"16,2 8 8-16,2 3 1 15,2 2-9-15,3 8 2 16,4 1-1-16,2-1-6 16,9-2-4-16,1-4-1 15,4-7 7-15,2-5-10 16,2-7-5-16,4-9-1 16,1-4-2-16,-3-3 0 0,-1-6-1 15,-8-3 0 1,-4 2-1-16,-5-2 1 0,-6 1 7 15,-8 1-8 1,-10 0 2-16,-8 1-2 0,-13 3 0 16,-8 6-3-16,-12 5-2 15,-10 8-3-15,-5 8-4 16,-2 5 6-16,1 7 4 16,5 10 1-16,7 3-2 15,9 9-2-15,11 4-8 16,16 5 1-16,13 5-2 15,16-3-13-15,14-4-31 16,15-2-82-16</inkml:trace>
          <inkml:trace contextRef="#ctx0" brushRef="#br0" timeOffset="2204.5669">14350-3472 252 0,'7'0'5'0,"10"0"12"16,4 3 12-16,7 10 5 15,8 10-8-15,3 7-2 0,-1 11-7 16,1 8-1-16,-6 5-10 15,-7 5 2-15,-3 4-6 16,-7 2 1-16,-11 1-2 16,-9 0 1-16,-8-7 0 15,-4-7 3-15,-6-8 3 16,-3-12 1-16,2-7 6 16,4-7-12-16,3-7 0 15,4 1-3-15,7-6-1 16,3 1-15-16,0-1-30 15,2 4-28-15,4-3-94 16</inkml:trace>
          <inkml:trace contextRef="#ctx0" brushRef="#br0" timeOffset="24705.6414">18549-4017 142 0,'-14'-3'34'0,"4"-4"-2"15,0 6-10-15,6 1 7 16,4 0-3-16,0-1-12 15,0 2-2-15,2-1-2 16,-2 0 1-16,2 0-3 16,0 1-7-16,0-2-1 15,2 2 2-15,4-2 1 16,10 0 5-16,17-3-2 16,23-4-5-16,29-1 3 15,32-1 3-15,26-3 11 0,16 0 5 16,10 3-6-16,5 1 4 15,-5-4-10-15,-3 4 0 16,-4-4-7-16,-4 0-1 16,-11 1-2-16,-11 3 0 15,-13-2-1-15,-20 5-1 16,-19 3 1-16,-18 0-3 16,-19 3 1-16,-17 0-8 15,-13 0-7-15,-14 0-8 16,-6 0-10-16,-6 0-4 15,-2 0-18-15,-5 4-38 16</inkml:trace>
          <inkml:trace contextRef="#ctx0" brushRef="#br0" timeOffset="4515.3509">16856-3779 121 0,'4'-4'17'16,"-2"4"1"-16,2 0 8 15,-4 0 5-15,2 0 1 16,-2-2-7-16,2 2-5 0,-4 0-6 15,2 0 3-15,0 2-2 16,2-2 0-16,-2 2 0 16,4-2-1-16,0 0 0 15,5 0-4-15,0-4-4 16,7 3-4-16,3-3 1 16,3 0-2-16,2 1-1 15,0 1 1-15,4-2-1 16,5 3 0-16,1-2 0 15,3 2-1-15,-1-3 1 16,-1 1-3-16,-1 3 1 16,-10-1-3-16,-7 0-13 0,-9 1-8 15,-4 0-18 1,-5 1-69-16,-10 3-23 0</inkml:trace>
        </inkml:traceGroup>
      </inkml:traceGroup>
    </inkml:traceGroup>
    <inkml:traceGroup>
      <inkml:annotationXML>
        <emma:emma xmlns:emma="http://www.w3.org/2003/04/emma" version="1.0">
          <emma:interpretation id="{32DDE500-C95A-4C01-92C2-E81C6FD61752}" emma:medium="tactile" emma:mode="ink">
            <msink:context xmlns:msink="http://schemas.microsoft.com/ink/2010/main" type="paragraph" rotatedBoundingBox="14885,6443 32566,269 33162,1975 15481,81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4164C5-25AD-4069-BD01-F63BD46642FF}" emma:medium="tactile" emma:mode="ink">
              <msink:context xmlns:msink="http://schemas.microsoft.com/ink/2010/main" type="inkBullet" rotatedBoundingBox="15005,6786 15874,6483 16057,7004 15187,7308"/>
            </emma:interpretation>
            <emma:one-of disjunction-type="recognition" id="oneOf1">
              <emma:interpretation id="interp5" emma:lang="pt-BR" emma:confidence="0">
                <emma:literal>"</emma:literal>
              </emma:interpretation>
              <emma:interpretation id="interp6" emma:lang="pt-BR" emma:confidence="0">
                <emma:literal>¥</emma:literal>
              </emma:interpretation>
              <emma:interpretation id="interp7" emma:lang="pt-BR" emma:confidence="0">
                <emma:literal>a</emma:literal>
              </emma:interpretation>
              <emma:interpretation id="interp8" emma:lang="pt-BR" emma:confidence="0">
                <emma:literal>k</emma:literal>
              </emma:interpretation>
              <emma:interpretation id="interp9" emma:lang="pt-BR" emma:confidence="0">
                <emma:literal>F</emma:literal>
              </emma:interpretation>
            </emma:one-of>
          </emma:emma>
        </inkml:annotationXML>
        <inkml:trace contextRef="#ctx0" brushRef="#br0" timeOffset="52791.7642">7283 1025 160 0,'12'4'18'0,"0"-4"25"16,-3 0 14-16,5 0-10 0,19-10-8 16,-25 1-12-1,4 0-12-15,1-3 0 0,-1 2-3 16,9-15 2-16,5-1-2 16,-5-1 1-16,-1-1-1 15,-3-5-4-15,-5 2-4 16,-8-2-1-16,0 1 0 15,-7 3-3-15,2 7 3 16,-3 5-1-16,0 8-2 16,4 7-2-16,-4 3 0 15,4 8 2-15,-4 6 1 16,4 10-1-16,0 9 1 16,4 8 1-16,0 5 0 15,4 5 4-15,-3 0-2 0,6-2 4 16,-3 0-7-1,1-5 2-15,1-6-2 0,-6-7 0 16,0-7-1-16,0-7 1 16,-4-6-2-16,3-8 0 15,-3 1-1-15,2-1-10 16,-2-4-6-16,4-4-20 16,0-1-28-16,0 5 0 15,6-9-68-15</inkml:trace>
        <inkml:trace contextRef="#ctx0" brushRef="#br0" timeOffset="53053.9512">7930 924 257 0,'8'0'53'0,"-2"-5"-40"16,2 4 34-16,0 1-2 16,6-3 0-16,5 3-18 15,1-1-9-15,10 0-8 16,0-6-9-16,3 5-1 16,-5-7-13-16,2 4-10 0,-10-3-33 15,-7 8-17 1,-2-1-41-16</inkml:trace>
      </inkml:traceGroup>
      <inkml:traceGroup>
        <inkml:annotationXML>
          <emma:emma xmlns:emma="http://www.w3.org/2003/04/emma" version="1.0">
            <emma:interpretation id="{5661DF44-B07F-43E2-83DB-421F821B4E97}" emma:medium="tactile" emma:mode="ink">
              <msink:context xmlns:msink="http://schemas.microsoft.com/ink/2010/main" type="line" rotatedBoundingBox="16328,5939 32566,269 33162,1975 16924,7646"/>
            </emma:interpretation>
          </emma:emma>
        </inkml:annotationXML>
        <inkml:traceGroup>
          <inkml:annotationXML>
            <emma:emma xmlns:emma="http://www.w3.org/2003/04/emma" version="1.0">
              <emma:interpretation id="{0088A337-D9DB-4F1A-8619-7EAA676C30E1}" emma:medium="tactile" emma:mode="ink">
                <msink:context xmlns:msink="http://schemas.microsoft.com/ink/2010/main" type="inkWord" rotatedBoundingBox="16453,6298 19575,5208 19888,6104 16767,7195"/>
              </emma:interpretation>
              <emma:one-of disjunction-type="recognition" id="oneOf2">
                <emma:interpretation id="interp10" emma:lang="pt-BR" emma:confidence="0">
                  <emma:literal>exe</emma:literal>
                </emma:interpretation>
                <emma:interpretation id="interp11" emma:lang="pt-BR" emma:confidence="0">
                  <emma:literal>ex..</emma:literal>
                </emma:interpretation>
                <emma:interpretation id="interp12" emma:lang="pt-BR" emma:confidence="0">
                  <emma:literal>eta</emma:literal>
                </emma:interpretation>
                <emma:interpretation id="interp13" emma:lang="pt-BR" emma:confidence="0">
                  <emma:literal>ex.</emma:literal>
                </emma:interpretation>
                <emma:interpretation id="interp14" emma:lang="pt-BR" emma:confidence="0">
                  <emma:literal>efe</emma:literal>
                </emma:interpretation>
              </emma:one-of>
            </emma:emma>
          </inkml:annotationXML>
          <inkml:trace contextRef="#ctx0" brushRef="#br0" timeOffset="57021.8155">8956 882 238 0,'-2'-4'6'16,"0"0"13"-16,2-1 6 16,2 5 4-16,4 0-4 15,6-4-6-15,1 1-4 16,13-3-3-16,-2-1 5 15,10-2-6-15,-5-2 2 16,6-1-4-16,-3-1 0 16,-2 3-5-16,-7 1-2 15,0 2 0-15,-14 5 0 16,-2-2 3-16,-6 4-1 0,2 0 1 16,-6 0-5-16,2-2 0 15,2 2 0-15,2 0 0 16,-3 0-3-16,4-3-1 15,0 3-2-15,-1-4-2 16,-1-1 2-16,0 2-2 16,-2-1 2-16,-2-1 0 15,0-1 2-15,-5-1 0 16,-1 3 0-16,-4-5 2 16,-4 4-2-16,-7-2 3 15,-1 2 0-15,-6 4 0 0,2 2-2 16,-7 2 2-16,3 3 0 15,-1 6 1-15,4 1 0 16,-4 5 1-16,7 3 0 16,0 7-1-16,7-1 2 15,6 6 0-15,9-2 2 16,4 1-1-16,4-2 3 16,8-4-1-16,1 1 3 15,6-8-1-15,3-1 0 16,4-4 4-16,7-6-7 15,3-1 5-15,6-3-8 16,6-8 2-16,5 0-3 0,2-3-1 16,-10-2-5-1,0 0-16-15,-6 1-12 0,-16 3-5 16,-4 0-9 0,-7-3-39-16</inkml:trace>
          <inkml:trace contextRef="#ctx0" brushRef="#br0" timeOffset="57745.3325">9215 368 110 0,'3'4'187'0,"-2"-4"-177"15,2 0 20 1,-2 0-3-16,5 0 3 0,6-2-15 15,0-4-4-15,9 1 0 16,8 0 1-16,3-3-4 16,0 6-8-16,0-1 0 15,-6 2-1-15,-3-2-8 16,-4 3-18-16,-12 3-10 16,1-3-29-16,-8 4-17 15</inkml:trace>
          <inkml:trace contextRef="#ctx0" brushRef="#br0" timeOffset="58341.7552">9956 169 153 0,'-14'-6'107'15,"1"-1"-104"-15,4 7 8 16,-3 11 19-16,0 7 2 16,-14 12-8-16,-1 4-1 15,-8 5 1-15,2-1-8 16,-6 3-3-16,7-7-6 16,7-4-3-16,5-7-4 0,11-8-1 15,5-3-9 1,4-7-11-16,8-8-5 0,9 1-27 15,6-10-58-15</inkml:trace>
          <inkml:trace contextRef="#ctx0" brushRef="#br0" timeOffset="58087.5747">9565-27 276 0,'1'-1'1'15,"6"-3"7"-15,-2 0 7 16,8-1 6-16,-1 2-4 0,8 0-6 16,7-3-4-1,-3 5 2-15,6-1-3 0,-2 0-2 16,3 0-3-16,-6 4 0 15,-1 0 2-15,1 7 0 16,-3 3 0-16,3 5 0 16,-5 6 2-16,1 8-3 15,8 11 2-15,-4 1-1 16,5 5 4-16,2-2-4 16,-2-8 3-16,-5-3-6 15,1-9 1-15,-9-5-1 16,-5-11 0-16,-4-5-2 15,-4-2-11-15,-4-3-22 16,-1-7-80-16</inkml:trace>
          <inkml:trace contextRef="#ctx0" brushRef="#br0" timeOffset="65371.4087">11594-349 215 0,'0'0'5'16,"0"0"9"-16,-1-3 12 0,5 6 5 15,2-6-11-15,2 2-5 16,8-1-1-16,2-1-1 16,8-2 1-16,-2 4-3 15,5-2 4-15,-9-2-3 16,-3 2-3-16,5 2-7 15,-2-2-2-15,0-1 0 16,2 3-8-16,-5-3-10 16,2 2-26-16,-6-1-24 15,1 0-46-15</inkml:trace>
          <inkml:trace contextRef="#ctx0" brushRef="#br0" timeOffset="65595.5678">11647-221 217 0,'2'1'61'0,"0"-1"-53"16,3-6 31-16,5 6-6 15,2-3-2-15,5 2-16 16,12-3-12-16,-4-1-3 0,13 5-4 15,-9-3-15 1,8 1-36-16,-1-6-63 0</inkml:trace>
        </inkml:traceGroup>
        <inkml:traceGroup>
          <inkml:annotationXML>
            <emma:emma xmlns:emma="http://www.w3.org/2003/04/emma" version="1.0">
              <emma:interpretation id="{A077A1B7-ED83-47FA-8E4C-768A3B3B2B07}" emma:medium="tactile" emma:mode="ink">
                <msink:context xmlns:msink="http://schemas.microsoft.com/ink/2010/main" type="inkWord" rotatedBoundingBox="20956,4323 32566,269 33162,1975 21552,6030">
                  <msink:destinationLink direction="with" ref="{A0A722DB-11E9-4F9E-AFF2-9569F89F7DD7}"/>
                </msink:context>
              </emma:interpretation>
              <emma:one-of disjunction-type="recognition" id="oneOf3">
                <emma:interpretation id="interp15" emma:lang="pt-BR" emma:confidence="0">
                  <emma:literal>7:-7:1-1</emma:literal>
                </emma:interpretation>
                <emma:interpretation id="interp16" emma:lang="pt-BR" emma:confidence="0">
                  <emma:literal>7:5-7:-1</emma:literal>
                </emma:interpretation>
                <emma:interpretation id="interp17" emma:lang="pt-BR" emma:confidence="0">
                  <emma:literal>7:5-7:11</emma:literal>
                </emma:interpretation>
                <emma:interpretation id="interp18" emma:lang="pt-BR" emma:confidence="0">
                  <emma:literal>7:5-7:-12</emma:literal>
                </emma:interpretation>
                <emma:interpretation id="interp19" emma:lang="pt-BR" emma:confidence="0">
                  <emma:literal>...iri:</emma:literal>
                </emma:interpretation>
              </emma:one-of>
            </emma:emma>
          </inkml:annotationXML>
          <inkml:trace contextRef="#ctx0" brushRef="#br0" timeOffset="68811.3701">15509-1077 287 0,'4'0'18'15,"5"-3"-14"-15,4-3 14 16,7 2 2-16,11-4-1 16,7-2-12-16,9-3-2 15,1-1 0-15,-2-3-2 16,-3-5 4-16,-9 6-6 0,-10-6 0 15,-8 3-2 1,-8-2 2-16,-8 1-2 0,-8-1-2 16,-1 0 2-16,-12 4-1 15,1 6 1-15,-7 4 0 16,2 14 0-16,-2 4 1 16,-1 9-1-16,1 5 0 15,-3 3 2-15,6 5-2 16,0 2 2-16,5 3-1 15,3-1 1-15,2 6 3 16,5-4 1-16,5 3 3 16,4 0 4-16,8-3 5 15,4-6 7-15,12 2-10 16,9-6 1-16,4-6-11 16,10-8-4-16,7-3 0 0,-1-11-11 15,2-9-24-15,-6-3-30 16,-4-7-52-16</inkml:trace>
          <inkml:trace contextRef="#ctx0" brushRef="#br0" timeOffset="69144.608">15856-1535 318 0,'-2'5'3'0,"2"-5"5"16,4-5 7-16,6 1 5 15,7 0 0-15,7-2-9 16,4-2-1-16,8 0-6 16,-2-3-4-16,-2 2-1 15,-5 0-15-15,-7 1-9 16,-8 3-36-16,-6 1-116 16</inkml:trace>
          <inkml:trace contextRef="#ctx0" brushRef="#br0" timeOffset="69538.889">16156-2070 321 0,'7'-4'7'15,"3"-1"-5"-15,6-4 20 16,2 2 4-16,7-1 7 0,3 1-17 16,6 0 2-16,-2-1-7 15,4-1-3-15,-1 3-3 16,-1 0-5-16,-9 6-1 16,1 0-1-16,-6 6 0 15,-3 6 3-15,0 6-1 16,4 6 1-16,2 6 1 15,1 9-1-15,4 4 0 16,2 4 0-16,2 2 1 16,1-3 1-16,-3-6-2 15,-1-8 1-15,-5-8-2 16,-8-10 0-16,-4-5-8 16,-2-9-14-16,-4 0-40 0,-4-7-155 15</inkml:trace>
          <inkml:trace contextRef="#ctx0" brushRef="#br0" timeOffset="69739.0306">16624-1912 322 0,'-8'2'0'0,"2"-1"0"15,0 2 5-15,-2 8 22 16,0 8-3-16,-11 3-7 15,-9 5-10-15,-2 1-6 16,1 6-1-16,-6-5-7 16,7-1-29-16,3-1-79 0</inkml:trace>
          <inkml:trace contextRef="#ctx0" brushRef="#br0" timeOffset="25235.0168">19087-3279 199 0,'8'-6'22'0,"-1"0"-3"15,-3 4 5-15,0 2-8 16,-4 5-2-16,1 0 3 16,-1 4 3-16,-1 9-3 0,-3 3-1 15,-3 9-6-15,-2 2 2 16,-1 4-1-16,-1-4-3 16,3 5 2-16,3-3-3 15,1 1 2-15,8-8-6 16,1 1 3-16,6-9 0 15,4-6 1-15,8-7-7 16,4-6-10-16,6-6-64 16,4-7-40-16</inkml:trace>
          <inkml:trace contextRef="#ctx0" brushRef="#br0" timeOffset="25590.2679">19184-3454 102 0,'-3'-4'23'15,"0"2"-19"-15,3 4 18 16,0 2 9-16,3 1-4 15,0 2-5-15,1-1 0 16,3-3 1-16,-2 1 8 16,3-2-1-16,-1-4-2 15,1-3-13-15,-3-3-6 0,2-1-4 16,-3-3 3-16,-3 3-3 16,-1 0 1-16,-1 0 1 15,-3 6-7-15,1-2-1 16,2 5-19-16,1 0-21 15,1 3-14-15,3 5-1 16,7 3-80-16</inkml:trace>
          <inkml:trace contextRef="#ctx0" brushRef="#br0" timeOffset="26499.7064">19696-2691 101 0,'7'5'19'15,"-3"3"4"-15,0-7-4 16,0-1 8-16,0-1 9 0,0 1-7 16,-3 0 6-1,2-3-4-15,-3 3-7 0,0-2-5 16,0-5 2-16,-4 2-11 16,1 1-7-16,2 2 0 15,-2-1-2-15,-1 2 1 16,4 1-2-16,0 0-3 15,-1 0-3-15,1 0 0 16,0 4 5-16,0-2 1 16,0 6 0-16,0 0-3 15,0 1 2-15,4-3-2 16,1 1 1-16,-1-2 2 16,5-5 6-16,-3-2 1 15,-4 0 9-15,2-3-11 16,0-4-4-16,0 2 1 0,-2-3-2 15,0 1 0-15,-4 4-1 16,0 1 0-16,0 0-19 16,0 7-30-16,-2 1-21 15,-4 2-84-15</inkml:trace>
          <inkml:trace contextRef="#ctx0" brushRef="#br0" timeOffset="26024.9631">19747-3564 263 0,'2'-6'30'15,"0"-2"6"-15,-6 7 1 16,4-2-10-16,0 3-8 15,-2 3-14-15,0-3-4 16,2 5-1-16,0 2 4 16,-2 9 8-16,4 7 0 0,-2 7 4 15,0 10-6-15,0 6-1 16,4 5-4-16,-4 8-1 16,4-1-2-16,0-1-1 15,0-6 2-15,0-3-2 16,0-9 1-16,-2-6-2 15,-2-9 1-15,2-6-1 16,-2-9 2-16,2-2 0 16,0-7-1-16,-2 0-1 15,2-3-12-15,-1 3-12 16,2-1-30-16,-3-2-18 16,0 3-70-16</inkml:trace>
          <inkml:trace contextRef="#ctx0" brushRef="#br0" timeOffset="28608.3059">21668-3997 92 0,'0'0'29'16,"0"0"1"-16,1 0-7 15,3 0 1-15,-1 2-5 16,1-2-10-16,-3-2 1 16,2 0-2-16,0 0 1 15,-3-1-1-15,-3 1-1 16,0 2-2-16,2-2-2 15,-2 2 0-15,2 0-2 0,1 2-1 16,-3-2 2-16,6 0 0 16,-6 0-2-16,6 0 0 15,-6 0 0-15,3 0 0 16,0-2 2-16,-1 2-1 16,-2 2 0-16,3-2-1 15,0 0-1-15,0 2 1 16,-1 1 1-16,1 1-1 15,0 2 0-15,1-3 1 16,-1 4-1-16,4-4 4 16,0-2 5-16,3-1 3 15,0 0 5-15,-2-4-2 0,3-5-9 16,-1 2-2-16,-3-4 4 16,-4-1 0-16,-3-4 6 15,-2 2-3-15,-2 1 7 16,-1 6-12-16,0-1-6 15,0 8-8-15,1 9-2 16,-1 9-13-16,7 9-38 16,5 11-88-16</inkml:trace>
          <inkml:trace contextRef="#ctx0" brushRef="#br0" timeOffset="29406.8806">23603-4496 161 0,'3'-13'93'0,"-2"-1"-87"15,2-5 14-15,-3-3 7 16,5-2 4-16,2-8-15 16,-2-4-1-16,3-3-9 15,2-6 5-15,-2-3-4 16,0-3 0-16,-4-1 1 15,-1 1-1-15,-6 2-2 16,-1 5-1-16,0 6 4 16,0 14-5-16,3 5 2 15,1 10-5-15,-3 5-6 0,3 11 2 16,0 9 4-16,3 14 0 16,-2 13 1-16,3 16 1 15,4 5-1-15,3 7 3 16,1 2-4-16,0-6 2 15,3-3 0-15,-6-8 0 16,2-9-2-16,-6-11 1 16,-1-6-1-16,-2-13 0 15,0-4-1-15,-2-8 1 16,2-2-8-16,0-2-22 16,-2-1-29-16,0 0-69 15</inkml:trace>
          <inkml:trace contextRef="#ctx0" brushRef="#br0" timeOffset="29812.1681">22648-4086 227 0,'-44'9'17'0,"10"-2"-10"16,11-5 19-16,7 3 0 0,8-1 8 15,12-1-19-15,4-2-7 16,11-1 9-16,19-1-4 16,25-6-9-16,30 2-3 15,36-1 4-15,28-2 2 16,33 2 5-16,22-1 4 15,16 3 4-15,6 7-3 16,5 1 1-16,-9 2-2 16,-15 3-9-16,-18 3-2 15,-26-3-5-15,-30 0 1 16,-30-7-1-16,-30 6-1 16,-35-7-12-16,-26 2-11 15,-16-3-25-15,-15-3-9 16,-12 6-33-16,-9-2-46 15</inkml:trace>
          <inkml:trace contextRef="#ctx0" brushRef="#br0" timeOffset="66510.2178">13310-1220 186 0,'-2'-5'56'16,"4"-4"-50"-16,4-3 13 16,6 0 8-16,11-2-10 15,7 0-2-15,2 1-4 16,7 1 0-16,-2 1-1 15,-2 5-5-15,-5 3 5 16,-3 3-2-16,-2 7 3 0,-2 6-3 16,0 5-1-16,7 8-3 15,-5 4 1-15,8 4 3 16,0 4 0-16,6 2 1 16,1 0-2-16,2 3 2 15,1-1-3-15,-6 5-1 16,-5-2-2-16,-2-1 0 15,-12-2-2-15,-2-8-1 16,-6-3-1-16,-2-3-8 16,-1-9-11-16,-3-3-13 15,-4-7-10-15,0-4-3 16,0-4-43-16</inkml:trace>
          <inkml:trace contextRef="#ctx0" brushRef="#br0" timeOffset="66750.9053">13842-882 327 0,'-6'0'12'16,"0"1"-11"-16,-1 3 4 16,-5 9 15-16,-10 9 5 15,-7 6-4-15,-5 2 4 16,-5 5-4-16,-1-1-4 15,7-4-12-15,9-10-5 0,7-3-3 16,9-8-22 0,8-3-33-16,4-8-5 0,9-5-30 15</inkml:trace>
          <inkml:trace contextRef="#ctx0" brushRef="#br0" timeOffset="67142.182">14346-1810 249 0,'4'2'26'16,"-1"5"-18"-16,-3 2 21 15,-3 10 5-15,-1 7-7 16,3 8-9-16,-2 0 2 15,2 1-6-15,2-2-4 16,3-5-6-16,0-6-1 0,3 0-3 16,2-5-5-16,6-8-5 15,5-5-25-15,3-8-34 16,7-7-99-16</inkml:trace>
          <inkml:trace contextRef="#ctx0" brushRef="#br0" timeOffset="67317.3143">14350-2047 357 0,'-13'-19'18'16,"2"6"-5"-16,7 2-2 16,0 7-8-16,6 3-3 0,2 2-6 15,5 3-23-15,-1 2-83 16</inkml:trace>
          <inkml:trace contextRef="#ctx0" brushRef="#br0" timeOffset="68264.9847">14959-711 146 0,'0'0'70'0,"-2"0"-53"16,4 1 12-16,0 2 9 16,-2-2-9-16,0-1-10 15,0 3-6-15,0-3 3 16,0 0 1-16,2 1-4 15,-4-1-1-15,4-1-2 16,-2 1-1-16,0 0-6 16,-2 0-3-16,4 0-1 0,-4 0-9 15,2 0-13-15,-2 0-25 16,0 1-42-16</inkml:trace>
        </inkml:traceGroup>
      </inkml:traceGroup>
    </inkml:traceGroup>
    <inkml:traceGroup>
      <inkml:annotationXML>
        <emma:emma xmlns:emma="http://www.w3.org/2003/04/emma" version="1.0">
          <emma:interpretation id="{58F885FC-6389-42C8-8887-B8FD927AF849}" emma:medium="tactile" emma:mode="ink">
            <msink:context xmlns:msink="http://schemas.microsoft.com/ink/2010/main" type="paragraph" rotatedBoundingBox="30625,2162 33255,2235 33225,3340 30595,326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C995A06-EAE7-4F57-87F8-A26076D0C8E0}" emma:medium="tactile" emma:mode="ink">
              <msink:context xmlns:msink="http://schemas.microsoft.com/ink/2010/main" type="line" rotatedBoundingBox="30625,2162 33255,2235 33225,3340 30595,3267"/>
            </emma:interpretation>
          </emma:emma>
        </inkml:annotationXML>
        <inkml:traceGroup>
          <inkml:annotationXML>
            <emma:emma xmlns:emma="http://www.w3.org/2003/04/emma" version="1.0">
              <emma:interpretation id="{9D3F6E3E-A25B-4DB8-9FA6-7C8380D46389}" emma:medium="tactile" emma:mode="ink">
                <msink:context xmlns:msink="http://schemas.microsoft.com/ink/2010/main" type="inkWord" rotatedBoundingBox="30625,2162 33255,2235 33225,3340 30595,3267"/>
              </emma:interpretation>
              <emma:one-of disjunction-type="recognition" id="oneOf4">
                <emma:interpretation id="interp20" emma:lang="pt-BR" emma:confidence="0">
                  <emma:literal>1-Plíle)</emma:literal>
                </emma:interpretation>
                <emma:interpretation id="interp21" emma:lang="pt-BR" emma:confidence="0">
                  <emma:literal>1-17/110)</emma:literal>
                </emma:interpretation>
                <emma:interpretation id="interp22" emma:lang="pt-BR" emma:confidence="0">
                  <emma:literal>1-17/1±0)</emma:literal>
                </emma:interpretation>
                <emma:interpretation id="interp23" emma:lang="pt-BR" emma:confidence="0">
                  <emma:literal>1-1/177</emma:literal>
                </emma:interpretation>
                <emma:interpretation id="interp24" emma:lang="pt-BR" emma:confidence="0">
                  <emma:literal>1-1/277</emma:literal>
                </emma:interpretation>
              </emma:one-of>
            </emma:emma>
          </inkml:annotationXML>
          <inkml:trace contextRef="#ctx0" brushRef="#br0" timeOffset="34379.414">22847-2988 218 0,'0'-20'16'0,"-1"-3"-12"16,1-3 27-16,0 2 2 0,1-3-14 15,-1-2-2-15,4-6 0 16,-4-1-3-16,-2-6-5 16,2 4 0-16,-3-3 0 15,-5 3 1-15,1 7-7 16,2 7 6-16,-2 6-4 15,6 7-5-15,-2 6-1 16,2 5-6-16,1 2-2 16,-3 12 9-16,-1 9 0 15,1 6 1-15,2 14-1 16,1 5 1-16,0 2 0 16,4-2 0-16,3 0 3 15,-2-7-3-15,2-6 2 0,-3-9 0 16,0-3-2-16,-3-10 2 15,2-4-2-15,-2-2 1 16,2-5-1-16,-3 0-1 16,0-2-5-16,1 0-14 15,2-2-32-15,-2 2-49 16</inkml:trace>
          <inkml:trace contextRef="#ctx0" brushRef="#br0" timeOffset="34645.1249">23190-3164 282 0,'8'1'11'15,"0"-2"-9"-15,0-3 13 16,-2 3-4-16,5 1-2 16,2-3-9-16,2 2-3 15,2 1-3-15,4-1-19 16,1-2-13-16,0 2-44 16</inkml:trace>
          <inkml:trace contextRef="#ctx0" brushRef="#br0" timeOffset="35309.5921">23400-3375 266 0,'-11'-28'6'0,"7"1"-2"16,4 3 8-16,4 6 10 15,8 4-8-15,5 1-10 16,3 2 2-16,8-1-6 16,8 3 5-16,6 4-2 15,4 3-3-15,-5 6 0 16,0 5-1-16,-6 6-2 15,-10 5 2-15,-5 1 1 16,-3 6 1-16,-9 3 2 16,-7 1-1-16,-2-2 2 15,-3 1-1-15,-7-2 1 0,-1-5-2 16,-3-3 0-16,-1 0-2 16,-2-4-2-16,2-1-7 15,0-2-9-15,4-3-24 16,4-1-33-16</inkml:trace>
          <inkml:trace contextRef="#ctx0" brushRef="#br0" timeOffset="34971.348">23586-3226 118 0,'1'8'33'0,"-1"5"11"16,3 6-6-16,-3 4-7 0,1 7-6 15,3-2-7 1,3 2-3-16,-2-4-6 0,-1-3-1 16,3-3-4-16,-3-4 0 15,0-5-2-15,0-2-2 16,-3-4 2-16,-1-1-2 15,0-4-4-15,0 0-17 16,-1 0-38-16,-3-4-133 16</inkml:trace>
          <inkml:trace contextRef="#ctx0" brushRef="#br0" timeOffset="35669.3733">24093-3552 231 0,'4'3'29'0,"-2"3"-23"15,-2 3-4-15,-4 7 26 16,-2 6-1-16,0 8-4 16,-4 6-1-16,2 1-5 15,-2 4-1-15,-1 5 0 16,3-5-10-16,3 6 2 15,2-1-4-15,6-1 2 16,5-2-3-16,1-4-2 16,6-4 0-16,-3-4 1 0,2-5-4 15,0-4 2 1,-2-7-3-16,-2-5-15 0,-2-2-8 16,-1-5-10-16,-2-3-36 15,-1-4-70-15</inkml:trace>
          <inkml:trace contextRef="#ctx0" brushRef="#br0" timeOffset="36053.0707">24156-3327 177 0,'5'-8'58'0,"6"4"-51"15,1 1 29-15,-2 9-15 16,4 3-1-16,2 7 2 16,5 2 0-16,-1 7-4 15,1 2-1-15,2 6-6 16,-1-2-4-16,-1 1-6 16,2-6 1-16,-4-2-2 15,-3-8 0-15,-4-3-10 16,-4-7-14-16,-5-4-8 15,4-2-19-15,-2-5-44 16</inkml:trace>
          <inkml:trace contextRef="#ctx0" brushRef="#br0" timeOffset="36257.213">24374-3399 209 0,'-3'-3'23'0,"-1"3"-21"16,0 5 17-16,3 8 6 15,-6 6 8-15,-1 7-2 16,-4 7 2-16,-2-1-5 16,-4 4-7-16,-3 2-10 15,4-3 0-15,-2-6-5 16,3 1-3-16,4-5-3 0,4-10-1 15,2 0-1-15,4-7-8 16,2-2-12-16,4-5-15 16,0 1-4-16,4-2-32 15,4-3-140-15</inkml:trace>
          <inkml:trace contextRef="#ctx0" brushRef="#br0" timeOffset="36474.3679">24534-3242 304 0,'11'-2'11'0,"2"-4"8"0,2 5-1 15,5-4-3-15,3 2-15 16,2 1-1-16,0 1-18 15,3 1-15-15,-5 0-45 16</inkml:trace>
          <inkml:trace contextRef="#ctx0" brushRef="#br0" timeOffset="36643.4891">24534-3133 220 0,'0'1'35'0,"4"-1"14"0,4 4-6 0,8 0-14 0,7-3-8 16,4-1-21-16,0-1-2 15,4-2-28-15,-2-2-61 16</inkml:trace>
          <inkml:trace contextRef="#ctx0" brushRef="#br0" timeOffset="37102.8544">24841-3132 138 0,'6'5'7'16,"2"-1"22"-16,-2 0 7 16,4 5-5-16,4-1 1 15,5-5-6-15,-2-1-3 16,10-2-6-16,-1-5 1 15,0-4-9-15,3-4 0 16,-4-3-4-16,-2 1-1 16,-5-3 3-16,-6 0-7 15,-2-2 6-15,-6-2-3 16,-4-1-2-16,-4 3-1 16,-8-1-2-16,-4 0-6 15,-6 3 0-15,-11 2-8 16,-5 7 2-16,-2 9 6 15,-3 7 1-15,1 3 0 0,4 5 2 16,5 5-2-16,8 1-4 16,8 2-8-1,11 7-11-15,12 5-2 0,11 1-32 16</inkml:trace>
          <inkml:trace contextRef="#ctx0" brushRef="#br0" timeOffset="37410.0414">25013-3786 167 0,'4'9'15'0,"5"9"27"16,7 12-5-16,9 14-5 15,7 12 7-15,8 4-7 16,9 10-14-16,0 0-7 16,5 5-7-16,-8-3-1 0,-6 1-1 15,-9-6 0 1,-18-4 0-16,-8-6 2 15,-14-5 7-15,-67 80-2 0,56-118-1 16,4 1-1-16,3 2-2 16,0-3-3-16,-10 14-2 15,4-6 0-15,6-4-1 16,7-8-10-16,2 0-20 16,2-1-30-16,2-2-94 15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6:04.89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D2D879C-A098-4FAB-959E-86204A53A653}" emma:medium="tactile" emma:mode="ink">
          <msink:context xmlns:msink="http://schemas.microsoft.com/ink/2010/main" type="inkDrawing" rotatedBoundingBox="8842,12237 14936,11826 14943,11938 8849,12349" semanticType="underline" shapeName="Other">
            <msink:sourceLink direction="with" ref="{305CF1B0-8B2F-44DE-9DBD-BE22DA384B11}"/>
          </msink:context>
        </emma:interpretation>
      </emma:emma>
    </inkml:annotationXML>
    <inkml:trace contextRef="#ctx0" brushRef="#br0">9 400 141 0,'-9'-3'15'16,"8"3"10"-16,2-6-2 15,2 6 4-15,-3 0-10 0,1-4-5 16,-1 4-6 0,5 0-2-16,-10 0-2 0,10 0 4 15,-5 4 4-15,8 2 4 16,8-3 0-16,1 6-5 16,13-1 1-16,1-3-2 15,12-1 0-15,8-1 0 16,7-3-3-16,12 0-3 15,5-3-2-15,6 3 1 16,-3-4 0-16,1 4-2 16,2 0 0-16,-3 0 1 15,-2 0-2-15,12 0 0 16,-2 0-1-16,7-2 0 0,12-5 2 16,1 2 1-1,9-6 0-15,6-3 0 0,2 3 0 16,-5-1-1-16,-1 2-1 15,-9 1-2-15,-3 5 2 16,-8-5 1-16,3 5 1 16,3-1 0-16,6 1-2 15,0-5 1-15,12 2-1 16,0-6 2-16,4-1-1 16,0-4 1-16,4 4 0 15,-3-4 0-15,-5 6 0 16,-9-1 0-16,-3 4 1 15,-8 0-1-15,-7 5 0 16,-1-1 0-16,-5 5 0 0,-1-4 0 16,-3 0-1-16,4 0 1 15,-5-1 0-15,9-4 0 16,-4 0 1-16,8-1 0 16,-2 1 0-16,3 0 4 15,0 1-1-15,-1 3 5 16,3 1-2-16,-8 4-1 15,-6-4 1-15,-7 3-1 16,-4-7 4-16,0 3-3 16,-8-2 1-16,0-2-5 15,-3 0-2-15,-7 0 0 16,-7 0-2-16,-12 1 1 16,-8 2-1-16,-13-3-1 0,-6 4-9 15,0 1-7 1,1 4-2-16,-3 0 1 0,4 0-13 15,-3 9-47-15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6:35.85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67CC29D-E10F-466C-BA70-B8897AEDC7CA}" emma:medium="tactile" emma:mode="ink">
          <msink:context xmlns:msink="http://schemas.microsoft.com/ink/2010/main" type="inkDrawing" rotatedBoundingBox="16557,11847 26707,11617 26710,11740 16560,11970" semanticType="underline" shapeName="Other">
            <msink:sourceLink direction="with" ref="{43D63808-2A6F-4DB2-82B1-8DF3923C25FA}"/>
            <msink:sourceLink direction="with" ref="{17B78E82-4D9C-4CD5-82DF-4AE2A9287E9C}"/>
            <msink:sourceLink direction="with" ref="{F5C464B1-5022-4325-AE2A-D07077CFFB97}"/>
            <msink:sourceLink direction="with" ref="{07CBF635-8E46-4660-A3B9-FF3D0EF0175A}"/>
          </msink:context>
        </emma:interpretation>
      </emma:emma>
    </inkml:annotationXML>
    <inkml:trace contextRef="#ctx0" brushRef="#br0">6 298 88 0,'-5'-2'18'0,"3"-2"0"16,2-3 2-16,0 2-2 0,0 5-5 15,0 0-4-15,0 0-7 16,2-4-2-16,-2 8 0 16,0-4 1-16,5 0 0 15,-5 3 1-15,4-1-1 16,0 2 2-16,-4-4 3 16,4 0 0-16,0 0 6 15,0 3 0-15,5-6-4 16,6-1-3-16,7-1-1 15,2 1-1-15,11-5-1 16,1 1-2-16,4 6 1 16,5-2 0-16,5 4-1 15,-6 0 0-15,3 6 0 16,-1-6 2-16,1 0-2 0,-4 3 2 16,1-3 0-16,3-3 0 15,6 1 3-15,1-5-3 16,1-1 3-16,7 0-2 15,1-5-1-15,-5 8-2 16,5-4 0-16,-5 5 1 16,5 4-1-16,-3 0 0 15,2 4 0-15,0 1 0 16,0 4 1-16,-4-5-1 16,2 4 0-16,1-7 3 15,3-2-1-15,6-7 0 16,10-1-2-16,-2 0 1 0,5-4 0 15,-2 4-1-15,-3 2 0 16,-3 2 1-16,-8 2-2 16,1 6 1-16,-5-2 0 15,-5 3 1-15,-9 1-1 16,2-1 0-16,-2-4 0 16,-1 4 2-16,1-4-2 15,1 3 1-15,9-1-1 16,-6 0 0-16,5-2 0 15,6 0 0-15,-11-4 0 16,6-3 0-16,-1 5-1 16,-1-5 2-16,-1-1-1 15,3 3 0-15,-2-4 1 0,1 5 0 16,-2-1 0 0,-1 1 0-16,2 4 2 0,-5 0 1 15,1 0-2-15,-1 4 1 16,5-3-3-16,-3 3 2 15,-1 0-2-15,5 0 1 16,-3-3 0-16,0-1-1 16,-2 4 0-16,-2-4 1 15,-4 4-1-15,3 0 1 16,-7 1-2-16,8-1 2 16,-3 1-2-16,2 2 2 15,3-1-1-15,2-3 0 16,-5 3 0-16,9-3 0 15,-6 1 0-15,5 1-1 0,1-5 2 16,5 0-2-16,-2 0 2 16,1-5-2-16,-1 1 1 15,1 4 0-15,-4 0 0 16,0-3-1-16,-2 3 1 16,-1 0 0-16,1 3 0 15,-4-3 0-15,2 0 0 16,-1 0-1-16,0 0 1 15,1 0 0-15,-2 0 0 16,-1 0 0-16,-3-3 0 16,-1 3 0-16,2-2 0 15,-2-2-1-15,3 4 2 16,2 0-2-16,-3-3 2 0,-2 3-1 16,5 0 0-16,-9-2-1 15,0-2 1-15,3 4 0 16,-1-3 0-16,2-1 1 15,1 2-2-15,3-1 2 16,1-5-1-16,-1 7 0 16,-2-2 0-16,5-2 0 15,-2 1 0-15,-1 3 0 16,0-3 0-16,2 0 0 16,1 0 0-16,-1-1-1 0,-1 1 1 15,-2 4 0 1,-1-2 0-16,-2 2 0 15,-1-3 0-15,-5-3 1 0,2 2-1 16,-1-1 1-16,-1 1-1 16,6 4 1-16,5-4 0 15,3 3-1-15,6-4 0 16,3-2 0-16,-1 6 0 16,1-7-1-16,-2 4 1 15,-1-1 0-15,-2 5 0 16,3-4 0-16,-5-1 0 15,3 1 0-15,-1 1 0 16,2-1 0-16,0-1 0 16,1 1 1-16,2 4-2 15,-2-5 2-15,2 10-1 0,-1-5 0 16,-2 4 0-16,-1-4 0 16,-5 0 1-16,1 0 0 15,-5 0-1-15,3 3 0 16,0-6 1-16,4 3-2 15,-2 0 2-15,3-4-1 16,1-1 0-16,-1 0 1 16,-2-2 0-16,1 1 6 15,-5 1-2-15,-1 2-1 16,-5 0 5-16,-1 3-6 16,-5-3 1-16,-3-2-3 15,-5 4 1-15,-4-2 0 16,-4-2-1-16,-3 5 0 0,-6 0 1 15,0 0 1 1,-5 0-2-16,-2 0 2 0,-2 0-2 16,-1-1 1-16,-3 1-2 15,0 0 1-15,-1 0-1 16,0 0-1-16,-3 0 0 16,0 1-11-16,-3-1-16 15,3 5-79-15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6:40.67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4C5A4F5-8281-4036-829D-67900BE1DB28}" emma:medium="tactile" emma:mode="ink">
          <msink:context xmlns:msink="http://schemas.microsoft.com/ink/2010/main" type="writingRegion" rotatedBoundingBox="20086,12078 22612,12071 22614,12832 20088,12839"/>
        </emma:interpretation>
      </emma:emma>
    </inkml:annotationXML>
    <inkml:traceGroup>
      <inkml:annotationXML>
        <emma:emma xmlns:emma="http://www.w3.org/2003/04/emma" version="1.0">
          <emma:interpretation id="{0C5A03EA-BE00-4762-94BE-13B24147262F}" emma:medium="tactile" emma:mode="ink">
            <msink:context xmlns:msink="http://schemas.microsoft.com/ink/2010/main" type="paragraph" rotatedBoundingBox="20086,12078 22612,12071 22614,12832 20088,12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66E059-F0B1-409D-B4C2-13B3BF063AD3}" emma:medium="tactile" emma:mode="ink">
              <msink:context xmlns:msink="http://schemas.microsoft.com/ink/2010/main" type="line" rotatedBoundingBox="20086,12078 22612,12071 22614,12832 20088,12839"/>
            </emma:interpretation>
          </emma:emma>
        </inkml:annotationXML>
        <inkml:traceGroup>
          <inkml:annotationXML>
            <emma:emma xmlns:emma="http://www.w3.org/2003/04/emma" version="1.0">
              <emma:interpretation id="{C9EE6F73-7372-4AE6-834C-E6C113E8EAA4}" emma:medium="tactile" emma:mode="ink">
                <msink:context xmlns:msink="http://schemas.microsoft.com/ink/2010/main" type="inkWord" rotatedBoundingBox="20086,12078 22612,12071 22614,12832 20088,12839">
                  <msink:destinationLink direction="from" ref="{2015DFE9-E143-48FF-8D39-5409017D4615}"/>
                </msink:context>
              </emma:interpretation>
              <emma:one-of disjunction-type="recognition" id="oneOf0">
                <emma:interpretation id="interp0" emma:lang="pt-BR" emma:confidence="0">
                  <emma:literal>Plx..27</emma:literal>
                </emma:interpretation>
                <emma:interpretation id="interp1" emma:lang="pt-BR" emma:confidence="0">
                  <emma:literal>Plx..2)</emma:literal>
                </emma:interpretation>
                <emma:interpretation id="interp2" emma:lang="pt-BR" emma:confidence="0">
                  <emma:literal>pixé)</emma:literal>
                </emma:interpretation>
                <emma:interpretation id="interp3" emma:lang="pt-BR" emma:confidence="0">
                  <emma:literal>Pixé)</emma:literal>
                </emma:interpretation>
                <emma:interpretation id="interp4" emma:lang="pt-BR" emma:confidence="0">
                  <emma:literal>PÌx..2)</emma:literal>
                </emma:interpretation>
              </emma:one-of>
            </emma:emma>
          </inkml:annotationXML>
          <inkml:trace contextRef="#ctx0" brushRef="#br0">0 171 242 0,'6'-31'1'15,"14"1"0"-15,13 1 11 16,15 3 11-16,14 4-3 15,7 2 8-15,2 11-15 16,-5 5-6-16,-7 8-7 16,-12 5-1-16,-9 13 1 15,-14 7 0-15,-12 5 8 16,-8 3 4-16,-12-1 4 16,-11-4-5-16,-8-1 0 0,-1-5-3 15,-3-6-1 1,0-6-4-16,10-5-2 0,2-4-1 15,8-2-7-15,10-3-9 16,1 0-2-16,9 0-9 16,13-5-51-16,10-2-147 15</inkml:trace>
          <inkml:trace contextRef="#ctx0" brushRef="#br0" timeOffset="-319.243">222 225 294 0,'0'-4'2'16,"0"3"6"-16,0-3 8 16,0 4-9-16,0 4-5 15,0 1 6-15,4 8 8 0,2 4 2 16,2 4 2-16,-2 9-7 15,2-1 0-15,0-2-5 16,-3 2 0-16,5 2-6 16,-6-3-1-16,1-2 0 15,-1-1-1-15,0-2-2 16,0-5-4-16,0-4-10 16,0-5-24-16,-1-5-28 15,-3-4-65-15</inkml:trace>
          <inkml:trace contextRef="#ctx0" brushRef="#br0" timeOffset="279.1837">869-119 326 0,'0'-19'25'15,"-4"6"-1"-15,-5 3-12 0,8 10-7 16,-3 14 11-16,-4 9 8 16,-4 13-1-16,-3 11-4 15,1 11-8-15,2 3 4 16,2 1-8-16,4-1 2 15,6-2-6-15,6-8 1 16,2-9-2-16,2-4-2 16,7-7-2-16,-4-7-8 15,6-7-16-15,-1-4-33 16,2-4-23-16,0-2-72 16</inkml:trace>
          <inkml:trace contextRef="#ctx0" brushRef="#br0" timeOffset="521.3688">1040 158 290 0,'9'-9'7'16,"-1"4"3"-16,0 7 14 16,5 10 7-16,12 5-5 15,-3 9-3-15,4 6 5 16,6 2-8-16,-1 2-7 15,-3-4-7-15,-2-2-3 16,-3-4-2-16,-6-8-1 16,-1-8-3-16,-4-3-15 0,-3-7-22 15,-3 0-11-15,-3-7-68 16</inkml:trace>
          <inkml:trace contextRef="#ctx0" brushRef="#br0" timeOffset="750.5182">1307 10 253 0,'-3'-2'9'15,"-1"4"-7"-15,-1 9 36 16,2 10 1-16,-2 11-3 16,-6 13-4-16,-4 6 0 0,-4 0-5 15,-8 4-9-15,-2-5-8 16,-6-5-8-16,3-3-2 15,3-9 0-15,9-7-7 16,8-9-14-16,8-5-28 16,8-8-15-16,11-4-52 15</inkml:trace>
          <inkml:trace contextRef="#ctx0" brushRef="#br0" timeOffset="929.6457">1646 188 288 0,'5'0'27'15,"-1"-5"0"-15,-4-3-1 0,8 4-20 16,10 3-6-16,6-3-4 16,4 0-25-16,7 2-57 15</inkml:trace>
          <inkml:trace contextRef="#ctx0" brushRef="#br0" timeOffset="1080.7536">1700 289 265 0,'-15'10'37'16,"5"-6"7"-16,10-4-4 15,10-4-21-15,5 2-17 0,5-1-2 16,5-2-26-16,6 1-78 15</inkml:trace>
          <inkml:trace contextRef="#ctx0" brushRef="#br0" timeOffset="1398.9805">2024 131 75 0,'-8'-12'268'15,"4"-6"-254"-15,4 3 18 16,8-2-8-16,10-4-11 16,8 8-6-16,1 8-7 0,1 5-1 15,-4 9-4-15,-9 12 1 16,-1 8 3-16,-14 10 1 16,-10 3 5-16,-6 0-1 15,-3 4 0-15,-4-10-3 16,6-7 2-16,5-8-1 15,5-7 4-15,6-3 1 16,5-9 3-16,9-2-3 16,11-6-7-16,11-1-4 15,6-2-28-15,5-5-46 16,-9 2-75-16</inkml:trace>
          <inkml:trace contextRef="#ctx0" brushRef="#br0" timeOffset="1683.1972">2313-101 310 0,'1'-14'11'16,"3"10"8"-16,4-1-4 16,10 14 10-16,5 9-2 15,2 7 1-15,6 19 0 16,-1 10-1-16,-3 9-6 15,-6 10-7-15,-5 3-2 16,-6-8-2-16,-10-3-1 16,-7-14-2-16,0-6 3 15,-2-11-4-15,1-4 0 0,1-5-2 16,3-12 0-16,0 1-5 16,4-7-18-16,0-3-43 15,7-2-60-15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6:46.73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015DFE9-E143-48FF-8D39-5409017D4615}" emma:medium="tactile" emma:mode="ink">
          <msink:context xmlns:msink="http://schemas.microsoft.com/ink/2010/main" type="inkDrawing" rotatedBoundingBox="3166,14624 19701,12189 19885,13440 3350,15875" semanticType="callout" shapeName="Other">
            <msink:sourceLink direction="to" ref="{4075D7DE-F6E9-4474-9E6A-4DBABA179417}"/>
            <msink:sourceLink direction="from" ref="{C9EE6F73-7372-4AE6-834C-E6C113E8EAA4}"/>
          </msink:context>
        </emma:interpretation>
      </emma:emma>
    </inkml:annotationXML>
    <inkml:trace contextRef="#ctx0" brushRef="#br0">16418 34 187 0,'7'-3'0'0,"-3"-7"0"15,4 7 2-15,-3-3 2 16,3 2 8-16,-4-1 8 15,0 5 6-15,1-4-11 16,-5 0-9-16,0 4 0 16,0 4-3-16,0-4 6 15,-5 8 7-15,-1 1-3 0,3 0 1 16,-5 6-1-16,-3 3-7 16,-5 6 2-16,0-2 0 15,-4 4-1-15,-4 0 2 16,-9 4 1-16,4-5-1 15,-12 1-1-15,-3 2 1 16,-7-2-3-16,-6-1-1 16,-7 2-2-16,-5-1 0 15,-3 3 0-15,-6-4 0 16,-7 5 1-16,-1-2-2 16,-6-2 2-16,0 1-2 15,-5-2 2-15,0 1-2 0,-1 3 2 16,-3 2-3-16,-3-2 0 15,1 4 0-15,-6 1 0 16,-4-7-1-16,-3 6 0 16,-2-9 0-16,-7 6 0 15,0-3 0-15,-11 3 0 16,-3-6 0-16,-3-2-1 16,-2 0 2-16,-1-2-1 15,2-2 0-15,-2 5 0 16,8-5 0-16,-2 0-1 15,-1 3 1-15,2-4 0 16,-6-4 0-16,-1 0 1 16,-9-4-2-16,-1-2 2 0,5 1 0 15,-1-3-1 1,7 3 0-16,5-3 0 0,1-1 0 16,4 5 0-16,1-1 0 15,4-3-1-15,-2 4 2 16,-2-2-1-16,0-1 0 15,0-3 1-15,-1 2-1 16,5-1 0-16,3 1 1 16,1 4-1-16,4-3 0 15,4 6 0-15,0 2-1 16,-3-1 2-16,7 1-2 16,-1 2 2-16,-2-3-1 0,0 0 0 15,1 0 0 1,2-2 0-16,3-2 1 0,-3 4-2 15,4 0 2-15,-4 0-2 16,0 4 3-16,2 0-3 16,4-4 1-16,5 4 0 15,1-2 0-15,1 4 0 16,5-6 0-16,-2-2 0 16,4-2 0-16,2-4 1 15,-1 3-1-15,9-3 0 16,-9 3 0-16,4-3 1 15,-1-1-2-15,-1 5 1 16,-6 2 0-16,1-7 0 16,-2 5 0-16,0 0-1 15,2 3 2-15,4-7-2 0,3 4 1 16,0-1 0-16,0-3-1 16,-5 2 1-16,3-7 0 15,-7 5 1-15,1-5-2 16,5 1 2-16,-9 2-2 15,4 5 2-15,-13-2-1 16,0-3 0-16,0 3 0 16,0-3-1-16,7 0 1 15,-3 2 0-15,4-1-1 16,-8-1 1-16,2 3 0 16,-5-2 0-16,3 0-1 15,-4 0 1-15,-4-4-1 0,4-4 1 16,-4 4 0-1,4-4-1-15,4 0 1 0,0 3-1 16,11-4 0-16,1 2 0 16,3 3 1-16,1-4-1 15,0 4 1-15,6-5 0 16,-4 2-1-16,7 0 0 16,1 0 0-16,-2 0 0 15,3 0 1-15,2 3-1 16,1-6 1-16,4 6-1 15,5 1 1-15,7 4 0 16,5-5 0-16,3 6-1 16,5-3 1-16,7 3-1 15,1-1 0-15,2 2-1 0,1-1 2 16,7 6-2-16,-2-3 1 16,-1-1-4-16,-1 9 1 15,-6-4 0-15,-1 5 0 16,-4 1 3-16,-4-1-3 15,-3 3 3-15,-5 4-4 16,5-2 3-16,-5-2 0 16,-3 0 1-16,3 0 1 15,-3 0-1-15,-1 1 1 16,5-3-1-16,-5 3 0 16,9 4 2-16,-1 0-2 15,9 0 1-15,-1-2 0 16,4 2 0-16,4 4 0 0,4 0 0 15,0-6 0-15,0 2-1 16,3 4 2-16,2-9-2 16,-2 2 2-16,1 1-2 15,7 2 1-15,-2-1 0 16,6 1 0-16,-3-2 0 16,7 2 0-16,4 4 0 15,0 0 0-15,4 2-1 16,4 3 0-16,-1 4 1 15,10-6-2-15,-1 2 1 16,4-5 1-16,-4-4 0 16,4-2-3-16,0-6-1 15,4-1 4-15,-4-5-2 0,11 1-5 16,-3 0 0-16,4-4-18 16,2 0 0-16,-2-1 1 15,0-7-8-15,-5 3 8 16,-3 2 6-16,-8 1-23 15,0-5 12-15,-4 3 22 16,-4 3 7-16,-4-4 0 16,0 2 4-16,0-6 2 15,1 0 7-15,3 0 2 16,0-6 4-16,4 6-5 16,0 0-6-16,0 0-7 15,4 0 6-15,0 0 0 0,3 6 1 16,1-3-4-16,0 1 3 15,0 5 2-15,0 0-3 16,0-1 1-16,-4 0-3 16,0-4 2-16,-4 1 2 15,4-5 10-15,-4 0 4 16,0-3-4-16,0-3-14 16,-4-2 0-16,0-5-3 15,0-4-1-15,-8 0 0 16,8-1 0-16,-4-1 1 15,4 6-1-15,0 0 3 16,0 1-1-16,0 6 4 16,-2 3-1-16,6-3-2 15,-1 6 4-15,1-3-3 16,0 3-3-16,0 0-1 0,0 3 0 16,0-3-3-16,1 2 2 15,5 2 1-15,-2 3 0 16,8-2 1-16,4 4 0 15,4 3-1-15,2 1 0 16,-2-3 0-16,7 0 1 16,-7 3-1-16,3 0 0 15,-4 0-1-15,-3-4-1 16,-8 0-2-16,0 4 4 16,-8-4 1-16,-4 8 3 15,-4-4-2-15,-8 6 4 16,1-1-2-16,-8 2-2 0,3-2 2 15,-7-1-1-15,7-2 2 16,-5-3-1-16,8-1 2 16,1 1-2-16,8-3-2 15,0-5-2-15,8-4-2 16,0 0-3-16,0 0-15 16,4 0-16-16,4-4-37 15,4 4-89-15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8:10.55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3F35872-85D3-410D-8472-532C912393FD}" emma:medium="tactile" emma:mode="ink">
          <msink:context xmlns:msink="http://schemas.microsoft.com/ink/2010/main" type="inkDrawing" rotatedBoundingBox="28193,11930 33702,11955 33701,12002 28192,11977" semanticType="underline" shapeName="Other">
            <msink:sourceLink direction="with" ref="{3D4B5C40-3570-4D63-A3CB-374DB8F6DAB6}"/>
          </msink:context>
        </emma:interpretation>
      </emma:emma>
    </inkml:annotationXML>
    <inkml:trace contextRef="#ctx0" brushRef="#br0">18-2 130 0,'-6'0'57'0,"-2"0"-56"16,4 0-1-16,2 0 8 16,4 0 16-16,-2 0 2 15,0 4-2-15,0-4-7 16,2 0-5-16,0 0 1 16,0 0 16-16,6 0-6 0,8 1-4 15,11 3-5-15,13 0-2 16,16 1-8-16,14-1 1 15,15 0 1-15,9 1-5 16,6-1 2-16,2 0-2 16,3 1 0-16,2-1 0 15,-2-2 0-15,0-4 1 16,2 2 7-16,-3 0-6 16,1-4-2-16,3 4 2 15,1 0-2-15,1 4 0 16,-1-4 0-16,0 0-1 15,0 0 0-15,-3 0 0 0,-5 0 0 16,-3 0 0-16,-5 2-1 16,-2 2 2-16,-4-1-2 15,-4-3 2-15,-2 2-2 16,-1-2 2-16,1 0-1 16,0 0 0-16,2 0 0 15,5-2 1-15,3 2 1 16,2 0 0-16,-2-3-1 15,1-1-1-15,-4 2 0 16,1 2 0-16,-7-4 1 16,-5 4-1-16,-4 4 0 15,-6-4 0-15,-8 0 0 0,4 2 0 16,-2-2 0-16,-2 0 0 16,-1 0 1-16,0 0 0 15,-3 0-1-15,-1-2 0 16,2 2 1-1,5 0-1-15,-1-4 1 0,5 1-1 16,2 1 1-16,-5 2-1 16,-2-4 0-16,-2 4 0 15,-3 0 0-15,-5 0 0 16,1-4 0-16,-3 4 0 16,-3 0 0-16,1 4 1 15,-3-4-1-15,-3 0 1 16,-2 0 2-16,1 0-2 15,-6 0 3-15,-4 4-4 0,-7-4-2 16,-8 0-9-16,-8 0-50 16,-8 0-186-1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6:05.8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E1C13D9-3828-459D-9AC3-4261C9E3CD81}" emma:medium="tactile" emma:mode="ink">
          <msink:context xmlns:msink="http://schemas.microsoft.com/ink/2010/main" type="writingRegion" rotatedBoundingBox="10371,12517 12993,12418 13024,13249 10403,13348"/>
        </emma:interpretation>
      </emma:emma>
    </inkml:annotationXML>
    <inkml:traceGroup>
      <inkml:annotationXML>
        <emma:emma xmlns:emma="http://www.w3.org/2003/04/emma" version="1.0">
          <emma:interpretation id="{BBD35E1E-F67F-4C5C-B4CF-C14023B07DCA}" emma:medium="tactile" emma:mode="ink">
            <msink:context xmlns:msink="http://schemas.microsoft.com/ink/2010/main" type="paragraph" rotatedBoundingBox="10371,12517 12993,12418 13024,13249 10403,13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71D490-CAD2-4F78-8EFB-A973CDF1841B}" emma:medium="tactile" emma:mode="ink">
              <msink:context xmlns:msink="http://schemas.microsoft.com/ink/2010/main" type="line" rotatedBoundingBox="10371,12517 12993,12418 13024,13249 10403,13348"/>
            </emma:interpretation>
          </emma:emma>
        </inkml:annotationXML>
        <inkml:traceGroup>
          <inkml:annotationXML>
            <emma:emma xmlns:emma="http://www.w3.org/2003/04/emma" version="1.0">
              <emma:interpretation id="{E2FB56B8-852B-491A-90EC-F8AD4F19AEC7}" emma:medium="tactile" emma:mode="ink">
                <msink:context xmlns:msink="http://schemas.microsoft.com/ink/2010/main" type="inkWord" rotatedBoundingBox="10371,12517 12993,12418 13024,13249 10403,13348"/>
              </emma:interpretation>
              <emma:one-of disjunction-type="recognition" id="oneOf0">
                <emma:interpretation id="interp0" emma:lang="pt-BR" emma:confidence="0">
                  <emma:literal>P(x--2)</emma:literal>
                </emma:interpretation>
                <emma:interpretation id="interp1" emma:lang="pt-BR" emma:confidence="0">
                  <emma:literal>p(x--2)</emma:literal>
                </emma:interpretation>
                <emma:interpretation id="interp2" emma:lang="pt-BR" emma:confidence="0">
                  <emma:literal>Peei-a)</emma:literal>
                </emma:interpretation>
                <emma:interpretation id="interp3" emma:lang="pt-BR" emma:confidence="0">
                  <emma:literal>Preie-a)</emma:literal>
                </emma:interpretation>
                <emma:interpretation id="interp4" emma:lang="pt-BR" emma:confidence="0">
                  <emma:literal>p(x-.2)</emma:literal>
                </emma:interpretation>
              </emma:one-of>
            </emma:emma>
          </inkml:annotationXML>
          <inkml:trace contextRef="#ctx0" brushRef="#br0">9533 11610 307 0,'-12'-30'13'0,"-1"8"16"15,12 1-2-15,15 0-7 16,14 0-8-16,15 7 1 16,7-3-2-16,13 4-1 15,3 6-8-15,-7 7-2 16,-1 13-2-16,-17 8 1 16,-4 2-1-16,-10 9 1 15,-15 6 1-15,-8 1 2 16,-12-6 9-16,-5 0 0 15,-7-6-1-15,-1-1 0 16,-9-6-4-16,5-2-3 16,-2-7-3-16,8-2-1 0,7-4-4 15,4-1-8-15,4-4-19 16,4 0-21-16,8-4-35 16,8-1-150-16</inkml:trace>
          <inkml:trace contextRef="#ctx0" brushRef="#br0" timeOffset="-315.2235">9592 11533 227 0,'8'-5'4'15,"0"-4"21"-15,4 9 12 16,1 9 1-16,8 0-3 15,3 9-10-15,7 7 2 16,-6 5-8-16,4 3 0 0,-4 6-7 16,-5-4-1-1,2 1-2-15,-10 2-1 0,-4-7-2 16,-8 1-2-16,0-5 1 16,0-5-5-16,0-6 3 15,-4-2-3-15,0-5-3 16,4-6-16-16,0 0-19 15,-4-3-22-15,0 0-34 16,-8-6-41-16</inkml:trace>
          <inkml:trace contextRef="#ctx0" brushRef="#br0" timeOffset="270.1918">10364 11439 290 0,'-4'-4'8'0,"0"4"-1"15,-4 0 20-15,-7 9 12 0,-1 7 0 16,4 7-9-16,-9 4 1 15,5 12-6-15,7 5-4 16,1 1-8-16,0 2-5 16,8 3-3-16,4 2-2 15,4-4 0-15,5-2-3 16,8-3-2-16,-1-7-7 16,2-9-12-16,-1-9-26 15,3-11-31-15,-7-7-53 16</inkml:trace>
          <inkml:trace contextRef="#ctx0" brushRef="#br0" timeOffset="596.4244">10456 11555 333 0,'2'-9'7'0,"2"5"4"16,7 8 8-16,5 5 20 15,8 3-9-15,10 14-3 16,9 6-1-16,1 7-8 16,3 0-8-16,3-1-10 15,-8 1 2-15,-6-10-2 16,-1-3 0-16,-14-11-5 16,0-2-14-16,-9-9-16 15,-4-4-16-15,-4-7-76 0</inkml:trace>
          <inkml:trace contextRef="#ctx0" brushRef="#br0" timeOffset="1059.7558">10765 11483 332 0,'-13'4'5'15,"4"1"-1"-15,-3 1 22 16,4 6 17-16,-4 6-6 15,-7 9-2-15,-5 6-13 0,0 4 1 16,-6 2-10-16,-4-4-5 16,9-2-7-16,5-3 0 15,-1-5-1-15,13-7-7 16,7-5-5-16,1-5-16 16,1 1-8-16,14-9-39 15,7-4-62-15</inkml:trace>
          <inkml:trace contextRef="#ctx0" brushRef="#br0" timeOffset="1066.7603">11047 11584 350 0,'-3'0'7'0,"2"0"6"16,5-4-6-16,14-1 3 15,6 1-10-15,11-1-3 16,2-3-37-16,4 3-65 16</inkml:trace>
          <inkml:trace contextRef="#ctx0" brushRef="#br0" timeOffset="1097.7832">11210 11612 230 0,'-20'13'30'15,"2"0"11"-15,11-8 10 16,14-1-11-16,7-8-29 16,6 4-11-16,10-5-6 15,8 2-59-15,7-7-173 0</inkml:trace>
          <inkml:trace contextRef="#ctx0" brushRef="#br0" timeOffset="1544.0995">11507 11431 122 0,'-4'-13'131'0,"4"0"-126"16,8 4 4-16,8-2 14 15,6 7-1-15,3 4-8 16,5 6-9-16,-10 3 0 0,-3 13 0 15,-4 4 2-15,-9 3 4 16,-13 5 8-16,-4 1-2 16,-7-2-6-16,-6-2 3 15,2-7-6-15,7-3-2 16,5-3-1-16,7-5 1 16,10-1 1-16,3-3 1 15,12-4-2-15,4 1-2 16,11-3-2-16,-1-3-2 15,3-3 0-15,1 1-25 16,-11-2-39-16,0-1-46 16</inkml:trace>
          <inkml:trace contextRef="#ctx0" brushRef="#br0" timeOffset="1960.3962">11842 11151 106 0,'11'0'180'0,"7"5"-173"16,7 5 27-16,3 12 15 16,10 13-5-16,-2 12-13 15,3 13-5-15,-5 6-10 0,-8 7-3 16,-6 4-8-16,-7-6-2 15,-5-3-1-15,-12-12 0 16,-5-1 1-16,1-10 1 16,-2-9-2-16,0-3-1 15,4-7 0-15,-2-8-1 16,8-6-2-16,-4-9-15 16,8 2-32-16,-8-5-52 15,8 0-84-15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8:36.3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D174DBE-737C-4FFF-B5B6-9006D749883B}" emma:medium="tactile" emma:mode="ink">
          <msink:context xmlns:msink="http://schemas.microsoft.com/ink/2010/main" type="inkDrawing" rotatedBoundingBox="12448,18394 14864,18156 14867,18191 12451,18428" semanticType="underline" shapeName="Other">
            <msink:sourceLink direction="with" ref="{AEFA9781-5E18-4B91-A840-25D3F1899F43}"/>
            <msink:sourceLink direction="with" ref="{0C0253DB-81F9-4401-98A0-89E26477F927}"/>
          </msink:context>
        </emma:interpretation>
      </emma:emma>
    </inkml:annotationXML>
    <inkml:trace contextRef="#ctx0" brushRef="#br0">0 244 89 0,'7'0'12'16,"-2"0"8"-16,9-3 4 15,-6 3-5-15,4-2-4 16,0-2-5-16,3 1 0 16,4 1-2-16,-3-2 1 0,-3 4-3 15,5-4-2-15,-2 0 1 16,-3 2-2-16,3 2-3 16,5 0 4-16,-5 0-3 15,4 0-1-15,3-3 3 16,4 3-1-16,4-4 0 15,-3 2-2-15,6-1 3 16,0-1-3-16,-1 0 3 16,0 3-1-16,4-3 2 15,-2 0-1-15,-3-1 0 0,2-3 1 16,0 3-4-16,3-2 2 16,-5 2-2-16,2 0 2 15,1 1-2-15,-2-1 2 16,0 5-2-16,-1-4 2 15,3 4 0-15,-6-2 1 16,4-1 2-16,-4-1 0 16,5 2 4-16,-5-2-5 15,5 0 0-15,0 3 1 16,1-3-1-16,0-2 0 16,1 3-2-16,-2-1-1 15,-2 0-1-15,0 1 1 16,-4 1 0-16,1 2 2 0,-3 0-2 15,3 0 0 1,-4-4 1-16,4 1 2 0,1-1-2 16,3 2-1-16,-4-5-1 15,4 3 1-15,-5 3-1 16,3-3 0-16,-6 0 0 16,0 4 1-16,-1 0 0 15,-1 4-1-15,-3-4 2 16,0 4 0-16,-2-3-1 15,-2-1 2-15,4 1 2 16,1-2-1-16,5 0-1 16,3-3 1-16,5-4 0 15,4 3 1-15,-1-4 2 16,4-1-2-16,-3-2 1 0,0 6-4 16,-5 1 3-16,-5 5-5 15,-6-4 2-15,-4 4-2 16,-6 0 0-16,0 0 0 15,-4 0-1-15,1 0-1 16,-1 0-2-16,4 0 0 16,-3 0-5-16,3 0-2 15,1-4-17-15,-1 4-40 16,0 0-116-16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8:55.12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A0FC051-90AE-45C4-AAE1-C197C1505BF9}" emma:medium="tactile" emma:mode="ink">
          <msink:context xmlns:msink="http://schemas.microsoft.com/ink/2010/main" type="writingRegion" rotatedBoundingBox="29816,12556 31823,12553 31824,13038 29817,13040"/>
        </emma:interpretation>
      </emma:emma>
    </inkml:annotationXML>
    <inkml:traceGroup>
      <inkml:annotationXML>
        <emma:emma xmlns:emma="http://www.w3.org/2003/04/emma" version="1.0">
          <emma:interpretation id="{2B38D656-ACB5-4F2D-A75C-B20118DA3FFA}" emma:medium="tactile" emma:mode="ink">
            <msink:context xmlns:msink="http://schemas.microsoft.com/ink/2010/main" type="paragraph" rotatedBoundingBox="29816,12556 31823,12553 31824,13038 29817,13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708363-42ED-46FA-AFA0-421E0406A35D}" emma:medium="tactile" emma:mode="ink">
              <msink:context xmlns:msink="http://schemas.microsoft.com/ink/2010/main" type="line" rotatedBoundingBox="29816,12556 31823,12553 31824,13038 29817,13040"/>
            </emma:interpretation>
          </emma:emma>
        </inkml:annotationXML>
        <inkml:traceGroup>
          <inkml:annotationXML>
            <emma:emma xmlns:emma="http://www.w3.org/2003/04/emma" version="1.0">
              <emma:interpretation id="{E6074C75-857F-4E7F-A340-7B27BC59540D}" emma:medium="tactile" emma:mode="ink">
                <msink:context xmlns:msink="http://schemas.microsoft.com/ink/2010/main" type="inkWord" rotatedBoundingBox="29816,12556 31823,12553 31824,13038 29817,13040"/>
              </emma:interpretation>
              <emma:one-of disjunction-type="recognition" id="oneOf0">
                <emma:interpretation id="interp0" emma:lang="pt-BR" emma:confidence="0">
                  <emma:literal>01168</emma:literal>
                </emma:interpretation>
                <emma:interpretation id="interp1" emma:lang="pt-BR" emma:confidence="0">
                  <emma:literal>0,168</emma:literal>
                </emma:interpretation>
                <emma:interpretation id="interp2" emma:lang="pt-BR" emma:confidence="0">
                  <emma:literal>01±68</emma:literal>
                </emma:interpretation>
                <emma:interpretation id="interp3" emma:lang="pt-BR" emma:confidence="0">
                  <emma:literal>0±168</emma:literal>
                </emma:interpretation>
                <emma:interpretation id="interp4" emma:lang="pt-BR" emma:confidence="0">
                  <emma:literal>01768</emma:literal>
                </emma:interpretation>
              </emma:one-of>
            </emma:emma>
          </inkml:annotationXML>
          <inkml:trace contextRef="#ctx0" brushRef="#br0">119 108 145 0,'-12'4'21'0,"1"-4"-10"15,3 5 14-15,4 2 0 16,2-1-1-16,2 6 1 16,-2-3-3-16,4 3 1 15,0 2-6-15,4 1 0 16,4 3 1-16,5 0 0 15,1-2-1-15,4-3-2 16,0 0 2-16,2-7-7 16,2-3-1-16,0-3-4 0,0 0-2 15,1-5-1 1,-1-4 0-16,-1-4-1 0,-6-4-1 16,-1 1 0-1,-5-2-2-15,-7-6-2 0,-7 3-1 16,-6-5 1-16,-6 0-2 15,-6-1 5-15,-6 4-4 16,-5 1 0-16,-2 5-3 16,-5 8 0-16,3 6-3 15,-1 3 5-15,5 3 1 16,4 10-2-16,6 0 1 16,3 6 0-16,7 3-2 15,0 8-15-15,7-3-4 16,2 3-23-16,7-2-38 0</inkml:trace>
          <inkml:trace contextRef="#ctx0" brushRef="#br0" timeOffset="366.2615">600 215 137 0,'7'11'60'0,"-6"-2"-48"16,-1 8 14-16,4 1 21 15,0 2-18-15,-1 10-12 0,2-4-8 16,2 0-4-16,-1-5-3 16,-1 0-2-16,2-9-18 15,2-3-73-15</inkml:trace>
          <inkml:trace contextRef="#ctx0" brushRef="#br0" timeOffset="720.5118">900 6 213 0,'8'4'62'0,"-5"1"-62"16,-2 3 18-16,2 5 23 16,5 5-11-16,-1 6 1 15,-3 6-14-15,-1 4-3 16,7-5-7-16,-4 6-1 16,2-10-5-16,0-3 1 15,-2-1-2-15,-4-10 0 16,5-2-4-16,-6 0-6 15,2-4-11-15,-2-5-21 16,2 0-21-16,-2 3-40 16</inkml:trace>
          <inkml:trace contextRef="#ctx0" brushRef="#br0" timeOffset="1229.8755">1488 14 118 0,'-4'-4'171'0,"0"0"-162"16,-3-5 21-16,2 6 11 16,1-1-20-16,-3 2-19 15,-5-1-1-15,-4 3-1 0,-8 3 1 16,-6 3 1-16,-5 3-1 16,3 3 3-16,-1 1 3 15,5 4 2-15,3 5-1 16,2-3-3-16,5 7 7 15,4-1-5-15,5 3 1 16,8 4-4-16,9 2 1 16,8-4-3-16,8-1-2 15,6-3-4-15,5-9 1 16,3-4-5-16,-2-4 8 16,3-11 0-16,-5-5 1 15,-9-2 2-15,-3 0 0 0,-10-3 6 16,-12-1-4-1,-7-1 1-15,-8-1-1 0,-2 2-4 16,-7 0-1-16,-1 4-1 16,4 5-1-16,1 8-4 15,-1 1-2-15,7 8-1 16,2 6-3-16,6-1-7 16,4 4-25-16,10 2-21 15,6-6-49-15</inkml:trace>
          <inkml:trace contextRef="#ctx0" brushRef="#br0" timeOffset="1659.1832">1761 121 262 0,'-1'-26'38'0,"-3"13"-22"15,1 4-16-15,6 5 3 16,1 8-1-16,4 5 2 15,1 4 3-15,6 7-3 16,5 2 4-16,0 4-1 16,-2-1-4-16,0 0-3 15,-1-3 0-15,-9 0-3 16,-7-5 0-16,-6-1 2 16,-10-3 0-16,-11 0-2 15,-3 0 1-15,-5-5 0 16,2 1 0-16,9-9 2 0,7 0-1 15,9-4-9-15,10-5 5 16,9-8-2-16,9-5 5 16,9-2 2-16,9-2 5 15,1-5 4-15,2-2 7 16,-5-1 3-16,-3 0-2 16,-12-1 2-16,-7-1-5 15,-11 5 1-15,-15 6-10 16,-11 3-5-16,-14 12-4 15,-12 6 0-15,-7 10-12 16,-2 11-29-16,2 8-50 16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8:59.71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2DB433A-96AC-477C-A475-0EB5F3EB55B7}" emma:medium="tactile" emma:mode="ink">
          <msink:context xmlns:msink="http://schemas.microsoft.com/ink/2010/main" type="inkDrawing" rotatedBoundingBox="23395,12678 29193,17592 28351,18586 22553,13671" semanticType="verticalRange" shapeName="Other">
            <msink:sourceLink direction="with" ref="{E3776DBF-3F47-4A29-9093-BD0269DC1F01}"/>
            <msink:sourceLink direction="with" ref="{BD7C5EE4-514A-4DE8-9804-D075E28F89AA}"/>
            <msink:sourceLink direction="with" ref="{55B9DF3F-703C-4625-8E2B-6652488D6DA0}"/>
          </msink:context>
        </emma:interpretation>
      </emma:emma>
    </inkml:annotationXML>
    <inkml:trace contextRef="#ctx0" brushRef="#br0">-2 26 168 0,'-5'0'17'15,"5"3"0"-15,4-3 12 16,12 0-10-16,12-3 0 15,10 3-3-15,13 0-1 16,9 0-4-16,6-6 1 16,7 3 2-16,2 3-2 0,3-9 0 15,3 4-6 1,6 2 2-16,2-3-2 0,4-1 1 16,1 5-1-16,3-1 3 15,0-1 1-15,-5 4-7 16,-7 4-1-16,-7 1-1 15,-9 2-1-15,-6 2 1 16,-12 0-1-16,-4 2 0 16,-4-2 1-16,-4-3-1 15,-4 0 1-15,-1 0 0 16,5-3 0-16,1 2 0 16,0-1-1-16,1 1 0 0,-3 0-1 15,-8 6 0 1,-5-2 0-16,-8-4 1 0,-5 3 0 15,-1 1 2-15,-7 0 3 16,0-1-3-16,0 1 0 16,1 2 0-16,2 2 2 15,5 0 1-15,2 4-1 16,6 1 0-16,4 3-2 16,8-3 1-16,1 0-2 15,3 1 2-15,-1-2-1 16,1-1 0-16,-4-2-2 15,-2 3 3-15,-2 2-2 16,-1-1 2-16,-4 8-1 16,1 3 0-16,3-2 1 15,4 5-2-15,0 3 1 16,7 0-1-16,-2-3 1 0,3 7 0 16,4-5 0-16,-1 4 0 15,1 1-1-15,1-1 0 16,-2-1-1-16,-2 3 1 15,3 7-1-15,-1-1 1 16,1 1 0-16,-1 7-1 16,1 3 0-16,1-3 0 15,-2 1 0-15,-2-2 1 16,1 1-1-16,3-10 0 16,-1 1 1-16,0 2-1 15,4-1 2-15,-1 1-1 0,2-1-1 16,-1 2 0-1,-1-1 0-15,2-6 0 0,1 3 1 16,-2 1-2-16,-1-3 2 16,-2 2-2-16,-1-3 2 15,-1 3-2-15,-2 2 2 16,3-3-1-16,-1 4 0 16,1-1 0-16,-1 5 0 15,2-5 2-15,3-2-2 16,-4 3 1-16,7-1 1 15,0 1-1-15,-1 3 2 16,4 5-2-16,-1 0 0 16,-1 10 1-16,-1-6-2 0,107 119 1 15,-132-149 0 1,7 6 0-16,-1-4 0 0,-2 2 0 16,28 30 0-16,2 0 0 15,-5-3 0-15,-2-1 0 16,1-2 3-16,-5-1-3 15,2-3 3-15,1-3-1 16,-3 2 3-16,-2-3-2 16,3 0 1-16,-5 2-3 15,-1 0 0-15,1-3-1 16,1 6-1-16,-1 5 2 16,0-4-1-16,1 1 1 15,-3-3-2-15,-2-5 3 16,-1-8-1-16,-5-3 1 0,-1-1-1 15,2 1 0-15,-2-8 0 16,-4 1-1-16,-2-5-1 16,-4-3 0-16,-7-5 0 15,-7-6-5-15,-3-2-14 16,-4-9-27-16,-2-5-69 16,-2-5-95-16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59:01.71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F5035FF-E58F-477F-BA9B-7293AE49CC7D}" emma:medium="tactile" emma:mode="ink">
          <msink:context xmlns:msink="http://schemas.microsoft.com/ink/2010/main" type="writingRegion" rotatedBoundingBox="27472,14019 30770,14264 30702,15187 27404,14943"/>
        </emma:interpretation>
      </emma:emma>
    </inkml:annotationXML>
    <inkml:traceGroup>
      <inkml:annotationXML>
        <emma:emma xmlns:emma="http://www.w3.org/2003/04/emma" version="1.0">
          <emma:interpretation id="{1C884B47-FE86-41E2-B3CB-35A9E83F7AA9}" emma:medium="tactile" emma:mode="ink">
            <msink:context xmlns:msink="http://schemas.microsoft.com/ink/2010/main" type="paragraph" rotatedBoundingBox="27472,14019 30770,14264 30702,15187 27404,14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A0C941-FB06-4798-83BE-EB4281BB9008}" emma:medium="tactile" emma:mode="ink">
              <msink:context xmlns:msink="http://schemas.microsoft.com/ink/2010/main" type="line" rotatedBoundingBox="27472,14019 30770,14264 30702,15187 27404,14943"/>
            </emma:interpretation>
          </emma:emma>
        </inkml:annotationXML>
        <inkml:traceGroup>
          <inkml:annotationXML>
            <emma:emma xmlns:emma="http://www.w3.org/2003/04/emma" version="1.0">
              <emma:interpretation id="{DF27AE9D-0C67-47D6-B523-4EFBBD1A02EF}" emma:medium="tactile" emma:mode="ink">
                <msink:context xmlns:msink="http://schemas.microsoft.com/ink/2010/main" type="inkWord" rotatedBoundingBox="28860,14122 30770,14264 30702,15187 28791,15046"/>
              </emma:interpretation>
              <emma:one-of disjunction-type="recognition" id="oneOf0">
                <emma:interpretation id="interp0" emma:lang="pt-BR" emma:confidence="0">
                  <emma:literal>...08/1</emma:literal>
                </emma:interpretation>
                <emma:interpretation id="interp1" emma:lang="pt-BR" emma:confidence="0">
                  <emma:literal>= 0-8/1</emma:literal>
                </emma:interpretation>
                <emma:interpretation id="interp2" emma:lang="pt-BR" emma:confidence="0">
                  <emma:literal>= 084</emma:literal>
                </emma:interpretation>
                <emma:interpretation id="interp3" emma:lang="pt-BR" emma:confidence="0">
                  <emma:literal>5084</emma:literal>
                </emma:interpretation>
                <emma:interpretation id="interp4" emma:lang="pt-BR" emma:confidence="0">
                  <emma:literal>= 08/1</emma:literal>
                </emma:interpretation>
              </emma:one-of>
            </emma:emma>
          </inkml:annotationXML>
          <inkml:trace contextRef="#ctx0" brushRef="#br0">1456 258 53 0,'8'17'112'16,"3"-9"-94"-16,-2 0 30 15,3-3-13-15,3-1-3 16,1-4-10-16,0 0-5 16,0 0-2-16,1-8-5 15,0 3 0-15,-1-7-7 0,0-5 0 16,5-2-3-16,-1-4 1 15,-2 2-1-15,-4-5-1 16,-2-4-1-16,-9 6-3 16,-10 2-1-16,-2 0 2 15,-8 1 2-15,-7 4-4 16,-4 4 2-16,0 1-3 16,-5 3 1-16,3 0-4 15,0 6-4-15,3-2-5 16,3 5 16-16,4 8 3 15,5 1 1-15,3 3 2 16,1 10 1-16,4 3 4 16,6 5-4-16,1 1-2 0,1 2-2 15,6 1 0-15,4-4-11 16,-6-1-24-16,5-3-91 16</inkml:trace>
          <inkml:trace contextRef="#ctx0" brushRef="#br0" timeOffset="606.4264">1947 138 236 0,'4'1'9'15,"-4"3"19"1,1 0 3-16,3 5-15 0,3-1-14 16,-3 5-2-16,0-1-1 15,0 2-22-15,1-5-46 16</inkml:trace>
          <inkml:trace contextRef="#ctx0" brushRef="#br0" timeOffset="704.5009">2101-56 147 0,'5'8'24'16,"1"-3"-9"-16,4 8 22 15,7 4-2-15,7 4-2 16,3 4-6-16,3 4-10 15,1 2-3-15,-3-3 0 16,-4 2-8-16,-4-4-3 16,-6-5-3-16,-6-3 0 15,-4-4 0-15,-4-8 0 16,-5 3 0-16,-4-6-5 16,-7 2-9-16,-4-5-9 15,-4-5-18-15,1 2 15 0,-1-6 8 16,9-6-6-16,3-8 5 15,8 2 14-15,8-5-6 16,5-4-2-16,9-3 0 16,2-5 7-16,4-1 6 15,-2-2 28-15,-2 6 19 16,-5 5 1-16,-5 6-11 16,-4 6-13-16,-6 5-17 15,-12 5-6-15,-10 8-2 16,-17 0 1-16,-6 8-4 15,-9 5-12-15,-3 4-20 16,13-1-49-16</inkml:trace>
          <inkml:trace contextRef="#ctx0" brushRef="#br0" timeOffset="1690.1975">3296 62 236 0,'17'-16'21'0,"-23"11"-20"16,-16 6 22-16,-18 19 6 16,-14 11-13-16,-12 10-2 15,-8 14 1-15,-11 14 1 16,-5 13-11-16,-3 10-5 0,2 1-3 15,9 1-29-15,9-9-41 16,10-8-80-16</inkml:trace>
          <inkml:trace contextRef="#ctx0" brushRef="#br0" timeOffset="1203.8609">3254-61 72 0,'-8'-4'213'0,"3"4"-205"15,-2 0 14-15,5 0 3 16,-4 5-7-16,-4 12 1 16,-11 5 4-16,-13 13-1 15,-14 17-8-15,-17 12-10 16,-14 18-4-16,-18 11-7 15,-10 13-38-15,0 0-54 16,12-4-41-16</inkml:trace>
          <inkml:trace contextRef="#ctx0" brushRef="#br0" timeOffset="-3881.7684">106-175 71 0,'-10'5'145'0,"-1"-2"-137"16,2-3 26-16,6 0 3 15,6 4-10-15,1-4-1 0,6 4 0 16,8-3 0-16,4-1 0 15,9 0-3-15,2 0-14 16,6 0-4-16,-2 0-5 16,-5-1-4-16,-4 1-10 15,-5 0-20-15,-7 1-21 16,-5-1-44-16</inkml:trace>
          <inkml:trace contextRef="#ctx0" brushRef="#br0" timeOffset="-3636.5927">7 8 271 0,'-8'8'15'16,"8"-4"11"-16,6-4-2 0,12-4-9 16,11 4-9-16,9 0-6 15,6-5-7-15,3 2-47 16,-1-6-190-16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29:19.75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0A722DB-11E9-4F9E-AFF2-9569F89F7DD7}" emma:medium="tactile" emma:mode="ink">
          <msink:context xmlns:msink="http://schemas.microsoft.com/ink/2010/main" type="inkDrawing" rotatedBoundingBox="21210,5719 24288,5321 24294,5364 21215,5762" semanticType="underline" shapeName="Other">
            <msink:sourceLink direction="with" ref="{3155AB14-9C11-42C3-8043-15E44F59D127}"/>
            <msink:sourceLink direction="with" ref="{A077A1B7-ED83-47FA-8E4C-768A3B3B2B07}"/>
          </msink:context>
        </emma:interpretation>
      </emma:emma>
    </inkml:annotationXML>
    <inkml:trace contextRef="#ctx0" brushRef="#br0">-1 431 149 0,'-2'-6'19'0,"0"-2"11"0,2 4-3 16,2 3-6-16,-2-2-9 15,4 3-1-15,4 0 2 16,4 0-1-16,10-3 7 16,13-3-11-16,15-3-5 15,25-3 0-15,26-6 3 16,25-3 8-16,28-4 8 16,19 4 1-16,9-5-2 15,6 0-1-15,6 3-3 16,0 0-4-16,-2-3 2 15,1 5-6-15,-10-1-1 16,-9 2-1-16,-17 3-2 16,-14 5-2-16,-20 4-3 0,-20-1 0 15,-15 0-2-15,-19 0-1 16,-17-3-1-16,-15 6-1 16,-10-6 0-16,-15 11-17 15,-8-4-29-15,-8 0-17 16,-3 5-29-16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29:37.92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97E6098-D452-4E07-B8FA-91663A743754}" emma:medium="tactile" emma:mode="ink">
          <msink:context xmlns:msink="http://schemas.microsoft.com/ink/2010/main" type="writingRegion" rotatedBoundingBox="2156,8608 13965,8172 14051,10497 2242,10933"/>
        </emma:interpretation>
      </emma:emma>
    </inkml:annotationXML>
    <inkml:traceGroup>
      <inkml:annotationXML>
        <emma:emma xmlns:emma="http://www.w3.org/2003/04/emma" version="1.0">
          <emma:interpretation id="{97DFF69B-967A-44D6-83AD-CF551E879A71}" emma:medium="tactile" emma:mode="ink">
            <msink:context xmlns:msink="http://schemas.microsoft.com/ink/2010/main" type="paragraph" rotatedBoundingBox="2156,8608 13965,8172 14018,9608 2209,10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B8BA69-9E06-4A9F-91D5-C3DFDBB76303}" emma:medium="tactile" emma:mode="ink">
              <msink:context xmlns:msink="http://schemas.microsoft.com/ink/2010/main" type="line" rotatedBoundingBox="2156,8608 13965,8172 14018,9608 2209,10044"/>
            </emma:interpretation>
          </emma:emma>
        </inkml:annotationXML>
        <inkml:traceGroup>
          <inkml:annotationXML>
            <emma:emma xmlns:emma="http://www.w3.org/2003/04/emma" version="1.0">
              <emma:interpretation id="{98CF592F-D27B-496B-92D9-293E1F3D2A7D}" emma:medium="tactile" emma:mode="ink">
                <msink:context xmlns:msink="http://schemas.microsoft.com/ink/2010/main" type="inkWord" rotatedBoundingBox="2156,8608 9929,8321 9982,9757 2209,10044"/>
              </emma:interpretation>
              <emma:one-of disjunction-type="recognition" id="oneOf0">
                <emma:interpretation id="interp0" emma:lang="pt-BR" emma:confidence="0">
                  <emma:literal>Eli):</emma:literal>
                </emma:interpretation>
                <emma:interpretation id="interp1" emma:lang="pt-BR" emma:confidence="0">
                  <emma:literal>Elida:</emma:literal>
                </emma:interpretation>
                <emma:interpretation id="interp2" emma:lang="pt-BR" emma:confidence="0">
                  <emma:literal>Élio):</emma:literal>
                </emma:interpretation>
                <emma:interpretation id="interp3" emma:lang="pt-BR" emma:confidence="0">
                  <emma:literal>Ely):</emma:literal>
                </emma:interpretation>
                <emma:interpretation id="interp4" emma:lang="pt-BR" emma:confidence="0">
                  <emma:literal>Elide-os:</emma:literal>
                </emma:interpretation>
              </emma:one-of>
            </emma:emma>
          </inkml:annotationXML>
          <inkml:trace contextRef="#ctx0" brushRef="#br0">0 179 268 0,'4'-5'7'16,"7"-3"22"-16,5 1 6 15,8 2-2-15,10-3-11 16,6-2-5-16,7-7-4 15,3-2-13-15,1 1-4 16,-1-7-20-16,-7 3-35 16,-11 4-27-16,-13 1-67 15</inkml:trace>
          <inkml:trace contextRef="#ctx0" brushRef="#br0" timeOffset="-224.1582">125-80 293 0,'7'-17'10'15,"-3"4"5"-15,0-2 21 0,4 2 10 16,-4 9-5 0,0-1-16-16,0 1-10 0,-4 4-2 15,0 4 1-15,0-4-4 16,0 0-1-16,0 4-1 16,0 1 6-16,-4 10-1 15,4 7-1-15,-8 8-4 16,-4 14 0-16,-7 4-3 15,-5 5 0-15,-2 1-1 16,6 1-3-16,4-4 3 16,4-8-3-16,8-4 2 15,4-7-2-15,8-9 3 0,4-3-2 16,4-3 1 0,10-7-1-16,-2-5-1 0,11-2 2 15,-3-3 1 1,6-3-4-16,-2-7 1 0,3 1-1 15,-5 1-8-15,-2 0-3 16,-5-1-10-16,-7 1-13 16,-8 3-6-16,-4 1-12 15,-4 0-20-15,-8-1-28 16,0-3-45-16</inkml:trace>
          <inkml:trace contextRef="#ctx0" brushRef="#br0" timeOffset="256.1823">44-190 294 0,'4'-17'11'0,"12"-1"29"15,2-2-6-15,6 3-8 16,15-1-7-16,1-2-5 16,10-2-8-16,5 0-6 15,-1 0-1-15,-3 7-20 16,-13 2-23-16,-10 5-53 15,-8 3-105-15</inkml:trace>
          <inkml:trace contextRef="#ctx0" brushRef="#br0" timeOffset="607.4322">1042-578 216 0,'12'-11'51'16,"-8"-1"-43"-16,-4 2 28 16,-4 7-5-16,-8 10-18 0,-4 7 3 15,-7 6 1 1,-5 15 3-16,-6 7 5 0,2 9 2 15,1 9-6-15,-1 11-4 16,6 3-4-16,10 2 0 16,4 4 1-16,8-5-7 15,8-1 3-15,8-3-5 16,8-6-2-16,2-7-1 16,2-8-2-16,4-11-1 15,-1-12-3-15,-7-7-2 16,-2-7-6-16,-6-8-15 15,-4 3-15-15,0-6-26 16,-4 1-23-16,0-3-76 0</inkml:trace>
          <inkml:trace contextRef="#ctx0" brushRef="#br0" timeOffset="909.6473">1280-258 250 0,'24'-5'9'16,"-6"2"31"-1,2 7-3-15,-4 9 6 0,1 6-16 16,5 4 1-16,-3 6-7 15,4-2-5-15,1 1-9 16,-4-6-4-16,7 2-3 16,-8-6-3-16,-3-5-3 15,-1-4-14-15,1-1-18 16,-4-6-23-16,0-8-30 16</inkml:trace>
          <inkml:trace contextRef="#ctx0" brushRef="#br0" timeOffset="1258.8962">1689-376 222 0,'8'-15'48'0,"0"3"-36"15,-4 4 42-15,0 8-4 16,0 9-10-16,0 8-3 15,-4 9-8-15,-4 15 1 16,0 11-5-16,-8 12-5 16,4 9-4-16,-4 6-7 15,-1 5-6-15,3 2 0 16,-2-1-2-16,4-4-1 16,0-6 0-16,0-15 1 0,4-10-1 15,-2-10 1-15,2-14-2 16,0-11-1-16,4-2-2 15,0-13-7-15,4 0-11 16,-3-5-15-16,8-5-5 16,3-6-41-16,4-3-35 15,0-3-109-15</inkml:trace>
          <inkml:trace contextRef="#ctx0" brushRef="#br0" timeOffset="1680.199">1847-675 276 0,'13'-24'11'15,"7"15"37"-15,0 5-1 16,7 13-4-16,1 8-10 16,10 15-6-16,1 8-7 0,1 13 0 15,2 16-8 1,1 11-4-16,-11 10-2 0,-6 7-4 16,-6 3 0-16,-12 1-2 15,-12-3 2-15,-8-6-1 16,-11-3-1-16,-4-13 1 15,-8-11 4-15,7-11 2 16,4-15 3-16,2-5-1 16,10-16-5-16,4-7-2 15,4-7-2-15,4-3-1 16,0-1-12-16,0-1-20 16,8-3-24-16,-4-1-36 15,8-5-70-15</inkml:trace>
          <inkml:trace contextRef="#ctx0" brushRef="#br0" timeOffset="2549.8135">2765 184 276 0,'0'-5'25'16,"0"1"29"-16,0 0 8 15,0 3-14-15,4 1-24 16,0-4-1-16,4 1-6 15,0 1-3-15,15-5-8 16,1 3 0-16,2-5-6 16,10 4 0-16,3-3 0 0,-2 0-8 15,0-1-15-15,-6 0-10 16,-7 7-11-16,-12-2-9 16,-4-1-38-16,-8 5-129 15</inkml:trace>
          <inkml:trace contextRef="#ctx0" brushRef="#br0" timeOffset="2750.9562">2745 286 216 0,'0'9'61'16,"4"-5"-24"-16,4-4 20 0,0 0-9 15,8 0-9-15,0-1-20 16,11-3-9-16,-3 0-6 15,6-4-4-15,2-1-5 16,3 4-16-16,-6-3-36 16,4 3-29-16,-12 1-101 15</inkml:trace>
          <inkml:trace contextRef="#ctx0" brushRef="#br0" timeOffset="5339.8034">5031-708 99 0,'0'-5'70'16,"0"-3"-64"-16,4 1 27 0,-4 5 5 16,4-2-4-16,-3 4-15 15,3 0 4-15,0 4-4 16,6 0-3-16,-2-3 8 16,0 8-5-16,-1 3-2 15,5 2 0-15,-2 1-7 16,-2 11 1-16,5-2-4 15,-1 3-3-15,-4-4-3 16,0-4 2-16,0-5-3 16,-7-1 2-16,2-5-2 15,-2-1 3-15,-1-5 0 16,-1 1 1-16,1-3-3 0,-4-3-1 16,-4-1 0-16,-4-1-6 15,-12-1 0-15,-7-1 1 16,-10 7 0-16,-4-4-1 15,-9 8 3-15,-9-4 0 16,-6 5 3-16,3-1 0 16,-1 5 1-16,5 2 0 15,-1 6 1-15,9 3 2 16,3 7-3-16,11 3 0 16,2 4 0-16,14 3-1 15,1 3 0-15,11-2 1 16,4-1-2-16,4-2 2 15,4-5-2-15,8-8-1 0,0-3 1 16,6-10 1 0,15-1 5-16,11-11-5 0,14-2-1 15,19-4-4-15,10-1 5 16,3 1 0-16,-1 0 0 16,-6 5 0-16,-21 4-10 15,-19 4 4-15,-16 2 6 16,-23 7 4-16,-11 5-1 15,-13 3-2-15,-19 4 0 16,-7 2-1-16,-13 7 2 16,-3 1-2-16,-5 6 1 15,-6-3-1-15,7 8 3 0,-5-5 0 16,5 0-1 0,7-3 0-16,9 1-2 0,7-6 2 15,20-3-2-15,4 0 0 16,15-7 0-16,4-5 0 15,12-4-2-15,4-5 1 16,7 0-2-16,8-9 1 16,16-2 0-16,11-5-8 15,17-7 0-15,13-1 8 16,23-3 2-16,14 1 7 16,8 3 7-16,11 1 5 15,-8 2-7-15,-11 2-7 16,-20 5-1-16,-26-1 1 15,-21 5-4-15,-30-4 4 16,-10 4-1-16,-9 0 3 16,-10 0-1-16,1 0 1 0,0 0-3 15,0 4-1-15,2 0 0 16,2-4-3-16,-4 0 2 16,4 0-2-16,0 0 4 15,0-4 0-15,0 4 5 16,0-4-2-16,4-1-3 15,-4-5-1-15,4-6-2 16,-2-3 2-16,-2-3-2 16,2 0-2-16,-2-11 1 15,0-1 0-15,-6-6 0 16,4 1 1-16,-6 3 3 16,0 6-2-16,4 8-2 0,0 6-5 15,0 11-3-15,4 2-18 16,0 6-11-16,0 2-20 15,4 8-56-15</inkml:trace>
          <inkml:trace contextRef="#ctx0" brushRef="#br0" timeOffset="13837.3197">4434-752 113 0,'0'-3'21'16,"0"3"15"-16,0 0-2 15,0 0-12-15,0 0-3 16,0 1 6-16,0-1-3 16,-4 0-1-16,4 2-7 15,0-2 1-15,-4 0-3 16,4 0-1-16,0 0-3 0,4 0-2 16,0 0 2-16,0 0 4 15,0 2 2-15,6 0-7 16,3 0 0-16,-5-2-3 15,8 0 1-15,-4-2-4 16,1-4 7-16,4-1-6 16,-1-4 0-16,-4 2 0 15,-4-4-1-15,-2 4 2 16,-4-2-2-16,-4-2 2 16,0-1-2-16,-2 3-1 15,-4 1 2-15,-4-2-2 16,-4 4 0-16,-5-1-3 15,4 4-4-15,-7 1-9 0,-3 8 4 16,-1 6-1 0,3-1 11-16,4 3 0 0,5 5 2 15,-3-1 0-15,11 2 0 16,0-2-1-16,8 1 2 16,8 1-2-16,2-1-2 15,7-1-1-15,3-7-12 16,4-1-17-16,10-7-48 15,1-6-130-15</inkml:trace>
          <inkml:trace contextRef="#ctx0" brushRef="#br0" timeOffset="14348.6827">4805-862 63 0,'-4'-8'56'16,"4"4"-16"-16,-4 1-16 15,4 1-9-15,0 2-5 16,0 0 3-16,0 4 8 0,4-3 2 16,0-1 7-16,0 4-1 15,7 1-2-15,1-2-2 16,0-3-5-16,4-4-10 16,6-5-7-16,2-2 2 15,-4-3-4-15,3 3 1 16,-7-2 0-16,-4-1 2 15,-9 2-2-15,-6 2-2 16,-9-1-4-16,-4 7 1 16,-81-1 2-16,73 14 1 15,1-2 0-15,7 2 1 16,-4 0-1-16,-10 9 0 0,6-1 0 16,5 3-5-16,11-4-3 15,9-2-1-15,13-1-4 16,2-1-4-16,12-2-23 15,2-2-29-15,2-2-110 16</inkml:trace>
          <inkml:trace contextRef="#ctx0" brushRef="#br0" timeOffset="16431.4126">7035-147 229 0,'8'-4'24'15,"-4"3"-20"-15,-4-3 11 16,0 4 24-16,-4 4-4 16,4-3-7-16,0 7-10 15,0-3 0-15,-4 5 6 16,0 4 0-16,-4 3-2 15,0 9-6-15,-3 3-1 16,1 4-9-16,6-1 0 0,2 4-5 16,2-2 0-16,6-3-1 15,4-5-4-15,5-2-2 16,5-10-2-16,0-6-24 16,2-6-29-16,-2-8-15 15,-4-2-62-15</inkml:trace>
          <inkml:trace contextRef="#ctx0" brushRef="#br0" timeOffset="16792.0645">7031-575 257 0,'-4'2'5'0,"4"2"6"16,0 1 14-16,0-1 3 16,8 1-5-16,-4-2 2 15,4-3 1-15,-3-4-2 16,2 0-7-16,-2-2-10 15,-2-3 2-15,-2 2-1 16,-1 1-2-16,-1 1-6 16,-3 1-1-16,1 4-17 0,-1 0-46 15,3 10-59-15</inkml:trace>
          <inkml:trace contextRef="#ctx0" brushRef="#br0" timeOffset="17679.6999">7760 281 116 0,'-7'-8'79'0,"3"7"-56"16,0-2 9-16,4 6 5 0,0-3-6 16,4 1-10-1,-4-1-9-15,0 0 0 0,0 4-1 16,0-4 0-16,-4 0-5 15,8 4-1-15,-4-1-4 16,4-1 1-16,-4 2-2 16,3 0 1-16,-3-3 1 15,4 2-2-15,-4-2 5 16,2-1 3-16,0 0 4 16,0-1-4-16,-2-2-1 15,0-2-3-15,0 1 0 16,-2 2-1-16,0-1-2 15,0-1 0-15,-2 4 0 0,4 0-1 16,0 0-5-16,0 0-3 16,0 4 3-16,0-1 5 15,0-1-1-15,4 6 1 16,-4-3 0-16,4-1-1 16,-2 1 1-16,2-1 0 15,0-4 2-15,0 0-1 16,-2-3-1-16,0 1 3 15,-2-6-3-15,5 3-2 16,-5-3-1-16,-5 3 2 16,5 1 1-16,-2 0 3 15,-2 3-3-15,4 1-1 0,0 0-4 16,0 0-9 0,2 0-23-16,-2 1-21 0,0-1-51 15</inkml:trace>
        </inkml:traceGroup>
        <inkml:traceGroup>
          <inkml:annotationXML>
            <emma:emma xmlns:emma="http://www.w3.org/2003/04/emma" version="1.0">
              <emma:interpretation id="{3D55E90B-B69A-423C-8F64-6C14FAA06345}" emma:medium="tactile" emma:mode="ink">
                <msink:context xmlns:msink="http://schemas.microsoft.com/ink/2010/main" type="inkWord" rotatedBoundingBox="10674,8400 12208,8344 12258,9672 10723,9728">
                  <msink:destinationLink direction="with" ref="{A8B4B086-195F-43A7-8A01-023BD3612E3E}"/>
                </msink:context>
              </emma:interpretation>
              <emma:one-of disjunction-type="recognition" id="oneOf1">
                <emma:interpretation id="interp5" emma:lang="pt-BR" emma:confidence="0">
                  <emma:literal>.....</emma:literal>
                </emma:interpretation>
                <emma:interpretation id="interp6" emma:lang="pt-BR" emma:confidence="0">
                  <emma:literal>1....</emma:literal>
                </emma:interpretation>
                <emma:interpretation id="interp7" emma:lang="pt-BR" emma:confidence="0">
                  <emma:literal>1...</emma:literal>
                </emma:interpretation>
                <emma:interpretation id="interp8" emma:lang="pt-BR" emma:confidence="0">
                  <emma:literal>Ai.</emma:literal>
                </emma:interpretation>
                <emma:interpretation id="interp9" emma:lang="pt-BR" emma:confidence="0">
                  <emma:literal>ai.</emma:literal>
                </emma:interpretation>
              </emma:one-of>
            </emma:emma>
          </inkml:annotationXML>
          <inkml:trace contextRef="#ctx0" brushRef="#br0" timeOffset="24636.8014">8505-487 263 0,'-4'-1'8'16,"4"-2"-8"-16,0-2 15 16,8 5 8-16,0-5 4 15,8 1-5-15,-1-3-2 0,8 7-6 16,-7 0 1 0,1 0 1-16,1 3-3 0,-6 2-4 15,-1-1 2-15,1 9-1 16,2 0-4-16,7 6 1 15,-1 9-3-15,7 5 2 16,0 11 0-16,4 2 0 16,1 9-1-16,2-1-3 15,-2 3 1-15,-1-3 0 16,-6 1 1-16,0-5-2 16,-5-2 3-16,-4-7-1 15,-4-5 1-15,-1-7-4 16,-3-6 0-16,-4-2-1 15,0-9 0-15,-4-1-2 0,0-5-7 16,0-3-5-16,0-3-13 16,0 0-32-16,0-3-42 15,0-3-18-15</inkml:trace>
          <inkml:trace contextRef="#ctx0" brushRef="#br0" timeOffset="24942.0225">8855 0 279 0,'0'-12'12'15,"0"4"21"-15,-5 1-3 16,5 1 1-16,0 6-19 0,-1 4-6 16,-2-2 2-16,2 5 11 15,-6 4 0-15,2 12-3 16,-7 6-2-16,-4 2-3 15,-7 1 0-15,3-2-8 16,1-5 1-16,1-7-4 16,6-1 0-16,7-8-1 15,-3-4-3-15,8-2-1 16,0-3-7-16,0 0-6 16,4 0-17-16,-4 0-24 15,4-3-40-15,0-6-74 16</inkml:trace>
          <inkml:trace contextRef="#ctx0" brushRef="#br0" timeOffset="25365.3224">9281-759 270 0,'0'0'0'16,"0"-2"7"-16,0 4 27 15,-4 11 4-15,0 5-6 16,0 6-8-16,-3 5-3 16,4 10-2-16,-1-4-4 15,3 0-6-15,6-7-5 0,5-4-2 16,-2-6-2-16,4-1-1 15,5-12-4-15,8-1-37 16,3-11-37-16,7-4-47 16</inkml:trace>
          <inkml:trace contextRef="#ctx0" brushRef="#br0" timeOffset="25746.5949">9293-1015 142 0,'0'-4'60'0,"0"0"-41"16,0 2 23-16,0-1-4 15,0 3-9-15,-4-4-10 16,4 4-5-16,0 0-6 16,0 0 1-16,0 4-3 15,0-4-2-15,0 0 1 16,4 3 4-16,-4-6 6 16,0 3 0-16,0 0-1 15,0-4-8-15,4 2-1 16,-4 2-1-16,0 0 0 15,-4-3-3-15,4 3-1 0,-4 0-6 16,4 3-22-16,0-3-10 16,0 6-45-16</inkml:trace>
          <inkml:trace contextRef="#ctx0" brushRef="#br0" timeOffset="26779.1057">10057 248 210 0,'-4'-5'14'15,"4"1"20"-15,0 4-1 16,4 0-3-16,-4 0-9 16,4 0-10-16,-4 0 0 0,0 0-2 15,0 0 1-15,-4 3 0 16,4-2-4-16,0-1-1 15,0 3-1-15,-4-1 3 16,4 1-7-16,0 1 1 16,4 0-1-16,-4-3-5 15,0-1-12-15,4 4-34 16,0-4-51-16</inkml:trace>
        </inkml:traceGroup>
        <inkml:traceGroup>
          <inkml:annotationXML>
            <emma:emma xmlns:emma="http://www.w3.org/2003/04/emma" version="1.0">
              <emma:interpretation id="{BFBA3001-32F9-47EB-AEDC-ABE9BC7E4159}" emma:medium="tactile" emma:mode="ink">
                <msink:context xmlns:msink="http://schemas.microsoft.com/ink/2010/main" type="inkWord" rotatedBoundingBox="12625,8290 13967,8240 14015,9536 12673,9586">
                  <msink:destinationLink direction="with" ref="{A8B4B086-195F-43A7-8A01-023BD3612E3E}"/>
                </msink:context>
              </emma:interpretation>
              <emma:one-of disjunction-type="recognition" id="oneOf2">
                <emma:interpretation id="interp10" emma:lang="pt-BR" emma:confidence="0">
                  <emma:literal>é</emma:literal>
                </emma:interpretation>
                <emma:interpretation id="interp11" emma:lang="pt-BR" emma:confidence="0">
                  <emma:literal>á</emma:literal>
                </emma:interpretation>
                <emma:interpretation id="interp12" emma:lang="pt-BR" emma:confidence="0">
                  <emma:literal>ã</emma:literal>
                </emma:interpretation>
                <emma:interpretation id="interp13" emma:lang="pt-BR" emma:confidence="0">
                  <emma:literal>â</emma:literal>
                </emma:interpretation>
                <emma:interpretation id="interp14" emma:lang="pt-BR" emma:confidence="0">
                  <emma:literal>ó</emma:literal>
                </emma:interpretation>
              </emma:one-of>
            </emma:emma>
          </inkml:annotationXML>
          <inkml:trace contextRef="#ctx0" brushRef="#br0" timeOffset="27411.4787">10525-50 231 0,'7'-4'3'0,"1"-4"23"16,2 4 2-1,10-5 4-15,5 4-11 0,-4-4-7 16,4 1 4-16,3 3-8 15,-1-7 0-15,-3 7-3 16,-7-1 0-16,4-7-6 16,-5 4-1-16,-8-8-1 15,-4 4-3-15,-2-5-2 16,-4 6-3-16,-6-6 6 16,0 6-3-16,-8-3 5 15,-5-4 1-15,0 6 0 16,-8 4 0-16,3 2-1 0,2 11 0 15,-5 5 1 1,4 3 2-16,0 5-2 0,3 4 4 16,0 0-1-16,6 4 4 15,4 2 0-15,4 3 6 16,4 3 5-16,8 4 4 16,0-6-2-16,8 2-3 15,4 2 1-15,3 0-6 16,2-5 0-16,1-6-8 15,5-2 0 1,-3-5-1-16,10-10-3 0,-2-6 0 16,11-6-16-16,3-7-11 15,-3-5-11-15,-3-1-12 0,-2-1-16 16,-10-3-23 0,-1 1-106-16</inkml:trace>
          <inkml:trace contextRef="#ctx0" brushRef="#br0" timeOffset="27716.7032">10865-593 324 0,'-4'-4'4'0,"5"-6"30"16,8 6 6-16,7-1 5 16,4-2-17-16,15-2-15 15,-2 0-12-15,8-7-1 16,-2 2-15-16,-6-1-42 15,0-1-59-15</inkml:trace>
          <inkml:trace contextRef="#ctx0" brushRef="#br0" timeOffset="28060.9417">11213-1051 291 0,'4'-13'5'16,"9"-5"1"-16,3 1 19 16,0 9 6-1,11-6-13-15,1 5-7 0,2-1-5 16,-1 2-2-16,5 2 2 16,-7 6-3-16,0 2 1 15,-2 7-2-15,-2 4 5 16,-1 6-2-16,-2 6 2 0,-2 4 0 15,7 3 3-15,-5 0 2 16,6 2 1-16,-2 1-1 16,0-7-7-16,3-2-2 15,-7-4-3-15,-4-6-2 16,-2-6-10-16,-6-1-31 16,0-9-39-16,-4-1-181 15</inkml:trace>
          <inkml:trace contextRef="#ctx0" brushRef="#br0" timeOffset="28314.1205">11643-975 276 0,'-14'9'29'16,"-2"4"-20"-16,-4 2 17 0,-9 3 15 15,-1 6-14-15,1 2-8 16,4 0-16-16,-2 0-3 15,7-8-14-15,5 1-28 16,3-1-98-16</inkml:trace>
        </inkml:traceGroup>
      </inkml:traceGroup>
    </inkml:traceGroup>
    <inkml:traceGroup>
      <inkml:annotationXML>
        <emma:emma xmlns:emma="http://www.w3.org/2003/04/emma" version="1.0">
          <emma:interpretation id="{7C66D8AD-B631-4E99-9F54-6BFA3A596479}" emma:medium="tactile" emma:mode="ink">
            <msink:context xmlns:msink="http://schemas.microsoft.com/ink/2010/main" type="paragraph" rotatedBoundingBox="6629,10153 7637,10205 7607,10782 6599,107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3B6BCEE-D0C3-4194-AB51-AA8B2147C7A5}" emma:medium="tactile" emma:mode="ink">
              <msink:context xmlns:msink="http://schemas.microsoft.com/ink/2010/main" type="line" rotatedBoundingBox="6629,10153 7637,10205 7607,10782 6599,10730"/>
            </emma:interpretation>
          </emma:emma>
        </inkml:annotationXML>
        <inkml:traceGroup>
          <inkml:annotationXML>
            <emma:emma xmlns:emma="http://www.w3.org/2003/04/emma" version="1.0">
              <emma:interpretation id="{EEF255C5-3075-4ACE-9B10-DA324F01888C}" emma:medium="tactile" emma:mode="ink">
                <msink:context xmlns:msink="http://schemas.microsoft.com/ink/2010/main" type="inkWord" rotatedBoundingBox="6629,10153 7637,10205 7607,10782 6599,10730"/>
              </emma:interpretation>
              <emma:one-of disjunction-type="recognition" id="oneOf3">
                <emma:interpretation id="interp15" emma:lang="pt-BR" emma:confidence="0">
                  <emma:literal>é?</emma:literal>
                </emma:interpretation>
                <emma:interpretation id="interp16" emma:lang="pt-BR" emma:confidence="0">
                  <emma:literal>É?</emma:literal>
                </emma:interpretation>
                <emma:interpretation id="interp17" emma:lang="pt-BR" emma:confidence="0">
                  <emma:literal>21</emma:literal>
                </emma:interpretation>
                <emma:interpretation id="interp18" emma:lang="pt-BR" emma:confidence="0">
                  <emma:literal>e!</emma:literal>
                </emma:interpretation>
                <emma:interpretation id="interp19" emma:lang="pt-BR" emma:confidence="0">
                  <emma:literal>É1</emma:literal>
                </emma:interpretation>
              </emma:one-of>
            </emma:emma>
          </inkml:annotationXML>
          <inkml:trace contextRef="#ctx0" brushRef="#br0" timeOffset="11518.6738">4477 1020 170 0,'-8'4'25'15,"-5"-4"-5"-15,7 8 1 16,-2-3 3-16,4-1-2 15,4 1-3-15,0 3-3 16,0-3 0-16,0 7 1 16,4 1 1-16,-4 4 0 15,-4 3-1-15,4-7 1 16,-4 10-4-16,-4-3-3 16,4 2-4-16,0 0-5 15,0-2 0-15,0-3-1 16,4 0-1-16,0-5-3 15,4 1 3-15,4-5-4 16,4-2 4-16,4-2-1 16,3 4-6-16,1-8-16 0,-4-3-21 15,6-6-36-15,-6-5-115 16</inkml:trace>
          <inkml:trace contextRef="#ctx0" brushRef="#br0" timeOffset="11753.8368">4473 777 271 0,'0'-11'57'0,"-4"2"-53"16,4 1 16-16,-4 7-2 15,4 1-12-15,0 0-6 16,0 0-10-16,4 0-21 16,4 0-33-16,0 0-112 15</inkml:trace>
          <inkml:trace contextRef="#ctx0" brushRef="#br0" timeOffset="12076.0661">4735 1055 240 0,'0'2'11'0,"0"-2"8"16,4 0 19-16,4 2 2 15,6-4-19-15,6-1-13 16,4-6-7-16,7-3-1 0,1-2-8 16,2 1-9-16,-2 0-12 15,-1 2-13-15,-12 3-8 16,0 4-34-16</inkml:trace>
          <inkml:trace contextRef="#ctx0" brushRef="#br0" timeOffset="12248.1912">4828 1249 255 0,'16'-9'18'0,"0"-4"-7"15,2-2 7-15,2 2-4 0,0 0-14 16,3 4-2-16,-3 1-34 16,-4 3-78-16</inkml:trace>
          <inkml:trace contextRef="#ctx0" brushRef="#br0" timeOffset="12587.43">5253 1070 223 0,'8'-25'24'16,"-4"-4"23"-16,0 6 0 16,4 0-7-16,-7 1-19 0,6 4-8 15,-6 2-3-15,2 2 4 16,-3 10-8-16,1-1-6 15,-5 5-4-15,4 6 4 16,-1 3 1-16,2 8 1 16,-1 4 2-16,9 13-1 15,-1 4 0-15,0 8 0 16,4 2-1-16,0-1-2 16,-2-9 0-16,3-3-4 15,-9-12-18-15,0-5-32 16,-8-5-28-16,0-1-76 15</inkml:trace>
          <inkml:trace contextRef="#ctx0" brushRef="#br0" timeOffset="12728.5312">5295 1332 255 0,'4'-3'48'0,"-4"0"9"16,4 0-18-16,0 3-5 15,0-5-14-15,4 1-9 16,8-2-8-16,3-6-3 15,1 3-11-15,1 2-48 16,4-3-54-16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0:07.0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8B4B086-195F-43A7-8A01-023BD3612E3E}" emma:medium="tactile" emma:mode="ink">
          <msink:context xmlns:msink="http://schemas.microsoft.com/ink/2010/main" type="inkDrawing" rotatedBoundingBox="10566,10157 14215,9604 14222,9649 10573,10203" semanticType="underline" shapeName="Other">
            <msink:sourceLink direction="with" ref="{3D55E90B-B69A-423C-8F64-6C14FAA06345}"/>
            <msink:sourceLink direction="with" ref="{BFBA3001-32F9-47EB-AEDC-ABE9BC7E4159}"/>
          </msink:context>
        </emma:interpretation>
      </emma:emma>
    </inkml:annotationXML>
    <inkml:trace contextRef="#ctx0" brushRef="#br0">-1 576 214 0,'0'-5'8'16,"4"-3"24"-16,8 7-1 15,8-3 2-15,6-2-10 16,7 1-7-16,13-3-7 15,8-1 1-15,16-4-3 16,14-4 4-16,21-1 1 16,24-8 8-16,21-1 9 15,26-5-4-15,24-1 3 16,21-3-5-16,13 0 0 16,4 7-7-16,5-3-4 0,-7 8-8 15,-6-2-4-15,-8 1 0 16,-21-5 0-16,-19 3-1 15,-19-1-6-15,-32 6-1 16,-24 2-3-16,-39 6 9 16,-23 5-2-16,-32 4 0 15,-10 4-11-15,-15 1-14 16,0 0-3-16,-6 1-22 16,-1 4-25-16,-2 9-50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4-25T12:30:20.8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29CC9C1-429C-431E-8267-D35D0433A728}" emma:medium="tactile" emma:mode="ink">
          <msink:context xmlns:msink="http://schemas.microsoft.com/ink/2010/main" type="inkDrawing" rotatedBoundingBox="16820,10101 19767,9714 19771,9748 16824,10135" semanticType="callout" shapeName="Other">
            <msink:sourceLink direction="with" ref="{99049D2B-2ABF-408C-B07E-33B78767955E}"/>
            <msink:sourceLink direction="with" ref="{747518C6-8B4A-4DCB-A8DA-FB0A7DA7E619}"/>
            <msink:sourceLink direction="with" ref="{01C369DC-A5E8-4DE3-ADD6-206D470C5092}"/>
          </msink:context>
        </emma:interpretation>
      </emma:emma>
    </inkml:annotationXML>
    <inkml:trace contextRef="#ctx0" brushRef="#br0">59 383 275 0,'-27'4'16'0,"7"-4"-16"15,8-4 3-15,12 7 18 0,12-3 16 16,18-4-11-16,14-4-11 16,29-4-4-16,29-6 6 15,38-5 11-15,25-5 1 16,38-5 4-16,34-2-4 15,20 2-6-15,17-1-5 16,5-1-2-16,-21 8-10 16,-31-1-6-16,-37 8 0 15,-44 6-4-15,-37 5-4 16,-25 1-15-16,-25 0-9 16,-27 3-16-16,-15 1-38 0,-8 4-43 15,-20 4-82 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3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8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F5D5-41DE-45DF-88C9-2DDEBA15AC43}" type="datetimeFigureOut">
              <a:rPr lang="en-US" smtClean="0"/>
              <a:t>04/25/2020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7188-EE0A-4A90-B459-A35F83F98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customXml" Target="../ink/ink29.xml"/><Relationship Id="rId17" Type="http://schemas.openxmlformats.org/officeDocument/2006/relationships/image" Target="../media/image31.emf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.emf"/><Relationship Id="rId14" Type="http://schemas.openxmlformats.org/officeDocument/2006/relationships/customXml" Target="../ink/ink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5" Type="http://schemas.openxmlformats.org/officeDocument/2006/relationships/image" Target="../media/image33.emf"/><Relationship Id="rId4" Type="http://schemas.openxmlformats.org/officeDocument/2006/relationships/customXml" Target="../ink/ink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0.emf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35.emf"/><Relationship Id="rId21" Type="http://schemas.openxmlformats.org/officeDocument/2006/relationships/image" Target="../media/image44.emf"/><Relationship Id="rId7" Type="http://schemas.openxmlformats.org/officeDocument/2006/relationships/image" Target="../media/image37.emf"/><Relationship Id="rId12" Type="http://schemas.openxmlformats.org/officeDocument/2006/relationships/customXml" Target="../ink/ink40.xml"/><Relationship Id="rId17" Type="http://schemas.openxmlformats.org/officeDocument/2006/relationships/image" Target="../media/image42.emf"/><Relationship Id="rId25" Type="http://schemas.openxmlformats.org/officeDocument/2006/relationships/image" Target="../media/image46.emf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11" Type="http://schemas.openxmlformats.org/officeDocument/2006/relationships/image" Target="../media/image39.emf"/><Relationship Id="rId24" Type="http://schemas.openxmlformats.org/officeDocument/2006/relationships/customXml" Target="../ink/ink46.xml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28" Type="http://schemas.openxmlformats.org/officeDocument/2006/relationships/customXml" Target="../ink/ink48.xml"/><Relationship Id="rId10" Type="http://schemas.openxmlformats.org/officeDocument/2006/relationships/customXml" Target="../ink/ink39.xml"/><Relationship Id="rId19" Type="http://schemas.openxmlformats.org/officeDocument/2006/relationships/image" Target="../media/image43.emf"/><Relationship Id="rId4" Type="http://schemas.openxmlformats.org/officeDocument/2006/relationships/customXml" Target="../ink/ink36.xml"/><Relationship Id="rId9" Type="http://schemas.openxmlformats.org/officeDocument/2006/relationships/image" Target="../media/image38.emf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4.emf"/><Relationship Id="rId18" Type="http://schemas.openxmlformats.org/officeDocument/2006/relationships/customXml" Target="../ink/ink57.xml"/><Relationship Id="rId3" Type="http://schemas.openxmlformats.org/officeDocument/2006/relationships/image" Target="../media/image49.emf"/><Relationship Id="rId21" Type="http://schemas.openxmlformats.org/officeDocument/2006/relationships/image" Target="../media/image58.emf"/><Relationship Id="rId7" Type="http://schemas.openxmlformats.org/officeDocument/2006/relationships/image" Target="../media/image51.emf"/><Relationship Id="rId12" Type="http://schemas.openxmlformats.org/officeDocument/2006/relationships/customXml" Target="../ink/ink54.xml"/><Relationship Id="rId17" Type="http://schemas.openxmlformats.org/officeDocument/2006/relationships/image" Target="../media/image56.emf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23" Type="http://schemas.openxmlformats.org/officeDocument/2006/relationships/image" Target="../media/image59.emf"/><Relationship Id="rId10" Type="http://schemas.openxmlformats.org/officeDocument/2006/relationships/customXml" Target="../ink/ink53.xml"/><Relationship Id="rId19" Type="http://schemas.openxmlformats.org/officeDocument/2006/relationships/image" Target="../media/image57.emf"/><Relationship Id="rId4" Type="http://schemas.openxmlformats.org/officeDocument/2006/relationships/customXml" Target="../ink/ink50.xml"/><Relationship Id="rId9" Type="http://schemas.openxmlformats.org/officeDocument/2006/relationships/image" Target="../media/image52.emf"/><Relationship Id="rId14" Type="http://schemas.openxmlformats.org/officeDocument/2006/relationships/customXml" Target="../ink/ink55.xml"/><Relationship Id="rId22" Type="http://schemas.openxmlformats.org/officeDocument/2006/relationships/customXml" Target="../ink/ink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Tinta 11"/>
              <p14:cNvContentPartPr/>
              <p14:nvPr/>
            </p14:nvContentPartPr>
            <p14:xfrm>
              <a:off x="461443" y="171887"/>
              <a:ext cx="9940320" cy="695880"/>
            </p14:xfrm>
          </p:contentPart>
        </mc:Choice>
        <mc:Fallback>
          <p:pic>
            <p:nvPicPr>
              <p:cNvPr id="12" name="Tinta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283" y="158927"/>
                <a:ext cx="996156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Tinta 54"/>
              <p14:cNvContentPartPr/>
              <p14:nvPr/>
            </p14:nvContentPartPr>
            <p14:xfrm>
              <a:off x="6706003" y="719447"/>
              <a:ext cx="1682280" cy="105840"/>
            </p14:xfrm>
          </p:contentPart>
        </mc:Choice>
        <mc:Fallback>
          <p:pic>
            <p:nvPicPr>
              <p:cNvPr id="55" name="Tinta 5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563" y="703967"/>
                <a:ext cx="17089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8" name="Tinta 97"/>
              <p14:cNvContentPartPr/>
              <p14:nvPr/>
            </p14:nvContentPartPr>
            <p14:xfrm>
              <a:off x="2807203" y="1510007"/>
              <a:ext cx="3595680" cy="1157400"/>
            </p14:xfrm>
          </p:contentPart>
        </mc:Choice>
        <mc:Fallback>
          <p:pic>
            <p:nvPicPr>
              <p:cNvPr id="98" name="Tinta 9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5683" y="1498127"/>
                <a:ext cx="3615840" cy="11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" name="Tinta 111"/>
              <p14:cNvContentPartPr/>
              <p14:nvPr/>
            </p14:nvContentPartPr>
            <p14:xfrm>
              <a:off x="3705043" y="2125967"/>
              <a:ext cx="995040" cy="148680"/>
            </p14:xfrm>
          </p:contentPart>
        </mc:Choice>
        <mc:Fallback>
          <p:pic>
            <p:nvPicPr>
              <p:cNvPr id="112" name="Tinta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4963" y="2109407"/>
                <a:ext cx="1020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3" name="Tinta 142"/>
              <p14:cNvContentPartPr/>
              <p14:nvPr/>
            </p14:nvContentPartPr>
            <p14:xfrm>
              <a:off x="5433403" y="316967"/>
              <a:ext cx="6531840" cy="2287080"/>
            </p14:xfrm>
          </p:contentPart>
        </mc:Choice>
        <mc:Fallback>
          <p:pic>
            <p:nvPicPr>
              <p:cNvPr id="143" name="Tinta 1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4763" y="301127"/>
                <a:ext cx="6555960" cy="23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4" name="Tinta 143"/>
              <p14:cNvContentPartPr/>
              <p14:nvPr/>
            </p14:nvContentPartPr>
            <p14:xfrm>
              <a:off x="7639123" y="1919327"/>
              <a:ext cx="1103040" cy="155880"/>
            </p14:xfrm>
          </p:contentPart>
        </mc:Choice>
        <mc:Fallback>
          <p:pic>
            <p:nvPicPr>
              <p:cNvPr id="144" name="Tinta 1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28683" y="1905647"/>
                <a:ext cx="1128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0" name="Tinta 179"/>
              <p14:cNvContentPartPr/>
              <p14:nvPr/>
            </p14:nvContentPartPr>
            <p14:xfrm>
              <a:off x="790123" y="2971247"/>
              <a:ext cx="4244040" cy="895320"/>
            </p14:xfrm>
          </p:contentPart>
        </mc:Choice>
        <mc:Fallback>
          <p:pic>
            <p:nvPicPr>
              <p:cNvPr id="180" name="Tinta 17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4643" y="2956127"/>
                <a:ext cx="427176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5" name="Tinta 214"/>
              <p14:cNvContentPartPr/>
              <p14:nvPr/>
            </p14:nvContentPartPr>
            <p14:xfrm>
              <a:off x="3806923" y="3465887"/>
              <a:ext cx="1311840" cy="207720"/>
            </p14:xfrm>
          </p:contentPart>
        </mc:Choice>
        <mc:Fallback>
          <p:pic>
            <p:nvPicPr>
              <p:cNvPr id="215" name="Tinta 2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6483" y="3447167"/>
                <a:ext cx="13410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7" name="Tinta 226"/>
              <p14:cNvContentPartPr/>
              <p14:nvPr/>
            </p14:nvContentPartPr>
            <p14:xfrm>
              <a:off x="6056923" y="3508007"/>
              <a:ext cx="1060920" cy="138960"/>
            </p14:xfrm>
          </p:contentPart>
        </mc:Choice>
        <mc:Fallback>
          <p:pic>
            <p:nvPicPr>
              <p:cNvPr id="227" name="Tinta 22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3963" y="3491807"/>
                <a:ext cx="1085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8" name="Tinta 247"/>
              <p14:cNvContentPartPr/>
              <p14:nvPr/>
            </p14:nvContentPartPr>
            <p14:xfrm>
              <a:off x="7816603" y="1740047"/>
              <a:ext cx="3775680" cy="1393920"/>
            </p14:xfrm>
          </p:contentPart>
        </mc:Choice>
        <mc:Fallback>
          <p:pic>
            <p:nvPicPr>
              <p:cNvPr id="248" name="Tinta 2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02923" y="1722407"/>
                <a:ext cx="380520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9" name="Tinta 258"/>
              <p14:cNvContentPartPr/>
              <p14:nvPr/>
            </p14:nvContentPartPr>
            <p14:xfrm>
              <a:off x="7629763" y="4291367"/>
              <a:ext cx="2800800" cy="233640"/>
            </p14:xfrm>
          </p:contentPart>
        </mc:Choice>
        <mc:Fallback>
          <p:pic>
            <p:nvPicPr>
              <p:cNvPr id="259" name="Tinta 25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5723" y="4280567"/>
                <a:ext cx="28332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9" name="Tinta 298"/>
              <p14:cNvContentPartPr/>
              <p14:nvPr/>
            </p14:nvContentPartPr>
            <p14:xfrm>
              <a:off x="8959603" y="3509087"/>
              <a:ext cx="896040" cy="632880"/>
            </p14:xfrm>
          </p:contentPart>
        </mc:Choice>
        <mc:Fallback>
          <p:pic>
            <p:nvPicPr>
              <p:cNvPr id="299" name="Tinta 29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45563" y="3489647"/>
                <a:ext cx="92952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0" name="Tinta 299"/>
              <p14:cNvContentPartPr/>
              <p14:nvPr/>
            </p14:nvContentPartPr>
            <p14:xfrm>
              <a:off x="7999123" y="4449407"/>
              <a:ext cx="2781000" cy="572760"/>
            </p14:xfrm>
          </p:contentPart>
        </mc:Choice>
        <mc:Fallback>
          <p:pic>
            <p:nvPicPr>
              <p:cNvPr id="300" name="Tinta 29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87243" y="4432487"/>
                <a:ext cx="28072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3" name="Tinta 302"/>
              <p14:cNvContentPartPr/>
              <p14:nvPr/>
            </p14:nvContentPartPr>
            <p14:xfrm>
              <a:off x="8019283" y="5446967"/>
              <a:ext cx="232200" cy="100440"/>
            </p14:xfrm>
          </p:contentPart>
        </mc:Choice>
        <mc:Fallback>
          <p:pic>
            <p:nvPicPr>
              <p:cNvPr id="303" name="Tinta 30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3" y="5430047"/>
                <a:ext cx="267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2" name="Tinta 341"/>
              <p14:cNvContentPartPr/>
              <p14:nvPr/>
            </p14:nvContentPartPr>
            <p14:xfrm>
              <a:off x="455683" y="4778447"/>
              <a:ext cx="1711080" cy="623160"/>
            </p14:xfrm>
          </p:contentPart>
        </mc:Choice>
        <mc:Fallback>
          <p:pic>
            <p:nvPicPr>
              <p:cNvPr id="342" name="Tinta 34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0563" y="4759727"/>
                <a:ext cx="174456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3" name="Tinta 342"/>
              <p14:cNvContentPartPr/>
              <p14:nvPr/>
            </p14:nvContentPartPr>
            <p14:xfrm>
              <a:off x="411763" y="4257527"/>
              <a:ext cx="6474960" cy="2344680"/>
            </p14:xfrm>
          </p:contentPart>
        </mc:Choice>
        <mc:Fallback>
          <p:pic>
            <p:nvPicPr>
              <p:cNvPr id="343" name="Tinta 34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0963" y="4244207"/>
                <a:ext cx="6501960" cy="23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4" name="Tinta 343"/>
              <p14:cNvContentPartPr/>
              <p14:nvPr/>
            </p14:nvContentPartPr>
            <p14:xfrm>
              <a:off x="3961003" y="2916527"/>
              <a:ext cx="6045840" cy="1241280"/>
            </p14:xfrm>
          </p:contentPart>
        </mc:Choice>
        <mc:Fallback>
          <p:pic>
            <p:nvPicPr>
              <p:cNvPr id="344" name="Tinta 34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43363" y="2901767"/>
                <a:ext cx="6075000" cy="12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5" name="Tinta 344"/>
              <p14:cNvContentPartPr/>
              <p14:nvPr/>
            </p14:nvContentPartPr>
            <p14:xfrm>
              <a:off x="7688443" y="5588447"/>
              <a:ext cx="2024640" cy="399600"/>
            </p14:xfrm>
          </p:contentPart>
        </mc:Choice>
        <mc:Fallback>
          <p:pic>
            <p:nvPicPr>
              <p:cNvPr id="345" name="Tinta 34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72243" y="5571527"/>
                <a:ext cx="20509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46" name="Tinta 345"/>
              <p14:cNvContentPartPr/>
              <p14:nvPr/>
            </p14:nvContentPartPr>
            <p14:xfrm>
              <a:off x="8046643" y="4747847"/>
              <a:ext cx="3554640" cy="1621440"/>
            </p14:xfrm>
          </p:contentPart>
        </mc:Choice>
        <mc:Fallback>
          <p:pic>
            <p:nvPicPr>
              <p:cNvPr id="346" name="Tinta 34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29723" y="4731287"/>
                <a:ext cx="3589200" cy="16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9" name="Tinta 358"/>
              <p14:cNvContentPartPr/>
              <p14:nvPr/>
            </p14:nvContentPartPr>
            <p14:xfrm>
              <a:off x="1820083" y="5091647"/>
              <a:ext cx="856080" cy="114120"/>
            </p14:xfrm>
          </p:contentPart>
        </mc:Choice>
        <mc:Fallback>
          <p:pic>
            <p:nvPicPr>
              <p:cNvPr id="359" name="Tinta 3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10003" y="5075087"/>
                <a:ext cx="8791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0" name="Tinta 359"/>
              <p14:cNvContentPartPr/>
              <p14:nvPr/>
            </p14:nvContentPartPr>
            <p14:xfrm>
              <a:off x="1876603" y="4843247"/>
              <a:ext cx="1464840" cy="807120"/>
            </p14:xfrm>
          </p:contentPart>
        </mc:Choice>
        <mc:Fallback>
          <p:pic>
            <p:nvPicPr>
              <p:cNvPr id="360" name="Tinta 3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67963" y="4826327"/>
                <a:ext cx="149112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1" name="Tinta 360"/>
              <p14:cNvContentPartPr/>
              <p14:nvPr/>
            </p14:nvContentPartPr>
            <p14:xfrm>
              <a:off x="3476803" y="4831367"/>
              <a:ext cx="537120" cy="915480"/>
            </p14:xfrm>
          </p:contentPart>
        </mc:Choice>
        <mc:Fallback>
          <p:pic>
            <p:nvPicPr>
              <p:cNvPr id="361" name="Tinta 36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66003" y="4820927"/>
                <a:ext cx="55908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2" name="Tinta 361"/>
              <p14:cNvContentPartPr/>
              <p14:nvPr/>
            </p14:nvContentPartPr>
            <p14:xfrm>
              <a:off x="3609643" y="4977167"/>
              <a:ext cx="503280" cy="888840"/>
            </p14:xfrm>
          </p:contentPart>
        </mc:Choice>
        <mc:Fallback>
          <p:pic>
            <p:nvPicPr>
              <p:cNvPr id="362" name="Tinta 36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94883" y="4964207"/>
                <a:ext cx="531000" cy="9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83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/>
              <p14:cNvContentPartPr/>
              <p14:nvPr/>
            </p14:nvContentPartPr>
            <p14:xfrm>
              <a:off x="411763" y="360527"/>
              <a:ext cx="10926720" cy="6324480"/>
            </p14:xfrm>
          </p:contentPart>
        </mc:Choice>
        <mc:Fallback>
          <p:pic>
            <p:nvPicPr>
              <p:cNvPr id="9" name="Tinta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163" y="347207"/>
                <a:ext cx="10957320" cy="63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1" name="Tinta 190"/>
              <p14:cNvContentPartPr/>
              <p14:nvPr/>
            </p14:nvContentPartPr>
            <p14:xfrm>
              <a:off x="5933443" y="4669727"/>
              <a:ext cx="1420200" cy="180720"/>
            </p14:xfrm>
          </p:contentPart>
        </mc:Choice>
        <mc:Fallback>
          <p:pic>
            <p:nvPicPr>
              <p:cNvPr id="191" name="Tinta 19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0843" y="4651007"/>
                <a:ext cx="14475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9" name="Tinta 238"/>
              <p14:cNvContentPartPr/>
              <p14:nvPr/>
            </p14:nvContentPartPr>
            <p14:xfrm>
              <a:off x="6498643" y="4928207"/>
              <a:ext cx="364320" cy="343080"/>
            </p14:xfrm>
          </p:contentPart>
        </mc:Choice>
        <mc:Fallback>
          <p:pic>
            <p:nvPicPr>
              <p:cNvPr id="239" name="Tinta 2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3163" y="4913447"/>
                <a:ext cx="3963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0" name="Tinta 239"/>
              <p14:cNvContentPartPr/>
              <p14:nvPr/>
            </p14:nvContentPartPr>
            <p14:xfrm>
              <a:off x="6930283" y="5425727"/>
              <a:ext cx="48960" cy="1317240"/>
            </p14:xfrm>
          </p:contentPart>
        </mc:Choice>
        <mc:Fallback>
          <p:pic>
            <p:nvPicPr>
              <p:cNvPr id="240" name="Tinta 2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3363" y="5413847"/>
                <a:ext cx="88200" cy="13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7" name="Tinta 256"/>
              <p14:cNvContentPartPr/>
              <p14:nvPr/>
            </p14:nvContentPartPr>
            <p14:xfrm>
              <a:off x="7154563" y="4378127"/>
              <a:ext cx="3024720" cy="1908000"/>
            </p14:xfrm>
          </p:contentPart>
        </mc:Choice>
        <mc:Fallback>
          <p:pic>
            <p:nvPicPr>
              <p:cNvPr id="257" name="Tinta 2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4843" y="4361207"/>
                <a:ext cx="3051360" cy="19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4" name="Tinta 263"/>
              <p14:cNvContentPartPr/>
              <p14:nvPr/>
            </p14:nvContentPartPr>
            <p14:xfrm>
              <a:off x="9765643" y="6068687"/>
              <a:ext cx="138600" cy="157680"/>
            </p14:xfrm>
          </p:contentPart>
        </mc:Choice>
        <mc:Fallback>
          <p:pic>
            <p:nvPicPr>
              <p:cNvPr id="264" name="Tinta 26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50163" y="6053567"/>
                <a:ext cx="1666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5" name="Tinta 264"/>
              <p14:cNvContentPartPr/>
              <p14:nvPr/>
            </p14:nvContentPartPr>
            <p14:xfrm>
              <a:off x="9846283" y="6040247"/>
              <a:ext cx="312840" cy="401040"/>
            </p14:xfrm>
          </p:contentPart>
        </mc:Choice>
        <mc:Fallback>
          <p:pic>
            <p:nvPicPr>
              <p:cNvPr id="265" name="Tinta 2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38003" y="6026567"/>
                <a:ext cx="3340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6" name="Tinta 265"/>
              <p14:cNvContentPartPr/>
              <p14:nvPr/>
            </p14:nvContentPartPr>
            <p14:xfrm>
              <a:off x="9931963" y="6119447"/>
              <a:ext cx="276120" cy="387000"/>
            </p14:xfrm>
          </p:contentPart>
        </mc:Choice>
        <mc:Fallback>
          <p:pic>
            <p:nvPicPr>
              <p:cNvPr id="266" name="Tinta 26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20443" y="6107567"/>
                <a:ext cx="299520" cy="4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4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259843" y="331007"/>
              <a:ext cx="4197240" cy="315828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763" y="317687"/>
                <a:ext cx="4233240" cy="31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Tinta 73"/>
              <p14:cNvContentPartPr/>
              <p14:nvPr/>
            </p14:nvContentPartPr>
            <p14:xfrm>
              <a:off x="5726083" y="1699007"/>
              <a:ext cx="104400" cy="1578600"/>
            </p14:xfrm>
          </p:contentPart>
        </mc:Choice>
        <mc:Fallback>
          <p:pic>
            <p:nvPicPr>
              <p:cNvPr id="74" name="Tinta 7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4203" y="1687487"/>
                <a:ext cx="132840" cy="16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" name="Tinta 80"/>
              <p14:cNvContentPartPr/>
              <p14:nvPr/>
            </p14:nvContentPartPr>
            <p14:xfrm>
              <a:off x="3742123" y="1857767"/>
              <a:ext cx="5625720" cy="2807640"/>
            </p14:xfrm>
          </p:contentPart>
        </mc:Choice>
        <mc:Fallback>
          <p:pic>
            <p:nvPicPr>
              <p:cNvPr id="81" name="Tinta 8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2043" y="1843007"/>
                <a:ext cx="5648400" cy="28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53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Tinta 48"/>
              <p14:cNvContentPartPr/>
              <p14:nvPr/>
            </p14:nvContentPartPr>
            <p14:xfrm>
              <a:off x="7322323" y="507047"/>
              <a:ext cx="1439640" cy="609840"/>
            </p14:xfrm>
          </p:contentPart>
        </mc:Choice>
        <mc:Fallback>
          <p:pic>
            <p:nvPicPr>
              <p:cNvPr id="49" name="Tinta 4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283" y="491927"/>
                <a:ext cx="14713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8" name="Tinta 67"/>
              <p14:cNvContentPartPr/>
              <p14:nvPr/>
            </p14:nvContentPartPr>
            <p14:xfrm>
              <a:off x="5631403" y="532967"/>
              <a:ext cx="1726200" cy="481680"/>
            </p14:xfrm>
          </p:contentPart>
        </mc:Choice>
        <mc:Fallback>
          <p:pic>
            <p:nvPicPr>
              <p:cNvPr id="68" name="Tinta 6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8083" y="518927"/>
                <a:ext cx="17467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3" name="Tinta 92"/>
              <p14:cNvContentPartPr/>
              <p14:nvPr/>
            </p14:nvContentPartPr>
            <p14:xfrm>
              <a:off x="457123" y="440447"/>
              <a:ext cx="4374360" cy="2189160"/>
            </p14:xfrm>
          </p:contentPart>
        </mc:Choice>
        <mc:Fallback>
          <p:pic>
            <p:nvPicPr>
              <p:cNvPr id="93" name="Tinta 9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643" y="432167"/>
                <a:ext cx="4396680" cy="22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4" name="Tinta 93"/>
              <p14:cNvContentPartPr/>
              <p14:nvPr/>
            </p14:nvContentPartPr>
            <p14:xfrm>
              <a:off x="593923" y="2147207"/>
              <a:ext cx="3550320" cy="2725200"/>
            </p14:xfrm>
          </p:contentPart>
        </mc:Choice>
        <mc:Fallback>
          <p:pic>
            <p:nvPicPr>
              <p:cNvPr id="94" name="Tinta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523" y="2133527"/>
                <a:ext cx="3578400" cy="27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8" name="Tinta 157"/>
              <p14:cNvContentPartPr/>
              <p14:nvPr/>
            </p14:nvContentPartPr>
            <p14:xfrm>
              <a:off x="6972403" y="2061167"/>
              <a:ext cx="2048040" cy="478440"/>
            </p14:xfrm>
          </p:contentPart>
        </mc:Choice>
        <mc:Fallback>
          <p:pic>
            <p:nvPicPr>
              <p:cNvPr id="158" name="Tinta 15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54403" y="2048207"/>
                <a:ext cx="20764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9" name="Tinta 158"/>
              <p14:cNvContentPartPr/>
              <p14:nvPr/>
            </p14:nvContentPartPr>
            <p14:xfrm>
              <a:off x="9128443" y="1939487"/>
              <a:ext cx="44640" cy="667440"/>
            </p14:xfrm>
          </p:contentPart>
        </mc:Choice>
        <mc:Fallback>
          <p:pic>
            <p:nvPicPr>
              <p:cNvPr id="159" name="Tinta 15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15123" y="1922567"/>
                <a:ext cx="7776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4" name="Tinta 163"/>
              <p14:cNvContentPartPr/>
              <p14:nvPr/>
            </p14:nvContentPartPr>
            <p14:xfrm>
              <a:off x="9245803" y="1866767"/>
              <a:ext cx="378720" cy="802080"/>
            </p14:xfrm>
          </p:contentPart>
        </mc:Choice>
        <mc:Fallback>
          <p:pic>
            <p:nvPicPr>
              <p:cNvPr id="164" name="Tinta 1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29963" y="1852367"/>
                <a:ext cx="40572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1" name="Tinta 170"/>
              <p14:cNvContentPartPr/>
              <p14:nvPr/>
            </p14:nvContentPartPr>
            <p14:xfrm>
              <a:off x="10978843" y="1917527"/>
              <a:ext cx="777960" cy="195480"/>
            </p14:xfrm>
          </p:contentPart>
        </mc:Choice>
        <mc:Fallback>
          <p:pic>
            <p:nvPicPr>
              <p:cNvPr id="171" name="Tinta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66963" y="1901687"/>
                <a:ext cx="806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2" name="Tinta 171"/>
              <p14:cNvContentPartPr/>
              <p14:nvPr/>
            </p14:nvContentPartPr>
            <p14:xfrm>
              <a:off x="9873283" y="2239727"/>
              <a:ext cx="1110960" cy="230400"/>
            </p14:xfrm>
          </p:contentPart>
        </mc:Choice>
        <mc:Fallback>
          <p:pic>
            <p:nvPicPr>
              <p:cNvPr id="172" name="Tinta 17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61403" y="2221367"/>
                <a:ext cx="1129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5" name="Tinta 184"/>
              <p14:cNvContentPartPr/>
              <p14:nvPr/>
            </p14:nvContentPartPr>
            <p14:xfrm>
              <a:off x="4145683" y="3307847"/>
              <a:ext cx="299880" cy="3099960"/>
            </p14:xfrm>
          </p:contentPart>
        </mc:Choice>
        <mc:Fallback>
          <p:pic>
            <p:nvPicPr>
              <p:cNvPr id="185" name="Tinta 18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38843" y="3301007"/>
                <a:ext cx="319680" cy="31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1" name="Tinta 190"/>
              <p14:cNvContentPartPr/>
              <p14:nvPr/>
            </p14:nvContentPartPr>
            <p14:xfrm>
              <a:off x="4249003" y="3196607"/>
              <a:ext cx="6746760" cy="135000"/>
            </p14:xfrm>
          </p:contentPart>
        </mc:Choice>
        <mc:Fallback>
          <p:pic>
            <p:nvPicPr>
              <p:cNvPr id="191" name="Tinta 19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1083" y="3184007"/>
                <a:ext cx="6762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0" name="Tinta 199"/>
              <p14:cNvContentPartPr/>
              <p14:nvPr/>
            </p14:nvContentPartPr>
            <p14:xfrm>
              <a:off x="4426843" y="1876847"/>
              <a:ext cx="6479280" cy="4698360"/>
            </p14:xfrm>
          </p:contentPart>
        </mc:Choice>
        <mc:Fallback>
          <p:pic>
            <p:nvPicPr>
              <p:cNvPr id="200" name="Tinta 19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09563" y="1862447"/>
                <a:ext cx="6514920" cy="47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2" name="Tinta 291"/>
              <p14:cNvContentPartPr/>
              <p14:nvPr/>
            </p14:nvContentPartPr>
            <p14:xfrm>
              <a:off x="4513963" y="5290007"/>
              <a:ext cx="1852920" cy="577440"/>
            </p14:xfrm>
          </p:contentPart>
        </mc:Choice>
        <mc:Fallback>
          <p:pic>
            <p:nvPicPr>
              <p:cNvPr id="292" name="Tinta 29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01003" y="5273447"/>
                <a:ext cx="18831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4" name="Tinta 333"/>
              <p14:cNvContentPartPr/>
              <p14:nvPr/>
            </p14:nvContentPartPr>
            <p14:xfrm>
              <a:off x="9971203" y="5064647"/>
              <a:ext cx="1005120" cy="312480"/>
            </p14:xfrm>
          </p:contentPart>
        </mc:Choice>
        <mc:Fallback>
          <p:pic>
            <p:nvPicPr>
              <p:cNvPr id="334" name="Tinta 33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61123" y="5048807"/>
                <a:ext cx="1027440" cy="3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26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315643" y="256487"/>
              <a:ext cx="11659680" cy="652860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243" y="244967"/>
                <a:ext cx="11688840" cy="65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2" name="Tinta 211"/>
              <p14:cNvContentPartPr/>
              <p14:nvPr/>
            </p14:nvContentPartPr>
            <p14:xfrm>
              <a:off x="3184123" y="4266167"/>
              <a:ext cx="2194200" cy="156960"/>
            </p14:xfrm>
          </p:contentPart>
        </mc:Choice>
        <mc:Fallback>
          <p:pic>
            <p:nvPicPr>
              <p:cNvPr id="212" name="Tinta 2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4403" y="4251407"/>
                <a:ext cx="2214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7" name="Tinta 256"/>
              <p14:cNvContentPartPr/>
              <p14:nvPr/>
            </p14:nvContentPartPr>
            <p14:xfrm>
              <a:off x="5961883" y="4185527"/>
              <a:ext cx="3651120" cy="106200"/>
            </p14:xfrm>
          </p:contentPart>
        </mc:Choice>
        <mc:Fallback>
          <p:pic>
            <p:nvPicPr>
              <p:cNvPr id="257" name="Tinta 25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2523" y="4171127"/>
                <a:ext cx="3674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8" name="Tinta 257"/>
              <p14:cNvContentPartPr/>
              <p14:nvPr/>
            </p14:nvContentPartPr>
            <p14:xfrm>
              <a:off x="7231603" y="4347527"/>
              <a:ext cx="909720" cy="272520"/>
            </p14:xfrm>
          </p:contentPart>
        </mc:Choice>
        <mc:Fallback>
          <p:pic>
            <p:nvPicPr>
              <p:cNvPr id="258" name="Tinta 25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0803" y="4332767"/>
                <a:ext cx="9388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4" name="Tinta 303"/>
              <p14:cNvContentPartPr/>
              <p14:nvPr/>
            </p14:nvContentPartPr>
            <p14:xfrm>
              <a:off x="1189723" y="4549847"/>
              <a:ext cx="5926680" cy="1157400"/>
            </p14:xfrm>
          </p:contentPart>
        </mc:Choice>
        <mc:Fallback>
          <p:pic>
            <p:nvPicPr>
              <p:cNvPr id="304" name="Tinta 30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4243" y="4537967"/>
                <a:ext cx="595440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0" name="Tinta 399"/>
              <p14:cNvContentPartPr/>
              <p14:nvPr/>
            </p14:nvContentPartPr>
            <p14:xfrm>
              <a:off x="10150483" y="4296047"/>
              <a:ext cx="1980720" cy="20880"/>
            </p14:xfrm>
          </p:contentPart>
        </mc:Choice>
        <mc:Fallback>
          <p:pic>
            <p:nvPicPr>
              <p:cNvPr id="400" name="Tinta 39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38963" y="4283087"/>
                <a:ext cx="2007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1" name="Tinta 400"/>
              <p14:cNvContentPartPr/>
              <p14:nvPr/>
            </p14:nvContentPartPr>
            <p14:xfrm>
              <a:off x="3738883" y="4476767"/>
              <a:ext cx="946440" cy="307800"/>
            </p14:xfrm>
          </p:contentPart>
        </mc:Choice>
        <mc:Fallback>
          <p:pic>
            <p:nvPicPr>
              <p:cNvPr id="401" name="Tinta 40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4483" y="4464887"/>
                <a:ext cx="9788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2" name="Tinta 401"/>
              <p14:cNvContentPartPr/>
              <p14:nvPr/>
            </p14:nvContentPartPr>
            <p14:xfrm>
              <a:off x="4482283" y="6541367"/>
              <a:ext cx="869400" cy="87120"/>
            </p14:xfrm>
          </p:contentPart>
        </mc:Choice>
        <mc:Fallback>
          <p:pic>
            <p:nvPicPr>
              <p:cNvPr id="402" name="Tinta 40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5443" y="6527687"/>
                <a:ext cx="8838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8" name="Tinta 427"/>
              <p14:cNvContentPartPr/>
              <p14:nvPr/>
            </p14:nvContentPartPr>
            <p14:xfrm>
              <a:off x="10734763" y="4519967"/>
              <a:ext cx="721800" cy="174960"/>
            </p14:xfrm>
          </p:contentPart>
        </mc:Choice>
        <mc:Fallback>
          <p:pic>
            <p:nvPicPr>
              <p:cNvPr id="428" name="Tinta 42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22883" y="4504127"/>
                <a:ext cx="749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9" name="Tinta 428"/>
              <p14:cNvContentPartPr/>
              <p14:nvPr/>
            </p14:nvContentPartPr>
            <p14:xfrm>
              <a:off x="8122603" y="4912007"/>
              <a:ext cx="2236680" cy="1595160"/>
            </p14:xfrm>
          </p:contentPart>
        </mc:Choice>
        <mc:Fallback>
          <p:pic>
            <p:nvPicPr>
              <p:cNvPr id="429" name="Tinta 4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12883" y="4896527"/>
                <a:ext cx="226476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0" name="Tinta 429"/>
              <p14:cNvContentPartPr/>
              <p14:nvPr/>
            </p14:nvContentPartPr>
            <p14:xfrm>
              <a:off x="9881563" y="5102807"/>
              <a:ext cx="1193040" cy="344520"/>
            </p14:xfrm>
          </p:contentPart>
        </mc:Choice>
        <mc:Fallback>
          <p:pic>
            <p:nvPicPr>
              <p:cNvPr id="430" name="Tinta 4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8963" y="5092007"/>
                <a:ext cx="1216800" cy="3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409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Curi</dc:creator>
  <cp:lastModifiedBy>Mariana Curi</cp:lastModifiedBy>
  <cp:revision>5</cp:revision>
  <dcterms:created xsi:type="dcterms:W3CDTF">2020-04-25T12:34:17Z</dcterms:created>
  <dcterms:modified xsi:type="dcterms:W3CDTF">2020-04-25T13:09:22Z</dcterms:modified>
</cp:coreProperties>
</file>