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73"/>
    <p:restoredTop sz="96271"/>
  </p:normalViewPr>
  <p:slideViewPr>
    <p:cSldViewPr snapToGrid="0" snapToObjects="1">
      <p:cViewPr varScale="1">
        <p:scale>
          <a:sx n="113" d="100"/>
          <a:sy n="113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83"/>
          <a:stretch/>
        </p:blipFill>
        <p:spPr>
          <a:xfrm>
            <a:off x="0" y="109690"/>
            <a:ext cx="12192000" cy="6487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1439" y="3017520"/>
            <a:ext cx="681850" cy="6062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8551" y="1386275"/>
            <a:ext cx="806027" cy="6062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89" y="1386274"/>
            <a:ext cx="2348089" cy="3975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Overall am I in the right direction? Is it time to use Sass? How do I better organize/think about my CSS?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 – self explanatory, can’t get it to work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 – </a:t>
            </a:r>
            <a:r>
              <a:rPr lang="en-US" sz="1200" dirty="0" err="1" smtClean="0">
                <a:solidFill>
                  <a:schemeClr val="tx1"/>
                </a:solidFill>
              </a:rPr>
              <a:t>ProductHunt</a:t>
            </a:r>
            <a:r>
              <a:rPr lang="en-US" sz="1200" dirty="0" smtClean="0">
                <a:solidFill>
                  <a:schemeClr val="tx1"/>
                </a:solidFill>
              </a:rPr>
              <a:t> has a div like the one bellow here [1]. Can’t figure out how to position it. Should I redo this entire center container using a 2/10 col grid?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 – Need to align center. Was having difficulty but should be a Google search away.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3" y="5545276"/>
            <a:ext cx="1447800" cy="711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411" y="5543018"/>
            <a:ext cx="536222" cy="357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[1].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5519" y="0"/>
            <a:ext cx="10145325" cy="609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3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2016-07-06T17:36:54Z</dcterms:created>
  <dcterms:modified xsi:type="dcterms:W3CDTF">2016-07-06T17:45:34Z</dcterms:modified>
</cp:coreProperties>
</file>