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6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4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06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1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3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4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1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4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9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6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6486-3B72-4A5A-8076-45AC2314497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B680-1B18-42FF-86E7-D0A0F8A48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09926" y="237478"/>
            <a:ext cx="7398059" cy="1112992"/>
          </a:xfrm>
        </p:spPr>
        <p:txBody>
          <a:bodyPr/>
          <a:lstStyle/>
          <a:p>
            <a:pPr algn="ctr"/>
            <a:r>
              <a:rPr lang="ru-RU" dirty="0" smtClean="0"/>
              <a:t>Москва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3" y="1455938"/>
            <a:ext cx="10154126" cy="5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7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York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52" y="2233981"/>
            <a:ext cx="6146430" cy="4090170"/>
          </a:xfrm>
        </p:spPr>
      </p:pic>
    </p:spTree>
    <p:extLst>
      <p:ext uri="{BB962C8B-B14F-4D97-AF65-F5344CB8AC3E}">
        <p14:creationId xmlns:p14="http://schemas.microsoft.com/office/powerpoint/2010/main" val="296562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Paris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62" y="2354556"/>
            <a:ext cx="6397978" cy="3598863"/>
          </a:xfrm>
        </p:spPr>
      </p:pic>
    </p:spTree>
    <p:extLst>
      <p:ext uri="{BB962C8B-B14F-4D97-AF65-F5344CB8AC3E}">
        <p14:creationId xmlns:p14="http://schemas.microsoft.com/office/powerpoint/2010/main" val="274580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Санкт-Петербург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34" y="2336800"/>
            <a:ext cx="6403908" cy="3598863"/>
          </a:xfrm>
        </p:spPr>
      </p:pic>
    </p:spTree>
    <p:extLst>
      <p:ext uri="{BB962C8B-B14F-4D97-AF65-F5344CB8AC3E}">
        <p14:creationId xmlns:p14="http://schemas.microsoft.com/office/powerpoint/2010/main" val="35065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Стокгольм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31" y="2359172"/>
            <a:ext cx="5888978" cy="3918847"/>
          </a:xfrm>
        </p:spPr>
      </p:pic>
    </p:spTree>
    <p:extLst>
      <p:ext uri="{BB962C8B-B14F-4D97-AF65-F5344CB8AC3E}">
        <p14:creationId xmlns:p14="http://schemas.microsoft.com/office/powerpoint/2010/main" val="36525927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</TotalTime>
  <Words>6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Москва</vt:lpstr>
      <vt:lpstr>New York</vt:lpstr>
      <vt:lpstr>Paris</vt:lpstr>
      <vt:lpstr>Санкт-Петербург</vt:lpstr>
      <vt:lpstr>Стокгольм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Москва</dc:title>
  <dc:creator>Учетная запись Майкрософт</dc:creator>
  <cp:lastModifiedBy>Учетная запись Майкрософт</cp:lastModifiedBy>
  <cp:revision>1</cp:revision>
  <dcterms:created xsi:type="dcterms:W3CDTF">2023-04-23T13:00:08Z</dcterms:created>
  <dcterms:modified xsi:type="dcterms:W3CDTF">2023-04-23T13:02:37Z</dcterms:modified>
</cp:coreProperties>
</file>