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29" autoAdjust="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sha Konduri" userId="a14d1451d645f67a" providerId="LiveId" clId="{6C428758-D044-4E97-A841-3AAD43567886}"/>
    <pc:docChg chg="undo custSel addSld modSld sldOrd">
      <pc:chgData name="Sesha Konduri" userId="a14d1451d645f67a" providerId="LiveId" clId="{6C428758-D044-4E97-A841-3AAD43567886}" dt="2024-12-31T07:03:51.534" v="1466" actId="1076"/>
      <pc:docMkLst>
        <pc:docMk/>
      </pc:docMkLst>
      <pc:sldChg chg="addSp delSp modSp mod">
        <pc:chgData name="Sesha Konduri" userId="a14d1451d645f67a" providerId="LiveId" clId="{6C428758-D044-4E97-A841-3AAD43567886}" dt="2024-12-31T06:43:50.139" v="1388" actId="6549"/>
        <pc:sldMkLst>
          <pc:docMk/>
          <pc:sldMk cId="238250753" sldId="256"/>
        </pc:sldMkLst>
        <pc:spChg chg="add del mod">
          <ac:chgData name="Sesha Konduri" userId="a14d1451d645f67a" providerId="LiveId" clId="{6C428758-D044-4E97-A841-3AAD43567886}" dt="2024-12-31T06:21:28.692" v="1241" actId="478"/>
          <ac:spMkLst>
            <pc:docMk/>
            <pc:sldMk cId="238250753" sldId="256"/>
            <ac:spMk id="2" creationId="{E1F5D235-A627-CE71-FD26-5CD715A3D4A2}"/>
          </ac:spMkLst>
        </pc:spChg>
        <pc:spChg chg="add del mod">
          <ac:chgData name="Sesha Konduri" userId="a14d1451d645f67a" providerId="LiveId" clId="{6C428758-D044-4E97-A841-3AAD43567886}" dt="2024-12-31T06:21:32.298" v="1246"/>
          <ac:spMkLst>
            <pc:docMk/>
            <pc:sldMk cId="238250753" sldId="256"/>
            <ac:spMk id="3" creationId="{6DB01C37-8450-B283-1D6E-0A17489AA77F}"/>
          </ac:spMkLst>
        </pc:spChg>
        <pc:spChg chg="mod">
          <ac:chgData name="Sesha Konduri" userId="a14d1451d645f67a" providerId="LiveId" clId="{6C428758-D044-4E97-A841-3AAD43567886}" dt="2024-12-31T06:20:32.347" v="1228" actId="113"/>
          <ac:spMkLst>
            <pc:docMk/>
            <pc:sldMk cId="238250753" sldId="256"/>
            <ac:spMk id="4" creationId="{244385F8-9AAD-B2ED-539E-C81577DD25BC}"/>
          </ac:spMkLst>
        </pc:spChg>
        <pc:spChg chg="add del mod">
          <ac:chgData name="Sesha Konduri" userId="a14d1451d645f67a" providerId="LiveId" clId="{6C428758-D044-4E97-A841-3AAD43567886}" dt="2024-12-31T06:22:19.280" v="1271"/>
          <ac:spMkLst>
            <pc:docMk/>
            <pc:sldMk cId="238250753" sldId="256"/>
            <ac:spMk id="5" creationId="{11CAF104-8EBA-E209-673A-C826CC09AEBA}"/>
          </ac:spMkLst>
        </pc:spChg>
        <pc:spChg chg="mod">
          <ac:chgData name="Sesha Konduri" userId="a14d1451d645f67a" providerId="LiveId" clId="{6C428758-D044-4E97-A841-3AAD43567886}" dt="2024-12-31T06:17:56.194" v="1190" actId="1076"/>
          <ac:spMkLst>
            <pc:docMk/>
            <pc:sldMk cId="238250753" sldId="256"/>
            <ac:spMk id="6" creationId="{0C8D4142-FD51-96A1-AB36-A2E4174AEF7D}"/>
          </ac:spMkLst>
        </pc:spChg>
        <pc:spChg chg="mod">
          <ac:chgData name="Sesha Konduri" userId="a14d1451d645f67a" providerId="LiveId" clId="{6C428758-D044-4E97-A841-3AAD43567886}" dt="2024-12-31T06:43:50.139" v="1388" actId="6549"/>
          <ac:spMkLst>
            <pc:docMk/>
            <pc:sldMk cId="238250753" sldId="256"/>
            <ac:spMk id="7" creationId="{172A0818-0CAF-C4EA-12DC-0F0C8162FAE6}"/>
          </ac:spMkLst>
        </pc:spChg>
        <pc:spChg chg="mod">
          <ac:chgData name="Sesha Konduri" userId="a14d1451d645f67a" providerId="LiveId" clId="{6C428758-D044-4E97-A841-3AAD43567886}" dt="2024-12-31T06:22:46.827" v="1276" actId="113"/>
          <ac:spMkLst>
            <pc:docMk/>
            <pc:sldMk cId="238250753" sldId="256"/>
            <ac:spMk id="8" creationId="{C07B05CF-5452-5697-79E0-CB7EFFC0BE81}"/>
          </ac:spMkLst>
        </pc:spChg>
        <pc:spChg chg="mod">
          <ac:chgData name="Sesha Konduri" userId="a14d1451d645f67a" providerId="LiveId" clId="{6C428758-D044-4E97-A841-3AAD43567886}" dt="2024-12-31T06:22:50.703" v="1277" actId="113"/>
          <ac:spMkLst>
            <pc:docMk/>
            <pc:sldMk cId="238250753" sldId="256"/>
            <ac:spMk id="9" creationId="{CEE5D38C-206D-A86B-CC71-B5269E3B7C73}"/>
          </ac:spMkLst>
        </pc:spChg>
        <pc:spChg chg="add del mod">
          <ac:chgData name="Sesha Konduri" userId="a14d1451d645f67a" providerId="LiveId" clId="{6C428758-D044-4E97-A841-3AAD43567886}" dt="2024-12-31T06:22:07.774" v="1255" actId="478"/>
          <ac:spMkLst>
            <pc:docMk/>
            <pc:sldMk cId="238250753" sldId="256"/>
            <ac:spMk id="10" creationId="{BD8F8A8C-126D-23F8-07EC-82589585DC07}"/>
          </ac:spMkLst>
        </pc:spChg>
      </pc:sldChg>
      <pc:sldChg chg="addSp modSp mod">
        <pc:chgData name="Sesha Konduri" userId="a14d1451d645f67a" providerId="LiveId" clId="{6C428758-D044-4E97-A841-3AAD43567886}" dt="2024-12-31T07:03:51.534" v="1466" actId="1076"/>
        <pc:sldMkLst>
          <pc:docMk/>
          <pc:sldMk cId="267304636" sldId="258"/>
        </pc:sldMkLst>
        <pc:spChg chg="mod">
          <ac:chgData name="Sesha Konduri" userId="a14d1451d645f67a" providerId="LiveId" clId="{6C428758-D044-4E97-A841-3AAD43567886}" dt="2024-12-31T07:03:46.623" v="1464" actId="1076"/>
          <ac:spMkLst>
            <pc:docMk/>
            <pc:sldMk cId="267304636" sldId="258"/>
            <ac:spMk id="3" creationId="{668E3073-8093-11F7-9C81-5D0BC9D3B8AA}"/>
          </ac:spMkLst>
        </pc:spChg>
        <pc:picChg chg="add mod">
          <ac:chgData name="Sesha Konduri" userId="a14d1451d645f67a" providerId="LiveId" clId="{6C428758-D044-4E97-A841-3AAD43567886}" dt="2024-12-31T07:03:51.534" v="1466" actId="1076"/>
          <ac:picMkLst>
            <pc:docMk/>
            <pc:sldMk cId="267304636" sldId="258"/>
            <ac:picMk id="5" creationId="{186E2BAD-F58B-FBB5-779E-79D93635481F}"/>
          </ac:picMkLst>
        </pc:picChg>
      </pc:sldChg>
      <pc:sldChg chg="addSp modSp mod">
        <pc:chgData name="Sesha Konduri" userId="a14d1451d645f67a" providerId="LiveId" clId="{6C428758-D044-4E97-A841-3AAD43567886}" dt="2024-12-31T06:47:36.507" v="1453" actId="20577"/>
        <pc:sldMkLst>
          <pc:docMk/>
          <pc:sldMk cId="450322566" sldId="259"/>
        </pc:sldMkLst>
        <pc:spChg chg="mod">
          <ac:chgData name="Sesha Konduri" userId="a14d1451d645f67a" providerId="LiveId" clId="{6C428758-D044-4E97-A841-3AAD43567886}" dt="2024-12-31T06:47:36.507" v="1453" actId="20577"/>
          <ac:spMkLst>
            <pc:docMk/>
            <pc:sldMk cId="450322566" sldId="259"/>
            <ac:spMk id="3" creationId="{70B7A64D-7CE6-956F-FE5D-93F6307764D6}"/>
          </ac:spMkLst>
        </pc:spChg>
        <pc:spChg chg="add mod">
          <ac:chgData name="Sesha Konduri" userId="a14d1451d645f67a" providerId="LiveId" clId="{6C428758-D044-4E97-A841-3AAD43567886}" dt="2024-12-26T17:13:51.121" v="723" actId="20577"/>
          <ac:spMkLst>
            <pc:docMk/>
            <pc:sldMk cId="450322566" sldId="259"/>
            <ac:spMk id="4" creationId="{CC2025FC-75AF-7880-1384-871BB8DC5017}"/>
          </ac:spMkLst>
        </pc:spChg>
        <pc:picChg chg="add mod">
          <ac:chgData name="Sesha Konduri" userId="a14d1451d645f67a" providerId="LiveId" clId="{6C428758-D044-4E97-A841-3AAD43567886}" dt="2024-12-24T09:31:31.362" v="581" actId="14100"/>
          <ac:picMkLst>
            <pc:docMk/>
            <pc:sldMk cId="450322566" sldId="259"/>
            <ac:picMk id="2" creationId="{816A4095-12EC-25A1-E88C-C633F301C182}"/>
          </ac:picMkLst>
        </pc:picChg>
        <pc:picChg chg="mod">
          <ac:chgData name="Sesha Konduri" userId="a14d1451d645f67a" providerId="LiveId" clId="{6C428758-D044-4E97-A841-3AAD43567886}" dt="2024-12-24T09:41:58.676" v="657" actId="14100"/>
          <ac:picMkLst>
            <pc:docMk/>
            <pc:sldMk cId="450322566" sldId="259"/>
            <ac:picMk id="5" creationId="{396DC342-0311-0CD5-3B65-95CEF58670F5}"/>
          </ac:picMkLst>
        </pc:picChg>
        <pc:picChg chg="mod">
          <ac:chgData name="Sesha Konduri" userId="a14d1451d645f67a" providerId="LiveId" clId="{6C428758-D044-4E97-A841-3AAD43567886}" dt="2024-12-24T09:31:24.395" v="578" actId="1076"/>
          <ac:picMkLst>
            <pc:docMk/>
            <pc:sldMk cId="450322566" sldId="259"/>
            <ac:picMk id="9" creationId="{58993499-2514-86DA-5AE3-FD915091E1A5}"/>
          </ac:picMkLst>
        </pc:picChg>
      </pc:sldChg>
      <pc:sldChg chg="addSp delSp modSp mod">
        <pc:chgData name="Sesha Konduri" userId="a14d1451d645f67a" providerId="LiveId" clId="{6C428758-D044-4E97-A841-3AAD43567886}" dt="2024-12-31T06:47:31.438" v="1450" actId="20577"/>
        <pc:sldMkLst>
          <pc:docMk/>
          <pc:sldMk cId="2925624368" sldId="260"/>
        </pc:sldMkLst>
        <pc:spChg chg="add mod">
          <ac:chgData name="Sesha Konduri" userId="a14d1451d645f67a" providerId="LiveId" clId="{6C428758-D044-4E97-A841-3AAD43567886}" dt="2024-12-26T17:19:13.264" v="799" actId="1076"/>
          <ac:spMkLst>
            <pc:docMk/>
            <pc:sldMk cId="2925624368" sldId="260"/>
            <ac:spMk id="2" creationId="{C3370007-4216-F0B1-E028-B5F58927850C}"/>
          </ac:spMkLst>
        </pc:spChg>
        <pc:spChg chg="add mod">
          <ac:chgData name="Sesha Konduri" userId="a14d1451d645f67a" providerId="LiveId" clId="{6C428758-D044-4E97-A841-3AAD43567886}" dt="2024-12-31T06:47:31.438" v="1450" actId="20577"/>
          <ac:spMkLst>
            <pc:docMk/>
            <pc:sldMk cId="2925624368" sldId="260"/>
            <ac:spMk id="6" creationId="{7FB099C7-3031-5762-344C-1FD9908B5E66}"/>
          </ac:spMkLst>
        </pc:spChg>
        <pc:picChg chg="add mod">
          <ac:chgData name="Sesha Konduri" userId="a14d1451d645f67a" providerId="LiveId" clId="{6C428758-D044-4E97-A841-3AAD43567886}" dt="2024-12-26T17:19:52.811" v="812" actId="1076"/>
          <ac:picMkLst>
            <pc:docMk/>
            <pc:sldMk cId="2925624368" sldId="260"/>
            <ac:picMk id="4" creationId="{AC8DBCDE-1985-5315-5F86-2EA28449664E}"/>
          </ac:picMkLst>
        </pc:picChg>
        <pc:picChg chg="mod">
          <ac:chgData name="Sesha Konduri" userId="a14d1451d645f67a" providerId="LiveId" clId="{6C428758-D044-4E97-A841-3AAD43567886}" dt="2024-12-26T17:19:57.865" v="814" actId="1076"/>
          <ac:picMkLst>
            <pc:docMk/>
            <pc:sldMk cId="2925624368" sldId="260"/>
            <ac:picMk id="5" creationId="{4AEDFCF9-D177-53F3-772D-7EBC476A62C5}"/>
          </ac:picMkLst>
        </pc:picChg>
      </pc:sldChg>
      <pc:sldChg chg="addSp delSp modSp new mod">
        <pc:chgData name="Sesha Konduri" userId="a14d1451d645f67a" providerId="LiveId" clId="{6C428758-D044-4E97-A841-3AAD43567886}" dt="2024-12-31T06:47:25.624" v="1447" actId="1076"/>
        <pc:sldMkLst>
          <pc:docMk/>
          <pc:sldMk cId="985521670" sldId="261"/>
        </pc:sldMkLst>
        <pc:spChg chg="add mod">
          <ac:chgData name="Sesha Konduri" userId="a14d1451d645f67a" providerId="LiveId" clId="{6C428758-D044-4E97-A841-3AAD43567886}" dt="2024-12-31T06:47:25.624" v="1447" actId="1076"/>
          <ac:spMkLst>
            <pc:docMk/>
            <pc:sldMk cId="985521670" sldId="261"/>
            <ac:spMk id="2" creationId="{B227790C-2B7E-F4AB-417A-498F1FBE852D}"/>
          </ac:spMkLst>
        </pc:spChg>
        <pc:spChg chg="add mod">
          <ac:chgData name="Sesha Konduri" userId="a14d1451d645f67a" providerId="LiveId" clId="{6C428758-D044-4E97-A841-3AAD43567886}" dt="2024-12-31T06:43:22.307" v="1386" actId="20577"/>
          <ac:spMkLst>
            <pc:docMk/>
            <pc:sldMk cId="985521670" sldId="261"/>
            <ac:spMk id="3" creationId="{F2C0D368-2DDA-FAE1-C473-7E3BC5BC64DC}"/>
          </ac:spMkLst>
        </pc:spChg>
        <pc:picChg chg="add mod">
          <ac:chgData name="Sesha Konduri" userId="a14d1451d645f67a" providerId="LiveId" clId="{6C428758-D044-4E97-A841-3AAD43567886}" dt="2024-12-26T17:27:26.384" v="879" actId="1076"/>
          <ac:picMkLst>
            <pc:docMk/>
            <pc:sldMk cId="985521670" sldId="261"/>
            <ac:picMk id="8" creationId="{B45C9A89-40D2-15F1-B64C-0B2CFDCCCC24}"/>
          </ac:picMkLst>
        </pc:picChg>
        <pc:picChg chg="add mod">
          <ac:chgData name="Sesha Konduri" userId="a14d1451d645f67a" providerId="LiveId" clId="{6C428758-D044-4E97-A841-3AAD43567886}" dt="2024-12-26T17:27:27.620" v="880" actId="1076"/>
          <ac:picMkLst>
            <pc:docMk/>
            <pc:sldMk cId="985521670" sldId="261"/>
            <ac:picMk id="10" creationId="{9B436CFA-77C7-29F5-BA76-303B02240C85}"/>
          </ac:picMkLst>
        </pc:picChg>
        <pc:picChg chg="add mod">
          <ac:chgData name="Sesha Konduri" userId="a14d1451d645f67a" providerId="LiveId" clId="{6C428758-D044-4E97-A841-3AAD43567886}" dt="2024-12-26T17:27:29.644" v="881" actId="1076"/>
          <ac:picMkLst>
            <pc:docMk/>
            <pc:sldMk cId="985521670" sldId="261"/>
            <ac:picMk id="12" creationId="{748E3B5F-DAFA-609B-0EB4-E46C940330FD}"/>
          </ac:picMkLst>
        </pc:picChg>
      </pc:sldChg>
      <pc:sldChg chg="addSp delSp modSp new mod ord">
        <pc:chgData name="Sesha Konduri" userId="a14d1451d645f67a" providerId="LiveId" clId="{6C428758-D044-4E97-A841-3AAD43567886}" dt="2024-12-31T06:45:25.852" v="1395" actId="20577"/>
        <pc:sldMkLst>
          <pc:docMk/>
          <pc:sldMk cId="4098952881" sldId="262"/>
        </pc:sldMkLst>
        <pc:spChg chg="add mod">
          <ac:chgData name="Sesha Konduri" userId="a14d1451d645f67a" providerId="LiveId" clId="{6C428758-D044-4E97-A841-3AAD43567886}" dt="2024-12-26T17:23:04.555" v="840" actId="1076"/>
          <ac:spMkLst>
            <pc:docMk/>
            <pc:sldMk cId="4098952881" sldId="262"/>
            <ac:spMk id="2" creationId="{F5B4A2D8-7431-A0F0-890C-40F24D01B80D}"/>
          </ac:spMkLst>
        </pc:spChg>
        <pc:spChg chg="add mod">
          <ac:chgData name="Sesha Konduri" userId="a14d1451d645f67a" providerId="LiveId" clId="{6C428758-D044-4E97-A841-3AAD43567886}" dt="2024-12-31T06:45:25.852" v="1395" actId="20577"/>
          <ac:spMkLst>
            <pc:docMk/>
            <pc:sldMk cId="4098952881" sldId="262"/>
            <ac:spMk id="8" creationId="{DABAADC3-D397-7499-9DF4-2423B82E6D7C}"/>
          </ac:spMkLst>
        </pc:spChg>
        <pc:picChg chg="add mod">
          <ac:chgData name="Sesha Konduri" userId="a14d1451d645f67a" providerId="LiveId" clId="{6C428758-D044-4E97-A841-3AAD43567886}" dt="2024-12-26T17:20:08.042" v="816" actId="1076"/>
          <ac:picMkLst>
            <pc:docMk/>
            <pc:sldMk cId="4098952881" sldId="262"/>
            <ac:picMk id="5" creationId="{F2832ECE-B861-148F-49AC-3C47C07653D3}"/>
          </ac:picMkLst>
        </pc:picChg>
        <pc:picChg chg="add mod">
          <ac:chgData name="Sesha Konduri" userId="a14d1451d645f67a" providerId="LiveId" clId="{6C428758-D044-4E97-A841-3AAD43567886}" dt="2024-12-26T17:20:09.246" v="817" actId="1076"/>
          <ac:picMkLst>
            <pc:docMk/>
            <pc:sldMk cId="4098952881" sldId="262"/>
            <ac:picMk id="7" creationId="{DDFFA632-BE02-406B-4C08-537231AA2175}"/>
          </ac:picMkLst>
        </pc:picChg>
      </pc:sldChg>
      <pc:sldChg chg="addSp delSp modSp new mod">
        <pc:chgData name="Sesha Konduri" userId="a14d1451d645f67a" providerId="LiveId" clId="{6C428758-D044-4E97-A841-3AAD43567886}" dt="2024-12-31T06:47:12.589" v="1440" actId="20577"/>
        <pc:sldMkLst>
          <pc:docMk/>
          <pc:sldMk cId="3973947849" sldId="263"/>
        </pc:sldMkLst>
        <pc:spChg chg="add mod">
          <ac:chgData name="Sesha Konduri" userId="a14d1451d645f67a" providerId="LiveId" clId="{6C428758-D044-4E97-A841-3AAD43567886}" dt="2024-12-26T17:44:55.001" v="1024" actId="14100"/>
          <ac:spMkLst>
            <pc:docMk/>
            <pc:sldMk cId="3973947849" sldId="263"/>
            <ac:spMk id="2" creationId="{70BC4E52-C1AF-ED9B-DEA4-6C44B8479EBA}"/>
          </ac:spMkLst>
        </pc:spChg>
        <pc:spChg chg="add mod">
          <ac:chgData name="Sesha Konduri" userId="a14d1451d645f67a" providerId="LiveId" clId="{6C428758-D044-4E97-A841-3AAD43567886}" dt="2024-12-31T06:47:12.589" v="1440" actId="20577"/>
          <ac:spMkLst>
            <pc:docMk/>
            <pc:sldMk cId="3973947849" sldId="263"/>
            <ac:spMk id="8" creationId="{0B08C7E9-9798-0A97-E7DC-346D6748A472}"/>
          </ac:spMkLst>
        </pc:spChg>
        <pc:picChg chg="add mod">
          <ac:chgData name="Sesha Konduri" userId="a14d1451d645f67a" providerId="LiveId" clId="{6C428758-D044-4E97-A841-3AAD43567886}" dt="2024-12-26T17:44:37.851" v="1020" actId="1076"/>
          <ac:picMkLst>
            <pc:docMk/>
            <pc:sldMk cId="3973947849" sldId="263"/>
            <ac:picMk id="5" creationId="{2A705DAD-1B09-4A9B-D7F2-1C6D40B684AA}"/>
          </ac:picMkLst>
        </pc:picChg>
        <pc:picChg chg="add mod">
          <ac:chgData name="Sesha Konduri" userId="a14d1451d645f67a" providerId="LiveId" clId="{6C428758-D044-4E97-A841-3AAD43567886}" dt="2024-12-26T17:44:44.980" v="1022" actId="1076"/>
          <ac:picMkLst>
            <pc:docMk/>
            <pc:sldMk cId="3973947849" sldId="263"/>
            <ac:picMk id="7" creationId="{6E226BAB-D42D-4BCF-BDDF-379A710FA077}"/>
          </ac:picMkLst>
        </pc:picChg>
      </pc:sldChg>
      <pc:sldChg chg="addSp delSp modSp new mod ord">
        <pc:chgData name="Sesha Konduri" userId="a14d1451d645f67a" providerId="LiveId" clId="{6C428758-D044-4E97-A841-3AAD43567886}" dt="2024-12-31T06:47:17.367" v="1443" actId="20577"/>
        <pc:sldMkLst>
          <pc:docMk/>
          <pc:sldMk cId="2138135463" sldId="264"/>
        </pc:sldMkLst>
        <pc:spChg chg="add del mod">
          <ac:chgData name="Sesha Konduri" userId="a14d1451d645f67a" providerId="LiveId" clId="{6C428758-D044-4E97-A841-3AAD43567886}" dt="2024-12-26T17:36:53.681" v="950" actId="255"/>
          <ac:spMkLst>
            <pc:docMk/>
            <pc:sldMk cId="2138135463" sldId="264"/>
            <ac:spMk id="2" creationId="{1E5821C6-CC98-64AC-66AA-4AEAEEE65041}"/>
          </ac:spMkLst>
        </pc:spChg>
        <pc:spChg chg="add mod">
          <ac:chgData name="Sesha Konduri" userId="a14d1451d645f67a" providerId="LiveId" clId="{6C428758-D044-4E97-A841-3AAD43567886}" dt="2024-12-31T06:47:17.367" v="1443" actId="20577"/>
          <ac:spMkLst>
            <pc:docMk/>
            <pc:sldMk cId="2138135463" sldId="264"/>
            <ac:spMk id="6" creationId="{0D4F3D9C-5A0B-8E3A-FD51-39DB627D6556}"/>
          </ac:spMkLst>
        </pc:spChg>
        <pc:picChg chg="add mod">
          <ac:chgData name="Sesha Konduri" userId="a14d1451d645f67a" providerId="LiveId" clId="{6C428758-D044-4E97-A841-3AAD43567886}" dt="2024-12-26T17:33:46.693" v="904" actId="1076"/>
          <ac:picMkLst>
            <pc:docMk/>
            <pc:sldMk cId="2138135463" sldId="264"/>
            <ac:picMk id="3" creationId="{5C5A9328-DAD2-D3CE-F01F-C8763BD0148F}"/>
          </ac:picMkLst>
        </pc:picChg>
        <pc:picChg chg="add mod">
          <ac:chgData name="Sesha Konduri" userId="a14d1451d645f67a" providerId="LiveId" clId="{6C428758-D044-4E97-A841-3AAD43567886}" dt="2024-12-26T17:33:48.533" v="905" actId="1076"/>
          <ac:picMkLst>
            <pc:docMk/>
            <pc:sldMk cId="2138135463" sldId="264"/>
            <ac:picMk id="5" creationId="{FEB4099A-AF8A-EA79-DC77-75609559B083}"/>
          </ac:picMkLst>
        </pc:picChg>
      </pc:sldChg>
      <pc:sldChg chg="addSp modSp new mod">
        <pc:chgData name="Sesha Konduri" userId="a14d1451d645f67a" providerId="LiveId" clId="{6C428758-D044-4E97-A841-3AAD43567886}" dt="2024-12-31T06:47:08.336" v="1437" actId="20577"/>
        <pc:sldMkLst>
          <pc:docMk/>
          <pc:sldMk cId="3936066324" sldId="265"/>
        </pc:sldMkLst>
        <pc:spChg chg="add mod">
          <ac:chgData name="Sesha Konduri" userId="a14d1451d645f67a" providerId="LiveId" clId="{6C428758-D044-4E97-A841-3AAD43567886}" dt="2024-12-31T06:47:08.336" v="1437" actId="20577"/>
          <ac:spMkLst>
            <pc:docMk/>
            <pc:sldMk cId="3936066324" sldId="265"/>
            <ac:spMk id="4" creationId="{2D28EF9C-0C5F-B219-C31A-2DB18BA45F88}"/>
          </ac:spMkLst>
        </pc:spChg>
        <pc:picChg chg="add mod">
          <ac:chgData name="Sesha Konduri" userId="a14d1451d645f67a" providerId="LiveId" clId="{6C428758-D044-4E97-A841-3AAD43567886}" dt="2024-12-31T06:28:38.588" v="1284" actId="14100"/>
          <ac:picMkLst>
            <pc:docMk/>
            <pc:sldMk cId="3936066324" sldId="265"/>
            <ac:picMk id="3" creationId="{B159E403-FADE-DE26-97B3-43687E0BB29B}"/>
          </ac:picMkLst>
        </pc:picChg>
      </pc:sldChg>
      <pc:sldChg chg="addSp modSp new mod">
        <pc:chgData name="Sesha Konduri" userId="a14d1451d645f67a" providerId="LiveId" clId="{6C428758-D044-4E97-A841-3AAD43567886}" dt="2024-12-26T17:47:03.578" v="1063" actId="1076"/>
        <pc:sldMkLst>
          <pc:docMk/>
          <pc:sldMk cId="3939735778" sldId="266"/>
        </pc:sldMkLst>
        <pc:spChg chg="add mod">
          <ac:chgData name="Sesha Konduri" userId="a14d1451d645f67a" providerId="LiveId" clId="{6C428758-D044-4E97-A841-3AAD43567886}" dt="2024-12-26T17:47:03.578" v="1063" actId="1076"/>
          <ac:spMkLst>
            <pc:docMk/>
            <pc:sldMk cId="3939735778" sldId="266"/>
            <ac:spMk id="2" creationId="{33DBE3E9-6619-2906-EB0C-41F83256C3FC}"/>
          </ac:spMkLst>
        </pc:spChg>
        <pc:spChg chg="add mod">
          <ac:chgData name="Sesha Konduri" userId="a14d1451d645f67a" providerId="LiveId" clId="{6C428758-D044-4E97-A841-3AAD43567886}" dt="2024-12-24T09:06:10.702" v="230" actId="1076"/>
          <ac:spMkLst>
            <pc:docMk/>
            <pc:sldMk cId="3939735778" sldId="266"/>
            <ac:spMk id="9" creationId="{6313A879-83A9-F178-B97E-9B5AA03D2216}"/>
          </ac:spMkLst>
        </pc:spChg>
        <pc:spChg chg="add mod">
          <ac:chgData name="Sesha Konduri" userId="a14d1451d645f67a" providerId="LiveId" clId="{6C428758-D044-4E97-A841-3AAD43567886}" dt="2024-12-24T09:07:25.322" v="274" actId="1076"/>
          <ac:spMkLst>
            <pc:docMk/>
            <pc:sldMk cId="3939735778" sldId="266"/>
            <ac:spMk id="10" creationId="{02E8DFA4-6899-ECFC-6695-CE064D985A1E}"/>
          </ac:spMkLst>
        </pc:spChg>
        <pc:picChg chg="add mod">
          <ac:chgData name="Sesha Konduri" userId="a14d1451d645f67a" providerId="LiveId" clId="{6C428758-D044-4E97-A841-3AAD43567886}" dt="2024-12-24T09:42:48.674" v="667" actId="14100"/>
          <ac:picMkLst>
            <pc:docMk/>
            <pc:sldMk cId="3939735778" sldId="266"/>
            <ac:picMk id="3" creationId="{D18E46CC-2097-B011-03B2-1AC2AEA3C42F}"/>
          </ac:picMkLst>
        </pc:picChg>
        <pc:picChg chg="add mod">
          <ac:chgData name="Sesha Konduri" userId="a14d1451d645f67a" providerId="LiveId" clId="{6C428758-D044-4E97-A841-3AAD43567886}" dt="2024-12-24T09:42:58.430" v="670" actId="14100"/>
          <ac:picMkLst>
            <pc:docMk/>
            <pc:sldMk cId="3939735778" sldId="266"/>
            <ac:picMk id="5" creationId="{21ACD91E-8804-B7E9-5187-493B8B16F046}"/>
          </ac:picMkLst>
        </pc:picChg>
        <pc:picChg chg="add mod">
          <ac:chgData name="Sesha Konduri" userId="a14d1451d645f67a" providerId="LiveId" clId="{6C428758-D044-4E97-A841-3AAD43567886}" dt="2024-12-24T09:42:51.364" v="668" actId="14100"/>
          <ac:picMkLst>
            <pc:docMk/>
            <pc:sldMk cId="3939735778" sldId="266"/>
            <ac:picMk id="7" creationId="{3DA63535-3FDA-77C9-8236-E8899E7C820E}"/>
          </ac:picMkLst>
        </pc:picChg>
      </pc:sldChg>
      <pc:sldChg chg="addSp modSp new mod">
        <pc:chgData name="Sesha Konduri" userId="a14d1451d645f67a" providerId="LiveId" clId="{6C428758-D044-4E97-A841-3AAD43567886}" dt="2024-12-31T06:47:03.388" v="1434" actId="20577"/>
        <pc:sldMkLst>
          <pc:docMk/>
          <pc:sldMk cId="1825091860" sldId="267"/>
        </pc:sldMkLst>
        <pc:spChg chg="add mod">
          <ac:chgData name="Sesha Konduri" userId="a14d1451d645f67a" providerId="LiveId" clId="{6C428758-D044-4E97-A841-3AAD43567886}" dt="2024-12-31T06:47:03.388" v="1434" actId="20577"/>
          <ac:spMkLst>
            <pc:docMk/>
            <pc:sldMk cId="1825091860" sldId="267"/>
            <ac:spMk id="4" creationId="{4FBF7164-2133-624C-FA2D-9E49D8BB4646}"/>
          </ac:spMkLst>
        </pc:spChg>
        <pc:picChg chg="add mod">
          <ac:chgData name="Sesha Konduri" userId="a14d1451d645f67a" providerId="LiveId" clId="{6C428758-D044-4E97-A841-3AAD43567886}" dt="2024-12-26T17:48:33.416" v="1084" actId="1076"/>
          <ac:picMkLst>
            <pc:docMk/>
            <pc:sldMk cId="1825091860" sldId="267"/>
            <ac:picMk id="3" creationId="{81A7CE34-9BB2-3198-83DA-8F783B1A68D0}"/>
          </ac:picMkLst>
        </pc:picChg>
      </pc:sldChg>
      <pc:sldChg chg="addSp modSp new mod ord">
        <pc:chgData name="Sesha Konduri" userId="a14d1451d645f67a" providerId="LiveId" clId="{6C428758-D044-4E97-A841-3AAD43567886}" dt="2024-12-31T06:46:52.715" v="1431" actId="20577"/>
        <pc:sldMkLst>
          <pc:docMk/>
          <pc:sldMk cId="2142631106" sldId="268"/>
        </pc:sldMkLst>
        <pc:spChg chg="add mod">
          <ac:chgData name="Sesha Konduri" userId="a14d1451d645f67a" providerId="LiveId" clId="{6C428758-D044-4E97-A841-3AAD43567886}" dt="2024-12-31T06:46:52.715" v="1431" actId="20577"/>
          <ac:spMkLst>
            <pc:docMk/>
            <pc:sldMk cId="2142631106" sldId="268"/>
            <ac:spMk id="4" creationId="{243F74EB-9AE6-7925-7D0F-09C1E406C943}"/>
          </ac:spMkLst>
        </pc:spChg>
        <pc:picChg chg="add mod">
          <ac:chgData name="Sesha Konduri" userId="a14d1451d645f67a" providerId="LiveId" clId="{6C428758-D044-4E97-A841-3AAD43567886}" dt="2024-12-31T06:29:51.755" v="1292" actId="14100"/>
          <ac:picMkLst>
            <pc:docMk/>
            <pc:sldMk cId="2142631106" sldId="268"/>
            <ac:picMk id="3" creationId="{09B524CC-22C1-F661-8B4B-7034EFCE5021}"/>
          </ac:picMkLst>
        </pc:picChg>
      </pc:sldChg>
      <pc:sldChg chg="addSp modSp new mod ord">
        <pc:chgData name="Sesha Konduri" userId="a14d1451d645f67a" providerId="LiveId" clId="{6C428758-D044-4E97-A841-3AAD43567886}" dt="2024-12-31T06:46:49.649" v="1428" actId="20577"/>
        <pc:sldMkLst>
          <pc:docMk/>
          <pc:sldMk cId="525225868" sldId="269"/>
        </pc:sldMkLst>
        <pc:spChg chg="add mod">
          <ac:chgData name="Sesha Konduri" userId="a14d1451d645f67a" providerId="LiveId" clId="{6C428758-D044-4E97-A841-3AAD43567886}" dt="2024-12-31T06:46:49.649" v="1428" actId="20577"/>
          <ac:spMkLst>
            <pc:docMk/>
            <pc:sldMk cId="525225868" sldId="269"/>
            <ac:spMk id="4" creationId="{B245ED48-E65E-4D94-89D3-FC630B448BE8}"/>
          </ac:spMkLst>
        </pc:spChg>
        <pc:picChg chg="add mod">
          <ac:chgData name="Sesha Konduri" userId="a14d1451d645f67a" providerId="LiveId" clId="{6C428758-D044-4E97-A841-3AAD43567886}" dt="2024-12-31T06:29:58.881" v="1294" actId="14100"/>
          <ac:picMkLst>
            <pc:docMk/>
            <pc:sldMk cId="525225868" sldId="269"/>
            <ac:picMk id="3" creationId="{86DB53E3-0B66-9D66-C95B-E456A03D60CE}"/>
          </ac:picMkLst>
        </pc:picChg>
      </pc:sldChg>
      <pc:sldChg chg="addSp modSp new mod">
        <pc:chgData name="Sesha Konduri" userId="a14d1451d645f67a" providerId="LiveId" clId="{6C428758-D044-4E97-A841-3AAD43567886}" dt="2024-12-31T06:46:45.053" v="1425" actId="20577"/>
        <pc:sldMkLst>
          <pc:docMk/>
          <pc:sldMk cId="4216565675" sldId="270"/>
        </pc:sldMkLst>
        <pc:spChg chg="add mod">
          <ac:chgData name="Sesha Konduri" userId="a14d1451d645f67a" providerId="LiveId" clId="{6C428758-D044-4E97-A841-3AAD43567886}" dt="2024-12-26T17:53:12.481" v="1141" actId="255"/>
          <ac:spMkLst>
            <pc:docMk/>
            <pc:sldMk cId="4216565675" sldId="270"/>
            <ac:spMk id="2" creationId="{1A172E4F-9182-5C16-85C7-B5D7D4E9E0FA}"/>
          </ac:spMkLst>
        </pc:spChg>
        <pc:spChg chg="add mod">
          <ac:chgData name="Sesha Konduri" userId="a14d1451d645f67a" providerId="LiveId" clId="{6C428758-D044-4E97-A841-3AAD43567886}" dt="2024-12-26T17:50:22.422" v="1103" actId="1076"/>
          <ac:spMkLst>
            <pc:docMk/>
            <pc:sldMk cId="4216565675" sldId="270"/>
            <ac:spMk id="10" creationId="{C7CFF144-FBEB-5867-5A70-8937F001C2CA}"/>
          </ac:spMkLst>
        </pc:spChg>
        <pc:spChg chg="add mod">
          <ac:chgData name="Sesha Konduri" userId="a14d1451d645f67a" providerId="LiveId" clId="{6C428758-D044-4E97-A841-3AAD43567886}" dt="2024-12-31T06:46:45.053" v="1425" actId="20577"/>
          <ac:spMkLst>
            <pc:docMk/>
            <pc:sldMk cId="4216565675" sldId="270"/>
            <ac:spMk id="11" creationId="{733ED50B-6DA0-1A32-15B4-AE6DBC57699D}"/>
          </ac:spMkLst>
        </pc:spChg>
        <pc:picChg chg="add mod">
          <ac:chgData name="Sesha Konduri" userId="a14d1451d645f67a" providerId="LiveId" clId="{6C428758-D044-4E97-A841-3AAD43567886}" dt="2024-12-26T17:53:27.162" v="1146" actId="1076"/>
          <ac:picMkLst>
            <pc:docMk/>
            <pc:sldMk cId="4216565675" sldId="270"/>
            <ac:picMk id="3" creationId="{35AB801E-5C24-D0A4-D2F4-55AFA46C6EDF}"/>
          </ac:picMkLst>
        </pc:picChg>
        <pc:picChg chg="add mod">
          <ac:chgData name="Sesha Konduri" userId="a14d1451d645f67a" providerId="LiveId" clId="{6C428758-D044-4E97-A841-3AAD43567886}" dt="2024-12-26T17:53:31.829" v="1149" actId="1076"/>
          <ac:picMkLst>
            <pc:docMk/>
            <pc:sldMk cId="4216565675" sldId="270"/>
            <ac:picMk id="5" creationId="{33B0A370-F724-1508-79D6-4881EAF03BDE}"/>
          </ac:picMkLst>
        </pc:picChg>
        <pc:picChg chg="add mod">
          <ac:chgData name="Sesha Konduri" userId="a14d1451d645f67a" providerId="LiveId" clId="{6C428758-D044-4E97-A841-3AAD43567886}" dt="2024-12-26T17:53:29.246" v="1147" actId="1076"/>
          <ac:picMkLst>
            <pc:docMk/>
            <pc:sldMk cId="4216565675" sldId="270"/>
            <ac:picMk id="7" creationId="{A8612E46-AAAA-2680-C207-32C0E6F7AE61}"/>
          </ac:picMkLst>
        </pc:picChg>
        <pc:picChg chg="add mod">
          <ac:chgData name="Sesha Konduri" userId="a14d1451d645f67a" providerId="LiveId" clId="{6C428758-D044-4E97-A841-3AAD43567886}" dt="2024-12-26T17:53:30.615" v="1148" actId="1076"/>
          <ac:picMkLst>
            <pc:docMk/>
            <pc:sldMk cId="4216565675" sldId="270"/>
            <ac:picMk id="9" creationId="{396DED69-E84B-2631-0F26-420A7D4678F3}"/>
          </ac:picMkLst>
        </pc:picChg>
      </pc:sldChg>
      <pc:sldChg chg="addSp delSp modSp new mod">
        <pc:chgData name="Sesha Konduri" userId="a14d1451d645f67a" providerId="LiveId" clId="{6C428758-D044-4E97-A841-3AAD43567886}" dt="2024-12-31T06:36:58.643" v="1302" actId="1076"/>
        <pc:sldMkLst>
          <pc:docMk/>
          <pc:sldMk cId="2686545817" sldId="271"/>
        </pc:sldMkLst>
        <pc:spChg chg="add mod">
          <ac:chgData name="Sesha Konduri" userId="a14d1451d645f67a" providerId="LiveId" clId="{6C428758-D044-4E97-A841-3AAD43567886}" dt="2024-12-31T06:36:49.383" v="1300" actId="1076"/>
          <ac:spMkLst>
            <pc:docMk/>
            <pc:sldMk cId="2686545817" sldId="271"/>
            <ac:spMk id="2" creationId="{24317A6A-6FC9-216E-57CA-D4E03D28EA58}"/>
          </ac:spMkLst>
        </pc:spChg>
        <pc:spChg chg="add mod">
          <ac:chgData name="Sesha Konduri" userId="a14d1451d645f67a" providerId="LiveId" clId="{6C428758-D044-4E97-A841-3AAD43567886}" dt="2024-12-31T06:36:58.643" v="1302" actId="1076"/>
          <ac:spMkLst>
            <pc:docMk/>
            <pc:sldMk cId="2686545817" sldId="271"/>
            <ac:spMk id="3" creationId="{0CE7520E-C1AC-34CF-7E12-FD5280C53A85}"/>
          </ac:spMkLst>
        </pc:spChg>
      </pc:sldChg>
      <pc:sldChg chg="addSp delSp modSp new mod">
        <pc:chgData name="Sesha Konduri" userId="a14d1451d645f67a" providerId="LiveId" clId="{6C428758-D044-4E97-A841-3AAD43567886}" dt="2024-12-31T06:41:21.227" v="1362" actId="1076"/>
        <pc:sldMkLst>
          <pc:docMk/>
          <pc:sldMk cId="749907380" sldId="272"/>
        </pc:sldMkLst>
        <pc:spChg chg="add mod">
          <ac:chgData name="Sesha Konduri" userId="a14d1451d645f67a" providerId="LiveId" clId="{6C428758-D044-4E97-A841-3AAD43567886}" dt="2024-12-31T06:41:21.227" v="1362" actId="1076"/>
          <ac:spMkLst>
            <pc:docMk/>
            <pc:sldMk cId="749907380" sldId="272"/>
            <ac:spMk id="2" creationId="{937B57BF-EE60-8612-F664-7E7AF7118149}"/>
          </ac:spMkLst>
        </pc:spChg>
        <pc:spChg chg="add mod">
          <ac:chgData name="Sesha Konduri" userId="a14d1451d645f67a" providerId="LiveId" clId="{6C428758-D044-4E97-A841-3AAD43567886}" dt="2024-12-31T06:40:45.500" v="1357" actId="404"/>
          <ac:spMkLst>
            <pc:docMk/>
            <pc:sldMk cId="749907380" sldId="272"/>
            <ac:spMk id="3" creationId="{B3B240AC-B15B-D123-3037-BF2E7BD09030}"/>
          </ac:spMkLst>
        </pc:spChg>
      </pc:sldChg>
      <pc:sldChg chg="addSp modSp new mod">
        <pc:chgData name="Sesha Konduri" userId="a14d1451d645f67a" providerId="LiveId" clId="{6C428758-D044-4E97-A841-3AAD43567886}" dt="2024-12-31T06:40:07.891" v="1348" actId="1076"/>
        <pc:sldMkLst>
          <pc:docMk/>
          <pc:sldMk cId="4046745883" sldId="273"/>
        </pc:sldMkLst>
        <pc:spChg chg="add mod">
          <ac:chgData name="Sesha Konduri" userId="a14d1451d645f67a" providerId="LiveId" clId="{6C428758-D044-4E97-A841-3AAD43567886}" dt="2024-12-31T06:40:07.891" v="1348" actId="1076"/>
          <ac:spMkLst>
            <pc:docMk/>
            <pc:sldMk cId="4046745883" sldId="273"/>
            <ac:spMk id="2" creationId="{D2A9FF7C-CB32-B319-FD9E-703744A9AE16}"/>
          </ac:spMkLst>
        </pc:spChg>
        <pc:spChg chg="add mod">
          <ac:chgData name="Sesha Konduri" userId="a14d1451d645f67a" providerId="LiveId" clId="{6C428758-D044-4E97-A841-3AAD43567886}" dt="2024-12-31T06:39:23.524" v="1341" actId="1076"/>
          <ac:spMkLst>
            <pc:docMk/>
            <pc:sldMk cId="4046745883" sldId="273"/>
            <ac:spMk id="3" creationId="{0B7D0092-180E-66E1-429C-17F262842D61}"/>
          </ac:spMkLst>
        </pc:spChg>
      </pc:sldChg>
      <pc:sldChg chg="addSp modSp new mod">
        <pc:chgData name="Sesha Konduri" userId="a14d1451d645f67a" providerId="LiveId" clId="{6C428758-D044-4E97-A841-3AAD43567886}" dt="2024-12-31T06:41:53.243" v="1383" actId="113"/>
        <pc:sldMkLst>
          <pc:docMk/>
          <pc:sldMk cId="3313547757" sldId="274"/>
        </pc:sldMkLst>
        <pc:spChg chg="add mod">
          <ac:chgData name="Sesha Konduri" userId="a14d1451d645f67a" providerId="LiveId" clId="{6C428758-D044-4E97-A841-3AAD43567886}" dt="2024-12-31T06:41:53.243" v="1383" actId="113"/>
          <ac:spMkLst>
            <pc:docMk/>
            <pc:sldMk cId="3313547757" sldId="274"/>
            <ac:spMk id="2" creationId="{F8323899-3DE4-EA24-8220-26DEDE6A86F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2FE95CA-2B40-4786-AAD4-6FFEF4560C4A}" type="datetimeFigureOut">
              <a:rPr lang="en-IN" smtClean="0"/>
              <a:t>31-12-2024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79794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139876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71568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66200D9-EDEF-4C4C-84E9-01C0769A959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880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85720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FE95CA-2B40-4786-AAD4-6FFEF4560C4A}"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541621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FE95CA-2B40-4786-AAD4-6FFEF4560C4A}"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888106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E95CA-2B40-4786-AAD4-6FFEF4560C4A}"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235051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2FE95CA-2B40-4786-AAD4-6FFEF4560C4A}" type="datetimeFigureOut">
              <a:rPr lang="en-IN" smtClean="0"/>
              <a:t>31-12-2024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108594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E95CA-2B40-4786-AAD4-6FFEF4560C4A}"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190661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2FE95CA-2B40-4786-AAD4-6FFEF4560C4A}" type="datetimeFigureOut">
              <a:rPr lang="en-IN" smtClean="0"/>
              <a:t>31-12-2024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98085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09415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FE95CA-2B40-4786-AAD4-6FFEF4560C4A}" type="datetimeFigureOut">
              <a:rPr lang="en-IN" smtClean="0"/>
              <a:t>31-12-2024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35428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FE95CA-2B40-4786-AAD4-6FFEF4560C4A}"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36677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E95CA-2B40-4786-AAD4-6FFEF4560C4A}" type="datetimeFigureOut">
              <a:rPr lang="en-IN" smtClean="0"/>
              <a:t>31-12-2024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310808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18633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95CA-2B40-4786-AAD4-6FFEF4560C4A}"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200D9-EDEF-4C4C-84E9-01C0769A9597}" type="slidenum">
              <a:rPr lang="en-IN" smtClean="0"/>
              <a:t>‹#›</a:t>
            </a:fld>
            <a:endParaRPr lang="en-IN"/>
          </a:p>
        </p:txBody>
      </p:sp>
    </p:spTree>
    <p:extLst>
      <p:ext uri="{BB962C8B-B14F-4D97-AF65-F5344CB8AC3E}">
        <p14:creationId xmlns:p14="http://schemas.microsoft.com/office/powerpoint/2010/main" val="23457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FE95CA-2B40-4786-AAD4-6FFEF4560C4A}" type="datetimeFigureOut">
              <a:rPr lang="en-IN" smtClean="0"/>
              <a:t>31-12-2024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6200D9-EDEF-4C4C-84E9-01C0769A9597}" type="slidenum">
              <a:rPr lang="en-IN" smtClean="0"/>
              <a:t>‹#›</a:t>
            </a:fld>
            <a:endParaRPr lang="en-IN"/>
          </a:p>
        </p:txBody>
      </p:sp>
    </p:spTree>
    <p:extLst>
      <p:ext uri="{BB962C8B-B14F-4D97-AF65-F5344CB8AC3E}">
        <p14:creationId xmlns:p14="http://schemas.microsoft.com/office/powerpoint/2010/main" val="2738020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av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4385F8-9AAD-B2ED-539E-C81577DD25BC}"/>
              </a:ext>
            </a:extLst>
          </p:cNvPr>
          <p:cNvSpPr txBox="1"/>
          <p:nvPr/>
        </p:nvSpPr>
        <p:spPr>
          <a:xfrm>
            <a:off x="3445328" y="3264511"/>
            <a:ext cx="5633358" cy="707886"/>
          </a:xfrm>
          <a:prstGeom prst="rect">
            <a:avLst/>
          </a:prstGeom>
          <a:noFill/>
        </p:spPr>
        <p:txBody>
          <a:bodyPr wrap="square" rtlCol="0">
            <a:spAutoFit/>
          </a:bodyPr>
          <a:lstStyle/>
          <a:p>
            <a:r>
              <a:rPr lang="en-IN" sz="4000" b="1" dirty="0"/>
              <a:t>Football</a:t>
            </a:r>
            <a:r>
              <a:rPr lang="en-IN" sz="4000" dirty="0"/>
              <a:t> </a:t>
            </a:r>
            <a:r>
              <a:rPr lang="en-IN" sz="4000" b="1" dirty="0"/>
              <a:t>Data</a:t>
            </a:r>
            <a:r>
              <a:rPr lang="en-IN" sz="4000" dirty="0"/>
              <a:t> </a:t>
            </a:r>
            <a:r>
              <a:rPr lang="en-IN" sz="4000" b="1" dirty="0"/>
              <a:t>analysis</a:t>
            </a:r>
          </a:p>
        </p:txBody>
      </p:sp>
      <p:sp>
        <p:nvSpPr>
          <p:cNvPr id="6" name="TextBox 5">
            <a:extLst>
              <a:ext uri="{FF2B5EF4-FFF2-40B4-BE49-F238E27FC236}">
                <a16:creationId xmlns:a16="http://schemas.microsoft.com/office/drawing/2014/main" id="{0C8D4142-FD51-96A1-AB36-A2E4174AEF7D}"/>
              </a:ext>
            </a:extLst>
          </p:cNvPr>
          <p:cNvSpPr txBox="1"/>
          <p:nvPr/>
        </p:nvSpPr>
        <p:spPr>
          <a:xfrm>
            <a:off x="4697219" y="2802846"/>
            <a:ext cx="2797561" cy="461665"/>
          </a:xfrm>
          <a:prstGeom prst="rect">
            <a:avLst/>
          </a:prstGeom>
          <a:noFill/>
        </p:spPr>
        <p:txBody>
          <a:bodyPr wrap="none" rtlCol="0">
            <a:spAutoFit/>
          </a:bodyPr>
          <a:lstStyle/>
          <a:p>
            <a:r>
              <a:rPr lang="en-IN" sz="2400" dirty="0"/>
              <a:t>Capstone Project</a:t>
            </a:r>
          </a:p>
        </p:txBody>
      </p:sp>
      <p:sp>
        <p:nvSpPr>
          <p:cNvPr id="7" name="TextBox 6">
            <a:extLst>
              <a:ext uri="{FF2B5EF4-FFF2-40B4-BE49-F238E27FC236}">
                <a16:creationId xmlns:a16="http://schemas.microsoft.com/office/drawing/2014/main" id="{172A0818-0CAF-C4EA-12DC-0F0C8162FAE6}"/>
              </a:ext>
            </a:extLst>
          </p:cNvPr>
          <p:cNvSpPr txBox="1"/>
          <p:nvPr/>
        </p:nvSpPr>
        <p:spPr>
          <a:xfrm>
            <a:off x="9234660" y="5482687"/>
            <a:ext cx="2657594" cy="369332"/>
          </a:xfrm>
          <a:prstGeom prst="rect">
            <a:avLst/>
          </a:prstGeom>
          <a:noFill/>
        </p:spPr>
        <p:txBody>
          <a:bodyPr wrap="square" rtlCol="0">
            <a:spAutoFit/>
          </a:bodyPr>
          <a:lstStyle/>
          <a:p>
            <a:r>
              <a:rPr lang="en-IN" b="1" dirty="0"/>
              <a:t>K. Haripriya </a:t>
            </a:r>
            <a:r>
              <a:rPr lang="en-IN" b="1" dirty="0" err="1"/>
              <a:t>Sudheera</a:t>
            </a:r>
            <a:endParaRPr lang="en-IN" b="1" dirty="0"/>
          </a:p>
        </p:txBody>
      </p:sp>
      <p:sp>
        <p:nvSpPr>
          <p:cNvPr id="8" name="TextBox 7">
            <a:extLst>
              <a:ext uri="{FF2B5EF4-FFF2-40B4-BE49-F238E27FC236}">
                <a16:creationId xmlns:a16="http://schemas.microsoft.com/office/drawing/2014/main" id="{C07B05CF-5452-5697-79E0-CB7EFFC0BE81}"/>
              </a:ext>
            </a:extLst>
          </p:cNvPr>
          <p:cNvSpPr txBox="1"/>
          <p:nvPr/>
        </p:nvSpPr>
        <p:spPr>
          <a:xfrm>
            <a:off x="9234660" y="5836630"/>
            <a:ext cx="1699504" cy="338554"/>
          </a:xfrm>
          <a:prstGeom prst="rect">
            <a:avLst/>
          </a:prstGeom>
          <a:noFill/>
        </p:spPr>
        <p:txBody>
          <a:bodyPr wrap="none" rtlCol="0">
            <a:spAutoFit/>
          </a:bodyPr>
          <a:lstStyle/>
          <a:p>
            <a:r>
              <a:rPr lang="en-IN" sz="1600" b="1" i="0" dirty="0">
                <a:effectLst/>
                <a:latin typeface="Century Gothic" panose="020B0502020202020204" pitchFamily="34" charset="0"/>
              </a:rPr>
              <a:t>EN12025082772</a:t>
            </a:r>
            <a:endParaRPr lang="en-IN" b="1" dirty="0">
              <a:latin typeface="Century Gothic" panose="020B0502020202020204" pitchFamily="34" charset="0"/>
            </a:endParaRPr>
          </a:p>
        </p:txBody>
      </p:sp>
      <p:sp>
        <p:nvSpPr>
          <p:cNvPr id="9" name="TextBox 8">
            <a:extLst>
              <a:ext uri="{FF2B5EF4-FFF2-40B4-BE49-F238E27FC236}">
                <a16:creationId xmlns:a16="http://schemas.microsoft.com/office/drawing/2014/main" id="{CEE5D38C-206D-A86B-CC71-B5269E3B7C73}"/>
              </a:ext>
            </a:extLst>
          </p:cNvPr>
          <p:cNvSpPr txBox="1"/>
          <p:nvPr/>
        </p:nvSpPr>
        <p:spPr>
          <a:xfrm>
            <a:off x="9234660" y="6175184"/>
            <a:ext cx="1350442" cy="338554"/>
          </a:xfrm>
          <a:prstGeom prst="rect">
            <a:avLst/>
          </a:prstGeom>
          <a:noFill/>
        </p:spPr>
        <p:txBody>
          <a:bodyPr wrap="square" rtlCol="0">
            <a:spAutoFit/>
          </a:bodyPr>
          <a:lstStyle/>
          <a:p>
            <a:r>
              <a:rPr lang="en-IN" sz="1600" b="1" dirty="0"/>
              <a:t>DA364S36</a:t>
            </a:r>
          </a:p>
        </p:txBody>
      </p:sp>
    </p:spTree>
    <p:extLst>
      <p:ext uri="{BB962C8B-B14F-4D97-AF65-F5344CB8AC3E}">
        <p14:creationId xmlns:p14="http://schemas.microsoft.com/office/powerpoint/2010/main" val="23825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9E403-FADE-DE26-97B3-43687E0BB29B}"/>
              </a:ext>
            </a:extLst>
          </p:cNvPr>
          <p:cNvPicPr>
            <a:picLocks noChangeAspect="1"/>
          </p:cNvPicPr>
          <p:nvPr/>
        </p:nvPicPr>
        <p:blipFill>
          <a:blip r:embed="rId2"/>
          <a:stretch>
            <a:fillRect/>
          </a:stretch>
        </p:blipFill>
        <p:spPr>
          <a:xfrm>
            <a:off x="97655" y="821416"/>
            <a:ext cx="11984854" cy="5952246"/>
          </a:xfrm>
          <a:prstGeom prst="rect">
            <a:avLst/>
          </a:prstGeom>
        </p:spPr>
      </p:pic>
      <p:sp>
        <p:nvSpPr>
          <p:cNvPr id="4" name="TextBox 3">
            <a:extLst>
              <a:ext uri="{FF2B5EF4-FFF2-40B4-BE49-F238E27FC236}">
                <a16:creationId xmlns:a16="http://schemas.microsoft.com/office/drawing/2014/main" id="{2D28EF9C-0C5F-B219-C31A-2DB18BA45F88}"/>
              </a:ext>
            </a:extLst>
          </p:cNvPr>
          <p:cNvSpPr txBox="1"/>
          <p:nvPr/>
        </p:nvSpPr>
        <p:spPr>
          <a:xfrm>
            <a:off x="0" y="260168"/>
            <a:ext cx="4793942" cy="400110"/>
          </a:xfrm>
          <a:prstGeom prst="rect">
            <a:avLst/>
          </a:prstGeom>
          <a:noFill/>
        </p:spPr>
        <p:txBody>
          <a:bodyPr wrap="square" rtlCol="0">
            <a:spAutoFit/>
          </a:bodyPr>
          <a:lstStyle/>
          <a:p>
            <a:r>
              <a:rPr lang="en-IN" sz="2000" b="1" dirty="0"/>
              <a:t>Attendance and stadium analysis:</a:t>
            </a:r>
          </a:p>
        </p:txBody>
      </p:sp>
    </p:spTree>
    <p:extLst>
      <p:ext uri="{BB962C8B-B14F-4D97-AF65-F5344CB8AC3E}">
        <p14:creationId xmlns:p14="http://schemas.microsoft.com/office/powerpoint/2010/main" val="393606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E46CC-2097-B011-03B2-1AC2AEA3C42F}"/>
              </a:ext>
            </a:extLst>
          </p:cNvPr>
          <p:cNvPicPr>
            <a:picLocks noChangeAspect="1"/>
          </p:cNvPicPr>
          <p:nvPr/>
        </p:nvPicPr>
        <p:blipFill>
          <a:blip r:embed="rId2"/>
          <a:stretch>
            <a:fillRect/>
          </a:stretch>
        </p:blipFill>
        <p:spPr>
          <a:xfrm>
            <a:off x="8893955" y="1715788"/>
            <a:ext cx="3149526" cy="3013680"/>
          </a:xfrm>
          <a:prstGeom prst="rect">
            <a:avLst/>
          </a:prstGeom>
        </p:spPr>
      </p:pic>
      <p:pic>
        <p:nvPicPr>
          <p:cNvPr id="5" name="Picture 4">
            <a:extLst>
              <a:ext uri="{FF2B5EF4-FFF2-40B4-BE49-F238E27FC236}">
                <a16:creationId xmlns:a16="http://schemas.microsoft.com/office/drawing/2014/main" id="{21ACD91E-8804-B7E9-5187-493B8B16F046}"/>
              </a:ext>
            </a:extLst>
          </p:cNvPr>
          <p:cNvPicPr>
            <a:picLocks noChangeAspect="1"/>
          </p:cNvPicPr>
          <p:nvPr/>
        </p:nvPicPr>
        <p:blipFill>
          <a:blip r:embed="rId3"/>
          <a:stretch>
            <a:fillRect/>
          </a:stretch>
        </p:blipFill>
        <p:spPr>
          <a:xfrm>
            <a:off x="4784271" y="1907926"/>
            <a:ext cx="3967843" cy="2629404"/>
          </a:xfrm>
          <a:prstGeom prst="rect">
            <a:avLst/>
          </a:prstGeom>
        </p:spPr>
      </p:pic>
      <p:pic>
        <p:nvPicPr>
          <p:cNvPr id="7" name="Picture 6">
            <a:extLst>
              <a:ext uri="{FF2B5EF4-FFF2-40B4-BE49-F238E27FC236}">
                <a16:creationId xmlns:a16="http://schemas.microsoft.com/office/drawing/2014/main" id="{3DA63535-3FDA-77C9-8236-E8899E7C820E}"/>
              </a:ext>
            </a:extLst>
          </p:cNvPr>
          <p:cNvPicPr>
            <a:picLocks noChangeAspect="1"/>
          </p:cNvPicPr>
          <p:nvPr/>
        </p:nvPicPr>
        <p:blipFill>
          <a:blip r:embed="rId4"/>
          <a:stretch>
            <a:fillRect/>
          </a:stretch>
        </p:blipFill>
        <p:spPr>
          <a:xfrm>
            <a:off x="179772" y="1645467"/>
            <a:ext cx="4467345" cy="3154322"/>
          </a:xfrm>
          <a:prstGeom prst="rect">
            <a:avLst/>
          </a:prstGeom>
        </p:spPr>
      </p:pic>
      <p:sp>
        <p:nvSpPr>
          <p:cNvPr id="9" name="TextBox 8">
            <a:extLst>
              <a:ext uri="{FF2B5EF4-FFF2-40B4-BE49-F238E27FC236}">
                <a16:creationId xmlns:a16="http://schemas.microsoft.com/office/drawing/2014/main" id="{6313A879-83A9-F178-B97E-9B5AA03D2216}"/>
              </a:ext>
            </a:extLst>
          </p:cNvPr>
          <p:cNvSpPr txBox="1"/>
          <p:nvPr/>
        </p:nvSpPr>
        <p:spPr>
          <a:xfrm>
            <a:off x="179773" y="406077"/>
            <a:ext cx="6094520" cy="369332"/>
          </a:xfrm>
          <a:prstGeom prst="rect">
            <a:avLst/>
          </a:prstGeom>
          <a:noFill/>
        </p:spPr>
        <p:txBody>
          <a:bodyPr wrap="square">
            <a:spAutoFit/>
          </a:bodyPr>
          <a:lstStyle/>
          <a:p>
            <a:r>
              <a:rPr lang="en-IN" b="1" dirty="0"/>
              <a:t>Attendance and stadium analysis:</a:t>
            </a:r>
          </a:p>
        </p:txBody>
      </p:sp>
      <p:sp>
        <p:nvSpPr>
          <p:cNvPr id="10" name="TextBox 9">
            <a:extLst>
              <a:ext uri="{FF2B5EF4-FFF2-40B4-BE49-F238E27FC236}">
                <a16:creationId xmlns:a16="http://schemas.microsoft.com/office/drawing/2014/main" id="{02E8DFA4-6899-ECFC-6695-CE064D985A1E}"/>
              </a:ext>
            </a:extLst>
          </p:cNvPr>
          <p:cNvSpPr txBox="1"/>
          <p:nvPr/>
        </p:nvSpPr>
        <p:spPr>
          <a:xfrm>
            <a:off x="179773" y="778482"/>
            <a:ext cx="2379215" cy="338554"/>
          </a:xfrm>
          <a:prstGeom prst="rect">
            <a:avLst/>
          </a:prstGeom>
          <a:noFill/>
        </p:spPr>
        <p:txBody>
          <a:bodyPr wrap="square" rtlCol="0">
            <a:spAutoFit/>
          </a:bodyPr>
          <a:lstStyle/>
          <a:p>
            <a:r>
              <a:rPr lang="en-IN" sz="1600" b="1" dirty="0"/>
              <a:t>KNN Classification:</a:t>
            </a:r>
          </a:p>
        </p:txBody>
      </p:sp>
      <p:sp>
        <p:nvSpPr>
          <p:cNvPr id="2" name="TextBox 1">
            <a:extLst>
              <a:ext uri="{FF2B5EF4-FFF2-40B4-BE49-F238E27FC236}">
                <a16:creationId xmlns:a16="http://schemas.microsoft.com/office/drawing/2014/main" id="{33DBE3E9-6619-2906-EB0C-41F83256C3FC}"/>
              </a:ext>
            </a:extLst>
          </p:cNvPr>
          <p:cNvSpPr txBox="1"/>
          <p:nvPr/>
        </p:nvSpPr>
        <p:spPr>
          <a:xfrm>
            <a:off x="343270" y="5066928"/>
            <a:ext cx="11505460" cy="1384995"/>
          </a:xfrm>
          <a:prstGeom prst="rect">
            <a:avLst/>
          </a:prstGeom>
          <a:noFill/>
        </p:spPr>
        <p:txBody>
          <a:bodyPr wrap="square" rtlCol="0">
            <a:spAutoFit/>
          </a:bodyPr>
          <a:lstStyle/>
          <a:p>
            <a:r>
              <a:rPr lang="en-IN" sz="1400" b="1" dirty="0"/>
              <a:t>Interpretation:</a:t>
            </a:r>
          </a:p>
          <a:p>
            <a:r>
              <a:rPr lang="en-US" sz="1400" i="0" dirty="0">
                <a:effectLst/>
                <a:latin typeface="var(--jp-content-font-family)"/>
              </a:rPr>
              <a:t>The ROC curve for the KNN classifier demonstrates exceptional performance with an AUC of 0.99. This indicates that the model has a high ability to distinguish between positive and negative classes. The curve closely hugs the top-left corner of the plot, suggesting that the model achieves a high true positive rate (sensitivity) while maintaining a low false positive rate (specificity). This exceptional performance suggests that the KNN model is highly effective in classifying the data. In essence, the ROC curve visually confirms that the KNN classifier is highly accurate and reliable in predicting the positive class.</a:t>
            </a:r>
            <a:endParaRPr lang="en-IN" sz="1400" dirty="0"/>
          </a:p>
        </p:txBody>
      </p:sp>
    </p:spTree>
    <p:extLst>
      <p:ext uri="{BB962C8B-B14F-4D97-AF65-F5344CB8AC3E}">
        <p14:creationId xmlns:p14="http://schemas.microsoft.com/office/powerpoint/2010/main" val="393973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7CE34-9BB2-3198-83DA-8F783B1A68D0}"/>
              </a:ext>
            </a:extLst>
          </p:cNvPr>
          <p:cNvPicPr>
            <a:picLocks noChangeAspect="1"/>
          </p:cNvPicPr>
          <p:nvPr/>
        </p:nvPicPr>
        <p:blipFill>
          <a:blip r:embed="rId2"/>
          <a:stretch>
            <a:fillRect/>
          </a:stretch>
        </p:blipFill>
        <p:spPr>
          <a:xfrm>
            <a:off x="130205" y="701362"/>
            <a:ext cx="11931589" cy="5953573"/>
          </a:xfrm>
          <a:prstGeom prst="rect">
            <a:avLst/>
          </a:prstGeom>
        </p:spPr>
      </p:pic>
      <p:sp>
        <p:nvSpPr>
          <p:cNvPr id="4" name="TextBox 3">
            <a:extLst>
              <a:ext uri="{FF2B5EF4-FFF2-40B4-BE49-F238E27FC236}">
                <a16:creationId xmlns:a16="http://schemas.microsoft.com/office/drawing/2014/main" id="{4FBF7164-2133-624C-FA2D-9E49D8BB4646}"/>
              </a:ext>
            </a:extLst>
          </p:cNvPr>
          <p:cNvSpPr txBox="1"/>
          <p:nvPr/>
        </p:nvSpPr>
        <p:spPr>
          <a:xfrm flipH="1">
            <a:off x="130205" y="219699"/>
            <a:ext cx="5220072" cy="461665"/>
          </a:xfrm>
          <a:prstGeom prst="rect">
            <a:avLst/>
          </a:prstGeom>
          <a:noFill/>
        </p:spPr>
        <p:txBody>
          <a:bodyPr wrap="square" rtlCol="0">
            <a:spAutoFit/>
          </a:bodyPr>
          <a:lstStyle/>
          <a:p>
            <a:r>
              <a:rPr lang="en-IN" sz="2400" b="1" dirty="0"/>
              <a:t>Event, Referee and Substitution:</a:t>
            </a:r>
          </a:p>
        </p:txBody>
      </p:sp>
    </p:spTree>
    <p:extLst>
      <p:ext uri="{BB962C8B-B14F-4D97-AF65-F5344CB8AC3E}">
        <p14:creationId xmlns:p14="http://schemas.microsoft.com/office/powerpoint/2010/main" val="182509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B524CC-22C1-F661-8B4B-7034EFCE5021}"/>
              </a:ext>
            </a:extLst>
          </p:cNvPr>
          <p:cNvPicPr>
            <a:picLocks noChangeAspect="1"/>
          </p:cNvPicPr>
          <p:nvPr/>
        </p:nvPicPr>
        <p:blipFill>
          <a:blip r:embed="rId2"/>
          <a:stretch>
            <a:fillRect/>
          </a:stretch>
        </p:blipFill>
        <p:spPr>
          <a:xfrm>
            <a:off x="158139" y="661413"/>
            <a:ext cx="11821588" cy="5996839"/>
          </a:xfrm>
          <a:prstGeom prst="rect">
            <a:avLst/>
          </a:prstGeom>
        </p:spPr>
      </p:pic>
      <p:sp>
        <p:nvSpPr>
          <p:cNvPr id="4" name="TextBox 3">
            <a:extLst>
              <a:ext uri="{FF2B5EF4-FFF2-40B4-BE49-F238E27FC236}">
                <a16:creationId xmlns:a16="http://schemas.microsoft.com/office/drawing/2014/main" id="{243F74EB-9AE6-7925-7D0F-09C1E406C943}"/>
              </a:ext>
            </a:extLst>
          </p:cNvPr>
          <p:cNvSpPr txBox="1"/>
          <p:nvPr/>
        </p:nvSpPr>
        <p:spPr>
          <a:xfrm>
            <a:off x="158139" y="199748"/>
            <a:ext cx="3385863" cy="461665"/>
          </a:xfrm>
          <a:prstGeom prst="rect">
            <a:avLst/>
          </a:prstGeom>
          <a:noFill/>
        </p:spPr>
        <p:txBody>
          <a:bodyPr wrap="none" rtlCol="0">
            <a:spAutoFit/>
          </a:bodyPr>
          <a:lstStyle/>
          <a:p>
            <a:r>
              <a:rPr lang="en-IN" sz="2400" b="1" dirty="0"/>
              <a:t>Competition analysis:</a:t>
            </a:r>
          </a:p>
        </p:txBody>
      </p:sp>
    </p:spTree>
    <p:extLst>
      <p:ext uri="{BB962C8B-B14F-4D97-AF65-F5344CB8AC3E}">
        <p14:creationId xmlns:p14="http://schemas.microsoft.com/office/powerpoint/2010/main" val="21426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DB53E3-0B66-9D66-C95B-E456A03D60CE}"/>
              </a:ext>
            </a:extLst>
          </p:cNvPr>
          <p:cNvPicPr>
            <a:picLocks noChangeAspect="1"/>
          </p:cNvPicPr>
          <p:nvPr/>
        </p:nvPicPr>
        <p:blipFill>
          <a:blip r:embed="rId2"/>
          <a:stretch>
            <a:fillRect/>
          </a:stretch>
        </p:blipFill>
        <p:spPr>
          <a:xfrm>
            <a:off x="133166" y="706684"/>
            <a:ext cx="11851688" cy="5987079"/>
          </a:xfrm>
          <a:prstGeom prst="rect">
            <a:avLst/>
          </a:prstGeom>
        </p:spPr>
      </p:pic>
      <p:sp>
        <p:nvSpPr>
          <p:cNvPr id="4" name="TextBox 3">
            <a:extLst>
              <a:ext uri="{FF2B5EF4-FFF2-40B4-BE49-F238E27FC236}">
                <a16:creationId xmlns:a16="http://schemas.microsoft.com/office/drawing/2014/main" id="{B245ED48-E65E-4D94-89D3-FC630B448BE8}"/>
              </a:ext>
            </a:extLst>
          </p:cNvPr>
          <p:cNvSpPr txBox="1"/>
          <p:nvPr/>
        </p:nvSpPr>
        <p:spPr>
          <a:xfrm>
            <a:off x="133166" y="337352"/>
            <a:ext cx="6330579" cy="369332"/>
          </a:xfrm>
          <a:prstGeom prst="rect">
            <a:avLst/>
          </a:prstGeom>
          <a:noFill/>
        </p:spPr>
        <p:txBody>
          <a:bodyPr wrap="none" rtlCol="0">
            <a:spAutoFit/>
          </a:bodyPr>
          <a:lstStyle/>
          <a:p>
            <a:r>
              <a:rPr lang="en-IN" b="1" dirty="0"/>
              <a:t>Player Attributes, Demographics and Contract analysis:</a:t>
            </a:r>
          </a:p>
        </p:txBody>
      </p:sp>
    </p:spTree>
    <p:extLst>
      <p:ext uri="{BB962C8B-B14F-4D97-AF65-F5344CB8AC3E}">
        <p14:creationId xmlns:p14="http://schemas.microsoft.com/office/powerpoint/2010/main" val="52522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AB801E-5C24-D0A4-D2F4-55AFA46C6EDF}"/>
              </a:ext>
            </a:extLst>
          </p:cNvPr>
          <p:cNvPicPr>
            <a:picLocks noChangeAspect="1"/>
          </p:cNvPicPr>
          <p:nvPr/>
        </p:nvPicPr>
        <p:blipFill>
          <a:blip r:embed="rId2"/>
          <a:stretch>
            <a:fillRect/>
          </a:stretch>
        </p:blipFill>
        <p:spPr>
          <a:xfrm>
            <a:off x="3227998" y="696603"/>
            <a:ext cx="4346134" cy="3167965"/>
          </a:xfrm>
          <a:prstGeom prst="rect">
            <a:avLst/>
          </a:prstGeom>
        </p:spPr>
      </p:pic>
      <p:pic>
        <p:nvPicPr>
          <p:cNvPr id="5" name="Picture 4">
            <a:extLst>
              <a:ext uri="{FF2B5EF4-FFF2-40B4-BE49-F238E27FC236}">
                <a16:creationId xmlns:a16="http://schemas.microsoft.com/office/drawing/2014/main" id="{33B0A370-F724-1508-79D6-4881EAF03BDE}"/>
              </a:ext>
            </a:extLst>
          </p:cNvPr>
          <p:cNvPicPr>
            <a:picLocks noChangeAspect="1"/>
          </p:cNvPicPr>
          <p:nvPr/>
        </p:nvPicPr>
        <p:blipFill>
          <a:blip r:embed="rId3"/>
          <a:stretch>
            <a:fillRect/>
          </a:stretch>
        </p:blipFill>
        <p:spPr>
          <a:xfrm>
            <a:off x="7574132" y="723383"/>
            <a:ext cx="4346134" cy="2827046"/>
          </a:xfrm>
          <a:prstGeom prst="rect">
            <a:avLst/>
          </a:prstGeom>
        </p:spPr>
      </p:pic>
      <p:pic>
        <p:nvPicPr>
          <p:cNvPr id="7" name="Picture 6">
            <a:extLst>
              <a:ext uri="{FF2B5EF4-FFF2-40B4-BE49-F238E27FC236}">
                <a16:creationId xmlns:a16="http://schemas.microsoft.com/office/drawing/2014/main" id="{A8612E46-AAAA-2680-C207-32C0E6F7AE61}"/>
              </a:ext>
            </a:extLst>
          </p:cNvPr>
          <p:cNvPicPr>
            <a:picLocks noChangeAspect="1"/>
          </p:cNvPicPr>
          <p:nvPr/>
        </p:nvPicPr>
        <p:blipFill>
          <a:blip r:embed="rId4"/>
          <a:stretch>
            <a:fillRect/>
          </a:stretch>
        </p:blipFill>
        <p:spPr>
          <a:xfrm>
            <a:off x="3227998" y="3821690"/>
            <a:ext cx="4346134" cy="2525980"/>
          </a:xfrm>
          <a:prstGeom prst="rect">
            <a:avLst/>
          </a:prstGeom>
        </p:spPr>
      </p:pic>
      <p:pic>
        <p:nvPicPr>
          <p:cNvPr id="9" name="Picture 8">
            <a:extLst>
              <a:ext uri="{FF2B5EF4-FFF2-40B4-BE49-F238E27FC236}">
                <a16:creationId xmlns:a16="http://schemas.microsoft.com/office/drawing/2014/main" id="{396DED69-E84B-2631-0F26-420A7D4678F3}"/>
              </a:ext>
            </a:extLst>
          </p:cNvPr>
          <p:cNvPicPr>
            <a:picLocks noChangeAspect="1"/>
          </p:cNvPicPr>
          <p:nvPr/>
        </p:nvPicPr>
        <p:blipFill>
          <a:blip r:embed="rId5"/>
          <a:stretch>
            <a:fillRect/>
          </a:stretch>
        </p:blipFill>
        <p:spPr>
          <a:xfrm>
            <a:off x="7574132" y="3480771"/>
            <a:ext cx="4346134" cy="2866899"/>
          </a:xfrm>
          <a:prstGeom prst="rect">
            <a:avLst/>
          </a:prstGeom>
        </p:spPr>
      </p:pic>
      <p:sp>
        <p:nvSpPr>
          <p:cNvPr id="10" name="TextBox 9">
            <a:extLst>
              <a:ext uri="{FF2B5EF4-FFF2-40B4-BE49-F238E27FC236}">
                <a16:creationId xmlns:a16="http://schemas.microsoft.com/office/drawing/2014/main" id="{C7CFF144-FBEB-5867-5A70-8937F001C2CA}"/>
              </a:ext>
            </a:extLst>
          </p:cNvPr>
          <p:cNvSpPr txBox="1"/>
          <p:nvPr/>
        </p:nvSpPr>
        <p:spPr>
          <a:xfrm>
            <a:off x="30561" y="617774"/>
            <a:ext cx="2169184" cy="338554"/>
          </a:xfrm>
          <a:prstGeom prst="rect">
            <a:avLst/>
          </a:prstGeom>
          <a:noFill/>
        </p:spPr>
        <p:txBody>
          <a:bodyPr wrap="none" rtlCol="0">
            <a:spAutoFit/>
          </a:bodyPr>
          <a:lstStyle/>
          <a:p>
            <a:r>
              <a:rPr lang="en-IN" sz="1600" b="1" dirty="0"/>
              <a:t>K-Means Clustering:</a:t>
            </a:r>
          </a:p>
        </p:txBody>
      </p:sp>
      <p:sp>
        <p:nvSpPr>
          <p:cNvPr id="11" name="TextBox 10">
            <a:extLst>
              <a:ext uri="{FF2B5EF4-FFF2-40B4-BE49-F238E27FC236}">
                <a16:creationId xmlns:a16="http://schemas.microsoft.com/office/drawing/2014/main" id="{733ED50B-6DA0-1A32-15B4-AE6DBC57699D}"/>
              </a:ext>
            </a:extLst>
          </p:cNvPr>
          <p:cNvSpPr txBox="1"/>
          <p:nvPr/>
        </p:nvSpPr>
        <p:spPr>
          <a:xfrm>
            <a:off x="0" y="296493"/>
            <a:ext cx="2404826" cy="400110"/>
          </a:xfrm>
          <a:prstGeom prst="rect">
            <a:avLst/>
          </a:prstGeom>
          <a:noFill/>
        </p:spPr>
        <p:txBody>
          <a:bodyPr wrap="none" rtlCol="0">
            <a:spAutoFit/>
          </a:bodyPr>
          <a:lstStyle/>
          <a:p>
            <a:r>
              <a:rPr lang="en-IN" sz="2000" b="1" dirty="0"/>
              <a:t>Contract analysis:</a:t>
            </a:r>
          </a:p>
        </p:txBody>
      </p:sp>
      <p:sp>
        <p:nvSpPr>
          <p:cNvPr id="2" name="TextBox 1">
            <a:extLst>
              <a:ext uri="{FF2B5EF4-FFF2-40B4-BE49-F238E27FC236}">
                <a16:creationId xmlns:a16="http://schemas.microsoft.com/office/drawing/2014/main" id="{1A172E4F-9182-5C16-85C7-B5D7D4E9E0FA}"/>
              </a:ext>
            </a:extLst>
          </p:cNvPr>
          <p:cNvSpPr txBox="1"/>
          <p:nvPr/>
        </p:nvSpPr>
        <p:spPr>
          <a:xfrm>
            <a:off x="284087" y="2010766"/>
            <a:ext cx="2743200" cy="4278094"/>
          </a:xfrm>
          <a:prstGeom prst="rect">
            <a:avLst/>
          </a:prstGeom>
          <a:noFill/>
        </p:spPr>
        <p:txBody>
          <a:bodyPr wrap="square" rtlCol="0">
            <a:spAutoFit/>
          </a:bodyPr>
          <a:lstStyle/>
          <a:p>
            <a:r>
              <a:rPr lang="en-IN" sz="1600" b="1" dirty="0"/>
              <a:t>Interpretation:</a:t>
            </a:r>
          </a:p>
          <a:p>
            <a:r>
              <a:rPr lang="en-US" sz="1600" dirty="0"/>
              <a:t>The correlation matrix reveals moderate positive correlations between goals, assists, market value, and height. The elbow method plot</a:t>
            </a:r>
          </a:p>
          <a:p>
            <a:r>
              <a:rPr lang="en-US" sz="1600" dirty="0"/>
              <a:t>suggests</a:t>
            </a:r>
          </a:p>
          <a:p>
            <a:r>
              <a:rPr lang="en-US" sz="1600" dirty="0"/>
              <a:t> an optimal number of clusters around 4-5 for K-means clustering.</a:t>
            </a:r>
          </a:p>
          <a:p>
            <a:r>
              <a:rPr lang="en-US" sz="1600" dirty="0"/>
              <a:t> The scatter plot visualizing K-means clustering with 4 clusters shows distinct groupings based on goals and market value.</a:t>
            </a:r>
            <a:endParaRPr lang="en-IN" sz="1600" b="1" dirty="0"/>
          </a:p>
        </p:txBody>
      </p:sp>
    </p:spTree>
    <p:extLst>
      <p:ext uri="{BB962C8B-B14F-4D97-AF65-F5344CB8AC3E}">
        <p14:creationId xmlns:p14="http://schemas.microsoft.com/office/powerpoint/2010/main" val="421656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17A6A-6FC9-216E-57CA-D4E03D28EA58}"/>
              </a:ext>
            </a:extLst>
          </p:cNvPr>
          <p:cNvSpPr txBox="1"/>
          <p:nvPr/>
        </p:nvSpPr>
        <p:spPr>
          <a:xfrm>
            <a:off x="199254" y="466571"/>
            <a:ext cx="2730235" cy="400110"/>
          </a:xfrm>
          <a:prstGeom prst="rect">
            <a:avLst/>
          </a:prstGeom>
          <a:noFill/>
        </p:spPr>
        <p:txBody>
          <a:bodyPr wrap="none" rtlCol="0">
            <a:spAutoFit/>
          </a:bodyPr>
          <a:lstStyle/>
          <a:p>
            <a:r>
              <a:rPr lang="en-IN" sz="2000" b="1" dirty="0"/>
              <a:t>Business</a:t>
            </a:r>
            <a:r>
              <a:rPr lang="en-IN" sz="2000" dirty="0"/>
              <a:t> </a:t>
            </a:r>
            <a:r>
              <a:rPr lang="en-IN" sz="2000" b="1" dirty="0"/>
              <a:t>Conclusion</a:t>
            </a:r>
            <a:r>
              <a:rPr lang="en-IN" sz="2000" dirty="0"/>
              <a:t>:</a:t>
            </a:r>
          </a:p>
        </p:txBody>
      </p:sp>
      <p:sp>
        <p:nvSpPr>
          <p:cNvPr id="3" name="TextBox 2">
            <a:extLst>
              <a:ext uri="{FF2B5EF4-FFF2-40B4-BE49-F238E27FC236}">
                <a16:creationId xmlns:a16="http://schemas.microsoft.com/office/drawing/2014/main" id="{0CE7520E-C1AC-34CF-7E12-FD5280C53A85}"/>
              </a:ext>
            </a:extLst>
          </p:cNvPr>
          <p:cNvSpPr txBox="1"/>
          <p:nvPr/>
        </p:nvSpPr>
        <p:spPr>
          <a:xfrm>
            <a:off x="984883" y="1461677"/>
            <a:ext cx="10468208" cy="4801314"/>
          </a:xfrm>
          <a:prstGeom prst="rect">
            <a:avLst/>
          </a:prstGeom>
          <a:noFill/>
        </p:spPr>
        <p:txBody>
          <a:bodyPr wrap="square" rtlCol="0">
            <a:spAutoFit/>
          </a:bodyPr>
          <a:lstStyle/>
          <a:p>
            <a:r>
              <a:rPr lang="en-US" b="1" dirty="0"/>
              <a:t>Overall Business Conclusions</a:t>
            </a:r>
          </a:p>
          <a:p>
            <a:pPr>
              <a:buFont typeface="Arial" panose="020B0604020202020204" pitchFamily="34" charset="0"/>
              <a:buChar char="•"/>
            </a:pPr>
            <a:r>
              <a:rPr lang="en-US" b="1" dirty="0"/>
              <a:t>Player Performance Insights</a:t>
            </a:r>
            <a:r>
              <a:rPr lang="en-US" dirty="0"/>
              <a:t>:</a:t>
            </a:r>
          </a:p>
          <a:p>
            <a:pPr marL="742950" lvl="1" indent="-285750">
              <a:buFont typeface="Arial" panose="020B0604020202020204" pitchFamily="34" charset="0"/>
              <a:buChar char="•"/>
            </a:pPr>
            <a:r>
              <a:rPr lang="en-US" dirty="0"/>
              <a:t>Christian Pulisic excels in goals and assists, indicating his key contribution to his team.</a:t>
            </a:r>
          </a:p>
          <a:p>
            <a:pPr marL="742950" lvl="1" indent="-285750">
              <a:buFont typeface="Arial" panose="020B0604020202020204" pitchFamily="34" charset="0"/>
              <a:buChar char="•"/>
            </a:pPr>
            <a:r>
              <a:rPr lang="en-US" dirty="0"/>
              <a:t>Giovanni Reyna holds the highest market value, making him a pivotal player for team strategy and marketing.</a:t>
            </a:r>
          </a:p>
          <a:p>
            <a:pPr marL="742950" lvl="1" indent="-285750">
              <a:buFont typeface="Arial" panose="020B0604020202020204" pitchFamily="34" charset="0"/>
              <a:buChar char="•"/>
            </a:pPr>
            <a:r>
              <a:rPr lang="en-US" dirty="0"/>
              <a:t>Defensive players with lower encoded positions contribute less to scoring but are crucial for overall team balance.</a:t>
            </a:r>
          </a:p>
          <a:p>
            <a:pPr>
              <a:buFont typeface="Arial" panose="020B0604020202020204" pitchFamily="34" charset="0"/>
              <a:buChar char="•"/>
            </a:pPr>
            <a:r>
              <a:rPr lang="en-US" b="1" dirty="0"/>
              <a:t>Team Performance Highlights</a:t>
            </a:r>
            <a:r>
              <a:rPr lang="en-US" dirty="0"/>
              <a:t>:</a:t>
            </a:r>
          </a:p>
          <a:p>
            <a:pPr marL="742950" lvl="1" indent="-285750">
              <a:buFont typeface="Arial" panose="020B0604020202020204" pitchFamily="34" charset="0"/>
              <a:buChar char="•"/>
            </a:pPr>
            <a:r>
              <a:rPr lang="en-US" dirty="0"/>
              <a:t>Top-performing home teams: Manchester City, Liverpool, and FC Bayern Munich.</a:t>
            </a:r>
          </a:p>
          <a:p>
            <a:pPr marL="742950" lvl="1" indent="-285750">
              <a:buFont typeface="Arial" panose="020B0604020202020204" pitchFamily="34" charset="0"/>
              <a:buChar char="•"/>
            </a:pPr>
            <a:r>
              <a:rPr lang="en-US" dirty="0"/>
              <a:t>Top-performing away teams: FC Bayern Munich, </a:t>
            </a:r>
            <a:r>
              <a:rPr lang="en-US" dirty="0" err="1"/>
              <a:t>Koninklijike</a:t>
            </a:r>
            <a:r>
              <a:rPr lang="en-US" dirty="0"/>
              <a:t> Racking Club Genk, and Arsenal.</a:t>
            </a:r>
          </a:p>
          <a:p>
            <a:pPr marL="742950" lvl="1" indent="-285750">
              <a:buFont typeface="Arial" panose="020B0604020202020204" pitchFamily="34" charset="0"/>
              <a:buChar char="•"/>
            </a:pPr>
            <a:r>
              <a:rPr lang="en-US" dirty="0"/>
              <a:t>FC Koln scored the highest number of goals overall, showcasing strong offensive gameplay.</a:t>
            </a:r>
          </a:p>
          <a:p>
            <a:pPr>
              <a:buFont typeface="Arial" panose="020B0604020202020204" pitchFamily="34" charset="0"/>
              <a:buChar char="•"/>
            </a:pPr>
            <a:r>
              <a:rPr lang="en-US" b="1" dirty="0"/>
              <a:t>Managerial Excellence</a:t>
            </a:r>
            <a:r>
              <a:rPr lang="en-US" dirty="0"/>
              <a:t>:</a:t>
            </a:r>
          </a:p>
          <a:p>
            <a:pPr marL="742950" lvl="1" indent="-285750">
              <a:buFont typeface="Arial" panose="020B0604020202020204" pitchFamily="34" charset="0"/>
              <a:buChar char="•"/>
            </a:pPr>
            <a:r>
              <a:rPr lang="en-US" dirty="0"/>
              <a:t>Thomas Tuchel emerges as the manager with the highest wins, demonstrating strategic and leadership superiority.</a:t>
            </a:r>
          </a:p>
          <a:p>
            <a:endParaRPr lang="en-IN" dirty="0"/>
          </a:p>
        </p:txBody>
      </p:sp>
    </p:spTree>
    <p:extLst>
      <p:ext uri="{BB962C8B-B14F-4D97-AF65-F5344CB8AC3E}">
        <p14:creationId xmlns:p14="http://schemas.microsoft.com/office/powerpoint/2010/main" val="268654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B57BF-EE60-8612-F664-7E7AF7118149}"/>
              </a:ext>
            </a:extLst>
          </p:cNvPr>
          <p:cNvSpPr txBox="1"/>
          <p:nvPr/>
        </p:nvSpPr>
        <p:spPr>
          <a:xfrm>
            <a:off x="947018" y="1508312"/>
            <a:ext cx="10297964" cy="4524315"/>
          </a:xfrm>
          <a:prstGeom prst="rect">
            <a:avLst/>
          </a:prstGeom>
          <a:noFill/>
        </p:spPr>
        <p:txBody>
          <a:bodyPr wrap="square" rtlCol="0">
            <a:spAutoFit/>
          </a:bodyPr>
          <a:lstStyle/>
          <a:p>
            <a:endParaRPr lang="en-US" b="1" dirty="0"/>
          </a:p>
          <a:p>
            <a:pPr>
              <a:buFont typeface="Arial" panose="020B0604020202020204" pitchFamily="34" charset="0"/>
              <a:buChar char="•"/>
            </a:pPr>
            <a:r>
              <a:rPr lang="en-US" b="1" dirty="0"/>
              <a:t>Player Development</a:t>
            </a:r>
            <a:r>
              <a:rPr lang="en-US" dirty="0"/>
              <a:t>:</a:t>
            </a:r>
          </a:p>
          <a:p>
            <a:pPr marL="742950" lvl="1" indent="-285750">
              <a:buFont typeface="Arial" panose="020B0604020202020204" pitchFamily="34" charset="0"/>
              <a:buChar char="•"/>
            </a:pPr>
            <a:r>
              <a:rPr lang="en-US" dirty="0"/>
              <a:t>Focus on training defensive players to improve their contribution to offensive metrics like assists and goals.</a:t>
            </a:r>
          </a:p>
          <a:p>
            <a:pPr marL="742950" lvl="1" indent="-285750">
              <a:buFont typeface="Arial" panose="020B0604020202020204" pitchFamily="34" charset="0"/>
              <a:buChar char="•"/>
            </a:pPr>
            <a:r>
              <a:rPr lang="en-US" dirty="0"/>
              <a:t>Leverage data on player height, market value, and goals correlation to identify potential rising stars.</a:t>
            </a:r>
          </a:p>
          <a:p>
            <a:pPr>
              <a:buFont typeface="Arial" panose="020B0604020202020204" pitchFamily="34" charset="0"/>
              <a:buChar char="•"/>
            </a:pPr>
            <a:r>
              <a:rPr lang="en-US" b="1" dirty="0"/>
              <a:t>Team Strategies</a:t>
            </a:r>
            <a:r>
              <a:rPr lang="en-US" dirty="0"/>
              <a:t>:</a:t>
            </a:r>
          </a:p>
          <a:p>
            <a:pPr marL="742950" lvl="1" indent="-285750">
              <a:buFont typeface="Arial" panose="020B0604020202020204" pitchFamily="34" charset="0"/>
              <a:buChar char="•"/>
            </a:pPr>
            <a:r>
              <a:rPr lang="en-US" dirty="0"/>
              <a:t>Optimize home-game strategies for teams underperforming at home by analyzing tactics of top-scoring teams.</a:t>
            </a:r>
          </a:p>
          <a:p>
            <a:pPr marL="742950" lvl="1" indent="-285750">
              <a:buFont typeface="Arial" panose="020B0604020202020204" pitchFamily="34" charset="0"/>
              <a:buChar char="•"/>
            </a:pPr>
            <a:r>
              <a:rPr lang="en-US" dirty="0"/>
              <a:t>Improve away-game performance using insights from leading away-scoring clubs like FC Bayern Munich.</a:t>
            </a:r>
          </a:p>
          <a:p>
            <a:pPr>
              <a:buFont typeface="Arial" panose="020B0604020202020204" pitchFamily="34" charset="0"/>
              <a:buChar char="•"/>
            </a:pPr>
            <a:r>
              <a:rPr lang="en-US" b="1" dirty="0"/>
              <a:t>Managerial Analytics</a:t>
            </a:r>
            <a:r>
              <a:rPr lang="en-US" dirty="0"/>
              <a:t>:</a:t>
            </a:r>
          </a:p>
          <a:p>
            <a:pPr marL="742950" lvl="1" indent="-285750">
              <a:buFont typeface="Arial" panose="020B0604020202020204" pitchFamily="34" charset="0"/>
              <a:buChar char="•"/>
            </a:pPr>
            <a:r>
              <a:rPr lang="en-US" dirty="0"/>
              <a:t>Use win metrics to benchmark managerial performance and provide targeted resources to underperforming managers.</a:t>
            </a:r>
          </a:p>
          <a:p>
            <a:pPr marL="742950" lvl="1" indent="-285750">
              <a:buFont typeface="Arial" panose="020B0604020202020204" pitchFamily="34" charset="0"/>
              <a:buChar char="•"/>
            </a:pPr>
            <a:r>
              <a:rPr lang="en-US" dirty="0"/>
              <a:t>Share successful strategies of top managers like Thomas Tuchel with other team managements.</a:t>
            </a:r>
          </a:p>
        </p:txBody>
      </p:sp>
      <p:sp>
        <p:nvSpPr>
          <p:cNvPr id="3" name="TextBox 2">
            <a:extLst>
              <a:ext uri="{FF2B5EF4-FFF2-40B4-BE49-F238E27FC236}">
                <a16:creationId xmlns:a16="http://schemas.microsoft.com/office/drawing/2014/main" id="{B3B240AC-B15B-D123-3037-BF2E7BD09030}"/>
              </a:ext>
            </a:extLst>
          </p:cNvPr>
          <p:cNvSpPr txBox="1"/>
          <p:nvPr/>
        </p:nvSpPr>
        <p:spPr>
          <a:xfrm>
            <a:off x="204186" y="594805"/>
            <a:ext cx="2031325" cy="400110"/>
          </a:xfrm>
          <a:prstGeom prst="rect">
            <a:avLst/>
          </a:prstGeom>
          <a:noFill/>
        </p:spPr>
        <p:txBody>
          <a:bodyPr wrap="none" rtlCol="0">
            <a:spAutoFit/>
          </a:bodyPr>
          <a:lstStyle/>
          <a:p>
            <a:r>
              <a:rPr lang="en-US" sz="2000" b="1" dirty="0"/>
              <a:t>Improvements</a:t>
            </a:r>
            <a:r>
              <a:rPr lang="en-US" sz="1800" b="1" dirty="0"/>
              <a:t>:</a:t>
            </a:r>
          </a:p>
        </p:txBody>
      </p:sp>
    </p:spTree>
    <p:extLst>
      <p:ext uri="{BB962C8B-B14F-4D97-AF65-F5344CB8AC3E}">
        <p14:creationId xmlns:p14="http://schemas.microsoft.com/office/powerpoint/2010/main" val="74990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9FF7C-CB32-B319-FD9E-703744A9AE16}"/>
              </a:ext>
            </a:extLst>
          </p:cNvPr>
          <p:cNvSpPr txBox="1"/>
          <p:nvPr/>
        </p:nvSpPr>
        <p:spPr>
          <a:xfrm>
            <a:off x="1245849" y="1562108"/>
            <a:ext cx="8865818" cy="4801314"/>
          </a:xfrm>
          <a:prstGeom prst="rect">
            <a:avLst/>
          </a:prstGeom>
          <a:noFill/>
        </p:spPr>
        <p:txBody>
          <a:bodyPr wrap="square" rtlCol="0">
            <a:spAutoFit/>
          </a:bodyPr>
          <a:lstStyle/>
          <a:p>
            <a:pPr>
              <a:buFont typeface="Arial" panose="020B0604020202020204" pitchFamily="34" charset="0"/>
              <a:buChar char="•"/>
            </a:pPr>
            <a:r>
              <a:rPr lang="en-US" b="1" dirty="0"/>
              <a:t>Player Market Value</a:t>
            </a:r>
            <a:r>
              <a:rPr lang="en-US" dirty="0"/>
              <a:t>:</a:t>
            </a:r>
          </a:p>
          <a:p>
            <a:pPr marL="742950" lvl="1" indent="-285750">
              <a:buFont typeface="Arial" panose="020B0604020202020204" pitchFamily="34" charset="0"/>
              <a:buChar char="•"/>
            </a:pPr>
            <a:r>
              <a:rPr lang="en-US" dirty="0"/>
              <a:t>Capitalize on players with high market value (e.g., Giovanni Reyna) through merchandise, endorsements, and fan engagement campaigns.</a:t>
            </a:r>
          </a:p>
          <a:p>
            <a:pPr marL="742950" lvl="1" indent="-285750">
              <a:buFont typeface="Arial" panose="020B0604020202020204" pitchFamily="34" charset="0"/>
              <a:buChar char="•"/>
            </a:pPr>
            <a:r>
              <a:rPr lang="en-US" dirty="0"/>
              <a:t>Monitor player performance to make informed decisions about transfers and renewals.</a:t>
            </a:r>
          </a:p>
          <a:p>
            <a:pPr>
              <a:buFont typeface="Arial" panose="020B0604020202020204" pitchFamily="34" charset="0"/>
              <a:buChar char="•"/>
            </a:pPr>
            <a:r>
              <a:rPr lang="en-US" b="1" dirty="0"/>
              <a:t>Team Branding &amp; Fan Engagement</a:t>
            </a:r>
            <a:r>
              <a:rPr lang="en-US" dirty="0"/>
              <a:t>:</a:t>
            </a:r>
          </a:p>
          <a:p>
            <a:pPr marL="742950" lvl="1" indent="-285750">
              <a:buFont typeface="Arial" panose="020B0604020202020204" pitchFamily="34" charset="0"/>
              <a:buChar char="•"/>
            </a:pPr>
            <a:r>
              <a:rPr lang="en-US" dirty="0"/>
              <a:t>Promote top-performing teams and players through social media campaigns to boost ticket sales and brand sponsorships.</a:t>
            </a:r>
          </a:p>
          <a:p>
            <a:pPr marL="742950" lvl="1" indent="-285750">
              <a:buFont typeface="Arial" panose="020B0604020202020204" pitchFamily="34" charset="0"/>
              <a:buChar char="•"/>
            </a:pPr>
            <a:r>
              <a:rPr lang="en-US" dirty="0"/>
              <a:t>Host events highlighting high-performing clubs and players to increase attendance and engagement.</a:t>
            </a:r>
          </a:p>
          <a:p>
            <a:pPr>
              <a:buFont typeface="Arial" panose="020B0604020202020204" pitchFamily="34" charset="0"/>
              <a:buChar char="•"/>
            </a:pPr>
            <a:r>
              <a:rPr lang="en-US" b="1" dirty="0"/>
              <a:t>Data-Driven Sponsorship Deals</a:t>
            </a:r>
            <a:r>
              <a:rPr lang="en-US" dirty="0"/>
              <a:t>:</a:t>
            </a:r>
          </a:p>
          <a:p>
            <a:pPr marL="742950" lvl="1" indent="-285750">
              <a:buFont typeface="Arial" panose="020B0604020202020204" pitchFamily="34" charset="0"/>
              <a:buChar char="•"/>
            </a:pPr>
            <a:r>
              <a:rPr lang="en-US" dirty="0"/>
              <a:t>Use insights from correlations (e.g., goals, assists, market value) </a:t>
            </a:r>
            <a:r>
              <a:rPr lang="en-US" b="1" dirty="0"/>
              <a:t>to create compelling pitches for sponsorships.</a:t>
            </a:r>
          </a:p>
          <a:p>
            <a:pPr marL="742950" lvl="1" indent="-285750">
              <a:buFont typeface="Arial" panose="020B0604020202020204" pitchFamily="34" charset="0"/>
              <a:buChar char="•"/>
            </a:pPr>
            <a:r>
              <a:rPr lang="en-US" b="1" dirty="0"/>
              <a:t>Position high-performing managers and players as brand ambassadors </a:t>
            </a:r>
            <a:r>
              <a:rPr lang="en-US" dirty="0"/>
              <a:t>for targeted marketing campaigns.</a:t>
            </a:r>
          </a:p>
          <a:p>
            <a:endParaRPr lang="en-IN" dirty="0"/>
          </a:p>
        </p:txBody>
      </p:sp>
      <p:sp>
        <p:nvSpPr>
          <p:cNvPr id="3" name="TextBox 2">
            <a:extLst>
              <a:ext uri="{FF2B5EF4-FFF2-40B4-BE49-F238E27FC236}">
                <a16:creationId xmlns:a16="http://schemas.microsoft.com/office/drawing/2014/main" id="{0B7D0092-180E-66E1-429C-17F262842D61}"/>
              </a:ext>
            </a:extLst>
          </p:cNvPr>
          <p:cNvSpPr txBox="1"/>
          <p:nvPr/>
        </p:nvSpPr>
        <p:spPr>
          <a:xfrm>
            <a:off x="221941" y="658351"/>
            <a:ext cx="2707793" cy="369332"/>
          </a:xfrm>
          <a:prstGeom prst="rect">
            <a:avLst/>
          </a:prstGeom>
          <a:noFill/>
        </p:spPr>
        <p:txBody>
          <a:bodyPr wrap="none" rtlCol="0">
            <a:spAutoFit/>
          </a:bodyPr>
          <a:lstStyle/>
          <a:p>
            <a:r>
              <a:rPr lang="en-US" b="1" dirty="0"/>
              <a:t>Revenue Optimization</a:t>
            </a:r>
            <a:r>
              <a:rPr lang="en-IN" b="1" dirty="0"/>
              <a:t>:</a:t>
            </a:r>
            <a:endParaRPr lang="en-US" b="1" dirty="0"/>
          </a:p>
        </p:txBody>
      </p:sp>
    </p:spTree>
    <p:extLst>
      <p:ext uri="{BB962C8B-B14F-4D97-AF65-F5344CB8AC3E}">
        <p14:creationId xmlns:p14="http://schemas.microsoft.com/office/powerpoint/2010/main" val="404674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23899-3DE4-EA24-8220-26DEDE6A86FE}"/>
              </a:ext>
            </a:extLst>
          </p:cNvPr>
          <p:cNvSpPr txBox="1"/>
          <p:nvPr/>
        </p:nvSpPr>
        <p:spPr>
          <a:xfrm>
            <a:off x="4190260" y="3013501"/>
            <a:ext cx="3613490" cy="830997"/>
          </a:xfrm>
          <a:prstGeom prst="rect">
            <a:avLst/>
          </a:prstGeom>
          <a:noFill/>
        </p:spPr>
        <p:txBody>
          <a:bodyPr wrap="none" rtlCol="0">
            <a:spAutoFit/>
          </a:bodyPr>
          <a:lstStyle/>
          <a:p>
            <a:r>
              <a:rPr lang="en-IN" sz="4800" b="1" dirty="0"/>
              <a:t>THANK YOU</a:t>
            </a:r>
          </a:p>
        </p:txBody>
      </p:sp>
    </p:spTree>
    <p:extLst>
      <p:ext uri="{BB962C8B-B14F-4D97-AF65-F5344CB8AC3E}">
        <p14:creationId xmlns:p14="http://schemas.microsoft.com/office/powerpoint/2010/main" val="331354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EEDCB-9969-06EE-9C7F-EF243C08BA98}"/>
              </a:ext>
            </a:extLst>
          </p:cNvPr>
          <p:cNvSpPr txBox="1"/>
          <p:nvPr/>
        </p:nvSpPr>
        <p:spPr>
          <a:xfrm>
            <a:off x="191297" y="452685"/>
            <a:ext cx="3128952" cy="523220"/>
          </a:xfrm>
          <a:prstGeom prst="rect">
            <a:avLst/>
          </a:prstGeom>
          <a:noFill/>
        </p:spPr>
        <p:txBody>
          <a:bodyPr wrap="square" rtlCol="0">
            <a:spAutoFit/>
          </a:bodyPr>
          <a:lstStyle/>
          <a:p>
            <a:r>
              <a:rPr lang="en-IN" sz="2800" b="1" dirty="0"/>
              <a:t>Introduction:</a:t>
            </a:r>
          </a:p>
        </p:txBody>
      </p:sp>
      <p:sp>
        <p:nvSpPr>
          <p:cNvPr id="3" name="TextBox 2">
            <a:extLst>
              <a:ext uri="{FF2B5EF4-FFF2-40B4-BE49-F238E27FC236}">
                <a16:creationId xmlns:a16="http://schemas.microsoft.com/office/drawing/2014/main" id="{D79A46BF-E441-37F4-CFD5-F6641369C97F}"/>
              </a:ext>
            </a:extLst>
          </p:cNvPr>
          <p:cNvSpPr txBox="1"/>
          <p:nvPr/>
        </p:nvSpPr>
        <p:spPr>
          <a:xfrm>
            <a:off x="815693" y="1474661"/>
            <a:ext cx="10911709" cy="5078313"/>
          </a:xfrm>
          <a:prstGeom prst="rect">
            <a:avLst/>
          </a:prstGeom>
          <a:noFill/>
        </p:spPr>
        <p:txBody>
          <a:bodyPr wrap="square" rtlCol="0">
            <a:spAutoFit/>
          </a:bodyPr>
          <a:lstStyle/>
          <a:p>
            <a:r>
              <a:rPr lang="en-US" b="1" dirty="0"/>
              <a:t>Football Data Analysis: Uncovering Success Factors in the Game</a:t>
            </a:r>
            <a:endParaRPr lang="en-US" dirty="0"/>
          </a:p>
          <a:p>
            <a:r>
              <a:rPr lang="en-US" dirty="0"/>
              <a:t>Football, a globally celebrated and dynamic sport, is influenced by a multitude of </a:t>
            </a:r>
          </a:p>
          <a:p>
            <a:r>
              <a:rPr lang="en-US" dirty="0"/>
              <a:t>factors that shape the outcomes of matches and the success of teams and players. </a:t>
            </a:r>
          </a:p>
          <a:p>
            <a:endParaRPr lang="en-US" dirty="0"/>
          </a:p>
          <a:p>
            <a:r>
              <a:rPr lang="en-US" dirty="0"/>
              <a:t>Harnessing the power of data analysis, this project aims to explore key areas such as Performance Analysis, Player Profile and Market Value, Team Comparison, Attendance and Stadium Analysis, Referee Analysis, Substitution Patterns, Event Analysis, Competition Analysis, Player Attributes and Demographics, Contract Management.</a:t>
            </a:r>
          </a:p>
          <a:p>
            <a:endParaRPr lang="en-US" dirty="0"/>
          </a:p>
          <a:p>
            <a:r>
              <a:rPr lang="en-US" dirty="0"/>
              <a:t>Through the analysis of large football datasets, we seek to extract meaningful insights to </a:t>
            </a:r>
          </a:p>
          <a:p>
            <a:r>
              <a:rPr lang="en-US" dirty="0"/>
              <a:t>inform decision-making for coaches, scouts, and analysts. </a:t>
            </a:r>
          </a:p>
          <a:p>
            <a:endParaRPr lang="en-US" dirty="0"/>
          </a:p>
          <a:p>
            <a:r>
              <a:rPr lang="en-US" dirty="0"/>
              <a:t>This involves a systematic approach to data collection, preprocessing, and exploration using tools like Python, MySQL, Tableau, and Excel.</a:t>
            </a:r>
          </a:p>
          <a:p>
            <a:endParaRPr lang="en-US" dirty="0"/>
          </a:p>
          <a:p>
            <a:r>
              <a:rPr lang="en-US" dirty="0"/>
              <a:t>The project will leverage techniques such as Exploratory Data Analysis (EDA),</a:t>
            </a:r>
          </a:p>
          <a:p>
            <a:r>
              <a:rPr lang="en-US" dirty="0"/>
              <a:t>descriptive analysis, and predictive modeling to uncover patterns and correlations.</a:t>
            </a:r>
          </a:p>
          <a:p>
            <a:endParaRPr lang="en-IN" dirty="0"/>
          </a:p>
        </p:txBody>
      </p:sp>
    </p:spTree>
    <p:extLst>
      <p:ext uri="{BB962C8B-B14F-4D97-AF65-F5344CB8AC3E}">
        <p14:creationId xmlns:p14="http://schemas.microsoft.com/office/powerpoint/2010/main" val="168943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E3073-8093-11F7-9C81-5D0BC9D3B8AA}"/>
              </a:ext>
            </a:extLst>
          </p:cNvPr>
          <p:cNvSpPr txBox="1"/>
          <p:nvPr/>
        </p:nvSpPr>
        <p:spPr>
          <a:xfrm>
            <a:off x="389194" y="1348282"/>
            <a:ext cx="6276513" cy="5355312"/>
          </a:xfrm>
          <a:prstGeom prst="rect">
            <a:avLst/>
          </a:prstGeom>
          <a:noFill/>
        </p:spPr>
        <p:txBody>
          <a:bodyPr wrap="square" rtlCol="0">
            <a:spAutoFit/>
          </a:bodyPr>
          <a:lstStyle/>
          <a:p>
            <a:pPr>
              <a:lnSpc>
                <a:spcPct val="150000"/>
              </a:lnSpc>
            </a:pPr>
            <a:r>
              <a:rPr lang="en-US" dirty="0"/>
              <a:t>The project involves:</a:t>
            </a:r>
          </a:p>
          <a:p>
            <a:pPr>
              <a:lnSpc>
                <a:spcPct val="150000"/>
              </a:lnSpc>
              <a:buFont typeface="+mj-lt"/>
              <a:buAutoNum type="arabicPeriod"/>
            </a:pPr>
            <a:r>
              <a:rPr lang="en-US" b="1" dirty="0"/>
              <a:t>Data Preprocessing &amp; Integration</a:t>
            </a:r>
            <a:endParaRPr lang="en-US" dirty="0"/>
          </a:p>
          <a:p>
            <a:pPr marL="742950" lvl="1" indent="-285750">
              <a:lnSpc>
                <a:spcPct val="150000"/>
              </a:lnSpc>
              <a:buFont typeface="+mj-lt"/>
              <a:buAutoNum type="arabicPeriod"/>
            </a:pPr>
            <a:r>
              <a:rPr lang="en-US" dirty="0"/>
              <a:t>Merging and cleaning multiple data files for comprehensive analysis.</a:t>
            </a:r>
          </a:p>
          <a:p>
            <a:pPr>
              <a:lnSpc>
                <a:spcPct val="150000"/>
              </a:lnSpc>
              <a:buFont typeface="+mj-lt"/>
              <a:buAutoNum type="arabicPeriod"/>
            </a:pPr>
            <a:r>
              <a:rPr lang="en-US" b="1" dirty="0"/>
              <a:t>Exploratory Data Analysis (EDA):</a:t>
            </a:r>
            <a:endParaRPr lang="en-US" dirty="0"/>
          </a:p>
          <a:p>
            <a:pPr marL="742950" lvl="1" indent="-285750">
              <a:lnSpc>
                <a:spcPct val="150000"/>
              </a:lnSpc>
              <a:buFont typeface="+mj-lt"/>
              <a:buAutoNum type="arabicPeriod"/>
            </a:pPr>
            <a:r>
              <a:rPr lang="en-US" dirty="0"/>
              <a:t>Understanding trends and patterns.</a:t>
            </a:r>
          </a:p>
          <a:p>
            <a:pPr>
              <a:lnSpc>
                <a:spcPct val="150000"/>
              </a:lnSpc>
              <a:buFont typeface="+mj-lt"/>
              <a:buAutoNum type="arabicPeriod"/>
            </a:pPr>
            <a:r>
              <a:rPr lang="en-US" b="1" dirty="0"/>
              <a:t>Descriptive Analysis &amp; Predictions:</a:t>
            </a:r>
            <a:endParaRPr lang="en-US" dirty="0"/>
          </a:p>
          <a:p>
            <a:pPr marL="742950" lvl="1" indent="-285750">
              <a:lnSpc>
                <a:spcPct val="150000"/>
              </a:lnSpc>
              <a:buFont typeface="+mj-lt"/>
              <a:buAutoNum type="arabicPeriod"/>
            </a:pPr>
            <a:r>
              <a:rPr lang="en-US" dirty="0"/>
              <a:t>Leveraging machine learning models and statistical methods.</a:t>
            </a:r>
          </a:p>
          <a:p>
            <a:pPr>
              <a:lnSpc>
                <a:spcPct val="150000"/>
              </a:lnSpc>
              <a:buFont typeface="+mj-lt"/>
              <a:buAutoNum type="arabicPeriod"/>
            </a:pPr>
            <a:r>
              <a:rPr lang="en-US" b="1" dirty="0"/>
              <a:t>Visualization &amp; Insights Generation:</a:t>
            </a:r>
            <a:endParaRPr lang="en-US" dirty="0"/>
          </a:p>
          <a:p>
            <a:pPr marL="742950" lvl="1" indent="-285750">
              <a:lnSpc>
                <a:spcPct val="150000"/>
              </a:lnSpc>
              <a:buFont typeface="+mj-lt"/>
              <a:buAutoNum type="arabicPeriod"/>
            </a:pPr>
            <a:r>
              <a:rPr lang="en-US" dirty="0"/>
              <a:t>Using tools like Python, MySQL, Excel, and Tableau to visualize and present findings.</a:t>
            </a:r>
          </a:p>
          <a:p>
            <a:endParaRPr lang="en-IN" dirty="0"/>
          </a:p>
        </p:txBody>
      </p:sp>
      <p:sp>
        <p:nvSpPr>
          <p:cNvPr id="4" name="TextBox 3">
            <a:extLst>
              <a:ext uri="{FF2B5EF4-FFF2-40B4-BE49-F238E27FC236}">
                <a16:creationId xmlns:a16="http://schemas.microsoft.com/office/drawing/2014/main" id="{D93B61CE-C9A5-5F24-6C84-688249218556}"/>
              </a:ext>
            </a:extLst>
          </p:cNvPr>
          <p:cNvSpPr txBox="1"/>
          <p:nvPr/>
        </p:nvSpPr>
        <p:spPr>
          <a:xfrm>
            <a:off x="389194" y="462810"/>
            <a:ext cx="2082621" cy="523220"/>
          </a:xfrm>
          <a:prstGeom prst="rect">
            <a:avLst/>
          </a:prstGeom>
          <a:noFill/>
        </p:spPr>
        <p:txBody>
          <a:bodyPr wrap="none" rtlCol="0">
            <a:spAutoFit/>
          </a:bodyPr>
          <a:lstStyle/>
          <a:p>
            <a:r>
              <a:rPr lang="en-US" sz="2800" b="1" dirty="0"/>
              <a:t>Approach:</a:t>
            </a:r>
            <a:endParaRPr lang="en-IN" sz="2800" dirty="0"/>
          </a:p>
        </p:txBody>
      </p:sp>
      <p:pic>
        <p:nvPicPr>
          <p:cNvPr id="5" name="Picture 4">
            <a:extLst>
              <a:ext uri="{FF2B5EF4-FFF2-40B4-BE49-F238E27FC236}">
                <a16:creationId xmlns:a16="http://schemas.microsoft.com/office/drawing/2014/main" id="{186E2BAD-F58B-FBB5-779E-79D936354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258" y="2065034"/>
            <a:ext cx="4619808" cy="3636302"/>
          </a:xfrm>
          <a:prstGeom prst="rect">
            <a:avLst/>
          </a:prstGeom>
        </p:spPr>
      </p:pic>
    </p:spTree>
    <p:extLst>
      <p:ext uri="{BB962C8B-B14F-4D97-AF65-F5344CB8AC3E}">
        <p14:creationId xmlns:p14="http://schemas.microsoft.com/office/powerpoint/2010/main" val="2673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7A64D-7CE6-956F-FE5D-93F6307764D6}"/>
              </a:ext>
            </a:extLst>
          </p:cNvPr>
          <p:cNvSpPr txBox="1"/>
          <p:nvPr/>
        </p:nvSpPr>
        <p:spPr>
          <a:xfrm>
            <a:off x="0" y="376826"/>
            <a:ext cx="2916183" cy="400110"/>
          </a:xfrm>
          <a:prstGeom prst="rect">
            <a:avLst/>
          </a:prstGeom>
          <a:noFill/>
        </p:spPr>
        <p:txBody>
          <a:bodyPr wrap="none" rtlCol="0">
            <a:spAutoFit/>
          </a:bodyPr>
          <a:lstStyle/>
          <a:p>
            <a:r>
              <a:rPr lang="en-IN" sz="2000" b="1" dirty="0"/>
              <a:t>Performance analysis:</a:t>
            </a:r>
          </a:p>
        </p:txBody>
      </p:sp>
      <p:pic>
        <p:nvPicPr>
          <p:cNvPr id="5" name="Picture 4">
            <a:extLst>
              <a:ext uri="{FF2B5EF4-FFF2-40B4-BE49-F238E27FC236}">
                <a16:creationId xmlns:a16="http://schemas.microsoft.com/office/drawing/2014/main" id="{396DC342-0311-0CD5-3B65-95CEF586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098" y="744014"/>
            <a:ext cx="4075251" cy="3575699"/>
          </a:xfrm>
          <a:prstGeom prst="rect">
            <a:avLst/>
          </a:prstGeom>
        </p:spPr>
      </p:pic>
      <p:pic>
        <p:nvPicPr>
          <p:cNvPr id="9" name="Picture 8">
            <a:extLst>
              <a:ext uri="{FF2B5EF4-FFF2-40B4-BE49-F238E27FC236}">
                <a16:creationId xmlns:a16="http://schemas.microsoft.com/office/drawing/2014/main" id="{58993499-2514-86DA-5AE3-FD915091E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349" y="1328741"/>
            <a:ext cx="4477375" cy="2472083"/>
          </a:xfrm>
          <a:prstGeom prst="rect">
            <a:avLst/>
          </a:prstGeom>
        </p:spPr>
      </p:pic>
      <p:pic>
        <p:nvPicPr>
          <p:cNvPr id="2" name="Picture 1">
            <a:extLst>
              <a:ext uri="{FF2B5EF4-FFF2-40B4-BE49-F238E27FC236}">
                <a16:creationId xmlns:a16="http://schemas.microsoft.com/office/drawing/2014/main" id="{816A4095-12EC-25A1-E88C-C633F301C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76" y="1328741"/>
            <a:ext cx="3406822" cy="2328594"/>
          </a:xfrm>
          <a:prstGeom prst="rect">
            <a:avLst/>
          </a:prstGeom>
        </p:spPr>
      </p:pic>
      <p:sp>
        <p:nvSpPr>
          <p:cNvPr id="4" name="TextBox 3">
            <a:extLst>
              <a:ext uri="{FF2B5EF4-FFF2-40B4-BE49-F238E27FC236}">
                <a16:creationId xmlns:a16="http://schemas.microsoft.com/office/drawing/2014/main" id="{CC2025FC-75AF-7880-1384-871BB8DC5017}"/>
              </a:ext>
            </a:extLst>
          </p:cNvPr>
          <p:cNvSpPr txBox="1"/>
          <p:nvPr/>
        </p:nvSpPr>
        <p:spPr>
          <a:xfrm>
            <a:off x="249684" y="4385551"/>
            <a:ext cx="11826040" cy="2031325"/>
          </a:xfrm>
          <a:prstGeom prst="rect">
            <a:avLst/>
          </a:prstGeom>
          <a:noFill/>
        </p:spPr>
        <p:txBody>
          <a:bodyPr wrap="square" rtlCol="0">
            <a:spAutoFit/>
          </a:bodyPr>
          <a:lstStyle/>
          <a:p>
            <a:r>
              <a:rPr lang="en-IN" sz="1400" b="1" dirty="0"/>
              <a:t>Interpretation:</a:t>
            </a:r>
          </a:p>
          <a:p>
            <a:r>
              <a:rPr lang="en-IN" sz="1400" dirty="0"/>
              <a:t>1. </a:t>
            </a:r>
            <a:r>
              <a:rPr lang="en-US" sz="1400" dirty="0"/>
              <a:t>The Central Limit Theorem (CLT) applies here as the histogram of the sample data appears approximately normal, especially with a sufficiently large sample size. The sample mean (63.76) is close to the population mean (62.82), supporting the CLT's rule that the sample mean approximates the population mean for large samples. Additionally, the distribution’s shape supports that the sampling distribution of the mean becomes normal regardless of the population's distribution.</a:t>
            </a:r>
            <a:endParaRPr lang="en-IN" sz="1400" dirty="0"/>
          </a:p>
          <a:p>
            <a:r>
              <a:rPr lang="en-IN" sz="1400" dirty="0"/>
              <a:t>2. </a:t>
            </a:r>
            <a:r>
              <a:rPr lang="en-US" sz="1400" dirty="0"/>
              <a:t>Christian Pulisic scored more goals and given more assists.</a:t>
            </a:r>
          </a:p>
          <a:p>
            <a:r>
              <a:rPr lang="en-US" sz="1400" dirty="0"/>
              <a:t>3. The top 3 clubs scoring average goals in the home are Manchester City Football club, Liver pool Football Club and FC Bayern Munich. The top 3 clubs scoring average goals from away are FC Bayern Munich, </a:t>
            </a:r>
            <a:r>
              <a:rPr lang="en-US" sz="1400" dirty="0" err="1"/>
              <a:t>Koninklijike</a:t>
            </a:r>
            <a:r>
              <a:rPr lang="en-US" sz="1400" dirty="0"/>
              <a:t> Racking club </a:t>
            </a:r>
            <a:r>
              <a:rPr lang="en-US" sz="1400" dirty="0" err="1"/>
              <a:t>genk</a:t>
            </a:r>
            <a:r>
              <a:rPr lang="en-US" sz="1400" dirty="0"/>
              <a:t> and arsenal Football club</a:t>
            </a:r>
            <a:endParaRPr lang="en-IN" sz="1400" dirty="0"/>
          </a:p>
        </p:txBody>
      </p:sp>
    </p:spTree>
    <p:extLst>
      <p:ext uri="{BB962C8B-B14F-4D97-AF65-F5344CB8AC3E}">
        <p14:creationId xmlns:p14="http://schemas.microsoft.com/office/powerpoint/2010/main" val="45032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DFCF9-D177-53F3-772D-7EBC476A62C5}"/>
              </a:ext>
            </a:extLst>
          </p:cNvPr>
          <p:cNvPicPr>
            <a:picLocks noChangeAspect="1"/>
          </p:cNvPicPr>
          <p:nvPr/>
        </p:nvPicPr>
        <p:blipFill>
          <a:blip r:embed="rId2">
            <a:extLst>
              <a:ext uri="{28A0092B-C50C-407E-A947-70E740481C1C}">
                <a14:useLocalDpi xmlns:a14="http://schemas.microsoft.com/office/drawing/2010/main" val="0"/>
              </a:ext>
            </a:extLst>
          </a:blip>
          <a:srcRect l="6431" r="6520" b="4073"/>
          <a:stretch/>
        </p:blipFill>
        <p:spPr>
          <a:xfrm>
            <a:off x="6404343" y="705640"/>
            <a:ext cx="3476503" cy="3489689"/>
          </a:xfrm>
          <a:prstGeom prst="rect">
            <a:avLst/>
          </a:prstGeom>
        </p:spPr>
      </p:pic>
      <p:pic>
        <p:nvPicPr>
          <p:cNvPr id="4" name="Picture 3">
            <a:extLst>
              <a:ext uri="{FF2B5EF4-FFF2-40B4-BE49-F238E27FC236}">
                <a16:creationId xmlns:a16="http://schemas.microsoft.com/office/drawing/2014/main" id="{AC8DBCDE-1985-5315-5F86-2EA284496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20" y="831265"/>
            <a:ext cx="4805805" cy="3364064"/>
          </a:xfrm>
          <a:prstGeom prst="rect">
            <a:avLst/>
          </a:prstGeom>
        </p:spPr>
      </p:pic>
      <p:sp>
        <p:nvSpPr>
          <p:cNvPr id="6" name="TextBox 5">
            <a:extLst>
              <a:ext uri="{FF2B5EF4-FFF2-40B4-BE49-F238E27FC236}">
                <a16:creationId xmlns:a16="http://schemas.microsoft.com/office/drawing/2014/main" id="{7FB099C7-3031-5762-344C-1FD9908B5E66}"/>
              </a:ext>
            </a:extLst>
          </p:cNvPr>
          <p:cNvSpPr txBox="1"/>
          <p:nvPr/>
        </p:nvSpPr>
        <p:spPr>
          <a:xfrm>
            <a:off x="124287" y="355108"/>
            <a:ext cx="2642070" cy="369332"/>
          </a:xfrm>
          <a:prstGeom prst="rect">
            <a:avLst/>
          </a:prstGeom>
          <a:noFill/>
        </p:spPr>
        <p:txBody>
          <a:bodyPr wrap="none" rtlCol="0">
            <a:spAutoFit/>
          </a:bodyPr>
          <a:lstStyle/>
          <a:p>
            <a:r>
              <a:rPr lang="en-IN" b="1" dirty="0"/>
              <a:t>Performance analysis:</a:t>
            </a:r>
          </a:p>
        </p:txBody>
      </p:sp>
      <p:sp>
        <p:nvSpPr>
          <p:cNvPr id="2" name="TextBox 1">
            <a:extLst>
              <a:ext uri="{FF2B5EF4-FFF2-40B4-BE49-F238E27FC236}">
                <a16:creationId xmlns:a16="http://schemas.microsoft.com/office/drawing/2014/main" id="{C3370007-4216-F0B1-E028-B5F58927850C}"/>
              </a:ext>
            </a:extLst>
          </p:cNvPr>
          <p:cNvSpPr txBox="1"/>
          <p:nvPr/>
        </p:nvSpPr>
        <p:spPr>
          <a:xfrm>
            <a:off x="319596" y="4551466"/>
            <a:ext cx="11795519" cy="1815882"/>
          </a:xfrm>
          <a:prstGeom prst="rect">
            <a:avLst/>
          </a:prstGeom>
          <a:noFill/>
        </p:spPr>
        <p:txBody>
          <a:bodyPr wrap="square" rtlCol="0">
            <a:spAutoFit/>
          </a:bodyPr>
          <a:lstStyle/>
          <a:p>
            <a:r>
              <a:rPr lang="en-IN" sz="1400" b="1" dirty="0">
                <a:latin typeface="Century Gothic" panose="020B0502020202020204" pitchFamily="34" charset="0"/>
              </a:rPr>
              <a:t>Interpretation:</a:t>
            </a:r>
          </a:p>
          <a:p>
            <a:pPr algn="l"/>
            <a:r>
              <a:rPr lang="en-US" sz="1400" i="0" dirty="0">
                <a:solidFill>
                  <a:srgbClr val="FFFFFF"/>
                </a:solidFill>
                <a:effectLst/>
                <a:latin typeface="Century Gothic" panose="020B0502020202020204" pitchFamily="34" charset="0"/>
              </a:rPr>
              <a:t>1. </a:t>
            </a:r>
            <a:r>
              <a:rPr lang="en-US" sz="1400" i="0" dirty="0" err="1">
                <a:solidFill>
                  <a:srgbClr val="FFFFFF"/>
                </a:solidFill>
                <a:effectLst/>
                <a:latin typeface="Century Gothic" panose="020B0502020202020204" pitchFamily="34" charset="0"/>
              </a:rPr>
              <a:t>Position_x_enc</a:t>
            </a:r>
            <a:r>
              <a:rPr lang="en-US" sz="1400" i="0" dirty="0">
                <a:solidFill>
                  <a:srgbClr val="FFFFFF"/>
                </a:solidFill>
                <a:effectLst/>
                <a:latin typeface="Century Gothic" panose="020B0502020202020204" pitchFamily="34" charset="0"/>
              </a:rPr>
              <a:t> and Market Value: There's a moderate positive correlation (0.31) between the encoded position and market value. This suggests that players in certain positions (likely attacking positions) tend to have higher market values. Negative Correlations: </a:t>
            </a:r>
            <a:r>
              <a:rPr lang="en-US" sz="1400" i="0" dirty="0" err="1">
                <a:solidFill>
                  <a:srgbClr val="FFFFFF"/>
                </a:solidFill>
                <a:effectLst/>
                <a:latin typeface="Century Gothic" panose="020B0502020202020204" pitchFamily="34" charset="0"/>
              </a:rPr>
              <a:t>Position_x_enc</a:t>
            </a:r>
            <a:r>
              <a:rPr lang="en-US" sz="1400" i="0" dirty="0">
                <a:solidFill>
                  <a:srgbClr val="FFFFFF"/>
                </a:solidFill>
                <a:effectLst/>
                <a:latin typeface="Century Gothic" panose="020B0502020202020204" pitchFamily="34" charset="0"/>
              </a:rPr>
              <a:t> and Scored Goals: There's a weak negative correlation (-0.14) between the encoded position and goals scored. This might indicate that players in certain defensive positions, which are often encoded with low.</a:t>
            </a:r>
          </a:p>
          <a:p>
            <a:r>
              <a:rPr lang="en-IN" sz="1400" dirty="0">
                <a:latin typeface="Century Gothic" panose="020B0502020202020204" pitchFamily="34" charset="0"/>
              </a:rPr>
              <a:t>2.</a:t>
            </a:r>
            <a:r>
              <a:rPr lang="en-US" sz="1400" i="0" dirty="0">
                <a:solidFill>
                  <a:srgbClr val="FFFFFF"/>
                </a:solidFill>
                <a:effectLst/>
                <a:latin typeface="Century Gothic" panose="020B0502020202020204" pitchFamily="34" charset="0"/>
              </a:rPr>
              <a:t> The ROC curve visualizes the trade-off between true positive rate (sensitivity) and false positive rate (specificity) for different classification thresholds. The AUC (Area Under the Curve) of 0.63 indicates moderate discriminative power. A higher AUC closer to 1 signifies better model performance in distinguishing between positive and negative classes.</a:t>
            </a:r>
          </a:p>
        </p:txBody>
      </p:sp>
    </p:spTree>
    <p:extLst>
      <p:ext uri="{BB962C8B-B14F-4D97-AF65-F5344CB8AC3E}">
        <p14:creationId xmlns:p14="http://schemas.microsoft.com/office/powerpoint/2010/main" val="292562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32ECE-B861-148F-49AC-3C47C07653D3}"/>
              </a:ext>
            </a:extLst>
          </p:cNvPr>
          <p:cNvPicPr>
            <a:picLocks noChangeAspect="1"/>
          </p:cNvPicPr>
          <p:nvPr/>
        </p:nvPicPr>
        <p:blipFill>
          <a:blip r:embed="rId2"/>
          <a:stretch>
            <a:fillRect/>
          </a:stretch>
        </p:blipFill>
        <p:spPr>
          <a:xfrm>
            <a:off x="5882090" y="892894"/>
            <a:ext cx="4088982" cy="3565995"/>
          </a:xfrm>
          <a:prstGeom prst="rect">
            <a:avLst/>
          </a:prstGeom>
        </p:spPr>
      </p:pic>
      <p:pic>
        <p:nvPicPr>
          <p:cNvPr id="7" name="Picture 6">
            <a:extLst>
              <a:ext uri="{FF2B5EF4-FFF2-40B4-BE49-F238E27FC236}">
                <a16:creationId xmlns:a16="http://schemas.microsoft.com/office/drawing/2014/main" id="{DDFFA632-BE02-406B-4C08-537231AA2175}"/>
              </a:ext>
            </a:extLst>
          </p:cNvPr>
          <p:cNvPicPr>
            <a:picLocks noChangeAspect="1"/>
          </p:cNvPicPr>
          <p:nvPr/>
        </p:nvPicPr>
        <p:blipFill>
          <a:blip r:embed="rId3"/>
          <a:stretch>
            <a:fillRect/>
          </a:stretch>
        </p:blipFill>
        <p:spPr>
          <a:xfrm>
            <a:off x="1235289" y="892894"/>
            <a:ext cx="3616696" cy="3565995"/>
          </a:xfrm>
          <a:prstGeom prst="rect">
            <a:avLst/>
          </a:prstGeom>
        </p:spPr>
      </p:pic>
      <p:sp>
        <p:nvSpPr>
          <p:cNvPr id="8" name="TextBox 7">
            <a:extLst>
              <a:ext uri="{FF2B5EF4-FFF2-40B4-BE49-F238E27FC236}">
                <a16:creationId xmlns:a16="http://schemas.microsoft.com/office/drawing/2014/main" id="{DABAADC3-D397-7499-9DF4-2423B82E6D7C}"/>
              </a:ext>
            </a:extLst>
          </p:cNvPr>
          <p:cNvSpPr txBox="1"/>
          <p:nvPr/>
        </p:nvSpPr>
        <p:spPr>
          <a:xfrm>
            <a:off x="0" y="388925"/>
            <a:ext cx="4079963" cy="646331"/>
          </a:xfrm>
          <a:prstGeom prst="rect">
            <a:avLst/>
          </a:prstGeom>
          <a:noFill/>
        </p:spPr>
        <p:txBody>
          <a:bodyPr wrap="none" rtlCol="0">
            <a:spAutoFit/>
          </a:bodyPr>
          <a:lstStyle/>
          <a:p>
            <a:r>
              <a:rPr lang="en-IN" b="1" dirty="0"/>
              <a:t>2. Player Profile and Market Value :</a:t>
            </a:r>
          </a:p>
          <a:p>
            <a:endParaRPr lang="en-IN" dirty="0"/>
          </a:p>
        </p:txBody>
      </p:sp>
      <p:sp>
        <p:nvSpPr>
          <p:cNvPr id="2" name="TextBox 1">
            <a:extLst>
              <a:ext uri="{FF2B5EF4-FFF2-40B4-BE49-F238E27FC236}">
                <a16:creationId xmlns:a16="http://schemas.microsoft.com/office/drawing/2014/main" id="{F5B4A2D8-7431-A0F0-890C-40F24D01B80D}"/>
              </a:ext>
            </a:extLst>
          </p:cNvPr>
          <p:cNvSpPr txBox="1"/>
          <p:nvPr/>
        </p:nvSpPr>
        <p:spPr>
          <a:xfrm>
            <a:off x="1235289" y="5175682"/>
            <a:ext cx="4004946" cy="954107"/>
          </a:xfrm>
          <a:prstGeom prst="rect">
            <a:avLst/>
          </a:prstGeom>
          <a:noFill/>
        </p:spPr>
        <p:txBody>
          <a:bodyPr wrap="square" rtlCol="0">
            <a:spAutoFit/>
          </a:bodyPr>
          <a:lstStyle/>
          <a:p>
            <a:r>
              <a:rPr lang="en-US" sz="1400" b="1" dirty="0"/>
              <a:t>Interpretation: </a:t>
            </a:r>
          </a:p>
          <a:p>
            <a:pPr algn="l"/>
            <a:r>
              <a:rPr lang="en-US" sz="1400" i="0" dirty="0">
                <a:solidFill>
                  <a:srgbClr val="FFFFFF"/>
                </a:solidFill>
                <a:effectLst/>
                <a:latin typeface="system-ui"/>
              </a:rPr>
              <a:t>1.Giovanni Reyna has the highest market value.</a:t>
            </a:r>
          </a:p>
          <a:p>
            <a:r>
              <a:rPr lang="en-US" sz="1400" i="0" dirty="0">
                <a:solidFill>
                  <a:srgbClr val="FFFFFF"/>
                </a:solidFill>
                <a:effectLst/>
                <a:latin typeface="system-ui"/>
              </a:rPr>
              <a:t>2. 2017 has the highest average market value.</a:t>
            </a:r>
          </a:p>
          <a:p>
            <a:pPr algn="l"/>
            <a:endParaRPr lang="en-US" sz="1400" b="1" i="0" dirty="0">
              <a:solidFill>
                <a:srgbClr val="FFFFFF"/>
              </a:solidFill>
              <a:effectLst/>
              <a:latin typeface="system-ui"/>
            </a:endParaRPr>
          </a:p>
        </p:txBody>
      </p:sp>
    </p:spTree>
    <p:extLst>
      <p:ext uri="{BB962C8B-B14F-4D97-AF65-F5344CB8AC3E}">
        <p14:creationId xmlns:p14="http://schemas.microsoft.com/office/powerpoint/2010/main" val="409895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7790C-2B7E-F4AB-417A-498F1FBE852D}"/>
              </a:ext>
            </a:extLst>
          </p:cNvPr>
          <p:cNvSpPr txBox="1"/>
          <p:nvPr/>
        </p:nvSpPr>
        <p:spPr>
          <a:xfrm>
            <a:off x="129737" y="447653"/>
            <a:ext cx="3821880" cy="369332"/>
          </a:xfrm>
          <a:prstGeom prst="rect">
            <a:avLst/>
          </a:prstGeom>
          <a:noFill/>
        </p:spPr>
        <p:txBody>
          <a:bodyPr wrap="none" rtlCol="0">
            <a:spAutoFit/>
          </a:bodyPr>
          <a:lstStyle/>
          <a:p>
            <a:r>
              <a:rPr lang="en-IN" b="1" dirty="0"/>
              <a:t>Player Profile and Market Value :</a:t>
            </a:r>
          </a:p>
        </p:txBody>
      </p:sp>
      <p:pic>
        <p:nvPicPr>
          <p:cNvPr id="8" name="Picture 7">
            <a:extLst>
              <a:ext uri="{FF2B5EF4-FFF2-40B4-BE49-F238E27FC236}">
                <a16:creationId xmlns:a16="http://schemas.microsoft.com/office/drawing/2014/main" id="{B45C9A89-40D2-15F1-B64C-0B2CFDCCC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7" y="887642"/>
            <a:ext cx="4494786" cy="2729561"/>
          </a:xfrm>
          <a:prstGeom prst="rect">
            <a:avLst/>
          </a:prstGeom>
        </p:spPr>
      </p:pic>
      <p:pic>
        <p:nvPicPr>
          <p:cNvPr id="10" name="Picture 9">
            <a:extLst>
              <a:ext uri="{FF2B5EF4-FFF2-40B4-BE49-F238E27FC236}">
                <a16:creationId xmlns:a16="http://schemas.microsoft.com/office/drawing/2014/main" id="{9B436CFA-77C7-29F5-BA76-303B02240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396" y="931320"/>
            <a:ext cx="3617947" cy="2685883"/>
          </a:xfrm>
          <a:prstGeom prst="rect">
            <a:avLst/>
          </a:prstGeom>
        </p:spPr>
      </p:pic>
      <p:pic>
        <p:nvPicPr>
          <p:cNvPr id="12" name="Picture 11">
            <a:extLst>
              <a:ext uri="{FF2B5EF4-FFF2-40B4-BE49-F238E27FC236}">
                <a16:creationId xmlns:a16="http://schemas.microsoft.com/office/drawing/2014/main" id="{748E3B5F-DAFA-609B-0EB4-E46C94033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216" y="351029"/>
            <a:ext cx="3617947" cy="3336831"/>
          </a:xfrm>
          <a:prstGeom prst="rect">
            <a:avLst/>
          </a:prstGeom>
        </p:spPr>
      </p:pic>
      <p:sp>
        <p:nvSpPr>
          <p:cNvPr id="3" name="TextBox 2">
            <a:extLst>
              <a:ext uri="{FF2B5EF4-FFF2-40B4-BE49-F238E27FC236}">
                <a16:creationId xmlns:a16="http://schemas.microsoft.com/office/drawing/2014/main" id="{F2C0D368-2DDA-FAE1-C473-7E3BC5BC64DC}"/>
              </a:ext>
            </a:extLst>
          </p:cNvPr>
          <p:cNvSpPr txBox="1"/>
          <p:nvPr/>
        </p:nvSpPr>
        <p:spPr>
          <a:xfrm>
            <a:off x="207135" y="3687860"/>
            <a:ext cx="11777730" cy="3046988"/>
          </a:xfrm>
          <a:prstGeom prst="rect">
            <a:avLst/>
          </a:prstGeom>
          <a:noFill/>
        </p:spPr>
        <p:txBody>
          <a:bodyPr wrap="square" rtlCol="0">
            <a:spAutoFit/>
          </a:bodyPr>
          <a:lstStyle/>
          <a:p>
            <a:r>
              <a:rPr lang="en-IN" sz="1600" b="1" dirty="0"/>
              <a:t>Interpretation:</a:t>
            </a:r>
          </a:p>
          <a:p>
            <a:pPr algn="l"/>
            <a:r>
              <a:rPr lang="en-US" sz="1600" b="0" i="0" dirty="0">
                <a:solidFill>
                  <a:srgbClr val="FFFFFF"/>
                </a:solidFill>
                <a:effectLst/>
                <a:latin typeface="system-ui"/>
              </a:rPr>
              <a:t>Strong Performance: Low Errors: MSE (0.1105): A very low MSE indicates that the model's predictions are generally close to the actual values. MAE (0.2328): A low MAE suggests that the average absolute difference between predictions and actual values is small, indicating high accuracy. RMSE (0.3324): A low RMSE suggests that the average magnitude of the errors is relatively small.</a:t>
            </a:r>
          </a:p>
          <a:p>
            <a:pPr algn="l"/>
            <a:r>
              <a:rPr lang="en-US" sz="1600" b="0" i="0" dirty="0">
                <a:solidFill>
                  <a:srgbClr val="FFFFFF"/>
                </a:solidFill>
                <a:effectLst/>
                <a:latin typeface="system-ui"/>
              </a:rPr>
              <a:t>High R-squared: R-squared (0.8902): A high R-squared value indicates that the model explains a substantial portion (89.02%) of the variability in the target variable. This suggests a strong linear relationship between the predictor and the target. </a:t>
            </a:r>
          </a:p>
          <a:p>
            <a:pPr algn="l"/>
            <a:r>
              <a:rPr lang="en-US" sz="1600" b="0" i="0" dirty="0">
                <a:solidFill>
                  <a:srgbClr val="FFFFFF"/>
                </a:solidFill>
                <a:effectLst/>
                <a:latin typeface="system-ui"/>
              </a:rPr>
              <a:t>Over all: The model demonstrates strong performance in predicting the target variable. The low error values and high R-squared value suggest that the model is accurate and provides a good fit to the data. This indicates that the predictor variable is a significant factor in explaining the variability of the target </a:t>
            </a:r>
            <a:r>
              <a:rPr lang="en-US" sz="1600" b="0" i="0" dirty="0" err="1">
                <a:solidFill>
                  <a:srgbClr val="FFFFFF"/>
                </a:solidFill>
                <a:effectLst/>
                <a:latin typeface="system-ui"/>
              </a:rPr>
              <a:t>variable.The</a:t>
            </a:r>
            <a:r>
              <a:rPr lang="en-US" sz="1600" b="0" i="0" dirty="0">
                <a:solidFill>
                  <a:srgbClr val="FFFFFF"/>
                </a:solidFill>
                <a:effectLst/>
                <a:latin typeface="system-ui"/>
              </a:rPr>
              <a:t> scatter plot visualizes a positive linear relationship between the highest market value and assists with the dependent variable. The regression line, representing the best-fit line, suggests that as the values of these independent variables increase, the dependent variable also tends to increase. However, the scatter of the data points indicates that other factors might also influence the dependent variable.</a:t>
            </a:r>
          </a:p>
        </p:txBody>
      </p:sp>
    </p:spTree>
    <p:extLst>
      <p:ext uri="{BB962C8B-B14F-4D97-AF65-F5344CB8AC3E}">
        <p14:creationId xmlns:p14="http://schemas.microsoft.com/office/powerpoint/2010/main" val="98552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A9328-DAD2-D3CE-F01F-C8763BD0148F}"/>
              </a:ext>
            </a:extLst>
          </p:cNvPr>
          <p:cNvPicPr>
            <a:picLocks noChangeAspect="1"/>
          </p:cNvPicPr>
          <p:nvPr/>
        </p:nvPicPr>
        <p:blipFill>
          <a:blip r:embed="rId2"/>
          <a:stretch>
            <a:fillRect/>
          </a:stretch>
        </p:blipFill>
        <p:spPr>
          <a:xfrm>
            <a:off x="948672" y="1419371"/>
            <a:ext cx="3512507" cy="2960932"/>
          </a:xfrm>
          <a:prstGeom prst="rect">
            <a:avLst/>
          </a:prstGeom>
        </p:spPr>
      </p:pic>
      <p:pic>
        <p:nvPicPr>
          <p:cNvPr id="5" name="Picture 4">
            <a:extLst>
              <a:ext uri="{FF2B5EF4-FFF2-40B4-BE49-F238E27FC236}">
                <a16:creationId xmlns:a16="http://schemas.microsoft.com/office/drawing/2014/main" id="{FEB4099A-AF8A-EA79-DC77-75609559B083}"/>
              </a:ext>
            </a:extLst>
          </p:cNvPr>
          <p:cNvPicPr>
            <a:picLocks noChangeAspect="1"/>
          </p:cNvPicPr>
          <p:nvPr/>
        </p:nvPicPr>
        <p:blipFill>
          <a:blip r:embed="rId3"/>
          <a:stretch>
            <a:fillRect/>
          </a:stretch>
        </p:blipFill>
        <p:spPr>
          <a:xfrm>
            <a:off x="4969329" y="1419371"/>
            <a:ext cx="5900459" cy="2960932"/>
          </a:xfrm>
          <a:prstGeom prst="rect">
            <a:avLst/>
          </a:prstGeom>
        </p:spPr>
      </p:pic>
      <p:sp>
        <p:nvSpPr>
          <p:cNvPr id="6" name="TextBox 5">
            <a:extLst>
              <a:ext uri="{FF2B5EF4-FFF2-40B4-BE49-F238E27FC236}">
                <a16:creationId xmlns:a16="http://schemas.microsoft.com/office/drawing/2014/main" id="{0D4F3D9C-5A0B-8E3A-FD51-39DB627D6556}"/>
              </a:ext>
            </a:extLst>
          </p:cNvPr>
          <p:cNvSpPr txBox="1"/>
          <p:nvPr/>
        </p:nvSpPr>
        <p:spPr>
          <a:xfrm>
            <a:off x="357809" y="675861"/>
            <a:ext cx="2289409" cy="369332"/>
          </a:xfrm>
          <a:prstGeom prst="rect">
            <a:avLst/>
          </a:prstGeom>
          <a:noFill/>
        </p:spPr>
        <p:txBody>
          <a:bodyPr wrap="none" rtlCol="0">
            <a:spAutoFit/>
          </a:bodyPr>
          <a:lstStyle/>
          <a:p>
            <a:r>
              <a:rPr lang="en-IN" b="1" dirty="0"/>
              <a:t>Team </a:t>
            </a:r>
            <a:r>
              <a:rPr lang="en-IN" b="1" dirty="0" err="1"/>
              <a:t>Comparsion</a:t>
            </a:r>
            <a:r>
              <a:rPr lang="en-IN" b="1" dirty="0"/>
              <a:t>:</a:t>
            </a:r>
          </a:p>
        </p:txBody>
      </p:sp>
      <p:sp>
        <p:nvSpPr>
          <p:cNvPr id="2" name="TextBox 1">
            <a:extLst>
              <a:ext uri="{FF2B5EF4-FFF2-40B4-BE49-F238E27FC236}">
                <a16:creationId xmlns:a16="http://schemas.microsoft.com/office/drawing/2014/main" id="{1E5821C6-CC98-64AC-66AA-4AEAEEE65041}"/>
              </a:ext>
            </a:extLst>
          </p:cNvPr>
          <p:cNvSpPr txBox="1"/>
          <p:nvPr/>
        </p:nvSpPr>
        <p:spPr>
          <a:xfrm>
            <a:off x="710864" y="4754481"/>
            <a:ext cx="5496826" cy="1200329"/>
          </a:xfrm>
          <a:prstGeom prst="rect">
            <a:avLst/>
          </a:prstGeom>
          <a:noFill/>
        </p:spPr>
        <p:txBody>
          <a:bodyPr wrap="none" rtlCol="0">
            <a:spAutoFit/>
          </a:bodyPr>
          <a:lstStyle/>
          <a:p>
            <a:r>
              <a:rPr lang="en-IN" b="1" dirty="0"/>
              <a:t>Interpretation:</a:t>
            </a:r>
          </a:p>
          <a:p>
            <a:pPr marL="342900" indent="-342900">
              <a:buAutoNum type="arabicPeriod"/>
            </a:pPr>
            <a:r>
              <a:rPr lang="en-US" i="0" dirty="0">
                <a:solidFill>
                  <a:srgbClr val="FFFFFF"/>
                </a:solidFill>
                <a:effectLst/>
                <a:latin typeface="system-ui"/>
              </a:rPr>
              <a:t>FC </a:t>
            </a:r>
            <a:r>
              <a:rPr lang="en-US" dirty="0">
                <a:solidFill>
                  <a:srgbClr val="FFFFFF"/>
                </a:solidFill>
                <a:latin typeface="system-ui"/>
              </a:rPr>
              <a:t>K</a:t>
            </a:r>
            <a:r>
              <a:rPr lang="en-US" i="0" dirty="0">
                <a:solidFill>
                  <a:srgbClr val="FFFFFF"/>
                </a:solidFill>
                <a:effectLst/>
                <a:latin typeface="system-ui"/>
              </a:rPr>
              <a:t>oln team scored highest number of goals.</a:t>
            </a:r>
          </a:p>
          <a:p>
            <a:pPr marL="342900" indent="-342900">
              <a:buFontTx/>
              <a:buAutoNum type="arabicPeriod"/>
            </a:pPr>
            <a:r>
              <a:rPr lang="en-US" i="0" dirty="0">
                <a:solidFill>
                  <a:srgbClr val="FFFFFF"/>
                </a:solidFill>
                <a:effectLst/>
                <a:latin typeface="system-ui"/>
              </a:rPr>
              <a:t>Thomas </a:t>
            </a:r>
            <a:r>
              <a:rPr lang="en-US" dirty="0">
                <a:solidFill>
                  <a:srgbClr val="FFFFFF"/>
                </a:solidFill>
                <a:latin typeface="system-ui"/>
              </a:rPr>
              <a:t>T</a:t>
            </a:r>
            <a:r>
              <a:rPr lang="en-US" i="0" dirty="0">
                <a:solidFill>
                  <a:srgbClr val="FFFFFF"/>
                </a:solidFill>
                <a:effectLst/>
                <a:latin typeface="system-ui"/>
              </a:rPr>
              <a:t>uchel is the top manager with highest wins.</a:t>
            </a:r>
          </a:p>
          <a:p>
            <a:endParaRPr lang="en-IN" b="1" dirty="0"/>
          </a:p>
        </p:txBody>
      </p:sp>
    </p:spTree>
    <p:extLst>
      <p:ext uri="{BB962C8B-B14F-4D97-AF65-F5344CB8AC3E}">
        <p14:creationId xmlns:p14="http://schemas.microsoft.com/office/powerpoint/2010/main" val="213813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705DAD-1B09-4A9B-D7F2-1C6D40B684AA}"/>
              </a:ext>
            </a:extLst>
          </p:cNvPr>
          <p:cNvPicPr>
            <a:picLocks noChangeAspect="1"/>
          </p:cNvPicPr>
          <p:nvPr/>
        </p:nvPicPr>
        <p:blipFill>
          <a:blip r:embed="rId2"/>
          <a:stretch>
            <a:fillRect/>
          </a:stretch>
        </p:blipFill>
        <p:spPr>
          <a:xfrm>
            <a:off x="685933" y="1198842"/>
            <a:ext cx="4417771" cy="3190716"/>
          </a:xfrm>
          <a:prstGeom prst="rect">
            <a:avLst/>
          </a:prstGeom>
        </p:spPr>
      </p:pic>
      <p:pic>
        <p:nvPicPr>
          <p:cNvPr id="7" name="Picture 6">
            <a:extLst>
              <a:ext uri="{FF2B5EF4-FFF2-40B4-BE49-F238E27FC236}">
                <a16:creationId xmlns:a16="http://schemas.microsoft.com/office/drawing/2014/main" id="{6E226BAB-D42D-4BCF-BDDF-379A710FA077}"/>
              </a:ext>
            </a:extLst>
          </p:cNvPr>
          <p:cNvPicPr>
            <a:picLocks noChangeAspect="1"/>
          </p:cNvPicPr>
          <p:nvPr/>
        </p:nvPicPr>
        <p:blipFill>
          <a:blip r:embed="rId3"/>
          <a:stretch>
            <a:fillRect/>
          </a:stretch>
        </p:blipFill>
        <p:spPr>
          <a:xfrm>
            <a:off x="5881135" y="920885"/>
            <a:ext cx="4308560" cy="3468673"/>
          </a:xfrm>
          <a:prstGeom prst="rect">
            <a:avLst/>
          </a:prstGeom>
        </p:spPr>
      </p:pic>
      <p:sp>
        <p:nvSpPr>
          <p:cNvPr id="8" name="TextBox 7">
            <a:extLst>
              <a:ext uri="{FF2B5EF4-FFF2-40B4-BE49-F238E27FC236}">
                <a16:creationId xmlns:a16="http://schemas.microsoft.com/office/drawing/2014/main" id="{0B08C7E9-9798-0A97-E7DC-346D6748A472}"/>
              </a:ext>
            </a:extLst>
          </p:cNvPr>
          <p:cNvSpPr txBox="1"/>
          <p:nvPr/>
        </p:nvSpPr>
        <p:spPr>
          <a:xfrm>
            <a:off x="239958" y="449921"/>
            <a:ext cx="2313454" cy="369332"/>
          </a:xfrm>
          <a:prstGeom prst="rect">
            <a:avLst/>
          </a:prstGeom>
          <a:noFill/>
        </p:spPr>
        <p:txBody>
          <a:bodyPr wrap="none" rtlCol="0">
            <a:spAutoFit/>
          </a:bodyPr>
          <a:lstStyle/>
          <a:p>
            <a:r>
              <a:rPr lang="en-IN" b="1" dirty="0"/>
              <a:t>Team </a:t>
            </a:r>
            <a:r>
              <a:rPr lang="en-IN" b="1" dirty="0" err="1"/>
              <a:t>comparision</a:t>
            </a:r>
            <a:r>
              <a:rPr lang="en-IN" b="1" dirty="0"/>
              <a:t>:</a:t>
            </a:r>
          </a:p>
        </p:txBody>
      </p:sp>
      <p:sp>
        <p:nvSpPr>
          <p:cNvPr id="2" name="TextBox 1">
            <a:extLst>
              <a:ext uri="{FF2B5EF4-FFF2-40B4-BE49-F238E27FC236}">
                <a16:creationId xmlns:a16="http://schemas.microsoft.com/office/drawing/2014/main" id="{70BC4E52-C1AF-ED9B-DEA4-6C44B8479EBA}"/>
              </a:ext>
            </a:extLst>
          </p:cNvPr>
          <p:cNvSpPr txBox="1"/>
          <p:nvPr/>
        </p:nvSpPr>
        <p:spPr>
          <a:xfrm>
            <a:off x="701963" y="4482849"/>
            <a:ext cx="10670332" cy="2031325"/>
          </a:xfrm>
          <a:prstGeom prst="rect">
            <a:avLst/>
          </a:prstGeom>
          <a:noFill/>
        </p:spPr>
        <p:txBody>
          <a:bodyPr wrap="square" rtlCol="0">
            <a:spAutoFit/>
          </a:bodyPr>
          <a:lstStyle/>
          <a:p>
            <a:r>
              <a:rPr lang="en-IN" sz="1400" b="1" dirty="0"/>
              <a:t>Interpretation:</a:t>
            </a:r>
          </a:p>
          <a:p>
            <a:r>
              <a:rPr lang="en-US" sz="1400" dirty="0"/>
              <a:t>1.T-static: This graph represents the probability density function of a </a:t>
            </a:r>
            <a:r>
              <a:rPr lang="en-US" sz="1400" b="1" dirty="0"/>
              <a:t>t-distribution</a:t>
            </a:r>
            <a:r>
              <a:rPr lang="en-US" sz="1400" dirty="0"/>
              <a:t> with 4</a:t>
            </a:r>
          </a:p>
          <a:p>
            <a:r>
              <a:rPr lang="en-US" sz="1400" dirty="0"/>
              <a:t>8 degrees of freedom (</a:t>
            </a:r>
            <a:r>
              <a:rPr lang="en-US" sz="1400" dirty="0" err="1"/>
              <a:t>df</a:t>
            </a:r>
            <a:r>
              <a:rPr lang="en-US" sz="1400" dirty="0"/>
              <a:t> = 48). The curve closely resembles the normal distribution due to the relatively high degrees of freedom, which indicates that as sample size increases, the t-distribution approaches normality. </a:t>
            </a:r>
          </a:p>
          <a:p>
            <a:r>
              <a:rPr lang="en-US" sz="1400" dirty="0"/>
              <a:t>This can be used to perform hypothesis testing when the population standard deviation is unknown.</a:t>
            </a:r>
          </a:p>
          <a:p>
            <a:endParaRPr lang="en-US" sz="1400" dirty="0"/>
          </a:p>
          <a:p>
            <a:r>
              <a:rPr lang="en-US" sz="1400" dirty="0"/>
              <a:t>2. Z-static: The distribution of z-scores indicates how far individual data points deviate from the mean in units of standard deviations. The majority of z-scores fall within the range of -1 to 1, </a:t>
            </a:r>
          </a:p>
          <a:p>
            <a:r>
              <a:rPr lang="en-US" sz="1400" dirty="0"/>
              <a:t>suggesting that a large proportion of the data is within one standard deviation of the mean.</a:t>
            </a:r>
            <a:endParaRPr lang="en-IN" sz="1400" dirty="0"/>
          </a:p>
        </p:txBody>
      </p:sp>
    </p:spTree>
    <p:extLst>
      <p:ext uri="{BB962C8B-B14F-4D97-AF65-F5344CB8AC3E}">
        <p14:creationId xmlns:p14="http://schemas.microsoft.com/office/powerpoint/2010/main" val="39739478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293</TotalTime>
  <Words>1539</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system-ui</vt:lpstr>
      <vt:lpstr>var(--jp-content-font-family)</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Sesha Konduri</dc:creator>
  <cp:lastModifiedBy>Sesha Konduri</cp:lastModifiedBy>
  <cp:revision>1</cp:revision>
  <dcterms:created xsi:type="dcterms:W3CDTF">2024-12-23T16:18:24Z</dcterms:created>
  <dcterms:modified xsi:type="dcterms:W3CDTF">2024-12-31T07:04:06Z</dcterms:modified>
</cp:coreProperties>
</file>