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82" y="13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A8DBB9-FF4D-4FDA-AD34-27FA86519578}" type="datetime1">
              <a:rPr lang="zh-CN" altLang="en-US" smtClean="0"/>
              <a:t>2024/11/7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E1CCE20-FD2F-40C5-ABE3-3369F20AA0E6}" type="datetime1">
              <a:rPr lang="zh-CN" altLang="en-US" smtClean="0"/>
              <a:t>2024/11/7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3234F-2943-4AD6-8E73-34C216403FC9}" type="datetime1">
              <a:rPr lang="zh-CN" altLang="en-US" smtClean="0"/>
              <a:t>2024/11/7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18B044-5115-4C63-8F06-0D627F0729F0}" type="datetime1">
              <a:rPr lang="zh-CN" altLang="en-US" smtClean="0"/>
              <a:t>2024/11/7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E476C3-78BD-40CB-9C6F-0D41DD7E1D50}" type="datetime1">
              <a:rPr lang="zh-CN" altLang="en-US" smtClean="0"/>
              <a:t>2024/11/7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4A4C0A-F292-41BE-9CD1-530467B1B9F8}" type="datetime1">
              <a:rPr lang="zh-CN" altLang="en-US" smtClean="0"/>
              <a:t>2024/11/7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1630FC-7090-4D1C-93D5-113C82941F4E}" type="datetime1">
              <a:rPr lang="zh-CN" altLang="en-US" smtClean="0"/>
              <a:t>2024/11/7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DFCFC-F8E9-4049-95DD-C79391CC7BFF}" type="datetime1">
              <a:rPr lang="zh-CN" altLang="en-US" smtClean="0"/>
              <a:t>2024/11/7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BE5E81-E012-42C1-892B-1E2892457684}" type="datetime1">
              <a:rPr lang="zh-CN" altLang="en-US" smtClean="0"/>
              <a:t>2024/11/7</a:t>
            </a:fld>
            <a:endParaRPr lang="en-US" dirty="0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05DBCF-E3D4-4FC7-9203-C0C05B2BAA55}" type="datetime1">
              <a:rPr lang="zh-CN" altLang="en-US" smtClean="0"/>
              <a:t>2024/11/7</a:t>
            </a:fld>
            <a:endParaRPr 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10A522-F0F5-43AE-870D-B1652467F5E7}" type="datetime1">
              <a:rPr lang="zh-CN" altLang="en-US" smtClean="0"/>
              <a:t>2024/11/7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571CF06-CFCF-4651-AD58-EA72AF9A9AA5}" type="datetime1">
              <a:rPr lang="zh-CN" altLang="en-US" smtClean="0"/>
              <a:t>2024/11/7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A78803E1-1726-4879-80E3-452B390141DD}" type="datetime1">
              <a:rPr lang="zh-CN" altLang="en-US" smtClean="0"/>
              <a:t>2024/11/7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ECCA8BC-1B61-46E2-9581-00FC2FDA063C}" type="datetime1">
              <a:rPr lang="zh-CN" altLang="en-US" smtClean="0"/>
              <a:t>2024/11/7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新宋体" panose="02010609030101010101" pitchFamily="49" charset="-122"/>
          <a:ea typeface="新宋体" panose="02010609030101010101" pitchFamily="49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长方形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 fontScale="90000"/>
          </a:bodyPr>
          <a:lstStyle/>
          <a:p>
            <a:pPr rtl="0"/>
            <a:r>
              <a:rPr lang="zh-CN" altLang="en-US" sz="8000" dirty="0"/>
              <a:t>中国山水画光影表现与火星元素融合的综述</a:t>
            </a:r>
            <a:endParaRPr lang="zh-cn" sz="8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CHINA SHANGSHUIHUA MARS ZONGSHU</a:t>
            </a:r>
            <a:endParaRPr 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 descr="一张显示了建筑物、坐姿、长凳和侧边的图片&#10;&#10;说明自动生成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直接连接符​​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长方形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 fontScale="90000"/>
          </a:bodyPr>
          <a:lstStyle/>
          <a:p>
            <a:pPr lvl="0" rtl="0"/>
            <a:r>
              <a:rPr lang="zh-CN" altLang="en-US" sz="4800" i="1" dirty="0">
                <a:solidFill>
                  <a:srgbClr val="FFFFFF"/>
                </a:solidFill>
              </a:rPr>
              <a:t>本文综述了中国山水画光影表现的历史发展、火星元素与山水画光影的融合以及其实践意义与相关研究联系。阐述古代画家通过特殊手法展现光影契合传统哲学审美，近现代画家融合中西创新光影运用。火星元素因其独特光影为山水画带来机遇，在色彩和构图等方面拓展表现形式。含火星元素的山水画光影表现具有艺术创新与文化传承意义，且与多种当代山水画研究相关，火星和光影的相关研究为其创作提供依据和支持。</a:t>
            </a:r>
            <a:endParaRPr lang="zh-cn" sz="4800" i="1" dirty="0">
              <a:solidFill>
                <a:srgbClr val="FFFFFF"/>
              </a:solidFill>
            </a:endParaRPr>
          </a:p>
        </p:txBody>
      </p:sp>
      <p:sp>
        <p:nvSpPr>
          <p:cNvPr id="49" name="长方形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>
                <a:solidFill>
                  <a:srgbClr val="FFFFFF"/>
                </a:solidFill>
              </a:rPr>
              <a:t>KEY WORD </a:t>
            </a:r>
          </a:p>
          <a:p>
            <a:pPr rtl="0"/>
            <a:r>
              <a:rPr lang="en-US" altLang="zh-CN" dirty="0">
                <a:solidFill>
                  <a:srgbClr val="FFFFFF"/>
                </a:solidFill>
              </a:rPr>
              <a:t>CHINA SHANGSHUIHUA MARS ARTS</a:t>
            </a:r>
            <a:endParaRPr lang="zh-c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09223-6A55-4939-80BE-2FDAFA357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一、山水画光影表现的历史发展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9455C8-3A0D-456B-8B71-08D295C81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传统中国山水画中，古代画家在传统文化思想影响下对光有独特理解，常通过留白、淡墨晕染等手法暗示光线，体现与阴阳观念契合的审美。随着时代发展，传统思想与中西融合思潮推动光影运用创新，画家借鉴西方手法，以墨色浓淡变化模拟光线强弱，增强画面立体感。近现代部分山水画家以西方写实长处革新，精准把握光影描绘真实可感的山水形象，将写实与意境追求结合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1FC192-802E-459D-9F56-88C5B7065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2024/11/7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48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530F7-2126-4A25-B45C-499FD226B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二、火星元素与山水画光影的融合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E14C60-6FFB-4E9D-953C-23741B267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火星具有独特光影特征，其橙红色主色调、大气稀薄致光线散射形成的明暗对比和色彩变化，为山水画光影表现带来机遇。创作火星题材山水画需研究其科学资料，如利用晨昏线附近峡谷的光影对比表现雄伟，或展现火山地质结构的纹理和立体感。火星元素在色彩和构图光影方面拓展了表现形式，如用暖色调渐变表现沙地光影，利用地貌光影突出特征，沙尘暴等动态光影更增加了动态元素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7735D9-40FA-4920-9BA2-6FE6AC93C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2024/11/7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223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1C24A-9FEE-4B65-9714-04F9B7E42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三、实践意义与相关研究联系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5E7F20-A146-4140-9EEF-87D44E526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含火星元素的山水画光影表现有重要意义。从艺术创新与文化传承看，开辟新题材和手法，吸引年轻观众，且扎根传统。从探索宇宙文化和人类情感表达角度，具象化宇宙探索文化，承载画家情感，引发观众共鸣。这与当代山水画构图样式变化 </a:t>
            </a:r>
            <a:r>
              <a:rPr lang="en-US" altLang="zh-CN" dirty="0"/>
              <a:t>[1]</a:t>
            </a:r>
            <a:r>
              <a:rPr lang="zh-CN" altLang="en-US" dirty="0"/>
              <a:t>、几何形式语言 </a:t>
            </a:r>
            <a:r>
              <a:rPr lang="en-US" altLang="zh-CN" dirty="0"/>
              <a:t>[2]</a:t>
            </a:r>
            <a:r>
              <a:rPr lang="zh-CN" altLang="en-US" dirty="0"/>
              <a:t>、地域性特征 </a:t>
            </a:r>
            <a:r>
              <a:rPr lang="en-US" altLang="zh-CN" dirty="0"/>
              <a:t>[3]</a:t>
            </a:r>
            <a:r>
              <a:rPr lang="zh-CN" altLang="en-US" dirty="0"/>
              <a:t>、空间构成意境 </a:t>
            </a:r>
            <a:r>
              <a:rPr lang="en-US" altLang="zh-CN" dirty="0"/>
              <a:t>[4] </a:t>
            </a:r>
            <a:r>
              <a:rPr lang="zh-CN" altLang="en-US" dirty="0"/>
              <a:t>等研究相关，共同推动山水画发展。同时，火星相关研究 </a:t>
            </a:r>
            <a:r>
              <a:rPr lang="en-US" altLang="zh-CN" dirty="0"/>
              <a:t>[6 - 10] </a:t>
            </a:r>
            <a:r>
              <a:rPr lang="zh-CN" altLang="en-US" dirty="0"/>
              <a:t>为火星题材山水画创作提供科学依据，光影表现研究 </a:t>
            </a:r>
            <a:r>
              <a:rPr lang="en-US" altLang="zh-CN" dirty="0"/>
              <a:t>[5] </a:t>
            </a:r>
            <a:r>
              <a:rPr lang="zh-CN" altLang="en-US" dirty="0"/>
              <a:t>也为其提供理论支持。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1D4398-12A7-4903-A568-9FA1269A5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2024/11/7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46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37547-0EEB-4884-9F1E-079B9D306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68F824-7699-4251-862F-0DA0F1FFF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国山水画光影表现有着深厚的历史底蕴，在时代变迁中不断发展。火星元素的融入为山水画带来了全新的创作视角和表现形式，在色彩、构图和动态表现等方面丰富了光影语言。这一融合在艺术领域有着重要意义，不仅推动了艺术创新，使山水画在传承传统文化的同时吸引新的受众，还在文化层面将宇宙探索文化具象化，促进人类情感表达和共鸣。同时，这一主题与当代山水画的其他研究方向相互关联，共同助力山水画的发展，而相关科学研究也为这种融合创作提供了有力支撑，未来可进一步深化探索以拓展山水画发展新路径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A93FBF-9099-46D0-8B08-427B1895F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2024/11/7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666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FEB2E-1638-4364-AFC3-1138CD85F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6AD288-594A-4643-B0BC-664D0A114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[1]</a:t>
            </a:r>
            <a:r>
              <a:rPr lang="zh-CN" altLang="en-US" dirty="0"/>
              <a:t>赵煜玥</a:t>
            </a:r>
            <a:r>
              <a:rPr lang="en-US" altLang="zh-CN" dirty="0"/>
              <a:t>.</a:t>
            </a:r>
            <a:r>
              <a:rPr lang="zh-CN" altLang="en-US" dirty="0"/>
              <a:t>当代山水画创作中构图样式的变化与思考</a:t>
            </a:r>
            <a:r>
              <a:rPr lang="en-US" altLang="zh-CN" dirty="0"/>
              <a:t>[D].</a:t>
            </a:r>
            <a:r>
              <a:rPr lang="zh-CN" altLang="en-US" dirty="0"/>
              <a:t>天津美术学院</a:t>
            </a:r>
            <a:r>
              <a:rPr lang="en-US" altLang="zh-CN" dirty="0"/>
              <a:t>,2022.</a:t>
            </a:r>
          </a:p>
          <a:p>
            <a:r>
              <a:rPr lang="en-US" altLang="zh-CN" dirty="0"/>
              <a:t>[2]</a:t>
            </a:r>
            <a:r>
              <a:rPr lang="zh-CN" altLang="en-US" dirty="0"/>
              <a:t>郭程晨</a:t>
            </a:r>
            <a:r>
              <a:rPr lang="en-US" altLang="zh-CN" dirty="0"/>
              <a:t>.</a:t>
            </a:r>
            <a:r>
              <a:rPr lang="zh-CN" altLang="en-US" dirty="0"/>
              <a:t>当代山水画中几何形式语言探究与实践</a:t>
            </a:r>
            <a:r>
              <a:rPr lang="en-US" altLang="zh-CN" dirty="0"/>
              <a:t>[D].</a:t>
            </a:r>
            <a:r>
              <a:rPr lang="zh-CN" altLang="en-US" dirty="0"/>
              <a:t>河北经贸大学</a:t>
            </a:r>
            <a:r>
              <a:rPr lang="en-US" altLang="zh-CN" dirty="0"/>
              <a:t>,2023.</a:t>
            </a:r>
          </a:p>
          <a:p>
            <a:r>
              <a:rPr lang="en-US" altLang="zh-CN" dirty="0"/>
              <a:t>[3]</a:t>
            </a:r>
            <a:r>
              <a:rPr lang="zh-CN" altLang="en-US" dirty="0"/>
              <a:t>矫海亮</a:t>
            </a:r>
            <a:r>
              <a:rPr lang="en-US" altLang="zh-CN" dirty="0"/>
              <a:t>.</a:t>
            </a:r>
            <a:r>
              <a:rPr lang="zh-CN" altLang="en-US" dirty="0"/>
              <a:t>当代山水画地域性特征研究</a:t>
            </a:r>
            <a:r>
              <a:rPr lang="en-US" altLang="zh-CN" dirty="0"/>
              <a:t>[D].</a:t>
            </a:r>
            <a:r>
              <a:rPr lang="zh-CN" altLang="en-US" dirty="0"/>
              <a:t>哈尔滨师范大学</a:t>
            </a:r>
            <a:r>
              <a:rPr lang="en-US" altLang="zh-CN" dirty="0"/>
              <a:t>,2014.</a:t>
            </a:r>
          </a:p>
          <a:p>
            <a:r>
              <a:rPr lang="en-US" altLang="zh-CN" dirty="0"/>
              <a:t>[4]</a:t>
            </a:r>
            <a:r>
              <a:rPr lang="zh-CN" altLang="en-US" dirty="0"/>
              <a:t>殷瑜蔓</a:t>
            </a:r>
            <a:r>
              <a:rPr lang="en-US" altLang="zh-CN" dirty="0"/>
              <a:t>.</a:t>
            </a:r>
            <a:r>
              <a:rPr lang="zh-CN" altLang="en-US" dirty="0"/>
              <a:t>当代山水画的空间构成意境研究</a:t>
            </a:r>
            <a:r>
              <a:rPr lang="en-US" altLang="zh-CN" dirty="0"/>
              <a:t>[D].</a:t>
            </a:r>
            <a:r>
              <a:rPr lang="zh-CN" altLang="en-US" dirty="0"/>
              <a:t>成都大学</a:t>
            </a:r>
            <a:r>
              <a:rPr lang="en-US" altLang="zh-CN" dirty="0"/>
              <a:t>,2022.</a:t>
            </a:r>
          </a:p>
          <a:p>
            <a:r>
              <a:rPr lang="en-US" altLang="zh-CN" dirty="0"/>
              <a:t>[5]</a:t>
            </a:r>
            <a:r>
              <a:rPr lang="zh-CN" altLang="en-US" dirty="0"/>
              <a:t>何超</a:t>
            </a:r>
            <a:r>
              <a:rPr lang="en-US" altLang="zh-CN" dirty="0"/>
              <a:t>.</a:t>
            </a:r>
            <a:r>
              <a:rPr lang="zh-CN" altLang="en-US" dirty="0"/>
              <a:t>光影表现与当代山水画语言的多元性</a:t>
            </a:r>
            <a:r>
              <a:rPr lang="en-US" altLang="zh-CN" dirty="0"/>
              <a:t>[D].</a:t>
            </a:r>
            <a:r>
              <a:rPr lang="zh-CN" altLang="en-US" dirty="0"/>
              <a:t>中国美术学院</a:t>
            </a:r>
            <a:r>
              <a:rPr lang="en-US" altLang="zh-CN" dirty="0"/>
              <a:t>,2016.</a:t>
            </a:r>
          </a:p>
          <a:p>
            <a:r>
              <a:rPr lang="en-US" altLang="zh-CN" dirty="0"/>
              <a:t>[6]</a:t>
            </a:r>
            <a:r>
              <a:rPr lang="zh-CN" altLang="en-US" dirty="0"/>
              <a:t>刘海强</a:t>
            </a:r>
            <a:r>
              <a:rPr lang="en-US" altLang="zh-CN" dirty="0"/>
              <a:t>.</a:t>
            </a:r>
            <a:r>
              <a:rPr lang="zh-CN" altLang="en-US" dirty="0"/>
              <a:t>基于深度学习的火星地形分割技术研究</a:t>
            </a:r>
            <a:r>
              <a:rPr lang="en-US" altLang="zh-CN" dirty="0"/>
              <a:t>[D].</a:t>
            </a:r>
            <a:r>
              <a:rPr lang="zh-CN" altLang="en-US" dirty="0"/>
              <a:t>吉林大学</a:t>
            </a:r>
            <a:r>
              <a:rPr lang="en-US" altLang="zh-CN" dirty="0"/>
              <a:t>,2023.</a:t>
            </a:r>
          </a:p>
          <a:p>
            <a:r>
              <a:rPr lang="en-US" altLang="zh-CN" dirty="0"/>
              <a:t>[7]</a:t>
            </a:r>
            <a:r>
              <a:rPr lang="zh-CN" altLang="en-US" dirty="0"/>
              <a:t>金国斌</a:t>
            </a:r>
            <a:r>
              <a:rPr lang="en-US" altLang="zh-CN" dirty="0"/>
              <a:t>.</a:t>
            </a:r>
            <a:r>
              <a:rPr lang="zh-CN" altLang="en-US" dirty="0"/>
              <a:t>火星土壤的天问一号</a:t>
            </a:r>
            <a:r>
              <a:rPr lang="en-US" altLang="zh-CN" dirty="0"/>
              <a:t>LIBS</a:t>
            </a:r>
            <a:r>
              <a:rPr lang="zh-CN" altLang="en-US" dirty="0"/>
              <a:t>光谱定量分析与原位资源利用研究</a:t>
            </a:r>
            <a:r>
              <a:rPr lang="en-US" altLang="zh-CN" dirty="0"/>
              <a:t>[D].</a:t>
            </a:r>
            <a:r>
              <a:rPr lang="zh-CN" altLang="en-US" dirty="0"/>
              <a:t>山东大学</a:t>
            </a:r>
            <a:r>
              <a:rPr lang="en-US" altLang="zh-CN" dirty="0"/>
              <a:t>,2023.</a:t>
            </a:r>
          </a:p>
          <a:p>
            <a:r>
              <a:rPr lang="en-US" altLang="zh-CN" dirty="0"/>
              <a:t>[8]</a:t>
            </a:r>
            <a:r>
              <a:rPr lang="zh-CN" altLang="en-US" dirty="0"/>
              <a:t>王江</a:t>
            </a:r>
            <a:r>
              <a:rPr lang="en-US" altLang="zh-CN" dirty="0"/>
              <a:t>.</a:t>
            </a:r>
            <a:r>
              <a:rPr lang="zh-CN" altLang="en-US" dirty="0"/>
              <a:t>火星表面雅丹地貌地质特征及古环境意义</a:t>
            </a:r>
            <a:r>
              <a:rPr lang="en-US" altLang="zh-CN" dirty="0"/>
              <a:t>[D].</a:t>
            </a:r>
            <a:r>
              <a:rPr lang="zh-CN" altLang="en-US" dirty="0"/>
              <a:t>中国地质大学</a:t>
            </a:r>
            <a:r>
              <a:rPr lang="en-US" altLang="zh-CN" dirty="0"/>
              <a:t>,2018.</a:t>
            </a:r>
          </a:p>
          <a:p>
            <a:r>
              <a:rPr lang="en-US" altLang="zh-CN" dirty="0"/>
              <a:t>[9]</a:t>
            </a:r>
            <a:r>
              <a:rPr lang="zh-CN" altLang="en-US" dirty="0"/>
              <a:t>黄俊</a:t>
            </a:r>
            <a:r>
              <a:rPr lang="en-US" altLang="zh-CN" dirty="0"/>
              <a:t>.</a:t>
            </a:r>
            <a:r>
              <a:rPr lang="zh-CN" altLang="en-US" dirty="0"/>
              <a:t>火星南部高原古老火山作用</a:t>
            </a:r>
            <a:r>
              <a:rPr lang="en-US" altLang="zh-CN" dirty="0"/>
              <a:t>[D].</a:t>
            </a:r>
            <a:r>
              <a:rPr lang="zh-CN" altLang="en-US" dirty="0"/>
              <a:t>中国地质大学</a:t>
            </a:r>
            <a:r>
              <a:rPr lang="en-US" altLang="zh-CN" dirty="0"/>
              <a:t>,2013.</a:t>
            </a:r>
          </a:p>
          <a:p>
            <a:r>
              <a:rPr lang="en-US" altLang="zh-CN" dirty="0"/>
              <a:t>[10]</a:t>
            </a:r>
            <a:r>
              <a:rPr lang="zh-CN" altLang="en-US" dirty="0"/>
              <a:t>赵健楠</a:t>
            </a:r>
            <a:r>
              <a:rPr lang="en-US" altLang="zh-CN" dirty="0"/>
              <a:t>.</a:t>
            </a:r>
            <a:r>
              <a:rPr lang="zh-CN" altLang="en-US" dirty="0"/>
              <a:t>火星南部古湖泊的地质特征及其对古气候环境的指示意义</a:t>
            </a:r>
            <a:r>
              <a:rPr lang="en-US" altLang="zh-CN" dirty="0"/>
              <a:t>[D].</a:t>
            </a:r>
            <a:r>
              <a:rPr lang="zh-CN" altLang="en-US" dirty="0"/>
              <a:t>中国地质大学</a:t>
            </a:r>
            <a:r>
              <a:rPr lang="en-US" altLang="zh-CN" dirty="0"/>
              <a:t>,2017.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C4A4FF-B04C-47B8-956E-93D26BCF1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2024/11/7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971888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0_TF56160789.potx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{B1525185-2D45-49C0-A1C1-D04536384AFC}tf56160789_win32</Template>
  <TotalTime>4</TotalTime>
  <Words>861</Words>
  <Application>Microsoft Office PowerPoint</Application>
  <PresentationFormat>宽屏</PresentationFormat>
  <Paragraphs>29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Microsoft YaHei UI</vt:lpstr>
      <vt:lpstr>新宋体</vt:lpstr>
      <vt:lpstr>Calibri</vt:lpstr>
      <vt:lpstr>Franklin Gothic Book</vt:lpstr>
      <vt:lpstr>自定义</vt:lpstr>
      <vt:lpstr>中国山水画光影表现与火星元素融合的综述</vt:lpstr>
      <vt:lpstr>本文综述了中国山水画光影表现的历史发展、火星元素与山水画光影的融合以及其实践意义与相关研究联系。阐述古代画家通过特殊手法展现光影契合传统哲学审美，近现代画家融合中西创新光影运用。火星元素因其独特光影为山水画带来机遇，在色彩和构图等方面拓展表现形式。含火星元素的山水画光影表现具有艺术创新与文化传承意义，且与多种当代山水画研究相关，火星和光影的相关研究为其创作提供依据和支持。</vt:lpstr>
      <vt:lpstr>一、山水画光影表现的历史发展</vt:lpstr>
      <vt:lpstr>二、火星元素与山水画光影的融合</vt:lpstr>
      <vt:lpstr>三、实践意义与相关研究联系</vt:lpstr>
      <vt:lpstr>结论</vt:lpstr>
      <vt:lpstr>引用文献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中国山水画光影表现与火星元素融合的综述</dc:title>
  <dc:creator>administrater15534</dc:creator>
  <cp:lastModifiedBy>administrater15534</cp:lastModifiedBy>
  <cp:revision>1</cp:revision>
  <dcterms:created xsi:type="dcterms:W3CDTF">2024-11-07T14:46:08Z</dcterms:created>
  <dcterms:modified xsi:type="dcterms:W3CDTF">2024-11-07T14:50:52Z</dcterms:modified>
</cp:coreProperties>
</file>