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4534"/>
    <a:srgbClr val="023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7"/>
    <p:restoredTop sz="94668"/>
  </p:normalViewPr>
  <p:slideViewPr>
    <p:cSldViewPr snapToGrid="0" showGuides="1">
      <p:cViewPr varScale="1">
        <p:scale>
          <a:sx n="58" d="100"/>
          <a:sy n="58" d="100"/>
        </p:scale>
        <p:origin x="11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D19C8B-5C05-E86B-A6FD-8F7744A5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9343-6316-0247-9021-BFB44DD08E99}" type="datetimeFigureOut">
              <a:rPr lang="es-ES" smtClean="0"/>
              <a:t>06/10/2023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4F0D6E-9042-434A-DC4D-746CA666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F0D51E-D138-BE26-04FC-478C38B3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E906-B8FB-274F-9592-E5610476E758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53DD3F2-5771-0DBA-41DB-2BDC3E488C7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72326" y="2624576"/>
            <a:ext cx="6247348" cy="160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03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E1C49C-F146-4B32-1A6A-FEDFC904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9343-6316-0247-9021-BFB44DD08E99}" type="datetimeFigureOut">
              <a:rPr lang="es-ES" smtClean="0"/>
              <a:t>06/10/2023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7623CB-0838-E267-E582-41931B9A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E8AF69-AD12-5B01-1433-FD9F27C6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E906-B8FB-274F-9592-E5610476E758}" type="slidenum">
              <a:rPr lang="es-ES" smtClean="0"/>
              <a:t>‹#›</a:t>
            </a:fld>
            <a:endParaRPr lang="es-E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9A7DCDE-5099-DF57-6DA8-BA19D973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119" y="2547707"/>
            <a:ext cx="8191763" cy="1384147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3982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terio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D8E59-A1F0-E768-FA68-CB7252F9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14" y="1355835"/>
            <a:ext cx="10552386" cy="5051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i="0">
                <a:solidFill>
                  <a:srgbClr val="B34534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4D750E-243B-04C6-C187-BDFE806D5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63029"/>
            <a:ext cx="5181600" cy="4013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23761"/>
                </a:solidFill>
              </a:defRPr>
            </a:lvl1pPr>
            <a:lvl2pPr>
              <a:defRPr sz="1800">
                <a:solidFill>
                  <a:srgbClr val="023761"/>
                </a:solidFill>
              </a:defRPr>
            </a:lvl2pPr>
            <a:lvl3pPr>
              <a:defRPr sz="1600">
                <a:solidFill>
                  <a:srgbClr val="023761"/>
                </a:solidFill>
              </a:defRPr>
            </a:lvl3pPr>
            <a:lvl4pPr>
              <a:defRPr sz="1400">
                <a:solidFill>
                  <a:srgbClr val="023761"/>
                </a:solidFill>
              </a:defRPr>
            </a:lvl4pPr>
            <a:lvl5pPr>
              <a:defRPr sz="1400">
                <a:solidFill>
                  <a:srgbClr val="02376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18D538-AB3F-7BF2-3C7B-77131EAF4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63029"/>
            <a:ext cx="5181600" cy="4013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23761"/>
                </a:solidFill>
              </a:defRPr>
            </a:lvl1pPr>
            <a:lvl2pPr>
              <a:defRPr sz="1800">
                <a:solidFill>
                  <a:srgbClr val="023761"/>
                </a:solidFill>
              </a:defRPr>
            </a:lvl2pPr>
            <a:lvl3pPr>
              <a:defRPr sz="1600">
                <a:solidFill>
                  <a:srgbClr val="023761"/>
                </a:solidFill>
              </a:defRPr>
            </a:lvl3pPr>
            <a:lvl4pPr>
              <a:defRPr sz="1400">
                <a:solidFill>
                  <a:srgbClr val="023761"/>
                </a:solidFill>
              </a:defRPr>
            </a:lvl4pPr>
            <a:lvl5pPr>
              <a:defRPr sz="1400">
                <a:solidFill>
                  <a:srgbClr val="02376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3D835B-23BB-4F4B-8E83-97E00E27B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9343-6316-0247-9021-BFB44DD08E99}" type="datetimeFigureOut">
              <a:rPr lang="es-ES" smtClean="0"/>
              <a:t>06/10/2023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523FAE-42CC-5481-0BBE-F5659D94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2B7DAD-ED7F-9DD4-20EA-7EF02E6B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E906-B8FB-274F-9592-E5610476E75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20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3D0AF0-4863-B1F9-2C21-47A69D7F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9343-6316-0247-9021-BFB44DD08E99}" type="datetimeFigureOut">
              <a:rPr lang="es-ES" smtClean="0"/>
              <a:t>06/10/2023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A46FB2-4820-9555-D5EA-70ABAC4E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772ED3-4108-3303-AAF7-B9F0D9DF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E906-B8FB-274F-9592-E5610476E758}" type="slidenum">
              <a:rPr lang="es-ES" smtClean="0"/>
              <a:t>‹#›</a:t>
            </a:fld>
            <a:endParaRPr lang="es-E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3715674-E3AD-E2EB-FBBD-92302A226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14" y="1355835"/>
            <a:ext cx="10552386" cy="5051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i="0">
                <a:solidFill>
                  <a:srgbClr val="B34534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E08579B1-FE03-72C9-83F1-F8E85ECA5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63029"/>
            <a:ext cx="5181600" cy="4013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23761"/>
                </a:solidFill>
              </a:defRPr>
            </a:lvl1pPr>
            <a:lvl2pPr>
              <a:defRPr sz="1800">
                <a:solidFill>
                  <a:srgbClr val="023761"/>
                </a:solidFill>
              </a:defRPr>
            </a:lvl2pPr>
            <a:lvl3pPr>
              <a:defRPr sz="1600">
                <a:solidFill>
                  <a:srgbClr val="023761"/>
                </a:solidFill>
              </a:defRPr>
            </a:lvl3pPr>
            <a:lvl4pPr>
              <a:defRPr sz="1400">
                <a:solidFill>
                  <a:srgbClr val="023761"/>
                </a:solidFill>
              </a:defRPr>
            </a:lvl4pPr>
            <a:lvl5pPr>
              <a:defRPr sz="1400">
                <a:solidFill>
                  <a:srgbClr val="02376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A54D6583-2E60-1428-A88D-C25BBC7F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63029"/>
            <a:ext cx="5181600" cy="4013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23761"/>
                </a:solidFill>
              </a:defRPr>
            </a:lvl1pPr>
            <a:lvl2pPr>
              <a:defRPr sz="1800">
                <a:solidFill>
                  <a:srgbClr val="023761"/>
                </a:solidFill>
              </a:defRPr>
            </a:lvl2pPr>
            <a:lvl3pPr>
              <a:defRPr sz="1600">
                <a:solidFill>
                  <a:srgbClr val="023761"/>
                </a:solidFill>
              </a:defRPr>
            </a:lvl3pPr>
            <a:lvl4pPr>
              <a:defRPr sz="1400">
                <a:solidFill>
                  <a:srgbClr val="023761"/>
                </a:solidFill>
              </a:defRPr>
            </a:lvl4pPr>
            <a:lvl5pPr>
              <a:defRPr sz="1400">
                <a:solidFill>
                  <a:srgbClr val="02376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6566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08DDF5-563A-2512-EEA5-907993B32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D9343-6316-0247-9021-BFB44DD08E99}" type="datetimeFigureOut">
              <a:rPr lang="es-ES" smtClean="0"/>
              <a:t>06/10/2023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0C148D-59AC-87F3-D4F3-B6E90D64A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A87902-D3EF-8569-6287-CDFFF8376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EE906-B8FB-274F-9592-E5610476E75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07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50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394BB-3E42-172B-DB7B-4967809E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TEAM X</a:t>
            </a:r>
          </a:p>
        </p:txBody>
      </p:sp>
    </p:spTree>
    <p:extLst>
      <p:ext uri="{BB962C8B-B14F-4D97-AF65-F5344CB8AC3E}">
        <p14:creationId xmlns:p14="http://schemas.microsoft.com/office/powerpoint/2010/main" val="161722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8248F-E551-D945-8F6C-ADCBBD24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F48753-8CAE-8311-65B7-482D0FA618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1A969D-7AA0-9D3F-FDE3-1A7697FB7F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33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74BE9-705A-3720-366C-34613DE8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094BC1-9AE1-E7D4-9B02-9901BDA0C5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FB7201-3AD5-E020-A023-5060D46ED3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298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53F62D7E190C14D830624DB1975F052" ma:contentTypeVersion="9" ma:contentTypeDescription="Crear nuevo documento." ma:contentTypeScope="" ma:versionID="fa61c4484d869828ba8b77adf9afab9e">
  <xsd:schema xmlns:xsd="http://www.w3.org/2001/XMLSchema" xmlns:xs="http://www.w3.org/2001/XMLSchema" xmlns:p="http://schemas.microsoft.com/office/2006/metadata/properties" xmlns:ns2="2c2f5be3-714a-4a2e-b0ab-93b752c887c5" xmlns:ns3="d6d89abc-668e-4260-a6b1-54184db1df4b" targetNamespace="http://schemas.microsoft.com/office/2006/metadata/properties" ma:root="true" ma:fieldsID="0fc7c91087165a8fda558d48617b74dc" ns2:_="" ns3:_="">
    <xsd:import namespace="2c2f5be3-714a-4a2e-b0ab-93b752c887c5"/>
    <xsd:import namespace="d6d89abc-668e-4260-a6b1-54184db1df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2f5be3-714a-4a2e-b0ab-93b752c887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d89abc-668e-4260-a6b1-54184db1df4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2E061F-8DF5-4F42-82AF-EF20B2679E85}"/>
</file>

<file path=customXml/itemProps2.xml><?xml version="1.0" encoding="utf-8"?>
<ds:datastoreItem xmlns:ds="http://schemas.openxmlformats.org/officeDocument/2006/customXml" ds:itemID="{B033045B-DB08-4AD3-AC7B-D9ACD7BDD546}"/>
</file>

<file path=customXml/itemProps3.xml><?xml version="1.0" encoding="utf-8"?>
<ds:datastoreItem xmlns:ds="http://schemas.openxmlformats.org/officeDocument/2006/customXml" ds:itemID="{414B95F5-92E2-4C05-94D3-C5247FCE766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Arial Black</vt:lpstr>
      <vt:lpstr>Tema de Office</vt:lpstr>
      <vt:lpstr>PowerPoint Presentation</vt:lpstr>
      <vt:lpstr>TEAM 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Capdevila, Susanna</cp:lastModifiedBy>
  <cp:revision>13</cp:revision>
  <dcterms:created xsi:type="dcterms:W3CDTF">2023-08-11T07:10:17Z</dcterms:created>
  <dcterms:modified xsi:type="dcterms:W3CDTF">2023-10-06T14:21:09Z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9bec58-8084-492e-8360-0e1cfe36408c_Enabled">
    <vt:lpwstr>true</vt:lpwstr>
  </property>
  <property fmtid="{D5CDD505-2E9C-101B-9397-08002B2CF9AE}" pid="3" name="MSIP_Label_3c9bec58-8084-492e-8360-0e1cfe36408c_SetDate">
    <vt:lpwstr>2023-10-06T14:19:59Z</vt:lpwstr>
  </property>
  <property fmtid="{D5CDD505-2E9C-101B-9397-08002B2CF9AE}" pid="4" name="MSIP_Label_3c9bec58-8084-492e-8360-0e1cfe36408c_Method">
    <vt:lpwstr>Standard</vt:lpwstr>
  </property>
  <property fmtid="{D5CDD505-2E9C-101B-9397-08002B2CF9AE}" pid="5" name="MSIP_Label_3c9bec58-8084-492e-8360-0e1cfe36408c_Name">
    <vt:lpwstr>Not Protected -Pilot</vt:lpwstr>
  </property>
  <property fmtid="{D5CDD505-2E9C-101B-9397-08002B2CF9AE}" pid="6" name="MSIP_Label_3c9bec58-8084-492e-8360-0e1cfe36408c_SiteId">
    <vt:lpwstr>f35a6974-607f-47d4-82d7-ff31d7dc53a5</vt:lpwstr>
  </property>
  <property fmtid="{D5CDD505-2E9C-101B-9397-08002B2CF9AE}" pid="7" name="MSIP_Label_3c9bec58-8084-492e-8360-0e1cfe36408c_ActionId">
    <vt:lpwstr>e6520643-836b-4c36-b46c-5cebf3abf222</vt:lpwstr>
  </property>
  <property fmtid="{D5CDD505-2E9C-101B-9397-08002B2CF9AE}" pid="8" name="MSIP_Label_3c9bec58-8084-492e-8360-0e1cfe36408c_ContentBits">
    <vt:lpwstr>0</vt:lpwstr>
  </property>
  <property fmtid="{D5CDD505-2E9C-101B-9397-08002B2CF9AE}" pid="9" name="ContentTypeId">
    <vt:lpwstr>0x010100C53F62D7E190C14D830624DB1975F052</vt:lpwstr>
  </property>
</Properties>
</file>