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">
            <a:extLst>
              <a:ext uri="{FF2B5EF4-FFF2-40B4-BE49-F238E27FC236}">
                <a16:creationId xmlns:a16="http://schemas.microsoft.com/office/drawing/2014/main" id="{9137EDAD-E1AD-FF42-B935-A78C040E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01"/>
            <a:ext cx="12192000" cy="7001987"/>
          </a:xfrm>
          <a:prstGeom prst="rect">
            <a:avLst/>
          </a:prstGeom>
        </p:spPr>
      </p:pic>
      <p:sp>
        <p:nvSpPr>
          <p:cNvPr id="216" name="Google Shape;216;p38"/>
          <p:cNvSpPr/>
          <p:nvPr/>
        </p:nvSpPr>
        <p:spPr>
          <a:xfrm>
            <a:off x="-8800" y="-26000"/>
            <a:ext cx="12200800" cy="7001986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</a:t>
            </a:r>
            <a:r>
              <a:rPr lang="en-US" sz="6400" dirty="0" err="1"/>
              <a:t>product_name</a:t>
            </a:r>
            <a:r>
              <a:rPr lang="en-US" sz="6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51033" y="2483153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Department: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Audience: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4CD68C2A-4AD8-E737-A128-4340B6F00A71}"/>
              </a:ext>
            </a:extLst>
          </p:cNvPr>
          <p:cNvSpPr txBox="1"/>
          <p:nvPr/>
        </p:nvSpPr>
        <p:spPr>
          <a:xfrm>
            <a:off x="968170" y="3743156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Features: {f}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B04A144-1DA2-B7B1-D1B2-E2FC5E76CD8C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4</a:t>
            </a:r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5218" y="796587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Ads Strategy</a:t>
            </a:r>
            <a:br>
              <a:rPr lang="en-IE" dirty="0"/>
            </a:br>
            <a:r>
              <a:rPr lang="en-US" dirty="0"/>
              <a:t>Copy for four important moments in online campaigns to increase sales of the selected product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8FF3E-5834-9EC7-B669-790DE4F6A91B}"/>
              </a:ext>
            </a:extLst>
          </p:cNvPr>
          <p:cNvSpPr txBox="1">
            <a:spLocks/>
          </p:cNvSpPr>
          <p:nvPr/>
        </p:nvSpPr>
        <p:spPr>
          <a:xfrm>
            <a:off x="991118" y="2220719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7A0C7-CFE7-46A8-0E2E-D8928E0293E2}"/>
              </a:ext>
            </a:extLst>
          </p:cNvPr>
          <p:cNvSpPr txBox="1">
            <a:spLocks/>
          </p:cNvSpPr>
          <p:nvPr/>
        </p:nvSpPr>
        <p:spPr>
          <a:xfrm>
            <a:off x="975818" y="4637282"/>
            <a:ext cx="5127831" cy="167917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{o}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39528-4C4C-9822-66F2-78C37753CA20}"/>
              </a:ext>
            </a:extLst>
          </p:cNvPr>
          <p:cNvSpPr txBox="1">
            <a:spLocks/>
          </p:cNvSpPr>
          <p:nvPr/>
        </p:nvSpPr>
        <p:spPr>
          <a:xfrm>
            <a:off x="6118949" y="2220719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{w}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0823B-66CE-CE3D-BA00-08DED922140E}"/>
              </a:ext>
            </a:extLst>
          </p:cNvPr>
          <p:cNvSpPr txBox="1">
            <a:spLocks/>
          </p:cNvSpPr>
          <p:nvPr/>
        </p:nvSpPr>
        <p:spPr>
          <a:xfrm>
            <a:off x="6103649" y="4637282"/>
            <a:ext cx="5127831" cy="167917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{t}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9DAB-BEA2-7139-C16E-B60E633D4550}"/>
              </a:ext>
            </a:extLst>
          </p:cNvPr>
          <p:cNvSpPr txBox="1"/>
          <p:nvPr/>
        </p:nvSpPr>
        <p:spPr>
          <a:xfrm>
            <a:off x="998768" y="1851386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 Public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A417A-703A-72D2-F22A-4CC690AC3055}"/>
              </a:ext>
            </a:extLst>
          </p:cNvPr>
          <p:cNvSpPr txBox="1"/>
          <p:nvPr/>
        </p:nvSpPr>
        <p:spPr>
          <a:xfrm>
            <a:off x="6118949" y="1851386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 Public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A3648-6C60-85D0-E81A-642C0F8ED89C}"/>
              </a:ext>
            </a:extLst>
          </p:cNvPr>
          <p:cNvSpPr txBox="1"/>
          <p:nvPr/>
        </p:nvSpPr>
        <p:spPr>
          <a:xfrm>
            <a:off x="983468" y="428008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1061E-3EDD-66AB-06F7-7E502A69785B}"/>
              </a:ext>
            </a:extLst>
          </p:cNvPr>
          <p:cNvSpPr txBox="1"/>
          <p:nvPr/>
        </p:nvSpPr>
        <p:spPr>
          <a:xfrm>
            <a:off x="6095999" y="428008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Abandoned Cart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">
            <a:extLst>
              <a:ext uri="{FF2B5EF4-FFF2-40B4-BE49-F238E27FC236}">
                <a16:creationId xmlns:a16="http://schemas.microsoft.com/office/drawing/2014/main" id="{E4E99BA6-3C8F-4A1E-3756-948CCF3B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01"/>
            <a:ext cx="12279440" cy="7001987"/>
          </a:xfrm>
          <a:prstGeom prst="rect">
            <a:avLst/>
          </a:prstGeom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8804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80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{product_name}</vt:lpstr>
      <vt:lpstr>Product Image</vt:lpstr>
      <vt:lpstr>Ads Strategy Copy for four important moments in online campaigns to increase sales of the selected product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Guilherme</cp:lastModifiedBy>
  <cp:revision>82</cp:revision>
  <dcterms:created xsi:type="dcterms:W3CDTF">2023-01-06T22:44:10Z</dcterms:created>
  <dcterms:modified xsi:type="dcterms:W3CDTF">2023-11-27T13:24:16Z</dcterms:modified>
</cp:coreProperties>
</file>