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1" r:id="rId2"/>
    <p:sldId id="262" r:id="rId3"/>
    <p:sldId id="268"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F79D1-48E4-4C8D-9C18-6A7548197789}"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B6F64-71E0-4B28-B8FF-7E0C34221062}" type="slidenum">
              <a:rPr lang="en-US" smtClean="0"/>
              <a:t>‹nº›</a:t>
            </a:fld>
            <a:endParaRPr lang="en-US"/>
          </a:p>
        </p:txBody>
      </p:sp>
    </p:spTree>
    <p:extLst>
      <p:ext uri="{BB962C8B-B14F-4D97-AF65-F5344CB8AC3E}">
        <p14:creationId xmlns:p14="http://schemas.microsoft.com/office/powerpoint/2010/main" val="187191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47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9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78791" y="1309005"/>
            <a:ext cx="7034400" cy="362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667">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493400" y="4931805"/>
            <a:ext cx="52052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4426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2407372" y="2319867"/>
            <a:ext cx="8832800" cy="1514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000">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47" name="Google Shape;47;p11"/>
          <p:cNvSpPr txBox="1">
            <a:spLocks noGrp="1"/>
          </p:cNvSpPr>
          <p:nvPr>
            <p:ph type="body" idx="1"/>
          </p:nvPr>
        </p:nvSpPr>
        <p:spPr>
          <a:xfrm>
            <a:off x="2407372" y="3860468"/>
            <a:ext cx="8832800" cy="6348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Clr>
                <a:schemeClr val="lt1"/>
              </a:buClr>
              <a:buSzPts val="1400"/>
              <a:buChar char="●"/>
              <a:defRPr sz="2400">
                <a:solidFill>
                  <a:schemeClr val="lt1"/>
                </a:solidFill>
              </a:defRPr>
            </a:lvl1pPr>
            <a:lvl2pPr marL="1219170" lvl="1" indent="-423323" algn="ctr">
              <a:spcBef>
                <a:spcPts val="0"/>
              </a:spcBef>
              <a:spcAft>
                <a:spcPts val="0"/>
              </a:spcAft>
              <a:buClr>
                <a:schemeClr val="lt1"/>
              </a:buClr>
              <a:buSzPts val="1400"/>
              <a:buChar char="○"/>
              <a:defRPr>
                <a:solidFill>
                  <a:schemeClr val="lt1"/>
                </a:solidFill>
              </a:defRPr>
            </a:lvl2pPr>
            <a:lvl3pPr marL="1828754" lvl="2" indent="-423323" algn="ctr">
              <a:spcBef>
                <a:spcPts val="0"/>
              </a:spcBef>
              <a:spcAft>
                <a:spcPts val="0"/>
              </a:spcAft>
              <a:buClr>
                <a:schemeClr val="lt1"/>
              </a:buClr>
              <a:buSzPts val="1400"/>
              <a:buChar char="■"/>
              <a:defRPr>
                <a:solidFill>
                  <a:schemeClr val="lt1"/>
                </a:solidFill>
              </a:defRPr>
            </a:lvl3pPr>
            <a:lvl4pPr marL="2438339" lvl="3" indent="-423323" algn="ctr">
              <a:spcBef>
                <a:spcPts val="0"/>
              </a:spcBef>
              <a:spcAft>
                <a:spcPts val="0"/>
              </a:spcAft>
              <a:buClr>
                <a:schemeClr val="lt1"/>
              </a:buClr>
              <a:buSzPts val="1400"/>
              <a:buChar char="●"/>
              <a:defRPr>
                <a:solidFill>
                  <a:schemeClr val="lt1"/>
                </a:solidFill>
              </a:defRPr>
            </a:lvl4pPr>
            <a:lvl5pPr marL="3047924" lvl="4" indent="-423323" algn="ctr">
              <a:spcBef>
                <a:spcPts val="0"/>
              </a:spcBef>
              <a:spcAft>
                <a:spcPts val="0"/>
              </a:spcAft>
              <a:buClr>
                <a:schemeClr val="lt1"/>
              </a:buClr>
              <a:buSzPts val="1400"/>
              <a:buChar char="○"/>
              <a:defRPr>
                <a:solidFill>
                  <a:schemeClr val="lt1"/>
                </a:solidFill>
              </a:defRPr>
            </a:lvl5pPr>
            <a:lvl6pPr marL="3657509" lvl="5" indent="-423323" algn="ctr">
              <a:spcBef>
                <a:spcPts val="0"/>
              </a:spcBef>
              <a:spcAft>
                <a:spcPts val="0"/>
              </a:spcAft>
              <a:buClr>
                <a:schemeClr val="lt1"/>
              </a:buClr>
              <a:buSzPts val="1400"/>
              <a:buChar char="■"/>
              <a:defRPr>
                <a:solidFill>
                  <a:schemeClr val="lt1"/>
                </a:solidFill>
              </a:defRPr>
            </a:lvl6pPr>
            <a:lvl7pPr marL="4267093" lvl="6" indent="-423323" algn="ctr">
              <a:spcBef>
                <a:spcPts val="0"/>
              </a:spcBef>
              <a:spcAft>
                <a:spcPts val="0"/>
              </a:spcAft>
              <a:buClr>
                <a:schemeClr val="lt1"/>
              </a:buClr>
              <a:buSzPts val="1400"/>
              <a:buChar char="●"/>
              <a:defRPr>
                <a:solidFill>
                  <a:schemeClr val="lt1"/>
                </a:solidFill>
              </a:defRPr>
            </a:lvl7pPr>
            <a:lvl8pPr marL="4876678" lvl="7" indent="-423323" algn="ctr">
              <a:spcBef>
                <a:spcPts val="0"/>
              </a:spcBef>
              <a:spcAft>
                <a:spcPts val="0"/>
              </a:spcAft>
              <a:buClr>
                <a:schemeClr val="lt1"/>
              </a:buClr>
              <a:buSzPts val="1400"/>
              <a:buChar char="○"/>
              <a:defRPr>
                <a:solidFill>
                  <a:schemeClr val="lt1"/>
                </a:solidFill>
              </a:defRPr>
            </a:lvl8pPr>
            <a:lvl9pPr marL="5486263" lvl="8" indent="-423323" algn="ctr">
              <a:spcBef>
                <a:spcPts val="0"/>
              </a:spcBef>
              <a:spcAft>
                <a:spcPts val="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6823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08666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950967" y="7315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51" name="Google Shape;51;p13"/>
          <p:cNvSpPr txBox="1">
            <a:spLocks noGrp="1"/>
          </p:cNvSpPr>
          <p:nvPr>
            <p:ph type="title" idx="2"/>
          </p:nvPr>
        </p:nvSpPr>
        <p:spPr>
          <a:xfrm>
            <a:off x="122540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2" name="Google Shape;52;p13"/>
          <p:cNvSpPr txBox="1">
            <a:spLocks noGrp="1"/>
          </p:cNvSpPr>
          <p:nvPr>
            <p:ph type="title" idx="3" hasCustomPrompt="1"/>
          </p:nvPr>
        </p:nvSpPr>
        <p:spPr>
          <a:xfrm>
            <a:off x="1225409"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3"/>
          <p:cNvSpPr txBox="1">
            <a:spLocks noGrp="1"/>
          </p:cNvSpPr>
          <p:nvPr>
            <p:ph type="subTitle" idx="1"/>
          </p:nvPr>
        </p:nvSpPr>
        <p:spPr>
          <a:xfrm>
            <a:off x="1225415"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470868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5" name="Google Shape;55;p13"/>
          <p:cNvSpPr txBox="1">
            <a:spLocks noGrp="1"/>
          </p:cNvSpPr>
          <p:nvPr>
            <p:ph type="title" idx="5" hasCustomPrompt="1"/>
          </p:nvPr>
        </p:nvSpPr>
        <p:spPr>
          <a:xfrm>
            <a:off x="4708675"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6"/>
          </p:nvPr>
        </p:nvSpPr>
        <p:spPr>
          <a:xfrm>
            <a:off x="4708681"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7"/>
          </p:nvPr>
        </p:nvSpPr>
        <p:spPr>
          <a:xfrm>
            <a:off x="8191924"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8" name="Google Shape;58;p13"/>
          <p:cNvSpPr txBox="1">
            <a:spLocks noGrp="1"/>
          </p:cNvSpPr>
          <p:nvPr>
            <p:ph type="title" idx="8" hasCustomPrompt="1"/>
          </p:nvPr>
        </p:nvSpPr>
        <p:spPr>
          <a:xfrm>
            <a:off x="8191941"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9"/>
          </p:nvPr>
        </p:nvSpPr>
        <p:spPr>
          <a:xfrm>
            <a:off x="8191948" y="3071301"/>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13"/>
          </p:nvPr>
        </p:nvSpPr>
        <p:spPr>
          <a:xfrm>
            <a:off x="1225400" y="4660556"/>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1" name="Google Shape;61;p13"/>
          <p:cNvSpPr txBox="1">
            <a:spLocks noGrp="1"/>
          </p:cNvSpPr>
          <p:nvPr>
            <p:ph type="title" idx="14" hasCustomPrompt="1"/>
          </p:nvPr>
        </p:nvSpPr>
        <p:spPr>
          <a:xfrm>
            <a:off x="1225409"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15"/>
          </p:nvPr>
        </p:nvSpPr>
        <p:spPr>
          <a:xfrm>
            <a:off x="1225415" y="5442089"/>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6"/>
          </p:nvPr>
        </p:nvSpPr>
        <p:spPr>
          <a:xfrm>
            <a:off x="4708681" y="4660560"/>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4" name="Google Shape;64;p13"/>
          <p:cNvSpPr txBox="1">
            <a:spLocks noGrp="1"/>
          </p:cNvSpPr>
          <p:nvPr>
            <p:ph type="title" idx="17" hasCustomPrompt="1"/>
          </p:nvPr>
        </p:nvSpPr>
        <p:spPr>
          <a:xfrm>
            <a:off x="4708675"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18"/>
          </p:nvPr>
        </p:nvSpPr>
        <p:spPr>
          <a:xfrm>
            <a:off x="4708681"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19"/>
          </p:nvPr>
        </p:nvSpPr>
        <p:spPr>
          <a:xfrm>
            <a:off x="8191924" y="466055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7" name="Google Shape;67;p13"/>
          <p:cNvSpPr txBox="1">
            <a:spLocks noGrp="1"/>
          </p:cNvSpPr>
          <p:nvPr>
            <p:ph type="title" idx="20" hasCustomPrompt="1"/>
          </p:nvPr>
        </p:nvSpPr>
        <p:spPr>
          <a:xfrm>
            <a:off x="8191941"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8" name="Google Shape;68;p13"/>
          <p:cNvSpPr txBox="1">
            <a:spLocks noGrp="1"/>
          </p:cNvSpPr>
          <p:nvPr>
            <p:ph type="subTitle" idx="21"/>
          </p:nvPr>
        </p:nvSpPr>
        <p:spPr>
          <a:xfrm>
            <a:off x="8191948"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9" name="Google Shape;69;p13"/>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0005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988933" y="258144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2" name="Google Shape;72;p14"/>
          <p:cNvSpPr txBox="1">
            <a:spLocks noGrp="1"/>
          </p:cNvSpPr>
          <p:nvPr>
            <p:ph type="subTitle" idx="1"/>
          </p:nvPr>
        </p:nvSpPr>
        <p:spPr>
          <a:xfrm>
            <a:off x="5988935" y="4608496"/>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3" name="Google Shape;73;p14"/>
          <p:cNvSpPr txBox="1">
            <a:spLocks noGrp="1"/>
          </p:cNvSpPr>
          <p:nvPr>
            <p:ph type="title" idx="2" hasCustomPrompt="1"/>
          </p:nvPr>
        </p:nvSpPr>
        <p:spPr>
          <a:xfrm>
            <a:off x="7767915"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27028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526545" y="3009433"/>
            <a:ext cx="51424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6" name="Google Shape;76;p15"/>
          <p:cNvSpPr txBox="1">
            <a:spLocks noGrp="1"/>
          </p:cNvSpPr>
          <p:nvPr>
            <p:ph type="subTitle" idx="1"/>
          </p:nvPr>
        </p:nvSpPr>
        <p:spPr>
          <a:xfrm>
            <a:off x="3526545" y="5036496"/>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7" name="Google Shape;77;p15"/>
          <p:cNvSpPr txBox="1">
            <a:spLocks noGrp="1"/>
          </p:cNvSpPr>
          <p:nvPr>
            <p:ph type="title" idx="2" hasCustomPrompt="1"/>
          </p:nvPr>
        </p:nvSpPr>
        <p:spPr>
          <a:xfrm>
            <a:off x="5218545" y="12832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28254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951957" y="300505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80" name="Google Shape;80;p16"/>
          <p:cNvSpPr txBox="1">
            <a:spLocks noGrp="1"/>
          </p:cNvSpPr>
          <p:nvPr>
            <p:ph type="subTitle" idx="1"/>
          </p:nvPr>
        </p:nvSpPr>
        <p:spPr>
          <a:xfrm>
            <a:off x="951957" y="5032105"/>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81" name="Google Shape;81;p16"/>
          <p:cNvSpPr txBox="1">
            <a:spLocks noGrp="1"/>
          </p:cNvSpPr>
          <p:nvPr>
            <p:ph type="title" idx="2" hasCustomPrompt="1"/>
          </p:nvPr>
        </p:nvSpPr>
        <p:spPr>
          <a:xfrm>
            <a:off x="2730937"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31968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774195" y="4414367"/>
            <a:ext cx="5671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67">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4" name="Google Shape;84;p17"/>
          <p:cNvSpPr txBox="1">
            <a:spLocks noGrp="1"/>
          </p:cNvSpPr>
          <p:nvPr>
            <p:ph type="subTitle" idx="1"/>
          </p:nvPr>
        </p:nvSpPr>
        <p:spPr>
          <a:xfrm>
            <a:off x="2774195" y="1720967"/>
            <a:ext cx="6644000" cy="2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733">
                <a:solidFill>
                  <a:schemeClr val="lt1"/>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1738046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5"/>
        <p:cNvGrpSpPr/>
        <p:nvPr/>
      </p:nvGrpSpPr>
      <p:grpSpPr>
        <a:xfrm>
          <a:off x="0" y="0"/>
          <a:ext cx="0" cy="0"/>
          <a:chOff x="0" y="0"/>
          <a:chExt cx="0" cy="0"/>
        </a:xfrm>
      </p:grpSpPr>
      <p:sp>
        <p:nvSpPr>
          <p:cNvPr id="86" name="Google Shape;86;p18"/>
          <p:cNvSpPr/>
          <p:nvPr/>
        </p:nvSpPr>
        <p:spPr>
          <a:xfrm>
            <a:off x="0" y="-17200"/>
            <a:ext cx="6096000" cy="687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8"/>
          <p:cNvSpPr txBox="1">
            <a:spLocks noGrp="1"/>
          </p:cNvSpPr>
          <p:nvPr>
            <p:ph type="title"/>
          </p:nvPr>
        </p:nvSpPr>
        <p:spPr>
          <a:xfrm>
            <a:off x="6634299" y="719333"/>
            <a:ext cx="4609200" cy="1700800"/>
          </a:xfrm>
          <a:prstGeom prst="rect">
            <a:avLst/>
          </a:prstGeom>
        </p:spPr>
        <p:txBody>
          <a:bodyPr spcFirstLastPara="1" wrap="square" lIns="91425" tIns="91425" rIns="91425" bIns="91425" anchor="ctr" anchorCtr="0">
            <a:noAutofit/>
          </a:bodyPr>
          <a:lstStyle>
            <a:lvl1pPr lvl="0">
              <a:spcBef>
                <a:spcPts val="0"/>
              </a:spcBef>
              <a:spcAft>
                <a:spcPts val="0"/>
              </a:spcAft>
              <a:buNone/>
              <a:defRPr sz="4667"/>
            </a:lvl1pPr>
            <a:lvl2pPr lvl="1">
              <a:spcBef>
                <a:spcPts val="0"/>
              </a:spcBef>
              <a:spcAft>
                <a:spcPts val="0"/>
              </a:spcAft>
              <a:buNone/>
              <a:defRPr sz="4667">
                <a:solidFill>
                  <a:schemeClr val="dk2"/>
                </a:solidFill>
              </a:defRPr>
            </a:lvl2pPr>
            <a:lvl3pPr lvl="2">
              <a:spcBef>
                <a:spcPts val="0"/>
              </a:spcBef>
              <a:spcAft>
                <a:spcPts val="0"/>
              </a:spcAft>
              <a:buNone/>
              <a:defRPr sz="4667">
                <a:solidFill>
                  <a:schemeClr val="dk2"/>
                </a:solidFill>
              </a:defRPr>
            </a:lvl3pPr>
            <a:lvl4pPr lvl="3">
              <a:spcBef>
                <a:spcPts val="0"/>
              </a:spcBef>
              <a:spcAft>
                <a:spcPts val="0"/>
              </a:spcAft>
              <a:buNone/>
              <a:defRPr sz="4667">
                <a:solidFill>
                  <a:schemeClr val="dk2"/>
                </a:solidFill>
              </a:defRPr>
            </a:lvl4pPr>
            <a:lvl5pPr lvl="4">
              <a:spcBef>
                <a:spcPts val="0"/>
              </a:spcBef>
              <a:spcAft>
                <a:spcPts val="0"/>
              </a:spcAft>
              <a:buNone/>
              <a:defRPr sz="4667">
                <a:solidFill>
                  <a:schemeClr val="dk2"/>
                </a:solidFill>
              </a:defRPr>
            </a:lvl5pPr>
            <a:lvl6pPr lvl="5">
              <a:spcBef>
                <a:spcPts val="0"/>
              </a:spcBef>
              <a:spcAft>
                <a:spcPts val="0"/>
              </a:spcAft>
              <a:buNone/>
              <a:defRPr sz="4667">
                <a:solidFill>
                  <a:schemeClr val="dk2"/>
                </a:solidFill>
              </a:defRPr>
            </a:lvl6pPr>
            <a:lvl7pPr lvl="6">
              <a:spcBef>
                <a:spcPts val="0"/>
              </a:spcBef>
              <a:spcAft>
                <a:spcPts val="0"/>
              </a:spcAft>
              <a:buNone/>
              <a:defRPr sz="4667">
                <a:solidFill>
                  <a:schemeClr val="dk2"/>
                </a:solidFill>
              </a:defRPr>
            </a:lvl7pPr>
            <a:lvl8pPr lvl="7">
              <a:spcBef>
                <a:spcPts val="0"/>
              </a:spcBef>
              <a:spcAft>
                <a:spcPts val="0"/>
              </a:spcAft>
              <a:buNone/>
              <a:defRPr sz="4667">
                <a:solidFill>
                  <a:schemeClr val="dk2"/>
                </a:solidFill>
              </a:defRPr>
            </a:lvl8pPr>
            <a:lvl9pPr lvl="8">
              <a:spcBef>
                <a:spcPts val="0"/>
              </a:spcBef>
              <a:spcAft>
                <a:spcPts val="0"/>
              </a:spcAft>
              <a:buNone/>
              <a:defRPr sz="4667">
                <a:solidFill>
                  <a:schemeClr val="dk2"/>
                </a:solidFill>
              </a:defRPr>
            </a:lvl9pPr>
          </a:lstStyle>
          <a:p>
            <a:endParaRPr/>
          </a:p>
        </p:txBody>
      </p:sp>
      <p:sp>
        <p:nvSpPr>
          <p:cNvPr id="88" name="Google Shape;88;p18"/>
          <p:cNvSpPr txBox="1">
            <a:spLocks noGrp="1"/>
          </p:cNvSpPr>
          <p:nvPr>
            <p:ph type="subTitle" idx="1"/>
          </p:nvPr>
        </p:nvSpPr>
        <p:spPr>
          <a:xfrm>
            <a:off x="6634300" y="2839567"/>
            <a:ext cx="4609200" cy="3293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89" name="Google Shape;89;p18"/>
          <p:cNvCxnSpPr/>
          <p:nvPr/>
        </p:nvCxnSpPr>
        <p:spPr>
          <a:xfrm>
            <a:off x="6780581" y="2839567"/>
            <a:ext cx="5765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4245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0"/>
        <p:cNvGrpSpPr/>
        <p:nvPr/>
      </p:nvGrpSpPr>
      <p:grpSpPr>
        <a:xfrm>
          <a:off x="0" y="0"/>
          <a:ext cx="0" cy="0"/>
          <a:chOff x="0" y="0"/>
          <a:chExt cx="0" cy="0"/>
        </a:xfrm>
      </p:grpSpPr>
      <p:sp>
        <p:nvSpPr>
          <p:cNvPr id="91" name="Google Shape;91;p19"/>
          <p:cNvSpPr txBox="1">
            <a:spLocks noGrp="1"/>
          </p:cNvSpPr>
          <p:nvPr>
            <p:ph type="subTitle" idx="1"/>
          </p:nvPr>
        </p:nvSpPr>
        <p:spPr>
          <a:xfrm>
            <a:off x="1382619" y="1825995"/>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2" name="Google Shape;92;p19"/>
          <p:cNvSpPr txBox="1">
            <a:spLocks noGrp="1"/>
          </p:cNvSpPr>
          <p:nvPr>
            <p:ph type="subTitle" idx="2"/>
          </p:nvPr>
        </p:nvSpPr>
        <p:spPr>
          <a:xfrm>
            <a:off x="1378944" y="3759096"/>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3" name="Google Shape;93;p19"/>
          <p:cNvSpPr txBox="1">
            <a:spLocks noGrp="1"/>
          </p:cNvSpPr>
          <p:nvPr>
            <p:ph type="subTitle" idx="3"/>
          </p:nvPr>
        </p:nvSpPr>
        <p:spPr>
          <a:xfrm>
            <a:off x="1382639" y="2247048"/>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19"/>
          <p:cNvSpPr txBox="1">
            <a:spLocks noGrp="1"/>
          </p:cNvSpPr>
          <p:nvPr>
            <p:ph type="subTitle" idx="4"/>
          </p:nvPr>
        </p:nvSpPr>
        <p:spPr>
          <a:xfrm>
            <a:off x="1376767" y="4184076"/>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9"/>
          <p:cNvSpPr/>
          <p:nvPr/>
        </p:nvSpPr>
        <p:spPr>
          <a:xfrm>
            <a:off x="7602800" y="719333"/>
            <a:ext cx="4589200" cy="6132800"/>
          </a:xfrm>
          <a:prstGeom prst="rect">
            <a:avLst/>
          </a:prstGeom>
          <a:solidFill>
            <a:srgbClr val="C1A480">
              <a:alpha val="53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6" name="Google Shape;96;p19"/>
          <p:cNvCxnSpPr/>
          <p:nvPr/>
        </p:nvCxnSpPr>
        <p:spPr>
          <a:xfrm>
            <a:off x="-25800" y="705600"/>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80125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950967" y="1625533"/>
            <a:ext cx="5120400" cy="4507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sp>
        <p:nvSpPr>
          <p:cNvPr id="99" name="Google Shape;99;p20"/>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0" name="Google Shape;100;p20"/>
          <p:cNvSpPr txBox="1">
            <a:spLocks noGrp="1"/>
          </p:cNvSpPr>
          <p:nvPr>
            <p:ph type="body" idx="2"/>
          </p:nvPr>
        </p:nvSpPr>
        <p:spPr>
          <a:xfrm>
            <a:off x="6120567" y="2520244"/>
            <a:ext cx="5120400" cy="35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cxnSp>
        <p:nvCxnSpPr>
          <p:cNvPr id="101" name="Google Shape;101;p20"/>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385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526545" y="2678867"/>
            <a:ext cx="5142400" cy="2010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333">
                <a:solidFill>
                  <a:schemeClr val="lt1"/>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3" name="Google Shape;13;p3"/>
          <p:cNvSpPr txBox="1">
            <a:spLocks noGrp="1"/>
          </p:cNvSpPr>
          <p:nvPr>
            <p:ph type="subTitle" idx="1"/>
          </p:nvPr>
        </p:nvSpPr>
        <p:spPr>
          <a:xfrm>
            <a:off x="3526545" y="4705929"/>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 name="Google Shape;14;p3"/>
          <p:cNvSpPr txBox="1">
            <a:spLocks noGrp="1"/>
          </p:cNvSpPr>
          <p:nvPr>
            <p:ph type="title" idx="2" hasCustomPrompt="1"/>
          </p:nvPr>
        </p:nvSpPr>
        <p:spPr>
          <a:xfrm>
            <a:off x="5218545" y="14229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77929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2"/>
        <p:cNvGrpSpPr/>
        <p:nvPr/>
      </p:nvGrpSpPr>
      <p:grpSpPr>
        <a:xfrm>
          <a:off x="0" y="0"/>
          <a:ext cx="0" cy="0"/>
          <a:chOff x="0" y="0"/>
          <a:chExt cx="0" cy="0"/>
        </a:xfrm>
      </p:grpSpPr>
      <p:sp>
        <p:nvSpPr>
          <p:cNvPr id="103" name="Google Shape;103;p21"/>
          <p:cNvSpPr txBox="1">
            <a:spLocks noGrp="1"/>
          </p:cNvSpPr>
          <p:nvPr>
            <p:ph type="title" hasCustomPrompt="1"/>
          </p:nvPr>
        </p:nvSpPr>
        <p:spPr>
          <a:xfrm>
            <a:off x="950967"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 name="Google Shape;104;p21"/>
          <p:cNvSpPr txBox="1">
            <a:spLocks noGrp="1"/>
          </p:cNvSpPr>
          <p:nvPr>
            <p:ph type="title" idx="2" hasCustomPrompt="1"/>
          </p:nvPr>
        </p:nvSpPr>
        <p:spPr>
          <a:xfrm>
            <a:off x="4822071"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5" name="Google Shape;105;p21"/>
          <p:cNvSpPr txBox="1">
            <a:spLocks noGrp="1"/>
          </p:cNvSpPr>
          <p:nvPr>
            <p:ph type="title" idx="3" hasCustomPrompt="1"/>
          </p:nvPr>
        </p:nvSpPr>
        <p:spPr>
          <a:xfrm>
            <a:off x="8698472"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21"/>
          <p:cNvSpPr txBox="1">
            <a:spLocks noGrp="1"/>
          </p:cNvSpPr>
          <p:nvPr>
            <p:ph type="title" idx="4"/>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07" name="Google Shape;107;p21"/>
          <p:cNvSpPr txBox="1">
            <a:spLocks noGrp="1"/>
          </p:cNvSpPr>
          <p:nvPr>
            <p:ph type="subTitle" idx="1"/>
          </p:nvPr>
        </p:nvSpPr>
        <p:spPr>
          <a:xfrm>
            <a:off x="950967"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1"/>
          <p:cNvSpPr txBox="1">
            <a:spLocks noGrp="1"/>
          </p:cNvSpPr>
          <p:nvPr>
            <p:ph type="subTitle" idx="5"/>
          </p:nvPr>
        </p:nvSpPr>
        <p:spPr>
          <a:xfrm>
            <a:off x="4822071"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21"/>
          <p:cNvSpPr txBox="1">
            <a:spLocks noGrp="1"/>
          </p:cNvSpPr>
          <p:nvPr>
            <p:ph type="subTitle" idx="6"/>
          </p:nvPr>
        </p:nvSpPr>
        <p:spPr>
          <a:xfrm>
            <a:off x="8698472"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21"/>
          <p:cNvSpPr txBox="1">
            <a:spLocks noGrp="1"/>
          </p:cNvSpPr>
          <p:nvPr>
            <p:ph type="subTitle" idx="7"/>
          </p:nvPr>
        </p:nvSpPr>
        <p:spPr>
          <a:xfrm>
            <a:off x="950967"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1" name="Google Shape;111;p21"/>
          <p:cNvSpPr txBox="1">
            <a:spLocks noGrp="1"/>
          </p:cNvSpPr>
          <p:nvPr>
            <p:ph type="subTitle" idx="8"/>
          </p:nvPr>
        </p:nvSpPr>
        <p:spPr>
          <a:xfrm>
            <a:off x="4822071"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2" name="Google Shape;112;p21"/>
          <p:cNvSpPr txBox="1">
            <a:spLocks noGrp="1"/>
          </p:cNvSpPr>
          <p:nvPr>
            <p:ph type="subTitle" idx="9"/>
          </p:nvPr>
        </p:nvSpPr>
        <p:spPr>
          <a:xfrm>
            <a:off x="8698472"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cxnSp>
        <p:nvCxnSpPr>
          <p:cNvPr id="113" name="Google Shape;113;p21"/>
          <p:cNvCxnSpPr/>
          <p:nvPr/>
        </p:nvCxnSpPr>
        <p:spPr>
          <a:xfrm>
            <a:off x="4152000" y="2030733"/>
            <a:ext cx="0" cy="4818800"/>
          </a:xfrm>
          <a:prstGeom prst="straightConnector1">
            <a:avLst/>
          </a:prstGeom>
          <a:noFill/>
          <a:ln w="19050" cap="flat" cmpd="sng">
            <a:solidFill>
              <a:schemeClr val="dk2"/>
            </a:solidFill>
            <a:prstDash val="solid"/>
            <a:round/>
            <a:headEnd type="none" w="med" len="med"/>
            <a:tailEnd type="none" w="med" len="med"/>
          </a:ln>
        </p:spPr>
      </p:cxnSp>
      <p:cxnSp>
        <p:nvCxnSpPr>
          <p:cNvPr id="114" name="Google Shape;114;p21"/>
          <p:cNvCxnSpPr/>
          <p:nvPr/>
        </p:nvCxnSpPr>
        <p:spPr>
          <a:xfrm>
            <a:off x="8024133" y="2030733"/>
            <a:ext cx="0" cy="48188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22005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17" name="Google Shape;117;p22"/>
          <p:cNvCxnSpPr/>
          <p:nvPr/>
        </p:nvCxnSpPr>
        <p:spPr>
          <a:xfrm>
            <a:off x="8600" y="355649"/>
            <a:ext cx="3528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79296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120" name="Google Shape;120;p23"/>
          <p:cNvGrpSpPr/>
          <p:nvPr/>
        </p:nvGrpSpPr>
        <p:grpSpPr>
          <a:xfrm>
            <a:off x="951001" y="392450"/>
            <a:ext cx="10290440" cy="6094837"/>
            <a:chOff x="1077725" y="1006750"/>
            <a:chExt cx="6763500" cy="2730825"/>
          </a:xfrm>
        </p:grpSpPr>
        <p:cxnSp>
          <p:nvCxnSpPr>
            <p:cNvPr id="121" name="Google Shape;121;p2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p2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3548631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5023967" y="732100"/>
            <a:ext cx="554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25" name="Google Shape;125;p24"/>
          <p:cNvSpPr txBox="1">
            <a:spLocks noGrp="1"/>
          </p:cNvSpPr>
          <p:nvPr>
            <p:ph type="subTitle" idx="1"/>
          </p:nvPr>
        </p:nvSpPr>
        <p:spPr>
          <a:xfrm>
            <a:off x="5023980" y="2675500"/>
            <a:ext cx="24172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4"/>
          <p:cNvSpPr txBox="1">
            <a:spLocks noGrp="1"/>
          </p:cNvSpPr>
          <p:nvPr>
            <p:ph type="subTitle" idx="2"/>
          </p:nvPr>
        </p:nvSpPr>
        <p:spPr>
          <a:xfrm>
            <a:off x="5023980" y="3103300"/>
            <a:ext cx="24172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24"/>
          <p:cNvSpPr txBox="1">
            <a:spLocks noGrp="1"/>
          </p:cNvSpPr>
          <p:nvPr>
            <p:ph type="subTitle" idx="3"/>
          </p:nvPr>
        </p:nvSpPr>
        <p:spPr>
          <a:xfrm>
            <a:off x="8149809" y="2675500"/>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24"/>
          <p:cNvSpPr txBox="1">
            <a:spLocks noGrp="1"/>
          </p:cNvSpPr>
          <p:nvPr>
            <p:ph type="subTitle" idx="4"/>
          </p:nvPr>
        </p:nvSpPr>
        <p:spPr>
          <a:xfrm>
            <a:off x="8149809" y="3103301"/>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24"/>
          <p:cNvSpPr txBox="1">
            <a:spLocks noGrp="1"/>
          </p:cNvSpPr>
          <p:nvPr>
            <p:ph type="subTitle" idx="5"/>
          </p:nvPr>
        </p:nvSpPr>
        <p:spPr>
          <a:xfrm>
            <a:off x="5023980" y="4564533"/>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24"/>
          <p:cNvSpPr txBox="1">
            <a:spLocks noGrp="1"/>
          </p:cNvSpPr>
          <p:nvPr>
            <p:ph type="subTitle" idx="6"/>
          </p:nvPr>
        </p:nvSpPr>
        <p:spPr>
          <a:xfrm>
            <a:off x="5023980" y="4992336"/>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4"/>
          <p:cNvSpPr txBox="1">
            <a:spLocks noGrp="1"/>
          </p:cNvSpPr>
          <p:nvPr>
            <p:ph type="subTitle" idx="7"/>
          </p:nvPr>
        </p:nvSpPr>
        <p:spPr>
          <a:xfrm>
            <a:off x="8149809" y="4564533"/>
            <a:ext cx="24140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24"/>
          <p:cNvSpPr txBox="1">
            <a:spLocks noGrp="1"/>
          </p:cNvSpPr>
          <p:nvPr>
            <p:ph type="subTitle" idx="8"/>
          </p:nvPr>
        </p:nvSpPr>
        <p:spPr>
          <a:xfrm>
            <a:off x="8149809" y="4992332"/>
            <a:ext cx="24140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4"/>
          <p:cNvSpPr/>
          <p:nvPr/>
        </p:nvSpPr>
        <p:spPr>
          <a:xfrm flipH="1">
            <a:off x="-25633"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34" name="Google Shape;134;p24"/>
          <p:cNvCxnSpPr/>
          <p:nvPr/>
        </p:nvCxnSpPr>
        <p:spPr>
          <a:xfrm rot="10800000">
            <a:off x="5523200" y="347049"/>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553564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37" name="Google Shape;137;p25"/>
          <p:cNvSpPr txBox="1">
            <a:spLocks noGrp="1"/>
          </p:cNvSpPr>
          <p:nvPr>
            <p:ph type="title" idx="2"/>
          </p:nvPr>
        </p:nvSpPr>
        <p:spPr>
          <a:xfrm>
            <a:off x="2180905" y="1773439"/>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38" name="Google Shape;138;p25"/>
          <p:cNvSpPr txBox="1">
            <a:spLocks noGrp="1"/>
          </p:cNvSpPr>
          <p:nvPr>
            <p:ph type="subTitle" idx="1"/>
          </p:nvPr>
        </p:nvSpPr>
        <p:spPr>
          <a:xfrm>
            <a:off x="2180905" y="2204840"/>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5"/>
          <p:cNvSpPr txBox="1">
            <a:spLocks noGrp="1"/>
          </p:cNvSpPr>
          <p:nvPr>
            <p:ph type="title" idx="3"/>
          </p:nvPr>
        </p:nvSpPr>
        <p:spPr>
          <a:xfrm>
            <a:off x="2180905" y="4979396"/>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0" name="Google Shape;140;p25"/>
          <p:cNvSpPr txBox="1">
            <a:spLocks noGrp="1"/>
          </p:cNvSpPr>
          <p:nvPr>
            <p:ph type="subTitle" idx="4"/>
          </p:nvPr>
        </p:nvSpPr>
        <p:spPr>
          <a:xfrm>
            <a:off x="2180905" y="5410929"/>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5"/>
          <p:cNvSpPr txBox="1">
            <a:spLocks noGrp="1"/>
          </p:cNvSpPr>
          <p:nvPr>
            <p:ph type="title" idx="5"/>
          </p:nvPr>
        </p:nvSpPr>
        <p:spPr>
          <a:xfrm>
            <a:off x="2180905" y="3365168"/>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2" name="Google Shape;142;p25"/>
          <p:cNvSpPr txBox="1">
            <a:spLocks noGrp="1"/>
          </p:cNvSpPr>
          <p:nvPr>
            <p:ph type="subTitle" idx="6"/>
          </p:nvPr>
        </p:nvSpPr>
        <p:spPr>
          <a:xfrm>
            <a:off x="2180905" y="3796568"/>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3" name="Google Shape;143;p25"/>
          <p:cNvCxnSpPr/>
          <p:nvPr/>
        </p:nvCxnSpPr>
        <p:spPr>
          <a:xfrm>
            <a:off x="968100"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44" name="Google Shape;144;p25"/>
          <p:cNvSpPr/>
          <p:nvPr/>
        </p:nvSpPr>
        <p:spPr>
          <a:xfrm>
            <a:off x="7602800"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2748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5"/>
        <p:cNvGrpSpPr/>
        <p:nvPr/>
      </p:nvGrpSpPr>
      <p:grpSpPr>
        <a:xfrm>
          <a:off x="0" y="0"/>
          <a:ext cx="0" cy="0"/>
          <a:chOff x="0" y="0"/>
          <a:chExt cx="0" cy="0"/>
        </a:xfrm>
      </p:grpSpPr>
      <p:sp>
        <p:nvSpPr>
          <p:cNvPr id="146" name="Google Shape;146;p26"/>
          <p:cNvSpPr txBox="1">
            <a:spLocks noGrp="1"/>
          </p:cNvSpPr>
          <p:nvPr>
            <p:ph type="subTitle" idx="1"/>
          </p:nvPr>
        </p:nvSpPr>
        <p:spPr>
          <a:xfrm>
            <a:off x="1141525" y="2617148"/>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7" name="Google Shape;147;p26"/>
          <p:cNvSpPr txBox="1">
            <a:spLocks noGrp="1"/>
          </p:cNvSpPr>
          <p:nvPr>
            <p:ph type="subTitle" idx="2"/>
          </p:nvPr>
        </p:nvSpPr>
        <p:spPr>
          <a:xfrm>
            <a:off x="4760719" y="2617148"/>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8" name="Google Shape;148;p26"/>
          <p:cNvSpPr txBox="1">
            <a:spLocks noGrp="1"/>
          </p:cNvSpPr>
          <p:nvPr>
            <p:ph type="subTitle" idx="3"/>
          </p:nvPr>
        </p:nvSpPr>
        <p:spPr>
          <a:xfrm>
            <a:off x="8371100" y="2617148"/>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9" name="Google Shape;149;p26"/>
          <p:cNvSpPr txBox="1">
            <a:spLocks noGrp="1"/>
          </p:cNvSpPr>
          <p:nvPr>
            <p:ph type="subTitle" idx="4"/>
          </p:nvPr>
        </p:nvSpPr>
        <p:spPr>
          <a:xfrm>
            <a:off x="1141525" y="4937925"/>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0" name="Google Shape;150;p26"/>
          <p:cNvSpPr txBox="1">
            <a:spLocks noGrp="1"/>
          </p:cNvSpPr>
          <p:nvPr>
            <p:ph type="subTitle" idx="5"/>
          </p:nvPr>
        </p:nvSpPr>
        <p:spPr>
          <a:xfrm>
            <a:off x="4760719" y="4937923"/>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1" name="Google Shape;151;p26"/>
          <p:cNvSpPr txBox="1">
            <a:spLocks noGrp="1"/>
          </p:cNvSpPr>
          <p:nvPr>
            <p:ph type="subTitle" idx="6"/>
          </p:nvPr>
        </p:nvSpPr>
        <p:spPr>
          <a:xfrm>
            <a:off x="8371100" y="4937923"/>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2" name="Google Shape;152;p26"/>
          <p:cNvSpPr txBox="1">
            <a:spLocks noGrp="1"/>
          </p:cNvSpPr>
          <p:nvPr>
            <p:ph type="title"/>
          </p:nvPr>
        </p:nvSpPr>
        <p:spPr>
          <a:xfrm>
            <a:off x="951133"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3" name="Google Shape;153;p26"/>
          <p:cNvSpPr txBox="1">
            <a:spLocks noGrp="1"/>
          </p:cNvSpPr>
          <p:nvPr>
            <p:ph type="subTitle" idx="7"/>
          </p:nvPr>
        </p:nvSpPr>
        <p:spPr>
          <a:xfrm>
            <a:off x="1141925" y="3054687"/>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26"/>
          <p:cNvSpPr txBox="1">
            <a:spLocks noGrp="1"/>
          </p:cNvSpPr>
          <p:nvPr>
            <p:ph type="subTitle" idx="8"/>
          </p:nvPr>
        </p:nvSpPr>
        <p:spPr>
          <a:xfrm>
            <a:off x="4760919" y="305468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6"/>
          <p:cNvSpPr txBox="1">
            <a:spLocks noGrp="1"/>
          </p:cNvSpPr>
          <p:nvPr>
            <p:ph type="subTitle" idx="9"/>
          </p:nvPr>
        </p:nvSpPr>
        <p:spPr>
          <a:xfrm>
            <a:off x="8371300" y="305468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6"/>
          <p:cNvSpPr txBox="1">
            <a:spLocks noGrp="1"/>
          </p:cNvSpPr>
          <p:nvPr>
            <p:ph type="subTitle" idx="13"/>
          </p:nvPr>
        </p:nvSpPr>
        <p:spPr>
          <a:xfrm>
            <a:off x="1141925" y="5381448"/>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6"/>
          <p:cNvSpPr txBox="1">
            <a:spLocks noGrp="1"/>
          </p:cNvSpPr>
          <p:nvPr>
            <p:ph type="subTitle" idx="14"/>
          </p:nvPr>
        </p:nvSpPr>
        <p:spPr>
          <a:xfrm>
            <a:off x="4760919" y="538144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6"/>
          <p:cNvSpPr txBox="1">
            <a:spLocks noGrp="1"/>
          </p:cNvSpPr>
          <p:nvPr>
            <p:ph type="subTitle" idx="15"/>
          </p:nvPr>
        </p:nvSpPr>
        <p:spPr>
          <a:xfrm>
            <a:off x="8371300" y="538144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9" name="Google Shape;159;p26"/>
          <p:cNvCxnSpPr/>
          <p:nvPr/>
        </p:nvCxnSpPr>
        <p:spPr>
          <a:xfrm>
            <a:off x="965200" y="-228600"/>
            <a:ext cx="0" cy="4216400"/>
          </a:xfrm>
          <a:prstGeom prst="straightConnector1">
            <a:avLst/>
          </a:prstGeom>
          <a:noFill/>
          <a:ln w="19050" cap="flat" cmpd="sng">
            <a:solidFill>
              <a:schemeClr val="dk2"/>
            </a:solidFill>
            <a:prstDash val="solid"/>
            <a:round/>
            <a:headEnd type="none" w="med" len="med"/>
            <a:tailEnd type="none" w="med" len="med"/>
          </a:ln>
        </p:spPr>
      </p:cxnSp>
      <p:cxnSp>
        <p:nvCxnSpPr>
          <p:cNvPr id="160" name="Google Shape;160;p26"/>
          <p:cNvCxnSpPr/>
          <p:nvPr/>
        </p:nvCxnSpPr>
        <p:spPr>
          <a:xfrm>
            <a:off x="11240800" y="3414285"/>
            <a:ext cx="0" cy="3634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37563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61"/>
        <p:cNvGrpSpPr/>
        <p:nvPr/>
      </p:nvGrpSpPr>
      <p:grpSpPr>
        <a:xfrm>
          <a:off x="0" y="0"/>
          <a:ext cx="0" cy="0"/>
          <a:chOff x="0" y="0"/>
          <a:chExt cx="0" cy="0"/>
        </a:xfrm>
      </p:grpSpPr>
      <p:sp>
        <p:nvSpPr>
          <p:cNvPr id="162" name="Google Shape;162;p27"/>
          <p:cNvSpPr txBox="1">
            <a:spLocks noGrp="1"/>
          </p:cNvSpPr>
          <p:nvPr>
            <p:ph type="subTitle" idx="1"/>
          </p:nvPr>
        </p:nvSpPr>
        <p:spPr>
          <a:xfrm>
            <a:off x="212942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3" name="Google Shape;163;p27"/>
          <p:cNvSpPr txBox="1">
            <a:spLocks noGrp="1"/>
          </p:cNvSpPr>
          <p:nvPr>
            <p:ph type="subTitle" idx="2"/>
          </p:nvPr>
        </p:nvSpPr>
        <p:spPr>
          <a:xfrm>
            <a:off x="760326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4" name="Google Shape;164;p27"/>
          <p:cNvSpPr txBox="1">
            <a:spLocks noGrp="1"/>
          </p:cNvSpPr>
          <p:nvPr>
            <p:ph type="subTitle" idx="3"/>
          </p:nvPr>
        </p:nvSpPr>
        <p:spPr>
          <a:xfrm>
            <a:off x="212942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5" name="Google Shape;165;p27"/>
          <p:cNvSpPr txBox="1">
            <a:spLocks noGrp="1"/>
          </p:cNvSpPr>
          <p:nvPr>
            <p:ph type="subTitle" idx="4"/>
          </p:nvPr>
        </p:nvSpPr>
        <p:spPr>
          <a:xfrm>
            <a:off x="760326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6" name="Google Shape;166;p27"/>
          <p:cNvSpPr txBox="1">
            <a:spLocks noGrp="1"/>
          </p:cNvSpPr>
          <p:nvPr>
            <p:ph type="title"/>
          </p:nvPr>
        </p:nvSpPr>
        <p:spPr>
          <a:xfrm>
            <a:off x="950967" y="741167"/>
            <a:ext cx="1029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67" name="Google Shape;167;p27"/>
          <p:cNvSpPr txBox="1">
            <a:spLocks noGrp="1"/>
          </p:cNvSpPr>
          <p:nvPr>
            <p:ph type="subTitle" idx="5"/>
          </p:nvPr>
        </p:nvSpPr>
        <p:spPr>
          <a:xfrm>
            <a:off x="212942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27"/>
          <p:cNvSpPr txBox="1">
            <a:spLocks noGrp="1"/>
          </p:cNvSpPr>
          <p:nvPr>
            <p:ph type="subTitle" idx="6"/>
          </p:nvPr>
        </p:nvSpPr>
        <p:spPr>
          <a:xfrm>
            <a:off x="760326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27"/>
          <p:cNvSpPr txBox="1">
            <a:spLocks noGrp="1"/>
          </p:cNvSpPr>
          <p:nvPr>
            <p:ph type="subTitle" idx="7"/>
          </p:nvPr>
        </p:nvSpPr>
        <p:spPr>
          <a:xfrm>
            <a:off x="760326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27"/>
          <p:cNvSpPr txBox="1">
            <a:spLocks noGrp="1"/>
          </p:cNvSpPr>
          <p:nvPr>
            <p:ph type="subTitle" idx="8"/>
          </p:nvPr>
        </p:nvSpPr>
        <p:spPr>
          <a:xfrm>
            <a:off x="212942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08391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1"/>
        <p:cNvGrpSpPr/>
        <p:nvPr/>
      </p:nvGrpSpPr>
      <p:grpSpPr>
        <a:xfrm>
          <a:off x="0" y="0"/>
          <a:ext cx="0" cy="0"/>
          <a:chOff x="0" y="0"/>
          <a:chExt cx="0" cy="0"/>
        </a:xfrm>
      </p:grpSpPr>
      <p:sp>
        <p:nvSpPr>
          <p:cNvPr id="172" name="Google Shape;172;p28"/>
          <p:cNvSpPr txBox="1">
            <a:spLocks noGrp="1"/>
          </p:cNvSpPr>
          <p:nvPr>
            <p:ph type="subTitle" idx="1"/>
          </p:nvPr>
        </p:nvSpPr>
        <p:spPr>
          <a:xfrm>
            <a:off x="8202965"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3" name="Google Shape;173;p28"/>
          <p:cNvSpPr txBox="1">
            <a:spLocks noGrp="1"/>
          </p:cNvSpPr>
          <p:nvPr>
            <p:ph type="subTitle" idx="2"/>
          </p:nvPr>
        </p:nvSpPr>
        <p:spPr>
          <a:xfrm>
            <a:off x="4579860" y="2101755"/>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4" name="Google Shape;174;p28"/>
          <p:cNvSpPr txBox="1">
            <a:spLocks noGrp="1"/>
          </p:cNvSpPr>
          <p:nvPr>
            <p:ph type="subTitle" idx="3"/>
          </p:nvPr>
        </p:nvSpPr>
        <p:spPr>
          <a:xfrm>
            <a:off x="959684"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5" name="Google Shape;175;p28"/>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76" name="Google Shape;176;p28"/>
          <p:cNvSpPr txBox="1">
            <a:spLocks noGrp="1"/>
          </p:cNvSpPr>
          <p:nvPr>
            <p:ph type="subTitle" idx="4"/>
          </p:nvPr>
        </p:nvSpPr>
        <p:spPr>
          <a:xfrm>
            <a:off x="963168"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8"/>
          <p:cNvSpPr txBox="1">
            <a:spLocks noGrp="1"/>
          </p:cNvSpPr>
          <p:nvPr>
            <p:ph type="subTitle" idx="5"/>
          </p:nvPr>
        </p:nvSpPr>
        <p:spPr>
          <a:xfrm>
            <a:off x="4577860" y="2536011"/>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8" name="Google Shape;178;p28"/>
          <p:cNvSpPr txBox="1">
            <a:spLocks noGrp="1"/>
          </p:cNvSpPr>
          <p:nvPr>
            <p:ph type="subTitle" idx="6"/>
          </p:nvPr>
        </p:nvSpPr>
        <p:spPr>
          <a:xfrm>
            <a:off x="8205216"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79" name="Google Shape;179;p28"/>
          <p:cNvGrpSpPr/>
          <p:nvPr/>
        </p:nvGrpSpPr>
        <p:grpSpPr>
          <a:xfrm>
            <a:off x="0" y="352335"/>
            <a:ext cx="12192000" cy="0"/>
            <a:chOff x="0" y="528738"/>
            <a:chExt cx="9144000" cy="0"/>
          </a:xfrm>
        </p:grpSpPr>
        <p:cxnSp>
          <p:nvCxnSpPr>
            <p:cNvPr id="180" name="Google Shape;180;p28"/>
            <p:cNvCxnSpPr/>
            <p:nvPr/>
          </p:nvCxnSpPr>
          <p:spPr>
            <a:xfrm rot="10800000">
              <a:off x="6298800" y="528738"/>
              <a:ext cx="2845200" cy="0"/>
            </a:xfrm>
            <a:prstGeom prst="straightConnector1">
              <a:avLst/>
            </a:prstGeom>
            <a:noFill/>
            <a:ln w="19050" cap="flat" cmpd="sng">
              <a:solidFill>
                <a:schemeClr val="dk2"/>
              </a:solidFill>
              <a:prstDash val="solid"/>
              <a:round/>
              <a:headEnd type="none" w="med" len="med"/>
              <a:tailEnd type="none" w="med" len="med"/>
            </a:ln>
          </p:spPr>
        </p:cxnSp>
        <p:cxnSp>
          <p:nvCxnSpPr>
            <p:cNvPr id="181" name="Google Shape;181;p28"/>
            <p:cNvCxnSpPr/>
            <p:nvPr/>
          </p:nvCxnSpPr>
          <p:spPr>
            <a:xfrm rot="10800000">
              <a:off x="0" y="528738"/>
              <a:ext cx="28452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5898763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2"/>
        <p:cNvGrpSpPr/>
        <p:nvPr/>
      </p:nvGrpSpPr>
      <p:grpSpPr>
        <a:xfrm>
          <a:off x="0" y="0"/>
          <a:ext cx="0" cy="0"/>
          <a:chOff x="0" y="0"/>
          <a:chExt cx="0" cy="0"/>
        </a:xfrm>
      </p:grpSpPr>
      <p:sp>
        <p:nvSpPr>
          <p:cNvPr id="183" name="Google Shape;183;p29"/>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9"/>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85" name="Google Shape;185;p29"/>
          <p:cNvSpPr txBox="1">
            <a:spLocks noGrp="1"/>
          </p:cNvSpPr>
          <p:nvPr>
            <p:ph type="subTitle" idx="1"/>
          </p:nvPr>
        </p:nvSpPr>
        <p:spPr>
          <a:xfrm>
            <a:off x="950967" y="1630167"/>
            <a:ext cx="5145200" cy="45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186" name="Google Shape;186;p29"/>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7468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7"/>
        <p:cNvGrpSpPr/>
        <p:nvPr/>
      </p:nvGrpSpPr>
      <p:grpSpPr>
        <a:xfrm>
          <a:off x="0" y="0"/>
          <a:ext cx="0" cy="0"/>
          <a:chOff x="0" y="0"/>
          <a:chExt cx="0" cy="0"/>
        </a:xfrm>
      </p:grpSpPr>
      <p:sp>
        <p:nvSpPr>
          <p:cNvPr id="188" name="Google Shape;188;p30"/>
          <p:cNvSpPr txBox="1">
            <a:spLocks noGrp="1"/>
          </p:cNvSpPr>
          <p:nvPr>
            <p:ph type="ctrTitle"/>
          </p:nvPr>
        </p:nvSpPr>
        <p:spPr>
          <a:xfrm>
            <a:off x="4878900" y="866005"/>
            <a:ext cx="63536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4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89" name="Google Shape;189;p30"/>
          <p:cNvSpPr txBox="1">
            <a:spLocks noGrp="1"/>
          </p:cNvSpPr>
          <p:nvPr>
            <p:ph type="subTitle" idx="1"/>
          </p:nvPr>
        </p:nvSpPr>
        <p:spPr>
          <a:xfrm>
            <a:off x="5859300" y="2009677"/>
            <a:ext cx="4392800" cy="15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90" name="Google Shape;190;p30"/>
          <p:cNvSpPr txBox="1"/>
          <p:nvPr/>
        </p:nvSpPr>
        <p:spPr>
          <a:xfrm>
            <a:off x="5488300" y="5537600"/>
            <a:ext cx="5134800" cy="600400"/>
          </a:xfrm>
          <a:prstGeom prst="rect">
            <a:avLst/>
          </a:prstGeom>
          <a:noFill/>
          <a:ln>
            <a:noFill/>
          </a:ln>
        </p:spPr>
        <p:txBody>
          <a:bodyPr spcFirstLastPara="1" wrap="square" lIns="121900" tIns="0" rIns="121900" bIns="0" anchor="ctr" anchorCtr="0">
            <a:noAutofit/>
          </a:bodyPr>
          <a:lstStyle/>
          <a:p>
            <a:pPr marL="0" lvl="0" indent="0" algn="ctr" rtl="0">
              <a:lnSpc>
                <a:spcPct val="100000"/>
              </a:lnSpc>
              <a:spcBef>
                <a:spcPts val="400"/>
              </a:spcBef>
              <a:spcAft>
                <a:spcPts val="0"/>
              </a:spcAft>
              <a:buNone/>
            </a:pPr>
            <a:r>
              <a:rPr lang="en" sz="1333">
                <a:solidFill>
                  <a:schemeClr val="lt1"/>
                </a:solidFill>
                <a:latin typeface="Anaheim"/>
                <a:ea typeface="Anaheim"/>
                <a:cs typeface="Anaheim"/>
                <a:sym typeface="Anaheim"/>
              </a:rPr>
              <a:t>CREDITS: This presentation template was created by </a:t>
            </a:r>
            <a:r>
              <a:rPr lang="en" sz="1333"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333">
                <a:solidFill>
                  <a:schemeClr val="lt1"/>
                </a:solidFill>
                <a:latin typeface="Anaheim"/>
                <a:ea typeface="Anaheim"/>
                <a:cs typeface="Anaheim"/>
                <a:sym typeface="Anaheim"/>
              </a:rPr>
              <a:t>, including icons by </a:t>
            </a:r>
            <a:r>
              <a:rPr lang="en" sz="1333"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333">
                <a:solidFill>
                  <a:schemeClr val="lt1"/>
                </a:solidFill>
                <a:latin typeface="Anaheim"/>
                <a:ea typeface="Anaheim"/>
                <a:cs typeface="Anaheim"/>
                <a:sym typeface="Anaheim"/>
              </a:rPr>
              <a:t> and infographics &amp; images by </a:t>
            </a:r>
            <a:r>
              <a:rPr lang="en" sz="1333"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333" b="1">
              <a:solidFill>
                <a:schemeClr val="lt1"/>
              </a:solidFill>
              <a:latin typeface="Anaheim"/>
              <a:ea typeface="Anaheim"/>
              <a:cs typeface="Anaheim"/>
              <a:sym typeface="Anaheim"/>
            </a:endParaRPr>
          </a:p>
        </p:txBody>
      </p:sp>
      <p:sp>
        <p:nvSpPr>
          <p:cNvPr id="191" name="Google Shape;191;p30"/>
          <p:cNvSpPr txBox="1">
            <a:spLocks noGrp="1"/>
          </p:cNvSpPr>
          <p:nvPr>
            <p:ph type="subTitle" idx="2"/>
          </p:nvPr>
        </p:nvSpPr>
        <p:spPr>
          <a:xfrm>
            <a:off x="5582500" y="4940307"/>
            <a:ext cx="4946400" cy="45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2777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50967" y="1625533"/>
            <a:ext cx="10265600" cy="4507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733"/>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sp>
        <p:nvSpPr>
          <p:cNvPr id="17" name="Google Shape;17;p4"/>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8" name="Google Shape;18;p4"/>
          <p:cNvGrpSpPr/>
          <p:nvPr/>
        </p:nvGrpSpPr>
        <p:grpSpPr>
          <a:xfrm>
            <a:off x="951001" y="392450"/>
            <a:ext cx="10290440" cy="6094837"/>
            <a:chOff x="1077725" y="1006750"/>
            <a:chExt cx="6763500" cy="2730825"/>
          </a:xfrm>
        </p:grpSpPr>
        <p:cxnSp>
          <p:nvCxnSpPr>
            <p:cNvPr id="19" name="Google Shape;19;p4"/>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 name="Google Shape;20;p4"/>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022846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2"/>
        <p:cNvGrpSpPr/>
        <p:nvPr/>
      </p:nvGrpSpPr>
      <p:grpSpPr>
        <a:xfrm>
          <a:off x="0" y="0"/>
          <a:ext cx="0" cy="0"/>
          <a:chOff x="0" y="0"/>
          <a:chExt cx="0" cy="0"/>
        </a:xfrm>
      </p:grpSpPr>
      <p:sp>
        <p:nvSpPr>
          <p:cNvPr id="193" name="Google Shape;193;p31"/>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94" name="Google Shape;194;p31"/>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91130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2"/>
          <p:cNvCxnSpPr/>
          <p:nvPr/>
        </p:nvCxnSpPr>
        <p:spPr>
          <a:xfrm>
            <a:off x="11223849"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97" name="Google Shape;197;p32"/>
          <p:cNvSpPr/>
          <p:nvPr/>
        </p:nvSpPr>
        <p:spPr>
          <a:xfrm flipH="1">
            <a:off x="-51"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5581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8"/>
        <p:cNvGrpSpPr/>
        <p:nvPr/>
      </p:nvGrpSpPr>
      <p:grpSpPr>
        <a:xfrm>
          <a:off x="0" y="0"/>
          <a:ext cx="0" cy="0"/>
          <a:chOff x="0" y="0"/>
          <a:chExt cx="0" cy="0"/>
        </a:xfrm>
      </p:grpSpPr>
      <p:grpSp>
        <p:nvGrpSpPr>
          <p:cNvPr id="199" name="Google Shape;199;p33"/>
          <p:cNvGrpSpPr/>
          <p:nvPr/>
        </p:nvGrpSpPr>
        <p:grpSpPr>
          <a:xfrm>
            <a:off x="951001" y="392450"/>
            <a:ext cx="10290440" cy="6094837"/>
            <a:chOff x="1077725" y="1006750"/>
            <a:chExt cx="6763500" cy="2730825"/>
          </a:xfrm>
        </p:grpSpPr>
        <p:cxnSp>
          <p:nvCxnSpPr>
            <p:cNvPr id="200" name="Google Shape;200;p3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1" name="Google Shape;201;p3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691765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02"/>
        <p:cNvGrpSpPr/>
        <p:nvPr/>
      </p:nvGrpSpPr>
      <p:grpSpPr>
        <a:xfrm>
          <a:off x="0" y="0"/>
          <a:ext cx="0" cy="0"/>
          <a:chOff x="0" y="0"/>
          <a:chExt cx="0" cy="0"/>
        </a:xfrm>
      </p:grpSpPr>
      <p:cxnSp>
        <p:nvCxnSpPr>
          <p:cNvPr id="203" name="Google Shape;203;p34"/>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34"/>
          <p:cNvCxnSpPr/>
          <p:nvPr/>
        </p:nvCxnSpPr>
        <p:spPr>
          <a:xfrm>
            <a:off x="968100" y="1652392"/>
            <a:ext cx="0" cy="52336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272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21"/>
        <p:cNvGrpSpPr/>
        <p:nvPr/>
      </p:nvGrpSpPr>
      <p:grpSpPr>
        <a:xfrm>
          <a:off x="0" y="0"/>
          <a:ext cx="0" cy="0"/>
          <a:chOff x="0" y="0"/>
          <a:chExt cx="0" cy="0"/>
        </a:xfrm>
      </p:grpSpPr>
      <p:sp>
        <p:nvSpPr>
          <p:cNvPr id="22" name="Google Shape;22;p5"/>
          <p:cNvSpPr/>
          <p:nvPr/>
        </p:nvSpPr>
        <p:spPr>
          <a:xfrm>
            <a:off x="7734967" y="7154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p:nvPr/>
        </p:nvSpPr>
        <p:spPr>
          <a:xfrm>
            <a:off x="950967" y="7105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subTitle" idx="1"/>
          </p:nvPr>
        </p:nvSpPr>
        <p:spPr>
          <a:xfrm>
            <a:off x="10774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80128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0774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80127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542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30" name="Google Shape;30;p6"/>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56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p:nvPr/>
        </p:nvSpPr>
        <p:spPr>
          <a:xfrm>
            <a:off x="955128" y="714200"/>
            <a:ext cx="4242000" cy="4646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7"/>
          <p:cNvSpPr txBox="1">
            <a:spLocks noGrp="1"/>
          </p:cNvSpPr>
          <p:nvPr>
            <p:ph type="title"/>
          </p:nvPr>
        </p:nvSpPr>
        <p:spPr>
          <a:xfrm>
            <a:off x="2955867" y="1403200"/>
            <a:ext cx="5145200" cy="170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667"/>
            </a:lvl1pPr>
            <a:lvl2pPr lvl="1" rtl="0">
              <a:spcBef>
                <a:spcPts val="0"/>
              </a:spcBef>
              <a:spcAft>
                <a:spcPts val="0"/>
              </a:spcAft>
              <a:buNone/>
              <a:defRPr sz="4667">
                <a:solidFill>
                  <a:schemeClr val="dk2"/>
                </a:solidFill>
              </a:defRPr>
            </a:lvl2pPr>
            <a:lvl3pPr lvl="2" rtl="0">
              <a:spcBef>
                <a:spcPts val="0"/>
              </a:spcBef>
              <a:spcAft>
                <a:spcPts val="0"/>
              </a:spcAft>
              <a:buNone/>
              <a:defRPr sz="4667">
                <a:solidFill>
                  <a:schemeClr val="dk2"/>
                </a:solidFill>
              </a:defRPr>
            </a:lvl3pPr>
            <a:lvl4pPr lvl="3" rtl="0">
              <a:spcBef>
                <a:spcPts val="0"/>
              </a:spcBef>
              <a:spcAft>
                <a:spcPts val="0"/>
              </a:spcAft>
              <a:buNone/>
              <a:defRPr sz="4667">
                <a:solidFill>
                  <a:schemeClr val="dk2"/>
                </a:solidFill>
              </a:defRPr>
            </a:lvl4pPr>
            <a:lvl5pPr lvl="4" rtl="0">
              <a:spcBef>
                <a:spcPts val="0"/>
              </a:spcBef>
              <a:spcAft>
                <a:spcPts val="0"/>
              </a:spcAft>
              <a:buNone/>
              <a:defRPr sz="4667">
                <a:solidFill>
                  <a:schemeClr val="dk2"/>
                </a:solidFill>
              </a:defRPr>
            </a:lvl5pPr>
            <a:lvl6pPr lvl="5" rtl="0">
              <a:spcBef>
                <a:spcPts val="0"/>
              </a:spcBef>
              <a:spcAft>
                <a:spcPts val="0"/>
              </a:spcAft>
              <a:buNone/>
              <a:defRPr sz="4667">
                <a:solidFill>
                  <a:schemeClr val="dk2"/>
                </a:solidFill>
              </a:defRPr>
            </a:lvl6pPr>
            <a:lvl7pPr lvl="6" rtl="0">
              <a:spcBef>
                <a:spcPts val="0"/>
              </a:spcBef>
              <a:spcAft>
                <a:spcPts val="0"/>
              </a:spcAft>
              <a:buNone/>
              <a:defRPr sz="4667">
                <a:solidFill>
                  <a:schemeClr val="dk2"/>
                </a:solidFill>
              </a:defRPr>
            </a:lvl7pPr>
            <a:lvl8pPr lvl="7" rtl="0">
              <a:spcBef>
                <a:spcPts val="0"/>
              </a:spcBef>
              <a:spcAft>
                <a:spcPts val="0"/>
              </a:spcAft>
              <a:buNone/>
              <a:defRPr sz="4667">
                <a:solidFill>
                  <a:schemeClr val="dk2"/>
                </a:solidFill>
              </a:defRPr>
            </a:lvl8pPr>
            <a:lvl9pPr lvl="8" rtl="0">
              <a:spcBef>
                <a:spcPts val="0"/>
              </a:spcBef>
              <a:spcAft>
                <a:spcPts val="0"/>
              </a:spcAft>
              <a:buNone/>
              <a:defRPr sz="4667">
                <a:solidFill>
                  <a:schemeClr val="dk2"/>
                </a:solidFill>
              </a:defRPr>
            </a:lvl9pPr>
          </a:lstStyle>
          <a:p>
            <a:endParaRPr/>
          </a:p>
        </p:txBody>
      </p:sp>
      <p:sp>
        <p:nvSpPr>
          <p:cNvPr id="34" name="Google Shape;34;p7"/>
          <p:cNvSpPr txBox="1">
            <a:spLocks noGrp="1"/>
          </p:cNvSpPr>
          <p:nvPr>
            <p:ph type="subTitle" idx="1"/>
          </p:nvPr>
        </p:nvSpPr>
        <p:spPr>
          <a:xfrm>
            <a:off x="6095967" y="3429000"/>
            <a:ext cx="4066400" cy="20180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5" name="Google Shape;35;p7"/>
          <p:cNvCxnSpPr/>
          <p:nvPr/>
        </p:nvCxnSpPr>
        <p:spPr>
          <a:xfrm>
            <a:off x="951001" y="6487287"/>
            <a:ext cx="10290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722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245972" y="1819367"/>
            <a:ext cx="7706000" cy="32076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8666">
                <a:solidFill>
                  <a:schemeClr val="lt1"/>
                </a:solidFill>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Tree>
    <p:extLst>
      <p:ext uri="{BB962C8B-B14F-4D97-AF65-F5344CB8AC3E}">
        <p14:creationId xmlns:p14="http://schemas.microsoft.com/office/powerpoint/2010/main" val="12264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768633" y="2190033"/>
            <a:ext cx="36836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40" name="Google Shape;40;p9"/>
          <p:cNvSpPr txBox="1">
            <a:spLocks noGrp="1"/>
          </p:cNvSpPr>
          <p:nvPr>
            <p:ph type="body" idx="1"/>
          </p:nvPr>
        </p:nvSpPr>
        <p:spPr>
          <a:xfrm>
            <a:off x="6768633" y="3048000"/>
            <a:ext cx="3683600" cy="1698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cxnSp>
        <p:nvCxnSpPr>
          <p:cNvPr id="41" name="Google Shape;41;p9"/>
          <p:cNvCxnSpPr/>
          <p:nvPr/>
        </p:nvCxnSpPr>
        <p:spPr>
          <a:xfrm>
            <a:off x="-17200" y="6494559"/>
            <a:ext cx="12241600" cy="0"/>
          </a:xfrm>
          <a:prstGeom prst="straightConnector1">
            <a:avLst/>
          </a:prstGeom>
          <a:noFill/>
          <a:ln w="19050" cap="flat" cmpd="sng">
            <a:solidFill>
              <a:schemeClr val="dk2"/>
            </a:solidFill>
            <a:prstDash val="solid"/>
            <a:round/>
            <a:headEnd type="none" w="med" len="med"/>
            <a:tailEnd type="none" w="med" len="med"/>
          </a:ln>
        </p:spPr>
      </p:cxnSp>
      <p:cxnSp>
        <p:nvCxnSpPr>
          <p:cNvPr id="42" name="Google Shape;42;p9"/>
          <p:cNvCxnSpPr/>
          <p:nvPr/>
        </p:nvCxnSpPr>
        <p:spPr>
          <a:xfrm>
            <a:off x="6574033" y="346840"/>
            <a:ext cx="5636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340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956267" y="1859133"/>
            <a:ext cx="3070800" cy="37284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400"/>
              <a:buFont typeface="Black Ops One"/>
              <a:buNone/>
              <a:defRPr sz="3733">
                <a:solidFill>
                  <a:schemeClr val="lt1"/>
                </a:solidFill>
                <a:latin typeface="Marcellus"/>
                <a:ea typeface="Marcellus"/>
                <a:cs typeface="Marcellus"/>
                <a:sym typeface="Marcellus"/>
              </a:defRPr>
            </a:lvl1pPr>
          </a:lstStyle>
          <a:p>
            <a:endParaRPr/>
          </a:p>
        </p:txBody>
      </p:sp>
    </p:spTree>
    <p:extLst>
      <p:ext uri="{BB962C8B-B14F-4D97-AF65-F5344CB8AC3E}">
        <p14:creationId xmlns:p14="http://schemas.microsoft.com/office/powerpoint/2010/main" val="3491035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63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Marcellus"/>
              <a:buNone/>
              <a:defRPr sz="2800">
                <a:solidFill>
                  <a:schemeClr val="dk1"/>
                </a:solidFill>
                <a:latin typeface="Marcellus"/>
                <a:ea typeface="Marcellus"/>
                <a:cs typeface="Marcellus"/>
                <a:sym typeface="Marcellus"/>
              </a:defRPr>
            </a:lvl1pPr>
            <a:lvl2pPr lvl="1">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2pPr>
            <a:lvl3pPr lvl="2">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3pPr>
            <a:lvl4pPr lvl="3">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4pPr>
            <a:lvl5pPr lvl="4">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5pPr>
            <a:lvl6pPr lvl="5">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6pPr>
            <a:lvl7pPr lvl="6">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7pPr>
            <a:lvl8pPr lvl="7">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8pPr>
            <a:lvl9pPr lvl="8">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10235925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pic>
        <p:nvPicPr>
          <p:cNvPr id="3" name="Imagem 2" descr="Texto">
            <a:extLst>
              <a:ext uri="{FF2B5EF4-FFF2-40B4-BE49-F238E27FC236}">
                <a16:creationId xmlns:a16="http://schemas.microsoft.com/office/drawing/2014/main" id="{9137EDAD-E1AD-FF42-B935-A78C040E5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01"/>
            <a:ext cx="12192000" cy="7001987"/>
          </a:xfrm>
          <a:prstGeom prst="rect">
            <a:avLst/>
          </a:prstGeom>
        </p:spPr>
      </p:pic>
      <p:sp>
        <p:nvSpPr>
          <p:cNvPr id="216" name="Google Shape;216;p38"/>
          <p:cNvSpPr/>
          <p:nvPr/>
        </p:nvSpPr>
        <p:spPr>
          <a:xfrm>
            <a:off x="-8800" y="-26000"/>
            <a:ext cx="12200800" cy="7001986"/>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38"/>
          <p:cNvSpPr txBox="1">
            <a:spLocks noGrp="1"/>
          </p:cNvSpPr>
          <p:nvPr>
            <p:ph type="ctrTitle"/>
          </p:nvPr>
        </p:nvSpPr>
        <p:spPr>
          <a:xfrm>
            <a:off x="2578791" y="1309005"/>
            <a:ext cx="7034400"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Spider-Man: Homecoming Sight Mask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6144268" y="625168"/>
            <a:ext cx="4030462" cy="637600"/>
          </a:xfrm>
          <a:prstGeom prst="rect">
            <a:avLst/>
          </a:prstGeom>
        </p:spPr>
        <p:txBody>
          <a:bodyPr spcFirstLastPara="1" wrap="square" lIns="121900" tIns="121900" rIns="121900" bIns="121900" anchor="ctr" anchorCtr="0">
            <a:noAutofit/>
          </a:bodyPr>
          <a:lstStyle/>
          <a:p>
            <a:r>
              <a:rPr lang="pt-BR" dirty="0" err="1"/>
              <a:t>Product</a:t>
            </a:r>
            <a:r>
              <a:rPr lang="pt-BR" dirty="0"/>
              <a:t> </a:t>
            </a:r>
            <a:r>
              <a:rPr lang="pt-BR" dirty="0" err="1"/>
              <a:t>Image</a:t>
            </a:r>
            <a:endParaRPr dirty="0"/>
          </a:p>
        </p:txBody>
      </p:sp>
      <p:sp>
        <p:nvSpPr>
          <p:cNvPr id="6" name="TextBox 5">
            <a:extLst>
              <a:ext uri="{FF2B5EF4-FFF2-40B4-BE49-F238E27FC236}">
                <a16:creationId xmlns:a16="http://schemas.microsoft.com/office/drawing/2014/main" id="{C073AB06-99B5-44D2-8B94-54B06E2C2C6F}"/>
              </a:ext>
            </a:extLst>
          </p:cNvPr>
          <p:cNvSpPr txBox="1"/>
          <p:nvPr/>
        </p:nvSpPr>
        <p:spPr>
          <a:xfrm>
            <a:off x="968170" y="1866605"/>
            <a:ext cx="3364392" cy="276999"/>
          </a:xfrm>
          <a:prstGeom prst="rect">
            <a:avLst/>
          </a:prstGeom>
          <a:noFill/>
        </p:spPr>
        <p:txBody>
          <a:bodyPr wrap="square" rtlCol="0">
            <a:spAutoFit/>
          </a:bodyPr>
          <a:lstStyle/>
          <a:p>
            <a:r>
              <a:rPr lang="en-US" sz="1200" dirty="0"/>
              <a:t>Product Name: Spider-Man: Homecoming Sight Mask</a:t>
            </a:r>
          </a:p>
        </p:txBody>
      </p:sp>
      <p:sp>
        <p:nvSpPr>
          <p:cNvPr id="7" name="TextBox 6">
            <a:extLst>
              <a:ext uri="{FF2B5EF4-FFF2-40B4-BE49-F238E27FC236}">
                <a16:creationId xmlns:a16="http://schemas.microsoft.com/office/drawing/2014/main" id="{3AE36B4B-984E-44BA-B682-B1FDF1C81D22}"/>
              </a:ext>
            </a:extLst>
          </p:cNvPr>
          <p:cNvSpPr txBox="1"/>
          <p:nvPr/>
        </p:nvSpPr>
        <p:spPr>
          <a:xfrm>
            <a:off x="951033" y="2483153"/>
            <a:ext cx="3361608" cy="276999"/>
          </a:xfrm>
          <a:prstGeom prst="rect">
            <a:avLst/>
          </a:prstGeom>
          <a:noFill/>
        </p:spPr>
        <p:txBody>
          <a:bodyPr wrap="square" rtlCol="0">
            <a:spAutoFit/>
          </a:bodyPr>
          <a:lstStyle/>
          <a:p>
            <a:r>
              <a:rPr lang="en-US" sz="1200" dirty="0"/>
              <a:t>Department: Toys and Games</a:t>
            </a:r>
          </a:p>
        </p:txBody>
      </p:sp>
      <p:sp>
        <p:nvSpPr>
          <p:cNvPr id="8" name="TextBox 7">
            <a:extLst>
              <a:ext uri="{FF2B5EF4-FFF2-40B4-BE49-F238E27FC236}">
                <a16:creationId xmlns:a16="http://schemas.microsoft.com/office/drawing/2014/main" id="{D8856A61-A6C8-4C2E-B261-7C9DBDB0C1C5}"/>
              </a:ext>
            </a:extLst>
          </p:cNvPr>
          <p:cNvSpPr txBox="1"/>
          <p:nvPr/>
        </p:nvSpPr>
        <p:spPr>
          <a:xfrm>
            <a:off x="968170" y="3113155"/>
            <a:ext cx="3361607" cy="276999"/>
          </a:xfrm>
          <a:prstGeom prst="rect">
            <a:avLst/>
          </a:prstGeom>
          <a:noFill/>
        </p:spPr>
        <p:txBody>
          <a:bodyPr wrap="square" rtlCol="0">
            <a:spAutoFit/>
          </a:bodyPr>
          <a:lstStyle/>
          <a:p>
            <a:r>
              <a:rPr lang="en-US" sz="1200" dirty="0"/>
              <a:t>Target Audience: Gender: both
Age: 5-13</a:t>
            </a:r>
          </a:p>
        </p:txBody>
      </p:sp>
      <p:sp>
        <p:nvSpPr>
          <p:cNvPr id="3" name="TextBox 7">
            <a:extLst>
              <a:ext uri="{FF2B5EF4-FFF2-40B4-BE49-F238E27FC236}">
                <a16:creationId xmlns:a16="http://schemas.microsoft.com/office/drawing/2014/main" id="{4CD68C2A-4AD8-E737-A128-4340B6F00A71}"/>
              </a:ext>
            </a:extLst>
          </p:cNvPr>
          <p:cNvSpPr txBox="1"/>
          <p:nvPr/>
        </p:nvSpPr>
        <p:spPr>
          <a:xfrm>
            <a:off x="968170" y="3743156"/>
            <a:ext cx="3361607" cy="276999"/>
          </a:xfrm>
          <a:prstGeom prst="rect">
            <a:avLst/>
          </a:prstGeom>
          <a:noFill/>
        </p:spPr>
        <p:txBody>
          <a:bodyPr wrap="square" rtlCol="0">
            <a:spAutoFit/>
          </a:bodyPr>
          <a:lstStyle/>
          <a:p>
            <a:r>
              <a:rPr lang="en-US" sz="1200" dirty="0"/>
              <a:t>Main Features: Moving eye feature, fits most sizes, Spider-Man: Homecoming design.</a:t>
            </a:r>
          </a:p>
        </p:txBody>
      </p:sp>
      <p:sp>
        <p:nvSpPr>
          <p:cNvPr id="4" name="TextBox 1">
            <a:extLst>
              <a:ext uri="{FF2B5EF4-FFF2-40B4-BE49-F238E27FC236}">
                <a16:creationId xmlns:a16="http://schemas.microsoft.com/office/drawing/2014/main" id="{3B04A144-1DA2-B7B1-D1B2-E2FC5E76CD8C}"/>
              </a:ext>
            </a:extLst>
          </p:cNvPr>
          <p:cNvSpPr txBox="1"/>
          <p:nvPr/>
        </p:nvSpPr>
        <p:spPr>
          <a:xfrm>
            <a:off x="968168" y="6513256"/>
            <a:ext cx="4997626" cy="276999"/>
          </a:xfrm>
          <a:prstGeom prst="rect">
            <a:avLst/>
          </a:prstGeom>
          <a:noFill/>
        </p:spPr>
        <p:txBody>
          <a:bodyPr wrap="square" rtlCol="0">
            <a:spAutoFit/>
          </a:bodyPr>
          <a:lstStyle/>
          <a:p>
            <a:r>
              <a:rPr lang="en-US" sz="1200" dirty="0"/>
              <a:t>Source: GPT 4</a:t>
            </a:r>
          </a:p>
        </p:txBody>
      </p:sp>
      <p:pic>
        <p:nvPicPr>
          <p:cNvPr id="250" name="Picture 249" descr="generated_image.jpg"/>
          <p:cNvPicPr>
            <a:picLocks noChangeAspect="1"/>
          </p:cNvPicPr>
          <p:nvPr/>
        </p:nvPicPr>
        <p:blipFill>
          <a:blip r:embed="rId3"/>
          <a:stretch>
            <a:fillRect/>
          </a:stretch>
        </p:blipFill>
        <p:spPr>
          <a:xfrm>
            <a:off x="5943600" y="1828800"/>
            <a:ext cx="27432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TextBox 1">
            <a:extLst>
              <a:ext uri="{FF2B5EF4-FFF2-40B4-BE49-F238E27FC236}">
                <a16:creationId xmlns:a16="http://schemas.microsoft.com/office/drawing/2014/main" id="{150B013D-9E99-795B-18F5-7EE76DEB7CE4}"/>
              </a:ext>
            </a:extLst>
          </p:cNvPr>
          <p:cNvSpPr txBox="1"/>
          <p:nvPr/>
        </p:nvSpPr>
        <p:spPr>
          <a:xfrm>
            <a:off x="968168" y="6513256"/>
            <a:ext cx="4997626" cy="276999"/>
          </a:xfrm>
          <a:prstGeom prst="rect">
            <a:avLst/>
          </a:prstGeom>
          <a:noFill/>
        </p:spPr>
        <p:txBody>
          <a:bodyPr wrap="square" rtlCol="0">
            <a:spAutoFit/>
          </a:bodyPr>
          <a:lstStyle/>
          <a:p>
            <a:r>
              <a:rPr lang="en-US" sz="1200" dirty="0"/>
              <a:t>Source: GPT 4</a:t>
            </a:r>
          </a:p>
        </p:txBody>
      </p:sp>
      <p:sp>
        <p:nvSpPr>
          <p:cNvPr id="3" name="Google Shape;249;p40">
            <a:extLst>
              <a:ext uri="{FF2B5EF4-FFF2-40B4-BE49-F238E27FC236}">
                <a16:creationId xmlns:a16="http://schemas.microsoft.com/office/drawing/2014/main" id="{69EAB52B-4653-C284-AFB4-BE83DAEC0402}"/>
              </a:ext>
            </a:extLst>
          </p:cNvPr>
          <p:cNvSpPr txBox="1">
            <a:spLocks noGrp="1"/>
          </p:cNvSpPr>
          <p:nvPr>
            <p:ph type="title"/>
          </p:nvPr>
        </p:nvSpPr>
        <p:spPr>
          <a:xfrm>
            <a:off x="945218" y="796587"/>
            <a:ext cx="10270962" cy="637600"/>
          </a:xfrm>
          <a:prstGeom prst="rect">
            <a:avLst/>
          </a:prstGeom>
        </p:spPr>
        <p:txBody>
          <a:bodyPr spcFirstLastPara="1" wrap="square" lIns="121900" tIns="121900" rIns="121900" bIns="121900" anchor="ctr" anchorCtr="0">
            <a:noAutofit/>
          </a:bodyPr>
          <a:lstStyle/>
          <a:p>
            <a:r>
              <a:rPr lang="en-IE" dirty="0"/>
              <a:t>Ads Strategy</a:t>
            </a:r>
            <a:br>
              <a:rPr lang="en-IE" dirty="0"/>
            </a:br>
            <a:r>
              <a:rPr lang="en-US" dirty="0"/>
              <a:t>Copy for four important moments in online campaigns to increase sales of the selected product</a:t>
            </a:r>
            <a:endParaRPr dirty="0"/>
          </a:p>
        </p:txBody>
      </p:sp>
      <p:sp>
        <p:nvSpPr>
          <p:cNvPr id="4" name="Content Placeholder 2">
            <a:extLst>
              <a:ext uri="{FF2B5EF4-FFF2-40B4-BE49-F238E27FC236}">
                <a16:creationId xmlns:a16="http://schemas.microsoft.com/office/drawing/2014/main" id="{08F8FF3E-5834-9EC7-B669-790DE4F6A91B}"/>
              </a:ext>
            </a:extLst>
          </p:cNvPr>
          <p:cNvSpPr txBox="1">
            <a:spLocks/>
          </p:cNvSpPr>
          <p:nvPr/>
        </p:nvSpPr>
        <p:spPr>
          <a:xfrm>
            <a:off x="991118" y="2220719"/>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Discover the Ultimate Spider-Man Experience! Transform into your favorite superhero with the Spider-Man: Homecoming Spider Sight Mask. Featuring movie-inspired details and moving eyes that react to your mouth movements, this mask is perfect for imaginative play. Don't just watch Spider-Man, BE Spider-Man. Shop now!</a:t>
            </a:r>
          </a:p>
        </p:txBody>
      </p:sp>
      <p:sp>
        <p:nvSpPr>
          <p:cNvPr id="5" name="Content Placeholder 2">
            <a:extLst>
              <a:ext uri="{FF2B5EF4-FFF2-40B4-BE49-F238E27FC236}">
                <a16:creationId xmlns:a16="http://schemas.microsoft.com/office/drawing/2014/main" id="{C497A0C7-CFE7-46A8-0E2E-D8928E0293E2}"/>
              </a:ext>
            </a:extLst>
          </p:cNvPr>
          <p:cNvSpPr txBox="1">
            <a:spLocks/>
          </p:cNvSpPr>
          <p:nvPr/>
        </p:nvSpPr>
        <p:spPr>
          <a:xfrm>
            <a:off x="975818" y="4637282"/>
            <a:ext cx="5127831" cy="1679175"/>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Still thinking about stepping into Spider-Man's shoes? The Spider Sight Mask from Spider-Man: Homecoming is the perfect addition to your superhero collection. With eye movement you control, it's as close as you can get to having Spidey's powers. Don't miss out, swing back and complete your purchase now!</a:t>
            </a:r>
          </a:p>
        </p:txBody>
      </p:sp>
      <p:sp>
        <p:nvSpPr>
          <p:cNvPr id="8" name="Content Placeholder 2">
            <a:extLst>
              <a:ext uri="{FF2B5EF4-FFF2-40B4-BE49-F238E27FC236}">
                <a16:creationId xmlns:a16="http://schemas.microsoft.com/office/drawing/2014/main" id="{C5039528-4C4C-9822-66F2-78C37753CA20}"/>
              </a:ext>
            </a:extLst>
          </p:cNvPr>
          <p:cNvSpPr txBox="1">
            <a:spLocks/>
          </p:cNvSpPr>
          <p:nvPr/>
        </p:nvSpPr>
        <p:spPr>
          <a:xfrm>
            <a:off x="6118949" y="2220719"/>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Ready to swing into action? The Spider-Man: Homecoming Spider Sight Mask awaits you! With a flexible band to fit all sizes, this mask brings Spidey's adventures to life. Activate the moving eyes with a simple mouth movement and embrace your inner hero. Join the web-slinging fun today!</a:t>
            </a:r>
          </a:p>
        </p:txBody>
      </p:sp>
      <p:sp>
        <p:nvSpPr>
          <p:cNvPr id="9" name="Content Placeholder 2">
            <a:extLst>
              <a:ext uri="{FF2B5EF4-FFF2-40B4-BE49-F238E27FC236}">
                <a16:creationId xmlns:a16="http://schemas.microsoft.com/office/drawing/2014/main" id="{3000823B-66CE-CE3D-BA00-08DED922140E}"/>
              </a:ext>
            </a:extLst>
          </p:cNvPr>
          <p:cNvSpPr txBox="1">
            <a:spLocks/>
          </p:cNvSpPr>
          <p:nvPr/>
        </p:nvSpPr>
        <p:spPr>
          <a:xfrm>
            <a:off x="6103649" y="4637282"/>
            <a:ext cx="5127831" cy="1679175"/>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You're one step away from completing your superhero transformation! The Spider-Man: Homecoming Spider Sight Mask is still waiting for you. Don't let it slip away – come back to finish your checkout and bring home the excitement of becoming Spider-Man with a mask that's as dynamic as you are.</a:t>
            </a:r>
          </a:p>
        </p:txBody>
      </p:sp>
      <p:sp>
        <p:nvSpPr>
          <p:cNvPr id="10" name="TextBox 9">
            <a:extLst>
              <a:ext uri="{FF2B5EF4-FFF2-40B4-BE49-F238E27FC236}">
                <a16:creationId xmlns:a16="http://schemas.microsoft.com/office/drawing/2014/main" id="{375C9DAB-BEA2-7139-C16E-B60E633D4550}"/>
              </a:ext>
            </a:extLst>
          </p:cNvPr>
          <p:cNvSpPr txBox="1"/>
          <p:nvPr/>
        </p:nvSpPr>
        <p:spPr>
          <a:xfrm>
            <a:off x="998768" y="1851386"/>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Cold Public 1</a:t>
            </a:r>
          </a:p>
        </p:txBody>
      </p:sp>
      <p:sp>
        <p:nvSpPr>
          <p:cNvPr id="11" name="TextBox 10">
            <a:extLst>
              <a:ext uri="{FF2B5EF4-FFF2-40B4-BE49-F238E27FC236}">
                <a16:creationId xmlns:a16="http://schemas.microsoft.com/office/drawing/2014/main" id="{362A417A-703A-72D2-F22A-4CC690AC3055}"/>
              </a:ext>
            </a:extLst>
          </p:cNvPr>
          <p:cNvSpPr txBox="1"/>
          <p:nvPr/>
        </p:nvSpPr>
        <p:spPr>
          <a:xfrm>
            <a:off x="6118949" y="1851386"/>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Cold Public 2</a:t>
            </a:r>
          </a:p>
        </p:txBody>
      </p:sp>
      <p:sp>
        <p:nvSpPr>
          <p:cNvPr id="12" name="TextBox 11">
            <a:extLst>
              <a:ext uri="{FF2B5EF4-FFF2-40B4-BE49-F238E27FC236}">
                <a16:creationId xmlns:a16="http://schemas.microsoft.com/office/drawing/2014/main" id="{AA9A3648-6C60-85D0-E81A-642C0F8ED89C}"/>
              </a:ext>
            </a:extLst>
          </p:cNvPr>
          <p:cNvSpPr txBox="1"/>
          <p:nvPr/>
        </p:nvSpPr>
        <p:spPr>
          <a:xfrm>
            <a:off x="983468" y="428008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Remarketing</a:t>
            </a:r>
          </a:p>
        </p:txBody>
      </p:sp>
      <p:sp>
        <p:nvSpPr>
          <p:cNvPr id="13" name="TextBox 12">
            <a:extLst>
              <a:ext uri="{FF2B5EF4-FFF2-40B4-BE49-F238E27FC236}">
                <a16:creationId xmlns:a16="http://schemas.microsoft.com/office/drawing/2014/main" id="{D171061E-3EDD-66AB-06F7-7E502A69785B}"/>
              </a:ext>
            </a:extLst>
          </p:cNvPr>
          <p:cNvSpPr txBox="1"/>
          <p:nvPr/>
        </p:nvSpPr>
        <p:spPr>
          <a:xfrm>
            <a:off x="6095999" y="428008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Abandoned Cart</a:t>
            </a:r>
          </a:p>
        </p:txBody>
      </p:sp>
    </p:spTree>
    <p:extLst>
      <p:ext uri="{BB962C8B-B14F-4D97-AF65-F5344CB8AC3E}">
        <p14:creationId xmlns:p14="http://schemas.microsoft.com/office/powerpoint/2010/main" val="126081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3" name="Imagem 2" descr="Texto">
            <a:extLst>
              <a:ext uri="{FF2B5EF4-FFF2-40B4-BE49-F238E27FC236}">
                <a16:creationId xmlns:a16="http://schemas.microsoft.com/office/drawing/2014/main" id="{E4E99BA6-3C8F-4A1E-3756-948CCF3B7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01"/>
            <a:ext cx="12279440" cy="7001987"/>
          </a:xfrm>
          <a:prstGeom prst="rect">
            <a:avLst/>
          </a:prstGeom>
        </p:spPr>
      </p:pic>
      <p:sp>
        <p:nvSpPr>
          <p:cNvPr id="216" name="Google Shape;216;p38"/>
          <p:cNvSpPr/>
          <p:nvPr/>
        </p:nvSpPr>
        <p:spPr>
          <a:xfrm>
            <a:off x="-8600" y="-25800"/>
            <a:ext cx="12288040" cy="6884000"/>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38"/>
          <p:cNvSpPr txBox="1">
            <a:spLocks noGrp="1"/>
          </p:cNvSpPr>
          <p:nvPr>
            <p:ph type="ctrTitle"/>
          </p:nvPr>
        </p:nvSpPr>
        <p:spPr>
          <a:xfrm>
            <a:off x="2578791" y="1309005"/>
            <a:ext cx="7034400"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Thanks for attention</a:t>
            </a:r>
            <a:r>
              <a:rPr lang="en-US" sz="6400" dirty="0">
                <a:sym typeface="Wingdings" panose="05000000000000000000" pitchFamily="2" charset="2"/>
              </a:rPr>
              <a:t> </a:t>
            </a:r>
            <a:endParaRPr sz="6400" dirty="0"/>
          </a:p>
        </p:txBody>
      </p:sp>
      <p:grpSp>
        <p:nvGrpSpPr>
          <p:cNvPr id="219" name="Google Shape;219;p38"/>
          <p:cNvGrpSpPr/>
          <p:nvPr/>
        </p:nvGrpSpPr>
        <p:grpSpPr>
          <a:xfrm>
            <a:off x="1583248" y="1290706"/>
            <a:ext cx="9018000" cy="3641100"/>
            <a:chOff x="1077725" y="1006750"/>
            <a:chExt cx="6763500" cy="2730825"/>
          </a:xfrm>
        </p:grpSpPr>
        <p:cxnSp>
          <p:nvCxnSpPr>
            <p:cNvPr id="220" name="Google Shape;220;p38"/>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21" name="Google Shape;221;p38"/>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2961963197"/>
      </p:ext>
    </p:extLst>
  </p:cSld>
  <p:clrMapOvr>
    <a:masterClrMapping/>
  </p:clrMapOvr>
</p:sld>
</file>

<file path=ppt/theme/theme1.xml><?xml version="1.0" encoding="utf-8"?>
<a:theme xmlns:a="http://schemas.openxmlformats.org/drawingml/2006/main" name="Starting a Company in Korea by Slidesgo">
  <a:themeElements>
    <a:clrScheme name="Simple Light">
      <a:dk1>
        <a:srgbClr val="212121"/>
      </a:dk1>
      <a:lt1>
        <a:srgbClr val="FFFFFF"/>
      </a:lt1>
      <a:dk2>
        <a:srgbClr val="C1A480"/>
      </a:dk2>
      <a:lt2>
        <a:srgbClr val="F3F4ED"/>
      </a:lt2>
      <a:accent1>
        <a:srgbClr val="4E4E4E"/>
      </a:accent1>
      <a:accent2>
        <a:srgbClr val="D3C1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298</Words>
  <Application>Microsoft Office PowerPoint</Application>
  <PresentationFormat>Widescreen</PresentationFormat>
  <Paragraphs>18</Paragraphs>
  <Slides>4</Slides>
  <Notes>4</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4</vt:i4>
      </vt:variant>
    </vt:vector>
  </HeadingPairs>
  <TitlesOfParts>
    <vt:vector size="15" baseType="lpstr">
      <vt:lpstr>Anaheim</vt:lpstr>
      <vt:lpstr>Arial</vt:lpstr>
      <vt:lpstr>Bebas Neue</vt:lpstr>
      <vt:lpstr>Black Ops One</vt:lpstr>
      <vt:lpstr>Calibri</vt:lpstr>
      <vt:lpstr>Josefin Sans</vt:lpstr>
      <vt:lpstr>Marcellus</vt:lpstr>
      <vt:lpstr>Open Sans</vt:lpstr>
      <vt:lpstr>Roboto Condensed Light</vt:lpstr>
      <vt:lpstr>Russo One</vt:lpstr>
      <vt:lpstr>Starting a Company in Korea by Slidesgo</vt:lpstr>
      <vt:lpstr>Spider-Man: Homecoming Sight Mask</vt:lpstr>
      <vt:lpstr>Product Image</vt:lpstr>
      <vt:lpstr>Ads Strategy Copy for four important moments in online campaigns to increase sales of the selected product</vt:lpstr>
      <vt:lpstr>Thanks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Arsentiev</dc:creator>
  <cp:lastModifiedBy>Guilherme Marczewski</cp:lastModifiedBy>
  <cp:revision>82</cp:revision>
  <dcterms:created xsi:type="dcterms:W3CDTF">2023-01-06T22:44:10Z</dcterms:created>
  <dcterms:modified xsi:type="dcterms:W3CDTF">2023-11-27T16:40:56Z</dcterms:modified>
</cp:coreProperties>
</file>