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714ADE-2F4D-4DDC-D7BC-E398BEEB2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94205B-D836-DD4E-F556-EA80A13473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B19CE7-DBA1-D519-CCEF-412CD1546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D015-0532-4F40-85DE-16A91DBCD933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CE2E9D-4121-D9A9-71AF-F2336438D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CBFD31-974C-DE37-AF27-F68F5710C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1284F-FBD7-4271-96BE-E01BA97614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633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36814C-20E8-58B0-8140-40F54C8DA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0DE070A-5EB0-3FB5-A11F-C7802A3D5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E507A5-982D-3386-F774-466C83D81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D015-0532-4F40-85DE-16A91DBCD933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79531B-F425-6C39-B760-C781B9994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5C95A9-6261-FBD2-001A-5D1805997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1284F-FBD7-4271-96BE-E01BA97614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905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F24AE93-EABC-934C-3B23-98FFFE0F2F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E28E036-8AEB-679E-3DE4-932DA893A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050CFC-30EF-4E09-DA63-281790FC8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D015-0532-4F40-85DE-16A91DBCD933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E26C70-6184-4FC7-940B-0BACFABB7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D55593-621D-F1E2-2110-94A6C6247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1284F-FBD7-4271-96BE-E01BA97614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0267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EF179A-5BF7-9A6D-077D-D8B2FAB56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A7EE94-58DE-D8DA-DA11-C7397A634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11B7B6-865A-B7A6-0738-E279DDF50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D015-0532-4F40-85DE-16A91DBCD933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521DF0-E14A-1CE2-E491-04656C0C0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CFF981-C3B4-1392-4EA0-C49ED00A7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1284F-FBD7-4271-96BE-E01BA97614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7981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51C11-0491-A563-22BC-E940FE252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4B5BCD-E247-BEDA-E2B7-1DBBEB43F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D57080-4652-28A8-3C3A-6953430CE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D015-0532-4F40-85DE-16A91DBCD933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1982D1-49A1-FC9C-1D29-015A92F60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6F6C48-BC63-C4C6-F7E8-0A1D0B6EF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1284F-FBD7-4271-96BE-E01BA97614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5546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E39B4-1D38-41BD-9018-4F3192B48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707F46-82D1-9B47-EACB-B94024BB0A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7D5067-076B-94BF-32EC-C00FF2E7E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9456B9F-A39B-8E2A-16FA-490B928B3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D015-0532-4F40-85DE-16A91DBCD933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723BAF-6AAD-3B9E-AA33-9EF510706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A2E8124-5E9D-2574-5E8E-F9456A71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1284F-FBD7-4271-96BE-E01BA97614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149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1334C7-DE53-845E-4D37-66987CC62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34CA7B-E03B-F0DF-B945-857B31639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84F72C3-8DCD-CDF6-5280-4CA34EFA8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EE64BCC-0BDF-420E-BD94-F529098063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6FF4FDD-26C2-C75B-0FD0-57904C4AC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71212DB-AAA3-8DC9-5C1E-B9D18BBE0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D015-0532-4F40-85DE-16A91DBCD933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6A6DD14-3D11-1109-5F87-444F1BC8B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BAD14D2-E9EC-7308-1B11-34D0EBF58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1284F-FBD7-4271-96BE-E01BA97614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390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BE7CC2-F324-65FC-E778-584036E44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1BE7793-06CC-80F6-A8F5-959F200DD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D015-0532-4F40-85DE-16A91DBCD933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153B8E1-6611-E7FD-3307-3A6FFE2A8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3BF2922-2A8D-2AB7-E7EF-FDCDBEA8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1284F-FBD7-4271-96BE-E01BA97614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44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3DE6271-E2E1-5B3D-BC12-BA32C1FB8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D015-0532-4F40-85DE-16A91DBCD933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5AE88B8-E3F4-0169-1B04-6D11AE90E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6001B25-32A5-596D-99DA-9F9D94374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1284F-FBD7-4271-96BE-E01BA97614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798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0EF131-F64E-55B1-BFA0-D9EB00564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8CD012-6C45-9335-1DAC-16029D118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717A827-B869-CE15-6551-40EB4A236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21B6C9-B8F0-3284-58BD-AAE560E5A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D015-0532-4F40-85DE-16A91DBCD933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05E5FE6-4A9D-CC68-6363-4AD18DFA0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C6AA8AD-77CC-265A-B5C2-3D90113ED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1284F-FBD7-4271-96BE-E01BA97614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03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2C664-FD59-41B7-BF26-3465557C2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0D86479-C325-CCEB-2678-E5C14E340C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46D7218-1C62-8F5C-49A3-BC2775505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79E342-4705-33D4-DF4F-120C1577F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D015-0532-4F40-85DE-16A91DBCD933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49F6D99-8BC9-EB0D-DD46-393580E44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4647C2-8A9B-5609-0868-0E99592C0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1284F-FBD7-4271-96BE-E01BA97614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038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CBA4980-1C2F-926D-F54D-F5730A75A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9B5AB8-4046-348B-DE4E-CE352DF25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1A3F52-6C27-4142-8133-1212C6FDF8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5D015-0532-4F40-85DE-16A91DBCD933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64F8C9-4756-22AA-A78C-9C28C7B8C0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40CEDE-F5B0-9F2E-688C-75ADA7542D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1284F-FBD7-4271-96BE-E01BA97614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8307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120816-17EB-BE68-6AF1-73FBB6DB4F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34EC50-3075-27C0-A7C0-818F370A9F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3E1D597-E4C8-6018-1533-7C44A0B30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771" y="1081087"/>
            <a:ext cx="8200571" cy="469582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9DDA9B-8925-8D8D-ECA3-DB4EC74BB4AE}"/>
              </a:ext>
            </a:extLst>
          </p:cNvPr>
          <p:cNvSpPr txBox="1"/>
          <p:nvPr/>
        </p:nvSpPr>
        <p:spPr>
          <a:xfrm>
            <a:off x="8795657" y="5257800"/>
            <a:ext cx="121334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PROF-AJAX</a:t>
            </a:r>
          </a:p>
        </p:txBody>
      </p:sp>
    </p:spTree>
    <p:extLst>
      <p:ext uri="{BB962C8B-B14F-4D97-AF65-F5344CB8AC3E}">
        <p14:creationId xmlns:p14="http://schemas.microsoft.com/office/powerpoint/2010/main" val="1753477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</dc:creator>
  <cp:lastModifiedBy>GUI</cp:lastModifiedBy>
  <cp:revision>1</cp:revision>
  <dcterms:created xsi:type="dcterms:W3CDTF">2024-03-14T03:07:38Z</dcterms:created>
  <dcterms:modified xsi:type="dcterms:W3CDTF">2024-03-14T03:12:51Z</dcterms:modified>
</cp:coreProperties>
</file>