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39CC-3BF2-FD27-8CC6-5AA31AA4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DB30C-57E4-AEF1-EE9E-FF931C883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453B0-378C-AA71-C58F-47C8368D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7E6DC-540F-43D9-C20A-07BF97A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8E628-08C5-120E-BC71-530BFEE7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1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8ED2-6026-14A7-4AB2-EBCD4A27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FEFD7-ECEB-8275-6BE2-2A86B515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5AE9A-1EE9-FC16-8320-B62832B2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163F2-D758-DD00-A5B7-27CCD7EA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4D7C2-5E49-AD6E-DB33-7EAEE0F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1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0247C-626C-4A65-D126-FCBE6010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F319D-A398-658E-EDC7-7150CAE8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6E4B4-4CAE-424B-27BD-EBBE87F6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D078B-0E96-49B2-368B-FE80F78E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7260E-C0E6-50B1-A020-2E4A5419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FD03F-D527-5C63-1C05-4E938BE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21491-655A-045A-299B-EFC33B02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887A5-FACE-5770-8C82-0AB73FC4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F6749-6706-3301-8683-D4B15C41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42E77-23CB-80F5-456F-F823FFE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2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9912-6DB9-B42D-48F6-E0FD20F9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E8EE4-A145-93BD-4F71-F199BCA4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1DC8D-4057-1C1E-A6E2-3766708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F2D0E-D045-E9D2-6DDA-8B8DD91B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F4131-249F-A7C3-727A-888E1DDD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4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58F4-931B-C381-0B9E-A48F90E3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D5E58-F08C-706A-F4A5-34F919B5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4EB505-B295-EAFB-7831-78CAA28A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DE2739-2F97-6C7A-E06D-C0ED04CD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7E915-C60F-965D-405A-97BF977B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559F54-0834-1271-75E6-970D3F8A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76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60E18-066E-56DA-325C-88C2320E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DE8A9-D730-A9F9-56FD-90244618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63032-9180-8A54-9374-DFE5820A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ED4B0F-C38E-C2BB-6B71-1B2A183F3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0EC5BF-87CE-3536-4662-56B63987F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3BFEF-87C6-FC91-71E2-5888BB4D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40C7DC-EF4D-2B58-FE2D-DAC9B84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5DACC9-E09C-0B71-6F39-23CC85E2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9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D496-AA37-0A6C-AE9B-A94C367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9E7A25-3DF8-A680-A73E-3C212F5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1031F7-9852-A07B-E3F5-4FC5FD6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DB6143-B2E0-DA6D-E172-C8BB32F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6FA7BF-DE60-6387-05BA-F550379E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849572-A377-F6BE-44CA-210AF8B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608926-196E-71E4-09C9-52BF1773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6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A2CF9-E9D9-E63C-BC7C-8C9F63B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6F43B-EA9B-085A-7DDD-BA850056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08BA09-BA4A-B478-67D5-47151905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53CC51-6AF5-2884-1F52-550DFAC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953C56-039B-8AE4-1B7D-3F568F79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0438BE-906C-1611-9659-F3FF8839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93718-D0A7-969B-5842-22AFCA24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E32C97-8B65-6511-FA69-96CD7983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491DD-513A-4200-DAA6-DC3542001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ADD27-D0AB-5F8E-83BE-481FC5DD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E072CF-8EED-580C-C133-80C1BA1E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D16BB-A829-9E9D-DD9C-6D24B22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5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F62A7D-8E99-2AB5-8479-B38C6A6B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48155-04F1-7E75-3521-50BEF73A9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C51AF-9F64-29DB-8F91-AC2D5E2EC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EAFD-5031-455F-9A51-1B9731C09DB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5F851-D42B-B61C-BE95-30D7B63F4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BB21B-346F-2CCC-F081-D6043EDDC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2C98-1B9C-4256-BDD5-D991BB366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6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1B96F6-CB46-8E7B-B86A-85FB939D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7" y="667657"/>
            <a:ext cx="8650514" cy="51525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9D1D9F-A1BF-52DB-DEE1-AB716470698C}"/>
              </a:ext>
            </a:extLst>
          </p:cNvPr>
          <p:cNvSpPr txBox="1"/>
          <p:nvPr/>
        </p:nvSpPr>
        <p:spPr>
          <a:xfrm>
            <a:off x="2815771" y="1037772"/>
            <a:ext cx="129177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PROF-AJAX</a:t>
            </a:r>
          </a:p>
        </p:txBody>
      </p:sp>
    </p:spTree>
    <p:extLst>
      <p:ext uri="{BB962C8B-B14F-4D97-AF65-F5344CB8AC3E}">
        <p14:creationId xmlns:p14="http://schemas.microsoft.com/office/powerpoint/2010/main" val="3880881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</dc:creator>
  <cp:lastModifiedBy>GUI</cp:lastModifiedBy>
  <cp:revision>1</cp:revision>
  <dcterms:created xsi:type="dcterms:W3CDTF">2024-03-14T03:01:24Z</dcterms:created>
  <dcterms:modified xsi:type="dcterms:W3CDTF">2024-03-14T03:01:36Z</dcterms:modified>
</cp:coreProperties>
</file>