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3"/>
  </p:notesMasterIdLst>
  <p:handoutMasterIdLst>
    <p:handoutMasterId r:id="rId14"/>
  </p:handoutMasterIdLst>
  <p:sldIdLst>
    <p:sldId id="256" r:id="rId4"/>
    <p:sldId id="321" r:id="rId5"/>
    <p:sldId id="346" r:id="rId6"/>
    <p:sldId id="344" r:id="rId7"/>
    <p:sldId id="353" r:id="rId8"/>
    <p:sldId id="349" r:id="rId9"/>
    <p:sldId id="350" r:id="rId10"/>
    <p:sldId id="351" r:id="rId11"/>
    <p:sldId id="352" r:id="rId1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>
        <p:scale>
          <a:sx n="68" d="100"/>
          <a:sy n="68" d="100"/>
        </p:scale>
        <p:origin x="-528" y="30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randao" userId="98fd82832e5e8854" providerId="LiveId" clId="{4A275135-4C01-4FCA-B794-9C2DE9918CC3}"/>
  </pc:docChgLst>
  <pc:docChgLst>
    <pc:chgData name="Gerson Santos" userId="6c4494c9-e300-475e-8570-19c96c3d8172" providerId="ADAL" clId="{D4EC3150-327C-4688-8FC6-2CAE0B207AE9}"/>
    <pc:docChg chg="modSld">
      <pc:chgData name="Gerson Santos" userId="6c4494c9-e300-475e-8570-19c96c3d8172" providerId="ADAL" clId="{D4EC3150-327C-4688-8FC6-2CAE0B207AE9}" dt="2019-07-30T16:10:42.336" v="16" actId="20577"/>
      <pc:docMkLst>
        <pc:docMk/>
      </pc:docMkLst>
      <pc:sldChg chg="modSp">
        <pc:chgData name="Gerson Santos" userId="6c4494c9-e300-475e-8570-19c96c3d8172" providerId="ADAL" clId="{D4EC3150-327C-4688-8FC6-2CAE0B207AE9}" dt="2019-07-30T16:10:42.336" v="16" actId="20577"/>
        <pc:sldMkLst>
          <pc:docMk/>
          <pc:sldMk cId="3555918169" sldId="321"/>
        </pc:sldMkLst>
        <pc:spChg chg="mod">
          <ac:chgData name="Gerson Santos" userId="6c4494c9-e300-475e-8570-19c96c3d8172" providerId="ADAL" clId="{D4EC3150-327C-4688-8FC6-2CAE0B207AE9}" dt="2019-07-30T16:10:42.336" v="16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Fernando Brandao" userId="98fd82832e5e8854" providerId="LiveId" clId="{34A35D82-E50D-40C5-AE13-6F86E0B975D0}"/>
  </pc:docChgLst>
  <pc:docChgLst>
    <pc:chgData name="Fernando Brandao" userId="98fd82832e5e8854" providerId="LiveId" clId="{DB6130DC-7DFE-4F49-9E2C-C5F1B20DDDB1}"/>
  </pc:docChgLst>
  <pc:docChgLst>
    <pc:chgData name="Fernando Brandao" userId="98fd82832e5e8854" providerId="LiveId" clId="{5BC8178E-F97A-43B8-B01C-B7A69C6AA1DE}"/>
  </pc:docChgLst>
  <pc:docChgLst>
    <pc:chgData name="Fernando Brandao" userId="98fd82832e5e8854" providerId="LiveId" clId="{4778F66F-A0C7-4DEB-9192-4251172539FB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8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3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6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7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5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4 - ILLUMY</a:t>
            </a:r>
          </a:p>
          <a:p>
            <a:pPr algn="just"/>
            <a:endParaRPr lang="pt-BR" sz="2400" b="1" dirty="0">
              <a:solidFill>
                <a:srgbClr val="2537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Bianca Barranco 01191072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Almeida 01191093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Cassio Pereira 01191033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Mingardi 01191056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Machado 01191058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Abreu 01191094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Novos)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Montar um PPT com os seguintes slides. 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Foco: Planejamento/Gestão do Tempo, Execução, Metodologia de Trabalho, Riscos/Imprevistos.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Os itens socioemocionais serão trabalhados pelo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Profª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Vera.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91363" y="2277681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Comandos </a:t>
            </a:r>
            <a:r>
              <a:rPr lang="pt-BR" sz="1544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PowerShell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824931" y="3722304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Internet da faculdade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518165" y="1988618"/>
            <a:ext cx="1712743" cy="95867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Cartão Amarelo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Protótipo da inovação funcionando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730001" y="4396809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Apresentação do projeto na Sprint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986584" y="548660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289846" y="3408718"/>
            <a:ext cx="1712743" cy="95867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Poderíamos melhorar o foco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</a:t>
            </a:r>
            <a:r>
              <a:rPr lang="pt-BR" sz="308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PLANO DE AÇÃO</a:t>
            </a:r>
            <a:endParaRPr lang="pt-BR" sz="3087" dirty="0">
              <a:solidFill>
                <a:schemeClr val="tx1">
                  <a:lumMod val="75000"/>
                  <a:lumOff val="2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91363" y="2277681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Comandos </a:t>
            </a:r>
            <a:r>
              <a:rPr lang="pt-BR" sz="1544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PowerShell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824931" y="3722304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Internet da faculdade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209307" y="1947969"/>
            <a:ext cx="1712743" cy="95867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Cartão Amarelo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Protótipo da inovação funcionando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624337" y="476426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Apresentação do projeto na Sprint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403052" y="5825444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674266" y="3438139"/>
            <a:ext cx="1712743" cy="95867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Poderíamos melhorar o foco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70004" y="1692399"/>
            <a:ext cx="1727135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Aprofundamento em pesquisas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72685" y="4465964"/>
            <a:ext cx="1727135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Paciência/ abrir chamado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810699" y="2762749"/>
            <a:ext cx="1727135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Aperfeiçoar o foco do grupo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273820" y="1761167"/>
            <a:ext cx="1856367" cy="86733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desenvolvimento e aprimorar a inovação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562100" y="3685780"/>
            <a:ext cx="1727135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convivência do grupo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403052" y="4465964"/>
            <a:ext cx="1727135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os ensaios 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=""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497919" y="6436722"/>
            <a:ext cx="2001584" cy="96621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vontade em atingir os nossos objetivos no projeto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7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=""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Planejamento/ Gestão do tempo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Criação de horários comuns para chegada dos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integrantes;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Horário mínimo de permanência no </a:t>
            </a:r>
            <a:r>
              <a:rPr lang="pt-BR" sz="2400" dirty="0" err="1" smtClean="0">
                <a:solidFill>
                  <a:srgbClr val="253746"/>
                </a:solidFill>
                <a:latin typeface="Simplon BP Regular"/>
              </a:rPr>
              <a:t>OpenLab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Utilizamos o </a:t>
            </a:r>
            <a:r>
              <a:rPr lang="pt-BR" sz="2400" dirty="0" err="1" smtClean="0">
                <a:solidFill>
                  <a:srgbClr val="253746"/>
                </a:solidFill>
                <a:latin typeface="Simplon BP Regular"/>
              </a:rPr>
              <a:t>Planner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253746"/>
                </a:solidFill>
                <a:latin typeface="Simplon BP Regular"/>
              </a:rPr>
              <a:t>WhatsApp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 </a:t>
            </a: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para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comunicação;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Google Drive para documentação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temporária;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GitHub para envio todos os arquivos do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projeto.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2050" name="Picture 2" descr="Resultado de imagem para tempo png">
            <a:extLst>
              <a:ext uri="{FF2B5EF4-FFF2-40B4-BE49-F238E27FC236}">
                <a16:creationId xmlns="" xmlns:a16="http://schemas.microsoft.com/office/drawing/2014/main" id="{DF86C165-D545-467E-844B-E83EB207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39" y="2478385"/>
            <a:ext cx="3268784" cy="219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92883" y="5580831"/>
            <a:ext cx="7488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Mantivemos o mesmo planejamento da Sprint 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5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=""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Execução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672803" y="1927778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Rotatividade de tarefas;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Todos </a:t>
            </a: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tiveram contato com todos os pontos do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projeto; </a:t>
            </a:r>
            <a:endParaRPr lang="pt-BR" sz="2400" dirty="0" smtClean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Os integrantes com mais dificuldade em assuntos específicos foram apoiados por integrantes com mais facilidade;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Reuniões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às </a:t>
            </a: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sextas-feiras das 16h30 até 18h30 (horário mínimo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).</a:t>
            </a:r>
          </a:p>
        </p:txBody>
      </p:sp>
      <p:pic>
        <p:nvPicPr>
          <p:cNvPr id="3074" name="Picture 2" descr="Resultado de imagem para execuÃ§Ã£o png">
            <a:extLst>
              <a:ext uri="{FF2B5EF4-FFF2-40B4-BE49-F238E27FC236}">
                <a16:creationId xmlns="" xmlns:a16="http://schemas.microsoft.com/office/drawing/2014/main" id="{A985E3FE-A141-4668-8D4E-19A28CF4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87" y="2103525"/>
            <a:ext cx="2871241" cy="28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8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=""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Metodologia de trabalho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Utilizamos a metodologia ágil (</a:t>
            </a:r>
            <a:r>
              <a:rPr lang="pt-BR" sz="2400" dirty="0" err="1">
                <a:solidFill>
                  <a:srgbClr val="253746"/>
                </a:solidFill>
                <a:latin typeface="Simplon BP Regular"/>
              </a:rPr>
              <a:t>Scrum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);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Entregas semanais para pessoa com maior domínio no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assunto avaliar;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Revisão de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tarefas;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Participação coletiva na tomada de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decisões;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Feedbacks constantes.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="" xmlns:a16="http://schemas.microsoft.com/office/drawing/2014/main" id="{9AE64546-6C9D-4F96-A74D-C3312265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39" y="1677763"/>
            <a:ext cx="3427008" cy="34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="" xmlns:a16="http://schemas.microsoft.com/office/drawing/2014/main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Riscos/Imprevistos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Determinamos um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corresponsável para cada atividade;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Identificamos líderes técnicos para cada tarefa os quais possuem facilidade com as mesmas;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Limitamos a escolha de atividades caso o membro da equipe não tenha justificativa plausível para o atraso na entrega das tarefas individuais.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5124" name="Picture 4" descr="Resultado de imagem para alert png">
            <a:extLst>
              <a:ext uri="{FF2B5EF4-FFF2-40B4-BE49-F238E27FC236}">
                <a16:creationId xmlns="" xmlns:a16="http://schemas.microsoft.com/office/drawing/2014/main" id="{629118B5-4BD8-4BCC-A67D-2C78BB0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827" y="2196455"/>
            <a:ext cx="3247198" cy="24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392883" y="5580831"/>
            <a:ext cx="7488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Mantivemos o mesmo planejamento da Sprint 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550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</TotalTime>
  <Words>396</Words>
  <Application>Microsoft Office PowerPoint</Application>
  <PresentationFormat>Personalizar</PresentationFormat>
  <Paragraphs>88</Paragraphs>
  <Slides>9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Lg</cp:lastModifiedBy>
  <cp:revision>199</cp:revision>
  <dcterms:created xsi:type="dcterms:W3CDTF">2016-12-01T16:19:35Z</dcterms:created>
  <dcterms:modified xsi:type="dcterms:W3CDTF">2019-10-24T21:02:21Z</dcterms:modified>
</cp:coreProperties>
</file>