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9T22:41:36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24575,'68'0'0,"0"0"0,-8 0 0,-2 0 0,-7 0 0,0 0 0,-6 0 0,2 0 0,11 0 0,4 0 0,-2 0 0,3 0 0,3 0 0,1 0 0,2 0 0,1 0 0,0 0 0,1 0 0,1 0 0,1 0 0,3 0 0,1 0-297,-20 0 1,2 0 0,0 0 0,1 0 0,1 0-1,1 0 297,3 0 0,2 0 0,2 0 0,6 0 0,3 0 0,0 0-228,3 0 0,-1 0 0,1 0 1,0 0-1,0 0 0,-3 0 228,-3 0 0,-1 0 0,-1 0 0,-1 0 0,0 0 0,-1 0 0,3 0 0,1 0 0,-3 0 0,0 0 0,-2 0 0,1 0 0,1 0 0,-1 0 0,1 0 0,0 0 0,1 0 0,0 0 0,1 0 0,3 0 0,0 0 0,1 0 0,0 0 0,2 0 0,-15 0 0,1 0 0,0 0 0,0 0 0,0 0 0,-1 0 0,0 0 0,0 0 0,1 0 0,1 0 0,-1 0 0,-1 0 0,15 0 0,0 0 0,0 0 0,-6 0 0,0 0 0,0 0 0,-4 0 0,-2 0 0,1 0-142,-4 0 0,0 0 0,-1 0 0,-2 0 1,-1 0-1,-1 0 142,20 0 0,-1 0 0,-1 0 0,-1 0 0,-4 0 0,0 0 0,-1 0 0,1 0-78,-1 0 1,1 0-1,-4 0 1,-2 0 77,0 0 0,-2 0 0,-6 0 0,0 0 0,-2 0 0,-3 0 0,-9 0 0,-3 0 569,35 0 1,-15 0-570,-13 0 0,-3 0 1795,-19 0-1795,1 0 0,-6 0 986,-2 0-986,1 0 386,0 0-386,-1 0 0,10 0 0,5 0 0,-5 0 0,-2 0 0,9 0 0,-2 0 0,11 0 0,-5 0 0,-6 0 0,6 0 0,-4 0 0,5 0 0,-1 0 0,2 0 0,-2 0 0,0 0 0,11 0 0,3 0 0,7 0 0,7 0 0,-2 0 0,10 0 0,-4 0 0,3 0 0,-2 0 0,-4 0 0,4 0 0,9 0 0,-6 0 0,-2 0 0,-1 0 0,2 0 0,-11 0 0,-10 0 0,-8 0 0,1 0 0,-6 0 0,-7 0 0,1 0 0,-8 0 0,0 0 0,-7 0 0,0 0 0,-1 0 0,1 0 0,0 0 0,-8 0 0,1 0 0,0 0 0,7 0 0,9 0 0,3 0 0,8 0 0,-6 0 0,-1 0 0,-6 0 0,7 0 0,-10 0 0,3 0 0,-5 0 0,-2 0 0,-1 0 0,1 0 0,0 0 0,0 0 0,0 0 0,0 0 0,-1 0 0,1 0 0,0 0 0,0 0 0,-8 0 0,1 0 0,0 0 0,7 0 0,0 0 0,0 0 0,-7 0 0,0 0 0,-1 0 0,8 0 0,0 0 0,-1 0 0,1 0 0,0 0 0,7 0 0,0 0 0,-7 0 0,-8 0 0,1 0 0,7 0 0,0 0 0,-1 0 0,1 0 0,0 0 0,7 0 0,0 0 0,-1 0 0,-6 0 0,0 0 0,-1 0 0,1 0 0,0 0 0,-1 0 0,2 0 0,-1 0 0,-1 0 0,1 0 0,0 0 0,0 0 0,-1 0 0,1 0 0,0 0 0,0 0 0,0 0 0,0 0 0,-8 0 0,1 0 0,0 0 0,7 0 0,-1 0 0,1 0 0,0 0 0,-1 0 0,2 0 0,-1 0 0,-1 0 0,1 0 0,0 0 0,0 0 0,-1 0 0,1 0 0,0 0 0,0 0 0,0 0 0,0 0 0,-1 0 0,1 0 0,0 0 0,-1 0 0,1 0 0,32 0 0,7 0 0,12 0 0,2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9T22:41:46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1 911 24575,'0'73'0,"0"-8"0,0-5 0,0 12 0,0-24 0,0 5 0,0 12 0,0 6 0,0 8 0,0 4-477,0-22 1,0 2 0,0 0 0,0-1 0,0 1 0,0-1 476,0 3 0,0 0 0,0 0 0,0 0 0,0 2 0,0-1 0,0 5 0,0 1 0,0-1 0,0-1 0,0 1 0,0-1 0,0-1 0,0 0 0,0 0 0,0 3 0,0 0 0,0 0 0,0-3 0,0 0 0,0 0 0,0 1 0,0 0 0,0 0 0,0-7 0,0-1 0,0 0 0,0 1 0,0 0 0,0-2 0,0-4 0,0-1 0,0 0 0,0 1 0,0 1 0,0 2 0,0 0 0,0 1 0,0-1 0,0-5 0,0-1 0,0 0-64,0 2 0,0 1 0,0-1 0,0 22 0,0 2 64,0-25 0,0 1 0,0 0 0,0 24 0,0 1 0,0-1 0,0 1 0,0-2 0,0-1 0,0 0 0,0 0 0,0 0 0,0-1 0,0 1 0,0-1 0,0-2 0,0-1 0,0 0 0,0 1 0,0-1 0,0-2 0,0 3 0,0-1 0,0 5 0,0 0 0,0-5 0,0 1 0,0-21 0,0 1 0,0 0 0,0 22 0,0 1 0,0 3 0,0 0 0,0 0 0,0 0 0,0-3 0,0-2 0,0 3 0,0-2 0,0-3 0,0-2 0,0-3 0,0-2 0,0 1 0,0 0 76,0 0 0,0 0 0,0 0 0,0 0-76,0 0 0,0 0 0,0 1 0,0 0 0,0 2 0,0 1 0,0 4 0,0 3-178,0-23 1,0 0 0,0 0 0,0 2 0,0-1 0,0 1 177,0 0 0,0 0 0,0 1 0,0 3 0,0 2 0,0-1 0,0 2 0,0 0 0,0-1 0,0 4 0,0 1 0,0-1 0,0-1 0,0 0 0,0 0 0,0 3 0,0 1 0,0-1-51,0 1 1,0 1 0,0-1 0,0-1 0,0 1-1,0-1 51,0 1 0,0 1 0,0-1 0,0-3 0,0 0 0,0-2 0,0-2 0,0-1 0,0-2 0,0-3 0,0-1 0,0-1 118,0 19 0,0-1 1,0-5-1,0-1-118,0-6 0,0-1 0,0 3 0,0 2 0,0 4 0,0 2 0,0 1 0,0 1 0,0 4 0,0-1 0,0-2 0,0-1 0,0 1 0,0-1 0,0-4 0,0 0 0,0 2 0,0-2 0,0-4 0,0-2 0,0-2 0,0-1 0,0-2 0,0-2 0,0-1 0,0-2 0,0-4 0,0 0 104,0-5 1,0 0 0,0-4 0,0 0-105,0 1 0,0 0 0,0 38 550,0-3 1,0-8-551,0-4 0,0-4 893,0-3 0,0-2-893,0-4 0,0 6 229,0 0 1,0 1-230,0 5 0,0 10 0,0-4 0,0 4 0,0-9 0,0-7 0,0 0 0,0 1 0,0-7 0,0 1 0,0-1 0,0 2 0,0-9 0,0 7 0,0-7 0,0 7 0,0-6 0,0 5 0,0-5 0,0 6 0,0-8 0,0 1 0,0-6 0,0-1 0,0-6 0,0 4 0,0-3 0,0-5 0,0-2 0,0 1 0,0-1 0,0 3 0,0-3 0,0-5 0,0 5 0,0-5 0,0-1 0,0 2 0,0 4 0,0-5 0,0 7 0,0-9 0,0 1 0,0-1 0,0 1 0,0-1 0,0 1 0,0-1 0,0 0 0,0-6 0,0 0 0,0 0 0,0 7 0,0-1 0,0-77 0,0-20 0</inkml:trace>
  <inkml:trace contextRef="#ctx0" brushRef="#br0" timeOffset="1074">1 1 24575,'0'65'0,"0"0"0,0-3 0,0-1 0,0-13 0,0 1 0,0 0 0,0 1 0,0 1 0,0 1 0,0 9 0,0 1 0,0 5 0,0 2 0,0 6 0,0 1-329,0 2 0,0-1 0,0 4 1,0 0 328,0-25 0,0 1 0,0-1 0,0 24 0,0 1 0,0-6 0,0-1 0,0-2 0,0 0 0,0-3 0,0-2 0,0-3 0,0 0 41,0-2 1,0-1 0,0-5 0,0 0-42,0-1 0,0-1 0,0-6 0,0 0 0,0 1 0,0-1 0,0-3 0,0 0 0,0 1 0,0-1 0,0-2 0,0-2 0,0 30 0,0-6 0,0-13 0,0 2 493,0-9 0,0 1-493,0-8 0,0 1 81,0 0 0,0-7-81,0 0 0,0-8 0,0 2 0,0-5 0,0-1 0,0-1 0,0 1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9T22:41:57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24575,'0'72'0,"0"-13"0,0-13 0,0-6 0,0 15 0,0 4 0,0 8 0,0 5 0,0-31 0,0 2 0,0 8 0,0 2 0,0 3 0,0 0 0,0 6 0,0 1 0,0-1 0,0 0 0,0 7 0,0 0 0,0-2 0,0 2-128,0 6 1,0 1 0,0-8 0,0-1 127,0 3 0,0-2 0,0-9 0,0-2 0,0-1 0,0-1 0,0-10 0,0-2 0,0 36 0,0-27 0,0 1 0,0-20 0,0 6 0,0-5 0,0 8 0,0 4 0,0-9 0,0 9 0,0-13 254,0 13 1,0-11-255,0 5 0,0-8 0,0-6 0,0-4 0,0 7 0,0-10 0,0 1 0,0 0 0,0-1 0,0 1 0,0 6 0,0 1 0,0 6 0,0-7 0,0 8 0,0-1 0,0 13 0,0 7 0,0 6 0,0 6 0,0 14 0,0-34 0,0 2 0,0 1 0,0 2 0,0 2 0,0 1 0,0-2 0,0 1 0,0 3 0,0 2 0,0-3 0,0 1 0,0 1 0,0-1 0,0-1 0,0-3 0,0-5 0,0 0 0,0-1 0,0 0 0,0-3 0,0 1 0,0-2 0,0 1 0,0 4 0,0 0 0,0 0 0,0 0 0,0 2 0,0 2 0,0 2 0,0 1 0,0-1 0,0 1 0,0 2 0,0 1 0,0-3 0,0-1 0,0 2 0,0 0 0,0-2 0,0 1 0,0 2 0,0 1 0,0 6 0,0 1 0,0-5 0,0 0 0,0 4 0,0 1 0,0-5 0,0 2 0,0 4 0,0 2 0,0-3 0,0-1 0,0 4 0,0-1 0,0-4 0,0-1 0,0-1 0,0 0 0,0 0 0,0 0 0,0-3 0,0-1 0,0 3 0,0 0 0,0 2 0,0-1 0,0-4 0,0 0 0,0 2 0,0-2 0,0-3 0,0-1 0,0 2 0,0-1 0,0-5 0,0 0 0,0-1 0,0 0 0,0-3 0,0-1 0,0 4 0,0 0 0,0-1 0,0 2 0,0 1 0,0 3 0,0-4 0,0 2 0,0-4 0,0 1 0,0 1 0,0 0 0,0-4 0,0-1 0,0 2 0,0 0 0,0-1 0,0-1 0,0 0 0,0-1 0,0 5 0,0 0 0,0 0 0,0 0 0,0 3 0,0 1 0,0-2 0,0 0 0,0-2 0,0 0 0,0 1 0,0 2 0,0-3 0,0-1 0,0 3 0,0 1 0,0 0 0,0 0 0,0-3 0,0 0 0,0 0 0,0 0 0,0 0 0,0 0 0,0 2 0,0 2 0,0 0 0,0 0 0,0 3 0,0-1 0,0 0 0,0-1 0,0 5 0,0 0 0,0-4 0,0 1 0,0 2 0,0 1 0,0 0 0,0 0 0,0 3 0,0 0 0,0 2 0,0 0 0,0-2 0,0 0 0,0 5 0,0 0 0,0-2 0,0-1 0,0 2 0,0-1-155,0 10 0,0 1 0,0-8 0,0 1 155,0 6 0,0 0 0,0-7 0,0-1 0,0 5 0,0 0 0,0-7 0,0 1 0,0-1 0,0 1 0,0-4 0,0 0 0,0-4 0,0 1 0,0-2 0,0-1 0,0-4 0,0 0 0,0 1 0,0 1 0,0 1 0,0 1 0,0-2 0,0 1 0,0 4 0,0 0 0,0-4 0,0 0 0,0 4 0,0-1 0,0-3 0,0 0 0,0-1 0,0 3 0,0 0 0,0 1 0,0 0 0,0 2 0,0 0 0,0 1 0,0 1 0,0 0 0,0-4 0,0 0 0,0-3 0,0 1 0,0-3 0,0 0 0,0-1 0,0 0 0,0 1 0,0 1 0,0 2 0,0-1 0,0 2 0,0-1 0,0 3 0,0-1 0,0 3 0,0-1 0,0-5 0,0 1 0,0-2 0,0 0 155,0-5 0,0 0 0,0 1 0,0 0-155,0-4 0,0-1 0,0 2 0,0 0 0,0-2 0,0 1 0,0 1 0,0-1 0,0 3 0,0 0 0,0 2 0,0-2 0,0-3 0,0 0 0,0-1 0,0 1 0,0 36 0,0-9 0,0-5 0,0 1 0,0-7 0,0 8 0,0-14 0,0 8 0,0-8 0,0-6 0,0-1 0,0-6 0,0-7 0,0-5 0,0-8 0,0 0 0,0-1 0,0-8 0,0-2 0,0-9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26T19:46:36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24575,'183'0'0,"0"0"0,-21 0 0,-6 0 0,-18 0 0,-2 0 0,-14 0 0,5 0 0,29 0 0,11 0 0,-5 0 0,5 0 0,11 0 0,5 0 0,3 0 0,2 0 0,0 0 0,3 0 0,3 0 0,2 0 0,9 0 0,1 0-297,-52 0 1,5 0 0,1 0 0,1 0 0,4 0-1,2 0 297,8 0 0,5 0 0,6 0 0,16 0 0,7 0 0,1 0-228,7 0 0,1 0 0,-1 0 1,1 0-1,-1 0 0,-5 0 228,-10 0 0,-3 0 0,-3 0 0,-2 0 0,-1 0 0,-2 0 0,8 0 0,3 0 0,-6 0 0,-2 0 0,-6 0 0,3 0 0,3 0 0,-3 0 0,2 0 0,1 0 0,2 0 0,1 0 0,4 0 0,6 0 0,0 0 0,2 0 0,1 0 0,5 0 0,-40 0 0,3 0 0,-1 0 0,1 0 0,0 0 0,-3 0 0,0 0 0,0 0 0,3 0 0,2 0 0,-2 0 0,-3 0 0,42 0 0,-2 0 0,0 0 0,-16 0 0,0 0 0,0 0 0,-11 0 0,-2 0 0,-1 0-142,-9 0 0,-1 0 0,-3 0 0,-8 0 1,1 0-1,-3 0 142,55 0 0,-5 0 0,-2 0 0,-3 0 0,-11 0 0,0 0 0,-2 0 0,2 0-78,1 0 1,-1 0-1,-10 0 1,-6 0 77,0 0 0,-5 0 0,-16 0 0,1 0 0,-9 0 0,-5 0 0,-24 0 0,-8 0 569,93 0 1,-40 0-570,-37 0 0,-6 0 1795,-49 0-1795,-1 0 0,-16 0 986,-2 0-986,0 0 386,-1 0-386,1 0 0,24 0 0,15 0 0,-15 0 0,-6 0 0,27 0 0,-8 0 0,31 0 0,-12 0 0,-19 0 0,18 0 0,-10 0 0,10 0 0,1 0 0,2 0 0,-3 0 0,0 0 0,27 0 0,11 0 0,18 0 0,19 0 0,-6 0 0,27 0 0,-8 0 0,5 0 0,-5 0 0,-11 0 0,11 0 0,24 0 0,-16 0 0,-3 0 0,-5 0 0,5 0 0,-29 0 0,-26 0 0,-24 0 0,5 0 0,-16 0 0,-22 0 0,7 0 0,-25 0 0,3 0 0,-22 0 0,1 0 0,0 0 0,0 0 0,-1 0 0,-18 0 0,1 0 0,-1 0 0,18 0 0,28 0 0,4 0 0,25 0 0,-20 0 0,1 0 0,-19 0 0,22 0 0,-30 0 0,11 0 0,-16 0 0,-5 0 0,0 0 0,-1 0 0,1 0 0,2 0 0,-2 0 0,0 0 0,-1 0 0,1 0 0,0 0 0,0 0 0,-19 0 0,0 0 0,0 0 0,19 0 0,2 0 0,-2 0 0,-19 0 0,0 0 0,0 0 0,19 0 0,0 0 0,-1 0 0,1 0 0,0 0 0,21 0 0,-3 0 0,-18 0 0,-19 0 0,0 0 0,19 0 0,-1 0 0,1 0 0,0 0 0,-1 0 0,22 0 0,-3 0 0,1 0 0,-20 0 0,1 0 0,0 0 0,0 0 0,-1 0 0,1 0 0,2 0 0,-2 0 0,0 0 0,-1 0 0,1 0 0,0 0 0,0 0 0,-1 0 0,1 0 0,2 0 0,-2 0 0,0 0 0,-19 0 0,0 0 0,0 0 0,19 0 0,-1 0 0,1 0 0,0 0 0,0 0 0,2 0 0,-2 0 0,-1 0 0,1 0 0,0 0 0,-1 0 0,1 0 0,0 0 0,0 0 0,2 0 0,-2 0 0,-1 0 0,1 0 0,0 0 0,-1 0 0,1 0 0,0 0 0,87 0 0,19 0 0,31 0 0,6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28413-D35E-E844-8127-8F0C6033C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433764-D6FC-164A-B5EE-433001DAC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8F5956-D25A-704A-B360-74299C2F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7B93-F473-D84C-83F1-13A9ADDC7ECE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A9BAF4-76D7-8F45-801F-3767E6F3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5F90C9-2B19-6546-90A7-8375C7E4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1449-DF61-004D-8E4E-5E3F3D002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57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B3916-752C-2148-B483-468EE6B45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2BFD6B-7065-AC42-8088-FC5B50C0C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3E0046-F93F-AB4A-A10F-9FEA92AA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7B93-F473-D84C-83F1-13A9ADDC7ECE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7159C4-230D-DE46-AAF2-EC7E7325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4442B1-9A44-9044-ADDB-DDC364A6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1449-DF61-004D-8E4E-5E3F3D002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34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6349F7-097D-DE4E-8EBE-A96DF83D1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F18E45-3FAF-1B42-9816-A4641D4BD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9CF2B0-82CE-2C4D-985E-3AC191C5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7B93-F473-D84C-83F1-13A9ADDC7ECE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E35D28-3000-0740-800A-180DEC39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559285-5CD5-6D45-9F69-326F0A7B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1449-DF61-004D-8E4E-5E3F3D002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35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6CADC-B25B-0843-A9D6-99118C24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3F15C2-AF7F-414F-8133-9116396C6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BA4FA7-C4AA-D843-86CF-E86CAFD70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7B93-F473-D84C-83F1-13A9ADDC7ECE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54E144-2053-2646-953A-CECD0011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EF1EA3-027D-5949-83CE-98FEEB73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1449-DF61-004D-8E4E-5E3F3D002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38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E123F-B274-8F40-8916-284DD56A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2FC0D4-E37C-B544-B6D9-73C2E33B2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49ABC-104B-D04C-89CD-7BB60FADF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7B93-F473-D84C-83F1-13A9ADDC7ECE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091342-2776-6841-A915-51714D16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438420-DFA3-384F-B8F5-FD0BC83D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1449-DF61-004D-8E4E-5E3F3D002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16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D6AFF-5BE5-B24E-A8DF-AC07E2123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D0FCA4-1784-364A-9AB0-A6F775462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4B19A5-B100-924B-BBF5-F7C7228EA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0EA4F9-06C5-DC4C-9FF7-396C5C01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7B93-F473-D84C-83F1-13A9ADDC7ECE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DACBBF-90DF-674A-ABDB-B82852B6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7AB393-FC4F-B64D-8282-109CB3C9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1449-DF61-004D-8E4E-5E3F3D002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06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45638-7BEC-B144-8D0A-6B62A4BA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B573C5-37BA-244D-B349-06CBC439A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8B1A33-DB3E-1144-B28F-8ED0F3270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4F69382-D07A-B941-AB11-8ED4153B0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6CC7B0-2EFE-A54C-8672-4F72C7A3A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A6DC517-8C22-8745-8700-0F48C249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7B93-F473-D84C-83F1-13A9ADDC7ECE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5E83F6-C5F7-564F-B08B-75C1C2A11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66338C-E731-C24B-8C87-59D641CE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1449-DF61-004D-8E4E-5E3F3D002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59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070F0-D8B9-904C-BDB6-A9299DF5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1879018-050B-2449-98FD-C790AE8E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7B93-F473-D84C-83F1-13A9ADDC7ECE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670224-9B2B-AA43-99A4-696FCC1F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D732412-D54F-444E-B2C3-9078320A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1449-DF61-004D-8E4E-5E3F3D002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02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C7501A-B464-2B4A-B9B0-649FCC1F3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7B93-F473-D84C-83F1-13A9ADDC7ECE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DFF9F1F-E64E-5C4A-95AD-49310058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F52318-D380-BB45-B011-C07EDA68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1449-DF61-004D-8E4E-5E3F3D002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40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D60BE-21EC-1B43-BEBD-85DF1B8F5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FC3D44-58C4-B241-A64A-7E4F5A667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102F76-5D31-6B43-99DB-2C6BEAF49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92DAA1-6F4C-EB47-B061-4E3A372B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7B93-F473-D84C-83F1-13A9ADDC7ECE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2117CD-3992-D44E-A6EA-0C4FF855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1CC293-6417-1645-92FE-858F225E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1449-DF61-004D-8E4E-5E3F3D002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76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380E1-8705-4D4B-B87E-6005BD9E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03F4B29-A42F-D448-A6E9-C2ED2B8DE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869FB8-D413-0941-88DC-EEBCCF624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81A813-ADCA-634B-9AA1-6BD3D6B6E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7B93-F473-D84C-83F1-13A9ADDC7ECE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8193D5-C8F3-0E49-ADAB-EEC07C378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173D00-3864-B142-A2E7-83AB4FD1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1449-DF61-004D-8E4E-5E3F3D002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24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033DFA-9613-B143-8B2E-6CDF182A1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318DA2-B841-BA44-B905-1111D60E3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CE47D3-DE90-D245-8AED-0AA12DFA8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27B93-F473-D84C-83F1-13A9ADDC7ECE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7EAC10-95CD-B44D-98B4-263AF5F7B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75BD4-203A-994B-BA14-2B693CF16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21449-DF61-004D-8E4E-5E3F3D002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17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emf"/><Relationship Id="rId4" Type="http://schemas.openxmlformats.org/officeDocument/2006/relationships/customXml" Target="../ink/ink2.xml"/><Relationship Id="rId9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7CFD581B-29D1-2F48-8639-D11773F6FC70}"/>
                  </a:ext>
                </a:extLst>
              </p14:cNvPr>
              <p14:cNvContentPartPr/>
              <p14:nvPr/>
            </p14:nvContentPartPr>
            <p14:xfrm>
              <a:off x="0" y="3833502"/>
              <a:ext cx="4527922" cy="360"/>
            </p14:xfrm>
          </p:contentPart>
        </mc:Choice>
        <mc:Fallback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7CFD581B-29D1-2F48-8639-D11773F6FC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000" y="3824502"/>
                <a:ext cx="4545561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Tinta 16">
                <a:extLst>
                  <a:ext uri="{FF2B5EF4-FFF2-40B4-BE49-F238E27FC236}">
                    <a16:creationId xmlns:a16="http://schemas.microsoft.com/office/drawing/2014/main" id="{C63F3566-0E69-B94D-97BC-0D75D8D5BA81}"/>
                  </a:ext>
                </a:extLst>
              </p14:cNvPr>
              <p14:cNvContentPartPr/>
              <p14:nvPr/>
            </p14:nvContentPartPr>
            <p14:xfrm>
              <a:off x="4527922" y="736897"/>
              <a:ext cx="360" cy="6121103"/>
            </p14:xfrm>
          </p:contentPart>
        </mc:Choice>
        <mc:Fallback xmlns="">
          <p:pic>
            <p:nvPicPr>
              <p:cNvPr id="16" name="Tinta 16">
                <a:extLst>
                  <a:ext uri="{FF2B5EF4-FFF2-40B4-BE49-F238E27FC236}">
                    <a16:creationId xmlns:a16="http://schemas.microsoft.com/office/drawing/2014/main" id="{C63F3566-0E69-B94D-97BC-0D75D8D5BA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15682" y="724658"/>
                <a:ext cx="24840" cy="6145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49266121-8686-6A48-8A36-8F94BFD7645E}"/>
                  </a:ext>
                </a:extLst>
              </p14:cNvPr>
              <p14:cNvContentPartPr/>
              <p14:nvPr/>
            </p14:nvContentPartPr>
            <p14:xfrm>
              <a:off x="8535904" y="736897"/>
              <a:ext cx="360" cy="6121103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49266121-8686-6A48-8A36-8F94BFD764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23664" y="724658"/>
                <a:ext cx="24840" cy="6145582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66AA3A-C90D-F04A-A843-22F7D4F44A5C}"/>
              </a:ext>
            </a:extLst>
          </p:cNvPr>
          <p:cNvSpPr txBox="1"/>
          <p:nvPr/>
        </p:nvSpPr>
        <p:spPr>
          <a:xfrm>
            <a:off x="96339" y="736898"/>
            <a:ext cx="4242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Tarefa identificada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B09CC24-00CF-F64B-9C32-7FC69AFBFE1B}"/>
              </a:ext>
            </a:extLst>
          </p:cNvPr>
          <p:cNvSpPr txBox="1"/>
          <p:nvPr/>
        </p:nvSpPr>
        <p:spPr>
          <a:xfrm>
            <a:off x="-69974" y="4026885"/>
            <a:ext cx="4242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Clientes e usuários 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C88A82E-92A8-EB46-AADE-F34C69259314}"/>
              </a:ext>
            </a:extLst>
          </p:cNvPr>
          <p:cNvSpPr txBox="1"/>
          <p:nvPr/>
        </p:nvSpPr>
        <p:spPr>
          <a:xfrm>
            <a:off x="4628176" y="766564"/>
            <a:ext cx="4242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Ideias e soluções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5F9328F-065C-4C46-9AD4-4DFE77A709BC}"/>
              </a:ext>
            </a:extLst>
          </p:cNvPr>
          <p:cNvSpPr txBox="1"/>
          <p:nvPr/>
        </p:nvSpPr>
        <p:spPr>
          <a:xfrm>
            <a:off x="8648105" y="743450"/>
            <a:ext cx="4242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Benefícios para o negócio </a:t>
            </a:r>
          </a:p>
          <a:p>
            <a:r>
              <a:rPr lang="pt-BR" sz="2400" dirty="0"/>
              <a:t>e para o time</a:t>
            </a:r>
          </a:p>
        </p:txBody>
      </p:sp>
      <p:sp>
        <p:nvSpPr>
          <p:cNvPr id="27" name="Retângulos 26">
            <a:extLst>
              <a:ext uri="{FF2B5EF4-FFF2-40B4-BE49-F238E27FC236}">
                <a16:creationId xmlns:a16="http://schemas.microsoft.com/office/drawing/2014/main" id="{81B5D86C-91DC-0C4A-A3E9-34414365C840}"/>
              </a:ext>
            </a:extLst>
          </p:cNvPr>
          <p:cNvSpPr/>
          <p:nvPr/>
        </p:nvSpPr>
        <p:spPr>
          <a:xfrm rot="10800000" flipV="1">
            <a:off x="96339" y="2851016"/>
            <a:ext cx="1951043" cy="82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Monitoramento de lista de servidores</a:t>
            </a:r>
          </a:p>
        </p:txBody>
      </p:sp>
      <p:sp>
        <p:nvSpPr>
          <p:cNvPr id="29" name="Retângulos 28">
            <a:extLst>
              <a:ext uri="{FF2B5EF4-FFF2-40B4-BE49-F238E27FC236}">
                <a16:creationId xmlns:a16="http://schemas.microsoft.com/office/drawing/2014/main" id="{1EDC0E37-32B2-8A4E-B6DC-F48DF0CC6199}"/>
              </a:ext>
            </a:extLst>
          </p:cNvPr>
          <p:cNvSpPr/>
          <p:nvPr/>
        </p:nvSpPr>
        <p:spPr>
          <a:xfrm rot="10800000" flipV="1">
            <a:off x="96339" y="6059380"/>
            <a:ext cx="1978312" cy="77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Empresas de grande, médio e pequeno porte</a:t>
            </a:r>
          </a:p>
        </p:txBody>
      </p:sp>
      <p:sp>
        <p:nvSpPr>
          <p:cNvPr id="37" name="Retângulos 36">
            <a:extLst>
              <a:ext uri="{FF2B5EF4-FFF2-40B4-BE49-F238E27FC236}">
                <a16:creationId xmlns:a16="http://schemas.microsoft.com/office/drawing/2014/main" id="{643F2956-DBF5-FA4A-8496-BEA667F78BAE}"/>
              </a:ext>
            </a:extLst>
          </p:cNvPr>
          <p:cNvSpPr/>
          <p:nvPr/>
        </p:nvSpPr>
        <p:spPr>
          <a:xfrm rot="10800000" flipV="1">
            <a:off x="4732877" y="2599797"/>
            <a:ext cx="2124130" cy="920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Alertas de possíveis incidentes</a:t>
            </a:r>
          </a:p>
        </p:txBody>
      </p:sp>
      <p:sp>
        <p:nvSpPr>
          <p:cNvPr id="45" name="Retângulos 44">
            <a:extLst>
              <a:ext uri="{FF2B5EF4-FFF2-40B4-BE49-F238E27FC236}">
                <a16:creationId xmlns:a16="http://schemas.microsoft.com/office/drawing/2014/main" id="{1B8FA799-C44D-3142-89CC-EE47A74D6E93}"/>
              </a:ext>
            </a:extLst>
          </p:cNvPr>
          <p:cNvSpPr/>
          <p:nvPr/>
        </p:nvSpPr>
        <p:spPr>
          <a:xfrm rot="10800000" flipV="1">
            <a:off x="5435973" y="3980286"/>
            <a:ext cx="2769953" cy="1164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Facilitar a comunicação por meio de uma plataforma de mensagens</a:t>
            </a:r>
          </a:p>
        </p:txBody>
      </p:sp>
      <p:sp>
        <p:nvSpPr>
          <p:cNvPr id="47" name="Retângulos 46">
            <a:extLst>
              <a:ext uri="{FF2B5EF4-FFF2-40B4-BE49-F238E27FC236}">
                <a16:creationId xmlns:a16="http://schemas.microsoft.com/office/drawing/2014/main" id="{AD9A3CCC-2951-B04F-AFC0-A9C998F5E337}"/>
              </a:ext>
            </a:extLst>
          </p:cNvPr>
          <p:cNvSpPr/>
          <p:nvPr/>
        </p:nvSpPr>
        <p:spPr>
          <a:xfrm rot="10800000" flipV="1">
            <a:off x="8711308" y="1619401"/>
            <a:ext cx="2017600" cy="84802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Evitar gastos e diminuir possíveis inatividades</a:t>
            </a:r>
          </a:p>
        </p:txBody>
      </p:sp>
      <p:sp>
        <p:nvSpPr>
          <p:cNvPr id="49" name="Retângulos 48">
            <a:extLst>
              <a:ext uri="{FF2B5EF4-FFF2-40B4-BE49-F238E27FC236}">
                <a16:creationId xmlns:a16="http://schemas.microsoft.com/office/drawing/2014/main" id="{B8C654C8-A816-AF49-93AC-F4339D81B871}"/>
              </a:ext>
            </a:extLst>
          </p:cNvPr>
          <p:cNvSpPr/>
          <p:nvPr/>
        </p:nvSpPr>
        <p:spPr>
          <a:xfrm rot="10800000" flipV="1">
            <a:off x="10102437" y="2625655"/>
            <a:ext cx="1986801" cy="98552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Prevenir problemas </a:t>
            </a:r>
          </a:p>
        </p:txBody>
      </p:sp>
      <p:sp>
        <p:nvSpPr>
          <p:cNvPr id="51" name="Retângulos 50">
            <a:extLst>
              <a:ext uri="{FF2B5EF4-FFF2-40B4-BE49-F238E27FC236}">
                <a16:creationId xmlns:a16="http://schemas.microsoft.com/office/drawing/2014/main" id="{5A084330-5814-584C-A6C8-97B15A4EB35A}"/>
              </a:ext>
            </a:extLst>
          </p:cNvPr>
          <p:cNvSpPr/>
          <p:nvPr/>
        </p:nvSpPr>
        <p:spPr>
          <a:xfrm rot="10800000" flipV="1">
            <a:off x="10026779" y="5347513"/>
            <a:ext cx="2138118" cy="10986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Evitar o stress e pressão proveniente dos problemas</a:t>
            </a:r>
          </a:p>
        </p:txBody>
      </p:sp>
      <p:sp>
        <p:nvSpPr>
          <p:cNvPr id="2" name="Retângulos 1">
            <a:extLst>
              <a:ext uri="{FF2B5EF4-FFF2-40B4-BE49-F238E27FC236}">
                <a16:creationId xmlns:a16="http://schemas.microsoft.com/office/drawing/2014/main" id="{BEECC371-1E60-F640-9A10-95FA7C0D6161}"/>
              </a:ext>
            </a:extLst>
          </p:cNvPr>
          <p:cNvSpPr/>
          <p:nvPr/>
        </p:nvSpPr>
        <p:spPr>
          <a:xfrm rot="10800000" flipV="1">
            <a:off x="2408110" y="1189517"/>
            <a:ext cx="1901080" cy="1007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Disponibilizar dados obtidos em tempo real ao cliente</a:t>
            </a:r>
          </a:p>
        </p:txBody>
      </p:sp>
      <p:sp>
        <p:nvSpPr>
          <p:cNvPr id="3" name="Retângulos 2">
            <a:extLst>
              <a:ext uri="{FF2B5EF4-FFF2-40B4-BE49-F238E27FC236}">
                <a16:creationId xmlns:a16="http://schemas.microsoft.com/office/drawing/2014/main" id="{97418904-17E0-F74E-8C61-1EBE4F638F5E}"/>
              </a:ext>
            </a:extLst>
          </p:cNvPr>
          <p:cNvSpPr/>
          <p:nvPr/>
        </p:nvSpPr>
        <p:spPr>
          <a:xfrm rot="10800000" flipV="1">
            <a:off x="48398" y="1242979"/>
            <a:ext cx="2140980" cy="929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Atender chamados relacionados aos servidores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7CFD581B-29D1-2F48-8639-D11773F6FC70}"/>
                  </a:ext>
                </a:extLst>
              </p14:cNvPr>
              <p14:cNvContentPartPr/>
              <p14:nvPr/>
            </p14:nvContentPartPr>
            <p14:xfrm>
              <a:off x="0" y="710598"/>
              <a:ext cx="12192000" cy="36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7CFD581B-29D1-2F48-8639-D11773F6FC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2240" y="698358"/>
                <a:ext cx="12216480" cy="2484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CaixaDeTexto 27">
            <a:extLst>
              <a:ext uri="{FF2B5EF4-FFF2-40B4-BE49-F238E27FC236}">
                <a16:creationId xmlns:a16="http://schemas.microsoft.com/office/drawing/2014/main" id="{1266AA3A-C90D-F04A-A843-22F7D4F44A5C}"/>
              </a:ext>
            </a:extLst>
          </p:cNvPr>
          <p:cNvSpPr txBox="1"/>
          <p:nvPr/>
        </p:nvSpPr>
        <p:spPr>
          <a:xfrm>
            <a:off x="4265877" y="78904"/>
            <a:ext cx="4242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/>
              <a:t>Illumy</a:t>
            </a:r>
            <a:endParaRPr lang="pt-BR" sz="2800" dirty="0"/>
          </a:p>
        </p:txBody>
      </p:sp>
      <p:sp>
        <p:nvSpPr>
          <p:cNvPr id="30" name="Retângulos 1">
            <a:extLst>
              <a:ext uri="{FF2B5EF4-FFF2-40B4-BE49-F238E27FC236}">
                <a16:creationId xmlns:a16="http://schemas.microsoft.com/office/drawing/2014/main" id="{BEECC371-1E60-F640-9A10-95FA7C0D6161}"/>
              </a:ext>
            </a:extLst>
          </p:cNvPr>
          <p:cNvSpPr/>
          <p:nvPr/>
        </p:nvSpPr>
        <p:spPr>
          <a:xfrm rot="10800000" flipV="1">
            <a:off x="5401510" y="1487726"/>
            <a:ext cx="2226703" cy="90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Dashboards</a:t>
            </a:r>
            <a:r>
              <a:rPr lang="pt-BR" dirty="0"/>
              <a:t> com informações atuais do sistema</a:t>
            </a:r>
          </a:p>
        </p:txBody>
      </p:sp>
      <p:sp>
        <p:nvSpPr>
          <p:cNvPr id="4" name="Retângulo 3"/>
          <p:cNvSpPr/>
          <p:nvPr/>
        </p:nvSpPr>
        <p:spPr>
          <a:xfrm>
            <a:off x="9812988" y="134324"/>
            <a:ext cx="102175" cy="1585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9812988" y="389770"/>
            <a:ext cx="102170" cy="1644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915158" y="51216"/>
            <a:ext cx="1468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Negócio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9915158" y="340514"/>
            <a:ext cx="1468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38" name="Retângulos 28">
            <a:extLst>
              <a:ext uri="{FF2B5EF4-FFF2-40B4-BE49-F238E27FC236}">
                <a16:creationId xmlns:a16="http://schemas.microsoft.com/office/drawing/2014/main" id="{1EDC0E37-32B2-8A4E-B6DC-F48DF0CC6199}"/>
              </a:ext>
            </a:extLst>
          </p:cNvPr>
          <p:cNvSpPr/>
          <p:nvPr/>
        </p:nvSpPr>
        <p:spPr>
          <a:xfrm rot="10800000" flipV="1">
            <a:off x="2295370" y="5488198"/>
            <a:ext cx="1978312" cy="77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Market </a:t>
            </a:r>
            <a:r>
              <a:rPr lang="pt-BR" dirty="0" err="1"/>
              <a:t>Place</a:t>
            </a:r>
            <a:endParaRPr lang="pt-BR" dirty="0"/>
          </a:p>
        </p:txBody>
      </p:sp>
      <p:sp>
        <p:nvSpPr>
          <p:cNvPr id="42" name="Retângulos 44">
            <a:extLst>
              <a:ext uri="{FF2B5EF4-FFF2-40B4-BE49-F238E27FC236}">
                <a16:creationId xmlns:a16="http://schemas.microsoft.com/office/drawing/2014/main" id="{1B8FA799-C44D-3142-89CC-EE47A74D6E93}"/>
              </a:ext>
            </a:extLst>
          </p:cNvPr>
          <p:cNvSpPr/>
          <p:nvPr/>
        </p:nvSpPr>
        <p:spPr>
          <a:xfrm rot="10800000" flipV="1">
            <a:off x="4926501" y="5347512"/>
            <a:ext cx="2769953" cy="1380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Banco de dados contendo registros sobre o monitoramento, facilitando a busca de informações </a:t>
            </a:r>
          </a:p>
        </p:txBody>
      </p:sp>
      <p:sp>
        <p:nvSpPr>
          <p:cNvPr id="31" name="Retângulos 50">
            <a:extLst>
              <a:ext uri="{FF2B5EF4-FFF2-40B4-BE49-F238E27FC236}">
                <a16:creationId xmlns:a16="http://schemas.microsoft.com/office/drawing/2014/main" id="{5A084330-5814-584C-A6C8-97B15A4EB35A}"/>
              </a:ext>
            </a:extLst>
          </p:cNvPr>
          <p:cNvSpPr/>
          <p:nvPr/>
        </p:nvSpPr>
        <p:spPr>
          <a:xfrm rot="10800000" flipV="1">
            <a:off x="8711308" y="3881187"/>
            <a:ext cx="2138118" cy="10986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Aumento da produtividade</a:t>
            </a:r>
          </a:p>
        </p:txBody>
      </p:sp>
      <p:sp>
        <p:nvSpPr>
          <p:cNvPr id="32" name="Retângulos 1">
            <a:extLst>
              <a:ext uri="{FF2B5EF4-FFF2-40B4-BE49-F238E27FC236}">
                <a16:creationId xmlns:a16="http://schemas.microsoft.com/office/drawing/2014/main" id="{21521851-1DEB-49A9-9373-2FA0AE7D4E15}"/>
              </a:ext>
            </a:extLst>
          </p:cNvPr>
          <p:cNvSpPr/>
          <p:nvPr/>
        </p:nvSpPr>
        <p:spPr>
          <a:xfrm rot="10800000" flipV="1">
            <a:off x="2350747" y="2663514"/>
            <a:ext cx="1901080" cy="1007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Gerar relatórios sobre dados coletados para nossos clientes</a:t>
            </a:r>
          </a:p>
        </p:txBody>
      </p:sp>
      <p:sp>
        <p:nvSpPr>
          <p:cNvPr id="33" name="Retângulos 1">
            <a:extLst>
              <a:ext uri="{FF2B5EF4-FFF2-40B4-BE49-F238E27FC236}">
                <a16:creationId xmlns:a16="http://schemas.microsoft.com/office/drawing/2014/main" id="{D1E6FAB1-7DEC-4194-BA39-9E43E96582D2}"/>
              </a:ext>
            </a:extLst>
          </p:cNvPr>
          <p:cNvSpPr/>
          <p:nvPr/>
        </p:nvSpPr>
        <p:spPr>
          <a:xfrm rot="10800000" flipV="1">
            <a:off x="140050" y="4695439"/>
            <a:ext cx="1901080" cy="1007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Suporte (NOC)</a:t>
            </a:r>
          </a:p>
        </p:txBody>
      </p:sp>
    </p:spTree>
    <p:extLst>
      <p:ext uri="{BB962C8B-B14F-4D97-AF65-F5344CB8AC3E}">
        <p14:creationId xmlns:p14="http://schemas.microsoft.com/office/powerpoint/2010/main" val="4134376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112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NUNES MINGARDI</dc:creator>
  <cp:lastModifiedBy>LUCAS SANTANA DA SILVA</cp:lastModifiedBy>
  <cp:revision>34</cp:revision>
  <dcterms:created xsi:type="dcterms:W3CDTF">2019-08-19T22:36:56Z</dcterms:created>
  <dcterms:modified xsi:type="dcterms:W3CDTF">2019-08-30T23:35:50Z</dcterms:modified>
</cp:coreProperties>
</file>