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F7C46-65A2-455C-B01A-D856A27E8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C3BF8B-7E07-4A61-8F77-97CD911FD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F6C80D-8B69-402D-8D82-8729C8A6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E78F-5787-4934-B56C-927D0267747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CC1838-A276-4EBA-AE01-F1B35487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E5B75B-3E8E-40EA-8744-B0A7AF25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2CC9-B2CD-4302-A3CB-09693D641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70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4A157-A86E-4D48-87DC-C3AB0363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7548B1-6C09-4543-A6E2-1467DA844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7042EF-2B2A-4764-BD20-D67FD8B6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E78F-5787-4934-B56C-927D0267747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7E73C1-A3D4-4C8D-8177-972C7461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8D7D61-FFE1-48AB-96A0-2FC8957D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2CC9-B2CD-4302-A3CB-09693D641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75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47FA46-CFBD-4381-A22A-9CA8E2E90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5ADB28-7458-4241-A43E-5433DF5E6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EDA505-32EF-42EE-852D-07EA82CB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E78F-5787-4934-B56C-927D0267747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8E172B-AB07-41BC-AC90-F0248CA8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146287-0012-4C7C-873F-CE275136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2CC9-B2CD-4302-A3CB-09693D641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31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A6256-2E12-4743-A9C9-2112A788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C4D5CD-04A2-4882-81FC-570DD0952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24D7D-DE85-4E17-945F-13FA605D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E78F-5787-4934-B56C-927D0267747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8E447B-694B-43CD-8EAE-3708D05B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5529F1-133E-46B1-8FEB-14D1FAF5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2CC9-B2CD-4302-A3CB-09693D641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24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D6251-0E07-4499-B284-729078A4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6FE67-00F2-4C05-873F-FA32EC922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A2121E-751B-4E11-9F0C-5E40EDE3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E78F-5787-4934-B56C-927D0267747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36753B-3B6C-4FF3-951D-87C15C8A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A2948C-FABF-400D-8236-961E3E4A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2CC9-B2CD-4302-A3CB-09693D641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79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A4246-F94A-4581-B84D-AE48593D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B0169-CB32-48E8-A583-90BA437EF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C812FE-0E58-4599-B932-41A124D06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77744A-492D-4975-A371-BB92F5BF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E78F-5787-4934-B56C-927D0267747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D72BF3-2D5C-4DAA-8EB5-8E2513EB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F3162B-A518-4E73-991C-21BBA20D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2CC9-B2CD-4302-A3CB-09693D641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41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E1ED8-432B-42E5-B66E-A7A47B43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856756-115C-4381-8565-C40C2BF7C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397E08-E769-4EF2-AD35-A4C320923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18D1EC-72CA-44B5-A114-C81CCC375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B502F8-AF96-4874-88B7-9A315B1F8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5E78CE-0C48-4665-8180-46B4F97B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E78F-5787-4934-B56C-927D0267747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72F987-1894-4368-AE9F-53BF3152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316824-C4CE-4C30-9766-3F9602A6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2CC9-B2CD-4302-A3CB-09693D641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05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E0E7F-9A43-4CB4-A8C4-80291686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1D470C-A8CC-4949-A705-E8E7F15B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E78F-5787-4934-B56C-927D0267747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58A3D8-8808-4159-8546-33F8C9E4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52D230-6A61-4F27-B68D-28CA76D3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2CC9-B2CD-4302-A3CB-09693D641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07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F9DD372-5124-45E9-8D5B-9EEE83D8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E78F-5787-4934-B56C-927D0267747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24B0BD-EED5-44D1-85C5-09C1C612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1B29EA-9EDF-4DED-B884-6FCBF128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2CC9-B2CD-4302-A3CB-09693D641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12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73810-002A-4DA0-80E8-150CE646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F8B3A8-9AF5-49E1-B07F-E9BDE1D5A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C5BBBF-B227-453F-ACF4-DFF68A1B1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2AD8C9-BFD5-43A7-B348-1391F477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E78F-5787-4934-B56C-927D0267747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E51884-0182-4BC7-9FFE-01AA3725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4097C2-7CCD-4E1F-9D80-DEC66F37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2CC9-B2CD-4302-A3CB-09693D641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00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F6DFB-ECEE-418A-9383-920CDD3B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05D90A-65A4-49C4-943E-AB856BE9F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0D76C9-8A1F-483C-83E2-8AAFFCD73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7B9C74-2B3D-4EB8-AA31-55A3D7B6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E78F-5787-4934-B56C-927D0267747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AA3B76-8ED7-44A3-81BE-B0112445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8A74A8-DD4F-4BD2-B37F-DCADCB6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2CC9-B2CD-4302-A3CB-09693D641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12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6714E6-2306-498C-BC2A-0DB9F0B8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020552-500D-46AE-8B4F-80350EB62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F5B068-E1CA-4E36-B5E2-8C21BFF42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9E78F-5787-4934-B56C-927D0267747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0175E8-8A20-4E4B-8376-98B0C3821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2C294D-DB20-4655-97F3-305E8143B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22CC9-B2CD-4302-A3CB-09693D641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9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737D116-D48D-410E-A337-3646FF215681}"/>
              </a:ext>
            </a:extLst>
          </p:cNvPr>
          <p:cNvSpPr/>
          <p:nvPr/>
        </p:nvSpPr>
        <p:spPr>
          <a:xfrm>
            <a:off x="185531" y="3588028"/>
            <a:ext cx="11608904" cy="315733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234871F-257D-44E2-A242-916B646D2DBB}"/>
              </a:ext>
            </a:extLst>
          </p:cNvPr>
          <p:cNvSpPr/>
          <p:nvPr/>
        </p:nvSpPr>
        <p:spPr>
          <a:xfrm>
            <a:off x="185531" y="228599"/>
            <a:ext cx="5632174" cy="304137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5B5CC07-64AB-48EA-BF3B-FEE64D95B8CC}"/>
              </a:ext>
            </a:extLst>
          </p:cNvPr>
          <p:cNvSpPr/>
          <p:nvPr/>
        </p:nvSpPr>
        <p:spPr>
          <a:xfrm>
            <a:off x="6162261" y="215348"/>
            <a:ext cx="5632174" cy="304137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9D559C-7B49-4FB2-8EFD-12153F0180EF}"/>
              </a:ext>
            </a:extLst>
          </p:cNvPr>
          <p:cNvSpPr txBox="1"/>
          <p:nvPr/>
        </p:nvSpPr>
        <p:spPr>
          <a:xfrm>
            <a:off x="397565" y="263312"/>
            <a:ext cx="129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  <a:latin typeface="Eras Medium ITC" panose="020B0602030504020804" pitchFamily="34" charset="0"/>
              </a:rPr>
              <a:t>Quem ?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11987AE-ED4B-440F-807B-786E4140E359}"/>
              </a:ext>
            </a:extLst>
          </p:cNvPr>
          <p:cNvSpPr txBox="1"/>
          <p:nvPr/>
        </p:nvSpPr>
        <p:spPr>
          <a:xfrm>
            <a:off x="6334541" y="312860"/>
            <a:ext cx="351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Informações/Comportamento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4D38282-786E-450B-8D8B-8404EB9A3433}"/>
              </a:ext>
            </a:extLst>
          </p:cNvPr>
          <p:cNvSpPr txBox="1"/>
          <p:nvPr/>
        </p:nvSpPr>
        <p:spPr>
          <a:xfrm>
            <a:off x="6387550" y="1015957"/>
            <a:ext cx="49563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pt-BR" dirty="0"/>
              <a:t>20 a 40 anos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pt-BR" dirty="0"/>
              <a:t>Profissionais da área de TI (de JR a SR)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pt-BR" dirty="0"/>
              <a:t>Conhecimento técnico básico em hardware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pt-BR" dirty="0"/>
              <a:t>Utiliza softwares de monitoramento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pt-BR" dirty="0"/>
              <a:t>Conectado às novas tecnologias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D192485-776E-4518-9B71-C591D8773FA7}"/>
              </a:ext>
            </a:extLst>
          </p:cNvPr>
          <p:cNvSpPr txBox="1"/>
          <p:nvPr/>
        </p:nvSpPr>
        <p:spPr>
          <a:xfrm>
            <a:off x="708991" y="1083504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Roberto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AABC4CE-940E-40B8-B661-4005BA95A1C5}"/>
              </a:ext>
            </a:extLst>
          </p:cNvPr>
          <p:cNvSpPr txBox="1"/>
          <p:nvPr/>
        </p:nvSpPr>
        <p:spPr>
          <a:xfrm>
            <a:off x="490330" y="3657602"/>
            <a:ext cx="48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Dores e Necessidades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DDEA9CE-20F2-4D3F-A103-6EE420E3554C}"/>
              </a:ext>
            </a:extLst>
          </p:cNvPr>
          <p:cNvSpPr txBox="1"/>
          <p:nvPr/>
        </p:nvSpPr>
        <p:spPr>
          <a:xfrm>
            <a:off x="583097" y="4401889"/>
            <a:ext cx="60827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pt-BR" dirty="0"/>
              <a:t>Precisa identificar as máquinas com maior processamento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pt-BR" dirty="0"/>
              <a:t>Precisa de uma monitoração completa do sistema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pt-BR" dirty="0"/>
              <a:t>Precisa ser mais eficiente em sua função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pt-BR" dirty="0"/>
              <a:t>Não gosta de tarefas repetidas 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pt-BR" dirty="0"/>
              <a:t>Sofre com a queda de sistema em datas comemorativas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pt-BR" dirty="0"/>
              <a:t>Busca facilidade nos serviços do dia-a-dia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4011409-A777-45B2-8E00-CE95C8E28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0" y="263312"/>
            <a:ext cx="2862321" cy="28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4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Eras Medium ITC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8</cp:revision>
  <dcterms:created xsi:type="dcterms:W3CDTF">2019-08-28T23:06:38Z</dcterms:created>
  <dcterms:modified xsi:type="dcterms:W3CDTF">2019-08-29T01:24:02Z</dcterms:modified>
</cp:coreProperties>
</file>