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6" r:id="rId2"/>
    <p:sldMasterId id="2147483665" r:id="rId3"/>
  </p:sldMasterIdLst>
  <p:notesMasterIdLst>
    <p:notesMasterId r:id="rId13"/>
  </p:notesMasterIdLst>
  <p:handoutMasterIdLst>
    <p:handoutMasterId r:id="rId14"/>
  </p:handoutMasterIdLst>
  <p:sldIdLst>
    <p:sldId id="256" r:id="rId4"/>
    <p:sldId id="321" r:id="rId5"/>
    <p:sldId id="346" r:id="rId6"/>
    <p:sldId id="344" r:id="rId7"/>
    <p:sldId id="348" r:id="rId8"/>
    <p:sldId id="349" r:id="rId9"/>
    <p:sldId id="350" r:id="rId10"/>
    <p:sldId id="351" r:id="rId11"/>
    <p:sldId id="352" r:id="rId12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7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9CD"/>
    <a:srgbClr val="E6005A"/>
    <a:srgbClr val="272A30"/>
    <a:srgbClr val="FF781D"/>
    <a:srgbClr val="FF6600"/>
    <a:srgbClr val="CC9900"/>
    <a:srgbClr val="253746"/>
    <a:srgbClr val="292C34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14" autoAdjust="0"/>
  </p:normalViewPr>
  <p:slideViewPr>
    <p:cSldViewPr showGuides="1">
      <p:cViewPr varScale="1">
        <p:scale>
          <a:sx n="54" d="100"/>
          <a:sy n="54" d="100"/>
        </p:scale>
        <p:origin x="1704" y="64"/>
      </p:cViewPr>
      <p:guideLst>
        <p:guide orient="horz" pos="2427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Brandao" userId="98fd82832e5e8854" providerId="LiveId" clId="{4A275135-4C01-4FCA-B794-9C2DE9918CC3}"/>
  </pc:docChgLst>
  <pc:docChgLst>
    <pc:chgData name="Gerson Santos" userId="6c4494c9-e300-475e-8570-19c96c3d8172" providerId="ADAL" clId="{D4EC3150-327C-4688-8FC6-2CAE0B207AE9}"/>
    <pc:docChg chg="modSld">
      <pc:chgData name="Gerson Santos" userId="6c4494c9-e300-475e-8570-19c96c3d8172" providerId="ADAL" clId="{D4EC3150-327C-4688-8FC6-2CAE0B207AE9}" dt="2019-07-30T16:10:42.336" v="16" actId="20577"/>
      <pc:docMkLst>
        <pc:docMk/>
      </pc:docMkLst>
      <pc:sldChg chg="modSp">
        <pc:chgData name="Gerson Santos" userId="6c4494c9-e300-475e-8570-19c96c3d8172" providerId="ADAL" clId="{D4EC3150-327C-4688-8FC6-2CAE0B207AE9}" dt="2019-07-30T16:10:42.336" v="16" actId="20577"/>
        <pc:sldMkLst>
          <pc:docMk/>
          <pc:sldMk cId="3555918169" sldId="321"/>
        </pc:sldMkLst>
        <pc:spChg chg="mod">
          <ac:chgData name="Gerson Santos" userId="6c4494c9-e300-475e-8570-19c96c3d8172" providerId="ADAL" clId="{D4EC3150-327C-4688-8FC6-2CAE0B207AE9}" dt="2019-07-30T16:10:42.336" v="16" actId="20577"/>
          <ac:spMkLst>
            <pc:docMk/>
            <pc:sldMk cId="3555918169" sldId="321"/>
            <ac:spMk id="5" creationId="{00000000-0000-0000-0000-000000000000}"/>
          </ac:spMkLst>
        </pc:spChg>
      </pc:sldChg>
    </pc:docChg>
  </pc:docChgLst>
  <pc:docChgLst>
    <pc:chgData name="Fernando Brandao" userId="98fd82832e5e8854" providerId="LiveId" clId="{34A35D82-E50D-40C5-AE13-6F86E0B975D0}"/>
  </pc:docChgLst>
  <pc:docChgLst>
    <pc:chgData name="Fernando Brandao" userId="98fd82832e5e8854" providerId="LiveId" clId="{DB6130DC-7DFE-4F49-9E2C-C5F1B20DDDB1}"/>
  </pc:docChgLst>
  <pc:docChgLst>
    <pc:chgData name="Fernando Brandao" userId="98fd82832e5e8854" providerId="LiveId" clId="{5BC8178E-F97A-43B8-B01C-B7A69C6AA1DE}"/>
  </pc:docChgLst>
  <pc:docChgLst>
    <pc:chgData name="Fernando Brandao" userId="98fd82832e5e8854" providerId="LiveId" clId="{4778F66F-A0C7-4DEB-9192-4251172539FB}"/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17/09/2019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2801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17/09/2019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1378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350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3507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764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60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373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565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751" y="1751"/>
          <a:ext cx="1750" cy="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9" name="Objeto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1" y="1751"/>
                        <a:ext cx="1750" cy="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39"/>
          <p:cNvSpPr txBox="1"/>
          <p:nvPr userDrawn="1"/>
        </p:nvSpPr>
        <p:spPr>
          <a:xfrm>
            <a:off x="-4749253" y="1793519"/>
            <a:ext cx="3794095" cy="16289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TÍTULO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SIMPLON BP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MEDIUM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28pt</a:t>
            </a:r>
          </a:p>
        </p:txBody>
      </p:sp>
      <p:sp>
        <p:nvSpPr>
          <p:cNvPr id="15" name="TextBox 40"/>
          <p:cNvSpPr txBox="1"/>
          <p:nvPr userDrawn="1"/>
        </p:nvSpPr>
        <p:spPr>
          <a:xfrm>
            <a:off x="-4749253" y="4297977"/>
            <a:ext cx="3794095" cy="23612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SIMPLON REGULAR 18</a:t>
            </a:r>
            <a:r>
              <a:rPr lang="en-US" sz="1985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pt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endParaRPr lang="en-US" sz="1985" i="0" baseline="0" dirty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  <a:cs typeface="Simplon BP Regular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OBS: MANTER ESPAÇAMENTO O6pt</a:t>
            </a:r>
            <a:endParaRPr lang="en-US" sz="1985" i="0" dirty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  <a:cs typeface="Simplon BP Regular"/>
            </a:endParaRP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433563" y="7112869"/>
            <a:ext cx="3024664" cy="402567"/>
          </a:xfrm>
          <a:prstGeom prst="rect">
            <a:avLst/>
          </a:prstGeom>
        </p:spPr>
        <p:txBody>
          <a:bodyPr/>
          <a:lstStyle>
            <a:lvl1pPr algn="r">
              <a:defRPr sz="1985">
                <a:solidFill>
                  <a:schemeClr val="bg1"/>
                </a:solidFill>
                <a:latin typeface="Simplon BP Regular" pitchFamily="2" charset="0"/>
              </a:defRPr>
            </a:lvl1pPr>
          </a:lstStyle>
          <a:p>
            <a:fld id="{BC7BA7F7-9ECA-4650-BA2A-F4457457426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00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</p:sldLayoutIdLst>
  <p:hf hdr="0" ftr="0" dt="0"/>
  <p:txStyles>
    <p:titleStyle>
      <a:lvl1pPr algn="ctr" defTabSz="1311286" rtl="0" eaLnBrk="1" latinLnBrk="0" hangingPunct="1">
        <a:spcBef>
          <a:spcPct val="0"/>
        </a:spcBef>
        <a:buNone/>
        <a:defRPr sz="6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732" indent="-491732" algn="l" defTabSz="1311286" rtl="0" eaLnBrk="1" latinLnBrk="0" hangingPunct="1">
        <a:spcBef>
          <a:spcPct val="20000"/>
        </a:spcBef>
        <a:buFont typeface="Arial" pitchFamily="34" charset="0"/>
        <a:buChar char="•"/>
        <a:defRPr sz="4651" kern="1200">
          <a:solidFill>
            <a:schemeClr val="tx1"/>
          </a:solidFill>
          <a:latin typeface="+mn-lt"/>
          <a:ea typeface="+mn-ea"/>
          <a:cs typeface="+mn-cs"/>
        </a:defRPr>
      </a:lvl1pPr>
      <a:lvl2pPr marL="1065421" indent="-409777" algn="l" defTabSz="1311286" rtl="0" eaLnBrk="1" latinLnBrk="0" hangingPunct="1">
        <a:spcBef>
          <a:spcPct val="20000"/>
        </a:spcBef>
        <a:buFont typeface="Arial" pitchFamily="34" charset="0"/>
        <a:buChar char="–"/>
        <a:defRPr sz="4023" kern="1200">
          <a:solidFill>
            <a:schemeClr val="tx1"/>
          </a:solidFill>
          <a:latin typeface="+mn-lt"/>
          <a:ea typeface="+mn-ea"/>
          <a:cs typeface="+mn-cs"/>
        </a:defRPr>
      </a:lvl2pPr>
      <a:lvl3pPr marL="1639108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3pPr>
      <a:lvl4pPr marL="2294751" indent="-327822" algn="l" defTabSz="1311286" rtl="0" eaLnBrk="1" latinLnBrk="0" hangingPunct="1">
        <a:spcBef>
          <a:spcPct val="20000"/>
        </a:spcBef>
        <a:buFont typeface="Arial" pitchFamily="34" charset="0"/>
        <a:buChar char="–"/>
        <a:defRPr sz="2891" kern="1200">
          <a:solidFill>
            <a:schemeClr val="tx1"/>
          </a:solidFill>
          <a:latin typeface="+mn-lt"/>
          <a:ea typeface="+mn-ea"/>
          <a:cs typeface="+mn-cs"/>
        </a:defRPr>
      </a:lvl4pPr>
      <a:lvl5pPr marL="2950394" indent="-327822" algn="l" defTabSz="1311286" rtl="0" eaLnBrk="1" latinLnBrk="0" hangingPunct="1">
        <a:spcBef>
          <a:spcPct val="20000"/>
        </a:spcBef>
        <a:buFont typeface="Arial" pitchFamily="34" charset="0"/>
        <a:buChar char="»"/>
        <a:defRPr sz="2891" kern="1200">
          <a:solidFill>
            <a:schemeClr val="tx1"/>
          </a:solidFill>
          <a:latin typeface="+mn-lt"/>
          <a:ea typeface="+mn-ea"/>
          <a:cs typeface="+mn-cs"/>
        </a:defRPr>
      </a:lvl5pPr>
      <a:lvl6pPr marL="3606037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6pPr>
      <a:lvl7pPr marL="4261681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7pPr>
      <a:lvl8pPr marL="4917324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8pPr>
      <a:lvl9pPr marL="5572966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643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86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6929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7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215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58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50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44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9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Time</a:t>
            </a: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1032843" y="1108163"/>
            <a:ext cx="12025336" cy="6344876"/>
          </a:xfrm>
          <a:prstGeom prst="rect">
            <a:avLst/>
          </a:prstGeom>
        </p:spPr>
        <p:txBody>
          <a:bodyPr>
            <a:noAutofit/>
          </a:bodyPr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62219" y="1260351"/>
            <a:ext cx="11347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rgbClr val="2537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4 - ILLUMY</a:t>
            </a:r>
          </a:p>
          <a:p>
            <a:pPr algn="just"/>
            <a:endParaRPr lang="pt-BR" sz="2400" b="1" dirty="0">
              <a:solidFill>
                <a:srgbClr val="2537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Bianca Barranco 01191072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Bruno Almeida 01191093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Cassio Pereira 01191033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Guilherme Mingardi 01191056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Gustavo Machado 01191058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Lucas Abreu 01191094</a:t>
            </a:r>
          </a:p>
        </p:txBody>
      </p:sp>
      <p:pic>
        <p:nvPicPr>
          <p:cNvPr id="1026" name="Picture 2" descr="Resultado de imagem para retrospectiva da s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163" y="3972433"/>
            <a:ext cx="5914342" cy="326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91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Atividade 01</a:t>
            </a: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1032843" y="1108163"/>
            <a:ext cx="12025336" cy="6344876"/>
          </a:xfrm>
          <a:prstGeom prst="rect">
            <a:avLst/>
          </a:prstGeom>
        </p:spPr>
        <p:txBody>
          <a:bodyPr>
            <a:noAutofit/>
          </a:bodyPr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62219" y="1260351"/>
            <a:ext cx="113478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Reunião de Retrospectiva da Sprint Passada (Grupos Novos)</a:t>
            </a: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Montar um PPT com os seguintes slides. </a:t>
            </a: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Foco: Planejamento/Gestão do Tempo, Execução, Metodologia de Trabalho, Riscos/Imprevistos. </a:t>
            </a:r>
          </a:p>
          <a:p>
            <a:pPr algn="just"/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Os itens socioemocionais serão trabalhados pelo </a:t>
            </a:r>
            <a:r>
              <a:rPr lang="pt-BR" sz="2400" dirty="0" err="1">
                <a:solidFill>
                  <a:srgbClr val="253746"/>
                </a:solidFill>
                <a:latin typeface="Exo 2" panose="00000500000000000000" pitchFamily="50" charset="0"/>
              </a:rPr>
              <a:t>Profª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 Vera. </a:t>
            </a:r>
          </a:p>
          <a:p>
            <a:pPr algn="just"/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O que deu certo?</a:t>
            </a: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O que não deu certo?</a:t>
            </a: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Plano de Ação para este semestre.</a:t>
            </a:r>
          </a:p>
        </p:txBody>
      </p:sp>
      <p:pic>
        <p:nvPicPr>
          <p:cNvPr id="1026" name="Picture 2" descr="Resultado de imagem para retrospectiva da s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163" y="3972433"/>
            <a:ext cx="5914342" cy="326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44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82944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PROJETO ILLUMY – REUNIÃO DE RETROSPECTIVA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BA7F7-9ECA-4650-BA2A-F44574574266}" type="slidenum">
              <a:rPr lang="pt-BR" smtClean="0"/>
              <a:pPr/>
              <a:t>4</a:t>
            </a:fld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 flipH="1">
            <a:off x="4417219" y="1692399"/>
            <a:ext cx="0" cy="4643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8945722" y="1661540"/>
            <a:ext cx="8001" cy="4783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519576" y="983576"/>
            <a:ext cx="147829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LOUCO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521046" y="1038684"/>
            <a:ext cx="153760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TRISTE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673803" y="1044327"/>
            <a:ext cx="2682255" cy="56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CONTENTE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556020" y="2074070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Curto prazo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824931" y="3285696"/>
            <a:ext cx="214977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Indecisão/dificuldade para encontrar uma inovação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289845" y="2010632"/>
            <a:ext cx="2170995" cy="1275063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Por conta do tempo, o site institucional não atingiu nossas expectativas 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0801759" y="3130202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Comunicação</a:t>
            </a: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007" y="7149073"/>
            <a:ext cx="353925" cy="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9534248" y="2010633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Trabalho em equipe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9730001" y="4396809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Ajuda mútua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0986584" y="5486600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Comprometimento</a:t>
            </a:r>
          </a:p>
        </p:txBody>
      </p:sp>
    </p:spTree>
    <p:extLst>
      <p:ext uri="{BB962C8B-B14F-4D97-AF65-F5344CB8AC3E}">
        <p14:creationId xmlns:p14="http://schemas.microsoft.com/office/powerpoint/2010/main" val="22003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82944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PROJETO ILLUMY – PLANO DE 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BA7F7-9ECA-4650-BA2A-F44574574266}" type="slidenum">
              <a:rPr lang="pt-BR" smtClean="0"/>
              <a:pPr/>
              <a:t>5</a:t>
            </a:fld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 flipH="1">
            <a:off x="4417219" y="1692399"/>
            <a:ext cx="0" cy="4643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8945722" y="1661540"/>
            <a:ext cx="8001" cy="4783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519576" y="983576"/>
            <a:ext cx="147829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LOUCO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521046" y="1038684"/>
            <a:ext cx="153760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TRISTE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673803" y="1044327"/>
            <a:ext cx="2682255" cy="56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CONTENTE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556020" y="2074070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Curto prazo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824931" y="3285696"/>
            <a:ext cx="214977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Indecisão/dificuldade para encontrar uma inovação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5701185" y="2059851"/>
            <a:ext cx="2170995" cy="1275063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Por conta do tempo, o site institucional não atingiu nossas expectativas 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0801759" y="3130202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Comunicação</a:t>
            </a: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007" y="7149073"/>
            <a:ext cx="353925" cy="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9534248" y="2010633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Trabalho em equipe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9730001" y="4396809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Ajuda mútua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0986584" y="5486600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Comprometimento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970004" y="1692399"/>
            <a:ext cx="1511111" cy="734905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Melhor planejamento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72803" y="4003419"/>
            <a:ext cx="1545621" cy="829998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Maior embasamento nas pesquisas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824762" y="3184363"/>
            <a:ext cx="1545621" cy="829998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Melhor planejamento 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1203348" y="1550975"/>
            <a:ext cx="1545621" cy="829998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Manter a colaboração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9440963" y="3151811"/>
            <a:ext cx="1545621" cy="829998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Procurar expor as dificuldades e opiniões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1483388" y="4158913"/>
            <a:ext cx="1545621" cy="917862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Manter o apoio e auxiliar uns aos outros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0024231" y="6166206"/>
            <a:ext cx="2358234" cy="703031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Ter envolvimento e responsabilidade com o projeto</a:t>
            </a:r>
          </a:p>
        </p:txBody>
      </p:sp>
    </p:spTree>
    <p:extLst>
      <p:ext uri="{BB962C8B-B14F-4D97-AF65-F5344CB8AC3E}">
        <p14:creationId xmlns:p14="http://schemas.microsoft.com/office/powerpoint/2010/main" val="1296799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5">
            <a:extLst>
              <a:ext uri="{FF2B5EF4-FFF2-40B4-BE49-F238E27FC236}">
                <a16:creationId xmlns:a16="http://schemas.microsoft.com/office/drawing/2014/main" id="{4E097E77-F80E-4867-86A1-4D220F4B9E0B}"/>
              </a:ext>
            </a:extLst>
          </p:cNvPr>
          <p:cNvSpPr txBox="1">
            <a:spLocks/>
          </p:cNvSpPr>
          <p:nvPr/>
        </p:nvSpPr>
        <p:spPr>
          <a:xfrm>
            <a:off x="282944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PROJETO ILLUMY – Planejamento/ Gestão do tempo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FA34816-DBD2-4315-8DC9-1D28D9CEFEFB}"/>
              </a:ext>
            </a:extLst>
          </p:cNvPr>
          <p:cNvSpPr/>
          <p:nvPr/>
        </p:nvSpPr>
        <p:spPr>
          <a:xfrm>
            <a:off x="816819" y="2052439"/>
            <a:ext cx="79208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400" b="1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Criação de horários comuns para chegada dos integrantes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Horário mínimo de permanência no </a:t>
            </a:r>
            <a:r>
              <a:rPr lang="pt-BR" sz="2400" dirty="0" err="1">
                <a:solidFill>
                  <a:srgbClr val="253746"/>
                </a:solidFill>
                <a:latin typeface="Simplon BP Regular"/>
              </a:rPr>
              <a:t>OpenLab</a:t>
            </a:r>
            <a:endParaRPr lang="pt-BR" sz="2400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Utilizamos o </a:t>
            </a:r>
            <a:r>
              <a:rPr lang="pt-BR" sz="2400" dirty="0" err="1">
                <a:solidFill>
                  <a:srgbClr val="253746"/>
                </a:solidFill>
                <a:latin typeface="Simplon BP Regular"/>
              </a:rPr>
              <a:t>Planner</a:t>
            </a:r>
            <a:endParaRPr lang="pt-BR" sz="2400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Slack/WhatsApp para comunicação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Google Drive para documentação temporária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GitHub para envio todos os arquivos do projeto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253746"/>
              </a:solidFill>
              <a:latin typeface="Simplon BP Regular"/>
            </a:endParaRPr>
          </a:p>
        </p:txBody>
      </p:sp>
      <p:pic>
        <p:nvPicPr>
          <p:cNvPr id="2050" name="Picture 2" descr="Resultado de imagem para tempo png">
            <a:extLst>
              <a:ext uri="{FF2B5EF4-FFF2-40B4-BE49-F238E27FC236}">
                <a16:creationId xmlns:a16="http://schemas.microsoft.com/office/drawing/2014/main" id="{DF86C165-D545-467E-844B-E83EB207F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739" y="2478385"/>
            <a:ext cx="3268784" cy="219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25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5">
            <a:extLst>
              <a:ext uri="{FF2B5EF4-FFF2-40B4-BE49-F238E27FC236}">
                <a16:creationId xmlns:a16="http://schemas.microsoft.com/office/drawing/2014/main" id="{4E097E77-F80E-4867-86A1-4D220F4B9E0B}"/>
              </a:ext>
            </a:extLst>
          </p:cNvPr>
          <p:cNvSpPr txBox="1">
            <a:spLocks/>
          </p:cNvSpPr>
          <p:nvPr/>
        </p:nvSpPr>
        <p:spPr>
          <a:xfrm>
            <a:off x="282944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PROJETO ILLUMY – Execução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FA34816-DBD2-4315-8DC9-1D28D9CEFEFB}"/>
              </a:ext>
            </a:extLst>
          </p:cNvPr>
          <p:cNvSpPr/>
          <p:nvPr/>
        </p:nvSpPr>
        <p:spPr>
          <a:xfrm>
            <a:off x="816819" y="2052439"/>
            <a:ext cx="8712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400" b="1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No primeiro momento houve mínima rotatividade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Construir bases sólidas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Início de uma rotatividade mais efetiva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Todos tiveram contato com todos os pontos do projeto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Reuniões as sextas-feiras das 16h30 até 18h30 (horário mínimo)</a:t>
            </a:r>
          </a:p>
        </p:txBody>
      </p:sp>
      <p:pic>
        <p:nvPicPr>
          <p:cNvPr id="3074" name="Picture 2" descr="Resultado de imagem para execuÃ§Ã£o png">
            <a:extLst>
              <a:ext uri="{FF2B5EF4-FFF2-40B4-BE49-F238E27FC236}">
                <a16:creationId xmlns:a16="http://schemas.microsoft.com/office/drawing/2014/main" id="{A985E3FE-A141-4668-8D4E-19A28CF4F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787" y="2103525"/>
            <a:ext cx="2871241" cy="287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18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5">
            <a:extLst>
              <a:ext uri="{FF2B5EF4-FFF2-40B4-BE49-F238E27FC236}">
                <a16:creationId xmlns:a16="http://schemas.microsoft.com/office/drawing/2014/main" id="{4E097E77-F80E-4867-86A1-4D220F4B9E0B}"/>
              </a:ext>
            </a:extLst>
          </p:cNvPr>
          <p:cNvSpPr txBox="1">
            <a:spLocks/>
          </p:cNvSpPr>
          <p:nvPr/>
        </p:nvSpPr>
        <p:spPr>
          <a:xfrm>
            <a:off x="282944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PROJETO ILLUMY – Metodologia de trabalho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FA34816-DBD2-4315-8DC9-1D28D9CEFEFB}"/>
              </a:ext>
            </a:extLst>
          </p:cNvPr>
          <p:cNvSpPr/>
          <p:nvPr/>
        </p:nvSpPr>
        <p:spPr>
          <a:xfrm>
            <a:off x="816819" y="2052439"/>
            <a:ext cx="74168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400" b="1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Utilizamos a metodologia ágil (Scrum)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Entregas semanais para pessoa com maior domínio no </a:t>
            </a: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Simplon BP Regular"/>
              </a:rPr>
              <a:t>assunto avaliar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Revisão de tarefas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Participação coletiva na tomada de decisões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253746"/>
                </a:solidFill>
                <a:latin typeface="Simplon BP Regular"/>
              </a:rPr>
              <a:t>Feebacks</a:t>
            </a: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 constantes</a:t>
            </a:r>
          </a:p>
        </p:txBody>
      </p:sp>
      <p:pic>
        <p:nvPicPr>
          <p:cNvPr id="4098" name="Picture 2" descr="Imagem relacionada">
            <a:extLst>
              <a:ext uri="{FF2B5EF4-FFF2-40B4-BE49-F238E27FC236}">
                <a16:creationId xmlns:a16="http://schemas.microsoft.com/office/drawing/2014/main" id="{9AE64546-6C9D-4F96-A74D-C3312265E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739" y="1677763"/>
            <a:ext cx="3427008" cy="342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651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5">
            <a:extLst>
              <a:ext uri="{FF2B5EF4-FFF2-40B4-BE49-F238E27FC236}">
                <a16:creationId xmlns:a16="http://schemas.microsoft.com/office/drawing/2014/main" id="{4E097E77-F80E-4867-86A1-4D220F4B9E0B}"/>
              </a:ext>
            </a:extLst>
          </p:cNvPr>
          <p:cNvSpPr txBox="1">
            <a:spLocks/>
          </p:cNvSpPr>
          <p:nvPr/>
        </p:nvSpPr>
        <p:spPr>
          <a:xfrm>
            <a:off x="282944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PROJETO ILLUMY – Riscos/Imprevistos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FA34816-DBD2-4315-8DC9-1D28D9CEFEFB}"/>
              </a:ext>
            </a:extLst>
          </p:cNvPr>
          <p:cNvSpPr/>
          <p:nvPr/>
        </p:nvSpPr>
        <p:spPr>
          <a:xfrm>
            <a:off x="816819" y="2052439"/>
            <a:ext cx="7920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400" b="1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Determinamos um corresponsável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253746"/>
                </a:solidFill>
                <a:latin typeface="Simplon BP Regular"/>
              </a:rPr>
              <a:t>Lider</a:t>
            </a: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 técnico para áreas especificas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Punição para quem não tem justificativa plausível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Opinião em momento de escolhas não será valida</a:t>
            </a:r>
          </a:p>
        </p:txBody>
      </p:sp>
      <p:pic>
        <p:nvPicPr>
          <p:cNvPr id="5124" name="Picture 4" descr="Resultado de imagem para alert png">
            <a:extLst>
              <a:ext uri="{FF2B5EF4-FFF2-40B4-BE49-F238E27FC236}">
                <a16:creationId xmlns:a16="http://schemas.microsoft.com/office/drawing/2014/main" id="{629118B5-4BD8-4BCC-A67D-2C78BB0F3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827" y="2196455"/>
            <a:ext cx="3247198" cy="241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5504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2704</TotalTime>
  <Words>349</Words>
  <Application>Microsoft Office PowerPoint</Application>
  <PresentationFormat>Personalizar</PresentationFormat>
  <Paragraphs>87</Paragraphs>
  <Slides>9</Slides>
  <Notes>6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9" baseType="lpstr">
      <vt:lpstr>Arial</vt:lpstr>
      <vt:lpstr>Calibri</vt:lpstr>
      <vt:lpstr>Exo 2</vt:lpstr>
      <vt:lpstr>MV Boli</vt:lpstr>
      <vt:lpstr>Simplon BP Medium</vt:lpstr>
      <vt:lpstr>Simplon BP Regular</vt:lpstr>
      <vt:lpstr>Capas</vt:lpstr>
      <vt:lpstr>Conteúdo</vt:lpstr>
      <vt:lpstr>Encerramento / Agradecimento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Guilherme Nunes Mingardi</cp:lastModifiedBy>
  <cp:revision>194</cp:revision>
  <dcterms:created xsi:type="dcterms:W3CDTF">2016-12-01T16:19:35Z</dcterms:created>
  <dcterms:modified xsi:type="dcterms:W3CDTF">2019-09-17T16:22:59Z</dcterms:modified>
</cp:coreProperties>
</file>