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66" r:id="rId2"/>
    <p:sldMasterId id="2147483665" r:id="rId3"/>
  </p:sldMasterIdLst>
  <p:notesMasterIdLst>
    <p:notesMasterId r:id="rId9"/>
  </p:notesMasterIdLst>
  <p:handoutMasterIdLst>
    <p:handoutMasterId r:id="rId10"/>
  </p:handoutMasterIdLst>
  <p:sldIdLst>
    <p:sldId id="256" r:id="rId4"/>
    <p:sldId id="321" r:id="rId5"/>
    <p:sldId id="346" r:id="rId6"/>
    <p:sldId id="344" r:id="rId7"/>
    <p:sldId id="348" r:id="rId8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27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9CD"/>
    <a:srgbClr val="E6005A"/>
    <a:srgbClr val="272A30"/>
    <a:srgbClr val="FF781D"/>
    <a:srgbClr val="FF6600"/>
    <a:srgbClr val="CC9900"/>
    <a:srgbClr val="253746"/>
    <a:srgbClr val="292C34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14" autoAdjust="0"/>
  </p:normalViewPr>
  <p:slideViewPr>
    <p:cSldViewPr showGuides="1">
      <p:cViewPr>
        <p:scale>
          <a:sx n="68" d="100"/>
          <a:sy n="68" d="100"/>
        </p:scale>
        <p:origin x="-528" y="270"/>
      </p:cViewPr>
      <p:guideLst>
        <p:guide orient="horz" pos="2427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Brandao" userId="98fd82832e5e8854" providerId="LiveId" clId="{34A35D82-E50D-40C5-AE13-6F86E0B975D0}"/>
  </pc:docChgLst>
  <pc:docChgLst>
    <pc:chgData name="Fernando Brandao" userId="98fd82832e5e8854" providerId="LiveId" clId="{4A275135-4C01-4FCA-B794-9C2DE9918CC3}"/>
  </pc:docChgLst>
  <pc:docChgLst>
    <pc:chgData name="Gerson Santos" userId="6c4494c9-e300-475e-8570-19c96c3d8172" providerId="ADAL" clId="{D4EC3150-327C-4688-8FC6-2CAE0B207AE9}"/>
    <pc:docChg chg="modSld">
      <pc:chgData name="Gerson Santos" userId="6c4494c9-e300-475e-8570-19c96c3d8172" providerId="ADAL" clId="{D4EC3150-327C-4688-8FC6-2CAE0B207AE9}" dt="2019-07-30T16:10:42.336" v="16" actId="20577"/>
      <pc:docMkLst>
        <pc:docMk/>
      </pc:docMkLst>
      <pc:sldChg chg="modSp">
        <pc:chgData name="Gerson Santos" userId="6c4494c9-e300-475e-8570-19c96c3d8172" providerId="ADAL" clId="{D4EC3150-327C-4688-8FC6-2CAE0B207AE9}" dt="2019-07-30T16:10:42.336" v="16" actId="20577"/>
        <pc:sldMkLst>
          <pc:docMk/>
          <pc:sldMk cId="3555918169" sldId="321"/>
        </pc:sldMkLst>
        <pc:spChg chg="mod">
          <ac:chgData name="Gerson Santos" userId="6c4494c9-e300-475e-8570-19c96c3d8172" providerId="ADAL" clId="{D4EC3150-327C-4688-8FC6-2CAE0B207AE9}" dt="2019-07-30T16:10:42.336" v="16" actId="20577"/>
          <ac:spMkLst>
            <pc:docMk/>
            <pc:sldMk cId="3555918169" sldId="321"/>
            <ac:spMk id="5" creationId="{00000000-0000-0000-0000-000000000000}"/>
          </ac:spMkLst>
        </pc:spChg>
      </pc:sldChg>
    </pc:docChg>
  </pc:docChgLst>
  <pc:docChgLst>
    <pc:chgData name="Fernando Brandao" userId="98fd82832e5e8854" providerId="LiveId" clId="{4778F66F-A0C7-4DEB-9192-4251172539FB}"/>
  </pc:docChgLst>
  <pc:docChgLst>
    <pc:chgData name="Fernando Brandao" userId="98fd82832e5e8854" providerId="LiveId" clId="{DB6130DC-7DFE-4F49-9E2C-C5F1B20DDDB1}"/>
  </pc:docChgLst>
  <pc:docChgLst>
    <pc:chgData name="Fernando Brandao" userId="98fd82832e5e8854" providerId="LiveId" clId="{5BC8178E-F97A-43B8-B01C-B7A69C6AA1DE}"/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17/09/2019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2801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17/09/2019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1378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3507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3507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751" y="1751"/>
          <a:ext cx="1750" cy="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9" name="Objeto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1" y="1751"/>
                        <a:ext cx="1750" cy="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39"/>
          <p:cNvSpPr txBox="1"/>
          <p:nvPr userDrawn="1"/>
        </p:nvSpPr>
        <p:spPr>
          <a:xfrm>
            <a:off x="-4749253" y="1793519"/>
            <a:ext cx="3794095" cy="16289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TÍTULO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SIMPLON BP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MEDIUM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28pt</a:t>
            </a:r>
          </a:p>
        </p:txBody>
      </p:sp>
      <p:sp>
        <p:nvSpPr>
          <p:cNvPr id="15" name="TextBox 40"/>
          <p:cNvSpPr txBox="1"/>
          <p:nvPr userDrawn="1"/>
        </p:nvSpPr>
        <p:spPr>
          <a:xfrm>
            <a:off x="-4749253" y="4297977"/>
            <a:ext cx="3794095" cy="23612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1985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1985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SIMPLON REGULAR 18</a:t>
            </a:r>
            <a:r>
              <a:rPr lang="en-US" sz="1985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pt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endParaRPr lang="en-US" sz="1985" i="0" baseline="0" dirty="0">
              <a:solidFill>
                <a:schemeClr val="tx1">
                  <a:lumMod val="75000"/>
                  <a:lumOff val="25000"/>
                </a:schemeClr>
              </a:solidFill>
              <a:latin typeface="Simplon BP Regular"/>
              <a:cs typeface="Simplon BP Regular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1985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OBS: MANTER ESPAÇAMENTO O6pt</a:t>
            </a:r>
            <a:endParaRPr lang="en-US" sz="1985" i="0" dirty="0">
              <a:solidFill>
                <a:schemeClr val="tx1">
                  <a:lumMod val="75000"/>
                  <a:lumOff val="25000"/>
                </a:schemeClr>
              </a:solidFill>
              <a:latin typeface="Simplon BP Regular"/>
              <a:cs typeface="Simplon BP Regular"/>
            </a:endParaRP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433563" y="7112869"/>
            <a:ext cx="3024664" cy="402567"/>
          </a:xfrm>
          <a:prstGeom prst="rect">
            <a:avLst/>
          </a:prstGeom>
        </p:spPr>
        <p:txBody>
          <a:bodyPr/>
          <a:lstStyle>
            <a:lvl1pPr algn="r">
              <a:defRPr sz="1985">
                <a:solidFill>
                  <a:schemeClr val="bg1"/>
                </a:solidFill>
                <a:latin typeface="Simplon BP Regular" pitchFamily="2" charset="0"/>
              </a:defRPr>
            </a:lvl1pPr>
          </a:lstStyle>
          <a:p>
            <a:fld id="{BC7BA7F7-9ECA-4650-BA2A-F4457457426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600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8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8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6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60" y="1591740"/>
            <a:ext cx="1800665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</p:sldLayoutIdLst>
  <p:hf hdr="0" ftr="0" dt="0"/>
  <p:txStyles>
    <p:titleStyle>
      <a:lvl1pPr algn="ctr" defTabSz="1311286" rtl="0" eaLnBrk="1" latinLnBrk="0" hangingPunct="1">
        <a:spcBef>
          <a:spcPct val="0"/>
        </a:spcBef>
        <a:buNone/>
        <a:defRPr sz="6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1732" indent="-491732" algn="l" defTabSz="1311286" rtl="0" eaLnBrk="1" latinLnBrk="0" hangingPunct="1">
        <a:spcBef>
          <a:spcPct val="20000"/>
        </a:spcBef>
        <a:buFont typeface="Arial" pitchFamily="34" charset="0"/>
        <a:buChar char="•"/>
        <a:defRPr sz="4651" kern="1200">
          <a:solidFill>
            <a:schemeClr val="tx1"/>
          </a:solidFill>
          <a:latin typeface="+mn-lt"/>
          <a:ea typeface="+mn-ea"/>
          <a:cs typeface="+mn-cs"/>
        </a:defRPr>
      </a:lvl1pPr>
      <a:lvl2pPr marL="1065421" indent="-409777" algn="l" defTabSz="1311286" rtl="0" eaLnBrk="1" latinLnBrk="0" hangingPunct="1">
        <a:spcBef>
          <a:spcPct val="20000"/>
        </a:spcBef>
        <a:buFont typeface="Arial" pitchFamily="34" charset="0"/>
        <a:buChar char="–"/>
        <a:defRPr sz="4023" kern="1200">
          <a:solidFill>
            <a:schemeClr val="tx1"/>
          </a:solidFill>
          <a:latin typeface="+mn-lt"/>
          <a:ea typeface="+mn-ea"/>
          <a:cs typeface="+mn-cs"/>
        </a:defRPr>
      </a:lvl2pPr>
      <a:lvl3pPr marL="1639108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3394" kern="1200">
          <a:solidFill>
            <a:schemeClr val="tx1"/>
          </a:solidFill>
          <a:latin typeface="+mn-lt"/>
          <a:ea typeface="+mn-ea"/>
          <a:cs typeface="+mn-cs"/>
        </a:defRPr>
      </a:lvl3pPr>
      <a:lvl4pPr marL="2294751" indent="-327822" algn="l" defTabSz="1311286" rtl="0" eaLnBrk="1" latinLnBrk="0" hangingPunct="1">
        <a:spcBef>
          <a:spcPct val="20000"/>
        </a:spcBef>
        <a:buFont typeface="Arial" pitchFamily="34" charset="0"/>
        <a:buChar char="–"/>
        <a:defRPr sz="2891" kern="1200">
          <a:solidFill>
            <a:schemeClr val="tx1"/>
          </a:solidFill>
          <a:latin typeface="+mn-lt"/>
          <a:ea typeface="+mn-ea"/>
          <a:cs typeface="+mn-cs"/>
        </a:defRPr>
      </a:lvl4pPr>
      <a:lvl5pPr marL="2950394" indent="-327822" algn="l" defTabSz="1311286" rtl="0" eaLnBrk="1" latinLnBrk="0" hangingPunct="1">
        <a:spcBef>
          <a:spcPct val="20000"/>
        </a:spcBef>
        <a:buFont typeface="Arial" pitchFamily="34" charset="0"/>
        <a:buChar char="»"/>
        <a:defRPr sz="2891" kern="1200">
          <a:solidFill>
            <a:schemeClr val="tx1"/>
          </a:solidFill>
          <a:latin typeface="+mn-lt"/>
          <a:ea typeface="+mn-ea"/>
          <a:cs typeface="+mn-cs"/>
        </a:defRPr>
      </a:lvl5pPr>
      <a:lvl6pPr marL="3606037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6pPr>
      <a:lvl7pPr marL="4261681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7pPr>
      <a:lvl8pPr marL="4917324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8pPr>
      <a:lvl9pPr marL="5572966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55643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11286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966929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2257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278215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3933858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58950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245144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9" r:id="rId3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Time</a:t>
            </a: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1032843" y="1108163"/>
            <a:ext cx="12025336" cy="6344876"/>
          </a:xfrm>
          <a:prstGeom prst="rect">
            <a:avLst/>
          </a:prstGeom>
        </p:spPr>
        <p:txBody>
          <a:bodyPr>
            <a:noAutofit/>
          </a:bodyPr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62219" y="1260351"/>
            <a:ext cx="11347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rgbClr val="2537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 </a:t>
            </a:r>
            <a:r>
              <a:rPr lang="pt-BR" sz="2400" b="1" dirty="0" smtClean="0">
                <a:solidFill>
                  <a:srgbClr val="2537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4 - ILLUMY</a:t>
            </a:r>
            <a:endParaRPr lang="pt-BR" sz="2400" b="1" dirty="0">
              <a:solidFill>
                <a:srgbClr val="2537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solidFill>
                <a:srgbClr val="2537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2537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Bianca Barranco 01191072</a:t>
            </a:r>
            <a:endParaRPr lang="pt-BR" sz="2400" dirty="0">
              <a:solidFill>
                <a:srgbClr val="2537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2537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Bruno Almeida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2537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Cassio Pereira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2537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Guilherme </a:t>
            </a:r>
            <a:r>
              <a:rPr lang="pt-BR" sz="2400" dirty="0" err="1" smtClean="0">
                <a:solidFill>
                  <a:srgbClr val="2537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Mingardi</a:t>
            </a:r>
            <a:r>
              <a:rPr lang="pt-BR" sz="2400" dirty="0" smtClean="0">
                <a:solidFill>
                  <a:srgbClr val="2537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01191056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2537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Gustavo Machado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2537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Lucas Abreu 01191094</a:t>
            </a:r>
            <a:endParaRPr lang="pt-BR" sz="2400" dirty="0">
              <a:solidFill>
                <a:srgbClr val="2537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Resultado de imagem para retrospectiva da s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163" y="3972433"/>
            <a:ext cx="5914342" cy="326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91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Atividade 01</a:t>
            </a: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1032843" y="1108163"/>
            <a:ext cx="12025336" cy="6344876"/>
          </a:xfrm>
          <a:prstGeom prst="rect">
            <a:avLst/>
          </a:prstGeom>
        </p:spPr>
        <p:txBody>
          <a:bodyPr>
            <a:noAutofit/>
          </a:bodyPr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62219" y="1260351"/>
            <a:ext cx="113478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Reunião de Retrospectiva da Sprint Passada (Grupos Novos)</a:t>
            </a:r>
          </a:p>
          <a:p>
            <a:pPr algn="just"/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Montar um PPT com os seguintes slides. </a:t>
            </a:r>
          </a:p>
          <a:p>
            <a:pPr algn="just"/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Foco: Planejamento/Gestão do Tempo, Execução, Metodologia de Trabalho, Riscos/Imprevistos. </a:t>
            </a:r>
          </a:p>
          <a:p>
            <a:pPr algn="just"/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algn="just"/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Os itens socioemocionais serão trabalhados pelo </a:t>
            </a:r>
            <a:r>
              <a:rPr lang="pt-BR" sz="2400" dirty="0" err="1">
                <a:solidFill>
                  <a:srgbClr val="253746"/>
                </a:solidFill>
                <a:latin typeface="Exo 2" panose="00000500000000000000" pitchFamily="50" charset="0"/>
              </a:rPr>
              <a:t>Profª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 Vera. </a:t>
            </a:r>
          </a:p>
          <a:p>
            <a:pPr algn="just"/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algn="just"/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O que deu certo?</a:t>
            </a:r>
          </a:p>
          <a:p>
            <a:pPr algn="just"/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O que não deu certo?</a:t>
            </a:r>
          </a:p>
          <a:p>
            <a:pPr algn="just"/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Plano de Ação para este semestre.</a:t>
            </a:r>
          </a:p>
        </p:txBody>
      </p:sp>
      <p:pic>
        <p:nvPicPr>
          <p:cNvPr id="1026" name="Picture 2" descr="Resultado de imagem para retrospectiva da s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163" y="3972433"/>
            <a:ext cx="5914342" cy="326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44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282944" y="186348"/>
            <a:ext cx="10836482" cy="1252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62"/>
              </a:spcAft>
            </a:pPr>
            <a:r>
              <a:rPr lang="pt-BR" sz="3087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PROJETO </a:t>
            </a:r>
            <a:r>
              <a:rPr lang="pt-BR" sz="3087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ILLUMY </a:t>
            </a:r>
            <a:r>
              <a:rPr lang="pt-BR" sz="3087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– REUNIÃO DE RETROSPECTIVA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BA7F7-9ECA-4650-BA2A-F44574574266}" type="slidenum">
              <a:rPr lang="pt-BR" smtClean="0"/>
              <a:pPr/>
              <a:t>4</a:t>
            </a:fld>
            <a:endParaRPr lang="pt-BR" dirty="0"/>
          </a:p>
        </p:txBody>
      </p:sp>
      <p:cxnSp>
        <p:nvCxnSpPr>
          <p:cNvPr id="4" name="Conector reto 3"/>
          <p:cNvCxnSpPr/>
          <p:nvPr/>
        </p:nvCxnSpPr>
        <p:spPr>
          <a:xfrm flipH="1">
            <a:off x="4417219" y="1692399"/>
            <a:ext cx="0" cy="4643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H="1">
            <a:off x="8945722" y="1661540"/>
            <a:ext cx="8001" cy="4783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1519576" y="983576"/>
            <a:ext cx="1478290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LOUCO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521046" y="1038684"/>
            <a:ext cx="1537600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TRISTE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673803" y="1044327"/>
            <a:ext cx="2682255" cy="56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CONTENTE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556020" y="2074070"/>
            <a:ext cx="166735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Curto prazo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1824931" y="3285696"/>
            <a:ext cx="214977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Indecisão/dificuldade para encontrar uma inovação</a:t>
            </a:r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6289845" y="2010632"/>
            <a:ext cx="2170995" cy="1275063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Por conta do tempo, o site institucional não atingiu nossas expectativas</a:t>
            </a:r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10801759" y="3130202"/>
            <a:ext cx="1939348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Comunicação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65" name="Picture 4" descr="Resultado de imagem para icone voltar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007" y="7149073"/>
            <a:ext cx="353925" cy="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9534248" y="2010633"/>
            <a:ext cx="1939348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Trabalho em equipe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9730001" y="4396809"/>
            <a:ext cx="1939348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Ajuda mútua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10986584" y="5486600"/>
            <a:ext cx="1939348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Comprometimento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3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282944" y="186348"/>
            <a:ext cx="10836482" cy="1252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62"/>
              </a:spcAft>
            </a:pPr>
            <a:r>
              <a:rPr lang="pt-BR" sz="3087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PROJETO </a:t>
            </a:r>
            <a:r>
              <a:rPr lang="pt-BR" sz="3087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ILLUMY </a:t>
            </a:r>
            <a:r>
              <a:rPr lang="pt-BR" sz="3087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– </a:t>
            </a:r>
            <a:r>
              <a:rPr lang="pt-BR" sz="3087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PLANO DE AÇÃO</a:t>
            </a:r>
            <a:endParaRPr lang="pt-BR" sz="3087" dirty="0">
              <a:solidFill>
                <a:schemeClr val="tx1">
                  <a:lumMod val="75000"/>
                  <a:lumOff val="25000"/>
                </a:schemeClr>
              </a:solidFill>
              <a:latin typeface="Simplon BP Regular" pitchFamily="2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BA7F7-9ECA-4650-BA2A-F44574574266}" type="slidenum">
              <a:rPr lang="pt-BR" smtClean="0"/>
              <a:pPr/>
              <a:t>5</a:t>
            </a:fld>
            <a:endParaRPr lang="pt-BR" dirty="0"/>
          </a:p>
        </p:txBody>
      </p:sp>
      <p:cxnSp>
        <p:nvCxnSpPr>
          <p:cNvPr id="4" name="Conector reto 3"/>
          <p:cNvCxnSpPr/>
          <p:nvPr/>
        </p:nvCxnSpPr>
        <p:spPr>
          <a:xfrm flipH="1">
            <a:off x="4417219" y="1692399"/>
            <a:ext cx="0" cy="4643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H="1">
            <a:off x="8945722" y="1661540"/>
            <a:ext cx="8001" cy="4783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1519576" y="983576"/>
            <a:ext cx="1478290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LOUCO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521046" y="1038684"/>
            <a:ext cx="1537600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TRISTE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673803" y="1044327"/>
            <a:ext cx="2682255" cy="56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CONTENTE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556020" y="2074070"/>
            <a:ext cx="166735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Curto prazo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1824931" y="3285696"/>
            <a:ext cx="214977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Indecisão/dificuldade para encontrar uma inovação</a:t>
            </a:r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5701185" y="2059851"/>
            <a:ext cx="2170995" cy="1275063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Por conta do tempo, o site institucional não atingiu nossas expectativas</a:t>
            </a:r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10801759" y="3130202"/>
            <a:ext cx="1939348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Comunicação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65" name="Picture 4" descr="Resultado de imagem para icone voltar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007" y="7149073"/>
            <a:ext cx="353925" cy="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9534248" y="2010633"/>
            <a:ext cx="1939348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Trabalho em equipe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9730001" y="4396809"/>
            <a:ext cx="1939348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Ajuda mútua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10986584" y="5486600"/>
            <a:ext cx="1939348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Comprometimento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1970004" y="1692399"/>
            <a:ext cx="1511111" cy="734905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Melhor planejamento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672803" y="4003419"/>
            <a:ext cx="1545621" cy="829998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Maior embasamento nas pesquisas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4824762" y="3184363"/>
            <a:ext cx="1545621" cy="829998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Melhor planejamento 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11203348" y="1550975"/>
            <a:ext cx="1545621" cy="829998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Manter a colaboração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9440963" y="3151811"/>
            <a:ext cx="1545621" cy="829998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Procurar expor as dificuldades e opiniões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11483388" y="4158913"/>
            <a:ext cx="1545621" cy="917862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Manter o apoio e auxiliar uns aos outros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10024231" y="6166206"/>
            <a:ext cx="2358234" cy="703031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Ter envolvimento e responsabilidade com o projeto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7993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2583</TotalTime>
  <Words>189</Words>
  <Application>Microsoft Office PowerPoint</Application>
  <PresentationFormat>Personalizar</PresentationFormat>
  <Paragraphs>54</Paragraphs>
  <Slides>5</Slides>
  <Notes>2</Notes>
  <HiddenSlides>0</HiddenSlides>
  <MMClips>0</MMClips>
  <ScaleCrop>false</ScaleCrop>
  <HeadingPairs>
    <vt:vector size="6" baseType="variant">
      <vt:variant>
        <vt:lpstr>Tema</vt:lpstr>
      </vt:variant>
      <vt:variant>
        <vt:i4>3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Capas</vt:lpstr>
      <vt:lpstr>Conteúdo</vt:lpstr>
      <vt:lpstr>Encerramento / Agradecimento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Lg</cp:lastModifiedBy>
  <cp:revision>188</cp:revision>
  <dcterms:created xsi:type="dcterms:W3CDTF">2016-12-01T16:19:35Z</dcterms:created>
  <dcterms:modified xsi:type="dcterms:W3CDTF">2019-09-17T12:25:56Z</dcterms:modified>
</cp:coreProperties>
</file>