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1" r:id="rId7"/>
    <p:sldId id="264" r:id="rId8"/>
    <p:sldId id="258" r:id="rId9"/>
    <p:sldId id="259" r:id="rId10"/>
    <p:sldId id="262" r:id="rId11"/>
    <p:sldId id="260" r:id="rId12"/>
    <p:sldId id="263" r:id="rId13"/>
  </p:sldIdLst>
  <p:sldSz cx="9144000" cy="6858000" type="screen4x3"/>
  <p:notesSz cx="6858000" cy="9723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3AE4E-B774-4C93-BFD4-E8897E0441AF}" v="376" dt="2022-07-23T13:25:26.628"/>
    <p1510:client id="{86FDDED5-ED78-416B-9111-FFEDF8BAAAD8}" v="1" dt="2021-05-02T07:44:03.561"/>
    <p1510:client id="{CC9A5878-6A03-439D-ABA2-47686EB25ECA}" v="521" dt="2023-10-23T07:46:39.075"/>
    <p1510:client id="{DF5A4193-F8FA-4536-A83B-1428015E3438}" v="33" dt="2023-10-20T09:48:13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867" autoAdjust="0"/>
    <p:restoredTop sz="69330" autoAdjust="0"/>
  </p:normalViewPr>
  <p:slideViewPr>
    <p:cSldViewPr snapToGrid="0">
      <p:cViewPr varScale="1">
        <p:scale>
          <a:sx n="112" d="100"/>
          <a:sy n="112" d="100"/>
        </p:scale>
        <p:origin x="310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9" d="100"/>
          <a:sy n="89" d="100"/>
        </p:scale>
        <p:origin x="-1483" y="86"/>
      </p:cViewPr>
      <p:guideLst>
        <p:guide orient="horz" pos="306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S::olivier.choquet@vinci.be::53f816d3-8107-4a93-b043-614abb2d31bd" providerId="AD" clId="Web-{C72B52C5-0F38-40E3-8338-D84344EB5D4B}"/>
    <pc:docChg chg="modSld">
      <pc:chgData name="Olivier Choquet" userId="S::olivier.choquet@vinci.be::53f816d3-8107-4a93-b043-614abb2d31bd" providerId="AD" clId="Web-{C72B52C5-0F38-40E3-8338-D84344EB5D4B}" dt="2022-07-23T13:40:09.965" v="1" actId="20577"/>
      <pc:docMkLst>
        <pc:docMk/>
      </pc:docMkLst>
      <pc:sldChg chg="modSp">
        <pc:chgData name="Olivier Choquet" userId="S::olivier.choquet@vinci.be::53f816d3-8107-4a93-b043-614abb2d31bd" providerId="AD" clId="Web-{C72B52C5-0F38-40E3-8338-D84344EB5D4B}" dt="2022-07-23T13:40:09.965" v="1" actId="20577"/>
        <pc:sldMkLst>
          <pc:docMk/>
          <pc:sldMk cId="502546309" sldId="291"/>
        </pc:sldMkLst>
        <pc:spChg chg="mod">
          <ac:chgData name="Olivier Choquet" userId="S::olivier.choquet@vinci.be::53f816d3-8107-4a93-b043-614abb2d31bd" providerId="AD" clId="Web-{C72B52C5-0F38-40E3-8338-D84344EB5D4B}" dt="2022-07-23T13:40:09.965" v="1" actId="20577"/>
          <ac:spMkLst>
            <pc:docMk/>
            <pc:sldMk cId="502546309" sldId="291"/>
            <ac:spMk id="3" creationId="{1E87786A-6E94-658E-BDFA-277A5D95F367}"/>
          </ac:spMkLst>
        </pc:spChg>
      </pc:sldChg>
    </pc:docChg>
  </pc:docChgLst>
  <pc:docChgLst>
    <pc:chgData name="Olivier Choquet" userId="S::olivier.choquet@vinci.be::53f816d3-8107-4a93-b043-614abb2d31bd" providerId="AD" clId="Web-{DF5A4193-F8FA-4536-A83B-1428015E3438}"/>
    <pc:docChg chg="modSld">
      <pc:chgData name="Olivier Choquet" userId="S::olivier.choquet@vinci.be::53f816d3-8107-4a93-b043-614abb2d31bd" providerId="AD" clId="Web-{DF5A4193-F8FA-4536-A83B-1428015E3438}" dt="2023-10-20T09:48:13.195" v="32" actId="20577"/>
      <pc:docMkLst>
        <pc:docMk/>
      </pc:docMkLst>
      <pc:sldChg chg="modSp">
        <pc:chgData name="Olivier Choquet" userId="S::olivier.choquet@vinci.be::53f816d3-8107-4a93-b043-614abb2d31bd" providerId="AD" clId="Web-{DF5A4193-F8FA-4536-A83B-1428015E3438}" dt="2023-10-20T09:48:13.195" v="32" actId="20577"/>
        <pc:sldMkLst>
          <pc:docMk/>
          <pc:sldMk cId="3446154948" sldId="261"/>
        </pc:sldMkLst>
        <pc:spChg chg="mod">
          <ac:chgData name="Olivier Choquet" userId="S::olivier.choquet@vinci.be::53f816d3-8107-4a93-b043-614abb2d31bd" providerId="AD" clId="Web-{DF5A4193-F8FA-4536-A83B-1428015E3438}" dt="2023-10-20T09:48:13.195" v="32" actId="20577"/>
          <ac:spMkLst>
            <pc:docMk/>
            <pc:sldMk cId="3446154948" sldId="261"/>
            <ac:spMk id="3" creationId="{6CC1490D-33F6-C333-D9B7-64E52EDC2825}"/>
          </ac:spMkLst>
        </pc:spChg>
      </pc:sldChg>
    </pc:docChg>
  </pc:docChgLst>
  <pc:docChgLst>
    <pc:chgData name="Olivier Choquet" userId="53f816d3-8107-4a93-b043-614abb2d31bd" providerId="ADAL" clId="{86FDDED5-ED78-416B-9111-FFEDF8BAAAD8}"/>
    <pc:docChg chg="undo custSel modSld modMainMaster">
      <pc:chgData name="Olivier Choquet" userId="53f816d3-8107-4a93-b043-614abb2d31bd" providerId="ADAL" clId="{86FDDED5-ED78-416B-9111-FFEDF8BAAAD8}" dt="2021-10-29T12:29:22.461" v="25" actId="20577"/>
      <pc:docMkLst>
        <pc:docMk/>
      </pc:docMkLst>
      <pc:sldChg chg="delSp modSp mod">
        <pc:chgData name="Olivier Choquet" userId="53f816d3-8107-4a93-b043-614abb2d31bd" providerId="ADAL" clId="{86FDDED5-ED78-416B-9111-FFEDF8BAAAD8}" dt="2021-05-02T07:44:03.641" v="3" actId="27636"/>
        <pc:sldMkLst>
          <pc:docMk/>
          <pc:sldMk cId="0" sldId="25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0" sldId="256"/>
            <ac:spMk id="4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641" v="3" actId="27636"/>
          <ac:spMkLst>
            <pc:docMk/>
            <pc:sldMk cId="0" sldId="256"/>
            <ac:spMk id="15361" creationId="{00000000-0000-0000-0000-000000000000}"/>
          </ac:spMkLst>
        </pc:spChg>
        <pc:picChg chg="del">
          <ac:chgData name="Olivier Choquet" userId="53f816d3-8107-4a93-b043-614abb2d31bd" providerId="ADAL" clId="{86FDDED5-ED78-416B-9111-FFEDF8BAAAD8}" dt="2021-05-02T07:43:55.939" v="1" actId="478"/>
          <ac:picMkLst>
            <pc:docMk/>
            <pc:sldMk cId="0" sldId="256"/>
            <ac:picMk id="2" creationId="{00000000-0000-0000-0000-000000000000}"/>
          </ac:picMkLst>
        </pc:pic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890959347" sldId="257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890959347" sldId="257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890959347" sldId="257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890959347" sldId="257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93226331" sldId="258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3226331" sldId="258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3226331" sldId="258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3226331" sldId="258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365566317" sldId="260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65566317" sldId="260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65566317" sldId="260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90697726" sldId="26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697726" sldId="26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697726" sldId="26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697726" sldId="262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2422245" sldId="264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2422245" sldId="264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2422245" sldId="264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2422245" sldId="264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762097218" sldId="265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762097218" sldId="265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762097218" sldId="265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762097218" sldId="265"/>
            <ac:spMk id="4" creationId="{00000000-0000-0000-0000-000000000000}"/>
          </ac:spMkLst>
        </pc:spChg>
      </pc:sldChg>
      <pc:sldChg chg="modSp mod">
        <pc:chgData name="Olivier Choquet" userId="53f816d3-8107-4a93-b043-614abb2d31bd" providerId="ADAL" clId="{86FDDED5-ED78-416B-9111-FFEDF8BAAAD8}" dt="2021-05-02T07:44:03.751" v="4" actId="27636"/>
        <pc:sldMkLst>
          <pc:docMk/>
          <pc:sldMk cId="3538381439" sldId="26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38381439" sldId="266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751" v="4" actId="27636"/>
          <ac:spMkLst>
            <pc:docMk/>
            <pc:sldMk cId="3538381439" sldId="266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38381439" sldId="266"/>
            <ac:spMk id="4" creationId="{00000000-0000-0000-0000-000000000000}"/>
          </ac:spMkLst>
        </pc:spChg>
      </pc:sldChg>
      <pc:sldChg chg="modSp mod">
        <pc:chgData name="Olivier Choquet" userId="53f816d3-8107-4a93-b043-614abb2d31bd" providerId="ADAL" clId="{86FDDED5-ED78-416B-9111-FFEDF8BAAAD8}" dt="2021-05-02T07:44:03.841" v="6" actId="27636"/>
        <pc:sldMkLst>
          <pc:docMk/>
          <pc:sldMk cId="3469867748" sldId="267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469867748" sldId="267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841" v="6" actId="27636"/>
          <ac:spMkLst>
            <pc:docMk/>
            <pc:sldMk cId="3469867748" sldId="267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469867748" sldId="267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136868061" sldId="269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136868061" sldId="269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136868061" sldId="269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136868061" sldId="269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718398185" sldId="270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718398185" sldId="270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718398185" sldId="270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718398185" sldId="270"/>
            <ac:spMk id="4" creationId="{00000000-0000-0000-0000-000000000000}"/>
          </ac:spMkLst>
        </pc:spChg>
      </pc:sldChg>
      <pc:sldChg chg="modSp mod">
        <pc:chgData name="Olivier Choquet" userId="53f816d3-8107-4a93-b043-614abb2d31bd" providerId="ADAL" clId="{86FDDED5-ED78-416B-9111-FFEDF8BAAAD8}" dt="2021-05-02T07:44:03.791" v="5" actId="27636"/>
        <pc:sldMkLst>
          <pc:docMk/>
          <pc:sldMk cId="3029411631" sldId="271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029411631" sldId="271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029411631" sldId="271"/>
            <ac:spMk id="4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791" v="5" actId="27636"/>
          <ac:spMkLst>
            <pc:docMk/>
            <pc:sldMk cId="3029411631" sldId="271"/>
            <ac:spMk id="5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698260940" sldId="27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698260940" sldId="27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698260940" sldId="27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698260940" sldId="272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734636785" sldId="27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734636785" sldId="276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734636785" sldId="276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734636785" sldId="276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350871843" sldId="278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50871843" sldId="278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50871843" sldId="278"/>
            <ac:spMk id="4" creationId="{00000000-0000-0000-0000-000000000000}"/>
          </ac:spMkLst>
        </pc:spChg>
        <pc:picChg chg="mod">
          <ac:chgData name="Olivier Choquet" userId="53f816d3-8107-4a93-b043-614abb2d31bd" providerId="ADAL" clId="{86FDDED5-ED78-416B-9111-FFEDF8BAAAD8}" dt="2021-05-02T07:44:03.561" v="2"/>
          <ac:picMkLst>
            <pc:docMk/>
            <pc:sldMk cId="3350871843" sldId="278"/>
            <ac:picMk id="5" creationId="{00000000-0000-0000-0000-000000000000}"/>
          </ac:picMkLst>
        </pc:picChg>
      </pc:sldChg>
      <pc:sldChg chg="modSp mod">
        <pc:chgData name="Olivier Choquet" userId="53f816d3-8107-4a93-b043-614abb2d31bd" providerId="ADAL" clId="{86FDDED5-ED78-416B-9111-FFEDF8BAAAD8}" dt="2021-10-29T12:29:22.461" v="25" actId="20577"/>
        <pc:sldMkLst>
          <pc:docMk/>
          <pc:sldMk cId="1491411756" sldId="279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491411756" sldId="279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10-29T12:29:22.461" v="25" actId="20577"/>
          <ac:spMkLst>
            <pc:docMk/>
            <pc:sldMk cId="1491411756" sldId="279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491411756" sldId="279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90408408" sldId="281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408408" sldId="281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408408" sldId="281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408408" sldId="281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962053784" sldId="28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62053784" sldId="28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62053784" sldId="28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62053784" sldId="282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903787034" sldId="283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903787034" sldId="283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903787034" sldId="283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903787034" sldId="283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581704970" sldId="284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81704970" sldId="284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81704970" sldId="284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81704970" sldId="284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51178956" sldId="285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51178956" sldId="285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51178956" sldId="285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51178956" sldId="285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256238257" sldId="28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56238257" sldId="286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56238257" sldId="286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56238257" sldId="286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969003791" sldId="287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969003791" sldId="287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969003791" sldId="287"/>
            <ac:spMk id="4" creationId="{00000000-0000-0000-0000-000000000000}"/>
          </ac:spMkLst>
        </pc:spChg>
        <pc:picChg chg="mod">
          <ac:chgData name="Olivier Choquet" userId="53f816d3-8107-4a93-b043-614abb2d31bd" providerId="ADAL" clId="{86FDDED5-ED78-416B-9111-FFEDF8BAAAD8}" dt="2021-05-02T07:44:03.561" v="2"/>
          <ac:picMkLst>
            <pc:docMk/>
            <pc:sldMk cId="1969003791" sldId="287"/>
            <ac:picMk id="5" creationId="{00000000-0000-0000-0000-000000000000}"/>
          </ac:picMkLst>
        </pc:pic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262627187" sldId="288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62627187" sldId="288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62627187" sldId="288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055970596" sldId="289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055970596" sldId="289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055970596" sldId="289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94491406" sldId="290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4491406" sldId="290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4491406" sldId="290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4491406" sldId="290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567220080" sldId="291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67220080" sldId="291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67220080" sldId="291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67220080" sldId="291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690540901" sldId="29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690540901" sldId="29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690540901" sldId="29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690540901" sldId="292"/>
            <ac:spMk id="4" creationId="{00000000-0000-0000-0000-000000000000}"/>
          </ac:spMkLst>
        </pc:spChg>
      </pc:sldChg>
      <pc:sldMasterChg chg="modSldLayout">
        <pc:chgData name="Olivier Choquet" userId="53f816d3-8107-4a93-b043-614abb2d31bd" providerId="ADAL" clId="{86FDDED5-ED78-416B-9111-FFEDF8BAAAD8}" dt="2021-05-02T07:43:49.061" v="0" actId="478"/>
        <pc:sldMasterMkLst>
          <pc:docMk/>
          <pc:sldMasterMk cId="0" sldId="2147483672"/>
        </pc:sldMasterMkLst>
        <pc:sldLayoutChg chg="delSp mod">
          <pc:chgData name="Olivier Choquet" userId="53f816d3-8107-4a93-b043-614abb2d31bd" providerId="ADAL" clId="{86FDDED5-ED78-416B-9111-FFEDF8BAAAD8}" dt="2021-05-02T07:43:49.061" v="0" actId="478"/>
          <pc:sldLayoutMkLst>
            <pc:docMk/>
            <pc:sldMasterMk cId="0" sldId="2147483672"/>
            <pc:sldLayoutMk cId="1817406202" sldId="2147483682"/>
          </pc:sldLayoutMkLst>
          <pc:picChg chg="del">
            <ac:chgData name="Olivier Choquet" userId="53f816d3-8107-4a93-b043-614abb2d31bd" providerId="ADAL" clId="{86FDDED5-ED78-416B-9111-FFEDF8BAAAD8}" dt="2021-05-02T07:43:49.061" v="0" actId="478"/>
            <ac:picMkLst>
              <pc:docMk/>
              <pc:sldMasterMk cId="0" sldId="2147483672"/>
              <pc:sldLayoutMk cId="1817406202" sldId="2147483682"/>
              <ac:picMk id="8" creationId="{4D0B8C64-E0CF-420B-A9FC-9374617FE190}"/>
            </ac:picMkLst>
          </pc:picChg>
        </pc:sldLayoutChg>
      </pc:sldMasterChg>
    </pc:docChg>
  </pc:docChgLst>
  <pc:docChgLst>
    <pc:chgData name="Olivier Choquet" userId="S::olivier.choquet@vinci.be::53f816d3-8107-4a93-b043-614abb2d31bd" providerId="AD" clId="Web-{4D23AE4E-B774-4C93-BFD4-E8897E0441AF}"/>
    <pc:docChg chg="addSld delSld modSld">
      <pc:chgData name="Olivier Choquet" userId="S::olivier.choquet@vinci.be::53f816d3-8107-4a93-b043-614abb2d31bd" providerId="AD" clId="Web-{4D23AE4E-B774-4C93-BFD4-E8897E0441AF}" dt="2022-07-23T13:25:26.628" v="343"/>
      <pc:docMkLst>
        <pc:docMk/>
      </pc:docMkLst>
      <pc:sldChg chg="modSp">
        <pc:chgData name="Olivier Choquet" userId="S::olivier.choquet@vinci.be::53f816d3-8107-4a93-b043-614abb2d31bd" providerId="AD" clId="Web-{4D23AE4E-B774-4C93-BFD4-E8897E0441AF}" dt="2022-07-23T12:15:57.440" v="6" actId="20577"/>
        <pc:sldMkLst>
          <pc:docMk/>
          <pc:sldMk cId="0" sldId="256"/>
        </pc:sldMkLst>
        <pc:spChg chg="mod">
          <ac:chgData name="Olivier Choquet" userId="S::olivier.choquet@vinci.be::53f816d3-8107-4a93-b043-614abb2d31bd" providerId="AD" clId="Web-{4D23AE4E-B774-4C93-BFD4-E8897E0441AF}" dt="2022-07-23T12:15:57.440" v="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Olivier Choquet" userId="S::olivier.choquet@vinci.be::53f816d3-8107-4a93-b043-614abb2d31bd" providerId="AD" clId="Web-{4D23AE4E-B774-4C93-BFD4-E8897E0441AF}" dt="2022-07-23T12:17:13.224" v="26"/>
        <pc:sldMkLst>
          <pc:docMk/>
          <pc:sldMk cId="4293226331" sldId="258"/>
        </pc:sldMkLst>
      </pc:sldChg>
      <pc:sldChg chg="del">
        <pc:chgData name="Olivier Choquet" userId="S::olivier.choquet@vinci.be::53f816d3-8107-4a93-b043-614abb2d31bd" providerId="AD" clId="Web-{4D23AE4E-B774-4C93-BFD4-E8897E0441AF}" dt="2022-07-23T12:17:28.552" v="30"/>
        <pc:sldMkLst>
          <pc:docMk/>
          <pc:sldMk cId="3365566317" sldId="260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6.162" v="32"/>
        <pc:sldMkLst>
          <pc:docMk/>
          <pc:sldMk cId="4290697726" sldId="262"/>
        </pc:sldMkLst>
      </pc:sldChg>
      <pc:sldChg chg="del">
        <pc:chgData name="Olivier Choquet" userId="S::olivier.choquet@vinci.be::53f816d3-8107-4a93-b043-614abb2d31bd" providerId="AD" clId="Web-{4D23AE4E-B774-4C93-BFD4-E8897E0441AF}" dt="2022-07-23T12:17:22.036" v="29"/>
        <pc:sldMkLst>
          <pc:docMk/>
          <pc:sldMk cId="422422245" sldId="264"/>
        </pc:sldMkLst>
      </pc:sldChg>
      <pc:sldChg chg="del">
        <pc:chgData name="Olivier Choquet" userId="S::olivier.choquet@vinci.be::53f816d3-8107-4a93-b043-614abb2d31bd" providerId="AD" clId="Web-{4D23AE4E-B774-4C93-BFD4-E8897E0441AF}" dt="2022-07-23T12:17:20.114" v="28"/>
        <pc:sldMkLst>
          <pc:docMk/>
          <pc:sldMk cId="1762097218" sldId="265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7.240" v="33"/>
        <pc:sldMkLst>
          <pc:docMk/>
          <pc:sldMk cId="3538381439" sldId="266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9.193" v="35"/>
        <pc:sldMkLst>
          <pc:docMk/>
          <pc:sldMk cId="3469867748" sldId="267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5.631" v="36"/>
        <pc:sldMkLst>
          <pc:docMk/>
          <pc:sldMk cId="4136868061" sldId="269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7.365" v="37"/>
        <pc:sldMkLst>
          <pc:docMk/>
          <pc:sldMk cId="2718398185" sldId="270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8.131" v="34"/>
        <pc:sldMkLst>
          <pc:docMk/>
          <pc:sldMk cId="3029411631" sldId="271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8.803" v="38"/>
        <pc:sldMkLst>
          <pc:docMk/>
          <pc:sldMk cId="3698260940" sldId="272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3.365" v="31"/>
        <pc:sldMkLst>
          <pc:docMk/>
          <pc:sldMk cId="734636785" sldId="276"/>
        </pc:sldMkLst>
      </pc:sldChg>
      <pc:sldChg chg="del">
        <pc:chgData name="Olivier Choquet" userId="S::olivier.choquet@vinci.be::53f816d3-8107-4a93-b043-614abb2d31bd" providerId="AD" clId="Web-{4D23AE4E-B774-4C93-BFD4-E8897E0441AF}" dt="2022-07-23T12:17:17.599" v="27"/>
        <pc:sldMkLst>
          <pc:docMk/>
          <pc:sldMk cId="3350871843" sldId="278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9.959" v="39"/>
        <pc:sldMkLst>
          <pc:docMk/>
          <pc:sldMk cId="1491411756" sldId="279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2.178" v="41"/>
        <pc:sldMkLst>
          <pc:docMk/>
          <pc:sldMk cId="4290408408" sldId="281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3.225" v="42"/>
        <pc:sldMkLst>
          <pc:docMk/>
          <pc:sldMk cId="962053784" sldId="282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4.131" v="43"/>
        <pc:sldMkLst>
          <pc:docMk/>
          <pc:sldMk cId="2903787034" sldId="283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4.772" v="44"/>
        <pc:sldMkLst>
          <pc:docMk/>
          <pc:sldMk cId="3581704970" sldId="284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5.600" v="45"/>
        <pc:sldMkLst>
          <pc:docMk/>
          <pc:sldMk cId="251178956" sldId="285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6.366" v="46"/>
        <pc:sldMkLst>
          <pc:docMk/>
          <pc:sldMk cId="1256238257" sldId="286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0.787" v="40"/>
        <pc:sldMkLst>
          <pc:docMk/>
          <pc:sldMk cId="1969003791" sldId="287"/>
        </pc:sldMkLst>
      </pc:sldChg>
      <pc:sldChg chg="modSp">
        <pc:chgData name="Olivier Choquet" userId="S::olivier.choquet@vinci.be::53f816d3-8107-4a93-b043-614abb2d31bd" providerId="AD" clId="Web-{4D23AE4E-B774-4C93-BFD4-E8897E0441AF}" dt="2022-07-23T12:16:52.098" v="25" actId="20577"/>
        <pc:sldMkLst>
          <pc:docMk/>
          <pc:sldMk cId="1262627187" sldId="288"/>
        </pc:sldMkLst>
        <pc:spChg chg="mod">
          <ac:chgData name="Olivier Choquet" userId="S::olivier.choquet@vinci.be::53f816d3-8107-4a93-b043-614abb2d31bd" providerId="AD" clId="Web-{4D23AE4E-B774-4C93-BFD4-E8897E0441AF}" dt="2022-07-23T12:16:52.098" v="25" actId="20577"/>
          <ac:spMkLst>
            <pc:docMk/>
            <pc:sldMk cId="1262627187" sldId="288"/>
            <ac:spMk id="3" creationId="{00000000-0000-0000-0000-000000000000}"/>
          </ac:spMkLst>
        </pc:spChg>
      </pc:sldChg>
      <pc:sldChg chg="modSp">
        <pc:chgData name="Olivier Choquet" userId="S::olivier.choquet@vinci.be::53f816d3-8107-4a93-b043-614abb2d31bd" providerId="AD" clId="Web-{4D23AE4E-B774-4C93-BFD4-E8897E0441AF}" dt="2022-07-23T12:16:19.738" v="9" actId="20577"/>
        <pc:sldMkLst>
          <pc:docMk/>
          <pc:sldMk cId="2055970596" sldId="289"/>
        </pc:sldMkLst>
        <pc:spChg chg="mod">
          <ac:chgData name="Olivier Choquet" userId="S::olivier.choquet@vinci.be::53f816d3-8107-4a93-b043-614abb2d31bd" providerId="AD" clId="Web-{4D23AE4E-B774-4C93-BFD4-E8897E0441AF}" dt="2022-07-23T12:16:19.738" v="9" actId="20577"/>
          <ac:spMkLst>
            <pc:docMk/>
            <pc:sldMk cId="2055970596" sldId="289"/>
            <ac:spMk id="3" creationId="{00000000-0000-0000-0000-000000000000}"/>
          </ac:spMkLst>
        </pc:spChg>
      </pc:sldChg>
      <pc:sldChg chg="del">
        <pc:chgData name="Olivier Choquet" userId="S::olivier.choquet@vinci.be::53f816d3-8107-4a93-b043-614abb2d31bd" providerId="AD" clId="Web-{4D23AE4E-B774-4C93-BFD4-E8897E0441AF}" dt="2022-07-23T12:18:07.850" v="47"/>
        <pc:sldMkLst>
          <pc:docMk/>
          <pc:sldMk cId="94491406" sldId="290"/>
        </pc:sldMkLst>
      </pc:sldChg>
      <pc:sldChg chg="modSp new">
        <pc:chgData name="Olivier Choquet" userId="S::olivier.choquet@vinci.be::53f816d3-8107-4a93-b043-614abb2d31bd" providerId="AD" clId="Web-{4D23AE4E-B774-4C93-BFD4-E8897E0441AF}" dt="2022-07-23T13:11:45.563" v="248" actId="20577"/>
        <pc:sldMkLst>
          <pc:docMk/>
          <pc:sldMk cId="1390163687" sldId="290"/>
        </pc:sldMkLst>
        <pc:spChg chg="mod">
          <ac:chgData name="Olivier Choquet" userId="S::olivier.choquet@vinci.be::53f816d3-8107-4a93-b043-614abb2d31bd" providerId="AD" clId="Web-{4D23AE4E-B774-4C93-BFD4-E8897E0441AF}" dt="2022-07-23T12:18:50.398" v="58" actId="20577"/>
          <ac:spMkLst>
            <pc:docMk/>
            <pc:sldMk cId="1390163687" sldId="290"/>
            <ac:spMk id="2" creationId="{0B89055F-505D-257E-2E28-FE3BB295A102}"/>
          </ac:spMkLst>
        </pc:spChg>
        <pc:spChg chg="mod">
          <ac:chgData name="Olivier Choquet" userId="S::olivier.choquet@vinci.be::53f816d3-8107-4a93-b043-614abb2d31bd" providerId="AD" clId="Web-{4D23AE4E-B774-4C93-BFD4-E8897E0441AF}" dt="2022-07-23T13:11:45.563" v="248" actId="20577"/>
          <ac:spMkLst>
            <pc:docMk/>
            <pc:sldMk cId="1390163687" sldId="290"/>
            <ac:spMk id="3" creationId="{7AC77244-2291-B293-6F8B-1DDF47BAB955}"/>
          </ac:spMkLst>
        </pc:spChg>
      </pc:sldChg>
      <pc:sldChg chg="addSp delSp modSp new del">
        <pc:chgData name="Olivier Choquet" userId="S::olivier.choquet@vinci.be::53f816d3-8107-4a93-b043-614abb2d31bd" providerId="AD" clId="Web-{4D23AE4E-B774-4C93-BFD4-E8897E0441AF}" dt="2022-07-23T13:21:20.128" v="291"/>
        <pc:sldMkLst>
          <pc:docMk/>
          <pc:sldMk cId="196107315" sldId="291"/>
        </pc:sldMkLst>
        <pc:spChg chg="mod">
          <ac:chgData name="Olivier Choquet" userId="S::olivier.choquet@vinci.be::53f816d3-8107-4a93-b043-614abb2d31bd" providerId="AD" clId="Web-{4D23AE4E-B774-4C93-BFD4-E8897E0441AF}" dt="2022-07-23T13:12:02.064" v="255" actId="20577"/>
          <ac:spMkLst>
            <pc:docMk/>
            <pc:sldMk cId="196107315" sldId="291"/>
            <ac:spMk id="2" creationId="{223BDEEF-8CF4-B12F-06DD-F0959A66EA52}"/>
          </ac:spMkLst>
        </pc:spChg>
        <pc:spChg chg="del mod">
          <ac:chgData name="Olivier Choquet" userId="S::olivier.choquet@vinci.be::53f816d3-8107-4a93-b043-614abb2d31bd" providerId="AD" clId="Web-{4D23AE4E-B774-4C93-BFD4-E8897E0441AF}" dt="2022-07-23T13:15:03.387" v="273"/>
          <ac:spMkLst>
            <pc:docMk/>
            <pc:sldMk cId="196107315" sldId="291"/>
            <ac:spMk id="3" creationId="{9A779D64-885F-982F-C9AD-F9D47D5A0AEB}"/>
          </ac:spMkLst>
        </pc:spChg>
        <pc:spChg chg="add del mod">
          <ac:chgData name="Olivier Choquet" userId="S::olivier.choquet@vinci.be::53f816d3-8107-4a93-b043-614abb2d31bd" providerId="AD" clId="Web-{4D23AE4E-B774-4C93-BFD4-E8897E0441AF}" dt="2022-07-23T13:15:09.918" v="277"/>
          <ac:spMkLst>
            <pc:docMk/>
            <pc:sldMk cId="196107315" sldId="291"/>
            <ac:spMk id="6" creationId="{8DCECDCD-3B3F-1457-7C7C-E276708D7B2D}"/>
          </ac:spMkLst>
        </pc:spChg>
        <pc:spChg chg="add del mod">
          <ac:chgData name="Olivier Choquet" userId="S::olivier.choquet@vinci.be::53f816d3-8107-4a93-b043-614abb2d31bd" providerId="AD" clId="Web-{4D23AE4E-B774-4C93-BFD4-E8897E0441AF}" dt="2022-07-23T13:19:31.154" v="278"/>
          <ac:spMkLst>
            <pc:docMk/>
            <pc:sldMk cId="196107315" sldId="291"/>
            <ac:spMk id="8" creationId="{B0602D6B-6075-754D-ADC8-3A33B9EF759A}"/>
          </ac:spMkLst>
        </pc:spChg>
        <pc:spChg chg="add del mod">
          <ac:chgData name="Olivier Choquet" userId="S::olivier.choquet@vinci.be::53f816d3-8107-4a93-b043-614abb2d31bd" providerId="AD" clId="Web-{4D23AE4E-B774-4C93-BFD4-E8897E0441AF}" dt="2022-07-23T13:19:52.546" v="290"/>
          <ac:spMkLst>
            <pc:docMk/>
            <pc:sldMk cId="196107315" sldId="291"/>
            <ac:spMk id="9" creationId="{369E2915-E381-8175-6F49-3D1336428976}"/>
          </ac:spMkLst>
        </pc:spChg>
      </pc:sldChg>
      <pc:sldChg chg="new">
        <pc:chgData name="Olivier Choquet" userId="S::olivier.choquet@vinci.be::53f816d3-8107-4a93-b043-614abb2d31bd" providerId="AD" clId="Web-{4D23AE4E-B774-4C93-BFD4-E8897E0441AF}" dt="2022-07-23T13:25:26.628" v="343"/>
        <pc:sldMkLst>
          <pc:docMk/>
          <pc:sldMk cId="502546309" sldId="291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9.428" v="48"/>
        <pc:sldMkLst>
          <pc:docMk/>
          <pc:sldMk cId="3567220080" sldId="291"/>
        </pc:sldMkLst>
      </pc:sldChg>
      <pc:sldChg chg="addSp delSp modSp new del">
        <pc:chgData name="Olivier Choquet" userId="S::olivier.choquet@vinci.be::53f816d3-8107-4a93-b043-614abb2d31bd" providerId="AD" clId="Web-{4D23AE4E-B774-4C93-BFD4-E8897E0441AF}" dt="2022-07-23T13:25:24.456" v="342"/>
        <pc:sldMkLst>
          <pc:docMk/>
          <pc:sldMk cId="3572573912" sldId="291"/>
        </pc:sldMkLst>
        <pc:spChg chg="del mod">
          <ac:chgData name="Olivier Choquet" userId="S::olivier.choquet@vinci.be::53f816d3-8107-4a93-b043-614abb2d31bd" providerId="AD" clId="Web-{4D23AE4E-B774-4C93-BFD4-E8897E0441AF}" dt="2022-07-23T13:21:30.817" v="297"/>
          <ac:spMkLst>
            <pc:docMk/>
            <pc:sldMk cId="3572573912" sldId="291"/>
            <ac:spMk id="3" creationId="{1C7BF40E-432D-B3DE-62F1-B4ED03795B30}"/>
          </ac:spMkLst>
        </pc:spChg>
        <pc:spChg chg="add mod">
          <ac:chgData name="Olivier Choquet" userId="S::olivier.choquet@vinci.be::53f816d3-8107-4a93-b043-614abb2d31bd" providerId="AD" clId="Web-{4D23AE4E-B774-4C93-BFD4-E8897E0441AF}" dt="2022-07-23T13:24:44.657" v="341" actId="20577"/>
          <ac:spMkLst>
            <pc:docMk/>
            <pc:sldMk cId="3572573912" sldId="291"/>
            <ac:spMk id="5" creationId="{031B35B1-08A7-B284-A060-A4079CA922D1}"/>
          </ac:spMkLst>
        </pc:spChg>
      </pc:sldChg>
      <pc:sldChg chg="del">
        <pc:chgData name="Olivier Choquet" userId="S::olivier.choquet@vinci.be::53f816d3-8107-4a93-b043-614abb2d31bd" providerId="AD" clId="Web-{4D23AE4E-B774-4C93-BFD4-E8897E0441AF}" dt="2022-07-23T12:18:10.209" v="49"/>
        <pc:sldMkLst>
          <pc:docMk/>
          <pc:sldMk cId="1690540901" sldId="292"/>
        </pc:sldMkLst>
      </pc:sldChg>
    </pc:docChg>
  </pc:docChgLst>
  <pc:docChgLst>
    <pc:chgData name="Olivier Choquet" userId="S::olivier.choquet@vinci.be::53f816d3-8107-4a93-b043-614abb2d31bd" providerId="AD" clId="Web-{95146D80-1B78-4BE7-9C0A-B7255B3BE67A}"/>
    <pc:docChg chg="modSld">
      <pc:chgData name="Olivier Choquet" userId="S::olivier.choquet@vinci.be::53f816d3-8107-4a93-b043-614abb2d31bd" providerId="AD" clId="Web-{95146D80-1B78-4BE7-9C0A-B7255B3BE67A}" dt="2022-07-28T07:34:57.861" v="45"/>
      <pc:docMkLst>
        <pc:docMk/>
      </pc:docMkLst>
      <pc:sldChg chg="modNotes">
        <pc:chgData name="Olivier Choquet" userId="S::olivier.choquet@vinci.be::53f816d3-8107-4a93-b043-614abb2d31bd" providerId="AD" clId="Web-{95146D80-1B78-4BE7-9C0A-B7255B3BE67A}" dt="2022-07-28T07:34:57.861" v="45"/>
        <pc:sldMkLst>
          <pc:docMk/>
          <pc:sldMk cId="3446154948" sldId="261"/>
        </pc:sldMkLst>
      </pc:sldChg>
    </pc:docChg>
  </pc:docChgLst>
  <pc:docChgLst>
    <pc:chgData name="Olivier Choquet" userId="S::olivier.choquet@vinci.be::53f816d3-8107-4a93-b043-614abb2d31bd" providerId="AD" clId="Web-{CC9A5878-6A03-439D-ABA2-47686EB25ECA}"/>
    <pc:docChg chg="addSld modSld sldOrd">
      <pc:chgData name="Olivier Choquet" userId="S::olivier.choquet@vinci.be::53f816d3-8107-4a93-b043-614abb2d31bd" providerId="AD" clId="Web-{CC9A5878-6A03-439D-ABA2-47686EB25ECA}" dt="2023-10-23T07:46:37.621" v="512" actId="20577"/>
      <pc:docMkLst>
        <pc:docMk/>
      </pc:docMkLst>
      <pc:sldChg chg="modSp">
        <pc:chgData name="Olivier Choquet" userId="S::olivier.choquet@vinci.be::53f816d3-8107-4a93-b043-614abb2d31bd" providerId="AD" clId="Web-{CC9A5878-6A03-439D-ABA2-47686EB25ECA}" dt="2023-10-23T06:53:08.211" v="11" actId="20577"/>
        <pc:sldMkLst>
          <pc:docMk/>
          <pc:sldMk cId="890959347" sldId="257"/>
        </pc:sldMkLst>
        <pc:spChg chg="mod">
          <ac:chgData name="Olivier Choquet" userId="S::olivier.choquet@vinci.be::53f816d3-8107-4a93-b043-614abb2d31bd" providerId="AD" clId="Web-{CC9A5878-6A03-439D-ABA2-47686EB25ECA}" dt="2023-10-23T06:53:08.211" v="11" actId="20577"/>
          <ac:spMkLst>
            <pc:docMk/>
            <pc:sldMk cId="890959347" sldId="257"/>
            <ac:spMk id="3" creationId="{00000000-0000-0000-0000-000000000000}"/>
          </ac:spMkLst>
        </pc:spChg>
      </pc:sldChg>
      <pc:sldChg chg="modSp ord">
        <pc:chgData name="Olivier Choquet" userId="S::olivier.choquet@vinci.be::53f816d3-8107-4a93-b043-614abb2d31bd" providerId="AD" clId="Web-{CC9A5878-6A03-439D-ABA2-47686EB25ECA}" dt="2023-10-23T07:24:09.411" v="236" actId="20577"/>
        <pc:sldMkLst>
          <pc:docMk/>
          <pc:sldMk cId="3446154948" sldId="261"/>
        </pc:sldMkLst>
        <pc:spChg chg="mod">
          <ac:chgData name="Olivier Choquet" userId="S::olivier.choquet@vinci.be::53f816d3-8107-4a93-b043-614abb2d31bd" providerId="AD" clId="Web-{CC9A5878-6A03-439D-ABA2-47686EB25ECA}" dt="2023-10-23T07:24:09.411" v="236" actId="20577"/>
          <ac:spMkLst>
            <pc:docMk/>
            <pc:sldMk cId="3446154948" sldId="261"/>
            <ac:spMk id="2" creationId="{C0EC43A1-8598-1D7E-1BA4-44B0B11304D2}"/>
          </ac:spMkLst>
        </pc:spChg>
        <pc:spChg chg="mod">
          <ac:chgData name="Olivier Choquet" userId="S::olivier.choquet@vinci.be::53f816d3-8107-4a93-b043-614abb2d31bd" providerId="AD" clId="Web-{CC9A5878-6A03-439D-ABA2-47686EB25ECA}" dt="2023-10-23T07:23:32.799" v="233" actId="20577"/>
          <ac:spMkLst>
            <pc:docMk/>
            <pc:sldMk cId="3446154948" sldId="261"/>
            <ac:spMk id="3" creationId="{6CC1490D-33F6-C333-D9B7-64E52EDC2825}"/>
          </ac:spMkLst>
        </pc:spChg>
      </pc:sldChg>
      <pc:sldChg chg="modSp">
        <pc:chgData name="Olivier Choquet" userId="S::olivier.choquet@vinci.be::53f816d3-8107-4a93-b043-614abb2d31bd" providerId="AD" clId="Web-{CC9A5878-6A03-439D-ABA2-47686EB25ECA}" dt="2023-10-23T07:46:37.621" v="512" actId="20577"/>
        <pc:sldMkLst>
          <pc:docMk/>
          <pc:sldMk cId="275594036" sldId="262"/>
        </pc:sldMkLst>
        <pc:spChg chg="mod">
          <ac:chgData name="Olivier Choquet" userId="S::olivier.choquet@vinci.be::53f816d3-8107-4a93-b043-614abb2d31bd" providerId="AD" clId="Web-{CC9A5878-6A03-439D-ABA2-47686EB25ECA}" dt="2023-10-23T07:46:37.621" v="512" actId="20577"/>
          <ac:spMkLst>
            <pc:docMk/>
            <pc:sldMk cId="275594036" sldId="262"/>
            <ac:spMk id="2" creationId="{7B802444-BC01-3A5D-7F47-8DC1161FE819}"/>
          </ac:spMkLst>
        </pc:spChg>
      </pc:sldChg>
      <pc:sldChg chg="modSp new">
        <pc:chgData name="Olivier Choquet" userId="S::olivier.choquet@vinci.be::53f816d3-8107-4a93-b043-614abb2d31bd" providerId="AD" clId="Web-{CC9A5878-6A03-439D-ABA2-47686EB25ECA}" dt="2023-10-23T07:45:17.760" v="505" actId="20577"/>
        <pc:sldMkLst>
          <pc:docMk/>
          <pc:sldMk cId="1049318863" sldId="264"/>
        </pc:sldMkLst>
        <pc:spChg chg="mod">
          <ac:chgData name="Olivier Choquet" userId="S::olivier.choquet@vinci.be::53f816d3-8107-4a93-b043-614abb2d31bd" providerId="AD" clId="Web-{CC9A5878-6A03-439D-ABA2-47686EB25ECA}" dt="2023-10-23T07:24:25.160" v="243" actId="20577"/>
          <ac:spMkLst>
            <pc:docMk/>
            <pc:sldMk cId="1049318863" sldId="264"/>
            <ac:spMk id="2" creationId="{0F9A0C5A-34AF-13B7-73FA-DA34554E32FC}"/>
          </ac:spMkLst>
        </pc:spChg>
        <pc:spChg chg="mod">
          <ac:chgData name="Olivier Choquet" userId="S::olivier.choquet@vinci.be::53f816d3-8107-4a93-b043-614abb2d31bd" providerId="AD" clId="Web-{CC9A5878-6A03-439D-ABA2-47686EB25ECA}" dt="2023-10-23T07:45:17.760" v="505" actId="20577"/>
          <ac:spMkLst>
            <pc:docMk/>
            <pc:sldMk cId="1049318863" sldId="264"/>
            <ac:spMk id="3" creationId="{59C833F6-D1F4-6ED7-EDFD-86E5AF3148F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22-10-23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22-10-23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28663"/>
            <a:ext cx="4860925" cy="364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8038"/>
            <a:ext cx="5486400" cy="4376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BE"/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011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Image du </a:t>
            </a:r>
            <a:r>
              <a:rPr lang="en-US" dirty="0" err="1">
                <a:cs typeface="Calibri"/>
              </a:rPr>
              <a:t>serveur</a:t>
            </a:r>
            <a:r>
              <a:rPr lang="en-US" dirty="0">
                <a:cs typeface="Calibri"/>
              </a:rPr>
              <a:t> servant </a:t>
            </a:r>
            <a:r>
              <a:rPr lang="en-US" dirty="0" err="1">
                <a:cs typeface="Calibri"/>
              </a:rPr>
              <a:t>plusieurs</a:t>
            </a:r>
            <a:r>
              <a:rPr lang="en-US">
                <a:cs typeface="Calibri"/>
              </a:rPr>
              <a:t> tables au resto</a:t>
            </a:r>
          </a:p>
          <a:p>
            <a:r>
              <a:rPr lang="en-US" dirty="0">
                <a:cs typeface="Calibri"/>
              </a:rPr>
              <a:t>Si pas async/await -&gt; attend fin discussion de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que les gens </a:t>
            </a:r>
            <a:r>
              <a:rPr lang="en-US" dirty="0" err="1">
                <a:cs typeface="Calibri"/>
              </a:rPr>
              <a:t>vont</a:t>
            </a:r>
            <a:r>
              <a:rPr lang="en-US" dirty="0">
                <a:cs typeface="Calibri"/>
              </a:rPr>
              <a:t> prendre </a:t>
            </a:r>
            <a:r>
              <a:rPr lang="en-US" dirty="0" err="1">
                <a:cs typeface="Calibri"/>
              </a:rPr>
              <a:t>comme</a:t>
            </a:r>
            <a:r>
              <a:rPr lang="en-US">
                <a:cs typeface="Calibri"/>
              </a:rPr>
              <a:t> plat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 Async/await -&gt; il laisse les gens </a:t>
            </a:r>
            <a:r>
              <a:rPr lang="en-US" dirty="0" err="1">
                <a:cs typeface="Calibri"/>
              </a:rPr>
              <a:t>discuter</a:t>
            </a:r>
            <a:r>
              <a:rPr lang="en-US">
                <a:cs typeface="Calibri"/>
              </a:rPr>
              <a:t> et sert d'autres tables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685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410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398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72651E64-F95D-4AE0-8C16-B892550A8404}" type="datetimeFigureOut">
              <a:rPr lang="fr-BE" smtClean="0"/>
              <a:pPr>
                <a:defRPr/>
              </a:pPr>
              <a:t>22-10-23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5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BD64E26-A679-43C4-ADEE-A67B4407CD20}" type="datetimeFigureOut">
              <a:rPr lang="fr-BE" smtClean="0"/>
              <a:pPr>
                <a:defRPr/>
              </a:pPr>
              <a:t>22-10-23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07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DDF7E8B-6857-47EB-9D11-4DCCFDEBD04D}" type="datetimeFigureOut">
              <a:rPr lang="fr-BE" smtClean="0"/>
              <a:pPr>
                <a:defRPr/>
              </a:pPr>
              <a:t>22-10-23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2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B3ED718E-144D-48E1-85EB-9024814DD4BD}" type="datetimeFigureOut">
              <a:rPr lang="fr-BE" smtClean="0"/>
              <a:pPr>
                <a:defRPr/>
              </a:pPr>
              <a:t>22-10-23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922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A685CFD0-3401-4DC6-9427-E724FA0B53D1}" type="datetimeFigureOut">
              <a:rPr lang="fr-BE" smtClean="0"/>
              <a:pPr>
                <a:defRPr/>
              </a:pPr>
              <a:t>22-10-23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60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1E9F41B2-FFC8-4D88-AB48-C549C47E5B46}" type="datetimeFigureOut">
              <a:rPr lang="fr-BE" smtClean="0"/>
              <a:pPr>
                <a:defRPr/>
              </a:pPr>
              <a:t>22-10-23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92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63E6CDB-89D4-43D9-85ED-7C8F58D75E34}" type="datetimeFigureOut">
              <a:rPr lang="fr-BE" smtClean="0"/>
              <a:pPr>
                <a:defRPr/>
              </a:pPr>
              <a:t>22-10-23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50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A48CE1C6-A2D6-4C2A-98DF-09CAFC922642}" type="datetimeFigureOut">
              <a:rPr lang="fr-BE" smtClean="0"/>
              <a:pPr>
                <a:defRPr/>
              </a:pPr>
              <a:t>22-10-23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25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E0E27E8-03A4-4C96-9322-D068183A3C96}" type="datetimeFigureOut">
              <a:rPr lang="fr-BE" smtClean="0"/>
              <a:pPr>
                <a:defRPr/>
              </a:pPr>
              <a:t>22-10-23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97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34CA40DC-02C8-4C7C-9AD4-A9E117CE4EDD}" type="datetimeFigureOut">
              <a:rPr lang="fr-BE" smtClean="0"/>
              <a:pPr>
                <a:defRPr/>
              </a:pPr>
              <a:t>22-10-23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030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4621EB-2F04-4A79-9B04-70D66BD9D5AB}" type="datetimeFigureOut">
              <a:rPr lang="fr-BE" smtClean="0"/>
              <a:pPr>
                <a:defRPr/>
              </a:pPr>
              <a:t>22-10-23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98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first-web-api?view=aspnetcore-6.0&amp;tabs=visual-stud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>
                <a:solidFill>
                  <a:srgbClr val="0089AE"/>
                </a:solidFill>
              </a:rPr>
              <a:t>I314A </a:t>
            </a:r>
            <a:br>
              <a:rPr lang="fr-BE" dirty="0">
                <a:solidFill>
                  <a:srgbClr val="0089AE"/>
                </a:solidFill>
              </a:rPr>
            </a:br>
            <a:r>
              <a:rPr lang="fr-BE" dirty="0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92" y="4409983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FR" dirty="0"/>
              <a:t>Performance et Scalabilité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6ABBC172-4964-436B-BFC1-5A68904A62C8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Scalabilité</a:t>
            </a:r>
          </a:p>
          <a:p>
            <a:r>
              <a:rPr lang="fr-BE" dirty="0"/>
              <a:t>Processus, Thread et Tâches</a:t>
            </a:r>
            <a:endParaRPr lang="fr-BE" dirty="0">
              <a:ea typeface="Calibri" panose="020F0502020204030204"/>
              <a:cs typeface="Calibri" panose="020F0502020204030204"/>
            </a:endParaRPr>
          </a:p>
          <a:p>
            <a:r>
              <a:rPr lang="fr-BE" dirty="0"/>
              <a:t>Exemple Tâche – </a:t>
            </a:r>
            <a:r>
              <a:rPr lang="fr-BE" dirty="0" err="1"/>
              <a:t>async</a:t>
            </a:r>
            <a:r>
              <a:rPr lang="fr-BE" dirty="0"/>
              <a:t>/</a:t>
            </a:r>
            <a:r>
              <a:rPr lang="fr-BE" dirty="0" err="1"/>
              <a:t>await</a:t>
            </a:r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095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C43A1-8598-1D7E-1BA4-44B0B113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Scalabilité &amp; Performance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1490D-33F6-C333-D9B7-64E52EDC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Mise à l'échelle horizontale (horizontal </a:t>
            </a:r>
            <a:r>
              <a:rPr lang="fr-FR" dirty="0" err="1">
                <a:ea typeface="Calibri"/>
                <a:cs typeface="Calibri"/>
              </a:rPr>
              <a:t>scaling</a:t>
            </a:r>
            <a:r>
              <a:rPr lang="fr-FR" dirty="0">
                <a:ea typeface="Calibri"/>
                <a:cs typeface="Calibri"/>
              </a:rPr>
              <a:t>)</a:t>
            </a:r>
            <a:endParaRPr lang="fr-FR" dirty="0"/>
          </a:p>
          <a:p>
            <a:pPr lvl="1"/>
            <a:r>
              <a:rPr lang="fr-FR" b="1" dirty="0">
                <a:ea typeface="Calibri"/>
                <a:cs typeface="Calibri"/>
              </a:rPr>
              <a:t>Plusieurs serveurs/conteneurs sans état(</a:t>
            </a:r>
            <a:r>
              <a:rPr lang="fr-FR" b="1" err="1">
                <a:ea typeface="Calibri"/>
                <a:cs typeface="Calibri"/>
              </a:rPr>
              <a:t>stateless</a:t>
            </a:r>
            <a:r>
              <a:rPr lang="fr-FR" b="1" dirty="0">
                <a:ea typeface="Calibri"/>
                <a:cs typeface="Calibri"/>
              </a:rPr>
              <a:t>)</a:t>
            </a:r>
          </a:p>
          <a:p>
            <a:pPr lvl="1"/>
            <a:r>
              <a:rPr lang="fr-FR" dirty="0">
                <a:ea typeface="Calibri"/>
                <a:cs typeface="Calibri"/>
              </a:rPr>
              <a:t>API REST, RESTful</a:t>
            </a:r>
          </a:p>
          <a:p>
            <a:r>
              <a:rPr lang="fr-FR" dirty="0">
                <a:ea typeface="Calibri"/>
                <a:cs typeface="Calibri"/>
              </a:rPr>
              <a:t>Mise à l'échelle verticale (vertical </a:t>
            </a:r>
            <a:r>
              <a:rPr lang="fr-FR" dirty="0" err="1">
                <a:ea typeface="Calibri"/>
                <a:cs typeface="Calibri"/>
              </a:rPr>
              <a:t>scaling</a:t>
            </a:r>
            <a:r>
              <a:rPr lang="fr-FR" dirty="0">
                <a:ea typeface="Calibri"/>
                <a:cs typeface="Calibri"/>
              </a:rPr>
              <a:t>)</a:t>
            </a:r>
          </a:p>
          <a:p>
            <a:pPr lvl="1"/>
            <a:r>
              <a:rPr lang="fr-FR" dirty="0">
                <a:ea typeface="Calibri"/>
                <a:cs typeface="Calibri"/>
              </a:rPr>
              <a:t>Augmenter les performances </a:t>
            </a:r>
            <a:r>
              <a:rPr lang="fr-FR" b="1" dirty="0">
                <a:ea typeface="Calibri"/>
                <a:cs typeface="Calibri"/>
              </a:rPr>
              <a:t>d'un serveur (mémoire, nombre de requêtes, ...)</a:t>
            </a:r>
          </a:p>
          <a:p>
            <a:pPr lvl="1"/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r>
              <a:rPr lang="fr-FR" dirty="0"/>
              <a:t> améliore la mise à l'échelle verticale des sites </a:t>
            </a:r>
            <a:r>
              <a:rPr lang="fr-FR" dirty="0" err="1"/>
              <a:t>Webs</a:t>
            </a:r>
            <a:endParaRPr lang="fr-FR" dirty="0">
              <a:ea typeface="Calibri"/>
              <a:cs typeface="Calibri"/>
            </a:endParaRPr>
          </a:p>
          <a:p>
            <a:pPr lvl="2"/>
            <a:r>
              <a:rPr lang="fr-FR" dirty="0"/>
              <a:t>Du point de vue d’un client en particulier -&gt; amélioration </a:t>
            </a:r>
            <a:r>
              <a:rPr lang="fr-FR" b="1" dirty="0"/>
              <a:t>légère </a:t>
            </a:r>
            <a:r>
              <a:rPr lang="fr-FR" dirty="0"/>
              <a:t>de l'expérience au niveau utilisateur</a:t>
            </a:r>
            <a:endParaRPr lang="fr-FR" dirty="0">
              <a:ea typeface="Calibri"/>
              <a:cs typeface="Calibri"/>
            </a:endParaRPr>
          </a:p>
          <a:p>
            <a:pPr lvl="2"/>
            <a:r>
              <a:rPr lang="fr-FR" dirty="0"/>
              <a:t>Du point de vue serveur -&gt; on peut servir plus de clients en simultané </a:t>
            </a:r>
            <a:r>
              <a:rPr lang="fr-FR" b="1" dirty="0"/>
              <a:t>(Le</a:t>
            </a:r>
            <a:r>
              <a:rPr lang="fr-FR" b="1" dirty="0">
                <a:cs typeface="Calibri" panose="020F0502020204030204"/>
              </a:rPr>
              <a:t> gain se situe surtout ici !)</a:t>
            </a:r>
            <a:endParaRPr lang="fr-FR" b="1" dirty="0">
              <a:ea typeface="Calibri" panose="020F0502020204030204"/>
              <a:cs typeface="Calibri" panose="020F0502020204030204"/>
            </a:endParaRPr>
          </a:p>
          <a:p>
            <a:pPr marL="685800" lvl="2" indent="0">
              <a:buNone/>
            </a:pPr>
            <a:endParaRPr lang="fr-FR" b="1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BE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B2073-1B3E-5B04-E04D-5CA540B8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615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A0C5A-34AF-13B7-73FA-DA34554E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Scalabilité &amp; Performance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833F6-D1F4-6ED7-EDFD-86E5AF31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Préparation petit déjeuner</a:t>
            </a:r>
            <a:endParaRPr lang="fr-FR"/>
          </a:p>
          <a:p>
            <a:pPr lvl="1"/>
            <a:r>
              <a:rPr lang="fr-FR" dirty="0">
                <a:ea typeface="Calibri"/>
                <a:cs typeface="Calibri"/>
              </a:rPr>
              <a:t>Synchrone - 1 thread (1 personne) : la personne met le pain à griller, attend que le pain soit grillé, puis prépare le café à chauffer et ensuite mange.</a:t>
            </a:r>
          </a:p>
          <a:p>
            <a:pPr lvl="1"/>
            <a:r>
              <a:rPr lang="fr-FR" dirty="0" err="1">
                <a:ea typeface="Calibri"/>
                <a:cs typeface="Calibri"/>
              </a:rPr>
              <a:t>Async</a:t>
            </a:r>
            <a:r>
              <a:rPr lang="fr-FR" dirty="0">
                <a:ea typeface="Calibri"/>
                <a:cs typeface="Calibri"/>
              </a:rPr>
              <a:t>/</a:t>
            </a:r>
            <a:r>
              <a:rPr lang="fr-FR" dirty="0" err="1">
                <a:ea typeface="Calibri"/>
                <a:cs typeface="Calibri"/>
              </a:rPr>
              <a:t>Await</a:t>
            </a:r>
            <a:r>
              <a:rPr lang="fr-FR" dirty="0">
                <a:ea typeface="Calibri"/>
                <a:cs typeface="Calibri"/>
              </a:rPr>
              <a:t> - 1 thread : la personne met le pain à griller, pendant ce temps prépare le café et ensuite mange</a:t>
            </a:r>
          </a:p>
          <a:p>
            <a:pPr lvl="2"/>
            <a:r>
              <a:rPr lang="fr-FR" b="1" dirty="0">
                <a:ea typeface="Calibri"/>
                <a:cs typeface="Calibri"/>
              </a:rPr>
              <a:t>Node.js par défaut</a:t>
            </a:r>
          </a:p>
          <a:p>
            <a:pPr lvl="1"/>
            <a:r>
              <a:rPr lang="fr-FR" dirty="0" err="1">
                <a:ea typeface="Calibri"/>
                <a:cs typeface="Calibri"/>
              </a:rPr>
              <a:t>Async</a:t>
            </a:r>
            <a:r>
              <a:rPr lang="fr-FR" dirty="0">
                <a:ea typeface="Calibri"/>
                <a:cs typeface="Calibri"/>
              </a:rPr>
              <a:t>/</a:t>
            </a:r>
            <a:r>
              <a:rPr lang="fr-FR" dirty="0" err="1">
                <a:ea typeface="Calibri"/>
                <a:cs typeface="Calibri"/>
              </a:rPr>
              <a:t>Await</a:t>
            </a:r>
            <a:r>
              <a:rPr lang="fr-FR" dirty="0">
                <a:ea typeface="Calibri"/>
                <a:cs typeface="Calibri"/>
              </a:rPr>
              <a:t> - </a:t>
            </a:r>
            <a:r>
              <a:rPr lang="fr-FR" dirty="0" err="1">
                <a:ea typeface="Calibri"/>
                <a:cs typeface="Calibri"/>
              </a:rPr>
              <a:t>Multi-thread</a:t>
            </a:r>
            <a:r>
              <a:rPr lang="fr-FR" dirty="0">
                <a:ea typeface="Calibri"/>
                <a:cs typeface="Calibri"/>
              </a:rPr>
              <a:t> (un couple) : l'homme s'occupe de mettre le pain à griller pendant que madame s'occupe de préparer le café et ensuite ils mangent</a:t>
            </a:r>
          </a:p>
          <a:p>
            <a:pPr lvl="2"/>
            <a:r>
              <a:rPr lang="fr-FR" b="1" dirty="0">
                <a:ea typeface="Calibri"/>
                <a:cs typeface="Calibri"/>
              </a:rPr>
              <a:t>Attention augmenter fortement le nombre de threads nécessite collaboration !</a:t>
            </a:r>
          </a:p>
          <a:p>
            <a:pPr lvl="2"/>
            <a:endParaRPr lang="fr-FR" dirty="0">
              <a:ea typeface="Calibri"/>
              <a:cs typeface="Calibri"/>
            </a:endParaRPr>
          </a:p>
          <a:p>
            <a:pPr lvl="1"/>
            <a:endParaRPr lang="fr-FR" dirty="0">
              <a:ea typeface="Calibri"/>
              <a:cs typeface="Calibri"/>
            </a:endParaRPr>
          </a:p>
          <a:p>
            <a:pPr lvl="1"/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9141F2-1CBB-CBEE-C560-FF890C81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31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B0ACC-371F-7814-B776-B88C21DC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Processus, Thread , Tâches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AEBBC-4E7E-3397-427A-E9ABC427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processus est l’exécution d’un programme avec ses ressources allouées (mémoire, threads, …). </a:t>
            </a:r>
          </a:p>
          <a:p>
            <a:pPr lvl="1"/>
            <a:r>
              <a:rPr lang="fr-FR" dirty="0"/>
              <a:t>Le système d’exploitation isole chaque processus. Un processus ne peut donc pas modifier une variable d’un autre processus</a:t>
            </a:r>
          </a:p>
          <a:p>
            <a:pPr lvl="1"/>
            <a:r>
              <a:rPr lang="fr-BE" dirty="0"/>
              <a:t>Différents mécanismes de communication inter-processus existent (IPC)</a:t>
            </a:r>
          </a:p>
          <a:p>
            <a:r>
              <a:rPr lang="fr-BE" dirty="0"/>
              <a:t>Un thread est l’exécution du code en tant que tel. Par défaut, chaque processus possède un thread. </a:t>
            </a:r>
          </a:p>
          <a:p>
            <a:pPr lvl="1"/>
            <a:r>
              <a:rPr lang="fr-BE" dirty="0"/>
              <a:t>Multithreading -&gt; plusieurs thread  pour un processus </a:t>
            </a:r>
          </a:p>
          <a:p>
            <a:r>
              <a:rPr lang="fr-BE" dirty="0"/>
              <a:t>Une tâche est un moyen de gérer les thread à un haut niveau</a:t>
            </a:r>
          </a:p>
          <a:p>
            <a:pPr lvl="1"/>
            <a:r>
              <a:rPr lang="fr-BE" dirty="0"/>
              <a:t>Les systèmes d’exploitations utilise le multitâches préemptif -&gt; chaque thread dispose d’un slot de temps d’exécution</a:t>
            </a:r>
          </a:p>
          <a:p>
            <a:pPr lvl="1"/>
            <a:r>
              <a:rPr lang="fr-BE" dirty="0"/>
              <a:t>Une tâche est donc asynchrone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82F40E-FFB0-C608-31CE-DFD92415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951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E0167-DB34-2CBE-7433-BD3D74FC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 en .NET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E78AE-845C-D231-F097-AF10D5E4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</a:t>
            </a:r>
            <a:r>
              <a:rPr lang="fr-FR" dirty="0" err="1"/>
              <a:t>Task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Classe introduite en . NET pour gérer les thread plus facilement </a:t>
            </a:r>
          </a:p>
          <a:p>
            <a:pPr lvl="1"/>
            <a:r>
              <a:rPr lang="fr-FR" dirty="0"/>
              <a:t>Il est en effet plus « ennuyant » de les gérer directement avec la classe Thread</a:t>
            </a:r>
          </a:p>
          <a:p>
            <a:pPr lvl="1"/>
            <a:r>
              <a:rPr lang="fr-FR" dirty="0"/>
              <a:t>Utilisation possible de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Les méthodes peuvent renvoyer une Tâche typée</a:t>
            </a:r>
          </a:p>
          <a:p>
            <a:pPr lvl="1"/>
            <a:endParaRPr lang="fr-FR" dirty="0"/>
          </a:p>
          <a:p>
            <a:pPr marL="342900" lvl="1" indent="0">
              <a:buNone/>
            </a:pPr>
            <a:endParaRPr lang="fr-FR" dirty="0"/>
          </a:p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752DAF-FD02-CFF7-E43C-FD938E93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64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02444-BC01-3A5D-7F47-8DC1161F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qui supportent le multitasking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983E1-5012-A3A5-8CF0-D09086D1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Dbcontext</a:t>
            </a:r>
            <a:endParaRPr lang="fr-FR" dirty="0"/>
          </a:p>
          <a:p>
            <a:r>
              <a:rPr lang="fr-FR" dirty="0" err="1"/>
              <a:t>Dbset</a:t>
            </a:r>
            <a:endParaRPr lang="fr-FR" dirty="0"/>
          </a:p>
          <a:p>
            <a:r>
              <a:rPr lang="fr-FR" dirty="0" err="1"/>
              <a:t>Streamreader</a:t>
            </a:r>
            <a:endParaRPr lang="fr-FR" dirty="0"/>
          </a:p>
          <a:p>
            <a:r>
              <a:rPr lang="fr-FR" dirty="0" err="1"/>
              <a:t>Streawriter</a:t>
            </a:r>
            <a:endParaRPr lang="fr-FR" dirty="0"/>
          </a:p>
          <a:p>
            <a:r>
              <a:rPr lang="fr-FR" dirty="0"/>
              <a:t>…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1BF7ED-6248-16F7-EA23-21C5972A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59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9684F-68E1-8C46-39E5-A6EACF4D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 –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r>
              <a:rPr lang="fr-FR" dirty="0"/>
              <a:t> Exemple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00E87-FA15-F874-4FA0-217D5C37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GetCustomers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CustomerDTO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repo.GetAllAsync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lst.Select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 =&gt;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CustomerToDTO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(e)).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5B7BC1-C18D-FCD4-CD6F-BCDA3BDE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187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D98DD-6B08-AE31-8752-31ABC09F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Web API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44A3D1-48D9-68E7-A133-A9E131DC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linkClick r:id="rId3"/>
              </a:rPr>
              <a:t>https://docs.microsoft.com/en-us/aspnet/core/tutorials/first-web-api?view=aspnetcore-6.0&amp;tabs=visual-studio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C72014-EC7A-1716-2B8A-05715D0B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76595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4" ma:contentTypeDescription="Crée un document." ma:contentTypeScope="" ma:versionID="1d1316b3fb51b4cd8cbd2d49eb4d57d0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fd1d412765ee8b84abd67f36ca764d7e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0AB16C-844C-42E5-9B0D-78442EC3AFAF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customXml/itemProps2.xml><?xml version="1.0" encoding="utf-8"?>
<ds:datastoreItem xmlns:ds="http://schemas.openxmlformats.org/officeDocument/2006/customXml" ds:itemID="{FB9B4A73-8DE7-4F4E-A76B-BC87AEB31B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0B800B-B213-4C11-93B7-03E67D629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2a7d4fea-2b4e-4a2e-9c21-fac9bc5f4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5016</TotalTime>
  <Words>314</Words>
  <Application>Microsoft Office PowerPoint</Application>
  <PresentationFormat>Affichage à l'écran (4:3)</PresentationFormat>
  <Paragraphs>45</Paragraphs>
  <Slides>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secteursciencesEtTechVinci</vt:lpstr>
      <vt:lpstr>I314A  .NET Outils et Concepts d’Application d’Entreprise</vt:lpstr>
      <vt:lpstr>Sommaire</vt:lpstr>
      <vt:lpstr>Scalabilité &amp; Performance</vt:lpstr>
      <vt:lpstr>Scalabilité &amp; Performance</vt:lpstr>
      <vt:lpstr>Processus, Thread , Tâches</vt:lpstr>
      <vt:lpstr>Tâche en .NET</vt:lpstr>
      <vt:lpstr>Types qui supportent le multitasking</vt:lpstr>
      <vt:lpstr>Tâche – async/await Exemple</vt:lpstr>
      <vt:lpstr>Exemple Web API Async/Await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: WCF</dc:title>
  <dc:creator>Olivier Choquet</dc:creator>
  <cp:lastModifiedBy>Olivier Choquet</cp:lastModifiedBy>
  <cp:revision>648</cp:revision>
  <cp:lastPrinted>2011-11-15T01:53:10Z</cp:lastPrinted>
  <dcterms:created xsi:type="dcterms:W3CDTF">2011-03-16T09:08:07Z</dcterms:created>
  <dcterms:modified xsi:type="dcterms:W3CDTF">2023-10-23T07:46:48Z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