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3" r:id="rId4"/>
    <p:sldId id="264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09"/>
    <p:restoredTop sz="94784"/>
  </p:normalViewPr>
  <p:slideViewPr>
    <p:cSldViewPr snapToGrid="0" snapToObjects="1">
      <p:cViewPr>
        <p:scale>
          <a:sx n="114" d="100"/>
          <a:sy n="114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0113-1B64-AC43-A904-9A5F4CFAF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8AA66-AD5F-0843-B733-9D0ECFABC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A7D29-D4DC-AC4A-AB0D-25045F32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A9D-328B-854C-8FD5-8CA903AF5BE0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C859F-7E10-8C4D-A5AE-1F5F4B4C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71AD-6908-CB43-B2B2-4A5B84F7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4BCB-0101-C54F-83DB-0E6A827C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0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90E7-CB79-6842-B4AD-CA099DD9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45E37-4DF6-9C42-862E-F2B1E97A0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E7709-4D25-3A45-A0E0-A17DB63C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A9D-328B-854C-8FD5-8CA903AF5BE0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E84B7-21A5-E749-843D-79D85779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36B75-D052-4140-ADDA-616E6640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4BCB-0101-C54F-83DB-0E6A827C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3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DE8F1-1733-AC4C-8C53-712AD918A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66F7A-BB11-B745-9029-254A84970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F8554-1099-3342-B46A-E6DD9BF6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A9D-328B-854C-8FD5-8CA903AF5BE0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8279C-3F8E-C34E-805A-F384DF92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3846-70C3-B243-A68F-11D4BA06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4BCB-0101-C54F-83DB-0E6A827C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3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F519-2496-954E-8969-06D8792F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5858C-A18E-8244-9691-94D290494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197FA-4F48-4642-8C5A-CB1F6265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A9D-328B-854C-8FD5-8CA903AF5BE0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42BC0-B598-8B47-939F-591EE17E0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BD269-AAD0-4B47-AD79-DA7FFC13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4BCB-0101-C54F-83DB-0E6A827C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9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2257-BEB5-FF42-8C90-F6746F64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1D498-F282-464B-A80D-96AA686DE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5ADE2-D7B4-764D-B3C6-E95B0CFA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A9D-328B-854C-8FD5-8CA903AF5BE0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9FB65-4FDB-EC41-AEA5-7FF173C3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A136-89B3-1E4A-BD66-9390744E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4BCB-0101-C54F-83DB-0E6A827C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0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6387-C228-294B-8C68-CE8083C8B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797D3-FFB3-F74A-B6D4-0170F04A8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6427A-5273-FC4B-B411-2850B233F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B880D-CE0D-5346-ABF2-63D8A5FA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A9D-328B-854C-8FD5-8CA903AF5BE0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FE51D-DCE8-A54E-AC2B-5FD59739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E608E-4F9F-584B-8AC4-59178709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4BCB-0101-C54F-83DB-0E6A827C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77B5-9041-4D4E-BA36-278CAAD3B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0F0FD-2CD4-604C-8FE9-2A24701ED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143BE-E3B3-494E-AC4D-75CE2CEF7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99B46-C4D5-4C4B-8DF7-ADB6AD960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5F9-8FFD-7A48-9609-51481C4C0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B2159-075E-2748-9B7F-479B4A3C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A9D-328B-854C-8FD5-8CA903AF5BE0}" type="datetimeFigureOut">
              <a:rPr lang="en-US" smtClean="0"/>
              <a:t>9/15/21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8D36A8-006E-1A43-B4DB-B76D8DF1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4B431-1251-DC40-BEF0-4399A253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4BCB-0101-C54F-83DB-0E6A827C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5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2889-2628-4543-87BF-2D86826D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5358C-2244-E249-9DC2-0C2BC967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A9D-328B-854C-8FD5-8CA903AF5BE0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4184A-6241-E642-9FF1-9F289E12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D551F-7A7A-A54F-90B2-0EBE37C2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4BCB-0101-C54F-83DB-0E6A827C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1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F9095-5F64-5148-9C50-6429C082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A9D-328B-854C-8FD5-8CA903AF5BE0}" type="datetimeFigureOut">
              <a:rPr lang="en-US" smtClean="0"/>
              <a:t>9/15/21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001AD-94D6-2844-A627-A2EF09A3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8BFE1-EA5A-9C46-926B-17CF3C95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4BCB-0101-C54F-83DB-0E6A827C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3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0F2E-F089-C445-9329-7FB2D62E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A45AD-9FF2-F444-B0E9-C260098B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57880-E887-284B-AFD9-E2154712C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DE9E-6289-A14A-960C-ABCB38E8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A9D-328B-854C-8FD5-8CA903AF5BE0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E5F12-CBD6-A142-BFD8-B3C774C0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023AB-196D-3440-9A0C-E0EBFB09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4BCB-0101-C54F-83DB-0E6A827C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1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939E-3C74-7F48-BF4D-67E31EA9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4880F-745D-3244-92C0-82F059F8F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EB5D6-4759-B740-A3C8-E33FC4A6E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6185E-3E21-C842-BC31-6C5A1BFA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A9D-328B-854C-8FD5-8CA903AF5BE0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C7F02-D8AC-D846-818F-3A21AFCC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A8E45-7214-334A-B588-091DEED4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4BCB-0101-C54F-83DB-0E6A827C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3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88C3-8165-B542-AFBE-B49053AD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FB268-73EF-194E-B69E-2D9F918D0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364E3-68CB-FF43-8453-DD0855285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21A9D-328B-854C-8FD5-8CA903AF5BE0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619A-B986-3943-9E44-B03CAE522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4B126-2AE7-D846-ACCC-564BBA360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14BCB-0101-C54F-83DB-0E6A827C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0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518E8A-50A3-DE44-86AC-4AC8C544C88D}"/>
              </a:ext>
            </a:extLst>
          </p:cNvPr>
          <p:cNvSpPr/>
          <p:nvPr/>
        </p:nvSpPr>
        <p:spPr>
          <a:xfrm>
            <a:off x="2939681" y="1348797"/>
            <a:ext cx="3660748" cy="553951"/>
          </a:xfrm>
          <a:prstGeom prst="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36E04-9321-344C-9F55-849DD416B420}"/>
              </a:ext>
            </a:extLst>
          </p:cNvPr>
          <p:cNvSpPr/>
          <p:nvPr/>
        </p:nvSpPr>
        <p:spPr>
          <a:xfrm>
            <a:off x="5635087" y="516799"/>
            <a:ext cx="224882" cy="4121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09394F62-6413-E24A-B85D-EEAC57E25ACA}"/>
              </a:ext>
            </a:extLst>
          </p:cNvPr>
          <p:cNvSpPr/>
          <p:nvPr/>
        </p:nvSpPr>
        <p:spPr>
          <a:xfrm>
            <a:off x="5658717" y="960890"/>
            <a:ext cx="177622" cy="374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53FF9E-6C03-0044-9E5B-7501A8A3CE7D}"/>
              </a:ext>
            </a:extLst>
          </p:cNvPr>
          <p:cNvSpPr/>
          <p:nvPr/>
        </p:nvSpPr>
        <p:spPr>
          <a:xfrm>
            <a:off x="6309733" y="1414714"/>
            <a:ext cx="224882" cy="4121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849E5F-FB41-5A45-9F1D-AFB107F12AFD}"/>
              </a:ext>
            </a:extLst>
          </p:cNvPr>
          <p:cNvSpPr/>
          <p:nvPr/>
        </p:nvSpPr>
        <p:spPr>
          <a:xfrm>
            <a:off x="6084851" y="1414714"/>
            <a:ext cx="224882" cy="4121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2159E1-1953-7C42-B4BA-A18545DAAB3B}"/>
              </a:ext>
            </a:extLst>
          </p:cNvPr>
          <p:cNvSpPr/>
          <p:nvPr/>
        </p:nvSpPr>
        <p:spPr>
          <a:xfrm>
            <a:off x="5859969" y="1414714"/>
            <a:ext cx="224882" cy="4121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B8D97E-2D5E-0A46-A5D5-2EB2320FA780}"/>
              </a:ext>
            </a:extLst>
          </p:cNvPr>
          <p:cNvSpPr/>
          <p:nvPr/>
        </p:nvSpPr>
        <p:spPr>
          <a:xfrm>
            <a:off x="6037271" y="3213045"/>
            <a:ext cx="1281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activeQ_list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AC7DD9-D2D8-4A41-8577-B7A42E7D7E68}"/>
              </a:ext>
            </a:extLst>
          </p:cNvPr>
          <p:cNvSpPr/>
          <p:nvPr/>
        </p:nvSpPr>
        <p:spPr>
          <a:xfrm>
            <a:off x="3810302" y="1838354"/>
            <a:ext cx="1203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query_que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762D74-D3F5-314E-BE8A-11F599E10F19}"/>
              </a:ext>
            </a:extLst>
          </p:cNvPr>
          <p:cNvSpPr/>
          <p:nvPr/>
        </p:nvSpPr>
        <p:spPr>
          <a:xfrm>
            <a:off x="4573014" y="2768156"/>
            <a:ext cx="224882" cy="4121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97F1A-3515-2C49-A5B8-BD4C8C3996BB}"/>
              </a:ext>
            </a:extLst>
          </p:cNvPr>
          <p:cNvSpPr/>
          <p:nvPr/>
        </p:nvSpPr>
        <p:spPr>
          <a:xfrm>
            <a:off x="4348132" y="2768156"/>
            <a:ext cx="224882" cy="4121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9AF0ED-5B02-944E-88E6-C50FA8FD3B83}"/>
              </a:ext>
            </a:extLst>
          </p:cNvPr>
          <p:cNvSpPr/>
          <p:nvPr/>
        </p:nvSpPr>
        <p:spPr>
          <a:xfrm>
            <a:off x="4123250" y="2768156"/>
            <a:ext cx="224882" cy="4121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C4FBC1-32CE-AA44-A48D-38AD32CAC016}"/>
              </a:ext>
            </a:extLst>
          </p:cNvPr>
          <p:cNvSpPr/>
          <p:nvPr/>
        </p:nvSpPr>
        <p:spPr>
          <a:xfrm>
            <a:off x="5264426" y="2768156"/>
            <a:ext cx="224882" cy="4121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442364-2B10-8245-8563-F39ADFEB2A44}"/>
              </a:ext>
            </a:extLst>
          </p:cNvPr>
          <p:cNvSpPr/>
          <p:nvPr/>
        </p:nvSpPr>
        <p:spPr>
          <a:xfrm>
            <a:off x="5039544" y="2768156"/>
            <a:ext cx="224882" cy="4121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900620-1157-BB4C-9CEA-BE706A16E0E6}"/>
              </a:ext>
            </a:extLst>
          </p:cNvPr>
          <p:cNvSpPr/>
          <p:nvPr/>
        </p:nvSpPr>
        <p:spPr>
          <a:xfrm>
            <a:off x="4814662" y="2768156"/>
            <a:ext cx="224882" cy="4121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A4DCD3-0A1F-E840-BFF8-3046C58D3A58}"/>
              </a:ext>
            </a:extLst>
          </p:cNvPr>
          <p:cNvSpPr/>
          <p:nvPr/>
        </p:nvSpPr>
        <p:spPr>
          <a:xfrm>
            <a:off x="4027800" y="2697243"/>
            <a:ext cx="2537139" cy="553951"/>
          </a:xfrm>
          <a:prstGeom prst="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957297-A7A2-D646-91D9-FA9439C18129}"/>
              </a:ext>
            </a:extLst>
          </p:cNvPr>
          <p:cNvSpPr/>
          <p:nvPr/>
        </p:nvSpPr>
        <p:spPr>
          <a:xfrm>
            <a:off x="6004885" y="2768156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5C709B-AA8A-3F4F-AFAD-BEC831687C3C}"/>
              </a:ext>
            </a:extLst>
          </p:cNvPr>
          <p:cNvSpPr/>
          <p:nvPr/>
        </p:nvSpPr>
        <p:spPr>
          <a:xfrm>
            <a:off x="5754245" y="2768156"/>
            <a:ext cx="224882" cy="4121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42438B-50D5-4E43-B192-C477841E43D0}"/>
              </a:ext>
            </a:extLst>
          </p:cNvPr>
          <p:cNvSpPr/>
          <p:nvPr/>
        </p:nvSpPr>
        <p:spPr>
          <a:xfrm>
            <a:off x="5529363" y="2768156"/>
            <a:ext cx="224882" cy="4121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DEA3A2-C378-184A-8395-7913C09B708E}"/>
              </a:ext>
            </a:extLst>
          </p:cNvPr>
          <p:cNvSpPr/>
          <p:nvPr/>
        </p:nvSpPr>
        <p:spPr>
          <a:xfrm>
            <a:off x="6259412" y="2768156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2C6C7B-A6BB-5B40-A5EB-CE3DCF56FCBD}"/>
              </a:ext>
            </a:extLst>
          </p:cNvPr>
          <p:cNvSpPr/>
          <p:nvPr/>
        </p:nvSpPr>
        <p:spPr>
          <a:xfrm>
            <a:off x="6600429" y="106592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head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785A65-8AFD-CE40-A90D-3F771CD49375}"/>
              </a:ext>
            </a:extLst>
          </p:cNvPr>
          <p:cNvSpPr/>
          <p:nvPr/>
        </p:nvSpPr>
        <p:spPr>
          <a:xfrm>
            <a:off x="7254775" y="2023020"/>
            <a:ext cx="209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Spawned by </a:t>
            </a:r>
            <a:r>
              <a:rPr lang="en-US" dirty="0" err="1"/>
              <a:t>comper</a:t>
            </a:r>
            <a:endParaRPr lang="en-US" dirty="0"/>
          </a:p>
        </p:txBody>
      </p:sp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E6DCAB61-BD8F-2141-B701-58EFC3922BD4}"/>
              </a:ext>
            </a:extLst>
          </p:cNvPr>
          <p:cNvSpPr/>
          <p:nvPr/>
        </p:nvSpPr>
        <p:spPr>
          <a:xfrm>
            <a:off x="6677832" y="1590111"/>
            <a:ext cx="576943" cy="1407362"/>
          </a:xfrm>
          <a:prstGeom prst="curved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DD33A82D-537B-6742-BD74-E96B0FD670E1}"/>
              </a:ext>
            </a:extLst>
          </p:cNvPr>
          <p:cNvSpPr/>
          <p:nvPr/>
        </p:nvSpPr>
        <p:spPr>
          <a:xfrm rot="5400000">
            <a:off x="4032852" y="3049100"/>
            <a:ext cx="437165" cy="6431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84AD8C-52FC-BB41-B7C3-B7DC190B9A0F}"/>
              </a:ext>
            </a:extLst>
          </p:cNvPr>
          <p:cNvSpPr/>
          <p:nvPr/>
        </p:nvSpPr>
        <p:spPr>
          <a:xfrm>
            <a:off x="4770728" y="4243873"/>
            <a:ext cx="64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Qreg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340DBF-4BFC-AE46-AA04-15A447FF5CEA}"/>
              </a:ext>
            </a:extLst>
          </p:cNvPr>
          <p:cNvSpPr/>
          <p:nvPr/>
        </p:nvSpPr>
        <p:spPr>
          <a:xfrm>
            <a:off x="3101850" y="4243873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Qbig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EDF644-E23F-2741-8346-890DE2E0CB9B}"/>
              </a:ext>
            </a:extLst>
          </p:cNvPr>
          <p:cNvSpPr/>
          <p:nvPr/>
        </p:nvSpPr>
        <p:spPr>
          <a:xfrm rot="5400000">
            <a:off x="3094780" y="4273847"/>
            <a:ext cx="1563820" cy="301900"/>
          </a:xfrm>
          <a:prstGeom prst="rect">
            <a:avLst/>
          </a:prstGeom>
          <a:noFill/>
          <a:ln w="730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80AD95-81B9-9843-8BEC-AE4DD25A7B28}"/>
              </a:ext>
            </a:extLst>
          </p:cNvPr>
          <p:cNvSpPr/>
          <p:nvPr/>
        </p:nvSpPr>
        <p:spPr>
          <a:xfrm rot="5400000">
            <a:off x="3342953" y="4752753"/>
            <a:ext cx="2537139" cy="301900"/>
          </a:xfrm>
          <a:prstGeom prst="rect">
            <a:avLst/>
          </a:prstGeom>
          <a:noFill/>
          <a:ln w="730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9D1421-F0AD-3749-AFE9-147897E3FBD8}"/>
              </a:ext>
            </a:extLst>
          </p:cNvPr>
          <p:cNvSpPr/>
          <p:nvPr/>
        </p:nvSpPr>
        <p:spPr>
          <a:xfrm>
            <a:off x="3292809" y="2628141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head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937E94-AB34-4F43-8D43-6C817FF51B3D}"/>
              </a:ext>
            </a:extLst>
          </p:cNvPr>
          <p:cNvSpPr/>
          <p:nvPr/>
        </p:nvSpPr>
        <p:spPr>
          <a:xfrm>
            <a:off x="3789546" y="3796929"/>
            <a:ext cx="174287" cy="1552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74266C8-7E18-354F-BBAA-31B7F72A5834}"/>
              </a:ext>
            </a:extLst>
          </p:cNvPr>
          <p:cNvSpPr/>
          <p:nvPr/>
        </p:nvSpPr>
        <p:spPr>
          <a:xfrm>
            <a:off x="3789546" y="4044115"/>
            <a:ext cx="174287" cy="1552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0CDDB6C-A42E-7548-A817-72C7701F6B22}"/>
              </a:ext>
            </a:extLst>
          </p:cNvPr>
          <p:cNvSpPr/>
          <p:nvPr/>
        </p:nvSpPr>
        <p:spPr>
          <a:xfrm>
            <a:off x="3789546" y="4252960"/>
            <a:ext cx="174287" cy="1552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5CF71B8-CC94-104F-8A86-1AE2D781EF66}"/>
              </a:ext>
            </a:extLst>
          </p:cNvPr>
          <p:cNvSpPr/>
          <p:nvPr/>
        </p:nvSpPr>
        <p:spPr>
          <a:xfrm>
            <a:off x="4505170" y="3796929"/>
            <a:ext cx="174287" cy="1552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42190E9-6A12-2B4E-84D6-A8BA75E8600E}"/>
              </a:ext>
            </a:extLst>
          </p:cNvPr>
          <p:cNvSpPr/>
          <p:nvPr/>
        </p:nvSpPr>
        <p:spPr>
          <a:xfrm>
            <a:off x="4505170" y="4044115"/>
            <a:ext cx="174287" cy="1552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0DCC429-7D02-5D4D-A0E4-4AA4333C1CB5}"/>
              </a:ext>
            </a:extLst>
          </p:cNvPr>
          <p:cNvSpPr/>
          <p:nvPr/>
        </p:nvSpPr>
        <p:spPr>
          <a:xfrm>
            <a:off x="4505170" y="4252960"/>
            <a:ext cx="174287" cy="1552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lded Corner 18">
            <a:extLst>
              <a:ext uri="{FF2B5EF4-FFF2-40B4-BE49-F238E27FC236}">
                <a16:creationId xmlns:a16="http://schemas.microsoft.com/office/drawing/2014/main" id="{33B0861C-A0CC-A24C-AA8D-863EF87495E9}"/>
              </a:ext>
            </a:extLst>
          </p:cNvPr>
          <p:cNvSpPr/>
          <p:nvPr/>
        </p:nvSpPr>
        <p:spPr>
          <a:xfrm>
            <a:off x="3734549" y="5561363"/>
            <a:ext cx="250630" cy="285567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D0302F07-9069-F043-B47D-E76D80D90033}"/>
              </a:ext>
            </a:extLst>
          </p:cNvPr>
          <p:cNvSpPr/>
          <p:nvPr/>
        </p:nvSpPr>
        <p:spPr>
          <a:xfrm>
            <a:off x="4486207" y="6334069"/>
            <a:ext cx="250630" cy="285567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8B4136-3F20-0A46-B832-3BC86E0BE78B}"/>
              </a:ext>
            </a:extLst>
          </p:cNvPr>
          <p:cNvSpPr/>
          <p:nvPr/>
        </p:nvSpPr>
        <p:spPr>
          <a:xfrm>
            <a:off x="3053473" y="5519480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Lbig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E96C550-49F9-424A-A956-A758F4A23279}"/>
              </a:ext>
            </a:extLst>
          </p:cNvPr>
          <p:cNvSpPr/>
          <p:nvPr/>
        </p:nvSpPr>
        <p:spPr>
          <a:xfrm>
            <a:off x="4770055" y="6292186"/>
            <a:ext cx="58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Lreg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EC60EA-EFE1-EE45-8848-FAD511210570}"/>
              </a:ext>
            </a:extLst>
          </p:cNvPr>
          <p:cNvSpPr txBox="1"/>
          <p:nvPr/>
        </p:nvSpPr>
        <p:spPr>
          <a:xfrm>
            <a:off x="402771" y="185057"/>
            <a:ext cx="1764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15643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518E8A-50A3-DE44-86AC-4AC8C544C88D}"/>
              </a:ext>
            </a:extLst>
          </p:cNvPr>
          <p:cNvSpPr/>
          <p:nvPr/>
        </p:nvSpPr>
        <p:spPr>
          <a:xfrm>
            <a:off x="4043652" y="1426856"/>
            <a:ext cx="3660748" cy="553951"/>
          </a:xfrm>
          <a:prstGeom prst="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53FF9E-6C03-0044-9E5B-7501A8A3CE7D}"/>
              </a:ext>
            </a:extLst>
          </p:cNvPr>
          <p:cNvSpPr/>
          <p:nvPr/>
        </p:nvSpPr>
        <p:spPr>
          <a:xfrm>
            <a:off x="7413704" y="1492773"/>
            <a:ext cx="224882" cy="4121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849E5F-FB41-5A45-9F1D-AFB107F12AFD}"/>
              </a:ext>
            </a:extLst>
          </p:cNvPr>
          <p:cNvSpPr/>
          <p:nvPr/>
        </p:nvSpPr>
        <p:spPr>
          <a:xfrm>
            <a:off x="7188822" y="1492773"/>
            <a:ext cx="224882" cy="4121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2159E1-1953-7C42-B4BA-A18545DAAB3B}"/>
              </a:ext>
            </a:extLst>
          </p:cNvPr>
          <p:cNvSpPr/>
          <p:nvPr/>
        </p:nvSpPr>
        <p:spPr>
          <a:xfrm>
            <a:off x="6963940" y="1492773"/>
            <a:ext cx="224882" cy="4121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B8D97E-2D5E-0A46-A5D5-2EB2320FA780}"/>
              </a:ext>
            </a:extLst>
          </p:cNvPr>
          <p:cNvSpPr/>
          <p:nvPr/>
        </p:nvSpPr>
        <p:spPr>
          <a:xfrm>
            <a:off x="7141242" y="3291104"/>
            <a:ext cx="1281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activeQ_list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AC7DD9-D2D8-4A41-8577-B7A42E7D7E68}"/>
              </a:ext>
            </a:extLst>
          </p:cNvPr>
          <p:cNvSpPr/>
          <p:nvPr/>
        </p:nvSpPr>
        <p:spPr>
          <a:xfrm>
            <a:off x="4914273" y="1916413"/>
            <a:ext cx="1203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query_que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9AF0ED-5B02-944E-88E6-C50FA8FD3B83}"/>
              </a:ext>
            </a:extLst>
          </p:cNvPr>
          <p:cNvSpPr/>
          <p:nvPr/>
        </p:nvSpPr>
        <p:spPr>
          <a:xfrm>
            <a:off x="5227221" y="2846215"/>
            <a:ext cx="224882" cy="4121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A4DCD3-0A1F-E840-BFF8-3046C58D3A58}"/>
              </a:ext>
            </a:extLst>
          </p:cNvPr>
          <p:cNvSpPr/>
          <p:nvPr/>
        </p:nvSpPr>
        <p:spPr>
          <a:xfrm>
            <a:off x="5131771" y="2775302"/>
            <a:ext cx="2537139" cy="553951"/>
          </a:xfrm>
          <a:prstGeom prst="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957297-A7A2-D646-91D9-FA9439C18129}"/>
              </a:ext>
            </a:extLst>
          </p:cNvPr>
          <p:cNvSpPr/>
          <p:nvPr/>
        </p:nvSpPr>
        <p:spPr>
          <a:xfrm>
            <a:off x="7108856" y="2846215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DEA3A2-C378-184A-8395-7913C09B708E}"/>
              </a:ext>
            </a:extLst>
          </p:cNvPr>
          <p:cNvSpPr/>
          <p:nvPr/>
        </p:nvSpPr>
        <p:spPr>
          <a:xfrm>
            <a:off x="7363383" y="2846215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2C6C7B-A6BB-5B40-A5EB-CE3DCF56FCBD}"/>
              </a:ext>
            </a:extLst>
          </p:cNvPr>
          <p:cNvSpPr/>
          <p:nvPr/>
        </p:nvSpPr>
        <p:spPr>
          <a:xfrm>
            <a:off x="7704400" y="1143987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head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785A65-8AFD-CE40-A90D-3F771CD49375}"/>
              </a:ext>
            </a:extLst>
          </p:cNvPr>
          <p:cNvSpPr/>
          <p:nvPr/>
        </p:nvSpPr>
        <p:spPr>
          <a:xfrm>
            <a:off x="8315850" y="2101079"/>
            <a:ext cx="2181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Spawned by </a:t>
            </a:r>
            <a:r>
              <a:rPr lang="en-US" dirty="0" err="1"/>
              <a:t>compers</a:t>
            </a:r>
            <a:endParaRPr lang="en-US" dirty="0"/>
          </a:p>
        </p:txBody>
      </p:sp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E6DCAB61-BD8F-2141-B701-58EFC3922BD4}"/>
              </a:ext>
            </a:extLst>
          </p:cNvPr>
          <p:cNvSpPr/>
          <p:nvPr/>
        </p:nvSpPr>
        <p:spPr>
          <a:xfrm>
            <a:off x="7781803" y="1668170"/>
            <a:ext cx="576943" cy="1407362"/>
          </a:xfrm>
          <a:prstGeom prst="curved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DD33A82D-537B-6742-BD74-E96B0FD670E1}"/>
              </a:ext>
            </a:extLst>
          </p:cNvPr>
          <p:cNvSpPr/>
          <p:nvPr/>
        </p:nvSpPr>
        <p:spPr>
          <a:xfrm rot="5400000">
            <a:off x="5136823" y="3127159"/>
            <a:ext cx="437165" cy="6431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84AD8C-52FC-BB41-B7C3-B7DC190B9A0F}"/>
              </a:ext>
            </a:extLst>
          </p:cNvPr>
          <p:cNvSpPr/>
          <p:nvPr/>
        </p:nvSpPr>
        <p:spPr>
          <a:xfrm>
            <a:off x="5874699" y="4321932"/>
            <a:ext cx="64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Qreg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340DBF-4BFC-AE46-AA04-15A447FF5CEA}"/>
              </a:ext>
            </a:extLst>
          </p:cNvPr>
          <p:cNvSpPr/>
          <p:nvPr/>
        </p:nvSpPr>
        <p:spPr>
          <a:xfrm>
            <a:off x="4205821" y="4321932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Qbig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EDF644-E23F-2741-8346-890DE2E0CB9B}"/>
              </a:ext>
            </a:extLst>
          </p:cNvPr>
          <p:cNvSpPr/>
          <p:nvPr/>
        </p:nvSpPr>
        <p:spPr>
          <a:xfrm rot="5400000">
            <a:off x="4198751" y="4351906"/>
            <a:ext cx="1563820" cy="301900"/>
          </a:xfrm>
          <a:prstGeom prst="rect">
            <a:avLst/>
          </a:prstGeom>
          <a:noFill/>
          <a:ln w="730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80AD95-81B9-9843-8BEC-AE4DD25A7B28}"/>
              </a:ext>
            </a:extLst>
          </p:cNvPr>
          <p:cNvSpPr/>
          <p:nvPr/>
        </p:nvSpPr>
        <p:spPr>
          <a:xfrm rot="5400000">
            <a:off x="4446924" y="4830812"/>
            <a:ext cx="2537139" cy="301900"/>
          </a:xfrm>
          <a:prstGeom prst="rect">
            <a:avLst/>
          </a:prstGeom>
          <a:noFill/>
          <a:ln w="730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9D1421-F0AD-3749-AFE9-147897E3FBD8}"/>
              </a:ext>
            </a:extLst>
          </p:cNvPr>
          <p:cNvSpPr/>
          <p:nvPr/>
        </p:nvSpPr>
        <p:spPr>
          <a:xfrm>
            <a:off x="4396780" y="270620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head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686E91-5436-5C49-8B87-8A8BF069C718}"/>
              </a:ext>
            </a:extLst>
          </p:cNvPr>
          <p:cNvSpPr txBox="1"/>
          <p:nvPr/>
        </p:nvSpPr>
        <p:spPr>
          <a:xfrm>
            <a:off x="6265257" y="4021858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Thread </a:t>
            </a:r>
            <a:r>
              <a:rPr lang="en-US" altLang="zh-CN" dirty="0">
                <a:solidFill>
                  <a:schemeClr val="accent5"/>
                </a:solidFill>
              </a:rPr>
              <a:t>1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EF94C13-46B0-8D41-97BD-39236B5C95DA}"/>
              </a:ext>
            </a:extLst>
          </p:cNvPr>
          <p:cNvSpPr/>
          <p:nvPr/>
        </p:nvSpPr>
        <p:spPr>
          <a:xfrm>
            <a:off x="5628349" y="3811336"/>
            <a:ext cx="174287" cy="1552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70796F-B70E-0349-AF92-B06DA57778EE}"/>
              </a:ext>
            </a:extLst>
          </p:cNvPr>
          <p:cNvCxnSpPr/>
          <p:nvPr/>
        </p:nvCxnSpPr>
        <p:spPr>
          <a:xfrm>
            <a:off x="5802636" y="3888946"/>
            <a:ext cx="453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33A95F3-F0FB-1447-B7A2-53C9C397341C}"/>
              </a:ext>
            </a:extLst>
          </p:cNvPr>
          <p:cNvSpPr txBox="1"/>
          <p:nvPr/>
        </p:nvSpPr>
        <p:spPr>
          <a:xfrm>
            <a:off x="8966956" y="2457281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Thread 2</a:t>
            </a:r>
          </a:p>
        </p:txBody>
      </p:sp>
      <p:sp>
        <p:nvSpPr>
          <p:cNvPr id="38" name="Folded Corner 37">
            <a:extLst>
              <a:ext uri="{FF2B5EF4-FFF2-40B4-BE49-F238E27FC236}">
                <a16:creationId xmlns:a16="http://schemas.microsoft.com/office/drawing/2014/main" id="{8F3926F7-5E5E-B346-810A-513D9D85D899}"/>
              </a:ext>
            </a:extLst>
          </p:cNvPr>
          <p:cNvSpPr/>
          <p:nvPr/>
        </p:nvSpPr>
        <p:spPr>
          <a:xfrm>
            <a:off x="4838520" y="5639422"/>
            <a:ext cx="250630" cy="285567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olded Corner 39">
            <a:extLst>
              <a:ext uri="{FF2B5EF4-FFF2-40B4-BE49-F238E27FC236}">
                <a16:creationId xmlns:a16="http://schemas.microsoft.com/office/drawing/2014/main" id="{9E1FF6DB-B8DB-6C4E-80DF-C6BB1682C018}"/>
              </a:ext>
            </a:extLst>
          </p:cNvPr>
          <p:cNvSpPr/>
          <p:nvPr/>
        </p:nvSpPr>
        <p:spPr>
          <a:xfrm>
            <a:off x="5590178" y="6412128"/>
            <a:ext cx="250630" cy="285567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CBD7407-3AC8-C246-A09C-FAD8FC3747A6}"/>
              </a:ext>
            </a:extLst>
          </p:cNvPr>
          <p:cNvSpPr/>
          <p:nvPr/>
        </p:nvSpPr>
        <p:spPr>
          <a:xfrm>
            <a:off x="4157444" y="5597539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Lbig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896CCE-D786-BB45-933B-D6EEBB2E97C2}"/>
              </a:ext>
            </a:extLst>
          </p:cNvPr>
          <p:cNvSpPr/>
          <p:nvPr/>
        </p:nvSpPr>
        <p:spPr>
          <a:xfrm>
            <a:off x="5874026" y="6370245"/>
            <a:ext cx="58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Lreg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5FADB9-B707-5942-B296-BA2B184378D2}"/>
              </a:ext>
            </a:extLst>
          </p:cNvPr>
          <p:cNvSpPr txBox="1"/>
          <p:nvPr/>
        </p:nvSpPr>
        <p:spPr>
          <a:xfrm>
            <a:off x="402771" y="185057"/>
            <a:ext cx="3085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Add q into </a:t>
            </a:r>
            <a:r>
              <a:rPr lang="en-US" sz="2400" b="1" dirty="0" err="1"/>
              <a:t>activeQ_list</a:t>
            </a:r>
            <a:endParaRPr lang="en-US" sz="24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491A15-89CA-C949-87F6-CFB66EA427D7}"/>
              </a:ext>
            </a:extLst>
          </p:cNvPr>
          <p:cNvSpPr/>
          <p:nvPr/>
        </p:nvSpPr>
        <p:spPr>
          <a:xfrm>
            <a:off x="6591300" y="2841705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5B350E-5CC3-F942-9D65-0D06A03FFD28}"/>
              </a:ext>
            </a:extLst>
          </p:cNvPr>
          <p:cNvSpPr/>
          <p:nvPr/>
        </p:nvSpPr>
        <p:spPr>
          <a:xfrm>
            <a:off x="6845827" y="2841705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4C0BEA-96B7-C74C-8D83-A2D8DF022BC4}"/>
              </a:ext>
            </a:extLst>
          </p:cNvPr>
          <p:cNvSpPr/>
          <p:nvPr/>
        </p:nvSpPr>
        <p:spPr>
          <a:xfrm>
            <a:off x="6055833" y="2843960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6A9A40-C5A1-CD41-8559-832E19DAB5BC}"/>
              </a:ext>
            </a:extLst>
          </p:cNvPr>
          <p:cNvSpPr/>
          <p:nvPr/>
        </p:nvSpPr>
        <p:spPr>
          <a:xfrm>
            <a:off x="6310360" y="2843960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50C78A8-EB62-E644-AB2A-4517CF22DB4B}"/>
              </a:ext>
            </a:extLst>
          </p:cNvPr>
          <p:cNvSpPr/>
          <p:nvPr/>
        </p:nvSpPr>
        <p:spPr>
          <a:xfrm>
            <a:off x="5538277" y="2839450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5E974E2-97B2-9445-9DDE-92C7B912F284}"/>
              </a:ext>
            </a:extLst>
          </p:cNvPr>
          <p:cNvSpPr/>
          <p:nvPr/>
        </p:nvSpPr>
        <p:spPr>
          <a:xfrm>
            <a:off x="5792804" y="2839450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334580C-D7E3-C848-9752-BDF0D1C3464B}"/>
              </a:ext>
            </a:extLst>
          </p:cNvPr>
          <p:cNvSpPr/>
          <p:nvPr/>
        </p:nvSpPr>
        <p:spPr>
          <a:xfrm>
            <a:off x="6210915" y="3736108"/>
            <a:ext cx="1188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Compute()</a:t>
            </a:r>
          </a:p>
        </p:txBody>
      </p:sp>
    </p:spTree>
    <p:extLst>
      <p:ext uri="{BB962C8B-B14F-4D97-AF65-F5344CB8AC3E}">
        <p14:creationId xmlns:p14="http://schemas.microsoft.com/office/powerpoint/2010/main" val="94061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518E8A-50A3-DE44-86AC-4AC8C544C88D}"/>
              </a:ext>
            </a:extLst>
          </p:cNvPr>
          <p:cNvSpPr/>
          <p:nvPr/>
        </p:nvSpPr>
        <p:spPr>
          <a:xfrm>
            <a:off x="4043652" y="1426856"/>
            <a:ext cx="3660748" cy="553951"/>
          </a:xfrm>
          <a:prstGeom prst="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53FF9E-6C03-0044-9E5B-7501A8A3CE7D}"/>
              </a:ext>
            </a:extLst>
          </p:cNvPr>
          <p:cNvSpPr/>
          <p:nvPr/>
        </p:nvSpPr>
        <p:spPr>
          <a:xfrm>
            <a:off x="8463887" y="2556142"/>
            <a:ext cx="224882" cy="4121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849E5F-FB41-5A45-9F1D-AFB107F12AFD}"/>
              </a:ext>
            </a:extLst>
          </p:cNvPr>
          <p:cNvSpPr/>
          <p:nvPr/>
        </p:nvSpPr>
        <p:spPr>
          <a:xfrm>
            <a:off x="7188822" y="1492773"/>
            <a:ext cx="224882" cy="4121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2159E1-1953-7C42-B4BA-A18545DAAB3B}"/>
              </a:ext>
            </a:extLst>
          </p:cNvPr>
          <p:cNvSpPr/>
          <p:nvPr/>
        </p:nvSpPr>
        <p:spPr>
          <a:xfrm>
            <a:off x="6963940" y="1492773"/>
            <a:ext cx="224882" cy="4121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B8D97E-2D5E-0A46-A5D5-2EB2320FA780}"/>
              </a:ext>
            </a:extLst>
          </p:cNvPr>
          <p:cNvSpPr/>
          <p:nvPr/>
        </p:nvSpPr>
        <p:spPr>
          <a:xfrm>
            <a:off x="6444235" y="3346841"/>
            <a:ext cx="1281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activeQ_list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AC7DD9-D2D8-4A41-8577-B7A42E7D7E68}"/>
              </a:ext>
            </a:extLst>
          </p:cNvPr>
          <p:cNvSpPr/>
          <p:nvPr/>
        </p:nvSpPr>
        <p:spPr>
          <a:xfrm>
            <a:off x="4914273" y="1916413"/>
            <a:ext cx="1203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query_que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9AF0ED-5B02-944E-88E6-C50FA8FD3B83}"/>
              </a:ext>
            </a:extLst>
          </p:cNvPr>
          <p:cNvSpPr/>
          <p:nvPr/>
        </p:nvSpPr>
        <p:spPr>
          <a:xfrm>
            <a:off x="5227221" y="2846215"/>
            <a:ext cx="224882" cy="4121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A4DCD3-0A1F-E840-BFF8-3046C58D3A58}"/>
              </a:ext>
            </a:extLst>
          </p:cNvPr>
          <p:cNvSpPr/>
          <p:nvPr/>
        </p:nvSpPr>
        <p:spPr>
          <a:xfrm>
            <a:off x="5131771" y="2775302"/>
            <a:ext cx="2537139" cy="553951"/>
          </a:xfrm>
          <a:prstGeom prst="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957297-A7A2-D646-91D9-FA9439C18129}"/>
              </a:ext>
            </a:extLst>
          </p:cNvPr>
          <p:cNvSpPr/>
          <p:nvPr/>
        </p:nvSpPr>
        <p:spPr>
          <a:xfrm>
            <a:off x="7108856" y="2846215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DEA3A2-C378-184A-8395-7913C09B708E}"/>
              </a:ext>
            </a:extLst>
          </p:cNvPr>
          <p:cNvSpPr/>
          <p:nvPr/>
        </p:nvSpPr>
        <p:spPr>
          <a:xfrm>
            <a:off x="7363383" y="2846215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2C6C7B-A6BB-5B40-A5EB-CE3DCF56FCBD}"/>
              </a:ext>
            </a:extLst>
          </p:cNvPr>
          <p:cNvSpPr/>
          <p:nvPr/>
        </p:nvSpPr>
        <p:spPr>
          <a:xfrm>
            <a:off x="7704400" y="1143987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head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785A65-8AFD-CE40-A90D-3F771CD49375}"/>
              </a:ext>
            </a:extLst>
          </p:cNvPr>
          <p:cNvSpPr/>
          <p:nvPr/>
        </p:nvSpPr>
        <p:spPr>
          <a:xfrm>
            <a:off x="8315850" y="2101079"/>
            <a:ext cx="2181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Spawned by </a:t>
            </a:r>
            <a:r>
              <a:rPr lang="en-US" dirty="0" err="1"/>
              <a:t>compers</a:t>
            </a:r>
            <a:endParaRPr lang="en-US" dirty="0"/>
          </a:p>
        </p:txBody>
      </p:sp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E6DCAB61-BD8F-2141-B701-58EFC3922BD4}"/>
              </a:ext>
            </a:extLst>
          </p:cNvPr>
          <p:cNvSpPr/>
          <p:nvPr/>
        </p:nvSpPr>
        <p:spPr>
          <a:xfrm>
            <a:off x="7781803" y="1668170"/>
            <a:ext cx="576943" cy="1407362"/>
          </a:xfrm>
          <a:prstGeom prst="curved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DD33A82D-537B-6742-BD74-E96B0FD670E1}"/>
              </a:ext>
            </a:extLst>
          </p:cNvPr>
          <p:cNvSpPr/>
          <p:nvPr/>
        </p:nvSpPr>
        <p:spPr>
          <a:xfrm rot="5400000">
            <a:off x="5136823" y="3127159"/>
            <a:ext cx="437165" cy="6431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84AD8C-52FC-BB41-B7C3-B7DC190B9A0F}"/>
              </a:ext>
            </a:extLst>
          </p:cNvPr>
          <p:cNvSpPr/>
          <p:nvPr/>
        </p:nvSpPr>
        <p:spPr>
          <a:xfrm>
            <a:off x="5874699" y="4321932"/>
            <a:ext cx="64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Qreg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340DBF-4BFC-AE46-AA04-15A447FF5CEA}"/>
              </a:ext>
            </a:extLst>
          </p:cNvPr>
          <p:cNvSpPr/>
          <p:nvPr/>
        </p:nvSpPr>
        <p:spPr>
          <a:xfrm>
            <a:off x="4205821" y="4321932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Qbig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EDF644-E23F-2741-8346-890DE2E0CB9B}"/>
              </a:ext>
            </a:extLst>
          </p:cNvPr>
          <p:cNvSpPr/>
          <p:nvPr/>
        </p:nvSpPr>
        <p:spPr>
          <a:xfrm rot="5400000">
            <a:off x="4198751" y="4351906"/>
            <a:ext cx="1563820" cy="301900"/>
          </a:xfrm>
          <a:prstGeom prst="rect">
            <a:avLst/>
          </a:prstGeom>
          <a:noFill/>
          <a:ln w="730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80AD95-81B9-9843-8BEC-AE4DD25A7B28}"/>
              </a:ext>
            </a:extLst>
          </p:cNvPr>
          <p:cNvSpPr/>
          <p:nvPr/>
        </p:nvSpPr>
        <p:spPr>
          <a:xfrm rot="5400000">
            <a:off x="4446924" y="4830812"/>
            <a:ext cx="2537139" cy="301900"/>
          </a:xfrm>
          <a:prstGeom prst="rect">
            <a:avLst/>
          </a:prstGeom>
          <a:noFill/>
          <a:ln w="730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9D1421-F0AD-3749-AFE9-147897E3FBD8}"/>
              </a:ext>
            </a:extLst>
          </p:cNvPr>
          <p:cNvSpPr/>
          <p:nvPr/>
        </p:nvSpPr>
        <p:spPr>
          <a:xfrm>
            <a:off x="4396780" y="270620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head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686E91-5436-5C49-8B87-8A8BF069C718}"/>
              </a:ext>
            </a:extLst>
          </p:cNvPr>
          <p:cNvSpPr txBox="1"/>
          <p:nvPr/>
        </p:nvSpPr>
        <p:spPr>
          <a:xfrm>
            <a:off x="6265257" y="4021858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Thread </a:t>
            </a:r>
            <a:r>
              <a:rPr lang="en-US" altLang="zh-CN" dirty="0">
                <a:solidFill>
                  <a:schemeClr val="accent5"/>
                </a:solidFill>
              </a:rPr>
              <a:t>1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EF94C13-46B0-8D41-97BD-39236B5C95DA}"/>
              </a:ext>
            </a:extLst>
          </p:cNvPr>
          <p:cNvSpPr/>
          <p:nvPr/>
        </p:nvSpPr>
        <p:spPr>
          <a:xfrm>
            <a:off x="5628349" y="3811336"/>
            <a:ext cx="174287" cy="1552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70796F-B70E-0349-AF92-B06DA57778EE}"/>
              </a:ext>
            </a:extLst>
          </p:cNvPr>
          <p:cNvCxnSpPr/>
          <p:nvPr/>
        </p:nvCxnSpPr>
        <p:spPr>
          <a:xfrm>
            <a:off x="5802636" y="3888946"/>
            <a:ext cx="453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33A95F3-F0FB-1447-B7A2-53C9C397341C}"/>
              </a:ext>
            </a:extLst>
          </p:cNvPr>
          <p:cNvSpPr txBox="1"/>
          <p:nvPr/>
        </p:nvSpPr>
        <p:spPr>
          <a:xfrm>
            <a:off x="8966956" y="2457281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Thread 2</a:t>
            </a:r>
          </a:p>
        </p:txBody>
      </p:sp>
      <p:sp>
        <p:nvSpPr>
          <p:cNvPr id="38" name="Folded Corner 37">
            <a:extLst>
              <a:ext uri="{FF2B5EF4-FFF2-40B4-BE49-F238E27FC236}">
                <a16:creationId xmlns:a16="http://schemas.microsoft.com/office/drawing/2014/main" id="{8F3926F7-5E5E-B346-810A-513D9D85D899}"/>
              </a:ext>
            </a:extLst>
          </p:cNvPr>
          <p:cNvSpPr/>
          <p:nvPr/>
        </p:nvSpPr>
        <p:spPr>
          <a:xfrm>
            <a:off x="4838520" y="5639422"/>
            <a:ext cx="250630" cy="285567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olded Corner 39">
            <a:extLst>
              <a:ext uri="{FF2B5EF4-FFF2-40B4-BE49-F238E27FC236}">
                <a16:creationId xmlns:a16="http://schemas.microsoft.com/office/drawing/2014/main" id="{9E1FF6DB-B8DB-6C4E-80DF-C6BB1682C018}"/>
              </a:ext>
            </a:extLst>
          </p:cNvPr>
          <p:cNvSpPr/>
          <p:nvPr/>
        </p:nvSpPr>
        <p:spPr>
          <a:xfrm>
            <a:off x="5590178" y="6412128"/>
            <a:ext cx="250630" cy="285567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CBD7407-3AC8-C246-A09C-FAD8FC3747A6}"/>
              </a:ext>
            </a:extLst>
          </p:cNvPr>
          <p:cNvSpPr/>
          <p:nvPr/>
        </p:nvSpPr>
        <p:spPr>
          <a:xfrm>
            <a:off x="4157444" y="5597539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Lbig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896CCE-D786-BB45-933B-D6EEBB2E97C2}"/>
              </a:ext>
            </a:extLst>
          </p:cNvPr>
          <p:cNvSpPr/>
          <p:nvPr/>
        </p:nvSpPr>
        <p:spPr>
          <a:xfrm>
            <a:off x="5874026" y="6370245"/>
            <a:ext cx="58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Lreg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5FADB9-B707-5942-B296-BA2B184378D2}"/>
              </a:ext>
            </a:extLst>
          </p:cNvPr>
          <p:cNvSpPr txBox="1"/>
          <p:nvPr/>
        </p:nvSpPr>
        <p:spPr>
          <a:xfrm>
            <a:off x="402771" y="185057"/>
            <a:ext cx="3085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Add q into </a:t>
            </a:r>
            <a:r>
              <a:rPr lang="en-US" sz="2400" b="1" dirty="0" err="1"/>
              <a:t>activeQ_list</a:t>
            </a:r>
            <a:endParaRPr lang="en-US" sz="24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491A15-89CA-C949-87F6-CFB66EA427D7}"/>
              </a:ext>
            </a:extLst>
          </p:cNvPr>
          <p:cNvSpPr/>
          <p:nvPr/>
        </p:nvSpPr>
        <p:spPr>
          <a:xfrm>
            <a:off x="6591300" y="2841705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5B350E-5CC3-F942-9D65-0D06A03FFD28}"/>
              </a:ext>
            </a:extLst>
          </p:cNvPr>
          <p:cNvSpPr/>
          <p:nvPr/>
        </p:nvSpPr>
        <p:spPr>
          <a:xfrm>
            <a:off x="6845827" y="2841705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4C0BEA-96B7-C74C-8D83-A2D8DF022BC4}"/>
              </a:ext>
            </a:extLst>
          </p:cNvPr>
          <p:cNvSpPr/>
          <p:nvPr/>
        </p:nvSpPr>
        <p:spPr>
          <a:xfrm>
            <a:off x="6055833" y="2843960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6A9A40-C5A1-CD41-8559-832E19DAB5BC}"/>
              </a:ext>
            </a:extLst>
          </p:cNvPr>
          <p:cNvSpPr/>
          <p:nvPr/>
        </p:nvSpPr>
        <p:spPr>
          <a:xfrm>
            <a:off x="6310360" y="2843960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50C78A8-EB62-E644-AB2A-4517CF22DB4B}"/>
              </a:ext>
            </a:extLst>
          </p:cNvPr>
          <p:cNvSpPr/>
          <p:nvPr/>
        </p:nvSpPr>
        <p:spPr>
          <a:xfrm>
            <a:off x="5538277" y="2839450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5E974E2-97B2-9445-9DDE-92C7B912F284}"/>
              </a:ext>
            </a:extLst>
          </p:cNvPr>
          <p:cNvSpPr/>
          <p:nvPr/>
        </p:nvSpPr>
        <p:spPr>
          <a:xfrm>
            <a:off x="5792804" y="2839450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334580C-D7E3-C848-9752-BDF0D1C3464B}"/>
              </a:ext>
            </a:extLst>
          </p:cNvPr>
          <p:cNvSpPr/>
          <p:nvPr/>
        </p:nvSpPr>
        <p:spPr>
          <a:xfrm>
            <a:off x="6210915" y="3736108"/>
            <a:ext cx="1188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Compute()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5CB0E50F-C3B5-9D4C-8EF1-CA55F6EC7BE0}"/>
              </a:ext>
            </a:extLst>
          </p:cNvPr>
          <p:cNvSpPr/>
          <p:nvPr/>
        </p:nvSpPr>
        <p:spPr>
          <a:xfrm rot="5400000">
            <a:off x="8403546" y="2922408"/>
            <a:ext cx="437165" cy="6431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28B511-ED8F-E948-9C7D-E8963761801F}"/>
              </a:ext>
            </a:extLst>
          </p:cNvPr>
          <p:cNvSpPr/>
          <p:nvPr/>
        </p:nvSpPr>
        <p:spPr>
          <a:xfrm rot="5400000">
            <a:off x="7465474" y="4147155"/>
            <a:ext cx="1563820" cy="301900"/>
          </a:xfrm>
          <a:prstGeom prst="rect">
            <a:avLst/>
          </a:prstGeom>
          <a:noFill/>
          <a:ln w="730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14DB75-2F9C-1D4B-B1C3-2CD6FFEEA935}"/>
              </a:ext>
            </a:extLst>
          </p:cNvPr>
          <p:cNvSpPr/>
          <p:nvPr/>
        </p:nvSpPr>
        <p:spPr>
          <a:xfrm rot="5400000">
            <a:off x="7713647" y="4626061"/>
            <a:ext cx="2537139" cy="301900"/>
          </a:xfrm>
          <a:prstGeom prst="rect">
            <a:avLst/>
          </a:prstGeom>
          <a:noFill/>
          <a:ln w="730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DBC2CE3-AEFC-5E4D-976D-1560169A8A7D}"/>
              </a:ext>
            </a:extLst>
          </p:cNvPr>
          <p:cNvSpPr/>
          <p:nvPr/>
        </p:nvSpPr>
        <p:spPr>
          <a:xfrm>
            <a:off x="8895072" y="3606585"/>
            <a:ext cx="174287" cy="1552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olded Corner 56">
            <a:extLst>
              <a:ext uri="{FF2B5EF4-FFF2-40B4-BE49-F238E27FC236}">
                <a16:creationId xmlns:a16="http://schemas.microsoft.com/office/drawing/2014/main" id="{140E67E3-31CB-374F-BF3D-1F0B0F0DB084}"/>
              </a:ext>
            </a:extLst>
          </p:cNvPr>
          <p:cNvSpPr/>
          <p:nvPr/>
        </p:nvSpPr>
        <p:spPr>
          <a:xfrm>
            <a:off x="8105243" y="5434671"/>
            <a:ext cx="250630" cy="285567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olded Corner 57">
            <a:extLst>
              <a:ext uri="{FF2B5EF4-FFF2-40B4-BE49-F238E27FC236}">
                <a16:creationId xmlns:a16="http://schemas.microsoft.com/office/drawing/2014/main" id="{74C1F0D8-076F-204E-99E2-B661A59F103B}"/>
              </a:ext>
            </a:extLst>
          </p:cNvPr>
          <p:cNvSpPr/>
          <p:nvPr/>
        </p:nvSpPr>
        <p:spPr>
          <a:xfrm>
            <a:off x="8856901" y="6207377"/>
            <a:ext cx="250630" cy="285567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C381E5-C2BA-5D45-B451-53D1596D4A7C}"/>
              </a:ext>
            </a:extLst>
          </p:cNvPr>
          <p:cNvSpPr/>
          <p:nvPr/>
        </p:nvSpPr>
        <p:spPr>
          <a:xfrm>
            <a:off x="8898730" y="3843164"/>
            <a:ext cx="174287" cy="1552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3C8B047-840C-8841-9CB0-48C323764CCF}"/>
              </a:ext>
            </a:extLst>
          </p:cNvPr>
          <p:cNvSpPr/>
          <p:nvPr/>
        </p:nvSpPr>
        <p:spPr>
          <a:xfrm>
            <a:off x="8892644" y="4092073"/>
            <a:ext cx="174287" cy="1552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BBA45AB-43FC-2D46-8E99-955FC38317D5}"/>
              </a:ext>
            </a:extLst>
          </p:cNvPr>
          <p:cNvSpPr/>
          <p:nvPr/>
        </p:nvSpPr>
        <p:spPr>
          <a:xfrm>
            <a:off x="8172224" y="3649750"/>
            <a:ext cx="174287" cy="1552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8E46FA5-3F2C-594B-9D63-E4177E34CC7A}"/>
              </a:ext>
            </a:extLst>
          </p:cNvPr>
          <p:cNvSpPr/>
          <p:nvPr/>
        </p:nvSpPr>
        <p:spPr>
          <a:xfrm>
            <a:off x="8175882" y="3886329"/>
            <a:ext cx="174287" cy="1552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DF704B3-B9DD-B043-8782-49753C18FBA3}"/>
              </a:ext>
            </a:extLst>
          </p:cNvPr>
          <p:cNvSpPr/>
          <p:nvPr/>
        </p:nvSpPr>
        <p:spPr>
          <a:xfrm>
            <a:off x="8169796" y="4135238"/>
            <a:ext cx="174287" cy="1552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518E8A-50A3-DE44-86AC-4AC8C544C88D}"/>
              </a:ext>
            </a:extLst>
          </p:cNvPr>
          <p:cNvSpPr/>
          <p:nvPr/>
        </p:nvSpPr>
        <p:spPr>
          <a:xfrm>
            <a:off x="4043652" y="1426856"/>
            <a:ext cx="3660748" cy="553951"/>
          </a:xfrm>
          <a:prstGeom prst="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53FF9E-6C03-0044-9E5B-7501A8A3CE7D}"/>
              </a:ext>
            </a:extLst>
          </p:cNvPr>
          <p:cNvSpPr/>
          <p:nvPr/>
        </p:nvSpPr>
        <p:spPr>
          <a:xfrm>
            <a:off x="8463887" y="2556142"/>
            <a:ext cx="224882" cy="4121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849E5F-FB41-5A45-9F1D-AFB107F12AFD}"/>
              </a:ext>
            </a:extLst>
          </p:cNvPr>
          <p:cNvSpPr/>
          <p:nvPr/>
        </p:nvSpPr>
        <p:spPr>
          <a:xfrm>
            <a:off x="7356087" y="1492773"/>
            <a:ext cx="224882" cy="4121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2159E1-1953-7C42-B4BA-A18545DAAB3B}"/>
              </a:ext>
            </a:extLst>
          </p:cNvPr>
          <p:cNvSpPr/>
          <p:nvPr/>
        </p:nvSpPr>
        <p:spPr>
          <a:xfrm>
            <a:off x="7131205" y="1492773"/>
            <a:ext cx="224882" cy="4121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B8D97E-2D5E-0A46-A5D5-2EB2320FA780}"/>
              </a:ext>
            </a:extLst>
          </p:cNvPr>
          <p:cNvSpPr/>
          <p:nvPr/>
        </p:nvSpPr>
        <p:spPr>
          <a:xfrm>
            <a:off x="6444235" y="3346841"/>
            <a:ext cx="1281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activeQ_list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AC7DD9-D2D8-4A41-8577-B7A42E7D7E68}"/>
              </a:ext>
            </a:extLst>
          </p:cNvPr>
          <p:cNvSpPr/>
          <p:nvPr/>
        </p:nvSpPr>
        <p:spPr>
          <a:xfrm>
            <a:off x="4914273" y="1916413"/>
            <a:ext cx="1203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query_que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9AF0ED-5B02-944E-88E6-C50FA8FD3B83}"/>
              </a:ext>
            </a:extLst>
          </p:cNvPr>
          <p:cNvSpPr/>
          <p:nvPr/>
        </p:nvSpPr>
        <p:spPr>
          <a:xfrm>
            <a:off x="5227221" y="2846215"/>
            <a:ext cx="224882" cy="4121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A4DCD3-0A1F-E840-BFF8-3046C58D3A58}"/>
              </a:ext>
            </a:extLst>
          </p:cNvPr>
          <p:cNvSpPr/>
          <p:nvPr/>
        </p:nvSpPr>
        <p:spPr>
          <a:xfrm>
            <a:off x="5131771" y="2775302"/>
            <a:ext cx="2537139" cy="553951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957297-A7A2-D646-91D9-FA9439C18129}"/>
              </a:ext>
            </a:extLst>
          </p:cNvPr>
          <p:cNvSpPr/>
          <p:nvPr/>
        </p:nvSpPr>
        <p:spPr>
          <a:xfrm>
            <a:off x="7108856" y="2846215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DEA3A2-C378-184A-8395-7913C09B708E}"/>
              </a:ext>
            </a:extLst>
          </p:cNvPr>
          <p:cNvSpPr/>
          <p:nvPr/>
        </p:nvSpPr>
        <p:spPr>
          <a:xfrm>
            <a:off x="7363383" y="2846215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2C6C7B-A6BB-5B40-A5EB-CE3DCF56FCBD}"/>
              </a:ext>
            </a:extLst>
          </p:cNvPr>
          <p:cNvSpPr/>
          <p:nvPr/>
        </p:nvSpPr>
        <p:spPr>
          <a:xfrm>
            <a:off x="7704400" y="1143987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head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785A65-8AFD-CE40-A90D-3F771CD49375}"/>
              </a:ext>
            </a:extLst>
          </p:cNvPr>
          <p:cNvSpPr/>
          <p:nvPr/>
        </p:nvSpPr>
        <p:spPr>
          <a:xfrm>
            <a:off x="8315850" y="2101079"/>
            <a:ext cx="2181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Spawned by </a:t>
            </a:r>
            <a:r>
              <a:rPr lang="en-US" dirty="0" err="1"/>
              <a:t>compers</a:t>
            </a:r>
            <a:endParaRPr lang="en-US" dirty="0"/>
          </a:p>
        </p:txBody>
      </p:sp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E6DCAB61-BD8F-2141-B701-58EFC3922BD4}"/>
              </a:ext>
            </a:extLst>
          </p:cNvPr>
          <p:cNvSpPr/>
          <p:nvPr/>
        </p:nvSpPr>
        <p:spPr>
          <a:xfrm>
            <a:off x="7781803" y="1668170"/>
            <a:ext cx="576943" cy="1407362"/>
          </a:xfrm>
          <a:prstGeom prst="curved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DD33A82D-537B-6742-BD74-E96B0FD670E1}"/>
              </a:ext>
            </a:extLst>
          </p:cNvPr>
          <p:cNvSpPr/>
          <p:nvPr/>
        </p:nvSpPr>
        <p:spPr>
          <a:xfrm rot="5400000">
            <a:off x="5136823" y="3127159"/>
            <a:ext cx="437165" cy="6431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84AD8C-52FC-BB41-B7C3-B7DC190B9A0F}"/>
              </a:ext>
            </a:extLst>
          </p:cNvPr>
          <p:cNvSpPr/>
          <p:nvPr/>
        </p:nvSpPr>
        <p:spPr>
          <a:xfrm>
            <a:off x="5874699" y="4321932"/>
            <a:ext cx="64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Qreg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340DBF-4BFC-AE46-AA04-15A447FF5CEA}"/>
              </a:ext>
            </a:extLst>
          </p:cNvPr>
          <p:cNvSpPr/>
          <p:nvPr/>
        </p:nvSpPr>
        <p:spPr>
          <a:xfrm>
            <a:off x="4205821" y="4321932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Qbig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EDF644-E23F-2741-8346-890DE2E0CB9B}"/>
              </a:ext>
            </a:extLst>
          </p:cNvPr>
          <p:cNvSpPr/>
          <p:nvPr/>
        </p:nvSpPr>
        <p:spPr>
          <a:xfrm rot="5400000">
            <a:off x="4198751" y="4351906"/>
            <a:ext cx="1563820" cy="301900"/>
          </a:xfrm>
          <a:prstGeom prst="rect">
            <a:avLst/>
          </a:prstGeom>
          <a:noFill/>
          <a:ln w="730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80AD95-81B9-9843-8BEC-AE4DD25A7B28}"/>
              </a:ext>
            </a:extLst>
          </p:cNvPr>
          <p:cNvSpPr/>
          <p:nvPr/>
        </p:nvSpPr>
        <p:spPr>
          <a:xfrm rot="5400000">
            <a:off x="4446924" y="4830812"/>
            <a:ext cx="2537139" cy="301900"/>
          </a:xfrm>
          <a:prstGeom prst="rect">
            <a:avLst/>
          </a:prstGeom>
          <a:noFill/>
          <a:ln w="730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9D1421-F0AD-3749-AFE9-147897E3FBD8}"/>
              </a:ext>
            </a:extLst>
          </p:cNvPr>
          <p:cNvSpPr/>
          <p:nvPr/>
        </p:nvSpPr>
        <p:spPr>
          <a:xfrm>
            <a:off x="4396780" y="270620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head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686E91-5436-5C49-8B87-8A8BF069C718}"/>
              </a:ext>
            </a:extLst>
          </p:cNvPr>
          <p:cNvSpPr txBox="1"/>
          <p:nvPr/>
        </p:nvSpPr>
        <p:spPr>
          <a:xfrm>
            <a:off x="6265257" y="4021858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Thread </a:t>
            </a:r>
            <a:r>
              <a:rPr lang="en-US" altLang="zh-CN" dirty="0">
                <a:solidFill>
                  <a:schemeClr val="accent5"/>
                </a:solidFill>
              </a:rPr>
              <a:t>1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EF94C13-46B0-8D41-97BD-39236B5C95DA}"/>
              </a:ext>
            </a:extLst>
          </p:cNvPr>
          <p:cNvSpPr/>
          <p:nvPr/>
        </p:nvSpPr>
        <p:spPr>
          <a:xfrm>
            <a:off x="5628349" y="3811336"/>
            <a:ext cx="174287" cy="1552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70796F-B70E-0349-AF92-B06DA57778EE}"/>
              </a:ext>
            </a:extLst>
          </p:cNvPr>
          <p:cNvCxnSpPr/>
          <p:nvPr/>
        </p:nvCxnSpPr>
        <p:spPr>
          <a:xfrm>
            <a:off x="5802636" y="3888946"/>
            <a:ext cx="453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33A95F3-F0FB-1447-B7A2-53C9C397341C}"/>
              </a:ext>
            </a:extLst>
          </p:cNvPr>
          <p:cNvSpPr txBox="1"/>
          <p:nvPr/>
        </p:nvSpPr>
        <p:spPr>
          <a:xfrm>
            <a:off x="8966956" y="2457281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Thread 2</a:t>
            </a:r>
          </a:p>
        </p:txBody>
      </p:sp>
      <p:sp>
        <p:nvSpPr>
          <p:cNvPr id="38" name="Folded Corner 37">
            <a:extLst>
              <a:ext uri="{FF2B5EF4-FFF2-40B4-BE49-F238E27FC236}">
                <a16:creationId xmlns:a16="http://schemas.microsoft.com/office/drawing/2014/main" id="{8F3926F7-5E5E-B346-810A-513D9D85D899}"/>
              </a:ext>
            </a:extLst>
          </p:cNvPr>
          <p:cNvSpPr/>
          <p:nvPr/>
        </p:nvSpPr>
        <p:spPr>
          <a:xfrm>
            <a:off x="4838520" y="5639422"/>
            <a:ext cx="250630" cy="285567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olded Corner 39">
            <a:extLst>
              <a:ext uri="{FF2B5EF4-FFF2-40B4-BE49-F238E27FC236}">
                <a16:creationId xmlns:a16="http://schemas.microsoft.com/office/drawing/2014/main" id="{9E1FF6DB-B8DB-6C4E-80DF-C6BB1682C018}"/>
              </a:ext>
            </a:extLst>
          </p:cNvPr>
          <p:cNvSpPr/>
          <p:nvPr/>
        </p:nvSpPr>
        <p:spPr>
          <a:xfrm>
            <a:off x="5590178" y="6412128"/>
            <a:ext cx="250630" cy="285567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CBD7407-3AC8-C246-A09C-FAD8FC3747A6}"/>
              </a:ext>
            </a:extLst>
          </p:cNvPr>
          <p:cNvSpPr/>
          <p:nvPr/>
        </p:nvSpPr>
        <p:spPr>
          <a:xfrm>
            <a:off x="4157444" y="5597539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Lbig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896CCE-D786-BB45-933B-D6EEBB2E97C2}"/>
              </a:ext>
            </a:extLst>
          </p:cNvPr>
          <p:cNvSpPr/>
          <p:nvPr/>
        </p:nvSpPr>
        <p:spPr>
          <a:xfrm>
            <a:off x="5874026" y="6370245"/>
            <a:ext cx="58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Lreg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5FADB9-B707-5942-B296-BA2B184378D2}"/>
              </a:ext>
            </a:extLst>
          </p:cNvPr>
          <p:cNvSpPr txBox="1"/>
          <p:nvPr/>
        </p:nvSpPr>
        <p:spPr>
          <a:xfrm>
            <a:off x="402771" y="185057"/>
            <a:ext cx="3085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Add q into </a:t>
            </a:r>
            <a:r>
              <a:rPr lang="en-US" sz="2400" b="1" dirty="0" err="1"/>
              <a:t>activeQ_list</a:t>
            </a:r>
            <a:endParaRPr lang="en-US" sz="24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491A15-89CA-C949-87F6-CFB66EA427D7}"/>
              </a:ext>
            </a:extLst>
          </p:cNvPr>
          <p:cNvSpPr/>
          <p:nvPr/>
        </p:nvSpPr>
        <p:spPr>
          <a:xfrm>
            <a:off x="6591300" y="2841705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5B350E-5CC3-F942-9D65-0D06A03FFD28}"/>
              </a:ext>
            </a:extLst>
          </p:cNvPr>
          <p:cNvSpPr/>
          <p:nvPr/>
        </p:nvSpPr>
        <p:spPr>
          <a:xfrm>
            <a:off x="6845827" y="2841705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4C0BEA-96B7-C74C-8D83-A2D8DF022BC4}"/>
              </a:ext>
            </a:extLst>
          </p:cNvPr>
          <p:cNvSpPr/>
          <p:nvPr/>
        </p:nvSpPr>
        <p:spPr>
          <a:xfrm>
            <a:off x="6055833" y="2843960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6A9A40-C5A1-CD41-8559-832E19DAB5BC}"/>
              </a:ext>
            </a:extLst>
          </p:cNvPr>
          <p:cNvSpPr/>
          <p:nvPr/>
        </p:nvSpPr>
        <p:spPr>
          <a:xfrm>
            <a:off x="6310360" y="2843960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50C78A8-EB62-E644-AB2A-4517CF22DB4B}"/>
              </a:ext>
            </a:extLst>
          </p:cNvPr>
          <p:cNvSpPr/>
          <p:nvPr/>
        </p:nvSpPr>
        <p:spPr>
          <a:xfrm>
            <a:off x="5538277" y="2839450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5E974E2-97B2-9445-9DDE-92C7B912F284}"/>
              </a:ext>
            </a:extLst>
          </p:cNvPr>
          <p:cNvSpPr/>
          <p:nvPr/>
        </p:nvSpPr>
        <p:spPr>
          <a:xfrm>
            <a:off x="5792804" y="2839450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334580C-D7E3-C848-9752-BDF0D1C3464B}"/>
              </a:ext>
            </a:extLst>
          </p:cNvPr>
          <p:cNvSpPr/>
          <p:nvPr/>
        </p:nvSpPr>
        <p:spPr>
          <a:xfrm>
            <a:off x="6210915" y="3736108"/>
            <a:ext cx="1188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Compute()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5CB0E50F-C3B5-9D4C-8EF1-CA55F6EC7BE0}"/>
              </a:ext>
            </a:extLst>
          </p:cNvPr>
          <p:cNvSpPr/>
          <p:nvPr/>
        </p:nvSpPr>
        <p:spPr>
          <a:xfrm rot="5400000">
            <a:off x="8403546" y="2922408"/>
            <a:ext cx="437165" cy="6431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28B511-ED8F-E948-9C7D-E8963761801F}"/>
              </a:ext>
            </a:extLst>
          </p:cNvPr>
          <p:cNvSpPr/>
          <p:nvPr/>
        </p:nvSpPr>
        <p:spPr>
          <a:xfrm rot="5400000">
            <a:off x="7465474" y="4147155"/>
            <a:ext cx="1563820" cy="301900"/>
          </a:xfrm>
          <a:prstGeom prst="rect">
            <a:avLst/>
          </a:prstGeom>
          <a:noFill/>
          <a:ln w="730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14DB75-2F9C-1D4B-B1C3-2CD6FFEEA935}"/>
              </a:ext>
            </a:extLst>
          </p:cNvPr>
          <p:cNvSpPr/>
          <p:nvPr/>
        </p:nvSpPr>
        <p:spPr>
          <a:xfrm rot="5400000">
            <a:off x="7713647" y="4626061"/>
            <a:ext cx="2537139" cy="301900"/>
          </a:xfrm>
          <a:prstGeom prst="rect">
            <a:avLst/>
          </a:prstGeom>
          <a:noFill/>
          <a:ln w="730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DBC2CE3-AEFC-5E4D-976D-1560169A8A7D}"/>
              </a:ext>
            </a:extLst>
          </p:cNvPr>
          <p:cNvSpPr/>
          <p:nvPr/>
        </p:nvSpPr>
        <p:spPr>
          <a:xfrm>
            <a:off x="8895072" y="3606585"/>
            <a:ext cx="174287" cy="1552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olded Corner 56">
            <a:extLst>
              <a:ext uri="{FF2B5EF4-FFF2-40B4-BE49-F238E27FC236}">
                <a16:creationId xmlns:a16="http://schemas.microsoft.com/office/drawing/2014/main" id="{140E67E3-31CB-374F-BF3D-1F0B0F0DB084}"/>
              </a:ext>
            </a:extLst>
          </p:cNvPr>
          <p:cNvSpPr/>
          <p:nvPr/>
        </p:nvSpPr>
        <p:spPr>
          <a:xfrm>
            <a:off x="8105243" y="5434671"/>
            <a:ext cx="250630" cy="285567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olded Corner 57">
            <a:extLst>
              <a:ext uri="{FF2B5EF4-FFF2-40B4-BE49-F238E27FC236}">
                <a16:creationId xmlns:a16="http://schemas.microsoft.com/office/drawing/2014/main" id="{74C1F0D8-076F-204E-99E2-B661A59F103B}"/>
              </a:ext>
            </a:extLst>
          </p:cNvPr>
          <p:cNvSpPr/>
          <p:nvPr/>
        </p:nvSpPr>
        <p:spPr>
          <a:xfrm>
            <a:off x="8856901" y="6207377"/>
            <a:ext cx="250630" cy="285567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C381E5-C2BA-5D45-B451-53D1596D4A7C}"/>
              </a:ext>
            </a:extLst>
          </p:cNvPr>
          <p:cNvSpPr/>
          <p:nvPr/>
        </p:nvSpPr>
        <p:spPr>
          <a:xfrm>
            <a:off x="8898730" y="3843164"/>
            <a:ext cx="174287" cy="1552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3C8B047-840C-8841-9CB0-48C323764CCF}"/>
              </a:ext>
            </a:extLst>
          </p:cNvPr>
          <p:cNvSpPr/>
          <p:nvPr/>
        </p:nvSpPr>
        <p:spPr>
          <a:xfrm>
            <a:off x="8892644" y="4092073"/>
            <a:ext cx="174287" cy="1552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BBA45AB-43FC-2D46-8E99-955FC38317D5}"/>
              </a:ext>
            </a:extLst>
          </p:cNvPr>
          <p:cNvSpPr/>
          <p:nvPr/>
        </p:nvSpPr>
        <p:spPr>
          <a:xfrm>
            <a:off x="8172224" y="3649750"/>
            <a:ext cx="174287" cy="1552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8E46FA5-3F2C-594B-9D63-E4177E34CC7A}"/>
              </a:ext>
            </a:extLst>
          </p:cNvPr>
          <p:cNvSpPr/>
          <p:nvPr/>
        </p:nvSpPr>
        <p:spPr>
          <a:xfrm>
            <a:off x="8175882" y="3886329"/>
            <a:ext cx="174287" cy="1552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DF704B3-B9DD-B043-8782-49753C18FBA3}"/>
              </a:ext>
            </a:extLst>
          </p:cNvPr>
          <p:cNvSpPr/>
          <p:nvPr/>
        </p:nvSpPr>
        <p:spPr>
          <a:xfrm>
            <a:off x="8169796" y="4135238"/>
            <a:ext cx="174287" cy="1552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B40F73-5787-C446-8294-F9B55358BCC9}"/>
              </a:ext>
            </a:extLst>
          </p:cNvPr>
          <p:cNvSpPr txBox="1"/>
          <p:nvPr/>
        </p:nvSpPr>
        <p:spPr>
          <a:xfrm>
            <a:off x="6100348" y="2411877"/>
            <a:ext cx="11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write_lock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87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518E8A-50A3-DE44-86AC-4AC8C544C88D}"/>
              </a:ext>
            </a:extLst>
          </p:cNvPr>
          <p:cNvSpPr/>
          <p:nvPr/>
        </p:nvSpPr>
        <p:spPr>
          <a:xfrm>
            <a:off x="4043652" y="1426856"/>
            <a:ext cx="3660748" cy="553951"/>
          </a:xfrm>
          <a:prstGeom prst="rect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53FF9E-6C03-0044-9E5B-7501A8A3CE7D}"/>
              </a:ext>
            </a:extLst>
          </p:cNvPr>
          <p:cNvSpPr/>
          <p:nvPr/>
        </p:nvSpPr>
        <p:spPr>
          <a:xfrm>
            <a:off x="5528850" y="2843960"/>
            <a:ext cx="224882" cy="4121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849E5F-FB41-5A45-9F1D-AFB107F12AFD}"/>
              </a:ext>
            </a:extLst>
          </p:cNvPr>
          <p:cNvSpPr/>
          <p:nvPr/>
        </p:nvSpPr>
        <p:spPr>
          <a:xfrm>
            <a:off x="7333785" y="1492773"/>
            <a:ext cx="224882" cy="4121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2159E1-1953-7C42-B4BA-A18545DAAB3B}"/>
              </a:ext>
            </a:extLst>
          </p:cNvPr>
          <p:cNvSpPr/>
          <p:nvPr/>
        </p:nvSpPr>
        <p:spPr>
          <a:xfrm>
            <a:off x="7108903" y="1492773"/>
            <a:ext cx="224882" cy="4121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B8D97E-2D5E-0A46-A5D5-2EB2320FA780}"/>
              </a:ext>
            </a:extLst>
          </p:cNvPr>
          <p:cNvSpPr/>
          <p:nvPr/>
        </p:nvSpPr>
        <p:spPr>
          <a:xfrm>
            <a:off x="7141242" y="3291104"/>
            <a:ext cx="1281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activeQ_list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AC7DD9-D2D8-4A41-8577-B7A42E7D7E68}"/>
              </a:ext>
            </a:extLst>
          </p:cNvPr>
          <p:cNvSpPr/>
          <p:nvPr/>
        </p:nvSpPr>
        <p:spPr>
          <a:xfrm>
            <a:off x="4914273" y="1916413"/>
            <a:ext cx="1203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query_que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9AF0ED-5B02-944E-88E6-C50FA8FD3B83}"/>
              </a:ext>
            </a:extLst>
          </p:cNvPr>
          <p:cNvSpPr/>
          <p:nvPr/>
        </p:nvSpPr>
        <p:spPr>
          <a:xfrm>
            <a:off x="5227221" y="2846215"/>
            <a:ext cx="224882" cy="4121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A4DCD3-0A1F-E840-BFF8-3046C58D3A58}"/>
              </a:ext>
            </a:extLst>
          </p:cNvPr>
          <p:cNvSpPr/>
          <p:nvPr/>
        </p:nvSpPr>
        <p:spPr>
          <a:xfrm>
            <a:off x="5131771" y="2775302"/>
            <a:ext cx="2537139" cy="553951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957297-A7A2-D646-91D9-FA9439C18129}"/>
              </a:ext>
            </a:extLst>
          </p:cNvPr>
          <p:cNvSpPr/>
          <p:nvPr/>
        </p:nvSpPr>
        <p:spPr>
          <a:xfrm>
            <a:off x="7108856" y="2846215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DEA3A2-C378-184A-8395-7913C09B708E}"/>
              </a:ext>
            </a:extLst>
          </p:cNvPr>
          <p:cNvSpPr/>
          <p:nvPr/>
        </p:nvSpPr>
        <p:spPr>
          <a:xfrm>
            <a:off x="7363383" y="2846215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2C6C7B-A6BB-5B40-A5EB-CE3DCF56FCBD}"/>
              </a:ext>
            </a:extLst>
          </p:cNvPr>
          <p:cNvSpPr/>
          <p:nvPr/>
        </p:nvSpPr>
        <p:spPr>
          <a:xfrm>
            <a:off x="7704400" y="1143987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head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785A65-8AFD-CE40-A90D-3F771CD49375}"/>
              </a:ext>
            </a:extLst>
          </p:cNvPr>
          <p:cNvSpPr/>
          <p:nvPr/>
        </p:nvSpPr>
        <p:spPr>
          <a:xfrm>
            <a:off x="8315850" y="2101079"/>
            <a:ext cx="2181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Spawned by </a:t>
            </a:r>
            <a:r>
              <a:rPr lang="en-US" dirty="0" err="1"/>
              <a:t>compers</a:t>
            </a:r>
            <a:endParaRPr lang="en-US" dirty="0"/>
          </a:p>
        </p:txBody>
      </p:sp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E6DCAB61-BD8F-2141-B701-58EFC3922BD4}"/>
              </a:ext>
            </a:extLst>
          </p:cNvPr>
          <p:cNvSpPr/>
          <p:nvPr/>
        </p:nvSpPr>
        <p:spPr>
          <a:xfrm>
            <a:off x="7781803" y="1668170"/>
            <a:ext cx="576943" cy="1407362"/>
          </a:xfrm>
          <a:prstGeom prst="curved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DD33A82D-537B-6742-BD74-E96B0FD670E1}"/>
              </a:ext>
            </a:extLst>
          </p:cNvPr>
          <p:cNvSpPr/>
          <p:nvPr/>
        </p:nvSpPr>
        <p:spPr>
          <a:xfrm rot="5400000">
            <a:off x="5136823" y="3127159"/>
            <a:ext cx="437165" cy="6431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84AD8C-52FC-BB41-B7C3-B7DC190B9A0F}"/>
              </a:ext>
            </a:extLst>
          </p:cNvPr>
          <p:cNvSpPr/>
          <p:nvPr/>
        </p:nvSpPr>
        <p:spPr>
          <a:xfrm>
            <a:off x="5874699" y="4321932"/>
            <a:ext cx="64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Qreg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340DBF-4BFC-AE46-AA04-15A447FF5CEA}"/>
              </a:ext>
            </a:extLst>
          </p:cNvPr>
          <p:cNvSpPr/>
          <p:nvPr/>
        </p:nvSpPr>
        <p:spPr>
          <a:xfrm>
            <a:off x="4205821" y="4321932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Qbig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EDF644-E23F-2741-8346-890DE2E0CB9B}"/>
              </a:ext>
            </a:extLst>
          </p:cNvPr>
          <p:cNvSpPr/>
          <p:nvPr/>
        </p:nvSpPr>
        <p:spPr>
          <a:xfrm rot="5400000">
            <a:off x="4198751" y="4351906"/>
            <a:ext cx="1563820" cy="301900"/>
          </a:xfrm>
          <a:prstGeom prst="rect">
            <a:avLst/>
          </a:prstGeom>
          <a:noFill/>
          <a:ln w="730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80AD95-81B9-9843-8BEC-AE4DD25A7B28}"/>
              </a:ext>
            </a:extLst>
          </p:cNvPr>
          <p:cNvSpPr/>
          <p:nvPr/>
        </p:nvSpPr>
        <p:spPr>
          <a:xfrm rot="5400000">
            <a:off x="4446924" y="4830812"/>
            <a:ext cx="2537139" cy="301900"/>
          </a:xfrm>
          <a:prstGeom prst="rect">
            <a:avLst/>
          </a:prstGeom>
          <a:noFill/>
          <a:ln w="730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9D1421-F0AD-3749-AFE9-147897E3FBD8}"/>
              </a:ext>
            </a:extLst>
          </p:cNvPr>
          <p:cNvSpPr/>
          <p:nvPr/>
        </p:nvSpPr>
        <p:spPr>
          <a:xfrm>
            <a:off x="4396780" y="270620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head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686E91-5436-5C49-8B87-8A8BF069C718}"/>
              </a:ext>
            </a:extLst>
          </p:cNvPr>
          <p:cNvSpPr txBox="1"/>
          <p:nvPr/>
        </p:nvSpPr>
        <p:spPr>
          <a:xfrm>
            <a:off x="6265257" y="4021858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Thread </a:t>
            </a:r>
            <a:r>
              <a:rPr lang="en-US" altLang="zh-CN" dirty="0">
                <a:solidFill>
                  <a:schemeClr val="accent5"/>
                </a:solidFill>
              </a:rPr>
              <a:t>1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EF94C13-46B0-8D41-97BD-39236B5C95DA}"/>
              </a:ext>
            </a:extLst>
          </p:cNvPr>
          <p:cNvSpPr/>
          <p:nvPr/>
        </p:nvSpPr>
        <p:spPr>
          <a:xfrm>
            <a:off x="5628349" y="3811336"/>
            <a:ext cx="174287" cy="1552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70796F-B70E-0349-AF92-B06DA57778EE}"/>
              </a:ext>
            </a:extLst>
          </p:cNvPr>
          <p:cNvCxnSpPr/>
          <p:nvPr/>
        </p:nvCxnSpPr>
        <p:spPr>
          <a:xfrm>
            <a:off x="5802636" y="3888946"/>
            <a:ext cx="453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33A95F3-F0FB-1447-B7A2-53C9C397341C}"/>
              </a:ext>
            </a:extLst>
          </p:cNvPr>
          <p:cNvSpPr txBox="1"/>
          <p:nvPr/>
        </p:nvSpPr>
        <p:spPr>
          <a:xfrm>
            <a:off x="8966956" y="2457281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Thread 2</a:t>
            </a:r>
          </a:p>
        </p:txBody>
      </p:sp>
      <p:sp>
        <p:nvSpPr>
          <p:cNvPr id="38" name="Folded Corner 37">
            <a:extLst>
              <a:ext uri="{FF2B5EF4-FFF2-40B4-BE49-F238E27FC236}">
                <a16:creationId xmlns:a16="http://schemas.microsoft.com/office/drawing/2014/main" id="{8F3926F7-5E5E-B346-810A-513D9D85D899}"/>
              </a:ext>
            </a:extLst>
          </p:cNvPr>
          <p:cNvSpPr/>
          <p:nvPr/>
        </p:nvSpPr>
        <p:spPr>
          <a:xfrm>
            <a:off x="4838520" y="5639422"/>
            <a:ext cx="250630" cy="285567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olded Corner 39">
            <a:extLst>
              <a:ext uri="{FF2B5EF4-FFF2-40B4-BE49-F238E27FC236}">
                <a16:creationId xmlns:a16="http://schemas.microsoft.com/office/drawing/2014/main" id="{9E1FF6DB-B8DB-6C4E-80DF-C6BB1682C018}"/>
              </a:ext>
            </a:extLst>
          </p:cNvPr>
          <p:cNvSpPr/>
          <p:nvPr/>
        </p:nvSpPr>
        <p:spPr>
          <a:xfrm>
            <a:off x="5590178" y="6412128"/>
            <a:ext cx="250630" cy="285567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CBD7407-3AC8-C246-A09C-FAD8FC3747A6}"/>
              </a:ext>
            </a:extLst>
          </p:cNvPr>
          <p:cNvSpPr/>
          <p:nvPr/>
        </p:nvSpPr>
        <p:spPr>
          <a:xfrm>
            <a:off x="4157444" y="5597539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Lbig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896CCE-D786-BB45-933B-D6EEBB2E97C2}"/>
              </a:ext>
            </a:extLst>
          </p:cNvPr>
          <p:cNvSpPr/>
          <p:nvPr/>
        </p:nvSpPr>
        <p:spPr>
          <a:xfrm>
            <a:off x="5874026" y="6370245"/>
            <a:ext cx="58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Lreg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5FADB9-B707-5942-B296-BA2B184378D2}"/>
              </a:ext>
            </a:extLst>
          </p:cNvPr>
          <p:cNvSpPr txBox="1"/>
          <p:nvPr/>
        </p:nvSpPr>
        <p:spPr>
          <a:xfrm>
            <a:off x="402771" y="185057"/>
            <a:ext cx="3085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Add q into </a:t>
            </a:r>
            <a:r>
              <a:rPr lang="en-US" sz="2400" b="1" dirty="0" err="1"/>
              <a:t>activeQ_list</a:t>
            </a:r>
            <a:endParaRPr lang="en-US" sz="24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491A15-89CA-C949-87F6-CFB66EA427D7}"/>
              </a:ext>
            </a:extLst>
          </p:cNvPr>
          <p:cNvSpPr/>
          <p:nvPr/>
        </p:nvSpPr>
        <p:spPr>
          <a:xfrm>
            <a:off x="6591300" y="2841705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5B350E-5CC3-F942-9D65-0D06A03FFD28}"/>
              </a:ext>
            </a:extLst>
          </p:cNvPr>
          <p:cNvSpPr/>
          <p:nvPr/>
        </p:nvSpPr>
        <p:spPr>
          <a:xfrm>
            <a:off x="6845827" y="2841705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4C0BEA-96B7-C74C-8D83-A2D8DF022BC4}"/>
              </a:ext>
            </a:extLst>
          </p:cNvPr>
          <p:cNvSpPr/>
          <p:nvPr/>
        </p:nvSpPr>
        <p:spPr>
          <a:xfrm>
            <a:off x="6055833" y="2843960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6A9A40-C5A1-CD41-8559-832E19DAB5BC}"/>
              </a:ext>
            </a:extLst>
          </p:cNvPr>
          <p:cNvSpPr/>
          <p:nvPr/>
        </p:nvSpPr>
        <p:spPr>
          <a:xfrm>
            <a:off x="6310360" y="2843960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50C78A8-EB62-E644-AB2A-4517CF22DB4B}"/>
              </a:ext>
            </a:extLst>
          </p:cNvPr>
          <p:cNvSpPr/>
          <p:nvPr/>
        </p:nvSpPr>
        <p:spPr>
          <a:xfrm>
            <a:off x="5538277" y="2839450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5E974E2-97B2-9445-9DDE-92C7B912F284}"/>
              </a:ext>
            </a:extLst>
          </p:cNvPr>
          <p:cNvSpPr/>
          <p:nvPr/>
        </p:nvSpPr>
        <p:spPr>
          <a:xfrm>
            <a:off x="5792804" y="2839450"/>
            <a:ext cx="224882" cy="41212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334580C-D7E3-C848-9752-BDF0D1C3464B}"/>
              </a:ext>
            </a:extLst>
          </p:cNvPr>
          <p:cNvSpPr/>
          <p:nvPr/>
        </p:nvSpPr>
        <p:spPr>
          <a:xfrm>
            <a:off x="6210915" y="3736108"/>
            <a:ext cx="1188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Compute()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DCD14-80D8-5E4F-9AF8-C73523E4FFAD}"/>
              </a:ext>
            </a:extLst>
          </p:cNvPr>
          <p:cNvSpPr txBox="1"/>
          <p:nvPr/>
        </p:nvSpPr>
        <p:spPr>
          <a:xfrm>
            <a:off x="6100348" y="2411877"/>
            <a:ext cx="11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write_lock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11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6227</TotalTime>
  <Words>158</Words>
  <Application>Microsoft Macintosh PowerPoint</Application>
  <PresentationFormat>Widescreen</PresentationFormat>
  <Paragraphs>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Guimu</dc:creator>
  <cp:lastModifiedBy>Guo, Guimu</cp:lastModifiedBy>
  <cp:revision>8</cp:revision>
  <dcterms:created xsi:type="dcterms:W3CDTF">2021-09-10T03:07:06Z</dcterms:created>
  <dcterms:modified xsi:type="dcterms:W3CDTF">2021-09-16T04:41:08Z</dcterms:modified>
</cp:coreProperties>
</file>