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E22B-4013-3C5F-BACA-631E3999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F481F-B0E1-D6D5-243E-1F209AAC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A5B5F-4872-6ECB-C6D0-15EAB92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39416-BC70-43AD-EE95-1F24C57D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87BC2-E6D1-19CA-FD4E-2A14C989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D8C0-1C34-EDA5-132B-6FAF005E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4437B-B909-5508-46BB-57495082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B94DE-2506-E319-AD82-06C7DC86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BE2C9-ED3D-5912-B6E2-52867B13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34604-AE5C-B181-D4A1-8897E8A0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73A5E-0612-F0EA-9580-65D730AC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791F1F-206E-6ACF-2891-09D19229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E257C-0914-C47E-CEB5-A3CD931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59449-4244-09E3-1F17-051A8278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64770-EF83-3098-196A-748B73A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298B8-A2E2-0356-DD9C-0B410CCA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39FD0-D75E-F280-7546-C2A29D85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AED98-1227-CEBB-1799-CEE14AD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70DD0-2282-844B-5D6B-6671162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DE833-8D38-AF69-C69E-001B9C7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801E1-B850-C73C-5436-8E9832CF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DAF1C-3556-866A-AD8B-F94402D8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CF963-A1D9-6A5F-CA21-C12A2A1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A2C75-CB0E-6D3C-DAAD-3CBC5852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A3499-F479-0B46-496B-F8CACE47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37D1-2712-3C49-F820-CEBBDDB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D1A98-4114-D590-F820-B7BA51443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71BAF-3D8F-8789-B43C-92444943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6522FC-2679-F10D-D02E-902D8160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7F6D1-9C37-36E8-19E0-9644FF2A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741252-706A-C1E8-F079-1BCC9F5D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54981-7F24-FBE8-ECC8-4BD2D2AA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001A8C-CEB8-F680-D84C-DA5D914A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379ADB-1D70-1916-77EA-2048AC44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FA216C-5F08-F9AD-74D6-6884C5056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F0101B-3144-1BC7-27F1-9E65DADB7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C7DA69-1033-3D90-41A6-66085358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AFDC20-0E57-D538-7F0B-DCC04719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F28AE0-03DA-B0B5-B7F6-6C5F733B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6A67C-F26F-DDDE-A9FC-D2E21F84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343E4C-2727-5825-6AF6-FFEC12FD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2E2DA9-898A-B85B-6B98-7ABDE159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435C10-8B82-D5B8-A05D-375F7DB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5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18D340-BE9E-86BF-0619-130AA0D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411A62-79B9-E27B-297D-A9F4CB8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E44916-EDA5-35FF-D498-C6224367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D92F-7822-F00E-5771-FCF68B00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65FE-C40A-AD6A-42EE-510E5B05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E15FD-33FC-4FEA-CFD9-6FB7679F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E9F1-B6B5-464B-4094-3E8C7623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EEFC14-F81F-C1BB-EDAC-1EECC0A5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F62C9-BA3F-B299-43BB-785562CF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20E3-D3F6-1526-9E05-8B0DC905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8E985D-60D1-64E9-7F3F-D8BACE94F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4F43CB-F3EC-EDD2-D670-5A7A8D5C4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82817-E761-980A-1DAA-10BEDC52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B5E90-A7C7-657A-6B84-4D1A1DCB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C2747-E4D0-8774-24B8-160E59A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5C873B-9288-ED47-54A0-9BC7ACAB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92402-6497-B530-CC68-A47CD582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D0051-DB00-57A7-8198-D245B716C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3EF6-D285-4D25-A66C-D2B3397705C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A463D-3A39-A408-6672-5B5AC55F5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4D4E5-DD8D-9E5F-B0D5-C7C39314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7F04-4501-46D0-B438-30AB9305E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ráfico 5">
            <a:extLst>
              <a:ext uri="{FF2B5EF4-FFF2-40B4-BE49-F238E27FC236}">
                <a16:creationId xmlns:a16="http://schemas.microsoft.com/office/drawing/2014/main" id="{02F3E7D4-9BFD-000C-7BB3-FC604A442535}"/>
              </a:ext>
            </a:extLst>
          </p:cNvPr>
          <p:cNvSpPr/>
          <p:nvPr/>
        </p:nvSpPr>
        <p:spPr>
          <a:xfrm>
            <a:off x="1482969" y="-8820002"/>
            <a:ext cx="6859540" cy="3503203"/>
          </a:xfrm>
          <a:custGeom>
            <a:avLst/>
            <a:gdLst>
              <a:gd name="connsiteX0" fmla="*/ 6856326 w 6859540"/>
              <a:gd name="connsiteY0" fmla="*/ 1695478 h 3503203"/>
              <a:gd name="connsiteX1" fmla="*/ 6850754 w 6859540"/>
              <a:gd name="connsiteY1" fmla="*/ 1616182 h 3503203"/>
              <a:gd name="connsiteX2" fmla="*/ 6850754 w 6859540"/>
              <a:gd name="connsiteY2" fmla="*/ 1615111 h 3503203"/>
              <a:gd name="connsiteX3" fmla="*/ 6568290 w 6859540"/>
              <a:gd name="connsiteY3" fmla="*/ 811439 h 3503203"/>
              <a:gd name="connsiteX4" fmla="*/ 6320545 w 6859540"/>
              <a:gd name="connsiteY4" fmla="*/ 514616 h 3503203"/>
              <a:gd name="connsiteX5" fmla="*/ 5851629 w 6859540"/>
              <a:gd name="connsiteY5" fmla="*/ 191004 h 3503203"/>
              <a:gd name="connsiteX6" fmla="*/ 4979805 w 6859540"/>
              <a:gd name="connsiteY6" fmla="*/ 52 h 3503203"/>
              <a:gd name="connsiteX7" fmla="*/ 4252000 w 6859540"/>
              <a:gd name="connsiteY7" fmla="*/ 127353 h 3503203"/>
              <a:gd name="connsiteX8" fmla="*/ 3731864 w 6859540"/>
              <a:gd name="connsiteY8" fmla="*/ 411960 h 3503203"/>
              <a:gd name="connsiteX9" fmla="*/ 3636923 w 6859540"/>
              <a:gd name="connsiteY9" fmla="*/ 494470 h 3503203"/>
              <a:gd name="connsiteX10" fmla="*/ 3612278 w 6859540"/>
              <a:gd name="connsiteY10" fmla="*/ 519117 h 3503203"/>
              <a:gd name="connsiteX11" fmla="*/ 3578845 w 6859540"/>
              <a:gd name="connsiteY11" fmla="*/ 554907 h 3503203"/>
              <a:gd name="connsiteX12" fmla="*/ 3555484 w 6859540"/>
              <a:gd name="connsiteY12" fmla="*/ 578267 h 3503203"/>
              <a:gd name="connsiteX13" fmla="*/ 3515194 w 6859540"/>
              <a:gd name="connsiteY13" fmla="*/ 620701 h 3503203"/>
              <a:gd name="connsiteX14" fmla="*/ 3430326 w 6859540"/>
              <a:gd name="connsiteY14" fmla="*/ 720142 h 3503203"/>
              <a:gd name="connsiteX15" fmla="*/ 3429254 w 6859540"/>
              <a:gd name="connsiteY15" fmla="*/ 719070 h 3503203"/>
              <a:gd name="connsiteX16" fmla="*/ 3286308 w 6859540"/>
              <a:gd name="connsiteY16" fmla="*/ 916666 h 3503203"/>
              <a:gd name="connsiteX17" fmla="*/ 3212585 w 6859540"/>
              <a:gd name="connsiteY17" fmla="*/ 1039467 h 3503203"/>
              <a:gd name="connsiteX18" fmla="*/ 2884472 w 6859540"/>
              <a:gd name="connsiteY18" fmla="*/ 1701478 h 3503203"/>
              <a:gd name="connsiteX19" fmla="*/ 2885544 w 6859540"/>
              <a:gd name="connsiteY19" fmla="*/ 1701478 h 3503203"/>
              <a:gd name="connsiteX20" fmla="*/ 2867756 w 6859540"/>
              <a:gd name="connsiteY20" fmla="*/ 1735983 h 3503203"/>
              <a:gd name="connsiteX21" fmla="*/ 2831966 w 6859540"/>
              <a:gd name="connsiteY21" fmla="*/ 1808635 h 3503203"/>
              <a:gd name="connsiteX22" fmla="*/ 2597508 w 6859540"/>
              <a:gd name="connsiteY22" fmla="*/ 2219472 h 3503203"/>
              <a:gd name="connsiteX23" fmla="*/ 1909993 w 6859540"/>
              <a:gd name="connsiteY23" fmla="*/ 2533225 h 3503203"/>
              <a:gd name="connsiteX24" fmla="*/ 1850843 w 6859540"/>
              <a:gd name="connsiteY24" fmla="*/ 2531082 h 3503203"/>
              <a:gd name="connsiteX25" fmla="*/ 1411074 w 6859540"/>
              <a:gd name="connsiteY25" fmla="*/ 2408281 h 3503203"/>
              <a:gd name="connsiteX26" fmla="*/ 1126467 w 6859540"/>
              <a:gd name="connsiteY26" fmla="*/ 2114673 h 3503203"/>
              <a:gd name="connsiteX27" fmla="*/ 1033884 w 6859540"/>
              <a:gd name="connsiteY27" fmla="*/ 1722910 h 3503203"/>
              <a:gd name="connsiteX28" fmla="*/ 1033884 w 6859540"/>
              <a:gd name="connsiteY28" fmla="*/ 1712837 h 3503203"/>
              <a:gd name="connsiteX29" fmla="*/ 1292773 w 6859540"/>
              <a:gd name="connsiteY29" fmla="*/ 1181556 h 3503203"/>
              <a:gd name="connsiteX30" fmla="*/ 1420075 w 6859540"/>
              <a:gd name="connsiteY30" fmla="*/ 1090045 h 3503203"/>
              <a:gd name="connsiteX31" fmla="*/ 1437863 w 6859540"/>
              <a:gd name="connsiteY31" fmla="*/ 1079972 h 3503203"/>
              <a:gd name="connsiteX32" fmla="*/ 1864345 w 6859540"/>
              <a:gd name="connsiteY32" fmla="*/ 978388 h 3503203"/>
              <a:gd name="connsiteX33" fmla="*/ 1914494 w 6859540"/>
              <a:gd name="connsiteY33" fmla="*/ 979460 h 3503203"/>
              <a:gd name="connsiteX34" fmla="*/ 2528499 w 6859540"/>
              <a:gd name="connsiteY34" fmla="*/ 1226133 h 3503203"/>
              <a:gd name="connsiteX35" fmla="*/ 3022918 w 6859540"/>
              <a:gd name="connsiteY35" fmla="*/ 336522 h 3503203"/>
              <a:gd name="connsiteX36" fmla="*/ 2623225 w 6859540"/>
              <a:gd name="connsiteY36" fmla="*/ 134426 h 3503203"/>
              <a:gd name="connsiteX37" fmla="*/ 2606509 w 6859540"/>
              <a:gd name="connsiteY37" fmla="*/ 127782 h 3503203"/>
              <a:gd name="connsiteX38" fmla="*/ 2552931 w 6859540"/>
              <a:gd name="connsiteY38" fmla="*/ 108708 h 3503203"/>
              <a:gd name="connsiteX39" fmla="*/ 2063012 w 6859540"/>
              <a:gd name="connsiteY39" fmla="*/ 9267 h 3503203"/>
              <a:gd name="connsiteX40" fmla="*/ 2049511 w 6859540"/>
              <a:gd name="connsiteY40" fmla="*/ 8195 h 3503203"/>
              <a:gd name="connsiteX41" fmla="*/ 1971287 w 6859540"/>
              <a:gd name="connsiteY41" fmla="*/ 2623 h 3503203"/>
              <a:gd name="connsiteX42" fmla="*/ 1886419 w 6859540"/>
              <a:gd name="connsiteY42" fmla="*/ 480 h 3503203"/>
              <a:gd name="connsiteX43" fmla="*/ 1870774 w 6859540"/>
              <a:gd name="connsiteY43" fmla="*/ 480 h 3503203"/>
              <a:gd name="connsiteX44" fmla="*/ 1005809 w 6859540"/>
              <a:gd name="connsiteY44" fmla="*/ 191433 h 3503203"/>
              <a:gd name="connsiteX45" fmla="*/ 290219 w 6859540"/>
              <a:gd name="connsiteY45" fmla="*/ 811010 h 3503203"/>
              <a:gd name="connsiteX46" fmla="*/ 40 w 6859540"/>
              <a:gd name="connsiteY46" fmla="*/ 1776488 h 3503203"/>
              <a:gd name="connsiteX47" fmla="*/ 485672 w 6859540"/>
              <a:gd name="connsiteY47" fmla="*/ 2946206 h 3503203"/>
              <a:gd name="connsiteX48" fmla="*/ 1791693 w 6859540"/>
              <a:gd name="connsiteY48" fmla="*/ 3501061 h 3503203"/>
              <a:gd name="connsiteX49" fmla="*/ 1892205 w 6859540"/>
              <a:gd name="connsiteY49" fmla="*/ 3503204 h 3503203"/>
              <a:gd name="connsiteX50" fmla="*/ 2714951 w 6859540"/>
              <a:gd name="connsiteY50" fmla="*/ 3343541 h 3503203"/>
              <a:gd name="connsiteX51" fmla="*/ 2897974 w 6859540"/>
              <a:gd name="connsiteY51" fmla="*/ 3252030 h 3503203"/>
              <a:gd name="connsiteX52" fmla="*/ 2995057 w 6859540"/>
              <a:gd name="connsiteY52" fmla="*/ 3190736 h 3503203"/>
              <a:gd name="connsiteX53" fmla="*/ 3017346 w 6859540"/>
              <a:gd name="connsiteY53" fmla="*/ 3175091 h 3503203"/>
              <a:gd name="connsiteX54" fmla="*/ 3056351 w 6859540"/>
              <a:gd name="connsiteY54" fmla="*/ 3148302 h 3503203"/>
              <a:gd name="connsiteX55" fmla="*/ 3190296 w 6859540"/>
              <a:gd name="connsiteY55" fmla="*/ 3039003 h 3503203"/>
              <a:gd name="connsiteX56" fmla="*/ 3204869 w 6859540"/>
              <a:gd name="connsiteY56" fmla="*/ 3024430 h 3503203"/>
              <a:gd name="connsiteX57" fmla="*/ 3278593 w 6859540"/>
              <a:gd name="connsiteY57" fmla="*/ 2951778 h 3503203"/>
              <a:gd name="connsiteX58" fmla="*/ 3367961 w 6859540"/>
              <a:gd name="connsiteY58" fmla="*/ 2851265 h 3503203"/>
              <a:gd name="connsiteX59" fmla="*/ 3401394 w 6859540"/>
              <a:gd name="connsiteY59" fmla="*/ 2808831 h 3503203"/>
              <a:gd name="connsiteX60" fmla="*/ 3418110 w 6859540"/>
              <a:gd name="connsiteY60" fmla="*/ 2785471 h 3503203"/>
              <a:gd name="connsiteX61" fmla="*/ 3433755 w 6859540"/>
              <a:gd name="connsiteY61" fmla="*/ 2763183 h 3503203"/>
              <a:gd name="connsiteX62" fmla="*/ 3995254 w 6859540"/>
              <a:gd name="connsiteY62" fmla="*/ 1734054 h 3503203"/>
              <a:gd name="connsiteX63" fmla="*/ 3995254 w 6859540"/>
              <a:gd name="connsiteY63" fmla="*/ 1732982 h 3503203"/>
              <a:gd name="connsiteX64" fmla="*/ 4020971 w 6859540"/>
              <a:gd name="connsiteY64" fmla="*/ 1683905 h 3503203"/>
              <a:gd name="connsiteX65" fmla="*/ 4042188 w 6859540"/>
              <a:gd name="connsiteY65" fmla="*/ 1644900 h 3503203"/>
              <a:gd name="connsiteX66" fmla="*/ 4211924 w 6859540"/>
              <a:gd name="connsiteY66" fmla="*/ 1362436 h 3503203"/>
              <a:gd name="connsiteX67" fmla="*/ 4212996 w 6859540"/>
              <a:gd name="connsiteY67" fmla="*/ 1359007 h 3503203"/>
              <a:gd name="connsiteX68" fmla="*/ 4883793 w 6859540"/>
              <a:gd name="connsiteY68" fmla="*/ 983960 h 3503203"/>
              <a:gd name="connsiteX69" fmla="*/ 5822482 w 6859540"/>
              <a:gd name="connsiteY69" fmla="*/ 1688191 h 3503203"/>
              <a:gd name="connsiteX70" fmla="*/ 5023311 w 6859540"/>
              <a:gd name="connsiteY70" fmla="*/ 2543298 h 3503203"/>
              <a:gd name="connsiteX71" fmla="*/ 4734203 w 6859540"/>
              <a:gd name="connsiteY71" fmla="*/ 2524224 h 3503203"/>
              <a:gd name="connsiteX72" fmla="*/ 4732060 w 6859540"/>
              <a:gd name="connsiteY72" fmla="*/ 2525296 h 3503203"/>
              <a:gd name="connsiteX73" fmla="*/ 4044546 w 6859540"/>
              <a:gd name="connsiteY73" fmla="*/ 2079954 h 3503203"/>
              <a:gd name="connsiteX74" fmla="*/ 3582488 w 6859540"/>
              <a:gd name="connsiteY74" fmla="*/ 2930561 h 3503203"/>
              <a:gd name="connsiteX75" fmla="*/ 3824661 w 6859540"/>
              <a:gd name="connsiteY75" fmla="*/ 3147017 h 3503203"/>
              <a:gd name="connsiteX76" fmla="*/ 4152774 w 6859540"/>
              <a:gd name="connsiteY76" fmla="*/ 3334540 h 3503203"/>
              <a:gd name="connsiteX77" fmla="*/ 4963089 w 6859540"/>
              <a:gd name="connsiteY77" fmla="*/ 3502989 h 3503203"/>
              <a:gd name="connsiteX78" fmla="*/ 5026740 w 6859540"/>
              <a:gd name="connsiteY78" fmla="*/ 3500846 h 3503203"/>
              <a:gd name="connsiteX79" fmla="*/ 6362764 w 6859540"/>
              <a:gd name="connsiteY79" fmla="*/ 2931632 h 3503203"/>
              <a:gd name="connsiteX80" fmla="*/ 6859541 w 6859540"/>
              <a:gd name="connsiteY80" fmla="*/ 1783132 h 3503203"/>
              <a:gd name="connsiteX81" fmla="*/ 6859541 w 6859540"/>
              <a:gd name="connsiteY81" fmla="*/ 1769630 h 350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59540" h="3503203">
                <a:moveTo>
                  <a:pt x="6856326" y="1695478"/>
                </a:moveTo>
                <a:cubicBezTo>
                  <a:pt x="6855254" y="1668689"/>
                  <a:pt x="6854183" y="1642971"/>
                  <a:pt x="6850754" y="1616182"/>
                </a:cubicBezTo>
                <a:lnTo>
                  <a:pt x="6850754" y="1615111"/>
                </a:lnTo>
                <a:cubicBezTo>
                  <a:pt x="6826108" y="1327075"/>
                  <a:pt x="6729024" y="1050397"/>
                  <a:pt x="6568290" y="811439"/>
                </a:cubicBezTo>
                <a:cubicBezTo>
                  <a:pt x="6496924" y="703211"/>
                  <a:pt x="6413128" y="603770"/>
                  <a:pt x="6320545" y="514616"/>
                </a:cubicBezTo>
                <a:cubicBezTo>
                  <a:pt x="6182099" y="381742"/>
                  <a:pt x="6024794" y="273514"/>
                  <a:pt x="5851629" y="191004"/>
                </a:cubicBezTo>
                <a:cubicBezTo>
                  <a:pt x="5579238" y="62631"/>
                  <a:pt x="5281343" y="-2092"/>
                  <a:pt x="4979805" y="52"/>
                </a:cubicBezTo>
                <a:cubicBezTo>
                  <a:pt x="4732060" y="-1020"/>
                  <a:pt x="4485387" y="42486"/>
                  <a:pt x="4252000" y="127353"/>
                </a:cubicBezTo>
                <a:cubicBezTo>
                  <a:pt x="4064477" y="193147"/>
                  <a:pt x="3888097" y="289159"/>
                  <a:pt x="3731864" y="411960"/>
                </a:cubicBezTo>
                <a:cubicBezTo>
                  <a:pt x="3699503" y="438749"/>
                  <a:pt x="3667141" y="465538"/>
                  <a:pt x="3636923" y="494470"/>
                </a:cubicBezTo>
                <a:lnTo>
                  <a:pt x="3612278" y="519117"/>
                </a:lnTo>
                <a:lnTo>
                  <a:pt x="3578845" y="554907"/>
                </a:lnTo>
                <a:lnTo>
                  <a:pt x="3555484" y="578267"/>
                </a:lnTo>
                <a:lnTo>
                  <a:pt x="3515194" y="620701"/>
                </a:lnTo>
                <a:cubicBezTo>
                  <a:pt x="3484976" y="654133"/>
                  <a:pt x="3457115" y="687780"/>
                  <a:pt x="3430326" y="720142"/>
                </a:cubicBezTo>
                <a:lnTo>
                  <a:pt x="3429254" y="719070"/>
                </a:lnTo>
                <a:cubicBezTo>
                  <a:pt x="3374605" y="784864"/>
                  <a:pt x="3324241" y="855158"/>
                  <a:pt x="3286308" y="916666"/>
                </a:cubicBezTo>
                <a:cubicBezTo>
                  <a:pt x="3260591" y="956957"/>
                  <a:pt x="3236159" y="998105"/>
                  <a:pt x="3212585" y="1039467"/>
                </a:cubicBezTo>
                <a:lnTo>
                  <a:pt x="2884472" y="1701478"/>
                </a:lnTo>
                <a:lnTo>
                  <a:pt x="2885544" y="1701478"/>
                </a:lnTo>
                <a:lnTo>
                  <a:pt x="2867756" y="1735983"/>
                </a:lnTo>
                <a:lnTo>
                  <a:pt x="2831966" y="1808635"/>
                </a:lnTo>
                <a:cubicBezTo>
                  <a:pt x="2760599" y="1954796"/>
                  <a:pt x="2683447" y="2099886"/>
                  <a:pt x="2597508" y="2219472"/>
                </a:cubicBezTo>
                <a:cubicBezTo>
                  <a:pt x="2405484" y="2429284"/>
                  <a:pt x="2189028" y="2533225"/>
                  <a:pt x="1909993" y="2533225"/>
                </a:cubicBezTo>
                <a:cubicBezTo>
                  <a:pt x="1890919" y="2533225"/>
                  <a:pt x="1870988" y="2532154"/>
                  <a:pt x="1850843" y="2531082"/>
                </a:cubicBezTo>
                <a:cubicBezTo>
                  <a:pt x="1682393" y="2524439"/>
                  <a:pt x="1538375" y="2484148"/>
                  <a:pt x="1411074" y="2408281"/>
                </a:cubicBezTo>
                <a:cubicBezTo>
                  <a:pt x="1290416" y="2339058"/>
                  <a:pt x="1191189" y="2237474"/>
                  <a:pt x="1126467" y="2114673"/>
                </a:cubicBezTo>
                <a:cubicBezTo>
                  <a:pt x="1060673" y="1994015"/>
                  <a:pt x="1029383" y="1858998"/>
                  <a:pt x="1033884" y="1722910"/>
                </a:cubicBezTo>
                <a:lnTo>
                  <a:pt x="1033884" y="1712837"/>
                </a:lnTo>
                <a:cubicBezTo>
                  <a:pt x="1042885" y="1496381"/>
                  <a:pt x="1125395" y="1326646"/>
                  <a:pt x="1292773" y="1181556"/>
                </a:cubicBezTo>
                <a:cubicBezTo>
                  <a:pt x="1333064" y="1145766"/>
                  <a:pt x="1375283" y="1116834"/>
                  <a:pt x="1420075" y="1090045"/>
                </a:cubicBezTo>
                <a:cubicBezTo>
                  <a:pt x="1425647" y="1086616"/>
                  <a:pt x="1432291" y="1083401"/>
                  <a:pt x="1437863" y="1079972"/>
                </a:cubicBezTo>
                <a:cubicBezTo>
                  <a:pt x="1562807" y="1011821"/>
                  <a:pt x="1703610" y="978388"/>
                  <a:pt x="1864345" y="978388"/>
                </a:cubicBezTo>
                <a:lnTo>
                  <a:pt x="1914494" y="979460"/>
                </a:lnTo>
                <a:cubicBezTo>
                  <a:pt x="2172312" y="989532"/>
                  <a:pt x="2369908" y="1069900"/>
                  <a:pt x="2528499" y="1226133"/>
                </a:cubicBezTo>
                <a:lnTo>
                  <a:pt x="3022918" y="336522"/>
                </a:lnTo>
                <a:cubicBezTo>
                  <a:pt x="2897974" y="254012"/>
                  <a:pt x="2764029" y="185861"/>
                  <a:pt x="2623225" y="134426"/>
                </a:cubicBezTo>
                <a:cubicBezTo>
                  <a:pt x="2617653" y="132282"/>
                  <a:pt x="2612081" y="128853"/>
                  <a:pt x="2606509" y="127782"/>
                </a:cubicBezTo>
                <a:cubicBezTo>
                  <a:pt x="2588721" y="121138"/>
                  <a:pt x="2570719" y="114280"/>
                  <a:pt x="2552931" y="108708"/>
                </a:cubicBezTo>
                <a:cubicBezTo>
                  <a:pt x="2394340" y="56201"/>
                  <a:pt x="2229319" y="22769"/>
                  <a:pt x="2063012" y="9267"/>
                </a:cubicBezTo>
                <a:cubicBezTo>
                  <a:pt x="2058512" y="9267"/>
                  <a:pt x="2054011" y="8195"/>
                  <a:pt x="2049511" y="8195"/>
                </a:cubicBezTo>
                <a:cubicBezTo>
                  <a:pt x="2023793" y="6052"/>
                  <a:pt x="1997004" y="3695"/>
                  <a:pt x="1971287" y="2623"/>
                </a:cubicBezTo>
                <a:cubicBezTo>
                  <a:pt x="1943426" y="1552"/>
                  <a:pt x="1914279" y="480"/>
                  <a:pt x="1886419" y="480"/>
                </a:cubicBezTo>
                <a:lnTo>
                  <a:pt x="1870774" y="480"/>
                </a:lnTo>
                <a:cubicBezTo>
                  <a:pt x="1571594" y="-1663"/>
                  <a:pt x="1275843" y="64131"/>
                  <a:pt x="1005809" y="191433"/>
                </a:cubicBezTo>
                <a:cubicBezTo>
                  <a:pt x="715630" y="328807"/>
                  <a:pt x="467884" y="543119"/>
                  <a:pt x="290219" y="811010"/>
                </a:cubicBezTo>
                <a:cubicBezTo>
                  <a:pt x="99267" y="1096689"/>
                  <a:pt x="-2317" y="1432731"/>
                  <a:pt x="40" y="1776488"/>
                </a:cubicBezTo>
                <a:cubicBezTo>
                  <a:pt x="-1031" y="2224187"/>
                  <a:pt x="161846" y="2615950"/>
                  <a:pt x="485672" y="2946206"/>
                </a:cubicBezTo>
                <a:cubicBezTo>
                  <a:pt x="824929" y="3292320"/>
                  <a:pt x="1263627" y="3478558"/>
                  <a:pt x="1791693" y="3501061"/>
                </a:cubicBezTo>
                <a:cubicBezTo>
                  <a:pt x="1825125" y="3502132"/>
                  <a:pt x="1858772" y="3503204"/>
                  <a:pt x="1892205" y="3503204"/>
                </a:cubicBezTo>
                <a:cubicBezTo>
                  <a:pt x="2190314" y="3503204"/>
                  <a:pt x="2466991" y="3449625"/>
                  <a:pt x="2714951" y="3343541"/>
                </a:cubicBezTo>
                <a:cubicBezTo>
                  <a:pt x="2776244" y="3316752"/>
                  <a:pt x="2836681" y="3286534"/>
                  <a:pt x="2897974" y="3252030"/>
                </a:cubicBezTo>
                <a:cubicBezTo>
                  <a:pt x="2931407" y="3232956"/>
                  <a:pt x="2962696" y="3211739"/>
                  <a:pt x="2995057" y="3190736"/>
                </a:cubicBezTo>
                <a:lnTo>
                  <a:pt x="3017346" y="3175091"/>
                </a:lnTo>
                <a:lnTo>
                  <a:pt x="3056351" y="3148302"/>
                </a:lnTo>
                <a:cubicBezTo>
                  <a:pt x="3103285" y="3114870"/>
                  <a:pt x="3146791" y="3078008"/>
                  <a:pt x="3190296" y="3039003"/>
                </a:cubicBezTo>
                <a:lnTo>
                  <a:pt x="3204869" y="3024430"/>
                </a:lnTo>
                <a:cubicBezTo>
                  <a:pt x="3230587" y="3001070"/>
                  <a:pt x="3255018" y="2976423"/>
                  <a:pt x="3278593" y="2951778"/>
                </a:cubicBezTo>
                <a:lnTo>
                  <a:pt x="3367961" y="2851265"/>
                </a:lnTo>
                <a:lnTo>
                  <a:pt x="3401394" y="2808831"/>
                </a:lnTo>
                <a:lnTo>
                  <a:pt x="3418110" y="2785471"/>
                </a:lnTo>
                <a:lnTo>
                  <a:pt x="3433755" y="2763183"/>
                </a:lnTo>
                <a:cubicBezTo>
                  <a:pt x="3565557" y="2542227"/>
                  <a:pt x="3995254" y="1734054"/>
                  <a:pt x="3995254" y="1734054"/>
                </a:cubicBezTo>
                <a:lnTo>
                  <a:pt x="3995254" y="1732982"/>
                </a:lnTo>
                <a:lnTo>
                  <a:pt x="4020971" y="1683905"/>
                </a:lnTo>
                <a:lnTo>
                  <a:pt x="4042188" y="1644900"/>
                </a:lnTo>
                <a:cubicBezTo>
                  <a:pt x="4104767" y="1530029"/>
                  <a:pt x="4150416" y="1448375"/>
                  <a:pt x="4211924" y="1362436"/>
                </a:cubicBezTo>
                <a:lnTo>
                  <a:pt x="4212996" y="1359007"/>
                </a:lnTo>
                <a:cubicBezTo>
                  <a:pt x="4353585" y="1154767"/>
                  <a:pt x="4597043" y="1008606"/>
                  <a:pt x="4883793" y="983960"/>
                </a:cubicBezTo>
                <a:cubicBezTo>
                  <a:pt x="5363853" y="942598"/>
                  <a:pt x="5784549" y="1258495"/>
                  <a:pt x="5822482" y="1688191"/>
                </a:cubicBezTo>
                <a:cubicBezTo>
                  <a:pt x="5861487" y="2118959"/>
                  <a:pt x="5503157" y="2501936"/>
                  <a:pt x="5023311" y="2543298"/>
                </a:cubicBezTo>
                <a:cubicBezTo>
                  <a:pt x="4926227" y="2551013"/>
                  <a:pt x="4829144" y="2545441"/>
                  <a:pt x="4734203" y="2524224"/>
                </a:cubicBezTo>
                <a:lnTo>
                  <a:pt x="4732060" y="2525296"/>
                </a:lnTo>
                <a:cubicBezTo>
                  <a:pt x="4379302" y="2451572"/>
                  <a:pt x="4154917" y="2196112"/>
                  <a:pt x="4044546" y="2079954"/>
                </a:cubicBezTo>
                <a:lnTo>
                  <a:pt x="3582488" y="2930561"/>
                </a:lnTo>
                <a:cubicBezTo>
                  <a:pt x="3582488" y="2930561"/>
                  <a:pt x="3726506" y="3074579"/>
                  <a:pt x="3824661" y="3147017"/>
                </a:cubicBezTo>
                <a:cubicBezTo>
                  <a:pt x="3924102" y="3219668"/>
                  <a:pt x="4051189" y="3289963"/>
                  <a:pt x="4152774" y="3334540"/>
                </a:cubicBezTo>
                <a:cubicBezTo>
                  <a:pt x="4408449" y="3445125"/>
                  <a:pt x="4684054" y="3502989"/>
                  <a:pt x="4963089" y="3502989"/>
                </a:cubicBezTo>
                <a:cubicBezTo>
                  <a:pt x="4997593" y="3502989"/>
                  <a:pt x="4990950" y="3502989"/>
                  <a:pt x="5026740" y="3500846"/>
                </a:cubicBezTo>
                <a:cubicBezTo>
                  <a:pt x="5553520" y="3479630"/>
                  <a:pt x="6023508" y="3277533"/>
                  <a:pt x="6362764" y="2931632"/>
                </a:cubicBezTo>
                <a:cubicBezTo>
                  <a:pt x="6683161" y="2602448"/>
                  <a:pt x="6857183" y="2227401"/>
                  <a:pt x="6859541" y="1783132"/>
                </a:cubicBezTo>
                <a:lnTo>
                  <a:pt x="6859541" y="1769630"/>
                </a:lnTo>
                <a:close/>
              </a:path>
            </a:pathLst>
          </a:custGeom>
          <a:solidFill>
            <a:srgbClr val="000000"/>
          </a:solidFill>
          <a:ln w="2143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áfico 7">
            <a:extLst>
              <a:ext uri="{FF2B5EF4-FFF2-40B4-BE49-F238E27FC236}">
                <a16:creationId xmlns:a16="http://schemas.microsoft.com/office/drawing/2014/main" id="{26EFD5B4-D032-F7E6-6979-5CFE2FE2FEED}"/>
              </a:ext>
            </a:extLst>
          </p:cNvPr>
          <p:cNvSpPr/>
          <p:nvPr/>
        </p:nvSpPr>
        <p:spPr>
          <a:xfrm>
            <a:off x="11038212" y="-7068400"/>
            <a:ext cx="5262945" cy="6858000"/>
          </a:xfrm>
          <a:custGeom>
            <a:avLst/>
            <a:gdLst>
              <a:gd name="connsiteX0" fmla="*/ 2901793 w 5262945"/>
              <a:gd name="connsiteY0" fmla="*/ 5186649 h 6858000"/>
              <a:gd name="connsiteX1" fmla="*/ 2901793 w 5262945"/>
              <a:gd name="connsiteY1" fmla="*/ 3689605 h 6858000"/>
              <a:gd name="connsiteX2" fmla="*/ 5262946 w 5262945"/>
              <a:gd name="connsiteY2" fmla="*/ 2343151 h 6858000"/>
              <a:gd name="connsiteX3" fmla="*/ 4688874 w 5262945"/>
              <a:gd name="connsiteY3" fmla="*/ 2013967 h 6858000"/>
              <a:gd name="connsiteX4" fmla="*/ 2901793 w 5262945"/>
              <a:gd name="connsiteY4" fmla="*/ 3033237 h 6858000"/>
              <a:gd name="connsiteX5" fmla="*/ 2901793 w 5262945"/>
              <a:gd name="connsiteY5" fmla="*/ 1531621 h 6858000"/>
              <a:gd name="connsiteX6" fmla="*/ 2758918 w 5262945"/>
              <a:gd name="connsiteY6" fmla="*/ 1284161 h 6858000"/>
              <a:gd name="connsiteX7" fmla="*/ 608935 w 5262945"/>
              <a:gd name="connsiteY7" fmla="*/ 50578 h 6858000"/>
              <a:gd name="connsiteX8" fmla="*/ 193169 w 5262945"/>
              <a:gd name="connsiteY8" fmla="*/ 63151 h 6858000"/>
              <a:gd name="connsiteX9" fmla="*/ 2 w 5262945"/>
              <a:gd name="connsiteY9" fmla="*/ 412909 h 6858000"/>
              <a:gd name="connsiteX10" fmla="*/ 2 w 5262945"/>
              <a:gd name="connsiteY10" fmla="*/ 4635437 h 6858000"/>
              <a:gd name="connsiteX11" fmla="*/ 410471 w 5262945"/>
              <a:gd name="connsiteY11" fmla="*/ 5047926 h 6858000"/>
              <a:gd name="connsiteX12" fmla="*/ 608364 w 5262945"/>
              <a:gd name="connsiteY12" fmla="*/ 4997769 h 6858000"/>
              <a:gd name="connsiteX13" fmla="*/ 2332008 w 5262945"/>
              <a:gd name="connsiteY13" fmla="*/ 4014788 h 6858000"/>
              <a:gd name="connsiteX14" fmla="*/ 2332008 w 5262945"/>
              <a:gd name="connsiteY14" fmla="*/ 5352956 h 6858000"/>
              <a:gd name="connsiteX15" fmla="*/ 2476026 w 5262945"/>
              <a:gd name="connsiteY15" fmla="*/ 5600701 h 6858000"/>
              <a:gd name="connsiteX16" fmla="*/ 4684874 w 5262945"/>
              <a:gd name="connsiteY16" fmla="*/ 6858001 h 6858000"/>
              <a:gd name="connsiteX17" fmla="*/ 5259231 w 5262945"/>
              <a:gd name="connsiteY17" fmla="*/ 6528817 h 6858000"/>
              <a:gd name="connsiteX18" fmla="*/ 2901793 w 5262945"/>
              <a:gd name="connsiteY18" fmla="*/ 5186649 h 6858000"/>
              <a:gd name="connsiteX19" fmla="*/ 2332294 w 5262945"/>
              <a:gd name="connsiteY19" fmla="*/ 1696784 h 6858000"/>
              <a:gd name="connsiteX20" fmla="*/ 2332294 w 5262945"/>
              <a:gd name="connsiteY20" fmla="*/ 3358135 h 6858000"/>
              <a:gd name="connsiteX21" fmla="*/ 569788 w 5262945"/>
              <a:gd name="connsiteY21" fmla="*/ 4363404 h 6858000"/>
              <a:gd name="connsiteX22" fmla="*/ 569788 w 5262945"/>
              <a:gd name="connsiteY22" fmla="*/ 685801 h 6858000"/>
              <a:gd name="connsiteX23" fmla="*/ 2332294 w 5262945"/>
              <a:gd name="connsiteY23" fmla="*/ 1697070 h 6858000"/>
              <a:gd name="connsiteX24" fmla="*/ 2332294 w 5262945"/>
              <a:gd name="connsiteY24" fmla="*/ 16967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2945" h="6858000">
                <a:moveTo>
                  <a:pt x="2901793" y="5186649"/>
                </a:moveTo>
                <a:lnTo>
                  <a:pt x="2901793" y="3689605"/>
                </a:lnTo>
                <a:lnTo>
                  <a:pt x="5262946" y="2343151"/>
                </a:lnTo>
                <a:lnTo>
                  <a:pt x="4688874" y="2013967"/>
                </a:lnTo>
                <a:lnTo>
                  <a:pt x="2901793" y="3033237"/>
                </a:lnTo>
                <a:lnTo>
                  <a:pt x="2901793" y="1531621"/>
                </a:lnTo>
                <a:cubicBezTo>
                  <a:pt x="2901793" y="1429894"/>
                  <a:pt x="2846929" y="1334739"/>
                  <a:pt x="2758918" y="1284161"/>
                </a:cubicBezTo>
                <a:lnTo>
                  <a:pt x="608935" y="50578"/>
                </a:lnTo>
                <a:cubicBezTo>
                  <a:pt x="478363" y="-21112"/>
                  <a:pt x="319171" y="-16298"/>
                  <a:pt x="193169" y="63151"/>
                </a:cubicBezTo>
                <a:cubicBezTo>
                  <a:pt x="72616" y="138477"/>
                  <a:pt x="-442" y="270759"/>
                  <a:pt x="2" y="412909"/>
                </a:cubicBezTo>
                <a:lnTo>
                  <a:pt x="2" y="4635437"/>
                </a:lnTo>
                <a:cubicBezTo>
                  <a:pt x="-556" y="4862691"/>
                  <a:pt x="183217" y="5047368"/>
                  <a:pt x="410471" y="5047926"/>
                </a:cubicBezTo>
                <a:cubicBezTo>
                  <a:pt x="479601" y="5048096"/>
                  <a:pt x="547660" y="5030846"/>
                  <a:pt x="608364" y="4997769"/>
                </a:cubicBezTo>
                <a:lnTo>
                  <a:pt x="2332008" y="4014788"/>
                </a:lnTo>
                <a:lnTo>
                  <a:pt x="2332008" y="5352956"/>
                </a:lnTo>
                <a:cubicBezTo>
                  <a:pt x="2332143" y="5455380"/>
                  <a:pt x="2387088" y="5549898"/>
                  <a:pt x="2476026" y="5600701"/>
                </a:cubicBezTo>
                <a:lnTo>
                  <a:pt x="4684874" y="6858001"/>
                </a:lnTo>
                <a:lnTo>
                  <a:pt x="5259231" y="6528817"/>
                </a:lnTo>
                <a:lnTo>
                  <a:pt x="2901793" y="5186649"/>
                </a:lnTo>
                <a:close/>
                <a:moveTo>
                  <a:pt x="2332294" y="1696784"/>
                </a:moveTo>
                <a:lnTo>
                  <a:pt x="2332294" y="3358135"/>
                </a:lnTo>
                <a:lnTo>
                  <a:pt x="569788" y="4363404"/>
                </a:lnTo>
                <a:lnTo>
                  <a:pt x="569788" y="685801"/>
                </a:lnTo>
                <a:lnTo>
                  <a:pt x="2332294" y="1697070"/>
                </a:lnTo>
                <a:lnTo>
                  <a:pt x="2332294" y="1696784"/>
                </a:lnTo>
                <a:close/>
              </a:path>
            </a:pathLst>
          </a:custGeom>
          <a:solidFill>
            <a:srgbClr val="000000"/>
          </a:solidFill>
          <a:ln w="285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áfico 9">
            <a:extLst>
              <a:ext uri="{FF2B5EF4-FFF2-40B4-BE49-F238E27FC236}">
                <a16:creationId xmlns:a16="http://schemas.microsoft.com/office/drawing/2014/main" id="{DA93F357-5D7D-1597-8C72-D017620DCF17}"/>
              </a:ext>
            </a:extLst>
          </p:cNvPr>
          <p:cNvSpPr/>
          <p:nvPr/>
        </p:nvSpPr>
        <p:spPr>
          <a:xfrm>
            <a:off x="9389745" y="-5084417"/>
            <a:ext cx="495300" cy="495300"/>
          </a:xfrm>
          <a:custGeom>
            <a:avLst/>
            <a:gdLst>
              <a:gd name="connsiteX0" fmla="*/ 247650 w 495300"/>
              <a:gd name="connsiteY0" fmla="*/ 0 h 495300"/>
              <a:gd name="connsiteX1" fmla="*/ 0 w 495300"/>
              <a:gd name="connsiteY1" fmla="*/ 247650 h 495300"/>
              <a:gd name="connsiteX2" fmla="*/ 190071 w 495300"/>
              <a:gd name="connsiteY2" fmla="*/ 488499 h 495300"/>
              <a:gd name="connsiteX3" fmla="*/ 173355 w 495300"/>
              <a:gd name="connsiteY3" fmla="*/ 483937 h 495300"/>
              <a:gd name="connsiteX4" fmla="*/ 173355 w 495300"/>
              <a:gd name="connsiteY4" fmla="*/ 427196 h 495300"/>
              <a:gd name="connsiteX5" fmla="*/ 151686 w 495300"/>
              <a:gd name="connsiteY5" fmla="*/ 430292 h 495300"/>
              <a:gd name="connsiteX6" fmla="*/ 99060 w 495300"/>
              <a:gd name="connsiteY6" fmla="*/ 383858 h 495300"/>
              <a:gd name="connsiteX7" fmla="*/ 85068 w 495300"/>
              <a:gd name="connsiteY7" fmla="*/ 359959 h 495300"/>
              <a:gd name="connsiteX8" fmla="*/ 74295 w 495300"/>
              <a:gd name="connsiteY8" fmla="*/ 351196 h 495300"/>
              <a:gd name="connsiteX9" fmla="*/ 83582 w 495300"/>
              <a:gd name="connsiteY9" fmla="*/ 346710 h 495300"/>
              <a:gd name="connsiteX10" fmla="*/ 116243 w 495300"/>
              <a:gd name="connsiteY10" fmla="*/ 371694 h 495300"/>
              <a:gd name="connsiteX11" fmla="*/ 151686 w 495300"/>
              <a:gd name="connsiteY11" fmla="*/ 396240 h 495300"/>
              <a:gd name="connsiteX12" fmla="*/ 174517 w 495300"/>
              <a:gd name="connsiteY12" fmla="*/ 392182 h 495300"/>
              <a:gd name="connsiteX13" fmla="*/ 198120 w 495300"/>
              <a:gd name="connsiteY13" fmla="*/ 346710 h 495300"/>
              <a:gd name="connsiteX14" fmla="*/ 99060 w 495300"/>
              <a:gd name="connsiteY14" fmla="*/ 247650 h 495300"/>
              <a:gd name="connsiteX15" fmla="*/ 128902 w 495300"/>
              <a:gd name="connsiteY15" fmla="*/ 173431 h 495300"/>
              <a:gd name="connsiteX16" fmla="*/ 123825 w 495300"/>
              <a:gd name="connsiteY16" fmla="*/ 139303 h 495300"/>
              <a:gd name="connsiteX17" fmla="*/ 130016 w 495300"/>
              <a:gd name="connsiteY17" fmla="*/ 99060 h 495300"/>
              <a:gd name="connsiteX18" fmla="*/ 198644 w 495300"/>
              <a:gd name="connsiteY18" fmla="*/ 130854 h 495300"/>
              <a:gd name="connsiteX19" fmla="*/ 247650 w 495300"/>
              <a:gd name="connsiteY19" fmla="*/ 123825 h 495300"/>
              <a:gd name="connsiteX20" fmla="*/ 296656 w 495300"/>
              <a:gd name="connsiteY20" fmla="*/ 130854 h 495300"/>
              <a:gd name="connsiteX21" fmla="*/ 365284 w 495300"/>
              <a:gd name="connsiteY21" fmla="*/ 99060 h 495300"/>
              <a:gd name="connsiteX22" fmla="*/ 371475 w 495300"/>
              <a:gd name="connsiteY22" fmla="*/ 139303 h 495300"/>
              <a:gd name="connsiteX23" fmla="*/ 367360 w 495300"/>
              <a:gd name="connsiteY23" fmla="*/ 174517 h 495300"/>
              <a:gd name="connsiteX24" fmla="*/ 396240 w 495300"/>
              <a:gd name="connsiteY24" fmla="*/ 247650 h 495300"/>
              <a:gd name="connsiteX25" fmla="*/ 297180 w 495300"/>
              <a:gd name="connsiteY25" fmla="*/ 346710 h 495300"/>
              <a:gd name="connsiteX26" fmla="*/ 321945 w 495300"/>
              <a:gd name="connsiteY26" fmla="*/ 402431 h 495300"/>
              <a:gd name="connsiteX27" fmla="*/ 321945 w 495300"/>
              <a:gd name="connsiteY27" fmla="*/ 483937 h 495300"/>
              <a:gd name="connsiteX28" fmla="*/ 305229 w 495300"/>
              <a:gd name="connsiteY28" fmla="*/ 488499 h 495300"/>
              <a:gd name="connsiteX29" fmla="*/ 495300 w 495300"/>
              <a:gd name="connsiteY29" fmla="*/ 247650 h 495300"/>
              <a:gd name="connsiteX30" fmla="*/ 247650 w 495300"/>
              <a:gd name="connsiteY30" fmla="*/ 0 h 495300"/>
              <a:gd name="connsiteX31" fmla="*/ 264919 w 495300"/>
              <a:gd name="connsiteY31" fmla="*/ 494633 h 495300"/>
              <a:gd name="connsiteX32" fmla="*/ 247650 w 495300"/>
              <a:gd name="connsiteY32" fmla="*/ 495300 h 495300"/>
              <a:gd name="connsiteX33" fmla="*/ 264919 w 495300"/>
              <a:gd name="connsiteY33" fmla="*/ 494633 h 495300"/>
              <a:gd name="connsiteX34" fmla="*/ 302762 w 495300"/>
              <a:gd name="connsiteY34" fmla="*/ 489071 h 495300"/>
              <a:gd name="connsiteX35" fmla="*/ 268710 w 495300"/>
              <a:gd name="connsiteY35" fmla="*/ 494348 h 495300"/>
              <a:gd name="connsiteX36" fmla="*/ 302762 w 495300"/>
              <a:gd name="connsiteY36" fmla="*/ 489071 h 495300"/>
              <a:gd name="connsiteX37" fmla="*/ 247650 w 495300"/>
              <a:gd name="connsiteY37" fmla="*/ 495300 h 495300"/>
              <a:gd name="connsiteX38" fmla="*/ 230381 w 495300"/>
              <a:gd name="connsiteY38" fmla="*/ 494633 h 495300"/>
              <a:gd name="connsiteX39" fmla="*/ 247650 w 495300"/>
              <a:gd name="connsiteY39" fmla="*/ 495300 h 495300"/>
              <a:gd name="connsiteX40" fmla="*/ 226581 w 495300"/>
              <a:gd name="connsiteY40" fmla="*/ 494348 h 495300"/>
              <a:gd name="connsiteX41" fmla="*/ 192538 w 495300"/>
              <a:gd name="connsiteY41" fmla="*/ 489071 h 495300"/>
              <a:gd name="connsiteX42" fmla="*/ 226581 w 495300"/>
              <a:gd name="connsiteY42" fmla="*/ 49434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95300" h="495300">
                <a:moveTo>
                  <a:pt x="247650" y="0"/>
                </a:moveTo>
                <a:cubicBezTo>
                  <a:pt x="110881" y="0"/>
                  <a:pt x="0" y="110881"/>
                  <a:pt x="0" y="247650"/>
                </a:cubicBezTo>
                <a:cubicBezTo>
                  <a:pt x="0" y="364588"/>
                  <a:pt x="81077" y="462534"/>
                  <a:pt x="190071" y="488499"/>
                </a:cubicBezTo>
                <a:cubicBezTo>
                  <a:pt x="184433" y="487156"/>
                  <a:pt x="178841" y="485651"/>
                  <a:pt x="173355" y="483937"/>
                </a:cubicBezTo>
                <a:lnTo>
                  <a:pt x="173355" y="427196"/>
                </a:lnTo>
                <a:cubicBezTo>
                  <a:pt x="173355" y="427196"/>
                  <a:pt x="164068" y="430292"/>
                  <a:pt x="151686" y="430292"/>
                </a:cubicBezTo>
                <a:cubicBezTo>
                  <a:pt x="117043" y="430292"/>
                  <a:pt x="102651" y="399383"/>
                  <a:pt x="99060" y="383858"/>
                </a:cubicBezTo>
                <a:cubicBezTo>
                  <a:pt x="96879" y="374399"/>
                  <a:pt x="91183" y="365436"/>
                  <a:pt x="85068" y="359959"/>
                </a:cubicBezTo>
                <a:cubicBezTo>
                  <a:pt x="77762" y="353444"/>
                  <a:pt x="74343" y="353425"/>
                  <a:pt x="74295" y="351196"/>
                </a:cubicBezTo>
                <a:cubicBezTo>
                  <a:pt x="74200" y="346520"/>
                  <a:pt x="80562" y="346710"/>
                  <a:pt x="83582" y="346710"/>
                </a:cubicBezTo>
                <a:cubicBezTo>
                  <a:pt x="99060" y="346710"/>
                  <a:pt x="110795" y="363179"/>
                  <a:pt x="116243" y="371694"/>
                </a:cubicBezTo>
                <a:cubicBezTo>
                  <a:pt x="129740" y="392716"/>
                  <a:pt x="144228" y="396240"/>
                  <a:pt x="151686" y="396240"/>
                </a:cubicBezTo>
                <a:cubicBezTo>
                  <a:pt x="160973" y="396240"/>
                  <a:pt x="168993" y="394849"/>
                  <a:pt x="174517" y="392182"/>
                </a:cubicBezTo>
                <a:cubicBezTo>
                  <a:pt x="177070" y="374199"/>
                  <a:pt x="185071" y="358178"/>
                  <a:pt x="198120" y="346710"/>
                </a:cubicBezTo>
                <a:cubicBezTo>
                  <a:pt x="140046" y="335099"/>
                  <a:pt x="99060" y="301790"/>
                  <a:pt x="99060" y="247650"/>
                </a:cubicBezTo>
                <a:cubicBezTo>
                  <a:pt x="99060" y="219761"/>
                  <a:pt x="110252" y="194129"/>
                  <a:pt x="128902" y="173431"/>
                </a:cubicBezTo>
                <a:cubicBezTo>
                  <a:pt x="126997" y="168031"/>
                  <a:pt x="123825" y="157105"/>
                  <a:pt x="123825" y="139303"/>
                </a:cubicBezTo>
                <a:cubicBezTo>
                  <a:pt x="123825" y="127540"/>
                  <a:pt x="124644" y="113100"/>
                  <a:pt x="130016" y="99060"/>
                </a:cubicBezTo>
                <a:cubicBezTo>
                  <a:pt x="130016" y="99060"/>
                  <a:pt x="165335" y="99308"/>
                  <a:pt x="198644" y="130854"/>
                </a:cubicBezTo>
                <a:cubicBezTo>
                  <a:pt x="214017" y="126378"/>
                  <a:pt x="230467" y="123825"/>
                  <a:pt x="247650" y="123825"/>
                </a:cubicBezTo>
                <a:cubicBezTo>
                  <a:pt x="264833" y="123825"/>
                  <a:pt x="281283" y="126378"/>
                  <a:pt x="296656" y="130854"/>
                </a:cubicBezTo>
                <a:cubicBezTo>
                  <a:pt x="329965" y="99308"/>
                  <a:pt x="365284" y="99060"/>
                  <a:pt x="365284" y="99060"/>
                </a:cubicBezTo>
                <a:cubicBezTo>
                  <a:pt x="370684" y="113100"/>
                  <a:pt x="371475" y="127540"/>
                  <a:pt x="371475" y="139303"/>
                </a:cubicBezTo>
                <a:cubicBezTo>
                  <a:pt x="371475" y="158496"/>
                  <a:pt x="368922" y="169688"/>
                  <a:pt x="367360" y="174517"/>
                </a:cubicBezTo>
                <a:cubicBezTo>
                  <a:pt x="385439" y="195024"/>
                  <a:pt x="396240" y="220256"/>
                  <a:pt x="396240" y="247650"/>
                </a:cubicBezTo>
                <a:cubicBezTo>
                  <a:pt x="396240" y="301790"/>
                  <a:pt x="355254" y="335099"/>
                  <a:pt x="297180" y="346710"/>
                </a:cubicBezTo>
                <a:cubicBezTo>
                  <a:pt x="312687" y="360331"/>
                  <a:pt x="321945" y="380171"/>
                  <a:pt x="321945" y="402431"/>
                </a:cubicBezTo>
                <a:lnTo>
                  <a:pt x="321945" y="483937"/>
                </a:lnTo>
                <a:cubicBezTo>
                  <a:pt x="316459" y="485661"/>
                  <a:pt x="310877" y="487156"/>
                  <a:pt x="305229" y="488499"/>
                </a:cubicBezTo>
                <a:cubicBezTo>
                  <a:pt x="414223" y="462534"/>
                  <a:pt x="495300" y="364588"/>
                  <a:pt x="495300" y="247650"/>
                </a:cubicBezTo>
                <a:cubicBezTo>
                  <a:pt x="495300" y="110881"/>
                  <a:pt x="384420" y="0"/>
                  <a:pt x="247650" y="0"/>
                </a:cubicBezTo>
                <a:close/>
                <a:moveTo>
                  <a:pt x="264919" y="494633"/>
                </a:moveTo>
                <a:cubicBezTo>
                  <a:pt x="259213" y="495033"/>
                  <a:pt x="253460" y="495300"/>
                  <a:pt x="247650" y="495300"/>
                </a:cubicBezTo>
                <a:cubicBezTo>
                  <a:pt x="253460" y="495300"/>
                  <a:pt x="259204" y="495024"/>
                  <a:pt x="264919" y="494633"/>
                </a:cubicBezTo>
                <a:close/>
                <a:moveTo>
                  <a:pt x="302762" y="489071"/>
                </a:moveTo>
                <a:cubicBezTo>
                  <a:pt x="291675" y="491595"/>
                  <a:pt x="280311" y="493366"/>
                  <a:pt x="268710" y="494348"/>
                </a:cubicBezTo>
                <a:cubicBezTo>
                  <a:pt x="280311" y="493366"/>
                  <a:pt x="291675" y="491585"/>
                  <a:pt x="302762" y="489071"/>
                </a:cubicBezTo>
                <a:close/>
                <a:moveTo>
                  <a:pt x="247650" y="495300"/>
                </a:moveTo>
                <a:cubicBezTo>
                  <a:pt x="241840" y="495300"/>
                  <a:pt x="236087" y="495033"/>
                  <a:pt x="230381" y="494633"/>
                </a:cubicBezTo>
                <a:cubicBezTo>
                  <a:pt x="236096" y="495024"/>
                  <a:pt x="241840" y="495300"/>
                  <a:pt x="247650" y="495300"/>
                </a:cubicBezTo>
                <a:close/>
                <a:moveTo>
                  <a:pt x="226581" y="494348"/>
                </a:moveTo>
                <a:cubicBezTo>
                  <a:pt x="214989" y="493366"/>
                  <a:pt x="203616" y="491595"/>
                  <a:pt x="192538" y="489071"/>
                </a:cubicBezTo>
                <a:cubicBezTo>
                  <a:pt x="203625" y="491585"/>
                  <a:pt x="214989" y="493366"/>
                  <a:pt x="226581" y="49434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áfico 11">
            <a:extLst>
              <a:ext uri="{FF2B5EF4-FFF2-40B4-BE49-F238E27FC236}">
                <a16:creationId xmlns:a16="http://schemas.microsoft.com/office/drawing/2014/main" id="{1369F339-D4FF-BA01-D79D-933FA554F3F0}"/>
              </a:ext>
            </a:extLst>
          </p:cNvPr>
          <p:cNvSpPr/>
          <p:nvPr/>
        </p:nvSpPr>
        <p:spPr>
          <a:xfrm>
            <a:off x="16084847" y="5296048"/>
            <a:ext cx="1428750" cy="1428750"/>
          </a:xfrm>
          <a:custGeom>
            <a:avLst/>
            <a:gdLst>
              <a:gd name="connsiteX0" fmla="*/ 707957 w 1428750"/>
              <a:gd name="connsiteY0" fmla="*/ 0 h 1428750"/>
              <a:gd name="connsiteX1" fmla="*/ 0 w 1428750"/>
              <a:gd name="connsiteY1" fmla="*/ 707957 h 1428750"/>
              <a:gd name="connsiteX2" fmla="*/ 0 w 1428750"/>
              <a:gd name="connsiteY2" fmla="*/ 720793 h 1428750"/>
              <a:gd name="connsiteX3" fmla="*/ 707957 w 1428750"/>
              <a:gd name="connsiteY3" fmla="*/ 1428750 h 1428750"/>
              <a:gd name="connsiteX4" fmla="*/ 720793 w 1428750"/>
              <a:gd name="connsiteY4" fmla="*/ 1428750 h 1428750"/>
              <a:gd name="connsiteX5" fmla="*/ 1428750 w 1428750"/>
              <a:gd name="connsiteY5" fmla="*/ 720793 h 1428750"/>
              <a:gd name="connsiteX6" fmla="*/ 1428750 w 1428750"/>
              <a:gd name="connsiteY6" fmla="*/ 714375 h 1428750"/>
              <a:gd name="connsiteX7" fmla="*/ 714375 w 1428750"/>
              <a:gd name="connsiteY7" fmla="*/ 0 h 1428750"/>
              <a:gd name="connsiteX8" fmla="*/ 707957 w 1428750"/>
              <a:gd name="connsiteY8" fmla="*/ 0 h 1428750"/>
              <a:gd name="connsiteX9" fmla="*/ 1142791 w 1428750"/>
              <a:gd name="connsiteY9" fmla="*/ 214313 h 1428750"/>
              <a:gd name="connsiteX10" fmla="*/ 1214438 w 1428750"/>
              <a:gd name="connsiteY10" fmla="*/ 285541 h 1428750"/>
              <a:gd name="connsiteX11" fmla="*/ 1143209 w 1428750"/>
              <a:gd name="connsiteY11" fmla="*/ 357188 h 1428750"/>
              <a:gd name="connsiteX12" fmla="*/ 1071563 w 1428750"/>
              <a:gd name="connsiteY12" fmla="*/ 285959 h 1428750"/>
              <a:gd name="connsiteX13" fmla="*/ 1142791 w 1428750"/>
              <a:gd name="connsiteY13" fmla="*/ 214313 h 1428750"/>
              <a:gd name="connsiteX14" fmla="*/ 713538 w 1428750"/>
              <a:gd name="connsiteY14" fmla="*/ 357188 h 1428750"/>
              <a:gd name="connsiteX15" fmla="*/ 1071563 w 1428750"/>
              <a:gd name="connsiteY15" fmla="*/ 713538 h 1428750"/>
              <a:gd name="connsiteX16" fmla="*/ 715212 w 1428750"/>
              <a:gd name="connsiteY16" fmla="*/ 1071563 h 1428750"/>
              <a:gd name="connsiteX17" fmla="*/ 357188 w 1428750"/>
              <a:gd name="connsiteY17" fmla="*/ 715212 h 1428750"/>
              <a:gd name="connsiteX18" fmla="*/ 713538 w 1428750"/>
              <a:gd name="connsiteY18" fmla="*/ 357188 h 1428750"/>
              <a:gd name="connsiteX19" fmla="*/ 713887 w 1428750"/>
              <a:gd name="connsiteY19" fmla="*/ 500063 h 1428750"/>
              <a:gd name="connsiteX20" fmla="*/ 500063 w 1428750"/>
              <a:gd name="connsiteY20" fmla="*/ 714933 h 1428750"/>
              <a:gd name="connsiteX21" fmla="*/ 714863 w 1428750"/>
              <a:gd name="connsiteY21" fmla="*/ 928688 h 1428750"/>
              <a:gd name="connsiteX22" fmla="*/ 928688 w 1428750"/>
              <a:gd name="connsiteY22" fmla="*/ 713887 h 1428750"/>
              <a:gd name="connsiteX23" fmla="*/ 713887 w 1428750"/>
              <a:gd name="connsiteY23" fmla="*/ 500063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8750" h="1428750">
                <a:moveTo>
                  <a:pt x="707957" y="0"/>
                </a:moveTo>
                <a:cubicBezTo>
                  <a:pt x="51375" y="0"/>
                  <a:pt x="0" y="51410"/>
                  <a:pt x="0" y="707957"/>
                </a:cubicBezTo>
                <a:lnTo>
                  <a:pt x="0" y="720793"/>
                </a:lnTo>
                <a:cubicBezTo>
                  <a:pt x="0" y="1377340"/>
                  <a:pt x="51375" y="1428750"/>
                  <a:pt x="707957" y="1428750"/>
                </a:cubicBezTo>
                <a:lnTo>
                  <a:pt x="720793" y="1428750"/>
                </a:lnTo>
                <a:cubicBezTo>
                  <a:pt x="1377375" y="1428750"/>
                  <a:pt x="1428750" y="1377340"/>
                  <a:pt x="1428750" y="720793"/>
                </a:cubicBezTo>
                <a:lnTo>
                  <a:pt x="1428750" y="714375"/>
                </a:lnTo>
                <a:cubicBezTo>
                  <a:pt x="1428750" y="51864"/>
                  <a:pt x="1376886" y="0"/>
                  <a:pt x="714375" y="0"/>
                </a:cubicBezTo>
                <a:lnTo>
                  <a:pt x="707957" y="0"/>
                </a:lnTo>
                <a:close/>
                <a:moveTo>
                  <a:pt x="1142791" y="214313"/>
                </a:moveTo>
                <a:cubicBezTo>
                  <a:pt x="1182260" y="214205"/>
                  <a:pt x="1214330" y="246072"/>
                  <a:pt x="1214438" y="285541"/>
                </a:cubicBezTo>
                <a:cubicBezTo>
                  <a:pt x="1214545" y="325010"/>
                  <a:pt x="1182679" y="357080"/>
                  <a:pt x="1143209" y="357188"/>
                </a:cubicBezTo>
                <a:cubicBezTo>
                  <a:pt x="1103740" y="357295"/>
                  <a:pt x="1071670" y="325429"/>
                  <a:pt x="1071563" y="285959"/>
                </a:cubicBezTo>
                <a:cubicBezTo>
                  <a:pt x="1071455" y="246490"/>
                  <a:pt x="1103322" y="214420"/>
                  <a:pt x="1142791" y="214313"/>
                </a:cubicBezTo>
                <a:close/>
                <a:moveTo>
                  <a:pt x="713538" y="357188"/>
                </a:moveTo>
                <a:cubicBezTo>
                  <a:pt x="910777" y="356723"/>
                  <a:pt x="1071098" y="516299"/>
                  <a:pt x="1071563" y="713538"/>
                </a:cubicBezTo>
                <a:cubicBezTo>
                  <a:pt x="1072027" y="910777"/>
                  <a:pt x="912451" y="1071098"/>
                  <a:pt x="715212" y="1071563"/>
                </a:cubicBezTo>
                <a:cubicBezTo>
                  <a:pt x="517973" y="1072027"/>
                  <a:pt x="357652" y="912451"/>
                  <a:pt x="357188" y="715212"/>
                </a:cubicBezTo>
                <a:cubicBezTo>
                  <a:pt x="356723" y="517973"/>
                  <a:pt x="516299" y="357652"/>
                  <a:pt x="713538" y="357188"/>
                </a:cubicBezTo>
                <a:close/>
                <a:moveTo>
                  <a:pt x="713887" y="500063"/>
                </a:moveTo>
                <a:cubicBezTo>
                  <a:pt x="595515" y="500348"/>
                  <a:pt x="499777" y="596561"/>
                  <a:pt x="500063" y="714933"/>
                </a:cubicBezTo>
                <a:cubicBezTo>
                  <a:pt x="500348" y="833269"/>
                  <a:pt x="596527" y="928973"/>
                  <a:pt x="714863" y="928688"/>
                </a:cubicBezTo>
                <a:cubicBezTo>
                  <a:pt x="833235" y="928402"/>
                  <a:pt x="928973" y="832223"/>
                  <a:pt x="928688" y="713887"/>
                </a:cubicBezTo>
                <a:cubicBezTo>
                  <a:pt x="928402" y="595515"/>
                  <a:pt x="832223" y="499777"/>
                  <a:pt x="713887" y="500063"/>
                </a:cubicBezTo>
                <a:close/>
              </a:path>
            </a:pathLst>
          </a:custGeom>
          <a:solidFill>
            <a:srgbClr val="000000"/>
          </a:solidFill>
          <a:ln w="35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áfico 13">
            <a:extLst>
              <a:ext uri="{FF2B5EF4-FFF2-40B4-BE49-F238E27FC236}">
                <a16:creationId xmlns:a16="http://schemas.microsoft.com/office/drawing/2014/main" id="{1F5AFFE0-A772-2234-CA0A-75D3ADEA1592}"/>
              </a:ext>
            </a:extLst>
          </p:cNvPr>
          <p:cNvSpPr/>
          <p:nvPr/>
        </p:nvSpPr>
        <p:spPr>
          <a:xfrm>
            <a:off x="-3002701" y="-6856708"/>
            <a:ext cx="1066800" cy="1828800"/>
          </a:xfrm>
          <a:custGeom>
            <a:avLst/>
            <a:gdLst>
              <a:gd name="connsiteX0" fmla="*/ 26789 w 1066800"/>
              <a:gd name="connsiteY0" fmla="*/ 0 h 1828800"/>
              <a:gd name="connsiteX1" fmla="*/ 0 w 1066800"/>
              <a:gd name="connsiteY1" fmla="*/ 26789 h 1828800"/>
              <a:gd name="connsiteX2" fmla="*/ 0 w 1066800"/>
              <a:gd name="connsiteY2" fmla="*/ 1801713 h 1828800"/>
              <a:gd name="connsiteX3" fmla="*/ 26789 w 1066800"/>
              <a:gd name="connsiteY3" fmla="*/ 1828502 h 1828800"/>
              <a:gd name="connsiteX4" fmla="*/ 201811 w 1066800"/>
              <a:gd name="connsiteY4" fmla="*/ 1828502 h 1828800"/>
              <a:gd name="connsiteX5" fmla="*/ 228749 w 1066800"/>
              <a:gd name="connsiteY5" fmla="*/ 1801713 h 1828800"/>
              <a:gd name="connsiteX6" fmla="*/ 228749 w 1066800"/>
              <a:gd name="connsiteY6" fmla="*/ 1433215 h 1828800"/>
              <a:gd name="connsiteX7" fmla="*/ 366564 w 1066800"/>
              <a:gd name="connsiteY7" fmla="*/ 1301949 h 1828800"/>
              <a:gd name="connsiteX8" fmla="*/ 765721 w 1066800"/>
              <a:gd name="connsiteY8" fmla="*/ 1809750 h 1828800"/>
              <a:gd name="connsiteX9" fmla="*/ 803523 w 1066800"/>
              <a:gd name="connsiteY9" fmla="*/ 1828800 h 1828800"/>
              <a:gd name="connsiteX10" fmla="*/ 1045220 w 1066800"/>
              <a:gd name="connsiteY10" fmla="*/ 1828800 h 1828800"/>
              <a:gd name="connsiteX11" fmla="*/ 1066800 w 1066800"/>
              <a:gd name="connsiteY11" fmla="*/ 1817936 h 1828800"/>
              <a:gd name="connsiteX12" fmla="*/ 1061740 w 1066800"/>
              <a:gd name="connsiteY12" fmla="*/ 1790551 h 1828800"/>
              <a:gd name="connsiteX13" fmla="*/ 535186 w 1066800"/>
              <a:gd name="connsiteY13" fmla="*/ 1136154 h 1828800"/>
              <a:gd name="connsiteX14" fmla="*/ 1040160 w 1066800"/>
              <a:gd name="connsiteY14" fmla="*/ 647551 h 1828800"/>
              <a:gd name="connsiteX15" fmla="*/ 1020961 w 1066800"/>
              <a:gd name="connsiteY15" fmla="*/ 609600 h 1828800"/>
              <a:gd name="connsiteX16" fmla="*/ 770930 w 1066800"/>
              <a:gd name="connsiteY16" fmla="*/ 609600 h 1828800"/>
              <a:gd name="connsiteX17" fmla="*/ 732979 w 1066800"/>
              <a:gd name="connsiteY17" fmla="*/ 628799 h 1828800"/>
              <a:gd name="connsiteX18" fmla="*/ 228600 w 1066800"/>
              <a:gd name="connsiteY18" fmla="*/ 1141065 h 1828800"/>
              <a:gd name="connsiteX19" fmla="*/ 228600 w 1066800"/>
              <a:gd name="connsiteY19" fmla="*/ 26789 h 1828800"/>
              <a:gd name="connsiteX20" fmla="*/ 201811 w 1066800"/>
              <a:gd name="connsiteY20" fmla="*/ 0 h 1828800"/>
              <a:gd name="connsiteX21" fmla="*/ 26789 w 1066800"/>
              <a:gd name="connsiteY21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6800" h="1828800">
                <a:moveTo>
                  <a:pt x="26789" y="0"/>
                </a:moveTo>
                <a:cubicBezTo>
                  <a:pt x="8958" y="0"/>
                  <a:pt x="0" y="8882"/>
                  <a:pt x="0" y="26789"/>
                </a:cubicBezTo>
                <a:lnTo>
                  <a:pt x="0" y="1801713"/>
                </a:lnTo>
                <a:cubicBezTo>
                  <a:pt x="0" y="1819544"/>
                  <a:pt x="8882" y="1828502"/>
                  <a:pt x="26789" y="1828502"/>
                </a:cubicBezTo>
                <a:lnTo>
                  <a:pt x="201811" y="1828502"/>
                </a:lnTo>
                <a:cubicBezTo>
                  <a:pt x="219642" y="1828502"/>
                  <a:pt x="228749" y="1819620"/>
                  <a:pt x="228749" y="1801713"/>
                </a:cubicBezTo>
                <a:lnTo>
                  <a:pt x="228749" y="1433215"/>
                </a:lnTo>
                <a:lnTo>
                  <a:pt x="366564" y="1301949"/>
                </a:lnTo>
                <a:lnTo>
                  <a:pt x="765721" y="1809750"/>
                </a:lnTo>
                <a:cubicBezTo>
                  <a:pt x="776541" y="1822323"/>
                  <a:pt x="789045" y="1828800"/>
                  <a:pt x="803523" y="1828800"/>
                </a:cubicBezTo>
                <a:lnTo>
                  <a:pt x="1045220" y="1828800"/>
                </a:lnTo>
                <a:cubicBezTo>
                  <a:pt x="1057869" y="1828800"/>
                  <a:pt x="1065047" y="1825175"/>
                  <a:pt x="1066800" y="1817936"/>
                </a:cubicBezTo>
                <a:lnTo>
                  <a:pt x="1061740" y="1790551"/>
                </a:lnTo>
                <a:lnTo>
                  <a:pt x="535186" y="1136154"/>
                </a:lnTo>
                <a:lnTo>
                  <a:pt x="1040160" y="647551"/>
                </a:lnTo>
                <a:cubicBezTo>
                  <a:pt x="1049533" y="637798"/>
                  <a:pt x="1046259" y="609600"/>
                  <a:pt x="1020961" y="609600"/>
                </a:cubicBezTo>
                <a:lnTo>
                  <a:pt x="770930" y="609600"/>
                </a:lnTo>
                <a:cubicBezTo>
                  <a:pt x="758280" y="609600"/>
                  <a:pt x="745628" y="616150"/>
                  <a:pt x="732979" y="628799"/>
                </a:cubicBezTo>
                <a:lnTo>
                  <a:pt x="228600" y="1141065"/>
                </a:lnTo>
                <a:lnTo>
                  <a:pt x="228600" y="26789"/>
                </a:lnTo>
                <a:cubicBezTo>
                  <a:pt x="228600" y="8882"/>
                  <a:pt x="219718" y="0"/>
                  <a:pt x="201811" y="0"/>
                </a:cubicBezTo>
                <a:lnTo>
                  <a:pt x="26789" y="0"/>
                </a:lnTo>
                <a:close/>
              </a:path>
            </a:pathLst>
          </a:custGeom>
          <a:solidFill>
            <a:srgbClr val="000000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áfico 15">
            <a:extLst>
              <a:ext uri="{FF2B5EF4-FFF2-40B4-BE49-F238E27FC236}">
                <a16:creationId xmlns:a16="http://schemas.microsoft.com/office/drawing/2014/main" id="{8406B708-5B47-2F9C-7105-D31D5FD10F82}"/>
              </a:ext>
            </a:extLst>
          </p:cNvPr>
          <p:cNvSpPr/>
          <p:nvPr/>
        </p:nvSpPr>
        <p:spPr>
          <a:xfrm>
            <a:off x="3417276" y="10968468"/>
            <a:ext cx="2000250" cy="2000250"/>
          </a:xfrm>
          <a:custGeom>
            <a:avLst/>
            <a:gdLst>
              <a:gd name="connsiteX0" fmla="*/ 1762125 w 2000250"/>
              <a:gd name="connsiteY0" fmla="*/ 0 h 2000250"/>
              <a:gd name="connsiteX1" fmla="*/ 238125 w 2000250"/>
              <a:gd name="connsiteY1" fmla="*/ 0 h 2000250"/>
              <a:gd name="connsiteX2" fmla="*/ 0 w 2000250"/>
              <a:gd name="connsiteY2" fmla="*/ 238125 h 2000250"/>
              <a:gd name="connsiteX3" fmla="*/ 0 w 2000250"/>
              <a:gd name="connsiteY3" fmla="*/ 1762125 h 2000250"/>
              <a:gd name="connsiteX4" fmla="*/ 238125 w 2000250"/>
              <a:gd name="connsiteY4" fmla="*/ 2000250 h 2000250"/>
              <a:gd name="connsiteX5" fmla="*/ 1762125 w 2000250"/>
              <a:gd name="connsiteY5" fmla="*/ 2000250 h 2000250"/>
              <a:gd name="connsiteX6" fmla="*/ 2000250 w 2000250"/>
              <a:gd name="connsiteY6" fmla="*/ 1762125 h 2000250"/>
              <a:gd name="connsiteX7" fmla="*/ 2000250 w 2000250"/>
              <a:gd name="connsiteY7" fmla="*/ 238125 h 2000250"/>
              <a:gd name="connsiteX8" fmla="*/ 1762125 w 2000250"/>
              <a:gd name="connsiteY8" fmla="*/ 0 h 2000250"/>
              <a:gd name="connsiteX9" fmla="*/ 619125 w 2000250"/>
              <a:gd name="connsiteY9" fmla="*/ 762000 h 2000250"/>
              <a:gd name="connsiteX10" fmla="*/ 619125 w 2000250"/>
              <a:gd name="connsiteY10" fmla="*/ 1666875 h 2000250"/>
              <a:gd name="connsiteX11" fmla="*/ 333375 w 2000250"/>
              <a:gd name="connsiteY11" fmla="*/ 1666875 h 2000250"/>
              <a:gd name="connsiteX12" fmla="*/ 333375 w 2000250"/>
              <a:gd name="connsiteY12" fmla="*/ 762000 h 2000250"/>
              <a:gd name="connsiteX13" fmla="*/ 619125 w 2000250"/>
              <a:gd name="connsiteY13" fmla="*/ 762000 h 2000250"/>
              <a:gd name="connsiteX14" fmla="*/ 333375 w 2000250"/>
              <a:gd name="connsiteY14" fmla="*/ 498634 h 2000250"/>
              <a:gd name="connsiteX15" fmla="*/ 476250 w 2000250"/>
              <a:gd name="connsiteY15" fmla="*/ 381000 h 2000250"/>
              <a:gd name="connsiteX16" fmla="*/ 619125 w 2000250"/>
              <a:gd name="connsiteY16" fmla="*/ 498634 h 2000250"/>
              <a:gd name="connsiteX17" fmla="*/ 476250 w 2000250"/>
              <a:gd name="connsiteY17" fmla="*/ 619125 h 2000250"/>
              <a:gd name="connsiteX18" fmla="*/ 333375 w 2000250"/>
              <a:gd name="connsiteY18" fmla="*/ 498634 h 2000250"/>
              <a:gd name="connsiteX19" fmla="*/ 1666875 w 2000250"/>
              <a:gd name="connsiteY19" fmla="*/ 1666875 h 2000250"/>
              <a:gd name="connsiteX20" fmla="*/ 1381125 w 2000250"/>
              <a:gd name="connsiteY20" fmla="*/ 1666875 h 2000250"/>
              <a:gd name="connsiteX21" fmla="*/ 1381125 w 2000250"/>
              <a:gd name="connsiteY21" fmla="*/ 1190625 h 2000250"/>
              <a:gd name="connsiteX22" fmla="*/ 1214438 w 2000250"/>
              <a:gd name="connsiteY22" fmla="*/ 998220 h 2000250"/>
              <a:gd name="connsiteX23" fmla="*/ 1210628 w 2000250"/>
              <a:gd name="connsiteY23" fmla="*/ 998220 h 2000250"/>
              <a:gd name="connsiteX24" fmla="*/ 1047750 w 2000250"/>
              <a:gd name="connsiteY24" fmla="*/ 1190625 h 2000250"/>
              <a:gd name="connsiteX25" fmla="*/ 1047750 w 2000250"/>
              <a:gd name="connsiteY25" fmla="*/ 1666875 h 2000250"/>
              <a:gd name="connsiteX26" fmla="*/ 762000 w 2000250"/>
              <a:gd name="connsiteY26" fmla="*/ 1666875 h 2000250"/>
              <a:gd name="connsiteX27" fmla="*/ 762000 w 2000250"/>
              <a:gd name="connsiteY27" fmla="*/ 762000 h 2000250"/>
              <a:gd name="connsiteX28" fmla="*/ 1047750 w 2000250"/>
              <a:gd name="connsiteY28" fmla="*/ 762000 h 2000250"/>
              <a:gd name="connsiteX29" fmla="*/ 1047750 w 2000250"/>
              <a:gd name="connsiteY29" fmla="*/ 883920 h 2000250"/>
              <a:gd name="connsiteX30" fmla="*/ 1324451 w 2000250"/>
              <a:gd name="connsiteY30" fmla="*/ 762000 h 2000250"/>
              <a:gd name="connsiteX31" fmla="*/ 1666875 w 2000250"/>
              <a:gd name="connsiteY31" fmla="*/ 1155383 h 2000250"/>
              <a:gd name="connsiteX32" fmla="*/ 1666875 w 2000250"/>
              <a:gd name="connsiteY32" fmla="*/ 1666875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0250" h="2000250">
                <a:moveTo>
                  <a:pt x="1762125" y="0"/>
                </a:moveTo>
                <a:lnTo>
                  <a:pt x="238125" y="0"/>
                </a:lnTo>
                <a:cubicBezTo>
                  <a:pt x="106680" y="0"/>
                  <a:pt x="0" y="106680"/>
                  <a:pt x="0" y="238125"/>
                </a:cubicBezTo>
                <a:lnTo>
                  <a:pt x="0" y="1762125"/>
                </a:lnTo>
                <a:cubicBezTo>
                  <a:pt x="0" y="1893570"/>
                  <a:pt x="106680" y="2000250"/>
                  <a:pt x="238125" y="2000250"/>
                </a:cubicBezTo>
                <a:lnTo>
                  <a:pt x="1762125" y="2000250"/>
                </a:lnTo>
                <a:cubicBezTo>
                  <a:pt x="1893570" y="2000250"/>
                  <a:pt x="2000250" y="1893570"/>
                  <a:pt x="2000250" y="1762125"/>
                </a:cubicBezTo>
                <a:lnTo>
                  <a:pt x="2000250" y="238125"/>
                </a:lnTo>
                <a:cubicBezTo>
                  <a:pt x="2000250" y="106680"/>
                  <a:pt x="1893570" y="0"/>
                  <a:pt x="1762125" y="0"/>
                </a:cubicBezTo>
                <a:close/>
                <a:moveTo>
                  <a:pt x="619125" y="762000"/>
                </a:moveTo>
                <a:lnTo>
                  <a:pt x="619125" y="1666875"/>
                </a:lnTo>
                <a:lnTo>
                  <a:pt x="333375" y="1666875"/>
                </a:lnTo>
                <a:lnTo>
                  <a:pt x="333375" y="762000"/>
                </a:lnTo>
                <a:lnTo>
                  <a:pt x="619125" y="762000"/>
                </a:lnTo>
                <a:close/>
                <a:moveTo>
                  <a:pt x="333375" y="498634"/>
                </a:moveTo>
                <a:cubicBezTo>
                  <a:pt x="333375" y="431959"/>
                  <a:pt x="390525" y="381000"/>
                  <a:pt x="476250" y="381000"/>
                </a:cubicBezTo>
                <a:cubicBezTo>
                  <a:pt x="561975" y="381000"/>
                  <a:pt x="615791" y="431959"/>
                  <a:pt x="619125" y="498634"/>
                </a:cubicBezTo>
                <a:cubicBezTo>
                  <a:pt x="619125" y="565309"/>
                  <a:pt x="565785" y="619125"/>
                  <a:pt x="476250" y="619125"/>
                </a:cubicBezTo>
                <a:cubicBezTo>
                  <a:pt x="390525" y="619125"/>
                  <a:pt x="333375" y="565309"/>
                  <a:pt x="333375" y="498634"/>
                </a:cubicBezTo>
                <a:close/>
                <a:moveTo>
                  <a:pt x="1666875" y="1666875"/>
                </a:moveTo>
                <a:lnTo>
                  <a:pt x="1381125" y="1666875"/>
                </a:lnTo>
                <a:cubicBezTo>
                  <a:pt x="1381125" y="1666875"/>
                  <a:pt x="1381125" y="1225868"/>
                  <a:pt x="1381125" y="1190625"/>
                </a:cubicBezTo>
                <a:cubicBezTo>
                  <a:pt x="1381125" y="1095375"/>
                  <a:pt x="1333500" y="1000125"/>
                  <a:pt x="1214438" y="998220"/>
                </a:cubicBezTo>
                <a:lnTo>
                  <a:pt x="1210628" y="998220"/>
                </a:lnTo>
                <a:cubicBezTo>
                  <a:pt x="1095375" y="998220"/>
                  <a:pt x="1047750" y="1096328"/>
                  <a:pt x="1047750" y="1190625"/>
                </a:cubicBezTo>
                <a:cubicBezTo>
                  <a:pt x="1047750" y="1233964"/>
                  <a:pt x="1047750" y="1666875"/>
                  <a:pt x="1047750" y="1666875"/>
                </a:cubicBezTo>
                <a:lnTo>
                  <a:pt x="762000" y="1666875"/>
                </a:lnTo>
                <a:lnTo>
                  <a:pt x="762000" y="762000"/>
                </a:lnTo>
                <a:lnTo>
                  <a:pt x="1047750" y="762000"/>
                </a:lnTo>
                <a:lnTo>
                  <a:pt x="1047750" y="883920"/>
                </a:lnTo>
                <a:cubicBezTo>
                  <a:pt x="1047750" y="883920"/>
                  <a:pt x="1139666" y="762000"/>
                  <a:pt x="1324451" y="762000"/>
                </a:cubicBezTo>
                <a:cubicBezTo>
                  <a:pt x="1513523" y="762000"/>
                  <a:pt x="1666875" y="892016"/>
                  <a:pt x="1666875" y="1155383"/>
                </a:cubicBezTo>
                <a:lnTo>
                  <a:pt x="1666875" y="1666875"/>
                </a:ln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áfico 17">
            <a:extLst>
              <a:ext uri="{FF2B5EF4-FFF2-40B4-BE49-F238E27FC236}">
                <a16:creationId xmlns:a16="http://schemas.microsoft.com/office/drawing/2014/main" id="{1DAE043E-9A67-D5A1-8423-CEF2D73BE137}"/>
              </a:ext>
            </a:extLst>
          </p:cNvPr>
          <p:cNvSpPr/>
          <p:nvPr/>
        </p:nvSpPr>
        <p:spPr>
          <a:xfrm>
            <a:off x="-2798938" y="-11153627"/>
            <a:ext cx="2286000" cy="2333625"/>
          </a:xfrm>
          <a:custGeom>
            <a:avLst/>
            <a:gdLst>
              <a:gd name="connsiteX0" fmla="*/ 1071563 w 2286000"/>
              <a:gd name="connsiteY0" fmla="*/ 0 h 2333625"/>
              <a:gd name="connsiteX1" fmla="*/ 1071563 w 2286000"/>
              <a:gd name="connsiteY1" fmla="*/ 214313 h 2333625"/>
              <a:gd name="connsiteX2" fmla="*/ 881063 w 2286000"/>
              <a:gd name="connsiteY2" fmla="*/ 214313 h 2333625"/>
              <a:gd name="connsiteX3" fmla="*/ 881063 w 2286000"/>
              <a:gd name="connsiteY3" fmla="*/ 309563 h 2333625"/>
              <a:gd name="connsiteX4" fmla="*/ 1071563 w 2286000"/>
              <a:gd name="connsiteY4" fmla="*/ 309563 h 2333625"/>
              <a:gd name="connsiteX5" fmla="*/ 1071563 w 2286000"/>
              <a:gd name="connsiteY5" fmla="*/ 523875 h 2333625"/>
              <a:gd name="connsiteX6" fmla="*/ 1166813 w 2286000"/>
              <a:gd name="connsiteY6" fmla="*/ 523875 h 2333625"/>
              <a:gd name="connsiteX7" fmla="*/ 1166813 w 2286000"/>
              <a:gd name="connsiteY7" fmla="*/ 309563 h 2333625"/>
              <a:gd name="connsiteX8" fmla="*/ 1357313 w 2286000"/>
              <a:gd name="connsiteY8" fmla="*/ 309563 h 2333625"/>
              <a:gd name="connsiteX9" fmla="*/ 1357313 w 2286000"/>
              <a:gd name="connsiteY9" fmla="*/ 214313 h 2333625"/>
              <a:gd name="connsiteX10" fmla="*/ 1166813 w 2286000"/>
              <a:gd name="connsiteY10" fmla="*/ 214313 h 2333625"/>
              <a:gd name="connsiteX11" fmla="*/ 1166813 w 2286000"/>
              <a:gd name="connsiteY11" fmla="*/ 0 h 2333625"/>
              <a:gd name="connsiteX12" fmla="*/ 1071563 w 2286000"/>
              <a:gd name="connsiteY12" fmla="*/ 0 h 2333625"/>
              <a:gd name="connsiteX13" fmla="*/ 476250 w 2286000"/>
              <a:gd name="connsiteY13" fmla="*/ 238125 h 2333625"/>
              <a:gd name="connsiteX14" fmla="*/ 476250 w 2286000"/>
              <a:gd name="connsiteY14" fmla="*/ 523875 h 2333625"/>
              <a:gd name="connsiteX15" fmla="*/ 190500 w 2286000"/>
              <a:gd name="connsiteY15" fmla="*/ 523875 h 2333625"/>
              <a:gd name="connsiteX16" fmla="*/ 190500 w 2286000"/>
              <a:gd name="connsiteY16" fmla="*/ 619125 h 2333625"/>
              <a:gd name="connsiteX17" fmla="*/ 476250 w 2286000"/>
              <a:gd name="connsiteY17" fmla="*/ 619125 h 2333625"/>
              <a:gd name="connsiteX18" fmla="*/ 476250 w 2286000"/>
              <a:gd name="connsiteY18" fmla="*/ 904875 h 2333625"/>
              <a:gd name="connsiteX19" fmla="*/ 571500 w 2286000"/>
              <a:gd name="connsiteY19" fmla="*/ 904875 h 2333625"/>
              <a:gd name="connsiteX20" fmla="*/ 571500 w 2286000"/>
              <a:gd name="connsiteY20" fmla="*/ 619125 h 2333625"/>
              <a:gd name="connsiteX21" fmla="*/ 857250 w 2286000"/>
              <a:gd name="connsiteY21" fmla="*/ 619125 h 2333625"/>
              <a:gd name="connsiteX22" fmla="*/ 857250 w 2286000"/>
              <a:gd name="connsiteY22" fmla="*/ 523875 h 2333625"/>
              <a:gd name="connsiteX23" fmla="*/ 571500 w 2286000"/>
              <a:gd name="connsiteY23" fmla="*/ 523875 h 2333625"/>
              <a:gd name="connsiteX24" fmla="*/ 571500 w 2286000"/>
              <a:gd name="connsiteY24" fmla="*/ 238125 h 2333625"/>
              <a:gd name="connsiteX25" fmla="*/ 476250 w 2286000"/>
              <a:gd name="connsiteY25" fmla="*/ 238125 h 2333625"/>
              <a:gd name="connsiteX26" fmla="*/ 1666875 w 2286000"/>
              <a:gd name="connsiteY26" fmla="*/ 238125 h 2333625"/>
              <a:gd name="connsiteX27" fmla="*/ 1666875 w 2286000"/>
              <a:gd name="connsiteY27" fmla="*/ 523875 h 2333625"/>
              <a:gd name="connsiteX28" fmla="*/ 1381125 w 2286000"/>
              <a:gd name="connsiteY28" fmla="*/ 523875 h 2333625"/>
              <a:gd name="connsiteX29" fmla="*/ 1381125 w 2286000"/>
              <a:gd name="connsiteY29" fmla="*/ 619125 h 2333625"/>
              <a:gd name="connsiteX30" fmla="*/ 1666875 w 2286000"/>
              <a:gd name="connsiteY30" fmla="*/ 619125 h 2333625"/>
              <a:gd name="connsiteX31" fmla="*/ 1666875 w 2286000"/>
              <a:gd name="connsiteY31" fmla="*/ 904875 h 2333625"/>
              <a:gd name="connsiteX32" fmla="*/ 1762125 w 2286000"/>
              <a:gd name="connsiteY32" fmla="*/ 904875 h 2333625"/>
              <a:gd name="connsiteX33" fmla="*/ 1762125 w 2286000"/>
              <a:gd name="connsiteY33" fmla="*/ 619125 h 2333625"/>
              <a:gd name="connsiteX34" fmla="*/ 2047875 w 2286000"/>
              <a:gd name="connsiteY34" fmla="*/ 619125 h 2333625"/>
              <a:gd name="connsiteX35" fmla="*/ 2047875 w 2286000"/>
              <a:gd name="connsiteY35" fmla="*/ 523875 h 2333625"/>
              <a:gd name="connsiteX36" fmla="*/ 1762125 w 2286000"/>
              <a:gd name="connsiteY36" fmla="*/ 523875 h 2333625"/>
              <a:gd name="connsiteX37" fmla="*/ 1762125 w 2286000"/>
              <a:gd name="connsiteY37" fmla="*/ 238125 h 2333625"/>
              <a:gd name="connsiteX38" fmla="*/ 1666875 w 2286000"/>
              <a:gd name="connsiteY38" fmla="*/ 238125 h 2333625"/>
              <a:gd name="connsiteX39" fmla="*/ 1047750 w 2286000"/>
              <a:gd name="connsiteY39" fmla="*/ 762000 h 2333625"/>
              <a:gd name="connsiteX40" fmla="*/ 1047750 w 2286000"/>
              <a:gd name="connsiteY40" fmla="*/ 1095375 h 2333625"/>
              <a:gd name="connsiteX41" fmla="*/ 714375 w 2286000"/>
              <a:gd name="connsiteY41" fmla="*/ 1095375 h 2333625"/>
              <a:gd name="connsiteX42" fmla="*/ 714375 w 2286000"/>
              <a:gd name="connsiteY42" fmla="*/ 1238250 h 2333625"/>
              <a:gd name="connsiteX43" fmla="*/ 1047750 w 2286000"/>
              <a:gd name="connsiteY43" fmla="*/ 1238250 h 2333625"/>
              <a:gd name="connsiteX44" fmla="*/ 1047750 w 2286000"/>
              <a:gd name="connsiteY44" fmla="*/ 1571625 h 2333625"/>
              <a:gd name="connsiteX45" fmla="*/ 1190625 w 2286000"/>
              <a:gd name="connsiteY45" fmla="*/ 1571625 h 2333625"/>
              <a:gd name="connsiteX46" fmla="*/ 1190625 w 2286000"/>
              <a:gd name="connsiteY46" fmla="*/ 1238250 h 2333625"/>
              <a:gd name="connsiteX47" fmla="*/ 1524000 w 2286000"/>
              <a:gd name="connsiteY47" fmla="*/ 1238250 h 2333625"/>
              <a:gd name="connsiteX48" fmla="*/ 1524000 w 2286000"/>
              <a:gd name="connsiteY48" fmla="*/ 1095375 h 2333625"/>
              <a:gd name="connsiteX49" fmla="*/ 1190625 w 2286000"/>
              <a:gd name="connsiteY49" fmla="*/ 1095375 h 2333625"/>
              <a:gd name="connsiteX50" fmla="*/ 1190625 w 2286000"/>
              <a:gd name="connsiteY50" fmla="*/ 762000 h 2333625"/>
              <a:gd name="connsiteX51" fmla="*/ 1047750 w 2286000"/>
              <a:gd name="connsiteY51" fmla="*/ 762000 h 2333625"/>
              <a:gd name="connsiteX52" fmla="*/ 190500 w 2286000"/>
              <a:gd name="connsiteY52" fmla="*/ 904875 h 2333625"/>
              <a:gd name="connsiteX53" fmla="*/ 190500 w 2286000"/>
              <a:gd name="connsiteY53" fmla="*/ 1119188 h 2333625"/>
              <a:gd name="connsiteX54" fmla="*/ 0 w 2286000"/>
              <a:gd name="connsiteY54" fmla="*/ 1119188 h 2333625"/>
              <a:gd name="connsiteX55" fmla="*/ 0 w 2286000"/>
              <a:gd name="connsiteY55" fmla="*/ 1214438 h 2333625"/>
              <a:gd name="connsiteX56" fmla="*/ 190500 w 2286000"/>
              <a:gd name="connsiteY56" fmla="*/ 1214438 h 2333625"/>
              <a:gd name="connsiteX57" fmla="*/ 190500 w 2286000"/>
              <a:gd name="connsiteY57" fmla="*/ 1428750 h 2333625"/>
              <a:gd name="connsiteX58" fmla="*/ 285750 w 2286000"/>
              <a:gd name="connsiteY58" fmla="*/ 1428750 h 2333625"/>
              <a:gd name="connsiteX59" fmla="*/ 285750 w 2286000"/>
              <a:gd name="connsiteY59" fmla="*/ 1214438 h 2333625"/>
              <a:gd name="connsiteX60" fmla="*/ 476250 w 2286000"/>
              <a:gd name="connsiteY60" fmla="*/ 1214438 h 2333625"/>
              <a:gd name="connsiteX61" fmla="*/ 476250 w 2286000"/>
              <a:gd name="connsiteY61" fmla="*/ 1119188 h 2333625"/>
              <a:gd name="connsiteX62" fmla="*/ 285750 w 2286000"/>
              <a:gd name="connsiteY62" fmla="*/ 1119188 h 2333625"/>
              <a:gd name="connsiteX63" fmla="*/ 285750 w 2286000"/>
              <a:gd name="connsiteY63" fmla="*/ 904875 h 2333625"/>
              <a:gd name="connsiteX64" fmla="*/ 190500 w 2286000"/>
              <a:gd name="connsiteY64" fmla="*/ 904875 h 2333625"/>
              <a:gd name="connsiteX65" fmla="*/ 2000250 w 2286000"/>
              <a:gd name="connsiteY65" fmla="*/ 904875 h 2333625"/>
              <a:gd name="connsiteX66" fmla="*/ 2000250 w 2286000"/>
              <a:gd name="connsiteY66" fmla="*/ 1119188 h 2333625"/>
              <a:gd name="connsiteX67" fmla="*/ 1809750 w 2286000"/>
              <a:gd name="connsiteY67" fmla="*/ 1119188 h 2333625"/>
              <a:gd name="connsiteX68" fmla="*/ 1809750 w 2286000"/>
              <a:gd name="connsiteY68" fmla="*/ 1214438 h 2333625"/>
              <a:gd name="connsiteX69" fmla="*/ 2000250 w 2286000"/>
              <a:gd name="connsiteY69" fmla="*/ 1214438 h 2333625"/>
              <a:gd name="connsiteX70" fmla="*/ 2000250 w 2286000"/>
              <a:gd name="connsiteY70" fmla="*/ 1428750 h 2333625"/>
              <a:gd name="connsiteX71" fmla="*/ 2095500 w 2286000"/>
              <a:gd name="connsiteY71" fmla="*/ 1428750 h 2333625"/>
              <a:gd name="connsiteX72" fmla="*/ 2095500 w 2286000"/>
              <a:gd name="connsiteY72" fmla="*/ 1214438 h 2333625"/>
              <a:gd name="connsiteX73" fmla="*/ 2286000 w 2286000"/>
              <a:gd name="connsiteY73" fmla="*/ 1214438 h 2333625"/>
              <a:gd name="connsiteX74" fmla="*/ 2286000 w 2286000"/>
              <a:gd name="connsiteY74" fmla="*/ 1119188 h 2333625"/>
              <a:gd name="connsiteX75" fmla="*/ 2095500 w 2286000"/>
              <a:gd name="connsiteY75" fmla="*/ 1119188 h 2333625"/>
              <a:gd name="connsiteX76" fmla="*/ 2095500 w 2286000"/>
              <a:gd name="connsiteY76" fmla="*/ 904875 h 2333625"/>
              <a:gd name="connsiteX77" fmla="*/ 2000250 w 2286000"/>
              <a:gd name="connsiteY77" fmla="*/ 904875 h 2333625"/>
              <a:gd name="connsiteX78" fmla="*/ 476250 w 2286000"/>
              <a:gd name="connsiteY78" fmla="*/ 1381125 h 2333625"/>
              <a:gd name="connsiteX79" fmla="*/ 476250 w 2286000"/>
              <a:gd name="connsiteY79" fmla="*/ 1666875 h 2333625"/>
              <a:gd name="connsiteX80" fmla="*/ 190500 w 2286000"/>
              <a:gd name="connsiteY80" fmla="*/ 1666875 h 2333625"/>
              <a:gd name="connsiteX81" fmla="*/ 190500 w 2286000"/>
              <a:gd name="connsiteY81" fmla="*/ 1762125 h 2333625"/>
              <a:gd name="connsiteX82" fmla="*/ 476250 w 2286000"/>
              <a:gd name="connsiteY82" fmla="*/ 1762125 h 2333625"/>
              <a:gd name="connsiteX83" fmla="*/ 476250 w 2286000"/>
              <a:gd name="connsiteY83" fmla="*/ 2047875 h 2333625"/>
              <a:gd name="connsiteX84" fmla="*/ 571500 w 2286000"/>
              <a:gd name="connsiteY84" fmla="*/ 2047875 h 2333625"/>
              <a:gd name="connsiteX85" fmla="*/ 571500 w 2286000"/>
              <a:gd name="connsiteY85" fmla="*/ 1762125 h 2333625"/>
              <a:gd name="connsiteX86" fmla="*/ 857250 w 2286000"/>
              <a:gd name="connsiteY86" fmla="*/ 1762125 h 2333625"/>
              <a:gd name="connsiteX87" fmla="*/ 857250 w 2286000"/>
              <a:gd name="connsiteY87" fmla="*/ 1666875 h 2333625"/>
              <a:gd name="connsiteX88" fmla="*/ 571500 w 2286000"/>
              <a:gd name="connsiteY88" fmla="*/ 1666875 h 2333625"/>
              <a:gd name="connsiteX89" fmla="*/ 571500 w 2286000"/>
              <a:gd name="connsiteY89" fmla="*/ 1381125 h 2333625"/>
              <a:gd name="connsiteX90" fmla="*/ 476250 w 2286000"/>
              <a:gd name="connsiteY90" fmla="*/ 1381125 h 2333625"/>
              <a:gd name="connsiteX91" fmla="*/ 1666875 w 2286000"/>
              <a:gd name="connsiteY91" fmla="*/ 1381125 h 2333625"/>
              <a:gd name="connsiteX92" fmla="*/ 1666875 w 2286000"/>
              <a:gd name="connsiteY92" fmla="*/ 1666875 h 2333625"/>
              <a:gd name="connsiteX93" fmla="*/ 1381125 w 2286000"/>
              <a:gd name="connsiteY93" fmla="*/ 1666875 h 2333625"/>
              <a:gd name="connsiteX94" fmla="*/ 1381125 w 2286000"/>
              <a:gd name="connsiteY94" fmla="*/ 1762125 h 2333625"/>
              <a:gd name="connsiteX95" fmla="*/ 1666875 w 2286000"/>
              <a:gd name="connsiteY95" fmla="*/ 1762125 h 2333625"/>
              <a:gd name="connsiteX96" fmla="*/ 1666875 w 2286000"/>
              <a:gd name="connsiteY96" fmla="*/ 2047875 h 2333625"/>
              <a:gd name="connsiteX97" fmla="*/ 1762125 w 2286000"/>
              <a:gd name="connsiteY97" fmla="*/ 2047875 h 2333625"/>
              <a:gd name="connsiteX98" fmla="*/ 1762125 w 2286000"/>
              <a:gd name="connsiteY98" fmla="*/ 1762125 h 2333625"/>
              <a:gd name="connsiteX99" fmla="*/ 2047875 w 2286000"/>
              <a:gd name="connsiteY99" fmla="*/ 1762125 h 2333625"/>
              <a:gd name="connsiteX100" fmla="*/ 2047875 w 2286000"/>
              <a:gd name="connsiteY100" fmla="*/ 1666875 h 2333625"/>
              <a:gd name="connsiteX101" fmla="*/ 1762125 w 2286000"/>
              <a:gd name="connsiteY101" fmla="*/ 1666875 h 2333625"/>
              <a:gd name="connsiteX102" fmla="*/ 1762125 w 2286000"/>
              <a:gd name="connsiteY102" fmla="*/ 1381125 h 2333625"/>
              <a:gd name="connsiteX103" fmla="*/ 1666875 w 2286000"/>
              <a:gd name="connsiteY103" fmla="*/ 1381125 h 2333625"/>
              <a:gd name="connsiteX104" fmla="*/ 1071563 w 2286000"/>
              <a:gd name="connsiteY104" fmla="*/ 1809750 h 2333625"/>
              <a:gd name="connsiteX105" fmla="*/ 1071563 w 2286000"/>
              <a:gd name="connsiteY105" fmla="*/ 2024063 h 2333625"/>
              <a:gd name="connsiteX106" fmla="*/ 881063 w 2286000"/>
              <a:gd name="connsiteY106" fmla="*/ 2024063 h 2333625"/>
              <a:gd name="connsiteX107" fmla="*/ 881063 w 2286000"/>
              <a:gd name="connsiteY107" fmla="*/ 2119313 h 2333625"/>
              <a:gd name="connsiteX108" fmla="*/ 1071563 w 2286000"/>
              <a:gd name="connsiteY108" fmla="*/ 2119313 h 2333625"/>
              <a:gd name="connsiteX109" fmla="*/ 1071563 w 2286000"/>
              <a:gd name="connsiteY109" fmla="*/ 2333625 h 2333625"/>
              <a:gd name="connsiteX110" fmla="*/ 1166813 w 2286000"/>
              <a:gd name="connsiteY110" fmla="*/ 2333625 h 2333625"/>
              <a:gd name="connsiteX111" fmla="*/ 1166813 w 2286000"/>
              <a:gd name="connsiteY111" fmla="*/ 2119313 h 2333625"/>
              <a:gd name="connsiteX112" fmla="*/ 1357313 w 2286000"/>
              <a:gd name="connsiteY112" fmla="*/ 2119313 h 2333625"/>
              <a:gd name="connsiteX113" fmla="*/ 1357313 w 2286000"/>
              <a:gd name="connsiteY113" fmla="*/ 2024063 h 2333625"/>
              <a:gd name="connsiteX114" fmla="*/ 1166813 w 2286000"/>
              <a:gd name="connsiteY114" fmla="*/ 2024063 h 2333625"/>
              <a:gd name="connsiteX115" fmla="*/ 1166813 w 2286000"/>
              <a:gd name="connsiteY115" fmla="*/ 1809750 h 2333625"/>
              <a:gd name="connsiteX116" fmla="*/ 1071563 w 2286000"/>
              <a:gd name="connsiteY116" fmla="*/ 18097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86000" h="2333625">
                <a:moveTo>
                  <a:pt x="1071563" y="0"/>
                </a:moveTo>
                <a:lnTo>
                  <a:pt x="1071563" y="214313"/>
                </a:lnTo>
                <a:lnTo>
                  <a:pt x="881063" y="214313"/>
                </a:lnTo>
                <a:lnTo>
                  <a:pt x="881063" y="309563"/>
                </a:lnTo>
                <a:lnTo>
                  <a:pt x="1071563" y="309563"/>
                </a:lnTo>
                <a:lnTo>
                  <a:pt x="1071563" y="523875"/>
                </a:lnTo>
                <a:lnTo>
                  <a:pt x="1166813" y="523875"/>
                </a:lnTo>
                <a:lnTo>
                  <a:pt x="1166813" y="309563"/>
                </a:lnTo>
                <a:lnTo>
                  <a:pt x="1357313" y="309563"/>
                </a:lnTo>
                <a:lnTo>
                  <a:pt x="1357313" y="214313"/>
                </a:lnTo>
                <a:lnTo>
                  <a:pt x="1166813" y="214313"/>
                </a:lnTo>
                <a:lnTo>
                  <a:pt x="1166813" y="0"/>
                </a:lnTo>
                <a:lnTo>
                  <a:pt x="1071563" y="0"/>
                </a:lnTo>
                <a:close/>
                <a:moveTo>
                  <a:pt x="476250" y="238125"/>
                </a:moveTo>
                <a:lnTo>
                  <a:pt x="476250" y="523875"/>
                </a:lnTo>
                <a:lnTo>
                  <a:pt x="190500" y="523875"/>
                </a:lnTo>
                <a:lnTo>
                  <a:pt x="190500" y="619125"/>
                </a:lnTo>
                <a:lnTo>
                  <a:pt x="476250" y="619125"/>
                </a:lnTo>
                <a:lnTo>
                  <a:pt x="476250" y="904875"/>
                </a:lnTo>
                <a:lnTo>
                  <a:pt x="571500" y="904875"/>
                </a:lnTo>
                <a:lnTo>
                  <a:pt x="571500" y="619125"/>
                </a:lnTo>
                <a:lnTo>
                  <a:pt x="857250" y="619125"/>
                </a:lnTo>
                <a:lnTo>
                  <a:pt x="857250" y="523875"/>
                </a:lnTo>
                <a:lnTo>
                  <a:pt x="571500" y="523875"/>
                </a:lnTo>
                <a:lnTo>
                  <a:pt x="571500" y="238125"/>
                </a:lnTo>
                <a:lnTo>
                  <a:pt x="476250" y="238125"/>
                </a:lnTo>
                <a:close/>
                <a:moveTo>
                  <a:pt x="1666875" y="238125"/>
                </a:moveTo>
                <a:lnTo>
                  <a:pt x="1666875" y="523875"/>
                </a:lnTo>
                <a:lnTo>
                  <a:pt x="1381125" y="523875"/>
                </a:lnTo>
                <a:lnTo>
                  <a:pt x="1381125" y="619125"/>
                </a:lnTo>
                <a:lnTo>
                  <a:pt x="1666875" y="619125"/>
                </a:lnTo>
                <a:lnTo>
                  <a:pt x="1666875" y="904875"/>
                </a:lnTo>
                <a:lnTo>
                  <a:pt x="1762125" y="904875"/>
                </a:lnTo>
                <a:lnTo>
                  <a:pt x="1762125" y="619125"/>
                </a:lnTo>
                <a:lnTo>
                  <a:pt x="2047875" y="619125"/>
                </a:lnTo>
                <a:lnTo>
                  <a:pt x="2047875" y="523875"/>
                </a:lnTo>
                <a:lnTo>
                  <a:pt x="1762125" y="523875"/>
                </a:lnTo>
                <a:lnTo>
                  <a:pt x="1762125" y="238125"/>
                </a:lnTo>
                <a:lnTo>
                  <a:pt x="1666875" y="238125"/>
                </a:lnTo>
                <a:close/>
                <a:moveTo>
                  <a:pt x="1047750" y="762000"/>
                </a:moveTo>
                <a:lnTo>
                  <a:pt x="1047750" y="1095375"/>
                </a:lnTo>
                <a:lnTo>
                  <a:pt x="714375" y="1095375"/>
                </a:lnTo>
                <a:lnTo>
                  <a:pt x="714375" y="1238250"/>
                </a:lnTo>
                <a:lnTo>
                  <a:pt x="1047750" y="1238250"/>
                </a:lnTo>
                <a:lnTo>
                  <a:pt x="1047750" y="1571625"/>
                </a:lnTo>
                <a:lnTo>
                  <a:pt x="1190625" y="1571625"/>
                </a:lnTo>
                <a:lnTo>
                  <a:pt x="1190625" y="1238250"/>
                </a:lnTo>
                <a:lnTo>
                  <a:pt x="1524000" y="1238250"/>
                </a:lnTo>
                <a:lnTo>
                  <a:pt x="1524000" y="1095375"/>
                </a:lnTo>
                <a:lnTo>
                  <a:pt x="1190625" y="1095375"/>
                </a:lnTo>
                <a:lnTo>
                  <a:pt x="1190625" y="762000"/>
                </a:lnTo>
                <a:lnTo>
                  <a:pt x="1047750" y="762000"/>
                </a:lnTo>
                <a:close/>
                <a:moveTo>
                  <a:pt x="190500" y="904875"/>
                </a:moveTo>
                <a:lnTo>
                  <a:pt x="190500" y="1119188"/>
                </a:lnTo>
                <a:lnTo>
                  <a:pt x="0" y="1119188"/>
                </a:lnTo>
                <a:lnTo>
                  <a:pt x="0" y="1214438"/>
                </a:lnTo>
                <a:lnTo>
                  <a:pt x="190500" y="1214438"/>
                </a:lnTo>
                <a:lnTo>
                  <a:pt x="190500" y="1428750"/>
                </a:lnTo>
                <a:lnTo>
                  <a:pt x="285750" y="1428750"/>
                </a:lnTo>
                <a:lnTo>
                  <a:pt x="285750" y="1214438"/>
                </a:lnTo>
                <a:lnTo>
                  <a:pt x="476250" y="1214438"/>
                </a:lnTo>
                <a:lnTo>
                  <a:pt x="476250" y="1119188"/>
                </a:lnTo>
                <a:lnTo>
                  <a:pt x="285750" y="1119188"/>
                </a:lnTo>
                <a:lnTo>
                  <a:pt x="285750" y="904875"/>
                </a:lnTo>
                <a:lnTo>
                  <a:pt x="190500" y="904875"/>
                </a:lnTo>
                <a:close/>
                <a:moveTo>
                  <a:pt x="2000250" y="904875"/>
                </a:moveTo>
                <a:lnTo>
                  <a:pt x="2000250" y="1119188"/>
                </a:lnTo>
                <a:lnTo>
                  <a:pt x="1809750" y="1119188"/>
                </a:lnTo>
                <a:lnTo>
                  <a:pt x="1809750" y="1214438"/>
                </a:lnTo>
                <a:lnTo>
                  <a:pt x="2000250" y="1214438"/>
                </a:lnTo>
                <a:lnTo>
                  <a:pt x="2000250" y="1428750"/>
                </a:lnTo>
                <a:lnTo>
                  <a:pt x="2095500" y="1428750"/>
                </a:lnTo>
                <a:lnTo>
                  <a:pt x="2095500" y="1214438"/>
                </a:lnTo>
                <a:lnTo>
                  <a:pt x="2286000" y="1214438"/>
                </a:lnTo>
                <a:lnTo>
                  <a:pt x="2286000" y="1119188"/>
                </a:lnTo>
                <a:lnTo>
                  <a:pt x="2095500" y="1119188"/>
                </a:lnTo>
                <a:lnTo>
                  <a:pt x="2095500" y="904875"/>
                </a:lnTo>
                <a:lnTo>
                  <a:pt x="2000250" y="904875"/>
                </a:lnTo>
                <a:close/>
                <a:moveTo>
                  <a:pt x="476250" y="1381125"/>
                </a:moveTo>
                <a:lnTo>
                  <a:pt x="476250" y="1666875"/>
                </a:lnTo>
                <a:lnTo>
                  <a:pt x="190500" y="1666875"/>
                </a:lnTo>
                <a:lnTo>
                  <a:pt x="190500" y="1762125"/>
                </a:lnTo>
                <a:lnTo>
                  <a:pt x="476250" y="1762125"/>
                </a:lnTo>
                <a:lnTo>
                  <a:pt x="476250" y="2047875"/>
                </a:lnTo>
                <a:lnTo>
                  <a:pt x="571500" y="2047875"/>
                </a:lnTo>
                <a:lnTo>
                  <a:pt x="571500" y="1762125"/>
                </a:lnTo>
                <a:lnTo>
                  <a:pt x="857250" y="1762125"/>
                </a:lnTo>
                <a:lnTo>
                  <a:pt x="857250" y="1666875"/>
                </a:lnTo>
                <a:lnTo>
                  <a:pt x="571500" y="1666875"/>
                </a:lnTo>
                <a:lnTo>
                  <a:pt x="571500" y="1381125"/>
                </a:lnTo>
                <a:lnTo>
                  <a:pt x="476250" y="1381125"/>
                </a:lnTo>
                <a:close/>
                <a:moveTo>
                  <a:pt x="1666875" y="1381125"/>
                </a:moveTo>
                <a:lnTo>
                  <a:pt x="1666875" y="1666875"/>
                </a:lnTo>
                <a:lnTo>
                  <a:pt x="1381125" y="1666875"/>
                </a:lnTo>
                <a:lnTo>
                  <a:pt x="1381125" y="1762125"/>
                </a:lnTo>
                <a:lnTo>
                  <a:pt x="1666875" y="1762125"/>
                </a:lnTo>
                <a:lnTo>
                  <a:pt x="1666875" y="2047875"/>
                </a:lnTo>
                <a:lnTo>
                  <a:pt x="1762125" y="2047875"/>
                </a:lnTo>
                <a:lnTo>
                  <a:pt x="1762125" y="1762125"/>
                </a:lnTo>
                <a:lnTo>
                  <a:pt x="2047875" y="1762125"/>
                </a:lnTo>
                <a:lnTo>
                  <a:pt x="2047875" y="1666875"/>
                </a:lnTo>
                <a:lnTo>
                  <a:pt x="1762125" y="1666875"/>
                </a:lnTo>
                <a:lnTo>
                  <a:pt x="1762125" y="1381125"/>
                </a:lnTo>
                <a:lnTo>
                  <a:pt x="1666875" y="1381125"/>
                </a:lnTo>
                <a:close/>
                <a:moveTo>
                  <a:pt x="1071563" y="1809750"/>
                </a:moveTo>
                <a:lnTo>
                  <a:pt x="1071563" y="2024063"/>
                </a:lnTo>
                <a:lnTo>
                  <a:pt x="881063" y="2024063"/>
                </a:lnTo>
                <a:lnTo>
                  <a:pt x="881063" y="2119313"/>
                </a:lnTo>
                <a:lnTo>
                  <a:pt x="1071563" y="2119313"/>
                </a:lnTo>
                <a:lnTo>
                  <a:pt x="1071563" y="2333625"/>
                </a:lnTo>
                <a:lnTo>
                  <a:pt x="1166813" y="2333625"/>
                </a:lnTo>
                <a:lnTo>
                  <a:pt x="1166813" y="2119313"/>
                </a:lnTo>
                <a:lnTo>
                  <a:pt x="1357313" y="2119313"/>
                </a:lnTo>
                <a:lnTo>
                  <a:pt x="1357313" y="2024063"/>
                </a:lnTo>
                <a:lnTo>
                  <a:pt x="1166813" y="2024063"/>
                </a:lnTo>
                <a:lnTo>
                  <a:pt x="1166813" y="1809750"/>
                </a:lnTo>
                <a:lnTo>
                  <a:pt x="1071563" y="1809750"/>
                </a:ln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7BC7D59-82DD-270C-071E-26E9E8E7CEBF}"/>
              </a:ext>
            </a:extLst>
          </p:cNvPr>
          <p:cNvSpPr/>
          <p:nvPr/>
        </p:nvSpPr>
        <p:spPr>
          <a:xfrm>
            <a:off x="1482969" y="365091"/>
            <a:ext cx="3868615" cy="38686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7BC7D59-82DD-270C-071E-26E9E8E7CEBF}"/>
              </a:ext>
            </a:extLst>
          </p:cNvPr>
          <p:cNvSpPr/>
          <p:nvPr/>
        </p:nvSpPr>
        <p:spPr>
          <a:xfrm>
            <a:off x="4933743" y="3895544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áfico 5">
            <a:extLst>
              <a:ext uri="{FF2B5EF4-FFF2-40B4-BE49-F238E27FC236}">
                <a16:creationId xmlns:a16="http://schemas.microsoft.com/office/drawing/2014/main" id="{02F3E7D4-9BFD-000C-7BB3-FC604A442535}"/>
              </a:ext>
            </a:extLst>
          </p:cNvPr>
          <p:cNvSpPr/>
          <p:nvPr/>
        </p:nvSpPr>
        <p:spPr>
          <a:xfrm>
            <a:off x="9225307" y="-8391726"/>
            <a:ext cx="6859540" cy="3503203"/>
          </a:xfrm>
          <a:custGeom>
            <a:avLst/>
            <a:gdLst>
              <a:gd name="connsiteX0" fmla="*/ 6856326 w 6859540"/>
              <a:gd name="connsiteY0" fmla="*/ 1695478 h 3503203"/>
              <a:gd name="connsiteX1" fmla="*/ 6850754 w 6859540"/>
              <a:gd name="connsiteY1" fmla="*/ 1616182 h 3503203"/>
              <a:gd name="connsiteX2" fmla="*/ 6850754 w 6859540"/>
              <a:gd name="connsiteY2" fmla="*/ 1615111 h 3503203"/>
              <a:gd name="connsiteX3" fmla="*/ 6568290 w 6859540"/>
              <a:gd name="connsiteY3" fmla="*/ 811439 h 3503203"/>
              <a:gd name="connsiteX4" fmla="*/ 6320545 w 6859540"/>
              <a:gd name="connsiteY4" fmla="*/ 514616 h 3503203"/>
              <a:gd name="connsiteX5" fmla="*/ 5851629 w 6859540"/>
              <a:gd name="connsiteY5" fmla="*/ 191004 h 3503203"/>
              <a:gd name="connsiteX6" fmla="*/ 4979805 w 6859540"/>
              <a:gd name="connsiteY6" fmla="*/ 52 h 3503203"/>
              <a:gd name="connsiteX7" fmla="*/ 4252000 w 6859540"/>
              <a:gd name="connsiteY7" fmla="*/ 127353 h 3503203"/>
              <a:gd name="connsiteX8" fmla="*/ 3731864 w 6859540"/>
              <a:gd name="connsiteY8" fmla="*/ 411960 h 3503203"/>
              <a:gd name="connsiteX9" fmla="*/ 3636923 w 6859540"/>
              <a:gd name="connsiteY9" fmla="*/ 494470 h 3503203"/>
              <a:gd name="connsiteX10" fmla="*/ 3612278 w 6859540"/>
              <a:gd name="connsiteY10" fmla="*/ 519117 h 3503203"/>
              <a:gd name="connsiteX11" fmla="*/ 3578845 w 6859540"/>
              <a:gd name="connsiteY11" fmla="*/ 554907 h 3503203"/>
              <a:gd name="connsiteX12" fmla="*/ 3555484 w 6859540"/>
              <a:gd name="connsiteY12" fmla="*/ 578267 h 3503203"/>
              <a:gd name="connsiteX13" fmla="*/ 3515194 w 6859540"/>
              <a:gd name="connsiteY13" fmla="*/ 620701 h 3503203"/>
              <a:gd name="connsiteX14" fmla="*/ 3430326 w 6859540"/>
              <a:gd name="connsiteY14" fmla="*/ 720142 h 3503203"/>
              <a:gd name="connsiteX15" fmla="*/ 3429254 w 6859540"/>
              <a:gd name="connsiteY15" fmla="*/ 719070 h 3503203"/>
              <a:gd name="connsiteX16" fmla="*/ 3286308 w 6859540"/>
              <a:gd name="connsiteY16" fmla="*/ 916666 h 3503203"/>
              <a:gd name="connsiteX17" fmla="*/ 3212585 w 6859540"/>
              <a:gd name="connsiteY17" fmla="*/ 1039467 h 3503203"/>
              <a:gd name="connsiteX18" fmla="*/ 2884472 w 6859540"/>
              <a:gd name="connsiteY18" fmla="*/ 1701478 h 3503203"/>
              <a:gd name="connsiteX19" fmla="*/ 2885544 w 6859540"/>
              <a:gd name="connsiteY19" fmla="*/ 1701478 h 3503203"/>
              <a:gd name="connsiteX20" fmla="*/ 2867756 w 6859540"/>
              <a:gd name="connsiteY20" fmla="*/ 1735983 h 3503203"/>
              <a:gd name="connsiteX21" fmla="*/ 2831966 w 6859540"/>
              <a:gd name="connsiteY21" fmla="*/ 1808635 h 3503203"/>
              <a:gd name="connsiteX22" fmla="*/ 2597508 w 6859540"/>
              <a:gd name="connsiteY22" fmla="*/ 2219472 h 3503203"/>
              <a:gd name="connsiteX23" fmla="*/ 1909993 w 6859540"/>
              <a:gd name="connsiteY23" fmla="*/ 2533225 h 3503203"/>
              <a:gd name="connsiteX24" fmla="*/ 1850843 w 6859540"/>
              <a:gd name="connsiteY24" fmla="*/ 2531082 h 3503203"/>
              <a:gd name="connsiteX25" fmla="*/ 1411074 w 6859540"/>
              <a:gd name="connsiteY25" fmla="*/ 2408281 h 3503203"/>
              <a:gd name="connsiteX26" fmla="*/ 1126467 w 6859540"/>
              <a:gd name="connsiteY26" fmla="*/ 2114673 h 3503203"/>
              <a:gd name="connsiteX27" fmla="*/ 1033884 w 6859540"/>
              <a:gd name="connsiteY27" fmla="*/ 1722910 h 3503203"/>
              <a:gd name="connsiteX28" fmla="*/ 1033884 w 6859540"/>
              <a:gd name="connsiteY28" fmla="*/ 1712837 h 3503203"/>
              <a:gd name="connsiteX29" fmla="*/ 1292773 w 6859540"/>
              <a:gd name="connsiteY29" fmla="*/ 1181556 h 3503203"/>
              <a:gd name="connsiteX30" fmla="*/ 1420075 w 6859540"/>
              <a:gd name="connsiteY30" fmla="*/ 1090045 h 3503203"/>
              <a:gd name="connsiteX31" fmla="*/ 1437863 w 6859540"/>
              <a:gd name="connsiteY31" fmla="*/ 1079972 h 3503203"/>
              <a:gd name="connsiteX32" fmla="*/ 1864345 w 6859540"/>
              <a:gd name="connsiteY32" fmla="*/ 978388 h 3503203"/>
              <a:gd name="connsiteX33" fmla="*/ 1914494 w 6859540"/>
              <a:gd name="connsiteY33" fmla="*/ 979460 h 3503203"/>
              <a:gd name="connsiteX34" fmla="*/ 2528499 w 6859540"/>
              <a:gd name="connsiteY34" fmla="*/ 1226133 h 3503203"/>
              <a:gd name="connsiteX35" fmla="*/ 3022918 w 6859540"/>
              <a:gd name="connsiteY35" fmla="*/ 336522 h 3503203"/>
              <a:gd name="connsiteX36" fmla="*/ 2623225 w 6859540"/>
              <a:gd name="connsiteY36" fmla="*/ 134426 h 3503203"/>
              <a:gd name="connsiteX37" fmla="*/ 2606509 w 6859540"/>
              <a:gd name="connsiteY37" fmla="*/ 127782 h 3503203"/>
              <a:gd name="connsiteX38" fmla="*/ 2552931 w 6859540"/>
              <a:gd name="connsiteY38" fmla="*/ 108708 h 3503203"/>
              <a:gd name="connsiteX39" fmla="*/ 2063012 w 6859540"/>
              <a:gd name="connsiteY39" fmla="*/ 9267 h 3503203"/>
              <a:gd name="connsiteX40" fmla="*/ 2049511 w 6859540"/>
              <a:gd name="connsiteY40" fmla="*/ 8195 h 3503203"/>
              <a:gd name="connsiteX41" fmla="*/ 1971287 w 6859540"/>
              <a:gd name="connsiteY41" fmla="*/ 2623 h 3503203"/>
              <a:gd name="connsiteX42" fmla="*/ 1886419 w 6859540"/>
              <a:gd name="connsiteY42" fmla="*/ 480 h 3503203"/>
              <a:gd name="connsiteX43" fmla="*/ 1870774 w 6859540"/>
              <a:gd name="connsiteY43" fmla="*/ 480 h 3503203"/>
              <a:gd name="connsiteX44" fmla="*/ 1005809 w 6859540"/>
              <a:gd name="connsiteY44" fmla="*/ 191433 h 3503203"/>
              <a:gd name="connsiteX45" fmla="*/ 290219 w 6859540"/>
              <a:gd name="connsiteY45" fmla="*/ 811010 h 3503203"/>
              <a:gd name="connsiteX46" fmla="*/ 40 w 6859540"/>
              <a:gd name="connsiteY46" fmla="*/ 1776488 h 3503203"/>
              <a:gd name="connsiteX47" fmla="*/ 485672 w 6859540"/>
              <a:gd name="connsiteY47" fmla="*/ 2946206 h 3503203"/>
              <a:gd name="connsiteX48" fmla="*/ 1791693 w 6859540"/>
              <a:gd name="connsiteY48" fmla="*/ 3501061 h 3503203"/>
              <a:gd name="connsiteX49" fmla="*/ 1892205 w 6859540"/>
              <a:gd name="connsiteY49" fmla="*/ 3503204 h 3503203"/>
              <a:gd name="connsiteX50" fmla="*/ 2714951 w 6859540"/>
              <a:gd name="connsiteY50" fmla="*/ 3343541 h 3503203"/>
              <a:gd name="connsiteX51" fmla="*/ 2897974 w 6859540"/>
              <a:gd name="connsiteY51" fmla="*/ 3252030 h 3503203"/>
              <a:gd name="connsiteX52" fmla="*/ 2995057 w 6859540"/>
              <a:gd name="connsiteY52" fmla="*/ 3190736 h 3503203"/>
              <a:gd name="connsiteX53" fmla="*/ 3017346 w 6859540"/>
              <a:gd name="connsiteY53" fmla="*/ 3175091 h 3503203"/>
              <a:gd name="connsiteX54" fmla="*/ 3056351 w 6859540"/>
              <a:gd name="connsiteY54" fmla="*/ 3148302 h 3503203"/>
              <a:gd name="connsiteX55" fmla="*/ 3190296 w 6859540"/>
              <a:gd name="connsiteY55" fmla="*/ 3039003 h 3503203"/>
              <a:gd name="connsiteX56" fmla="*/ 3204869 w 6859540"/>
              <a:gd name="connsiteY56" fmla="*/ 3024430 h 3503203"/>
              <a:gd name="connsiteX57" fmla="*/ 3278593 w 6859540"/>
              <a:gd name="connsiteY57" fmla="*/ 2951778 h 3503203"/>
              <a:gd name="connsiteX58" fmla="*/ 3367961 w 6859540"/>
              <a:gd name="connsiteY58" fmla="*/ 2851265 h 3503203"/>
              <a:gd name="connsiteX59" fmla="*/ 3401394 w 6859540"/>
              <a:gd name="connsiteY59" fmla="*/ 2808831 h 3503203"/>
              <a:gd name="connsiteX60" fmla="*/ 3418110 w 6859540"/>
              <a:gd name="connsiteY60" fmla="*/ 2785471 h 3503203"/>
              <a:gd name="connsiteX61" fmla="*/ 3433755 w 6859540"/>
              <a:gd name="connsiteY61" fmla="*/ 2763183 h 3503203"/>
              <a:gd name="connsiteX62" fmla="*/ 3995254 w 6859540"/>
              <a:gd name="connsiteY62" fmla="*/ 1734054 h 3503203"/>
              <a:gd name="connsiteX63" fmla="*/ 3995254 w 6859540"/>
              <a:gd name="connsiteY63" fmla="*/ 1732982 h 3503203"/>
              <a:gd name="connsiteX64" fmla="*/ 4020971 w 6859540"/>
              <a:gd name="connsiteY64" fmla="*/ 1683905 h 3503203"/>
              <a:gd name="connsiteX65" fmla="*/ 4042188 w 6859540"/>
              <a:gd name="connsiteY65" fmla="*/ 1644900 h 3503203"/>
              <a:gd name="connsiteX66" fmla="*/ 4211924 w 6859540"/>
              <a:gd name="connsiteY66" fmla="*/ 1362436 h 3503203"/>
              <a:gd name="connsiteX67" fmla="*/ 4212996 w 6859540"/>
              <a:gd name="connsiteY67" fmla="*/ 1359007 h 3503203"/>
              <a:gd name="connsiteX68" fmla="*/ 4883793 w 6859540"/>
              <a:gd name="connsiteY68" fmla="*/ 983960 h 3503203"/>
              <a:gd name="connsiteX69" fmla="*/ 5822482 w 6859540"/>
              <a:gd name="connsiteY69" fmla="*/ 1688191 h 3503203"/>
              <a:gd name="connsiteX70" fmla="*/ 5023311 w 6859540"/>
              <a:gd name="connsiteY70" fmla="*/ 2543298 h 3503203"/>
              <a:gd name="connsiteX71" fmla="*/ 4734203 w 6859540"/>
              <a:gd name="connsiteY71" fmla="*/ 2524224 h 3503203"/>
              <a:gd name="connsiteX72" fmla="*/ 4732060 w 6859540"/>
              <a:gd name="connsiteY72" fmla="*/ 2525296 h 3503203"/>
              <a:gd name="connsiteX73" fmla="*/ 4044546 w 6859540"/>
              <a:gd name="connsiteY73" fmla="*/ 2079954 h 3503203"/>
              <a:gd name="connsiteX74" fmla="*/ 3582488 w 6859540"/>
              <a:gd name="connsiteY74" fmla="*/ 2930561 h 3503203"/>
              <a:gd name="connsiteX75" fmla="*/ 3824661 w 6859540"/>
              <a:gd name="connsiteY75" fmla="*/ 3147017 h 3503203"/>
              <a:gd name="connsiteX76" fmla="*/ 4152774 w 6859540"/>
              <a:gd name="connsiteY76" fmla="*/ 3334540 h 3503203"/>
              <a:gd name="connsiteX77" fmla="*/ 4963089 w 6859540"/>
              <a:gd name="connsiteY77" fmla="*/ 3502989 h 3503203"/>
              <a:gd name="connsiteX78" fmla="*/ 5026740 w 6859540"/>
              <a:gd name="connsiteY78" fmla="*/ 3500846 h 3503203"/>
              <a:gd name="connsiteX79" fmla="*/ 6362764 w 6859540"/>
              <a:gd name="connsiteY79" fmla="*/ 2931632 h 3503203"/>
              <a:gd name="connsiteX80" fmla="*/ 6859541 w 6859540"/>
              <a:gd name="connsiteY80" fmla="*/ 1783132 h 3503203"/>
              <a:gd name="connsiteX81" fmla="*/ 6859541 w 6859540"/>
              <a:gd name="connsiteY81" fmla="*/ 1769630 h 350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59540" h="3503203">
                <a:moveTo>
                  <a:pt x="6856326" y="1695478"/>
                </a:moveTo>
                <a:cubicBezTo>
                  <a:pt x="6855254" y="1668689"/>
                  <a:pt x="6854183" y="1642971"/>
                  <a:pt x="6850754" y="1616182"/>
                </a:cubicBezTo>
                <a:lnTo>
                  <a:pt x="6850754" y="1615111"/>
                </a:lnTo>
                <a:cubicBezTo>
                  <a:pt x="6826108" y="1327075"/>
                  <a:pt x="6729024" y="1050397"/>
                  <a:pt x="6568290" y="811439"/>
                </a:cubicBezTo>
                <a:cubicBezTo>
                  <a:pt x="6496924" y="703211"/>
                  <a:pt x="6413128" y="603770"/>
                  <a:pt x="6320545" y="514616"/>
                </a:cubicBezTo>
                <a:cubicBezTo>
                  <a:pt x="6182099" y="381742"/>
                  <a:pt x="6024794" y="273514"/>
                  <a:pt x="5851629" y="191004"/>
                </a:cubicBezTo>
                <a:cubicBezTo>
                  <a:pt x="5579238" y="62631"/>
                  <a:pt x="5281343" y="-2092"/>
                  <a:pt x="4979805" y="52"/>
                </a:cubicBezTo>
                <a:cubicBezTo>
                  <a:pt x="4732060" y="-1020"/>
                  <a:pt x="4485387" y="42486"/>
                  <a:pt x="4252000" y="127353"/>
                </a:cubicBezTo>
                <a:cubicBezTo>
                  <a:pt x="4064477" y="193147"/>
                  <a:pt x="3888097" y="289159"/>
                  <a:pt x="3731864" y="411960"/>
                </a:cubicBezTo>
                <a:cubicBezTo>
                  <a:pt x="3699503" y="438749"/>
                  <a:pt x="3667141" y="465538"/>
                  <a:pt x="3636923" y="494470"/>
                </a:cubicBezTo>
                <a:lnTo>
                  <a:pt x="3612278" y="519117"/>
                </a:lnTo>
                <a:lnTo>
                  <a:pt x="3578845" y="554907"/>
                </a:lnTo>
                <a:lnTo>
                  <a:pt x="3555484" y="578267"/>
                </a:lnTo>
                <a:lnTo>
                  <a:pt x="3515194" y="620701"/>
                </a:lnTo>
                <a:cubicBezTo>
                  <a:pt x="3484976" y="654133"/>
                  <a:pt x="3457115" y="687780"/>
                  <a:pt x="3430326" y="720142"/>
                </a:cubicBezTo>
                <a:lnTo>
                  <a:pt x="3429254" y="719070"/>
                </a:lnTo>
                <a:cubicBezTo>
                  <a:pt x="3374605" y="784864"/>
                  <a:pt x="3324241" y="855158"/>
                  <a:pt x="3286308" y="916666"/>
                </a:cubicBezTo>
                <a:cubicBezTo>
                  <a:pt x="3260591" y="956957"/>
                  <a:pt x="3236159" y="998105"/>
                  <a:pt x="3212585" y="1039467"/>
                </a:cubicBezTo>
                <a:lnTo>
                  <a:pt x="2884472" y="1701478"/>
                </a:lnTo>
                <a:lnTo>
                  <a:pt x="2885544" y="1701478"/>
                </a:lnTo>
                <a:lnTo>
                  <a:pt x="2867756" y="1735983"/>
                </a:lnTo>
                <a:lnTo>
                  <a:pt x="2831966" y="1808635"/>
                </a:lnTo>
                <a:cubicBezTo>
                  <a:pt x="2760599" y="1954796"/>
                  <a:pt x="2683447" y="2099886"/>
                  <a:pt x="2597508" y="2219472"/>
                </a:cubicBezTo>
                <a:cubicBezTo>
                  <a:pt x="2405484" y="2429284"/>
                  <a:pt x="2189028" y="2533225"/>
                  <a:pt x="1909993" y="2533225"/>
                </a:cubicBezTo>
                <a:cubicBezTo>
                  <a:pt x="1890919" y="2533225"/>
                  <a:pt x="1870988" y="2532154"/>
                  <a:pt x="1850843" y="2531082"/>
                </a:cubicBezTo>
                <a:cubicBezTo>
                  <a:pt x="1682393" y="2524439"/>
                  <a:pt x="1538375" y="2484148"/>
                  <a:pt x="1411074" y="2408281"/>
                </a:cubicBezTo>
                <a:cubicBezTo>
                  <a:pt x="1290416" y="2339058"/>
                  <a:pt x="1191189" y="2237474"/>
                  <a:pt x="1126467" y="2114673"/>
                </a:cubicBezTo>
                <a:cubicBezTo>
                  <a:pt x="1060673" y="1994015"/>
                  <a:pt x="1029383" y="1858998"/>
                  <a:pt x="1033884" y="1722910"/>
                </a:cubicBezTo>
                <a:lnTo>
                  <a:pt x="1033884" y="1712837"/>
                </a:lnTo>
                <a:cubicBezTo>
                  <a:pt x="1042885" y="1496381"/>
                  <a:pt x="1125395" y="1326646"/>
                  <a:pt x="1292773" y="1181556"/>
                </a:cubicBezTo>
                <a:cubicBezTo>
                  <a:pt x="1333064" y="1145766"/>
                  <a:pt x="1375283" y="1116834"/>
                  <a:pt x="1420075" y="1090045"/>
                </a:cubicBezTo>
                <a:cubicBezTo>
                  <a:pt x="1425647" y="1086616"/>
                  <a:pt x="1432291" y="1083401"/>
                  <a:pt x="1437863" y="1079972"/>
                </a:cubicBezTo>
                <a:cubicBezTo>
                  <a:pt x="1562807" y="1011821"/>
                  <a:pt x="1703610" y="978388"/>
                  <a:pt x="1864345" y="978388"/>
                </a:cubicBezTo>
                <a:lnTo>
                  <a:pt x="1914494" y="979460"/>
                </a:lnTo>
                <a:cubicBezTo>
                  <a:pt x="2172312" y="989532"/>
                  <a:pt x="2369908" y="1069900"/>
                  <a:pt x="2528499" y="1226133"/>
                </a:cubicBezTo>
                <a:lnTo>
                  <a:pt x="3022918" y="336522"/>
                </a:lnTo>
                <a:cubicBezTo>
                  <a:pt x="2897974" y="254012"/>
                  <a:pt x="2764029" y="185861"/>
                  <a:pt x="2623225" y="134426"/>
                </a:cubicBezTo>
                <a:cubicBezTo>
                  <a:pt x="2617653" y="132282"/>
                  <a:pt x="2612081" y="128853"/>
                  <a:pt x="2606509" y="127782"/>
                </a:cubicBezTo>
                <a:cubicBezTo>
                  <a:pt x="2588721" y="121138"/>
                  <a:pt x="2570719" y="114280"/>
                  <a:pt x="2552931" y="108708"/>
                </a:cubicBezTo>
                <a:cubicBezTo>
                  <a:pt x="2394340" y="56201"/>
                  <a:pt x="2229319" y="22769"/>
                  <a:pt x="2063012" y="9267"/>
                </a:cubicBezTo>
                <a:cubicBezTo>
                  <a:pt x="2058512" y="9267"/>
                  <a:pt x="2054011" y="8195"/>
                  <a:pt x="2049511" y="8195"/>
                </a:cubicBezTo>
                <a:cubicBezTo>
                  <a:pt x="2023793" y="6052"/>
                  <a:pt x="1997004" y="3695"/>
                  <a:pt x="1971287" y="2623"/>
                </a:cubicBezTo>
                <a:cubicBezTo>
                  <a:pt x="1943426" y="1552"/>
                  <a:pt x="1914279" y="480"/>
                  <a:pt x="1886419" y="480"/>
                </a:cubicBezTo>
                <a:lnTo>
                  <a:pt x="1870774" y="480"/>
                </a:lnTo>
                <a:cubicBezTo>
                  <a:pt x="1571594" y="-1663"/>
                  <a:pt x="1275843" y="64131"/>
                  <a:pt x="1005809" y="191433"/>
                </a:cubicBezTo>
                <a:cubicBezTo>
                  <a:pt x="715630" y="328807"/>
                  <a:pt x="467884" y="543119"/>
                  <a:pt x="290219" y="811010"/>
                </a:cubicBezTo>
                <a:cubicBezTo>
                  <a:pt x="99267" y="1096689"/>
                  <a:pt x="-2317" y="1432731"/>
                  <a:pt x="40" y="1776488"/>
                </a:cubicBezTo>
                <a:cubicBezTo>
                  <a:pt x="-1031" y="2224187"/>
                  <a:pt x="161846" y="2615950"/>
                  <a:pt x="485672" y="2946206"/>
                </a:cubicBezTo>
                <a:cubicBezTo>
                  <a:pt x="824929" y="3292320"/>
                  <a:pt x="1263627" y="3478558"/>
                  <a:pt x="1791693" y="3501061"/>
                </a:cubicBezTo>
                <a:cubicBezTo>
                  <a:pt x="1825125" y="3502132"/>
                  <a:pt x="1858772" y="3503204"/>
                  <a:pt x="1892205" y="3503204"/>
                </a:cubicBezTo>
                <a:cubicBezTo>
                  <a:pt x="2190314" y="3503204"/>
                  <a:pt x="2466991" y="3449625"/>
                  <a:pt x="2714951" y="3343541"/>
                </a:cubicBezTo>
                <a:cubicBezTo>
                  <a:pt x="2776244" y="3316752"/>
                  <a:pt x="2836681" y="3286534"/>
                  <a:pt x="2897974" y="3252030"/>
                </a:cubicBezTo>
                <a:cubicBezTo>
                  <a:pt x="2931407" y="3232956"/>
                  <a:pt x="2962696" y="3211739"/>
                  <a:pt x="2995057" y="3190736"/>
                </a:cubicBezTo>
                <a:lnTo>
                  <a:pt x="3017346" y="3175091"/>
                </a:lnTo>
                <a:lnTo>
                  <a:pt x="3056351" y="3148302"/>
                </a:lnTo>
                <a:cubicBezTo>
                  <a:pt x="3103285" y="3114870"/>
                  <a:pt x="3146791" y="3078008"/>
                  <a:pt x="3190296" y="3039003"/>
                </a:cubicBezTo>
                <a:lnTo>
                  <a:pt x="3204869" y="3024430"/>
                </a:lnTo>
                <a:cubicBezTo>
                  <a:pt x="3230587" y="3001070"/>
                  <a:pt x="3255018" y="2976423"/>
                  <a:pt x="3278593" y="2951778"/>
                </a:cubicBezTo>
                <a:lnTo>
                  <a:pt x="3367961" y="2851265"/>
                </a:lnTo>
                <a:lnTo>
                  <a:pt x="3401394" y="2808831"/>
                </a:lnTo>
                <a:lnTo>
                  <a:pt x="3418110" y="2785471"/>
                </a:lnTo>
                <a:lnTo>
                  <a:pt x="3433755" y="2763183"/>
                </a:lnTo>
                <a:cubicBezTo>
                  <a:pt x="3565557" y="2542227"/>
                  <a:pt x="3995254" y="1734054"/>
                  <a:pt x="3995254" y="1734054"/>
                </a:cubicBezTo>
                <a:lnTo>
                  <a:pt x="3995254" y="1732982"/>
                </a:lnTo>
                <a:lnTo>
                  <a:pt x="4020971" y="1683905"/>
                </a:lnTo>
                <a:lnTo>
                  <a:pt x="4042188" y="1644900"/>
                </a:lnTo>
                <a:cubicBezTo>
                  <a:pt x="4104767" y="1530029"/>
                  <a:pt x="4150416" y="1448375"/>
                  <a:pt x="4211924" y="1362436"/>
                </a:cubicBezTo>
                <a:lnTo>
                  <a:pt x="4212996" y="1359007"/>
                </a:lnTo>
                <a:cubicBezTo>
                  <a:pt x="4353585" y="1154767"/>
                  <a:pt x="4597043" y="1008606"/>
                  <a:pt x="4883793" y="983960"/>
                </a:cubicBezTo>
                <a:cubicBezTo>
                  <a:pt x="5363853" y="942598"/>
                  <a:pt x="5784549" y="1258495"/>
                  <a:pt x="5822482" y="1688191"/>
                </a:cubicBezTo>
                <a:cubicBezTo>
                  <a:pt x="5861487" y="2118959"/>
                  <a:pt x="5503157" y="2501936"/>
                  <a:pt x="5023311" y="2543298"/>
                </a:cubicBezTo>
                <a:cubicBezTo>
                  <a:pt x="4926227" y="2551013"/>
                  <a:pt x="4829144" y="2545441"/>
                  <a:pt x="4734203" y="2524224"/>
                </a:cubicBezTo>
                <a:lnTo>
                  <a:pt x="4732060" y="2525296"/>
                </a:lnTo>
                <a:cubicBezTo>
                  <a:pt x="4379302" y="2451572"/>
                  <a:pt x="4154917" y="2196112"/>
                  <a:pt x="4044546" y="2079954"/>
                </a:cubicBezTo>
                <a:lnTo>
                  <a:pt x="3582488" y="2930561"/>
                </a:lnTo>
                <a:cubicBezTo>
                  <a:pt x="3582488" y="2930561"/>
                  <a:pt x="3726506" y="3074579"/>
                  <a:pt x="3824661" y="3147017"/>
                </a:cubicBezTo>
                <a:cubicBezTo>
                  <a:pt x="3924102" y="3219668"/>
                  <a:pt x="4051189" y="3289963"/>
                  <a:pt x="4152774" y="3334540"/>
                </a:cubicBezTo>
                <a:cubicBezTo>
                  <a:pt x="4408449" y="3445125"/>
                  <a:pt x="4684054" y="3502989"/>
                  <a:pt x="4963089" y="3502989"/>
                </a:cubicBezTo>
                <a:cubicBezTo>
                  <a:pt x="4997593" y="3502989"/>
                  <a:pt x="4990950" y="3502989"/>
                  <a:pt x="5026740" y="3500846"/>
                </a:cubicBezTo>
                <a:cubicBezTo>
                  <a:pt x="5553520" y="3479630"/>
                  <a:pt x="6023508" y="3277533"/>
                  <a:pt x="6362764" y="2931632"/>
                </a:cubicBezTo>
                <a:cubicBezTo>
                  <a:pt x="6683161" y="2602448"/>
                  <a:pt x="6857183" y="2227401"/>
                  <a:pt x="6859541" y="1783132"/>
                </a:cubicBezTo>
                <a:lnTo>
                  <a:pt x="6859541" y="1769630"/>
                </a:lnTo>
                <a:close/>
              </a:path>
            </a:pathLst>
          </a:custGeom>
          <a:solidFill>
            <a:srgbClr val="000000"/>
          </a:solidFill>
          <a:ln w="2143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áfico 11">
            <a:extLst>
              <a:ext uri="{FF2B5EF4-FFF2-40B4-BE49-F238E27FC236}">
                <a16:creationId xmlns:a16="http://schemas.microsoft.com/office/drawing/2014/main" id="{1369F339-D4FF-BA01-D79D-933FA554F3F0}"/>
              </a:ext>
            </a:extLst>
          </p:cNvPr>
          <p:cNvSpPr/>
          <p:nvPr/>
        </p:nvSpPr>
        <p:spPr>
          <a:xfrm>
            <a:off x="16084847" y="5296048"/>
            <a:ext cx="1428750" cy="1428750"/>
          </a:xfrm>
          <a:custGeom>
            <a:avLst/>
            <a:gdLst>
              <a:gd name="connsiteX0" fmla="*/ 707957 w 1428750"/>
              <a:gd name="connsiteY0" fmla="*/ 0 h 1428750"/>
              <a:gd name="connsiteX1" fmla="*/ 0 w 1428750"/>
              <a:gd name="connsiteY1" fmla="*/ 707957 h 1428750"/>
              <a:gd name="connsiteX2" fmla="*/ 0 w 1428750"/>
              <a:gd name="connsiteY2" fmla="*/ 720793 h 1428750"/>
              <a:gd name="connsiteX3" fmla="*/ 707957 w 1428750"/>
              <a:gd name="connsiteY3" fmla="*/ 1428750 h 1428750"/>
              <a:gd name="connsiteX4" fmla="*/ 720793 w 1428750"/>
              <a:gd name="connsiteY4" fmla="*/ 1428750 h 1428750"/>
              <a:gd name="connsiteX5" fmla="*/ 1428750 w 1428750"/>
              <a:gd name="connsiteY5" fmla="*/ 720793 h 1428750"/>
              <a:gd name="connsiteX6" fmla="*/ 1428750 w 1428750"/>
              <a:gd name="connsiteY6" fmla="*/ 714375 h 1428750"/>
              <a:gd name="connsiteX7" fmla="*/ 714375 w 1428750"/>
              <a:gd name="connsiteY7" fmla="*/ 0 h 1428750"/>
              <a:gd name="connsiteX8" fmla="*/ 707957 w 1428750"/>
              <a:gd name="connsiteY8" fmla="*/ 0 h 1428750"/>
              <a:gd name="connsiteX9" fmla="*/ 1142791 w 1428750"/>
              <a:gd name="connsiteY9" fmla="*/ 214313 h 1428750"/>
              <a:gd name="connsiteX10" fmla="*/ 1214438 w 1428750"/>
              <a:gd name="connsiteY10" fmla="*/ 285541 h 1428750"/>
              <a:gd name="connsiteX11" fmla="*/ 1143209 w 1428750"/>
              <a:gd name="connsiteY11" fmla="*/ 357188 h 1428750"/>
              <a:gd name="connsiteX12" fmla="*/ 1071563 w 1428750"/>
              <a:gd name="connsiteY12" fmla="*/ 285959 h 1428750"/>
              <a:gd name="connsiteX13" fmla="*/ 1142791 w 1428750"/>
              <a:gd name="connsiteY13" fmla="*/ 214313 h 1428750"/>
              <a:gd name="connsiteX14" fmla="*/ 713538 w 1428750"/>
              <a:gd name="connsiteY14" fmla="*/ 357188 h 1428750"/>
              <a:gd name="connsiteX15" fmla="*/ 1071563 w 1428750"/>
              <a:gd name="connsiteY15" fmla="*/ 713538 h 1428750"/>
              <a:gd name="connsiteX16" fmla="*/ 715212 w 1428750"/>
              <a:gd name="connsiteY16" fmla="*/ 1071563 h 1428750"/>
              <a:gd name="connsiteX17" fmla="*/ 357188 w 1428750"/>
              <a:gd name="connsiteY17" fmla="*/ 715212 h 1428750"/>
              <a:gd name="connsiteX18" fmla="*/ 713538 w 1428750"/>
              <a:gd name="connsiteY18" fmla="*/ 357188 h 1428750"/>
              <a:gd name="connsiteX19" fmla="*/ 713887 w 1428750"/>
              <a:gd name="connsiteY19" fmla="*/ 500063 h 1428750"/>
              <a:gd name="connsiteX20" fmla="*/ 500063 w 1428750"/>
              <a:gd name="connsiteY20" fmla="*/ 714933 h 1428750"/>
              <a:gd name="connsiteX21" fmla="*/ 714863 w 1428750"/>
              <a:gd name="connsiteY21" fmla="*/ 928688 h 1428750"/>
              <a:gd name="connsiteX22" fmla="*/ 928688 w 1428750"/>
              <a:gd name="connsiteY22" fmla="*/ 713887 h 1428750"/>
              <a:gd name="connsiteX23" fmla="*/ 713887 w 1428750"/>
              <a:gd name="connsiteY23" fmla="*/ 500063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8750" h="1428750">
                <a:moveTo>
                  <a:pt x="707957" y="0"/>
                </a:moveTo>
                <a:cubicBezTo>
                  <a:pt x="51375" y="0"/>
                  <a:pt x="0" y="51410"/>
                  <a:pt x="0" y="707957"/>
                </a:cubicBezTo>
                <a:lnTo>
                  <a:pt x="0" y="720793"/>
                </a:lnTo>
                <a:cubicBezTo>
                  <a:pt x="0" y="1377340"/>
                  <a:pt x="51375" y="1428750"/>
                  <a:pt x="707957" y="1428750"/>
                </a:cubicBezTo>
                <a:lnTo>
                  <a:pt x="720793" y="1428750"/>
                </a:lnTo>
                <a:cubicBezTo>
                  <a:pt x="1377375" y="1428750"/>
                  <a:pt x="1428750" y="1377340"/>
                  <a:pt x="1428750" y="720793"/>
                </a:cubicBezTo>
                <a:lnTo>
                  <a:pt x="1428750" y="714375"/>
                </a:lnTo>
                <a:cubicBezTo>
                  <a:pt x="1428750" y="51864"/>
                  <a:pt x="1376886" y="0"/>
                  <a:pt x="714375" y="0"/>
                </a:cubicBezTo>
                <a:lnTo>
                  <a:pt x="707957" y="0"/>
                </a:lnTo>
                <a:close/>
                <a:moveTo>
                  <a:pt x="1142791" y="214313"/>
                </a:moveTo>
                <a:cubicBezTo>
                  <a:pt x="1182260" y="214205"/>
                  <a:pt x="1214330" y="246072"/>
                  <a:pt x="1214438" y="285541"/>
                </a:cubicBezTo>
                <a:cubicBezTo>
                  <a:pt x="1214545" y="325010"/>
                  <a:pt x="1182679" y="357080"/>
                  <a:pt x="1143209" y="357188"/>
                </a:cubicBezTo>
                <a:cubicBezTo>
                  <a:pt x="1103740" y="357295"/>
                  <a:pt x="1071670" y="325429"/>
                  <a:pt x="1071563" y="285959"/>
                </a:cubicBezTo>
                <a:cubicBezTo>
                  <a:pt x="1071455" y="246490"/>
                  <a:pt x="1103322" y="214420"/>
                  <a:pt x="1142791" y="214313"/>
                </a:cubicBezTo>
                <a:close/>
                <a:moveTo>
                  <a:pt x="713538" y="357188"/>
                </a:moveTo>
                <a:cubicBezTo>
                  <a:pt x="910777" y="356723"/>
                  <a:pt x="1071098" y="516299"/>
                  <a:pt x="1071563" y="713538"/>
                </a:cubicBezTo>
                <a:cubicBezTo>
                  <a:pt x="1072027" y="910777"/>
                  <a:pt x="912451" y="1071098"/>
                  <a:pt x="715212" y="1071563"/>
                </a:cubicBezTo>
                <a:cubicBezTo>
                  <a:pt x="517973" y="1072027"/>
                  <a:pt x="357652" y="912451"/>
                  <a:pt x="357188" y="715212"/>
                </a:cubicBezTo>
                <a:cubicBezTo>
                  <a:pt x="356723" y="517973"/>
                  <a:pt x="516299" y="357652"/>
                  <a:pt x="713538" y="357188"/>
                </a:cubicBezTo>
                <a:close/>
                <a:moveTo>
                  <a:pt x="713887" y="500063"/>
                </a:moveTo>
                <a:cubicBezTo>
                  <a:pt x="595515" y="500348"/>
                  <a:pt x="499777" y="596561"/>
                  <a:pt x="500063" y="714933"/>
                </a:cubicBezTo>
                <a:cubicBezTo>
                  <a:pt x="500348" y="833269"/>
                  <a:pt x="596527" y="928973"/>
                  <a:pt x="714863" y="928688"/>
                </a:cubicBezTo>
                <a:cubicBezTo>
                  <a:pt x="833235" y="928402"/>
                  <a:pt x="928973" y="832223"/>
                  <a:pt x="928688" y="713887"/>
                </a:cubicBezTo>
                <a:cubicBezTo>
                  <a:pt x="928402" y="595515"/>
                  <a:pt x="832223" y="499777"/>
                  <a:pt x="713887" y="500063"/>
                </a:cubicBezTo>
                <a:close/>
              </a:path>
            </a:pathLst>
          </a:custGeom>
          <a:solidFill>
            <a:srgbClr val="000000"/>
          </a:solidFill>
          <a:ln w="35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áfico 13">
            <a:extLst>
              <a:ext uri="{FF2B5EF4-FFF2-40B4-BE49-F238E27FC236}">
                <a16:creationId xmlns:a16="http://schemas.microsoft.com/office/drawing/2014/main" id="{1F5AFFE0-A772-2234-CA0A-75D3ADEA1592}"/>
              </a:ext>
            </a:extLst>
          </p:cNvPr>
          <p:cNvSpPr/>
          <p:nvPr/>
        </p:nvSpPr>
        <p:spPr>
          <a:xfrm>
            <a:off x="-5537763" y="-210400"/>
            <a:ext cx="1066800" cy="1828800"/>
          </a:xfrm>
          <a:custGeom>
            <a:avLst/>
            <a:gdLst>
              <a:gd name="connsiteX0" fmla="*/ 26789 w 1066800"/>
              <a:gd name="connsiteY0" fmla="*/ 0 h 1828800"/>
              <a:gd name="connsiteX1" fmla="*/ 0 w 1066800"/>
              <a:gd name="connsiteY1" fmla="*/ 26789 h 1828800"/>
              <a:gd name="connsiteX2" fmla="*/ 0 w 1066800"/>
              <a:gd name="connsiteY2" fmla="*/ 1801713 h 1828800"/>
              <a:gd name="connsiteX3" fmla="*/ 26789 w 1066800"/>
              <a:gd name="connsiteY3" fmla="*/ 1828502 h 1828800"/>
              <a:gd name="connsiteX4" fmla="*/ 201811 w 1066800"/>
              <a:gd name="connsiteY4" fmla="*/ 1828502 h 1828800"/>
              <a:gd name="connsiteX5" fmla="*/ 228749 w 1066800"/>
              <a:gd name="connsiteY5" fmla="*/ 1801713 h 1828800"/>
              <a:gd name="connsiteX6" fmla="*/ 228749 w 1066800"/>
              <a:gd name="connsiteY6" fmla="*/ 1433215 h 1828800"/>
              <a:gd name="connsiteX7" fmla="*/ 366564 w 1066800"/>
              <a:gd name="connsiteY7" fmla="*/ 1301949 h 1828800"/>
              <a:gd name="connsiteX8" fmla="*/ 765721 w 1066800"/>
              <a:gd name="connsiteY8" fmla="*/ 1809750 h 1828800"/>
              <a:gd name="connsiteX9" fmla="*/ 803523 w 1066800"/>
              <a:gd name="connsiteY9" fmla="*/ 1828800 h 1828800"/>
              <a:gd name="connsiteX10" fmla="*/ 1045220 w 1066800"/>
              <a:gd name="connsiteY10" fmla="*/ 1828800 h 1828800"/>
              <a:gd name="connsiteX11" fmla="*/ 1066800 w 1066800"/>
              <a:gd name="connsiteY11" fmla="*/ 1817936 h 1828800"/>
              <a:gd name="connsiteX12" fmla="*/ 1061740 w 1066800"/>
              <a:gd name="connsiteY12" fmla="*/ 1790551 h 1828800"/>
              <a:gd name="connsiteX13" fmla="*/ 535186 w 1066800"/>
              <a:gd name="connsiteY13" fmla="*/ 1136154 h 1828800"/>
              <a:gd name="connsiteX14" fmla="*/ 1040160 w 1066800"/>
              <a:gd name="connsiteY14" fmla="*/ 647551 h 1828800"/>
              <a:gd name="connsiteX15" fmla="*/ 1020961 w 1066800"/>
              <a:gd name="connsiteY15" fmla="*/ 609600 h 1828800"/>
              <a:gd name="connsiteX16" fmla="*/ 770930 w 1066800"/>
              <a:gd name="connsiteY16" fmla="*/ 609600 h 1828800"/>
              <a:gd name="connsiteX17" fmla="*/ 732979 w 1066800"/>
              <a:gd name="connsiteY17" fmla="*/ 628799 h 1828800"/>
              <a:gd name="connsiteX18" fmla="*/ 228600 w 1066800"/>
              <a:gd name="connsiteY18" fmla="*/ 1141065 h 1828800"/>
              <a:gd name="connsiteX19" fmla="*/ 228600 w 1066800"/>
              <a:gd name="connsiteY19" fmla="*/ 26789 h 1828800"/>
              <a:gd name="connsiteX20" fmla="*/ 201811 w 1066800"/>
              <a:gd name="connsiteY20" fmla="*/ 0 h 1828800"/>
              <a:gd name="connsiteX21" fmla="*/ 26789 w 1066800"/>
              <a:gd name="connsiteY21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6800" h="1828800">
                <a:moveTo>
                  <a:pt x="26789" y="0"/>
                </a:moveTo>
                <a:cubicBezTo>
                  <a:pt x="8958" y="0"/>
                  <a:pt x="0" y="8882"/>
                  <a:pt x="0" y="26789"/>
                </a:cubicBezTo>
                <a:lnTo>
                  <a:pt x="0" y="1801713"/>
                </a:lnTo>
                <a:cubicBezTo>
                  <a:pt x="0" y="1819544"/>
                  <a:pt x="8882" y="1828502"/>
                  <a:pt x="26789" y="1828502"/>
                </a:cubicBezTo>
                <a:lnTo>
                  <a:pt x="201811" y="1828502"/>
                </a:lnTo>
                <a:cubicBezTo>
                  <a:pt x="219642" y="1828502"/>
                  <a:pt x="228749" y="1819620"/>
                  <a:pt x="228749" y="1801713"/>
                </a:cubicBezTo>
                <a:lnTo>
                  <a:pt x="228749" y="1433215"/>
                </a:lnTo>
                <a:lnTo>
                  <a:pt x="366564" y="1301949"/>
                </a:lnTo>
                <a:lnTo>
                  <a:pt x="765721" y="1809750"/>
                </a:lnTo>
                <a:cubicBezTo>
                  <a:pt x="776541" y="1822323"/>
                  <a:pt x="789045" y="1828800"/>
                  <a:pt x="803523" y="1828800"/>
                </a:cubicBezTo>
                <a:lnTo>
                  <a:pt x="1045220" y="1828800"/>
                </a:lnTo>
                <a:cubicBezTo>
                  <a:pt x="1057869" y="1828800"/>
                  <a:pt x="1065047" y="1825175"/>
                  <a:pt x="1066800" y="1817936"/>
                </a:cubicBezTo>
                <a:lnTo>
                  <a:pt x="1061740" y="1790551"/>
                </a:lnTo>
                <a:lnTo>
                  <a:pt x="535186" y="1136154"/>
                </a:lnTo>
                <a:lnTo>
                  <a:pt x="1040160" y="647551"/>
                </a:lnTo>
                <a:cubicBezTo>
                  <a:pt x="1049533" y="637798"/>
                  <a:pt x="1046259" y="609600"/>
                  <a:pt x="1020961" y="609600"/>
                </a:cubicBezTo>
                <a:lnTo>
                  <a:pt x="770930" y="609600"/>
                </a:lnTo>
                <a:cubicBezTo>
                  <a:pt x="758280" y="609600"/>
                  <a:pt x="745628" y="616150"/>
                  <a:pt x="732979" y="628799"/>
                </a:cubicBezTo>
                <a:lnTo>
                  <a:pt x="228600" y="1141065"/>
                </a:lnTo>
                <a:lnTo>
                  <a:pt x="228600" y="26789"/>
                </a:lnTo>
                <a:cubicBezTo>
                  <a:pt x="228600" y="8882"/>
                  <a:pt x="219718" y="0"/>
                  <a:pt x="201811" y="0"/>
                </a:cubicBezTo>
                <a:lnTo>
                  <a:pt x="26789" y="0"/>
                </a:lnTo>
                <a:close/>
              </a:path>
            </a:pathLst>
          </a:custGeom>
          <a:solidFill>
            <a:srgbClr val="000000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áfico 15">
            <a:extLst>
              <a:ext uri="{FF2B5EF4-FFF2-40B4-BE49-F238E27FC236}">
                <a16:creationId xmlns:a16="http://schemas.microsoft.com/office/drawing/2014/main" id="{8406B708-5B47-2F9C-7105-D31D5FD10F82}"/>
              </a:ext>
            </a:extLst>
          </p:cNvPr>
          <p:cNvSpPr/>
          <p:nvPr/>
        </p:nvSpPr>
        <p:spPr>
          <a:xfrm>
            <a:off x="18553967" y="1123428"/>
            <a:ext cx="2000250" cy="2000250"/>
          </a:xfrm>
          <a:custGeom>
            <a:avLst/>
            <a:gdLst>
              <a:gd name="connsiteX0" fmla="*/ 1762125 w 2000250"/>
              <a:gd name="connsiteY0" fmla="*/ 0 h 2000250"/>
              <a:gd name="connsiteX1" fmla="*/ 238125 w 2000250"/>
              <a:gd name="connsiteY1" fmla="*/ 0 h 2000250"/>
              <a:gd name="connsiteX2" fmla="*/ 0 w 2000250"/>
              <a:gd name="connsiteY2" fmla="*/ 238125 h 2000250"/>
              <a:gd name="connsiteX3" fmla="*/ 0 w 2000250"/>
              <a:gd name="connsiteY3" fmla="*/ 1762125 h 2000250"/>
              <a:gd name="connsiteX4" fmla="*/ 238125 w 2000250"/>
              <a:gd name="connsiteY4" fmla="*/ 2000250 h 2000250"/>
              <a:gd name="connsiteX5" fmla="*/ 1762125 w 2000250"/>
              <a:gd name="connsiteY5" fmla="*/ 2000250 h 2000250"/>
              <a:gd name="connsiteX6" fmla="*/ 2000250 w 2000250"/>
              <a:gd name="connsiteY6" fmla="*/ 1762125 h 2000250"/>
              <a:gd name="connsiteX7" fmla="*/ 2000250 w 2000250"/>
              <a:gd name="connsiteY7" fmla="*/ 238125 h 2000250"/>
              <a:gd name="connsiteX8" fmla="*/ 1762125 w 2000250"/>
              <a:gd name="connsiteY8" fmla="*/ 0 h 2000250"/>
              <a:gd name="connsiteX9" fmla="*/ 619125 w 2000250"/>
              <a:gd name="connsiteY9" fmla="*/ 762000 h 2000250"/>
              <a:gd name="connsiteX10" fmla="*/ 619125 w 2000250"/>
              <a:gd name="connsiteY10" fmla="*/ 1666875 h 2000250"/>
              <a:gd name="connsiteX11" fmla="*/ 333375 w 2000250"/>
              <a:gd name="connsiteY11" fmla="*/ 1666875 h 2000250"/>
              <a:gd name="connsiteX12" fmla="*/ 333375 w 2000250"/>
              <a:gd name="connsiteY12" fmla="*/ 762000 h 2000250"/>
              <a:gd name="connsiteX13" fmla="*/ 619125 w 2000250"/>
              <a:gd name="connsiteY13" fmla="*/ 762000 h 2000250"/>
              <a:gd name="connsiteX14" fmla="*/ 333375 w 2000250"/>
              <a:gd name="connsiteY14" fmla="*/ 498634 h 2000250"/>
              <a:gd name="connsiteX15" fmla="*/ 476250 w 2000250"/>
              <a:gd name="connsiteY15" fmla="*/ 381000 h 2000250"/>
              <a:gd name="connsiteX16" fmla="*/ 619125 w 2000250"/>
              <a:gd name="connsiteY16" fmla="*/ 498634 h 2000250"/>
              <a:gd name="connsiteX17" fmla="*/ 476250 w 2000250"/>
              <a:gd name="connsiteY17" fmla="*/ 619125 h 2000250"/>
              <a:gd name="connsiteX18" fmla="*/ 333375 w 2000250"/>
              <a:gd name="connsiteY18" fmla="*/ 498634 h 2000250"/>
              <a:gd name="connsiteX19" fmla="*/ 1666875 w 2000250"/>
              <a:gd name="connsiteY19" fmla="*/ 1666875 h 2000250"/>
              <a:gd name="connsiteX20" fmla="*/ 1381125 w 2000250"/>
              <a:gd name="connsiteY20" fmla="*/ 1666875 h 2000250"/>
              <a:gd name="connsiteX21" fmla="*/ 1381125 w 2000250"/>
              <a:gd name="connsiteY21" fmla="*/ 1190625 h 2000250"/>
              <a:gd name="connsiteX22" fmla="*/ 1214438 w 2000250"/>
              <a:gd name="connsiteY22" fmla="*/ 998220 h 2000250"/>
              <a:gd name="connsiteX23" fmla="*/ 1210628 w 2000250"/>
              <a:gd name="connsiteY23" fmla="*/ 998220 h 2000250"/>
              <a:gd name="connsiteX24" fmla="*/ 1047750 w 2000250"/>
              <a:gd name="connsiteY24" fmla="*/ 1190625 h 2000250"/>
              <a:gd name="connsiteX25" fmla="*/ 1047750 w 2000250"/>
              <a:gd name="connsiteY25" fmla="*/ 1666875 h 2000250"/>
              <a:gd name="connsiteX26" fmla="*/ 762000 w 2000250"/>
              <a:gd name="connsiteY26" fmla="*/ 1666875 h 2000250"/>
              <a:gd name="connsiteX27" fmla="*/ 762000 w 2000250"/>
              <a:gd name="connsiteY27" fmla="*/ 762000 h 2000250"/>
              <a:gd name="connsiteX28" fmla="*/ 1047750 w 2000250"/>
              <a:gd name="connsiteY28" fmla="*/ 762000 h 2000250"/>
              <a:gd name="connsiteX29" fmla="*/ 1047750 w 2000250"/>
              <a:gd name="connsiteY29" fmla="*/ 883920 h 2000250"/>
              <a:gd name="connsiteX30" fmla="*/ 1324451 w 2000250"/>
              <a:gd name="connsiteY30" fmla="*/ 762000 h 2000250"/>
              <a:gd name="connsiteX31" fmla="*/ 1666875 w 2000250"/>
              <a:gd name="connsiteY31" fmla="*/ 1155383 h 2000250"/>
              <a:gd name="connsiteX32" fmla="*/ 1666875 w 2000250"/>
              <a:gd name="connsiteY32" fmla="*/ 1666875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0250" h="2000250">
                <a:moveTo>
                  <a:pt x="1762125" y="0"/>
                </a:moveTo>
                <a:lnTo>
                  <a:pt x="238125" y="0"/>
                </a:lnTo>
                <a:cubicBezTo>
                  <a:pt x="106680" y="0"/>
                  <a:pt x="0" y="106680"/>
                  <a:pt x="0" y="238125"/>
                </a:cubicBezTo>
                <a:lnTo>
                  <a:pt x="0" y="1762125"/>
                </a:lnTo>
                <a:cubicBezTo>
                  <a:pt x="0" y="1893570"/>
                  <a:pt x="106680" y="2000250"/>
                  <a:pt x="238125" y="2000250"/>
                </a:cubicBezTo>
                <a:lnTo>
                  <a:pt x="1762125" y="2000250"/>
                </a:lnTo>
                <a:cubicBezTo>
                  <a:pt x="1893570" y="2000250"/>
                  <a:pt x="2000250" y="1893570"/>
                  <a:pt x="2000250" y="1762125"/>
                </a:cubicBezTo>
                <a:lnTo>
                  <a:pt x="2000250" y="238125"/>
                </a:lnTo>
                <a:cubicBezTo>
                  <a:pt x="2000250" y="106680"/>
                  <a:pt x="1893570" y="0"/>
                  <a:pt x="1762125" y="0"/>
                </a:cubicBezTo>
                <a:close/>
                <a:moveTo>
                  <a:pt x="619125" y="762000"/>
                </a:moveTo>
                <a:lnTo>
                  <a:pt x="619125" y="1666875"/>
                </a:lnTo>
                <a:lnTo>
                  <a:pt x="333375" y="1666875"/>
                </a:lnTo>
                <a:lnTo>
                  <a:pt x="333375" y="762000"/>
                </a:lnTo>
                <a:lnTo>
                  <a:pt x="619125" y="762000"/>
                </a:lnTo>
                <a:close/>
                <a:moveTo>
                  <a:pt x="333375" y="498634"/>
                </a:moveTo>
                <a:cubicBezTo>
                  <a:pt x="333375" y="431959"/>
                  <a:pt x="390525" y="381000"/>
                  <a:pt x="476250" y="381000"/>
                </a:cubicBezTo>
                <a:cubicBezTo>
                  <a:pt x="561975" y="381000"/>
                  <a:pt x="615791" y="431959"/>
                  <a:pt x="619125" y="498634"/>
                </a:cubicBezTo>
                <a:cubicBezTo>
                  <a:pt x="619125" y="565309"/>
                  <a:pt x="565785" y="619125"/>
                  <a:pt x="476250" y="619125"/>
                </a:cubicBezTo>
                <a:cubicBezTo>
                  <a:pt x="390525" y="619125"/>
                  <a:pt x="333375" y="565309"/>
                  <a:pt x="333375" y="498634"/>
                </a:cubicBezTo>
                <a:close/>
                <a:moveTo>
                  <a:pt x="1666875" y="1666875"/>
                </a:moveTo>
                <a:lnTo>
                  <a:pt x="1381125" y="1666875"/>
                </a:lnTo>
                <a:cubicBezTo>
                  <a:pt x="1381125" y="1666875"/>
                  <a:pt x="1381125" y="1225868"/>
                  <a:pt x="1381125" y="1190625"/>
                </a:cubicBezTo>
                <a:cubicBezTo>
                  <a:pt x="1381125" y="1095375"/>
                  <a:pt x="1333500" y="1000125"/>
                  <a:pt x="1214438" y="998220"/>
                </a:cubicBezTo>
                <a:lnTo>
                  <a:pt x="1210628" y="998220"/>
                </a:lnTo>
                <a:cubicBezTo>
                  <a:pt x="1095375" y="998220"/>
                  <a:pt x="1047750" y="1096328"/>
                  <a:pt x="1047750" y="1190625"/>
                </a:cubicBezTo>
                <a:cubicBezTo>
                  <a:pt x="1047750" y="1233964"/>
                  <a:pt x="1047750" y="1666875"/>
                  <a:pt x="1047750" y="1666875"/>
                </a:cubicBezTo>
                <a:lnTo>
                  <a:pt x="762000" y="1666875"/>
                </a:lnTo>
                <a:lnTo>
                  <a:pt x="762000" y="762000"/>
                </a:lnTo>
                <a:lnTo>
                  <a:pt x="1047750" y="762000"/>
                </a:lnTo>
                <a:lnTo>
                  <a:pt x="1047750" y="883920"/>
                </a:lnTo>
                <a:cubicBezTo>
                  <a:pt x="1047750" y="883920"/>
                  <a:pt x="1139666" y="762000"/>
                  <a:pt x="1324451" y="762000"/>
                </a:cubicBezTo>
                <a:cubicBezTo>
                  <a:pt x="1513523" y="762000"/>
                  <a:pt x="1666875" y="892016"/>
                  <a:pt x="1666875" y="1155383"/>
                </a:cubicBezTo>
                <a:lnTo>
                  <a:pt x="1666875" y="1666875"/>
                </a:ln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áfico 17">
            <a:extLst>
              <a:ext uri="{FF2B5EF4-FFF2-40B4-BE49-F238E27FC236}">
                <a16:creationId xmlns:a16="http://schemas.microsoft.com/office/drawing/2014/main" id="{1DAE043E-9A67-D5A1-8423-CEF2D73BE137}"/>
              </a:ext>
            </a:extLst>
          </p:cNvPr>
          <p:cNvSpPr/>
          <p:nvPr/>
        </p:nvSpPr>
        <p:spPr>
          <a:xfrm>
            <a:off x="-7980538" y="3429000"/>
            <a:ext cx="2286000" cy="2333625"/>
          </a:xfrm>
          <a:custGeom>
            <a:avLst/>
            <a:gdLst>
              <a:gd name="connsiteX0" fmla="*/ 1071563 w 2286000"/>
              <a:gd name="connsiteY0" fmla="*/ 0 h 2333625"/>
              <a:gd name="connsiteX1" fmla="*/ 1071563 w 2286000"/>
              <a:gd name="connsiteY1" fmla="*/ 214313 h 2333625"/>
              <a:gd name="connsiteX2" fmla="*/ 881063 w 2286000"/>
              <a:gd name="connsiteY2" fmla="*/ 214313 h 2333625"/>
              <a:gd name="connsiteX3" fmla="*/ 881063 w 2286000"/>
              <a:gd name="connsiteY3" fmla="*/ 309563 h 2333625"/>
              <a:gd name="connsiteX4" fmla="*/ 1071563 w 2286000"/>
              <a:gd name="connsiteY4" fmla="*/ 309563 h 2333625"/>
              <a:gd name="connsiteX5" fmla="*/ 1071563 w 2286000"/>
              <a:gd name="connsiteY5" fmla="*/ 523875 h 2333625"/>
              <a:gd name="connsiteX6" fmla="*/ 1166813 w 2286000"/>
              <a:gd name="connsiteY6" fmla="*/ 523875 h 2333625"/>
              <a:gd name="connsiteX7" fmla="*/ 1166813 w 2286000"/>
              <a:gd name="connsiteY7" fmla="*/ 309563 h 2333625"/>
              <a:gd name="connsiteX8" fmla="*/ 1357313 w 2286000"/>
              <a:gd name="connsiteY8" fmla="*/ 309563 h 2333625"/>
              <a:gd name="connsiteX9" fmla="*/ 1357313 w 2286000"/>
              <a:gd name="connsiteY9" fmla="*/ 214313 h 2333625"/>
              <a:gd name="connsiteX10" fmla="*/ 1166813 w 2286000"/>
              <a:gd name="connsiteY10" fmla="*/ 214313 h 2333625"/>
              <a:gd name="connsiteX11" fmla="*/ 1166813 w 2286000"/>
              <a:gd name="connsiteY11" fmla="*/ 0 h 2333625"/>
              <a:gd name="connsiteX12" fmla="*/ 1071563 w 2286000"/>
              <a:gd name="connsiteY12" fmla="*/ 0 h 2333625"/>
              <a:gd name="connsiteX13" fmla="*/ 476250 w 2286000"/>
              <a:gd name="connsiteY13" fmla="*/ 238125 h 2333625"/>
              <a:gd name="connsiteX14" fmla="*/ 476250 w 2286000"/>
              <a:gd name="connsiteY14" fmla="*/ 523875 h 2333625"/>
              <a:gd name="connsiteX15" fmla="*/ 190500 w 2286000"/>
              <a:gd name="connsiteY15" fmla="*/ 523875 h 2333625"/>
              <a:gd name="connsiteX16" fmla="*/ 190500 w 2286000"/>
              <a:gd name="connsiteY16" fmla="*/ 619125 h 2333625"/>
              <a:gd name="connsiteX17" fmla="*/ 476250 w 2286000"/>
              <a:gd name="connsiteY17" fmla="*/ 619125 h 2333625"/>
              <a:gd name="connsiteX18" fmla="*/ 476250 w 2286000"/>
              <a:gd name="connsiteY18" fmla="*/ 904875 h 2333625"/>
              <a:gd name="connsiteX19" fmla="*/ 571500 w 2286000"/>
              <a:gd name="connsiteY19" fmla="*/ 904875 h 2333625"/>
              <a:gd name="connsiteX20" fmla="*/ 571500 w 2286000"/>
              <a:gd name="connsiteY20" fmla="*/ 619125 h 2333625"/>
              <a:gd name="connsiteX21" fmla="*/ 857250 w 2286000"/>
              <a:gd name="connsiteY21" fmla="*/ 619125 h 2333625"/>
              <a:gd name="connsiteX22" fmla="*/ 857250 w 2286000"/>
              <a:gd name="connsiteY22" fmla="*/ 523875 h 2333625"/>
              <a:gd name="connsiteX23" fmla="*/ 571500 w 2286000"/>
              <a:gd name="connsiteY23" fmla="*/ 523875 h 2333625"/>
              <a:gd name="connsiteX24" fmla="*/ 571500 w 2286000"/>
              <a:gd name="connsiteY24" fmla="*/ 238125 h 2333625"/>
              <a:gd name="connsiteX25" fmla="*/ 476250 w 2286000"/>
              <a:gd name="connsiteY25" fmla="*/ 238125 h 2333625"/>
              <a:gd name="connsiteX26" fmla="*/ 1666875 w 2286000"/>
              <a:gd name="connsiteY26" fmla="*/ 238125 h 2333625"/>
              <a:gd name="connsiteX27" fmla="*/ 1666875 w 2286000"/>
              <a:gd name="connsiteY27" fmla="*/ 523875 h 2333625"/>
              <a:gd name="connsiteX28" fmla="*/ 1381125 w 2286000"/>
              <a:gd name="connsiteY28" fmla="*/ 523875 h 2333625"/>
              <a:gd name="connsiteX29" fmla="*/ 1381125 w 2286000"/>
              <a:gd name="connsiteY29" fmla="*/ 619125 h 2333625"/>
              <a:gd name="connsiteX30" fmla="*/ 1666875 w 2286000"/>
              <a:gd name="connsiteY30" fmla="*/ 619125 h 2333625"/>
              <a:gd name="connsiteX31" fmla="*/ 1666875 w 2286000"/>
              <a:gd name="connsiteY31" fmla="*/ 904875 h 2333625"/>
              <a:gd name="connsiteX32" fmla="*/ 1762125 w 2286000"/>
              <a:gd name="connsiteY32" fmla="*/ 904875 h 2333625"/>
              <a:gd name="connsiteX33" fmla="*/ 1762125 w 2286000"/>
              <a:gd name="connsiteY33" fmla="*/ 619125 h 2333625"/>
              <a:gd name="connsiteX34" fmla="*/ 2047875 w 2286000"/>
              <a:gd name="connsiteY34" fmla="*/ 619125 h 2333625"/>
              <a:gd name="connsiteX35" fmla="*/ 2047875 w 2286000"/>
              <a:gd name="connsiteY35" fmla="*/ 523875 h 2333625"/>
              <a:gd name="connsiteX36" fmla="*/ 1762125 w 2286000"/>
              <a:gd name="connsiteY36" fmla="*/ 523875 h 2333625"/>
              <a:gd name="connsiteX37" fmla="*/ 1762125 w 2286000"/>
              <a:gd name="connsiteY37" fmla="*/ 238125 h 2333625"/>
              <a:gd name="connsiteX38" fmla="*/ 1666875 w 2286000"/>
              <a:gd name="connsiteY38" fmla="*/ 238125 h 2333625"/>
              <a:gd name="connsiteX39" fmla="*/ 1047750 w 2286000"/>
              <a:gd name="connsiteY39" fmla="*/ 762000 h 2333625"/>
              <a:gd name="connsiteX40" fmla="*/ 1047750 w 2286000"/>
              <a:gd name="connsiteY40" fmla="*/ 1095375 h 2333625"/>
              <a:gd name="connsiteX41" fmla="*/ 714375 w 2286000"/>
              <a:gd name="connsiteY41" fmla="*/ 1095375 h 2333625"/>
              <a:gd name="connsiteX42" fmla="*/ 714375 w 2286000"/>
              <a:gd name="connsiteY42" fmla="*/ 1238250 h 2333625"/>
              <a:gd name="connsiteX43" fmla="*/ 1047750 w 2286000"/>
              <a:gd name="connsiteY43" fmla="*/ 1238250 h 2333625"/>
              <a:gd name="connsiteX44" fmla="*/ 1047750 w 2286000"/>
              <a:gd name="connsiteY44" fmla="*/ 1571625 h 2333625"/>
              <a:gd name="connsiteX45" fmla="*/ 1190625 w 2286000"/>
              <a:gd name="connsiteY45" fmla="*/ 1571625 h 2333625"/>
              <a:gd name="connsiteX46" fmla="*/ 1190625 w 2286000"/>
              <a:gd name="connsiteY46" fmla="*/ 1238250 h 2333625"/>
              <a:gd name="connsiteX47" fmla="*/ 1524000 w 2286000"/>
              <a:gd name="connsiteY47" fmla="*/ 1238250 h 2333625"/>
              <a:gd name="connsiteX48" fmla="*/ 1524000 w 2286000"/>
              <a:gd name="connsiteY48" fmla="*/ 1095375 h 2333625"/>
              <a:gd name="connsiteX49" fmla="*/ 1190625 w 2286000"/>
              <a:gd name="connsiteY49" fmla="*/ 1095375 h 2333625"/>
              <a:gd name="connsiteX50" fmla="*/ 1190625 w 2286000"/>
              <a:gd name="connsiteY50" fmla="*/ 762000 h 2333625"/>
              <a:gd name="connsiteX51" fmla="*/ 1047750 w 2286000"/>
              <a:gd name="connsiteY51" fmla="*/ 762000 h 2333625"/>
              <a:gd name="connsiteX52" fmla="*/ 190500 w 2286000"/>
              <a:gd name="connsiteY52" fmla="*/ 904875 h 2333625"/>
              <a:gd name="connsiteX53" fmla="*/ 190500 w 2286000"/>
              <a:gd name="connsiteY53" fmla="*/ 1119188 h 2333625"/>
              <a:gd name="connsiteX54" fmla="*/ 0 w 2286000"/>
              <a:gd name="connsiteY54" fmla="*/ 1119188 h 2333625"/>
              <a:gd name="connsiteX55" fmla="*/ 0 w 2286000"/>
              <a:gd name="connsiteY55" fmla="*/ 1214438 h 2333625"/>
              <a:gd name="connsiteX56" fmla="*/ 190500 w 2286000"/>
              <a:gd name="connsiteY56" fmla="*/ 1214438 h 2333625"/>
              <a:gd name="connsiteX57" fmla="*/ 190500 w 2286000"/>
              <a:gd name="connsiteY57" fmla="*/ 1428750 h 2333625"/>
              <a:gd name="connsiteX58" fmla="*/ 285750 w 2286000"/>
              <a:gd name="connsiteY58" fmla="*/ 1428750 h 2333625"/>
              <a:gd name="connsiteX59" fmla="*/ 285750 w 2286000"/>
              <a:gd name="connsiteY59" fmla="*/ 1214438 h 2333625"/>
              <a:gd name="connsiteX60" fmla="*/ 476250 w 2286000"/>
              <a:gd name="connsiteY60" fmla="*/ 1214438 h 2333625"/>
              <a:gd name="connsiteX61" fmla="*/ 476250 w 2286000"/>
              <a:gd name="connsiteY61" fmla="*/ 1119188 h 2333625"/>
              <a:gd name="connsiteX62" fmla="*/ 285750 w 2286000"/>
              <a:gd name="connsiteY62" fmla="*/ 1119188 h 2333625"/>
              <a:gd name="connsiteX63" fmla="*/ 285750 w 2286000"/>
              <a:gd name="connsiteY63" fmla="*/ 904875 h 2333625"/>
              <a:gd name="connsiteX64" fmla="*/ 190500 w 2286000"/>
              <a:gd name="connsiteY64" fmla="*/ 904875 h 2333625"/>
              <a:gd name="connsiteX65" fmla="*/ 2000250 w 2286000"/>
              <a:gd name="connsiteY65" fmla="*/ 904875 h 2333625"/>
              <a:gd name="connsiteX66" fmla="*/ 2000250 w 2286000"/>
              <a:gd name="connsiteY66" fmla="*/ 1119188 h 2333625"/>
              <a:gd name="connsiteX67" fmla="*/ 1809750 w 2286000"/>
              <a:gd name="connsiteY67" fmla="*/ 1119188 h 2333625"/>
              <a:gd name="connsiteX68" fmla="*/ 1809750 w 2286000"/>
              <a:gd name="connsiteY68" fmla="*/ 1214438 h 2333625"/>
              <a:gd name="connsiteX69" fmla="*/ 2000250 w 2286000"/>
              <a:gd name="connsiteY69" fmla="*/ 1214438 h 2333625"/>
              <a:gd name="connsiteX70" fmla="*/ 2000250 w 2286000"/>
              <a:gd name="connsiteY70" fmla="*/ 1428750 h 2333625"/>
              <a:gd name="connsiteX71" fmla="*/ 2095500 w 2286000"/>
              <a:gd name="connsiteY71" fmla="*/ 1428750 h 2333625"/>
              <a:gd name="connsiteX72" fmla="*/ 2095500 w 2286000"/>
              <a:gd name="connsiteY72" fmla="*/ 1214438 h 2333625"/>
              <a:gd name="connsiteX73" fmla="*/ 2286000 w 2286000"/>
              <a:gd name="connsiteY73" fmla="*/ 1214438 h 2333625"/>
              <a:gd name="connsiteX74" fmla="*/ 2286000 w 2286000"/>
              <a:gd name="connsiteY74" fmla="*/ 1119188 h 2333625"/>
              <a:gd name="connsiteX75" fmla="*/ 2095500 w 2286000"/>
              <a:gd name="connsiteY75" fmla="*/ 1119188 h 2333625"/>
              <a:gd name="connsiteX76" fmla="*/ 2095500 w 2286000"/>
              <a:gd name="connsiteY76" fmla="*/ 904875 h 2333625"/>
              <a:gd name="connsiteX77" fmla="*/ 2000250 w 2286000"/>
              <a:gd name="connsiteY77" fmla="*/ 904875 h 2333625"/>
              <a:gd name="connsiteX78" fmla="*/ 476250 w 2286000"/>
              <a:gd name="connsiteY78" fmla="*/ 1381125 h 2333625"/>
              <a:gd name="connsiteX79" fmla="*/ 476250 w 2286000"/>
              <a:gd name="connsiteY79" fmla="*/ 1666875 h 2333625"/>
              <a:gd name="connsiteX80" fmla="*/ 190500 w 2286000"/>
              <a:gd name="connsiteY80" fmla="*/ 1666875 h 2333625"/>
              <a:gd name="connsiteX81" fmla="*/ 190500 w 2286000"/>
              <a:gd name="connsiteY81" fmla="*/ 1762125 h 2333625"/>
              <a:gd name="connsiteX82" fmla="*/ 476250 w 2286000"/>
              <a:gd name="connsiteY82" fmla="*/ 1762125 h 2333625"/>
              <a:gd name="connsiteX83" fmla="*/ 476250 w 2286000"/>
              <a:gd name="connsiteY83" fmla="*/ 2047875 h 2333625"/>
              <a:gd name="connsiteX84" fmla="*/ 571500 w 2286000"/>
              <a:gd name="connsiteY84" fmla="*/ 2047875 h 2333625"/>
              <a:gd name="connsiteX85" fmla="*/ 571500 w 2286000"/>
              <a:gd name="connsiteY85" fmla="*/ 1762125 h 2333625"/>
              <a:gd name="connsiteX86" fmla="*/ 857250 w 2286000"/>
              <a:gd name="connsiteY86" fmla="*/ 1762125 h 2333625"/>
              <a:gd name="connsiteX87" fmla="*/ 857250 w 2286000"/>
              <a:gd name="connsiteY87" fmla="*/ 1666875 h 2333625"/>
              <a:gd name="connsiteX88" fmla="*/ 571500 w 2286000"/>
              <a:gd name="connsiteY88" fmla="*/ 1666875 h 2333625"/>
              <a:gd name="connsiteX89" fmla="*/ 571500 w 2286000"/>
              <a:gd name="connsiteY89" fmla="*/ 1381125 h 2333625"/>
              <a:gd name="connsiteX90" fmla="*/ 476250 w 2286000"/>
              <a:gd name="connsiteY90" fmla="*/ 1381125 h 2333625"/>
              <a:gd name="connsiteX91" fmla="*/ 1666875 w 2286000"/>
              <a:gd name="connsiteY91" fmla="*/ 1381125 h 2333625"/>
              <a:gd name="connsiteX92" fmla="*/ 1666875 w 2286000"/>
              <a:gd name="connsiteY92" fmla="*/ 1666875 h 2333625"/>
              <a:gd name="connsiteX93" fmla="*/ 1381125 w 2286000"/>
              <a:gd name="connsiteY93" fmla="*/ 1666875 h 2333625"/>
              <a:gd name="connsiteX94" fmla="*/ 1381125 w 2286000"/>
              <a:gd name="connsiteY94" fmla="*/ 1762125 h 2333625"/>
              <a:gd name="connsiteX95" fmla="*/ 1666875 w 2286000"/>
              <a:gd name="connsiteY95" fmla="*/ 1762125 h 2333625"/>
              <a:gd name="connsiteX96" fmla="*/ 1666875 w 2286000"/>
              <a:gd name="connsiteY96" fmla="*/ 2047875 h 2333625"/>
              <a:gd name="connsiteX97" fmla="*/ 1762125 w 2286000"/>
              <a:gd name="connsiteY97" fmla="*/ 2047875 h 2333625"/>
              <a:gd name="connsiteX98" fmla="*/ 1762125 w 2286000"/>
              <a:gd name="connsiteY98" fmla="*/ 1762125 h 2333625"/>
              <a:gd name="connsiteX99" fmla="*/ 2047875 w 2286000"/>
              <a:gd name="connsiteY99" fmla="*/ 1762125 h 2333625"/>
              <a:gd name="connsiteX100" fmla="*/ 2047875 w 2286000"/>
              <a:gd name="connsiteY100" fmla="*/ 1666875 h 2333625"/>
              <a:gd name="connsiteX101" fmla="*/ 1762125 w 2286000"/>
              <a:gd name="connsiteY101" fmla="*/ 1666875 h 2333625"/>
              <a:gd name="connsiteX102" fmla="*/ 1762125 w 2286000"/>
              <a:gd name="connsiteY102" fmla="*/ 1381125 h 2333625"/>
              <a:gd name="connsiteX103" fmla="*/ 1666875 w 2286000"/>
              <a:gd name="connsiteY103" fmla="*/ 1381125 h 2333625"/>
              <a:gd name="connsiteX104" fmla="*/ 1071563 w 2286000"/>
              <a:gd name="connsiteY104" fmla="*/ 1809750 h 2333625"/>
              <a:gd name="connsiteX105" fmla="*/ 1071563 w 2286000"/>
              <a:gd name="connsiteY105" fmla="*/ 2024063 h 2333625"/>
              <a:gd name="connsiteX106" fmla="*/ 881063 w 2286000"/>
              <a:gd name="connsiteY106" fmla="*/ 2024063 h 2333625"/>
              <a:gd name="connsiteX107" fmla="*/ 881063 w 2286000"/>
              <a:gd name="connsiteY107" fmla="*/ 2119313 h 2333625"/>
              <a:gd name="connsiteX108" fmla="*/ 1071563 w 2286000"/>
              <a:gd name="connsiteY108" fmla="*/ 2119313 h 2333625"/>
              <a:gd name="connsiteX109" fmla="*/ 1071563 w 2286000"/>
              <a:gd name="connsiteY109" fmla="*/ 2333625 h 2333625"/>
              <a:gd name="connsiteX110" fmla="*/ 1166813 w 2286000"/>
              <a:gd name="connsiteY110" fmla="*/ 2333625 h 2333625"/>
              <a:gd name="connsiteX111" fmla="*/ 1166813 w 2286000"/>
              <a:gd name="connsiteY111" fmla="*/ 2119313 h 2333625"/>
              <a:gd name="connsiteX112" fmla="*/ 1357313 w 2286000"/>
              <a:gd name="connsiteY112" fmla="*/ 2119313 h 2333625"/>
              <a:gd name="connsiteX113" fmla="*/ 1357313 w 2286000"/>
              <a:gd name="connsiteY113" fmla="*/ 2024063 h 2333625"/>
              <a:gd name="connsiteX114" fmla="*/ 1166813 w 2286000"/>
              <a:gd name="connsiteY114" fmla="*/ 2024063 h 2333625"/>
              <a:gd name="connsiteX115" fmla="*/ 1166813 w 2286000"/>
              <a:gd name="connsiteY115" fmla="*/ 1809750 h 2333625"/>
              <a:gd name="connsiteX116" fmla="*/ 1071563 w 2286000"/>
              <a:gd name="connsiteY116" fmla="*/ 18097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86000" h="2333625">
                <a:moveTo>
                  <a:pt x="1071563" y="0"/>
                </a:moveTo>
                <a:lnTo>
                  <a:pt x="1071563" y="214313"/>
                </a:lnTo>
                <a:lnTo>
                  <a:pt x="881063" y="214313"/>
                </a:lnTo>
                <a:lnTo>
                  <a:pt x="881063" y="309563"/>
                </a:lnTo>
                <a:lnTo>
                  <a:pt x="1071563" y="309563"/>
                </a:lnTo>
                <a:lnTo>
                  <a:pt x="1071563" y="523875"/>
                </a:lnTo>
                <a:lnTo>
                  <a:pt x="1166813" y="523875"/>
                </a:lnTo>
                <a:lnTo>
                  <a:pt x="1166813" y="309563"/>
                </a:lnTo>
                <a:lnTo>
                  <a:pt x="1357313" y="309563"/>
                </a:lnTo>
                <a:lnTo>
                  <a:pt x="1357313" y="214313"/>
                </a:lnTo>
                <a:lnTo>
                  <a:pt x="1166813" y="214313"/>
                </a:lnTo>
                <a:lnTo>
                  <a:pt x="1166813" y="0"/>
                </a:lnTo>
                <a:lnTo>
                  <a:pt x="1071563" y="0"/>
                </a:lnTo>
                <a:close/>
                <a:moveTo>
                  <a:pt x="476250" y="238125"/>
                </a:moveTo>
                <a:lnTo>
                  <a:pt x="476250" y="523875"/>
                </a:lnTo>
                <a:lnTo>
                  <a:pt x="190500" y="523875"/>
                </a:lnTo>
                <a:lnTo>
                  <a:pt x="190500" y="619125"/>
                </a:lnTo>
                <a:lnTo>
                  <a:pt x="476250" y="619125"/>
                </a:lnTo>
                <a:lnTo>
                  <a:pt x="476250" y="904875"/>
                </a:lnTo>
                <a:lnTo>
                  <a:pt x="571500" y="904875"/>
                </a:lnTo>
                <a:lnTo>
                  <a:pt x="571500" y="619125"/>
                </a:lnTo>
                <a:lnTo>
                  <a:pt x="857250" y="619125"/>
                </a:lnTo>
                <a:lnTo>
                  <a:pt x="857250" y="523875"/>
                </a:lnTo>
                <a:lnTo>
                  <a:pt x="571500" y="523875"/>
                </a:lnTo>
                <a:lnTo>
                  <a:pt x="571500" y="238125"/>
                </a:lnTo>
                <a:lnTo>
                  <a:pt x="476250" y="238125"/>
                </a:lnTo>
                <a:close/>
                <a:moveTo>
                  <a:pt x="1666875" y="238125"/>
                </a:moveTo>
                <a:lnTo>
                  <a:pt x="1666875" y="523875"/>
                </a:lnTo>
                <a:lnTo>
                  <a:pt x="1381125" y="523875"/>
                </a:lnTo>
                <a:lnTo>
                  <a:pt x="1381125" y="619125"/>
                </a:lnTo>
                <a:lnTo>
                  <a:pt x="1666875" y="619125"/>
                </a:lnTo>
                <a:lnTo>
                  <a:pt x="1666875" y="904875"/>
                </a:lnTo>
                <a:lnTo>
                  <a:pt x="1762125" y="904875"/>
                </a:lnTo>
                <a:lnTo>
                  <a:pt x="1762125" y="619125"/>
                </a:lnTo>
                <a:lnTo>
                  <a:pt x="2047875" y="619125"/>
                </a:lnTo>
                <a:lnTo>
                  <a:pt x="2047875" y="523875"/>
                </a:lnTo>
                <a:lnTo>
                  <a:pt x="1762125" y="523875"/>
                </a:lnTo>
                <a:lnTo>
                  <a:pt x="1762125" y="238125"/>
                </a:lnTo>
                <a:lnTo>
                  <a:pt x="1666875" y="238125"/>
                </a:lnTo>
                <a:close/>
                <a:moveTo>
                  <a:pt x="1047750" y="762000"/>
                </a:moveTo>
                <a:lnTo>
                  <a:pt x="1047750" y="1095375"/>
                </a:lnTo>
                <a:lnTo>
                  <a:pt x="714375" y="1095375"/>
                </a:lnTo>
                <a:lnTo>
                  <a:pt x="714375" y="1238250"/>
                </a:lnTo>
                <a:lnTo>
                  <a:pt x="1047750" y="1238250"/>
                </a:lnTo>
                <a:lnTo>
                  <a:pt x="1047750" y="1571625"/>
                </a:lnTo>
                <a:lnTo>
                  <a:pt x="1190625" y="1571625"/>
                </a:lnTo>
                <a:lnTo>
                  <a:pt x="1190625" y="1238250"/>
                </a:lnTo>
                <a:lnTo>
                  <a:pt x="1524000" y="1238250"/>
                </a:lnTo>
                <a:lnTo>
                  <a:pt x="1524000" y="1095375"/>
                </a:lnTo>
                <a:lnTo>
                  <a:pt x="1190625" y="1095375"/>
                </a:lnTo>
                <a:lnTo>
                  <a:pt x="1190625" y="762000"/>
                </a:lnTo>
                <a:lnTo>
                  <a:pt x="1047750" y="762000"/>
                </a:lnTo>
                <a:close/>
                <a:moveTo>
                  <a:pt x="190500" y="904875"/>
                </a:moveTo>
                <a:lnTo>
                  <a:pt x="190500" y="1119188"/>
                </a:lnTo>
                <a:lnTo>
                  <a:pt x="0" y="1119188"/>
                </a:lnTo>
                <a:lnTo>
                  <a:pt x="0" y="1214438"/>
                </a:lnTo>
                <a:lnTo>
                  <a:pt x="190500" y="1214438"/>
                </a:lnTo>
                <a:lnTo>
                  <a:pt x="190500" y="1428750"/>
                </a:lnTo>
                <a:lnTo>
                  <a:pt x="285750" y="1428750"/>
                </a:lnTo>
                <a:lnTo>
                  <a:pt x="285750" y="1214438"/>
                </a:lnTo>
                <a:lnTo>
                  <a:pt x="476250" y="1214438"/>
                </a:lnTo>
                <a:lnTo>
                  <a:pt x="476250" y="1119188"/>
                </a:lnTo>
                <a:lnTo>
                  <a:pt x="285750" y="1119188"/>
                </a:lnTo>
                <a:lnTo>
                  <a:pt x="285750" y="904875"/>
                </a:lnTo>
                <a:lnTo>
                  <a:pt x="190500" y="904875"/>
                </a:lnTo>
                <a:close/>
                <a:moveTo>
                  <a:pt x="2000250" y="904875"/>
                </a:moveTo>
                <a:lnTo>
                  <a:pt x="2000250" y="1119188"/>
                </a:lnTo>
                <a:lnTo>
                  <a:pt x="1809750" y="1119188"/>
                </a:lnTo>
                <a:lnTo>
                  <a:pt x="1809750" y="1214438"/>
                </a:lnTo>
                <a:lnTo>
                  <a:pt x="2000250" y="1214438"/>
                </a:lnTo>
                <a:lnTo>
                  <a:pt x="2000250" y="1428750"/>
                </a:lnTo>
                <a:lnTo>
                  <a:pt x="2095500" y="1428750"/>
                </a:lnTo>
                <a:lnTo>
                  <a:pt x="2095500" y="1214438"/>
                </a:lnTo>
                <a:lnTo>
                  <a:pt x="2286000" y="1214438"/>
                </a:lnTo>
                <a:lnTo>
                  <a:pt x="2286000" y="1119188"/>
                </a:lnTo>
                <a:lnTo>
                  <a:pt x="2095500" y="1119188"/>
                </a:lnTo>
                <a:lnTo>
                  <a:pt x="2095500" y="904875"/>
                </a:lnTo>
                <a:lnTo>
                  <a:pt x="2000250" y="904875"/>
                </a:lnTo>
                <a:close/>
                <a:moveTo>
                  <a:pt x="476250" y="1381125"/>
                </a:moveTo>
                <a:lnTo>
                  <a:pt x="476250" y="1666875"/>
                </a:lnTo>
                <a:lnTo>
                  <a:pt x="190500" y="1666875"/>
                </a:lnTo>
                <a:lnTo>
                  <a:pt x="190500" y="1762125"/>
                </a:lnTo>
                <a:lnTo>
                  <a:pt x="476250" y="1762125"/>
                </a:lnTo>
                <a:lnTo>
                  <a:pt x="476250" y="2047875"/>
                </a:lnTo>
                <a:lnTo>
                  <a:pt x="571500" y="2047875"/>
                </a:lnTo>
                <a:lnTo>
                  <a:pt x="571500" y="1762125"/>
                </a:lnTo>
                <a:lnTo>
                  <a:pt x="857250" y="1762125"/>
                </a:lnTo>
                <a:lnTo>
                  <a:pt x="857250" y="1666875"/>
                </a:lnTo>
                <a:lnTo>
                  <a:pt x="571500" y="1666875"/>
                </a:lnTo>
                <a:lnTo>
                  <a:pt x="571500" y="1381125"/>
                </a:lnTo>
                <a:lnTo>
                  <a:pt x="476250" y="1381125"/>
                </a:lnTo>
                <a:close/>
                <a:moveTo>
                  <a:pt x="1666875" y="1381125"/>
                </a:moveTo>
                <a:lnTo>
                  <a:pt x="1666875" y="1666875"/>
                </a:lnTo>
                <a:lnTo>
                  <a:pt x="1381125" y="1666875"/>
                </a:lnTo>
                <a:lnTo>
                  <a:pt x="1381125" y="1762125"/>
                </a:lnTo>
                <a:lnTo>
                  <a:pt x="1666875" y="1762125"/>
                </a:lnTo>
                <a:lnTo>
                  <a:pt x="1666875" y="2047875"/>
                </a:lnTo>
                <a:lnTo>
                  <a:pt x="1762125" y="2047875"/>
                </a:lnTo>
                <a:lnTo>
                  <a:pt x="1762125" y="1762125"/>
                </a:lnTo>
                <a:lnTo>
                  <a:pt x="2047875" y="1762125"/>
                </a:lnTo>
                <a:lnTo>
                  <a:pt x="2047875" y="1666875"/>
                </a:lnTo>
                <a:lnTo>
                  <a:pt x="1762125" y="1666875"/>
                </a:lnTo>
                <a:lnTo>
                  <a:pt x="1762125" y="1381125"/>
                </a:lnTo>
                <a:lnTo>
                  <a:pt x="1666875" y="1381125"/>
                </a:lnTo>
                <a:close/>
                <a:moveTo>
                  <a:pt x="1071563" y="1809750"/>
                </a:moveTo>
                <a:lnTo>
                  <a:pt x="1071563" y="2024063"/>
                </a:lnTo>
                <a:lnTo>
                  <a:pt x="881063" y="2024063"/>
                </a:lnTo>
                <a:lnTo>
                  <a:pt x="881063" y="2119313"/>
                </a:lnTo>
                <a:lnTo>
                  <a:pt x="1071563" y="2119313"/>
                </a:lnTo>
                <a:lnTo>
                  <a:pt x="1071563" y="2333625"/>
                </a:lnTo>
                <a:lnTo>
                  <a:pt x="1166813" y="2333625"/>
                </a:lnTo>
                <a:lnTo>
                  <a:pt x="1166813" y="2119313"/>
                </a:lnTo>
                <a:lnTo>
                  <a:pt x="1357313" y="2119313"/>
                </a:lnTo>
                <a:lnTo>
                  <a:pt x="1357313" y="2024063"/>
                </a:lnTo>
                <a:lnTo>
                  <a:pt x="1166813" y="2024063"/>
                </a:lnTo>
                <a:lnTo>
                  <a:pt x="1166813" y="1809750"/>
                </a:lnTo>
                <a:lnTo>
                  <a:pt x="1071563" y="1809750"/>
                </a:ln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áfico 9">
            <a:extLst>
              <a:ext uri="{FF2B5EF4-FFF2-40B4-BE49-F238E27FC236}">
                <a16:creationId xmlns:a16="http://schemas.microsoft.com/office/drawing/2014/main" id="{DA93F357-5D7D-1597-8C72-D017620DCF17}"/>
              </a:ext>
            </a:extLst>
          </p:cNvPr>
          <p:cNvSpPr/>
          <p:nvPr/>
        </p:nvSpPr>
        <p:spPr>
          <a:xfrm>
            <a:off x="6216538" y="4352744"/>
            <a:ext cx="495300" cy="495300"/>
          </a:xfrm>
          <a:custGeom>
            <a:avLst/>
            <a:gdLst>
              <a:gd name="connsiteX0" fmla="*/ 247650 w 495300"/>
              <a:gd name="connsiteY0" fmla="*/ 0 h 495300"/>
              <a:gd name="connsiteX1" fmla="*/ 0 w 495300"/>
              <a:gd name="connsiteY1" fmla="*/ 247650 h 495300"/>
              <a:gd name="connsiteX2" fmla="*/ 190071 w 495300"/>
              <a:gd name="connsiteY2" fmla="*/ 488499 h 495300"/>
              <a:gd name="connsiteX3" fmla="*/ 173355 w 495300"/>
              <a:gd name="connsiteY3" fmla="*/ 483937 h 495300"/>
              <a:gd name="connsiteX4" fmla="*/ 173355 w 495300"/>
              <a:gd name="connsiteY4" fmla="*/ 427196 h 495300"/>
              <a:gd name="connsiteX5" fmla="*/ 151686 w 495300"/>
              <a:gd name="connsiteY5" fmla="*/ 430292 h 495300"/>
              <a:gd name="connsiteX6" fmla="*/ 99060 w 495300"/>
              <a:gd name="connsiteY6" fmla="*/ 383858 h 495300"/>
              <a:gd name="connsiteX7" fmla="*/ 85068 w 495300"/>
              <a:gd name="connsiteY7" fmla="*/ 359959 h 495300"/>
              <a:gd name="connsiteX8" fmla="*/ 74295 w 495300"/>
              <a:gd name="connsiteY8" fmla="*/ 351196 h 495300"/>
              <a:gd name="connsiteX9" fmla="*/ 83582 w 495300"/>
              <a:gd name="connsiteY9" fmla="*/ 346710 h 495300"/>
              <a:gd name="connsiteX10" fmla="*/ 116243 w 495300"/>
              <a:gd name="connsiteY10" fmla="*/ 371694 h 495300"/>
              <a:gd name="connsiteX11" fmla="*/ 151686 w 495300"/>
              <a:gd name="connsiteY11" fmla="*/ 396240 h 495300"/>
              <a:gd name="connsiteX12" fmla="*/ 174517 w 495300"/>
              <a:gd name="connsiteY12" fmla="*/ 392182 h 495300"/>
              <a:gd name="connsiteX13" fmla="*/ 198120 w 495300"/>
              <a:gd name="connsiteY13" fmla="*/ 346710 h 495300"/>
              <a:gd name="connsiteX14" fmla="*/ 99060 w 495300"/>
              <a:gd name="connsiteY14" fmla="*/ 247650 h 495300"/>
              <a:gd name="connsiteX15" fmla="*/ 128902 w 495300"/>
              <a:gd name="connsiteY15" fmla="*/ 173431 h 495300"/>
              <a:gd name="connsiteX16" fmla="*/ 123825 w 495300"/>
              <a:gd name="connsiteY16" fmla="*/ 139303 h 495300"/>
              <a:gd name="connsiteX17" fmla="*/ 130016 w 495300"/>
              <a:gd name="connsiteY17" fmla="*/ 99060 h 495300"/>
              <a:gd name="connsiteX18" fmla="*/ 198644 w 495300"/>
              <a:gd name="connsiteY18" fmla="*/ 130854 h 495300"/>
              <a:gd name="connsiteX19" fmla="*/ 247650 w 495300"/>
              <a:gd name="connsiteY19" fmla="*/ 123825 h 495300"/>
              <a:gd name="connsiteX20" fmla="*/ 296656 w 495300"/>
              <a:gd name="connsiteY20" fmla="*/ 130854 h 495300"/>
              <a:gd name="connsiteX21" fmla="*/ 365284 w 495300"/>
              <a:gd name="connsiteY21" fmla="*/ 99060 h 495300"/>
              <a:gd name="connsiteX22" fmla="*/ 371475 w 495300"/>
              <a:gd name="connsiteY22" fmla="*/ 139303 h 495300"/>
              <a:gd name="connsiteX23" fmla="*/ 367360 w 495300"/>
              <a:gd name="connsiteY23" fmla="*/ 174517 h 495300"/>
              <a:gd name="connsiteX24" fmla="*/ 396240 w 495300"/>
              <a:gd name="connsiteY24" fmla="*/ 247650 h 495300"/>
              <a:gd name="connsiteX25" fmla="*/ 297180 w 495300"/>
              <a:gd name="connsiteY25" fmla="*/ 346710 h 495300"/>
              <a:gd name="connsiteX26" fmla="*/ 321945 w 495300"/>
              <a:gd name="connsiteY26" fmla="*/ 402431 h 495300"/>
              <a:gd name="connsiteX27" fmla="*/ 321945 w 495300"/>
              <a:gd name="connsiteY27" fmla="*/ 483937 h 495300"/>
              <a:gd name="connsiteX28" fmla="*/ 305229 w 495300"/>
              <a:gd name="connsiteY28" fmla="*/ 488499 h 495300"/>
              <a:gd name="connsiteX29" fmla="*/ 495300 w 495300"/>
              <a:gd name="connsiteY29" fmla="*/ 247650 h 495300"/>
              <a:gd name="connsiteX30" fmla="*/ 247650 w 495300"/>
              <a:gd name="connsiteY30" fmla="*/ 0 h 495300"/>
              <a:gd name="connsiteX31" fmla="*/ 264919 w 495300"/>
              <a:gd name="connsiteY31" fmla="*/ 494633 h 495300"/>
              <a:gd name="connsiteX32" fmla="*/ 247650 w 495300"/>
              <a:gd name="connsiteY32" fmla="*/ 495300 h 495300"/>
              <a:gd name="connsiteX33" fmla="*/ 264919 w 495300"/>
              <a:gd name="connsiteY33" fmla="*/ 494633 h 495300"/>
              <a:gd name="connsiteX34" fmla="*/ 302762 w 495300"/>
              <a:gd name="connsiteY34" fmla="*/ 489071 h 495300"/>
              <a:gd name="connsiteX35" fmla="*/ 268710 w 495300"/>
              <a:gd name="connsiteY35" fmla="*/ 494348 h 495300"/>
              <a:gd name="connsiteX36" fmla="*/ 302762 w 495300"/>
              <a:gd name="connsiteY36" fmla="*/ 489071 h 495300"/>
              <a:gd name="connsiteX37" fmla="*/ 247650 w 495300"/>
              <a:gd name="connsiteY37" fmla="*/ 495300 h 495300"/>
              <a:gd name="connsiteX38" fmla="*/ 230381 w 495300"/>
              <a:gd name="connsiteY38" fmla="*/ 494633 h 495300"/>
              <a:gd name="connsiteX39" fmla="*/ 247650 w 495300"/>
              <a:gd name="connsiteY39" fmla="*/ 495300 h 495300"/>
              <a:gd name="connsiteX40" fmla="*/ 226581 w 495300"/>
              <a:gd name="connsiteY40" fmla="*/ 494348 h 495300"/>
              <a:gd name="connsiteX41" fmla="*/ 192538 w 495300"/>
              <a:gd name="connsiteY41" fmla="*/ 489071 h 495300"/>
              <a:gd name="connsiteX42" fmla="*/ 226581 w 495300"/>
              <a:gd name="connsiteY42" fmla="*/ 49434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95300" h="495300">
                <a:moveTo>
                  <a:pt x="247650" y="0"/>
                </a:moveTo>
                <a:cubicBezTo>
                  <a:pt x="110881" y="0"/>
                  <a:pt x="0" y="110881"/>
                  <a:pt x="0" y="247650"/>
                </a:cubicBezTo>
                <a:cubicBezTo>
                  <a:pt x="0" y="364588"/>
                  <a:pt x="81077" y="462534"/>
                  <a:pt x="190071" y="488499"/>
                </a:cubicBezTo>
                <a:cubicBezTo>
                  <a:pt x="184433" y="487156"/>
                  <a:pt x="178841" y="485651"/>
                  <a:pt x="173355" y="483937"/>
                </a:cubicBezTo>
                <a:lnTo>
                  <a:pt x="173355" y="427196"/>
                </a:lnTo>
                <a:cubicBezTo>
                  <a:pt x="173355" y="427196"/>
                  <a:pt x="164068" y="430292"/>
                  <a:pt x="151686" y="430292"/>
                </a:cubicBezTo>
                <a:cubicBezTo>
                  <a:pt x="117043" y="430292"/>
                  <a:pt x="102651" y="399383"/>
                  <a:pt x="99060" y="383858"/>
                </a:cubicBezTo>
                <a:cubicBezTo>
                  <a:pt x="96879" y="374399"/>
                  <a:pt x="91183" y="365436"/>
                  <a:pt x="85068" y="359959"/>
                </a:cubicBezTo>
                <a:cubicBezTo>
                  <a:pt x="77762" y="353444"/>
                  <a:pt x="74343" y="353425"/>
                  <a:pt x="74295" y="351196"/>
                </a:cubicBezTo>
                <a:cubicBezTo>
                  <a:pt x="74200" y="346520"/>
                  <a:pt x="80562" y="346710"/>
                  <a:pt x="83582" y="346710"/>
                </a:cubicBezTo>
                <a:cubicBezTo>
                  <a:pt x="99060" y="346710"/>
                  <a:pt x="110795" y="363179"/>
                  <a:pt x="116243" y="371694"/>
                </a:cubicBezTo>
                <a:cubicBezTo>
                  <a:pt x="129740" y="392716"/>
                  <a:pt x="144228" y="396240"/>
                  <a:pt x="151686" y="396240"/>
                </a:cubicBezTo>
                <a:cubicBezTo>
                  <a:pt x="160973" y="396240"/>
                  <a:pt x="168993" y="394849"/>
                  <a:pt x="174517" y="392182"/>
                </a:cubicBezTo>
                <a:cubicBezTo>
                  <a:pt x="177070" y="374199"/>
                  <a:pt x="185071" y="358178"/>
                  <a:pt x="198120" y="346710"/>
                </a:cubicBezTo>
                <a:cubicBezTo>
                  <a:pt x="140046" y="335099"/>
                  <a:pt x="99060" y="301790"/>
                  <a:pt x="99060" y="247650"/>
                </a:cubicBezTo>
                <a:cubicBezTo>
                  <a:pt x="99060" y="219761"/>
                  <a:pt x="110252" y="194129"/>
                  <a:pt x="128902" y="173431"/>
                </a:cubicBezTo>
                <a:cubicBezTo>
                  <a:pt x="126997" y="168031"/>
                  <a:pt x="123825" y="157105"/>
                  <a:pt x="123825" y="139303"/>
                </a:cubicBezTo>
                <a:cubicBezTo>
                  <a:pt x="123825" y="127540"/>
                  <a:pt x="124644" y="113100"/>
                  <a:pt x="130016" y="99060"/>
                </a:cubicBezTo>
                <a:cubicBezTo>
                  <a:pt x="130016" y="99060"/>
                  <a:pt x="165335" y="99308"/>
                  <a:pt x="198644" y="130854"/>
                </a:cubicBezTo>
                <a:cubicBezTo>
                  <a:pt x="214017" y="126378"/>
                  <a:pt x="230467" y="123825"/>
                  <a:pt x="247650" y="123825"/>
                </a:cubicBezTo>
                <a:cubicBezTo>
                  <a:pt x="264833" y="123825"/>
                  <a:pt x="281283" y="126378"/>
                  <a:pt x="296656" y="130854"/>
                </a:cubicBezTo>
                <a:cubicBezTo>
                  <a:pt x="329965" y="99308"/>
                  <a:pt x="365284" y="99060"/>
                  <a:pt x="365284" y="99060"/>
                </a:cubicBezTo>
                <a:cubicBezTo>
                  <a:pt x="370684" y="113100"/>
                  <a:pt x="371475" y="127540"/>
                  <a:pt x="371475" y="139303"/>
                </a:cubicBezTo>
                <a:cubicBezTo>
                  <a:pt x="371475" y="158496"/>
                  <a:pt x="368922" y="169688"/>
                  <a:pt x="367360" y="174517"/>
                </a:cubicBezTo>
                <a:cubicBezTo>
                  <a:pt x="385439" y="195024"/>
                  <a:pt x="396240" y="220256"/>
                  <a:pt x="396240" y="247650"/>
                </a:cubicBezTo>
                <a:cubicBezTo>
                  <a:pt x="396240" y="301790"/>
                  <a:pt x="355254" y="335099"/>
                  <a:pt x="297180" y="346710"/>
                </a:cubicBezTo>
                <a:cubicBezTo>
                  <a:pt x="312687" y="360331"/>
                  <a:pt x="321945" y="380171"/>
                  <a:pt x="321945" y="402431"/>
                </a:cubicBezTo>
                <a:lnTo>
                  <a:pt x="321945" y="483937"/>
                </a:lnTo>
                <a:cubicBezTo>
                  <a:pt x="316459" y="485661"/>
                  <a:pt x="310877" y="487156"/>
                  <a:pt x="305229" y="488499"/>
                </a:cubicBezTo>
                <a:cubicBezTo>
                  <a:pt x="414223" y="462534"/>
                  <a:pt x="495300" y="364588"/>
                  <a:pt x="495300" y="247650"/>
                </a:cubicBezTo>
                <a:cubicBezTo>
                  <a:pt x="495300" y="110881"/>
                  <a:pt x="384420" y="0"/>
                  <a:pt x="247650" y="0"/>
                </a:cubicBezTo>
                <a:close/>
                <a:moveTo>
                  <a:pt x="264919" y="494633"/>
                </a:moveTo>
                <a:cubicBezTo>
                  <a:pt x="259213" y="495033"/>
                  <a:pt x="253460" y="495300"/>
                  <a:pt x="247650" y="495300"/>
                </a:cubicBezTo>
                <a:cubicBezTo>
                  <a:pt x="253460" y="495300"/>
                  <a:pt x="259204" y="495024"/>
                  <a:pt x="264919" y="494633"/>
                </a:cubicBezTo>
                <a:close/>
                <a:moveTo>
                  <a:pt x="302762" y="489071"/>
                </a:moveTo>
                <a:cubicBezTo>
                  <a:pt x="291675" y="491595"/>
                  <a:pt x="280311" y="493366"/>
                  <a:pt x="268710" y="494348"/>
                </a:cubicBezTo>
                <a:cubicBezTo>
                  <a:pt x="280311" y="493366"/>
                  <a:pt x="291675" y="491585"/>
                  <a:pt x="302762" y="489071"/>
                </a:cubicBezTo>
                <a:close/>
                <a:moveTo>
                  <a:pt x="247650" y="495300"/>
                </a:moveTo>
                <a:cubicBezTo>
                  <a:pt x="241840" y="495300"/>
                  <a:pt x="236087" y="495033"/>
                  <a:pt x="230381" y="494633"/>
                </a:cubicBezTo>
                <a:cubicBezTo>
                  <a:pt x="236096" y="495024"/>
                  <a:pt x="241840" y="495300"/>
                  <a:pt x="247650" y="495300"/>
                </a:cubicBezTo>
                <a:close/>
                <a:moveTo>
                  <a:pt x="226581" y="494348"/>
                </a:moveTo>
                <a:cubicBezTo>
                  <a:pt x="214989" y="493366"/>
                  <a:pt x="203616" y="491595"/>
                  <a:pt x="192538" y="489071"/>
                </a:cubicBezTo>
                <a:cubicBezTo>
                  <a:pt x="203625" y="491585"/>
                  <a:pt x="214989" y="493366"/>
                  <a:pt x="226581" y="49434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áfico 9">
            <a:extLst>
              <a:ext uri="{FF2B5EF4-FFF2-40B4-BE49-F238E27FC236}">
                <a16:creationId xmlns:a16="http://schemas.microsoft.com/office/drawing/2014/main" id="{DA93F357-5D7D-1597-8C72-D017620DCF17}"/>
              </a:ext>
            </a:extLst>
          </p:cNvPr>
          <p:cNvSpPr/>
          <p:nvPr/>
        </p:nvSpPr>
        <p:spPr>
          <a:xfrm>
            <a:off x="1062990" y="5995670"/>
            <a:ext cx="495300" cy="495300"/>
          </a:xfrm>
          <a:custGeom>
            <a:avLst/>
            <a:gdLst>
              <a:gd name="connsiteX0" fmla="*/ 247650 w 495300"/>
              <a:gd name="connsiteY0" fmla="*/ 0 h 495300"/>
              <a:gd name="connsiteX1" fmla="*/ 0 w 495300"/>
              <a:gd name="connsiteY1" fmla="*/ 247650 h 495300"/>
              <a:gd name="connsiteX2" fmla="*/ 190071 w 495300"/>
              <a:gd name="connsiteY2" fmla="*/ 488499 h 495300"/>
              <a:gd name="connsiteX3" fmla="*/ 173355 w 495300"/>
              <a:gd name="connsiteY3" fmla="*/ 483937 h 495300"/>
              <a:gd name="connsiteX4" fmla="*/ 173355 w 495300"/>
              <a:gd name="connsiteY4" fmla="*/ 427196 h 495300"/>
              <a:gd name="connsiteX5" fmla="*/ 151686 w 495300"/>
              <a:gd name="connsiteY5" fmla="*/ 430292 h 495300"/>
              <a:gd name="connsiteX6" fmla="*/ 99060 w 495300"/>
              <a:gd name="connsiteY6" fmla="*/ 383858 h 495300"/>
              <a:gd name="connsiteX7" fmla="*/ 85068 w 495300"/>
              <a:gd name="connsiteY7" fmla="*/ 359959 h 495300"/>
              <a:gd name="connsiteX8" fmla="*/ 74295 w 495300"/>
              <a:gd name="connsiteY8" fmla="*/ 351196 h 495300"/>
              <a:gd name="connsiteX9" fmla="*/ 83582 w 495300"/>
              <a:gd name="connsiteY9" fmla="*/ 346710 h 495300"/>
              <a:gd name="connsiteX10" fmla="*/ 116243 w 495300"/>
              <a:gd name="connsiteY10" fmla="*/ 371694 h 495300"/>
              <a:gd name="connsiteX11" fmla="*/ 151686 w 495300"/>
              <a:gd name="connsiteY11" fmla="*/ 396240 h 495300"/>
              <a:gd name="connsiteX12" fmla="*/ 174517 w 495300"/>
              <a:gd name="connsiteY12" fmla="*/ 392182 h 495300"/>
              <a:gd name="connsiteX13" fmla="*/ 198120 w 495300"/>
              <a:gd name="connsiteY13" fmla="*/ 346710 h 495300"/>
              <a:gd name="connsiteX14" fmla="*/ 99060 w 495300"/>
              <a:gd name="connsiteY14" fmla="*/ 247650 h 495300"/>
              <a:gd name="connsiteX15" fmla="*/ 128902 w 495300"/>
              <a:gd name="connsiteY15" fmla="*/ 173431 h 495300"/>
              <a:gd name="connsiteX16" fmla="*/ 123825 w 495300"/>
              <a:gd name="connsiteY16" fmla="*/ 139303 h 495300"/>
              <a:gd name="connsiteX17" fmla="*/ 130016 w 495300"/>
              <a:gd name="connsiteY17" fmla="*/ 99060 h 495300"/>
              <a:gd name="connsiteX18" fmla="*/ 198644 w 495300"/>
              <a:gd name="connsiteY18" fmla="*/ 130854 h 495300"/>
              <a:gd name="connsiteX19" fmla="*/ 247650 w 495300"/>
              <a:gd name="connsiteY19" fmla="*/ 123825 h 495300"/>
              <a:gd name="connsiteX20" fmla="*/ 296656 w 495300"/>
              <a:gd name="connsiteY20" fmla="*/ 130854 h 495300"/>
              <a:gd name="connsiteX21" fmla="*/ 365284 w 495300"/>
              <a:gd name="connsiteY21" fmla="*/ 99060 h 495300"/>
              <a:gd name="connsiteX22" fmla="*/ 371475 w 495300"/>
              <a:gd name="connsiteY22" fmla="*/ 139303 h 495300"/>
              <a:gd name="connsiteX23" fmla="*/ 367360 w 495300"/>
              <a:gd name="connsiteY23" fmla="*/ 174517 h 495300"/>
              <a:gd name="connsiteX24" fmla="*/ 396240 w 495300"/>
              <a:gd name="connsiteY24" fmla="*/ 247650 h 495300"/>
              <a:gd name="connsiteX25" fmla="*/ 297180 w 495300"/>
              <a:gd name="connsiteY25" fmla="*/ 346710 h 495300"/>
              <a:gd name="connsiteX26" fmla="*/ 321945 w 495300"/>
              <a:gd name="connsiteY26" fmla="*/ 402431 h 495300"/>
              <a:gd name="connsiteX27" fmla="*/ 321945 w 495300"/>
              <a:gd name="connsiteY27" fmla="*/ 483937 h 495300"/>
              <a:gd name="connsiteX28" fmla="*/ 305229 w 495300"/>
              <a:gd name="connsiteY28" fmla="*/ 488499 h 495300"/>
              <a:gd name="connsiteX29" fmla="*/ 495300 w 495300"/>
              <a:gd name="connsiteY29" fmla="*/ 247650 h 495300"/>
              <a:gd name="connsiteX30" fmla="*/ 247650 w 495300"/>
              <a:gd name="connsiteY30" fmla="*/ 0 h 495300"/>
              <a:gd name="connsiteX31" fmla="*/ 264919 w 495300"/>
              <a:gd name="connsiteY31" fmla="*/ 494633 h 495300"/>
              <a:gd name="connsiteX32" fmla="*/ 247650 w 495300"/>
              <a:gd name="connsiteY32" fmla="*/ 495300 h 495300"/>
              <a:gd name="connsiteX33" fmla="*/ 264919 w 495300"/>
              <a:gd name="connsiteY33" fmla="*/ 494633 h 495300"/>
              <a:gd name="connsiteX34" fmla="*/ 302762 w 495300"/>
              <a:gd name="connsiteY34" fmla="*/ 489071 h 495300"/>
              <a:gd name="connsiteX35" fmla="*/ 268710 w 495300"/>
              <a:gd name="connsiteY35" fmla="*/ 494348 h 495300"/>
              <a:gd name="connsiteX36" fmla="*/ 302762 w 495300"/>
              <a:gd name="connsiteY36" fmla="*/ 489071 h 495300"/>
              <a:gd name="connsiteX37" fmla="*/ 247650 w 495300"/>
              <a:gd name="connsiteY37" fmla="*/ 495300 h 495300"/>
              <a:gd name="connsiteX38" fmla="*/ 230381 w 495300"/>
              <a:gd name="connsiteY38" fmla="*/ 494633 h 495300"/>
              <a:gd name="connsiteX39" fmla="*/ 247650 w 495300"/>
              <a:gd name="connsiteY39" fmla="*/ 495300 h 495300"/>
              <a:gd name="connsiteX40" fmla="*/ 226581 w 495300"/>
              <a:gd name="connsiteY40" fmla="*/ 494348 h 495300"/>
              <a:gd name="connsiteX41" fmla="*/ 192538 w 495300"/>
              <a:gd name="connsiteY41" fmla="*/ 489071 h 495300"/>
              <a:gd name="connsiteX42" fmla="*/ 226581 w 495300"/>
              <a:gd name="connsiteY42" fmla="*/ 49434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95300" h="495300">
                <a:moveTo>
                  <a:pt x="247650" y="0"/>
                </a:moveTo>
                <a:cubicBezTo>
                  <a:pt x="110881" y="0"/>
                  <a:pt x="0" y="110881"/>
                  <a:pt x="0" y="247650"/>
                </a:cubicBezTo>
                <a:cubicBezTo>
                  <a:pt x="0" y="364588"/>
                  <a:pt x="81077" y="462534"/>
                  <a:pt x="190071" y="488499"/>
                </a:cubicBezTo>
                <a:cubicBezTo>
                  <a:pt x="184433" y="487156"/>
                  <a:pt x="178841" y="485651"/>
                  <a:pt x="173355" y="483937"/>
                </a:cubicBezTo>
                <a:lnTo>
                  <a:pt x="173355" y="427196"/>
                </a:lnTo>
                <a:cubicBezTo>
                  <a:pt x="173355" y="427196"/>
                  <a:pt x="164068" y="430292"/>
                  <a:pt x="151686" y="430292"/>
                </a:cubicBezTo>
                <a:cubicBezTo>
                  <a:pt x="117043" y="430292"/>
                  <a:pt x="102651" y="399383"/>
                  <a:pt x="99060" y="383858"/>
                </a:cubicBezTo>
                <a:cubicBezTo>
                  <a:pt x="96879" y="374399"/>
                  <a:pt x="91183" y="365436"/>
                  <a:pt x="85068" y="359959"/>
                </a:cubicBezTo>
                <a:cubicBezTo>
                  <a:pt x="77762" y="353444"/>
                  <a:pt x="74343" y="353425"/>
                  <a:pt x="74295" y="351196"/>
                </a:cubicBezTo>
                <a:cubicBezTo>
                  <a:pt x="74200" y="346520"/>
                  <a:pt x="80562" y="346710"/>
                  <a:pt x="83582" y="346710"/>
                </a:cubicBezTo>
                <a:cubicBezTo>
                  <a:pt x="99060" y="346710"/>
                  <a:pt x="110795" y="363179"/>
                  <a:pt x="116243" y="371694"/>
                </a:cubicBezTo>
                <a:cubicBezTo>
                  <a:pt x="129740" y="392716"/>
                  <a:pt x="144228" y="396240"/>
                  <a:pt x="151686" y="396240"/>
                </a:cubicBezTo>
                <a:cubicBezTo>
                  <a:pt x="160973" y="396240"/>
                  <a:pt x="168993" y="394849"/>
                  <a:pt x="174517" y="392182"/>
                </a:cubicBezTo>
                <a:cubicBezTo>
                  <a:pt x="177070" y="374199"/>
                  <a:pt x="185071" y="358178"/>
                  <a:pt x="198120" y="346710"/>
                </a:cubicBezTo>
                <a:cubicBezTo>
                  <a:pt x="140046" y="335099"/>
                  <a:pt x="99060" y="301790"/>
                  <a:pt x="99060" y="247650"/>
                </a:cubicBezTo>
                <a:cubicBezTo>
                  <a:pt x="99060" y="219761"/>
                  <a:pt x="110252" y="194129"/>
                  <a:pt x="128902" y="173431"/>
                </a:cubicBezTo>
                <a:cubicBezTo>
                  <a:pt x="126997" y="168031"/>
                  <a:pt x="123825" y="157105"/>
                  <a:pt x="123825" y="139303"/>
                </a:cubicBezTo>
                <a:cubicBezTo>
                  <a:pt x="123825" y="127540"/>
                  <a:pt x="124644" y="113100"/>
                  <a:pt x="130016" y="99060"/>
                </a:cubicBezTo>
                <a:cubicBezTo>
                  <a:pt x="130016" y="99060"/>
                  <a:pt x="165335" y="99308"/>
                  <a:pt x="198644" y="130854"/>
                </a:cubicBezTo>
                <a:cubicBezTo>
                  <a:pt x="214017" y="126378"/>
                  <a:pt x="230467" y="123825"/>
                  <a:pt x="247650" y="123825"/>
                </a:cubicBezTo>
                <a:cubicBezTo>
                  <a:pt x="264833" y="123825"/>
                  <a:pt x="281283" y="126378"/>
                  <a:pt x="296656" y="130854"/>
                </a:cubicBezTo>
                <a:cubicBezTo>
                  <a:pt x="329965" y="99308"/>
                  <a:pt x="365284" y="99060"/>
                  <a:pt x="365284" y="99060"/>
                </a:cubicBezTo>
                <a:cubicBezTo>
                  <a:pt x="370684" y="113100"/>
                  <a:pt x="371475" y="127540"/>
                  <a:pt x="371475" y="139303"/>
                </a:cubicBezTo>
                <a:cubicBezTo>
                  <a:pt x="371475" y="158496"/>
                  <a:pt x="368922" y="169688"/>
                  <a:pt x="367360" y="174517"/>
                </a:cubicBezTo>
                <a:cubicBezTo>
                  <a:pt x="385439" y="195024"/>
                  <a:pt x="396240" y="220256"/>
                  <a:pt x="396240" y="247650"/>
                </a:cubicBezTo>
                <a:cubicBezTo>
                  <a:pt x="396240" y="301790"/>
                  <a:pt x="355254" y="335099"/>
                  <a:pt x="297180" y="346710"/>
                </a:cubicBezTo>
                <a:cubicBezTo>
                  <a:pt x="312687" y="360331"/>
                  <a:pt x="321945" y="380171"/>
                  <a:pt x="321945" y="402431"/>
                </a:cubicBezTo>
                <a:lnTo>
                  <a:pt x="321945" y="483937"/>
                </a:lnTo>
                <a:cubicBezTo>
                  <a:pt x="316459" y="485661"/>
                  <a:pt x="310877" y="487156"/>
                  <a:pt x="305229" y="488499"/>
                </a:cubicBezTo>
                <a:cubicBezTo>
                  <a:pt x="414223" y="462534"/>
                  <a:pt x="495300" y="364588"/>
                  <a:pt x="495300" y="247650"/>
                </a:cubicBezTo>
                <a:cubicBezTo>
                  <a:pt x="495300" y="110881"/>
                  <a:pt x="384420" y="0"/>
                  <a:pt x="247650" y="0"/>
                </a:cubicBezTo>
                <a:close/>
                <a:moveTo>
                  <a:pt x="264919" y="494633"/>
                </a:moveTo>
                <a:cubicBezTo>
                  <a:pt x="259213" y="495033"/>
                  <a:pt x="253460" y="495300"/>
                  <a:pt x="247650" y="495300"/>
                </a:cubicBezTo>
                <a:cubicBezTo>
                  <a:pt x="253460" y="495300"/>
                  <a:pt x="259204" y="495024"/>
                  <a:pt x="264919" y="494633"/>
                </a:cubicBezTo>
                <a:close/>
                <a:moveTo>
                  <a:pt x="302762" y="489071"/>
                </a:moveTo>
                <a:cubicBezTo>
                  <a:pt x="291675" y="491595"/>
                  <a:pt x="280311" y="493366"/>
                  <a:pt x="268710" y="494348"/>
                </a:cubicBezTo>
                <a:cubicBezTo>
                  <a:pt x="280311" y="493366"/>
                  <a:pt x="291675" y="491585"/>
                  <a:pt x="302762" y="489071"/>
                </a:cubicBezTo>
                <a:close/>
                <a:moveTo>
                  <a:pt x="247650" y="495300"/>
                </a:moveTo>
                <a:cubicBezTo>
                  <a:pt x="241840" y="495300"/>
                  <a:pt x="236087" y="495033"/>
                  <a:pt x="230381" y="494633"/>
                </a:cubicBezTo>
                <a:cubicBezTo>
                  <a:pt x="236096" y="495024"/>
                  <a:pt x="241840" y="495300"/>
                  <a:pt x="247650" y="495300"/>
                </a:cubicBezTo>
                <a:close/>
                <a:moveTo>
                  <a:pt x="226581" y="494348"/>
                </a:moveTo>
                <a:cubicBezTo>
                  <a:pt x="214989" y="493366"/>
                  <a:pt x="203616" y="491595"/>
                  <a:pt x="192538" y="489071"/>
                </a:cubicBezTo>
                <a:cubicBezTo>
                  <a:pt x="203625" y="491585"/>
                  <a:pt x="214989" y="493366"/>
                  <a:pt x="226581" y="49434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26ED5AC-3721-AD46-2C1C-44609CFD5F01}"/>
              </a:ext>
            </a:extLst>
          </p:cNvPr>
          <p:cNvSpPr/>
          <p:nvPr/>
        </p:nvSpPr>
        <p:spPr>
          <a:xfrm>
            <a:off x="1867420" y="5995670"/>
            <a:ext cx="493776" cy="493776"/>
          </a:xfrm>
          <a:custGeom>
            <a:avLst/>
            <a:gdLst>
              <a:gd name="connsiteX0" fmla="*/ 145781 w 493776"/>
              <a:gd name="connsiteY0" fmla="*/ 112359 h 493776"/>
              <a:gd name="connsiteX1" fmla="*/ 232216 w 493776"/>
              <a:gd name="connsiteY1" fmla="*/ 161953 h 493776"/>
              <a:gd name="connsiteX2" fmla="*/ 232216 w 493776"/>
              <a:gd name="connsiteY2" fmla="*/ 243413 h 493776"/>
              <a:gd name="connsiteX3" fmla="*/ 145781 w 493776"/>
              <a:gd name="connsiteY3" fmla="*/ 292712 h 493776"/>
              <a:gd name="connsiteX4" fmla="*/ 147701 w 493776"/>
              <a:gd name="connsiteY4" fmla="*/ 81208 h 493776"/>
              <a:gd name="connsiteX5" fmla="*/ 127311 w 493776"/>
              <a:gd name="connsiteY5" fmla="*/ 81824 h 493776"/>
              <a:gd name="connsiteX6" fmla="*/ 117838 w 493776"/>
              <a:gd name="connsiteY6" fmla="*/ 98977 h 493776"/>
              <a:gd name="connsiteX7" fmla="*/ 117838 w 493776"/>
              <a:gd name="connsiteY7" fmla="*/ 306053 h 493776"/>
              <a:gd name="connsiteX8" fmla="*/ 137968 w 493776"/>
              <a:gd name="connsiteY8" fmla="*/ 326282 h 493776"/>
              <a:gd name="connsiteX9" fmla="*/ 147673 w 493776"/>
              <a:gd name="connsiteY9" fmla="*/ 323822 h 493776"/>
              <a:gd name="connsiteX10" fmla="*/ 232202 w 493776"/>
              <a:gd name="connsiteY10" fmla="*/ 275616 h 493776"/>
              <a:gd name="connsiteX11" fmla="*/ 232202 w 493776"/>
              <a:gd name="connsiteY11" fmla="*/ 341241 h 493776"/>
              <a:gd name="connsiteX12" fmla="*/ 239265 w 493776"/>
              <a:gd name="connsiteY12" fmla="*/ 353390 h 493776"/>
              <a:gd name="connsiteX13" fmla="*/ 347589 w 493776"/>
              <a:gd name="connsiteY13" fmla="*/ 415049 h 493776"/>
              <a:gd name="connsiteX14" fmla="*/ 375756 w 493776"/>
              <a:gd name="connsiteY14" fmla="*/ 398906 h 493776"/>
              <a:gd name="connsiteX15" fmla="*/ 260145 w 493776"/>
              <a:gd name="connsiteY15" fmla="*/ 333085 h 493776"/>
              <a:gd name="connsiteX16" fmla="*/ 260145 w 493776"/>
              <a:gd name="connsiteY16" fmla="*/ 259668 h 493776"/>
              <a:gd name="connsiteX17" fmla="*/ 375938 w 493776"/>
              <a:gd name="connsiteY17" fmla="*/ 193637 h 493776"/>
              <a:gd name="connsiteX18" fmla="*/ 347785 w 493776"/>
              <a:gd name="connsiteY18" fmla="*/ 177494 h 493776"/>
              <a:gd name="connsiteX19" fmla="*/ 260145 w 493776"/>
              <a:gd name="connsiteY19" fmla="*/ 227480 h 493776"/>
              <a:gd name="connsiteX20" fmla="*/ 260145 w 493776"/>
              <a:gd name="connsiteY20" fmla="*/ 153839 h 493776"/>
              <a:gd name="connsiteX21" fmla="*/ 253138 w 493776"/>
              <a:gd name="connsiteY21" fmla="*/ 141703 h 493776"/>
              <a:gd name="connsiteX22" fmla="*/ 246888 w 493776"/>
              <a:gd name="connsiteY22" fmla="*/ 0 h 493776"/>
              <a:gd name="connsiteX23" fmla="*/ 493776 w 493776"/>
              <a:gd name="connsiteY23" fmla="*/ 246888 h 493776"/>
              <a:gd name="connsiteX24" fmla="*/ 246888 w 493776"/>
              <a:gd name="connsiteY24" fmla="*/ 493776 h 493776"/>
              <a:gd name="connsiteX25" fmla="*/ 0 w 493776"/>
              <a:gd name="connsiteY25" fmla="*/ 246888 h 493776"/>
              <a:gd name="connsiteX26" fmla="*/ 246888 w 493776"/>
              <a:gd name="connsiteY26" fmla="*/ 0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3776" h="493776">
                <a:moveTo>
                  <a:pt x="145781" y="112359"/>
                </a:moveTo>
                <a:lnTo>
                  <a:pt x="232216" y="161953"/>
                </a:lnTo>
                <a:lnTo>
                  <a:pt x="232216" y="243413"/>
                </a:lnTo>
                <a:lnTo>
                  <a:pt x="145781" y="292712"/>
                </a:lnTo>
                <a:close/>
                <a:moveTo>
                  <a:pt x="147701" y="81208"/>
                </a:moveTo>
                <a:cubicBezTo>
                  <a:pt x="141298" y="77692"/>
                  <a:pt x="133491" y="77928"/>
                  <a:pt x="127311" y="81824"/>
                </a:cubicBezTo>
                <a:cubicBezTo>
                  <a:pt x="121399" y="85518"/>
                  <a:pt x="117816" y="92005"/>
                  <a:pt x="117838" y="98977"/>
                </a:cubicBezTo>
                <a:lnTo>
                  <a:pt x="117838" y="306053"/>
                </a:lnTo>
                <a:cubicBezTo>
                  <a:pt x="117810" y="317198"/>
                  <a:pt x="126823" y="326254"/>
                  <a:pt x="137968" y="326282"/>
                </a:cubicBezTo>
                <a:cubicBezTo>
                  <a:pt x="141358" y="326290"/>
                  <a:pt x="144696" y="325444"/>
                  <a:pt x="147673" y="323822"/>
                </a:cubicBezTo>
                <a:lnTo>
                  <a:pt x="232202" y="275616"/>
                </a:lnTo>
                <a:lnTo>
                  <a:pt x="232202" y="341241"/>
                </a:lnTo>
                <a:cubicBezTo>
                  <a:pt x="232209" y="346263"/>
                  <a:pt x="234903" y="350899"/>
                  <a:pt x="239265" y="353390"/>
                </a:cubicBezTo>
                <a:lnTo>
                  <a:pt x="347589" y="415049"/>
                </a:lnTo>
                <a:lnTo>
                  <a:pt x="375756" y="398906"/>
                </a:lnTo>
                <a:lnTo>
                  <a:pt x="260145" y="333085"/>
                </a:lnTo>
                <a:lnTo>
                  <a:pt x="260145" y="259668"/>
                </a:lnTo>
                <a:lnTo>
                  <a:pt x="375938" y="193637"/>
                </a:lnTo>
                <a:lnTo>
                  <a:pt x="347785" y="177494"/>
                </a:lnTo>
                <a:lnTo>
                  <a:pt x="260145" y="227480"/>
                </a:lnTo>
                <a:lnTo>
                  <a:pt x="260145" y="153839"/>
                </a:lnTo>
                <a:cubicBezTo>
                  <a:pt x="260145" y="148850"/>
                  <a:pt x="257454" y="144184"/>
                  <a:pt x="253138" y="141703"/>
                </a:cubicBezTo>
                <a:close/>
                <a:moveTo>
                  <a:pt x="246888" y="0"/>
                </a:moveTo>
                <a:cubicBezTo>
                  <a:pt x="383240" y="0"/>
                  <a:pt x="493776" y="110536"/>
                  <a:pt x="493776" y="246888"/>
                </a:cubicBezTo>
                <a:cubicBezTo>
                  <a:pt x="493776" y="383240"/>
                  <a:pt x="383240" y="493776"/>
                  <a:pt x="246888" y="493776"/>
                </a:cubicBezTo>
                <a:cubicBezTo>
                  <a:pt x="110536" y="493776"/>
                  <a:pt x="0" y="383240"/>
                  <a:pt x="0" y="246888"/>
                </a:cubicBezTo>
                <a:cubicBezTo>
                  <a:pt x="0" y="110536"/>
                  <a:pt x="110536" y="0"/>
                  <a:pt x="246888" y="0"/>
                </a:cubicBezTo>
                <a:close/>
              </a:path>
            </a:pathLst>
          </a:custGeom>
          <a:solidFill>
            <a:srgbClr val="000000"/>
          </a:solidFill>
          <a:ln w="2857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8B4B9C34-4166-A3B2-5FB9-5EEA6EC7C0F5}"/>
              </a:ext>
            </a:extLst>
          </p:cNvPr>
          <p:cNvSpPr/>
          <p:nvPr/>
        </p:nvSpPr>
        <p:spPr>
          <a:xfrm>
            <a:off x="2670326" y="5995670"/>
            <a:ext cx="493776" cy="493776"/>
          </a:xfrm>
          <a:custGeom>
            <a:avLst/>
            <a:gdLst>
              <a:gd name="connsiteX0" fmla="*/ 332556 w 493776"/>
              <a:gd name="connsiteY0" fmla="*/ 150083 h 493776"/>
              <a:gd name="connsiteX1" fmla="*/ 292332 w 493776"/>
              <a:gd name="connsiteY1" fmla="*/ 157119 h 493776"/>
              <a:gd name="connsiteX2" fmla="*/ 263585 w 493776"/>
              <a:gd name="connsiteY2" fmla="*/ 172848 h 493776"/>
              <a:gd name="connsiteX3" fmla="*/ 258337 w 493776"/>
              <a:gd name="connsiteY3" fmla="*/ 177409 h 493776"/>
              <a:gd name="connsiteX4" fmla="*/ 256975 w 493776"/>
              <a:gd name="connsiteY4" fmla="*/ 178771 h 493776"/>
              <a:gd name="connsiteX5" fmla="*/ 255127 w 493776"/>
              <a:gd name="connsiteY5" fmla="*/ 180749 h 493776"/>
              <a:gd name="connsiteX6" fmla="*/ 253836 w 493776"/>
              <a:gd name="connsiteY6" fmla="*/ 182040 h 493776"/>
              <a:gd name="connsiteX7" fmla="*/ 251609 w 493776"/>
              <a:gd name="connsiteY7" fmla="*/ 184385 h 493776"/>
              <a:gd name="connsiteX8" fmla="*/ 246919 w 493776"/>
              <a:gd name="connsiteY8" fmla="*/ 189881 h 493776"/>
              <a:gd name="connsiteX9" fmla="*/ 246860 w 493776"/>
              <a:gd name="connsiteY9" fmla="*/ 189822 h 493776"/>
              <a:gd name="connsiteX10" fmla="*/ 238959 w 493776"/>
              <a:gd name="connsiteY10" fmla="*/ 200743 h 493776"/>
              <a:gd name="connsiteX11" fmla="*/ 234885 w 493776"/>
              <a:gd name="connsiteY11" fmla="*/ 207530 h 493776"/>
              <a:gd name="connsiteX12" fmla="*/ 216750 w 493776"/>
              <a:gd name="connsiteY12" fmla="*/ 244118 h 493776"/>
              <a:gd name="connsiteX13" fmla="*/ 216810 w 493776"/>
              <a:gd name="connsiteY13" fmla="*/ 244118 h 493776"/>
              <a:gd name="connsiteX14" fmla="*/ 215827 w 493776"/>
              <a:gd name="connsiteY14" fmla="*/ 246025 h 493776"/>
              <a:gd name="connsiteX15" fmla="*/ 213849 w 493776"/>
              <a:gd name="connsiteY15" fmla="*/ 250040 h 493776"/>
              <a:gd name="connsiteX16" fmla="*/ 200890 w 493776"/>
              <a:gd name="connsiteY16" fmla="*/ 272747 h 493776"/>
              <a:gd name="connsiteX17" fmla="*/ 162893 w 493776"/>
              <a:gd name="connsiteY17" fmla="*/ 290087 h 493776"/>
              <a:gd name="connsiteX18" fmla="*/ 159623 w 493776"/>
              <a:gd name="connsiteY18" fmla="*/ 289969 h 493776"/>
              <a:gd name="connsiteX19" fmla="*/ 135318 w 493776"/>
              <a:gd name="connsiteY19" fmla="*/ 283182 h 493776"/>
              <a:gd name="connsiteX20" fmla="*/ 119588 w 493776"/>
              <a:gd name="connsiteY20" fmla="*/ 266954 h 493776"/>
              <a:gd name="connsiteX21" fmla="*/ 114471 w 493776"/>
              <a:gd name="connsiteY21" fmla="*/ 245302 h 493776"/>
              <a:gd name="connsiteX22" fmla="*/ 114471 w 493776"/>
              <a:gd name="connsiteY22" fmla="*/ 244746 h 493776"/>
              <a:gd name="connsiteX23" fmla="*/ 128780 w 493776"/>
              <a:gd name="connsiteY23" fmla="*/ 215383 h 493776"/>
              <a:gd name="connsiteX24" fmla="*/ 135816 w 493776"/>
              <a:gd name="connsiteY24" fmla="*/ 210325 h 493776"/>
              <a:gd name="connsiteX25" fmla="*/ 136799 w 493776"/>
              <a:gd name="connsiteY25" fmla="*/ 209768 h 493776"/>
              <a:gd name="connsiteX26" fmla="*/ 160370 w 493776"/>
              <a:gd name="connsiteY26" fmla="*/ 204154 h 493776"/>
              <a:gd name="connsiteX27" fmla="*/ 163141 w 493776"/>
              <a:gd name="connsiteY27" fmla="*/ 204213 h 493776"/>
              <a:gd name="connsiteX28" fmla="*/ 197076 w 493776"/>
              <a:gd name="connsiteY28" fmla="*/ 217846 h 493776"/>
              <a:gd name="connsiteX29" fmla="*/ 224402 w 493776"/>
              <a:gd name="connsiteY29" fmla="*/ 168679 h 493776"/>
              <a:gd name="connsiteX30" fmla="*/ 202312 w 493776"/>
              <a:gd name="connsiteY30" fmla="*/ 157510 h 493776"/>
              <a:gd name="connsiteX31" fmla="*/ 201388 w 493776"/>
              <a:gd name="connsiteY31" fmla="*/ 157142 h 493776"/>
              <a:gd name="connsiteX32" fmla="*/ 198427 w 493776"/>
              <a:gd name="connsiteY32" fmla="*/ 156088 h 493776"/>
              <a:gd name="connsiteX33" fmla="*/ 171350 w 493776"/>
              <a:gd name="connsiteY33" fmla="*/ 150592 h 493776"/>
              <a:gd name="connsiteX34" fmla="*/ 170603 w 493776"/>
              <a:gd name="connsiteY34" fmla="*/ 150533 h 493776"/>
              <a:gd name="connsiteX35" fmla="*/ 166280 w 493776"/>
              <a:gd name="connsiteY35" fmla="*/ 150225 h 493776"/>
              <a:gd name="connsiteX36" fmla="*/ 161590 w 493776"/>
              <a:gd name="connsiteY36" fmla="*/ 150107 h 493776"/>
              <a:gd name="connsiteX37" fmla="*/ 160725 w 493776"/>
              <a:gd name="connsiteY37" fmla="*/ 150107 h 493776"/>
              <a:gd name="connsiteX38" fmla="*/ 112920 w 493776"/>
              <a:gd name="connsiteY38" fmla="*/ 160660 h 493776"/>
              <a:gd name="connsiteX39" fmla="*/ 73370 w 493776"/>
              <a:gd name="connsiteY39" fmla="*/ 194903 h 493776"/>
              <a:gd name="connsiteX40" fmla="*/ 57332 w 493776"/>
              <a:gd name="connsiteY40" fmla="*/ 248264 h 493776"/>
              <a:gd name="connsiteX41" fmla="*/ 84173 w 493776"/>
              <a:gd name="connsiteY41" fmla="*/ 312912 h 493776"/>
              <a:gd name="connsiteX42" fmla="*/ 156354 w 493776"/>
              <a:gd name="connsiteY42" fmla="*/ 343578 h 493776"/>
              <a:gd name="connsiteX43" fmla="*/ 161909 w 493776"/>
              <a:gd name="connsiteY43" fmla="*/ 343696 h 493776"/>
              <a:gd name="connsiteX44" fmla="*/ 207381 w 493776"/>
              <a:gd name="connsiteY44" fmla="*/ 334872 h 493776"/>
              <a:gd name="connsiteX45" fmla="*/ 217497 w 493776"/>
              <a:gd name="connsiteY45" fmla="*/ 329814 h 493776"/>
              <a:gd name="connsiteX46" fmla="*/ 222862 w 493776"/>
              <a:gd name="connsiteY46" fmla="*/ 326427 h 493776"/>
              <a:gd name="connsiteX47" fmla="*/ 224094 w 493776"/>
              <a:gd name="connsiteY47" fmla="*/ 325562 h 493776"/>
              <a:gd name="connsiteX48" fmla="*/ 226250 w 493776"/>
              <a:gd name="connsiteY48" fmla="*/ 324081 h 493776"/>
              <a:gd name="connsiteX49" fmla="*/ 233653 w 493776"/>
              <a:gd name="connsiteY49" fmla="*/ 318041 h 493776"/>
              <a:gd name="connsiteX50" fmla="*/ 234458 w 493776"/>
              <a:gd name="connsiteY50" fmla="*/ 317235 h 493776"/>
              <a:gd name="connsiteX51" fmla="*/ 238533 w 493776"/>
              <a:gd name="connsiteY51" fmla="*/ 313220 h 493776"/>
              <a:gd name="connsiteX52" fmla="*/ 243472 w 493776"/>
              <a:gd name="connsiteY52" fmla="*/ 307665 h 493776"/>
              <a:gd name="connsiteX53" fmla="*/ 245320 w 493776"/>
              <a:gd name="connsiteY53" fmla="*/ 305319 h 493776"/>
              <a:gd name="connsiteX54" fmla="*/ 246244 w 493776"/>
              <a:gd name="connsiteY54" fmla="*/ 304028 h 493776"/>
              <a:gd name="connsiteX55" fmla="*/ 247108 w 493776"/>
              <a:gd name="connsiteY55" fmla="*/ 302797 h 493776"/>
              <a:gd name="connsiteX56" fmla="*/ 278142 w 493776"/>
              <a:gd name="connsiteY56" fmla="*/ 245918 h 493776"/>
              <a:gd name="connsiteX57" fmla="*/ 278142 w 493776"/>
              <a:gd name="connsiteY57" fmla="*/ 245859 h 493776"/>
              <a:gd name="connsiteX58" fmla="*/ 279563 w 493776"/>
              <a:gd name="connsiteY58" fmla="*/ 243147 h 493776"/>
              <a:gd name="connsiteX59" fmla="*/ 280736 w 493776"/>
              <a:gd name="connsiteY59" fmla="*/ 240991 h 493776"/>
              <a:gd name="connsiteX60" fmla="*/ 290117 w 493776"/>
              <a:gd name="connsiteY60" fmla="*/ 225380 h 493776"/>
              <a:gd name="connsiteX61" fmla="*/ 290176 w 493776"/>
              <a:gd name="connsiteY61" fmla="*/ 225190 h 493776"/>
              <a:gd name="connsiteX62" fmla="*/ 327250 w 493776"/>
              <a:gd name="connsiteY62" fmla="*/ 204462 h 493776"/>
              <a:gd name="connsiteX63" fmla="*/ 379130 w 493776"/>
              <a:gd name="connsiteY63" fmla="*/ 243384 h 493776"/>
              <a:gd name="connsiteX64" fmla="*/ 334961 w 493776"/>
              <a:gd name="connsiteY64" fmla="*/ 290644 h 493776"/>
              <a:gd name="connsiteX65" fmla="*/ 318982 w 493776"/>
              <a:gd name="connsiteY65" fmla="*/ 289590 h 493776"/>
              <a:gd name="connsiteX66" fmla="*/ 318864 w 493776"/>
              <a:gd name="connsiteY66" fmla="*/ 289649 h 493776"/>
              <a:gd name="connsiteX67" fmla="*/ 280866 w 493776"/>
              <a:gd name="connsiteY67" fmla="*/ 265036 h 493776"/>
              <a:gd name="connsiteX68" fmla="*/ 255329 w 493776"/>
              <a:gd name="connsiteY68" fmla="*/ 312047 h 493776"/>
              <a:gd name="connsiteX69" fmla="*/ 268713 w 493776"/>
              <a:gd name="connsiteY69" fmla="*/ 324010 h 493776"/>
              <a:gd name="connsiteX70" fmla="*/ 286848 w 493776"/>
              <a:gd name="connsiteY70" fmla="*/ 334374 h 493776"/>
              <a:gd name="connsiteX71" fmla="*/ 331632 w 493776"/>
              <a:gd name="connsiteY71" fmla="*/ 343684 h 493776"/>
              <a:gd name="connsiteX72" fmla="*/ 335150 w 493776"/>
              <a:gd name="connsiteY72" fmla="*/ 343566 h 493776"/>
              <a:gd name="connsiteX73" fmla="*/ 408990 w 493776"/>
              <a:gd name="connsiteY73" fmla="*/ 312106 h 493776"/>
              <a:gd name="connsiteX74" fmla="*/ 436446 w 493776"/>
              <a:gd name="connsiteY74" fmla="*/ 248631 h 493776"/>
              <a:gd name="connsiteX75" fmla="*/ 436446 w 493776"/>
              <a:gd name="connsiteY75" fmla="*/ 247885 h 493776"/>
              <a:gd name="connsiteX76" fmla="*/ 436269 w 493776"/>
              <a:gd name="connsiteY76" fmla="*/ 243786 h 493776"/>
              <a:gd name="connsiteX77" fmla="*/ 435961 w 493776"/>
              <a:gd name="connsiteY77" fmla="*/ 239404 h 493776"/>
              <a:gd name="connsiteX78" fmla="*/ 435961 w 493776"/>
              <a:gd name="connsiteY78" fmla="*/ 239345 h 493776"/>
              <a:gd name="connsiteX79" fmla="*/ 420349 w 493776"/>
              <a:gd name="connsiteY79" fmla="*/ 194927 h 493776"/>
              <a:gd name="connsiteX80" fmla="*/ 406657 w 493776"/>
              <a:gd name="connsiteY80" fmla="*/ 178522 h 493776"/>
              <a:gd name="connsiteX81" fmla="*/ 380741 w 493776"/>
              <a:gd name="connsiteY81" fmla="*/ 160637 h 493776"/>
              <a:gd name="connsiteX82" fmla="*/ 332556 w 493776"/>
              <a:gd name="connsiteY82" fmla="*/ 150083 h 493776"/>
              <a:gd name="connsiteX83" fmla="*/ 246888 w 493776"/>
              <a:gd name="connsiteY83" fmla="*/ 0 h 493776"/>
              <a:gd name="connsiteX84" fmla="*/ 493776 w 493776"/>
              <a:gd name="connsiteY84" fmla="*/ 246888 h 493776"/>
              <a:gd name="connsiteX85" fmla="*/ 246888 w 493776"/>
              <a:gd name="connsiteY85" fmla="*/ 493776 h 493776"/>
              <a:gd name="connsiteX86" fmla="*/ 0 w 493776"/>
              <a:gd name="connsiteY86" fmla="*/ 246888 h 493776"/>
              <a:gd name="connsiteX87" fmla="*/ 246888 w 493776"/>
              <a:gd name="connsiteY87" fmla="*/ 0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93776" h="493776">
                <a:moveTo>
                  <a:pt x="332556" y="150083"/>
                </a:moveTo>
                <a:cubicBezTo>
                  <a:pt x="318864" y="150024"/>
                  <a:pt x="305231" y="152428"/>
                  <a:pt x="292332" y="157119"/>
                </a:cubicBezTo>
                <a:cubicBezTo>
                  <a:pt x="281968" y="160755"/>
                  <a:pt x="272219" y="166061"/>
                  <a:pt x="263585" y="172848"/>
                </a:cubicBezTo>
                <a:cubicBezTo>
                  <a:pt x="261796" y="174329"/>
                  <a:pt x="260007" y="175810"/>
                  <a:pt x="258337" y="177409"/>
                </a:cubicBezTo>
                <a:lnTo>
                  <a:pt x="256975" y="178771"/>
                </a:lnTo>
                <a:lnTo>
                  <a:pt x="255127" y="180749"/>
                </a:lnTo>
                <a:lnTo>
                  <a:pt x="253836" y="182040"/>
                </a:lnTo>
                <a:lnTo>
                  <a:pt x="251609" y="184385"/>
                </a:lnTo>
                <a:cubicBezTo>
                  <a:pt x="249939" y="186233"/>
                  <a:pt x="248400" y="188093"/>
                  <a:pt x="246919" y="189881"/>
                </a:cubicBezTo>
                <a:lnTo>
                  <a:pt x="246860" y="189822"/>
                </a:lnTo>
                <a:cubicBezTo>
                  <a:pt x="243839" y="193458"/>
                  <a:pt x="241056" y="197343"/>
                  <a:pt x="238959" y="200743"/>
                </a:cubicBezTo>
                <a:cubicBezTo>
                  <a:pt x="237538" y="202969"/>
                  <a:pt x="236188" y="205244"/>
                  <a:pt x="234885" y="207530"/>
                </a:cubicBezTo>
                <a:lnTo>
                  <a:pt x="216750" y="244118"/>
                </a:lnTo>
                <a:lnTo>
                  <a:pt x="216810" y="244118"/>
                </a:lnTo>
                <a:lnTo>
                  <a:pt x="215827" y="246025"/>
                </a:lnTo>
                <a:lnTo>
                  <a:pt x="213849" y="250040"/>
                </a:lnTo>
                <a:cubicBezTo>
                  <a:pt x="209904" y="258118"/>
                  <a:pt x="205640" y="266137"/>
                  <a:pt x="200890" y="272747"/>
                </a:cubicBezTo>
                <a:cubicBezTo>
                  <a:pt x="190278" y="284342"/>
                  <a:pt x="178314" y="290087"/>
                  <a:pt x="162893" y="290087"/>
                </a:cubicBezTo>
                <a:cubicBezTo>
                  <a:pt x="161838" y="290087"/>
                  <a:pt x="160737" y="290028"/>
                  <a:pt x="159623" y="289969"/>
                </a:cubicBezTo>
                <a:cubicBezTo>
                  <a:pt x="150313" y="289602"/>
                  <a:pt x="142354" y="287375"/>
                  <a:pt x="135318" y="283182"/>
                </a:cubicBezTo>
                <a:cubicBezTo>
                  <a:pt x="128650" y="279356"/>
                  <a:pt x="123165" y="273741"/>
                  <a:pt x="119588" y="266954"/>
                </a:cubicBezTo>
                <a:cubicBezTo>
                  <a:pt x="115952" y="260286"/>
                  <a:pt x="114223" y="252824"/>
                  <a:pt x="114471" y="245302"/>
                </a:cubicBezTo>
                <a:lnTo>
                  <a:pt x="114471" y="244746"/>
                </a:lnTo>
                <a:cubicBezTo>
                  <a:pt x="114969" y="232783"/>
                  <a:pt x="119529" y="223402"/>
                  <a:pt x="128780" y="215383"/>
                </a:cubicBezTo>
                <a:cubicBezTo>
                  <a:pt x="131007" y="213405"/>
                  <a:pt x="133340" y="211806"/>
                  <a:pt x="135816" y="210325"/>
                </a:cubicBezTo>
                <a:cubicBezTo>
                  <a:pt x="136124" y="210136"/>
                  <a:pt x="136491" y="209958"/>
                  <a:pt x="136799" y="209768"/>
                </a:cubicBezTo>
                <a:cubicBezTo>
                  <a:pt x="143704" y="206002"/>
                  <a:pt x="151486" y="204154"/>
                  <a:pt x="160370" y="204154"/>
                </a:cubicBezTo>
                <a:lnTo>
                  <a:pt x="163141" y="204213"/>
                </a:lnTo>
                <a:cubicBezTo>
                  <a:pt x="177391" y="204770"/>
                  <a:pt x="188311" y="209212"/>
                  <a:pt x="197076" y="217846"/>
                </a:cubicBezTo>
                <a:lnTo>
                  <a:pt x="224402" y="168679"/>
                </a:lnTo>
                <a:cubicBezTo>
                  <a:pt x="217497" y="164119"/>
                  <a:pt x="210094" y="160352"/>
                  <a:pt x="202312" y="157510"/>
                </a:cubicBezTo>
                <a:cubicBezTo>
                  <a:pt x="202004" y="157391"/>
                  <a:pt x="201696" y="157202"/>
                  <a:pt x="201388" y="157142"/>
                </a:cubicBezTo>
                <a:cubicBezTo>
                  <a:pt x="200405" y="156775"/>
                  <a:pt x="199410" y="156396"/>
                  <a:pt x="198427" y="156088"/>
                </a:cubicBezTo>
                <a:cubicBezTo>
                  <a:pt x="189662" y="153186"/>
                  <a:pt x="180541" y="151339"/>
                  <a:pt x="171350" y="150592"/>
                </a:cubicBezTo>
                <a:cubicBezTo>
                  <a:pt x="171101" y="150592"/>
                  <a:pt x="170852" y="150533"/>
                  <a:pt x="170603" y="150533"/>
                </a:cubicBezTo>
                <a:cubicBezTo>
                  <a:pt x="169182" y="150415"/>
                  <a:pt x="167702" y="150284"/>
                  <a:pt x="166280" y="150225"/>
                </a:cubicBezTo>
                <a:cubicBezTo>
                  <a:pt x="164740" y="150166"/>
                  <a:pt x="163129" y="150107"/>
                  <a:pt x="161590" y="150107"/>
                </a:cubicBezTo>
                <a:lnTo>
                  <a:pt x="160725" y="150107"/>
                </a:lnTo>
                <a:cubicBezTo>
                  <a:pt x="144190" y="149988"/>
                  <a:pt x="127844" y="153625"/>
                  <a:pt x="112920" y="160660"/>
                </a:cubicBezTo>
                <a:cubicBezTo>
                  <a:pt x="96882" y="168253"/>
                  <a:pt x="83189" y="180097"/>
                  <a:pt x="73370" y="194903"/>
                </a:cubicBezTo>
                <a:cubicBezTo>
                  <a:pt x="62817" y="210692"/>
                  <a:pt x="57202" y="229265"/>
                  <a:pt x="57332" y="248264"/>
                </a:cubicBezTo>
                <a:cubicBezTo>
                  <a:pt x="57273" y="273007"/>
                  <a:pt x="66275" y="294659"/>
                  <a:pt x="84173" y="312912"/>
                </a:cubicBezTo>
                <a:cubicBezTo>
                  <a:pt x="102923" y="332041"/>
                  <a:pt x="127169" y="342334"/>
                  <a:pt x="156354" y="343578"/>
                </a:cubicBezTo>
                <a:cubicBezTo>
                  <a:pt x="158202" y="343637"/>
                  <a:pt x="160062" y="343696"/>
                  <a:pt x="161909" y="343696"/>
                </a:cubicBezTo>
                <a:cubicBezTo>
                  <a:pt x="178385" y="343696"/>
                  <a:pt x="193677" y="340735"/>
                  <a:pt x="207381" y="334872"/>
                </a:cubicBezTo>
                <a:cubicBezTo>
                  <a:pt x="210769" y="333391"/>
                  <a:pt x="214109" y="331721"/>
                  <a:pt x="217497" y="329814"/>
                </a:cubicBezTo>
                <a:cubicBezTo>
                  <a:pt x="219345" y="328760"/>
                  <a:pt x="221074" y="327587"/>
                  <a:pt x="222862" y="326427"/>
                </a:cubicBezTo>
                <a:lnTo>
                  <a:pt x="224094" y="325562"/>
                </a:lnTo>
                <a:lnTo>
                  <a:pt x="226250" y="324081"/>
                </a:lnTo>
                <a:cubicBezTo>
                  <a:pt x="228844" y="322234"/>
                  <a:pt x="231248" y="320196"/>
                  <a:pt x="233653" y="318041"/>
                </a:cubicBezTo>
                <a:lnTo>
                  <a:pt x="234458" y="317235"/>
                </a:lnTo>
                <a:cubicBezTo>
                  <a:pt x="235880" y="315944"/>
                  <a:pt x="237230" y="314582"/>
                  <a:pt x="238533" y="313220"/>
                </a:cubicBezTo>
                <a:lnTo>
                  <a:pt x="243472" y="307665"/>
                </a:lnTo>
                <a:lnTo>
                  <a:pt x="245320" y="305319"/>
                </a:lnTo>
                <a:lnTo>
                  <a:pt x="246244" y="304028"/>
                </a:lnTo>
                <a:lnTo>
                  <a:pt x="247108" y="302797"/>
                </a:lnTo>
                <a:cubicBezTo>
                  <a:pt x="254393" y="290585"/>
                  <a:pt x="278142" y="245918"/>
                  <a:pt x="278142" y="245918"/>
                </a:cubicBezTo>
                <a:lnTo>
                  <a:pt x="278142" y="245859"/>
                </a:lnTo>
                <a:lnTo>
                  <a:pt x="279563" y="243147"/>
                </a:lnTo>
                <a:lnTo>
                  <a:pt x="280736" y="240991"/>
                </a:lnTo>
                <a:cubicBezTo>
                  <a:pt x="284194" y="234642"/>
                  <a:pt x="286717" y="230129"/>
                  <a:pt x="290117" y="225380"/>
                </a:cubicBezTo>
                <a:lnTo>
                  <a:pt x="290176" y="225190"/>
                </a:lnTo>
                <a:cubicBezTo>
                  <a:pt x="297946" y="213902"/>
                  <a:pt x="311402" y="205824"/>
                  <a:pt x="327250" y="204462"/>
                </a:cubicBezTo>
                <a:cubicBezTo>
                  <a:pt x="353782" y="202176"/>
                  <a:pt x="377033" y="219635"/>
                  <a:pt x="379130" y="243384"/>
                </a:cubicBezTo>
                <a:cubicBezTo>
                  <a:pt x="381285" y="267191"/>
                  <a:pt x="361481" y="288358"/>
                  <a:pt x="334961" y="290644"/>
                </a:cubicBezTo>
                <a:cubicBezTo>
                  <a:pt x="329595" y="291070"/>
                  <a:pt x="324229" y="290762"/>
                  <a:pt x="318982" y="289590"/>
                </a:cubicBezTo>
                <a:lnTo>
                  <a:pt x="318864" y="289649"/>
                </a:lnTo>
                <a:cubicBezTo>
                  <a:pt x="299367" y="285574"/>
                  <a:pt x="286966" y="271455"/>
                  <a:pt x="280866" y="265036"/>
                </a:cubicBezTo>
                <a:lnTo>
                  <a:pt x="255329" y="312047"/>
                </a:lnTo>
                <a:cubicBezTo>
                  <a:pt x="255329" y="312047"/>
                  <a:pt x="263288" y="320007"/>
                  <a:pt x="268713" y="324010"/>
                </a:cubicBezTo>
                <a:cubicBezTo>
                  <a:pt x="274209" y="328026"/>
                  <a:pt x="281233" y="331911"/>
                  <a:pt x="286848" y="334374"/>
                </a:cubicBezTo>
                <a:cubicBezTo>
                  <a:pt x="300978" y="340486"/>
                  <a:pt x="316211" y="343684"/>
                  <a:pt x="331632" y="343684"/>
                </a:cubicBezTo>
                <a:cubicBezTo>
                  <a:pt x="333539" y="343684"/>
                  <a:pt x="333172" y="343684"/>
                  <a:pt x="335150" y="343566"/>
                </a:cubicBezTo>
                <a:cubicBezTo>
                  <a:pt x="364265" y="342393"/>
                  <a:pt x="390240" y="331224"/>
                  <a:pt x="408990" y="312106"/>
                </a:cubicBezTo>
                <a:cubicBezTo>
                  <a:pt x="426698" y="293913"/>
                  <a:pt x="436316" y="273185"/>
                  <a:pt x="436446" y="248631"/>
                </a:cubicBezTo>
                <a:lnTo>
                  <a:pt x="436446" y="247885"/>
                </a:lnTo>
                <a:lnTo>
                  <a:pt x="436269" y="243786"/>
                </a:lnTo>
                <a:cubicBezTo>
                  <a:pt x="436209" y="242306"/>
                  <a:pt x="436150" y="240884"/>
                  <a:pt x="435961" y="239404"/>
                </a:cubicBezTo>
                <a:lnTo>
                  <a:pt x="435961" y="239345"/>
                </a:lnTo>
                <a:cubicBezTo>
                  <a:pt x="434599" y="223425"/>
                  <a:pt x="429233" y="208134"/>
                  <a:pt x="420349" y="194927"/>
                </a:cubicBezTo>
                <a:cubicBezTo>
                  <a:pt x="416405" y="188945"/>
                  <a:pt x="411774" y="183449"/>
                  <a:pt x="406657" y="178522"/>
                </a:cubicBezTo>
                <a:cubicBezTo>
                  <a:pt x="399005" y="171178"/>
                  <a:pt x="390311" y="165197"/>
                  <a:pt x="380741" y="160637"/>
                </a:cubicBezTo>
                <a:cubicBezTo>
                  <a:pt x="365686" y="153542"/>
                  <a:pt x="349222" y="149964"/>
                  <a:pt x="332556" y="150083"/>
                </a:cubicBezTo>
                <a:close/>
                <a:moveTo>
                  <a:pt x="246888" y="0"/>
                </a:moveTo>
                <a:cubicBezTo>
                  <a:pt x="383240" y="0"/>
                  <a:pt x="493776" y="110536"/>
                  <a:pt x="493776" y="246888"/>
                </a:cubicBezTo>
                <a:cubicBezTo>
                  <a:pt x="493776" y="383240"/>
                  <a:pt x="383240" y="493776"/>
                  <a:pt x="246888" y="493776"/>
                </a:cubicBezTo>
                <a:cubicBezTo>
                  <a:pt x="110536" y="493776"/>
                  <a:pt x="0" y="383240"/>
                  <a:pt x="0" y="246888"/>
                </a:cubicBezTo>
                <a:cubicBezTo>
                  <a:pt x="0" y="110536"/>
                  <a:pt x="110536" y="0"/>
                  <a:pt x="246888" y="0"/>
                </a:cubicBezTo>
                <a:close/>
              </a:path>
            </a:pathLst>
          </a:custGeom>
          <a:solidFill>
            <a:srgbClr val="000000"/>
          </a:solidFill>
          <a:ln w="2143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740DE6D-2E32-D488-72F4-D2E51CFF90B6}"/>
              </a:ext>
            </a:extLst>
          </p:cNvPr>
          <p:cNvSpPr/>
          <p:nvPr/>
        </p:nvSpPr>
        <p:spPr>
          <a:xfrm>
            <a:off x="3473232" y="5995670"/>
            <a:ext cx="493776" cy="493776"/>
          </a:xfrm>
          <a:custGeom>
            <a:avLst/>
            <a:gdLst>
              <a:gd name="connsiteX0" fmla="*/ 235798 w 493776"/>
              <a:gd name="connsiteY0" fmla="*/ 346696 h 493776"/>
              <a:gd name="connsiteX1" fmla="*/ 235798 w 493776"/>
              <a:gd name="connsiteY1" fmla="*/ 379965 h 493776"/>
              <a:gd name="connsiteX2" fmla="*/ 206225 w 493776"/>
              <a:gd name="connsiteY2" fmla="*/ 379965 h 493776"/>
              <a:gd name="connsiteX3" fmla="*/ 206225 w 493776"/>
              <a:gd name="connsiteY3" fmla="*/ 394752 h 493776"/>
              <a:gd name="connsiteX4" fmla="*/ 235798 w 493776"/>
              <a:gd name="connsiteY4" fmla="*/ 394752 h 493776"/>
              <a:gd name="connsiteX5" fmla="*/ 235798 w 493776"/>
              <a:gd name="connsiteY5" fmla="*/ 428021 h 493776"/>
              <a:gd name="connsiteX6" fmla="*/ 250584 w 493776"/>
              <a:gd name="connsiteY6" fmla="*/ 428021 h 493776"/>
              <a:gd name="connsiteX7" fmla="*/ 250584 w 493776"/>
              <a:gd name="connsiteY7" fmla="*/ 394752 h 493776"/>
              <a:gd name="connsiteX8" fmla="*/ 280157 w 493776"/>
              <a:gd name="connsiteY8" fmla="*/ 394752 h 493776"/>
              <a:gd name="connsiteX9" fmla="*/ 280157 w 493776"/>
              <a:gd name="connsiteY9" fmla="*/ 379965 h 493776"/>
              <a:gd name="connsiteX10" fmla="*/ 250584 w 493776"/>
              <a:gd name="connsiteY10" fmla="*/ 379965 h 493776"/>
              <a:gd name="connsiteX11" fmla="*/ 250584 w 493776"/>
              <a:gd name="connsiteY11" fmla="*/ 346696 h 493776"/>
              <a:gd name="connsiteX12" fmla="*/ 328213 w 493776"/>
              <a:gd name="connsiteY12" fmla="*/ 280157 h 493776"/>
              <a:gd name="connsiteX13" fmla="*/ 328213 w 493776"/>
              <a:gd name="connsiteY13" fmla="*/ 324516 h 493776"/>
              <a:gd name="connsiteX14" fmla="*/ 283854 w 493776"/>
              <a:gd name="connsiteY14" fmla="*/ 324516 h 493776"/>
              <a:gd name="connsiteX15" fmla="*/ 283854 w 493776"/>
              <a:gd name="connsiteY15" fmla="*/ 339303 h 493776"/>
              <a:gd name="connsiteX16" fmla="*/ 328213 w 493776"/>
              <a:gd name="connsiteY16" fmla="*/ 339303 h 493776"/>
              <a:gd name="connsiteX17" fmla="*/ 328213 w 493776"/>
              <a:gd name="connsiteY17" fmla="*/ 383662 h 493776"/>
              <a:gd name="connsiteX18" fmla="*/ 342999 w 493776"/>
              <a:gd name="connsiteY18" fmla="*/ 383662 h 493776"/>
              <a:gd name="connsiteX19" fmla="*/ 342999 w 493776"/>
              <a:gd name="connsiteY19" fmla="*/ 339303 h 493776"/>
              <a:gd name="connsiteX20" fmla="*/ 387358 w 493776"/>
              <a:gd name="connsiteY20" fmla="*/ 339303 h 493776"/>
              <a:gd name="connsiteX21" fmla="*/ 387358 w 493776"/>
              <a:gd name="connsiteY21" fmla="*/ 324516 h 493776"/>
              <a:gd name="connsiteX22" fmla="*/ 342999 w 493776"/>
              <a:gd name="connsiteY22" fmla="*/ 324516 h 493776"/>
              <a:gd name="connsiteX23" fmla="*/ 342999 w 493776"/>
              <a:gd name="connsiteY23" fmla="*/ 280157 h 493776"/>
              <a:gd name="connsiteX24" fmla="*/ 143383 w 493776"/>
              <a:gd name="connsiteY24" fmla="*/ 280157 h 493776"/>
              <a:gd name="connsiteX25" fmla="*/ 143383 w 493776"/>
              <a:gd name="connsiteY25" fmla="*/ 324516 h 493776"/>
              <a:gd name="connsiteX26" fmla="*/ 99024 w 493776"/>
              <a:gd name="connsiteY26" fmla="*/ 324516 h 493776"/>
              <a:gd name="connsiteX27" fmla="*/ 99024 w 493776"/>
              <a:gd name="connsiteY27" fmla="*/ 339303 h 493776"/>
              <a:gd name="connsiteX28" fmla="*/ 143383 w 493776"/>
              <a:gd name="connsiteY28" fmla="*/ 339303 h 493776"/>
              <a:gd name="connsiteX29" fmla="*/ 143383 w 493776"/>
              <a:gd name="connsiteY29" fmla="*/ 383662 h 493776"/>
              <a:gd name="connsiteX30" fmla="*/ 158169 w 493776"/>
              <a:gd name="connsiteY30" fmla="*/ 383662 h 493776"/>
              <a:gd name="connsiteX31" fmla="*/ 158169 w 493776"/>
              <a:gd name="connsiteY31" fmla="*/ 339303 h 493776"/>
              <a:gd name="connsiteX32" fmla="*/ 202529 w 493776"/>
              <a:gd name="connsiteY32" fmla="*/ 339303 h 493776"/>
              <a:gd name="connsiteX33" fmla="*/ 202529 w 493776"/>
              <a:gd name="connsiteY33" fmla="*/ 324516 h 493776"/>
              <a:gd name="connsiteX34" fmla="*/ 158169 w 493776"/>
              <a:gd name="connsiteY34" fmla="*/ 324516 h 493776"/>
              <a:gd name="connsiteX35" fmla="*/ 158169 w 493776"/>
              <a:gd name="connsiteY35" fmla="*/ 280157 h 493776"/>
              <a:gd name="connsiteX36" fmla="*/ 379965 w 493776"/>
              <a:gd name="connsiteY36" fmla="*/ 206225 h 493776"/>
              <a:gd name="connsiteX37" fmla="*/ 379965 w 493776"/>
              <a:gd name="connsiteY37" fmla="*/ 239495 h 493776"/>
              <a:gd name="connsiteX38" fmla="*/ 350392 w 493776"/>
              <a:gd name="connsiteY38" fmla="*/ 239495 h 493776"/>
              <a:gd name="connsiteX39" fmla="*/ 350392 w 493776"/>
              <a:gd name="connsiteY39" fmla="*/ 254281 h 493776"/>
              <a:gd name="connsiteX40" fmla="*/ 379965 w 493776"/>
              <a:gd name="connsiteY40" fmla="*/ 254281 h 493776"/>
              <a:gd name="connsiteX41" fmla="*/ 379965 w 493776"/>
              <a:gd name="connsiteY41" fmla="*/ 287550 h 493776"/>
              <a:gd name="connsiteX42" fmla="*/ 394751 w 493776"/>
              <a:gd name="connsiteY42" fmla="*/ 287550 h 493776"/>
              <a:gd name="connsiteX43" fmla="*/ 394751 w 493776"/>
              <a:gd name="connsiteY43" fmla="*/ 254281 h 493776"/>
              <a:gd name="connsiteX44" fmla="*/ 424324 w 493776"/>
              <a:gd name="connsiteY44" fmla="*/ 254281 h 493776"/>
              <a:gd name="connsiteX45" fmla="*/ 424324 w 493776"/>
              <a:gd name="connsiteY45" fmla="*/ 239495 h 493776"/>
              <a:gd name="connsiteX46" fmla="*/ 394751 w 493776"/>
              <a:gd name="connsiteY46" fmla="*/ 239495 h 493776"/>
              <a:gd name="connsiteX47" fmla="*/ 394751 w 493776"/>
              <a:gd name="connsiteY47" fmla="*/ 206225 h 493776"/>
              <a:gd name="connsiteX48" fmla="*/ 99024 w 493776"/>
              <a:gd name="connsiteY48" fmla="*/ 206225 h 493776"/>
              <a:gd name="connsiteX49" fmla="*/ 99024 w 493776"/>
              <a:gd name="connsiteY49" fmla="*/ 239495 h 493776"/>
              <a:gd name="connsiteX50" fmla="*/ 69451 w 493776"/>
              <a:gd name="connsiteY50" fmla="*/ 239495 h 493776"/>
              <a:gd name="connsiteX51" fmla="*/ 69451 w 493776"/>
              <a:gd name="connsiteY51" fmla="*/ 254281 h 493776"/>
              <a:gd name="connsiteX52" fmla="*/ 99024 w 493776"/>
              <a:gd name="connsiteY52" fmla="*/ 254281 h 493776"/>
              <a:gd name="connsiteX53" fmla="*/ 99024 w 493776"/>
              <a:gd name="connsiteY53" fmla="*/ 287550 h 493776"/>
              <a:gd name="connsiteX54" fmla="*/ 113810 w 493776"/>
              <a:gd name="connsiteY54" fmla="*/ 287550 h 493776"/>
              <a:gd name="connsiteX55" fmla="*/ 113810 w 493776"/>
              <a:gd name="connsiteY55" fmla="*/ 254281 h 493776"/>
              <a:gd name="connsiteX56" fmla="*/ 143383 w 493776"/>
              <a:gd name="connsiteY56" fmla="*/ 254281 h 493776"/>
              <a:gd name="connsiteX57" fmla="*/ 143383 w 493776"/>
              <a:gd name="connsiteY57" fmla="*/ 239495 h 493776"/>
              <a:gd name="connsiteX58" fmla="*/ 113810 w 493776"/>
              <a:gd name="connsiteY58" fmla="*/ 239495 h 493776"/>
              <a:gd name="connsiteX59" fmla="*/ 113810 w 493776"/>
              <a:gd name="connsiteY59" fmla="*/ 206225 h 493776"/>
              <a:gd name="connsiteX60" fmla="*/ 232101 w 493776"/>
              <a:gd name="connsiteY60" fmla="*/ 184045 h 493776"/>
              <a:gd name="connsiteX61" fmla="*/ 232101 w 493776"/>
              <a:gd name="connsiteY61" fmla="*/ 235798 h 493776"/>
              <a:gd name="connsiteX62" fmla="*/ 180349 w 493776"/>
              <a:gd name="connsiteY62" fmla="*/ 235798 h 493776"/>
              <a:gd name="connsiteX63" fmla="*/ 180349 w 493776"/>
              <a:gd name="connsiteY63" fmla="*/ 257977 h 493776"/>
              <a:gd name="connsiteX64" fmla="*/ 232101 w 493776"/>
              <a:gd name="connsiteY64" fmla="*/ 257977 h 493776"/>
              <a:gd name="connsiteX65" fmla="*/ 232101 w 493776"/>
              <a:gd name="connsiteY65" fmla="*/ 309730 h 493776"/>
              <a:gd name="connsiteX66" fmla="*/ 254281 w 493776"/>
              <a:gd name="connsiteY66" fmla="*/ 309730 h 493776"/>
              <a:gd name="connsiteX67" fmla="*/ 254281 w 493776"/>
              <a:gd name="connsiteY67" fmla="*/ 257977 h 493776"/>
              <a:gd name="connsiteX68" fmla="*/ 306033 w 493776"/>
              <a:gd name="connsiteY68" fmla="*/ 257977 h 493776"/>
              <a:gd name="connsiteX69" fmla="*/ 306033 w 493776"/>
              <a:gd name="connsiteY69" fmla="*/ 235798 h 493776"/>
              <a:gd name="connsiteX70" fmla="*/ 254281 w 493776"/>
              <a:gd name="connsiteY70" fmla="*/ 235798 h 493776"/>
              <a:gd name="connsiteX71" fmla="*/ 254281 w 493776"/>
              <a:gd name="connsiteY71" fmla="*/ 184045 h 493776"/>
              <a:gd name="connsiteX72" fmla="*/ 328213 w 493776"/>
              <a:gd name="connsiteY72" fmla="*/ 102720 h 493776"/>
              <a:gd name="connsiteX73" fmla="*/ 328213 w 493776"/>
              <a:gd name="connsiteY73" fmla="*/ 147079 h 493776"/>
              <a:gd name="connsiteX74" fmla="*/ 283854 w 493776"/>
              <a:gd name="connsiteY74" fmla="*/ 147079 h 493776"/>
              <a:gd name="connsiteX75" fmla="*/ 283854 w 493776"/>
              <a:gd name="connsiteY75" fmla="*/ 161866 h 493776"/>
              <a:gd name="connsiteX76" fmla="*/ 328213 w 493776"/>
              <a:gd name="connsiteY76" fmla="*/ 161866 h 493776"/>
              <a:gd name="connsiteX77" fmla="*/ 328213 w 493776"/>
              <a:gd name="connsiteY77" fmla="*/ 206225 h 493776"/>
              <a:gd name="connsiteX78" fmla="*/ 342999 w 493776"/>
              <a:gd name="connsiteY78" fmla="*/ 206225 h 493776"/>
              <a:gd name="connsiteX79" fmla="*/ 342999 w 493776"/>
              <a:gd name="connsiteY79" fmla="*/ 161866 h 493776"/>
              <a:gd name="connsiteX80" fmla="*/ 387358 w 493776"/>
              <a:gd name="connsiteY80" fmla="*/ 161866 h 493776"/>
              <a:gd name="connsiteX81" fmla="*/ 387358 w 493776"/>
              <a:gd name="connsiteY81" fmla="*/ 147079 h 493776"/>
              <a:gd name="connsiteX82" fmla="*/ 342999 w 493776"/>
              <a:gd name="connsiteY82" fmla="*/ 147079 h 493776"/>
              <a:gd name="connsiteX83" fmla="*/ 342999 w 493776"/>
              <a:gd name="connsiteY83" fmla="*/ 102720 h 493776"/>
              <a:gd name="connsiteX84" fmla="*/ 143383 w 493776"/>
              <a:gd name="connsiteY84" fmla="*/ 102720 h 493776"/>
              <a:gd name="connsiteX85" fmla="*/ 143383 w 493776"/>
              <a:gd name="connsiteY85" fmla="*/ 147079 h 493776"/>
              <a:gd name="connsiteX86" fmla="*/ 99024 w 493776"/>
              <a:gd name="connsiteY86" fmla="*/ 147079 h 493776"/>
              <a:gd name="connsiteX87" fmla="*/ 99024 w 493776"/>
              <a:gd name="connsiteY87" fmla="*/ 161866 h 493776"/>
              <a:gd name="connsiteX88" fmla="*/ 143383 w 493776"/>
              <a:gd name="connsiteY88" fmla="*/ 161866 h 493776"/>
              <a:gd name="connsiteX89" fmla="*/ 143383 w 493776"/>
              <a:gd name="connsiteY89" fmla="*/ 206225 h 493776"/>
              <a:gd name="connsiteX90" fmla="*/ 158169 w 493776"/>
              <a:gd name="connsiteY90" fmla="*/ 206225 h 493776"/>
              <a:gd name="connsiteX91" fmla="*/ 158169 w 493776"/>
              <a:gd name="connsiteY91" fmla="*/ 161866 h 493776"/>
              <a:gd name="connsiteX92" fmla="*/ 202529 w 493776"/>
              <a:gd name="connsiteY92" fmla="*/ 161866 h 493776"/>
              <a:gd name="connsiteX93" fmla="*/ 202529 w 493776"/>
              <a:gd name="connsiteY93" fmla="*/ 147079 h 493776"/>
              <a:gd name="connsiteX94" fmla="*/ 158169 w 493776"/>
              <a:gd name="connsiteY94" fmla="*/ 147079 h 493776"/>
              <a:gd name="connsiteX95" fmla="*/ 158169 w 493776"/>
              <a:gd name="connsiteY95" fmla="*/ 102720 h 493776"/>
              <a:gd name="connsiteX96" fmla="*/ 235798 w 493776"/>
              <a:gd name="connsiteY96" fmla="*/ 65754 h 493776"/>
              <a:gd name="connsiteX97" fmla="*/ 235798 w 493776"/>
              <a:gd name="connsiteY97" fmla="*/ 99024 h 493776"/>
              <a:gd name="connsiteX98" fmla="*/ 206225 w 493776"/>
              <a:gd name="connsiteY98" fmla="*/ 99024 h 493776"/>
              <a:gd name="connsiteX99" fmla="*/ 206225 w 493776"/>
              <a:gd name="connsiteY99" fmla="*/ 113810 h 493776"/>
              <a:gd name="connsiteX100" fmla="*/ 235798 w 493776"/>
              <a:gd name="connsiteY100" fmla="*/ 113810 h 493776"/>
              <a:gd name="connsiteX101" fmla="*/ 235798 w 493776"/>
              <a:gd name="connsiteY101" fmla="*/ 147079 h 493776"/>
              <a:gd name="connsiteX102" fmla="*/ 250584 w 493776"/>
              <a:gd name="connsiteY102" fmla="*/ 147079 h 493776"/>
              <a:gd name="connsiteX103" fmla="*/ 250584 w 493776"/>
              <a:gd name="connsiteY103" fmla="*/ 113810 h 493776"/>
              <a:gd name="connsiteX104" fmla="*/ 280157 w 493776"/>
              <a:gd name="connsiteY104" fmla="*/ 113810 h 493776"/>
              <a:gd name="connsiteX105" fmla="*/ 280157 w 493776"/>
              <a:gd name="connsiteY105" fmla="*/ 99024 h 493776"/>
              <a:gd name="connsiteX106" fmla="*/ 250584 w 493776"/>
              <a:gd name="connsiteY106" fmla="*/ 99024 h 493776"/>
              <a:gd name="connsiteX107" fmla="*/ 250584 w 493776"/>
              <a:gd name="connsiteY107" fmla="*/ 65754 h 493776"/>
              <a:gd name="connsiteX108" fmla="*/ 246888 w 493776"/>
              <a:gd name="connsiteY108" fmla="*/ 0 h 493776"/>
              <a:gd name="connsiteX109" fmla="*/ 493776 w 493776"/>
              <a:gd name="connsiteY109" fmla="*/ 246888 h 493776"/>
              <a:gd name="connsiteX110" fmla="*/ 246888 w 493776"/>
              <a:gd name="connsiteY110" fmla="*/ 493776 h 493776"/>
              <a:gd name="connsiteX111" fmla="*/ 0 w 493776"/>
              <a:gd name="connsiteY111" fmla="*/ 246888 h 493776"/>
              <a:gd name="connsiteX112" fmla="*/ 246888 w 493776"/>
              <a:gd name="connsiteY112" fmla="*/ 0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93776" h="493776">
                <a:moveTo>
                  <a:pt x="235798" y="346696"/>
                </a:moveTo>
                <a:lnTo>
                  <a:pt x="235798" y="379965"/>
                </a:lnTo>
                <a:lnTo>
                  <a:pt x="206225" y="379965"/>
                </a:lnTo>
                <a:lnTo>
                  <a:pt x="206225" y="394752"/>
                </a:lnTo>
                <a:lnTo>
                  <a:pt x="235798" y="394752"/>
                </a:lnTo>
                <a:lnTo>
                  <a:pt x="235798" y="428021"/>
                </a:lnTo>
                <a:lnTo>
                  <a:pt x="250584" y="428021"/>
                </a:lnTo>
                <a:lnTo>
                  <a:pt x="250584" y="394752"/>
                </a:lnTo>
                <a:lnTo>
                  <a:pt x="280157" y="394752"/>
                </a:lnTo>
                <a:lnTo>
                  <a:pt x="280157" y="379965"/>
                </a:lnTo>
                <a:lnTo>
                  <a:pt x="250584" y="379965"/>
                </a:lnTo>
                <a:lnTo>
                  <a:pt x="250584" y="346696"/>
                </a:lnTo>
                <a:close/>
                <a:moveTo>
                  <a:pt x="328213" y="280157"/>
                </a:moveTo>
                <a:lnTo>
                  <a:pt x="328213" y="324516"/>
                </a:lnTo>
                <a:lnTo>
                  <a:pt x="283854" y="324516"/>
                </a:lnTo>
                <a:lnTo>
                  <a:pt x="283854" y="339303"/>
                </a:lnTo>
                <a:lnTo>
                  <a:pt x="328213" y="339303"/>
                </a:lnTo>
                <a:lnTo>
                  <a:pt x="328213" y="383662"/>
                </a:lnTo>
                <a:lnTo>
                  <a:pt x="342999" y="383662"/>
                </a:lnTo>
                <a:lnTo>
                  <a:pt x="342999" y="339303"/>
                </a:lnTo>
                <a:lnTo>
                  <a:pt x="387358" y="339303"/>
                </a:lnTo>
                <a:lnTo>
                  <a:pt x="387358" y="324516"/>
                </a:lnTo>
                <a:lnTo>
                  <a:pt x="342999" y="324516"/>
                </a:lnTo>
                <a:lnTo>
                  <a:pt x="342999" y="280157"/>
                </a:lnTo>
                <a:close/>
                <a:moveTo>
                  <a:pt x="143383" y="280157"/>
                </a:moveTo>
                <a:lnTo>
                  <a:pt x="143383" y="324516"/>
                </a:lnTo>
                <a:lnTo>
                  <a:pt x="99024" y="324516"/>
                </a:lnTo>
                <a:lnTo>
                  <a:pt x="99024" y="339303"/>
                </a:lnTo>
                <a:lnTo>
                  <a:pt x="143383" y="339303"/>
                </a:lnTo>
                <a:lnTo>
                  <a:pt x="143383" y="383662"/>
                </a:lnTo>
                <a:lnTo>
                  <a:pt x="158169" y="383662"/>
                </a:lnTo>
                <a:lnTo>
                  <a:pt x="158169" y="339303"/>
                </a:lnTo>
                <a:lnTo>
                  <a:pt x="202529" y="339303"/>
                </a:lnTo>
                <a:lnTo>
                  <a:pt x="202529" y="324516"/>
                </a:lnTo>
                <a:lnTo>
                  <a:pt x="158169" y="324516"/>
                </a:lnTo>
                <a:lnTo>
                  <a:pt x="158169" y="280157"/>
                </a:lnTo>
                <a:close/>
                <a:moveTo>
                  <a:pt x="379965" y="206225"/>
                </a:moveTo>
                <a:lnTo>
                  <a:pt x="379965" y="239495"/>
                </a:lnTo>
                <a:lnTo>
                  <a:pt x="350392" y="239495"/>
                </a:lnTo>
                <a:lnTo>
                  <a:pt x="350392" y="254281"/>
                </a:lnTo>
                <a:lnTo>
                  <a:pt x="379965" y="254281"/>
                </a:lnTo>
                <a:lnTo>
                  <a:pt x="379965" y="287550"/>
                </a:lnTo>
                <a:lnTo>
                  <a:pt x="394751" y="287550"/>
                </a:lnTo>
                <a:lnTo>
                  <a:pt x="394751" y="254281"/>
                </a:lnTo>
                <a:lnTo>
                  <a:pt x="424324" y="254281"/>
                </a:lnTo>
                <a:lnTo>
                  <a:pt x="424324" y="239495"/>
                </a:lnTo>
                <a:lnTo>
                  <a:pt x="394751" y="239495"/>
                </a:lnTo>
                <a:lnTo>
                  <a:pt x="394751" y="206225"/>
                </a:lnTo>
                <a:close/>
                <a:moveTo>
                  <a:pt x="99024" y="206225"/>
                </a:moveTo>
                <a:lnTo>
                  <a:pt x="99024" y="239495"/>
                </a:lnTo>
                <a:lnTo>
                  <a:pt x="69451" y="239495"/>
                </a:lnTo>
                <a:lnTo>
                  <a:pt x="69451" y="254281"/>
                </a:lnTo>
                <a:lnTo>
                  <a:pt x="99024" y="254281"/>
                </a:lnTo>
                <a:lnTo>
                  <a:pt x="99024" y="287550"/>
                </a:lnTo>
                <a:lnTo>
                  <a:pt x="113810" y="287550"/>
                </a:lnTo>
                <a:lnTo>
                  <a:pt x="113810" y="254281"/>
                </a:lnTo>
                <a:lnTo>
                  <a:pt x="143383" y="254281"/>
                </a:lnTo>
                <a:lnTo>
                  <a:pt x="143383" y="239495"/>
                </a:lnTo>
                <a:lnTo>
                  <a:pt x="113810" y="239495"/>
                </a:lnTo>
                <a:lnTo>
                  <a:pt x="113810" y="206225"/>
                </a:lnTo>
                <a:close/>
                <a:moveTo>
                  <a:pt x="232101" y="184045"/>
                </a:moveTo>
                <a:lnTo>
                  <a:pt x="232101" y="235798"/>
                </a:lnTo>
                <a:lnTo>
                  <a:pt x="180349" y="235798"/>
                </a:lnTo>
                <a:lnTo>
                  <a:pt x="180349" y="257977"/>
                </a:lnTo>
                <a:lnTo>
                  <a:pt x="232101" y="257977"/>
                </a:lnTo>
                <a:lnTo>
                  <a:pt x="232101" y="309730"/>
                </a:lnTo>
                <a:lnTo>
                  <a:pt x="254281" y="309730"/>
                </a:lnTo>
                <a:lnTo>
                  <a:pt x="254281" y="257977"/>
                </a:lnTo>
                <a:lnTo>
                  <a:pt x="306033" y="257977"/>
                </a:lnTo>
                <a:lnTo>
                  <a:pt x="306033" y="235798"/>
                </a:lnTo>
                <a:lnTo>
                  <a:pt x="254281" y="235798"/>
                </a:lnTo>
                <a:lnTo>
                  <a:pt x="254281" y="184045"/>
                </a:lnTo>
                <a:close/>
                <a:moveTo>
                  <a:pt x="328213" y="102720"/>
                </a:moveTo>
                <a:lnTo>
                  <a:pt x="328213" y="147079"/>
                </a:lnTo>
                <a:lnTo>
                  <a:pt x="283854" y="147079"/>
                </a:lnTo>
                <a:lnTo>
                  <a:pt x="283854" y="161866"/>
                </a:lnTo>
                <a:lnTo>
                  <a:pt x="328213" y="161866"/>
                </a:lnTo>
                <a:lnTo>
                  <a:pt x="328213" y="206225"/>
                </a:lnTo>
                <a:lnTo>
                  <a:pt x="342999" y="206225"/>
                </a:lnTo>
                <a:lnTo>
                  <a:pt x="342999" y="161866"/>
                </a:lnTo>
                <a:lnTo>
                  <a:pt x="387358" y="161866"/>
                </a:lnTo>
                <a:lnTo>
                  <a:pt x="387358" y="147079"/>
                </a:lnTo>
                <a:lnTo>
                  <a:pt x="342999" y="147079"/>
                </a:lnTo>
                <a:lnTo>
                  <a:pt x="342999" y="102720"/>
                </a:lnTo>
                <a:close/>
                <a:moveTo>
                  <a:pt x="143383" y="102720"/>
                </a:moveTo>
                <a:lnTo>
                  <a:pt x="143383" y="147079"/>
                </a:lnTo>
                <a:lnTo>
                  <a:pt x="99024" y="147079"/>
                </a:lnTo>
                <a:lnTo>
                  <a:pt x="99024" y="161866"/>
                </a:lnTo>
                <a:lnTo>
                  <a:pt x="143383" y="161866"/>
                </a:lnTo>
                <a:lnTo>
                  <a:pt x="143383" y="206225"/>
                </a:lnTo>
                <a:lnTo>
                  <a:pt x="158169" y="206225"/>
                </a:lnTo>
                <a:lnTo>
                  <a:pt x="158169" y="161866"/>
                </a:lnTo>
                <a:lnTo>
                  <a:pt x="202529" y="161866"/>
                </a:lnTo>
                <a:lnTo>
                  <a:pt x="202529" y="147079"/>
                </a:lnTo>
                <a:lnTo>
                  <a:pt x="158169" y="147079"/>
                </a:lnTo>
                <a:lnTo>
                  <a:pt x="158169" y="102720"/>
                </a:lnTo>
                <a:close/>
                <a:moveTo>
                  <a:pt x="235798" y="65754"/>
                </a:moveTo>
                <a:lnTo>
                  <a:pt x="235798" y="99024"/>
                </a:lnTo>
                <a:lnTo>
                  <a:pt x="206225" y="99024"/>
                </a:lnTo>
                <a:lnTo>
                  <a:pt x="206225" y="113810"/>
                </a:lnTo>
                <a:lnTo>
                  <a:pt x="235798" y="113810"/>
                </a:lnTo>
                <a:lnTo>
                  <a:pt x="235798" y="147079"/>
                </a:lnTo>
                <a:lnTo>
                  <a:pt x="250584" y="147079"/>
                </a:lnTo>
                <a:lnTo>
                  <a:pt x="250584" y="113810"/>
                </a:lnTo>
                <a:lnTo>
                  <a:pt x="280157" y="113810"/>
                </a:lnTo>
                <a:lnTo>
                  <a:pt x="280157" y="99024"/>
                </a:lnTo>
                <a:lnTo>
                  <a:pt x="250584" y="99024"/>
                </a:lnTo>
                <a:lnTo>
                  <a:pt x="250584" y="65754"/>
                </a:lnTo>
                <a:close/>
                <a:moveTo>
                  <a:pt x="246888" y="0"/>
                </a:moveTo>
                <a:cubicBezTo>
                  <a:pt x="383240" y="0"/>
                  <a:pt x="493776" y="110536"/>
                  <a:pt x="493776" y="246888"/>
                </a:cubicBezTo>
                <a:cubicBezTo>
                  <a:pt x="493776" y="383240"/>
                  <a:pt x="383240" y="493776"/>
                  <a:pt x="246888" y="493776"/>
                </a:cubicBezTo>
                <a:cubicBezTo>
                  <a:pt x="110536" y="493776"/>
                  <a:pt x="0" y="383240"/>
                  <a:pt x="0" y="246888"/>
                </a:cubicBezTo>
                <a:cubicBezTo>
                  <a:pt x="0" y="110536"/>
                  <a:pt x="110536" y="0"/>
                  <a:pt x="246888" y="0"/>
                </a:cubicBezTo>
                <a:close/>
              </a:path>
            </a:pathLst>
          </a:custGeom>
          <a:solidFill>
            <a:srgbClr val="000000"/>
          </a:solidFill>
          <a:ln w="476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86DE80A9-930E-FC4C-F232-C2BBE34A55B9}"/>
              </a:ext>
            </a:extLst>
          </p:cNvPr>
          <p:cNvSpPr/>
          <p:nvPr/>
        </p:nvSpPr>
        <p:spPr>
          <a:xfrm>
            <a:off x="4202832" y="5995670"/>
            <a:ext cx="493776" cy="493776"/>
          </a:xfrm>
          <a:custGeom>
            <a:avLst/>
            <a:gdLst>
              <a:gd name="connsiteX0" fmla="*/ 151924 w 493776"/>
              <a:gd name="connsiteY0" fmla="*/ 58293 h 493776"/>
              <a:gd name="connsiteX1" fmla="*/ 146399 w 493776"/>
              <a:gd name="connsiteY1" fmla="*/ 63818 h 493776"/>
              <a:gd name="connsiteX2" fmla="*/ 146399 w 493776"/>
              <a:gd name="connsiteY2" fmla="*/ 429895 h 493776"/>
              <a:gd name="connsiteX3" fmla="*/ 151924 w 493776"/>
              <a:gd name="connsiteY3" fmla="*/ 435421 h 493776"/>
              <a:gd name="connsiteX4" fmla="*/ 188023 w 493776"/>
              <a:gd name="connsiteY4" fmla="*/ 435421 h 493776"/>
              <a:gd name="connsiteX5" fmla="*/ 193579 w 493776"/>
              <a:gd name="connsiteY5" fmla="*/ 429895 h 493776"/>
              <a:gd name="connsiteX6" fmla="*/ 193579 w 493776"/>
              <a:gd name="connsiteY6" fmla="*/ 353893 h 493776"/>
              <a:gd name="connsiteX7" fmla="*/ 222003 w 493776"/>
              <a:gd name="connsiteY7" fmla="*/ 326819 h 493776"/>
              <a:gd name="connsiteX8" fmla="*/ 304329 w 493776"/>
              <a:gd name="connsiteY8" fmla="*/ 431553 h 493776"/>
              <a:gd name="connsiteX9" fmla="*/ 312125 w 493776"/>
              <a:gd name="connsiteY9" fmla="*/ 435482 h 493776"/>
              <a:gd name="connsiteX10" fmla="*/ 361975 w 493776"/>
              <a:gd name="connsiteY10" fmla="*/ 435482 h 493776"/>
              <a:gd name="connsiteX11" fmla="*/ 366426 w 493776"/>
              <a:gd name="connsiteY11" fmla="*/ 433241 h 493776"/>
              <a:gd name="connsiteX12" fmla="*/ 365383 w 493776"/>
              <a:gd name="connsiteY12" fmla="*/ 427593 h 493776"/>
              <a:gd name="connsiteX13" fmla="*/ 256781 w 493776"/>
              <a:gd name="connsiteY13" fmla="*/ 292624 h 493776"/>
              <a:gd name="connsiteX14" fmla="*/ 360932 w 493776"/>
              <a:gd name="connsiteY14" fmla="*/ 191850 h 493776"/>
              <a:gd name="connsiteX15" fmla="*/ 356972 w 493776"/>
              <a:gd name="connsiteY15" fmla="*/ 184023 h 493776"/>
              <a:gd name="connsiteX16" fmla="*/ 305403 w 493776"/>
              <a:gd name="connsiteY16" fmla="*/ 184023 h 493776"/>
              <a:gd name="connsiteX17" fmla="*/ 297576 w 493776"/>
              <a:gd name="connsiteY17" fmla="*/ 187983 h 493776"/>
              <a:gd name="connsiteX18" fmla="*/ 193548 w 493776"/>
              <a:gd name="connsiteY18" fmla="*/ 293637 h 493776"/>
              <a:gd name="connsiteX19" fmla="*/ 193548 w 493776"/>
              <a:gd name="connsiteY19" fmla="*/ 63818 h 493776"/>
              <a:gd name="connsiteX20" fmla="*/ 188023 w 493776"/>
              <a:gd name="connsiteY20" fmla="*/ 58293 h 493776"/>
              <a:gd name="connsiteX21" fmla="*/ 246888 w 493776"/>
              <a:gd name="connsiteY21" fmla="*/ 0 h 493776"/>
              <a:gd name="connsiteX22" fmla="*/ 493776 w 493776"/>
              <a:gd name="connsiteY22" fmla="*/ 246888 h 493776"/>
              <a:gd name="connsiteX23" fmla="*/ 246888 w 493776"/>
              <a:gd name="connsiteY23" fmla="*/ 493776 h 493776"/>
              <a:gd name="connsiteX24" fmla="*/ 0 w 493776"/>
              <a:gd name="connsiteY24" fmla="*/ 246888 h 493776"/>
              <a:gd name="connsiteX25" fmla="*/ 246888 w 493776"/>
              <a:gd name="connsiteY25" fmla="*/ 0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3776" h="493776">
                <a:moveTo>
                  <a:pt x="151924" y="58293"/>
                </a:moveTo>
                <a:cubicBezTo>
                  <a:pt x="148247" y="58293"/>
                  <a:pt x="146399" y="60125"/>
                  <a:pt x="146399" y="63818"/>
                </a:cubicBezTo>
                <a:lnTo>
                  <a:pt x="146399" y="429895"/>
                </a:lnTo>
                <a:cubicBezTo>
                  <a:pt x="146399" y="433573"/>
                  <a:pt x="148231" y="435421"/>
                  <a:pt x="151924" y="435421"/>
                </a:cubicBezTo>
                <a:lnTo>
                  <a:pt x="188023" y="435421"/>
                </a:lnTo>
                <a:cubicBezTo>
                  <a:pt x="191700" y="435421"/>
                  <a:pt x="193579" y="433589"/>
                  <a:pt x="193579" y="429895"/>
                </a:cubicBezTo>
                <a:lnTo>
                  <a:pt x="193579" y="353893"/>
                </a:lnTo>
                <a:lnTo>
                  <a:pt x="222003" y="326819"/>
                </a:lnTo>
                <a:lnTo>
                  <a:pt x="304329" y="431553"/>
                </a:lnTo>
                <a:cubicBezTo>
                  <a:pt x="306560" y="434146"/>
                  <a:pt x="309139" y="435482"/>
                  <a:pt x="312125" y="435482"/>
                </a:cubicBezTo>
                <a:lnTo>
                  <a:pt x="361975" y="435482"/>
                </a:lnTo>
                <a:cubicBezTo>
                  <a:pt x="364584" y="435482"/>
                  <a:pt x="366065" y="434734"/>
                  <a:pt x="366426" y="433241"/>
                </a:cubicBezTo>
                <a:lnTo>
                  <a:pt x="365383" y="427593"/>
                </a:lnTo>
                <a:lnTo>
                  <a:pt x="256781" y="292624"/>
                </a:lnTo>
                <a:lnTo>
                  <a:pt x="360932" y="191850"/>
                </a:lnTo>
                <a:cubicBezTo>
                  <a:pt x="362865" y="189839"/>
                  <a:pt x="362190" y="184023"/>
                  <a:pt x="356972" y="184023"/>
                </a:cubicBezTo>
                <a:lnTo>
                  <a:pt x="305403" y="184023"/>
                </a:lnTo>
                <a:cubicBezTo>
                  <a:pt x="302794" y="184023"/>
                  <a:pt x="300185" y="185374"/>
                  <a:pt x="297576" y="187983"/>
                </a:cubicBezTo>
                <a:lnTo>
                  <a:pt x="193548" y="293637"/>
                </a:lnTo>
                <a:lnTo>
                  <a:pt x="193548" y="63818"/>
                </a:lnTo>
                <a:cubicBezTo>
                  <a:pt x="193548" y="60125"/>
                  <a:pt x="191716" y="58293"/>
                  <a:pt x="188023" y="58293"/>
                </a:cubicBezTo>
                <a:close/>
                <a:moveTo>
                  <a:pt x="246888" y="0"/>
                </a:moveTo>
                <a:cubicBezTo>
                  <a:pt x="383240" y="0"/>
                  <a:pt x="493776" y="110536"/>
                  <a:pt x="493776" y="246888"/>
                </a:cubicBezTo>
                <a:cubicBezTo>
                  <a:pt x="493776" y="383240"/>
                  <a:pt x="383240" y="493776"/>
                  <a:pt x="246888" y="493776"/>
                </a:cubicBezTo>
                <a:cubicBezTo>
                  <a:pt x="110536" y="493776"/>
                  <a:pt x="0" y="383240"/>
                  <a:pt x="0" y="246888"/>
                </a:cubicBezTo>
                <a:cubicBezTo>
                  <a:pt x="0" y="110536"/>
                  <a:pt x="110536" y="0"/>
                  <a:pt x="246888" y="0"/>
                </a:cubicBezTo>
                <a:close/>
              </a:path>
            </a:pathLst>
          </a:custGeom>
          <a:solidFill>
            <a:srgbClr val="000000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3109A598-6E0E-D62A-89D3-C5AC78FB8C2B}"/>
              </a:ext>
            </a:extLst>
          </p:cNvPr>
          <p:cNvSpPr/>
          <p:nvPr/>
        </p:nvSpPr>
        <p:spPr>
          <a:xfrm>
            <a:off x="4932432" y="5995670"/>
            <a:ext cx="493776" cy="493776"/>
          </a:xfrm>
          <a:custGeom>
            <a:avLst/>
            <a:gdLst>
              <a:gd name="connsiteX0" fmla="*/ 246779 w 493776"/>
              <a:gd name="connsiteY0" fmla="*/ 199074 h 493776"/>
              <a:gd name="connsiteX1" fmla="*/ 199074 w 493776"/>
              <a:gd name="connsiteY1" fmla="*/ 247012 h 493776"/>
              <a:gd name="connsiteX2" fmla="*/ 246997 w 493776"/>
              <a:gd name="connsiteY2" fmla="*/ 294702 h 493776"/>
              <a:gd name="connsiteX3" fmla="*/ 294702 w 493776"/>
              <a:gd name="connsiteY3" fmla="*/ 246779 h 493776"/>
              <a:gd name="connsiteX4" fmla="*/ 246779 w 493776"/>
              <a:gd name="connsiteY4" fmla="*/ 199074 h 493776"/>
              <a:gd name="connsiteX5" fmla="*/ 246701 w 493776"/>
              <a:gd name="connsiteY5" fmla="*/ 167198 h 493776"/>
              <a:gd name="connsiteX6" fmla="*/ 326578 w 493776"/>
              <a:gd name="connsiteY6" fmla="*/ 246701 h 493776"/>
              <a:gd name="connsiteX7" fmla="*/ 247074 w 493776"/>
              <a:gd name="connsiteY7" fmla="*/ 326577 h 493776"/>
              <a:gd name="connsiteX8" fmla="*/ 167198 w 493776"/>
              <a:gd name="connsiteY8" fmla="*/ 247074 h 493776"/>
              <a:gd name="connsiteX9" fmla="*/ 246701 w 493776"/>
              <a:gd name="connsiteY9" fmla="*/ 167198 h 493776"/>
              <a:gd name="connsiteX10" fmla="*/ 342469 w 493776"/>
              <a:gd name="connsiteY10" fmla="*/ 135322 h 493776"/>
              <a:gd name="connsiteX11" fmla="*/ 358453 w 493776"/>
              <a:gd name="connsiteY11" fmla="*/ 151213 h 493776"/>
              <a:gd name="connsiteX12" fmla="*/ 342562 w 493776"/>
              <a:gd name="connsiteY12" fmla="*/ 167198 h 493776"/>
              <a:gd name="connsiteX13" fmla="*/ 326578 w 493776"/>
              <a:gd name="connsiteY13" fmla="*/ 151307 h 493776"/>
              <a:gd name="connsiteX14" fmla="*/ 342469 w 493776"/>
              <a:gd name="connsiteY14" fmla="*/ 135322 h 493776"/>
              <a:gd name="connsiteX15" fmla="*/ 245456 w 493776"/>
              <a:gd name="connsiteY15" fmla="*/ 87508 h 493776"/>
              <a:gd name="connsiteX16" fmla="*/ 87508 w 493776"/>
              <a:gd name="connsiteY16" fmla="*/ 245456 h 493776"/>
              <a:gd name="connsiteX17" fmla="*/ 87508 w 493776"/>
              <a:gd name="connsiteY17" fmla="*/ 248320 h 493776"/>
              <a:gd name="connsiteX18" fmla="*/ 245456 w 493776"/>
              <a:gd name="connsiteY18" fmla="*/ 406267 h 493776"/>
              <a:gd name="connsiteX19" fmla="*/ 248320 w 493776"/>
              <a:gd name="connsiteY19" fmla="*/ 406267 h 493776"/>
              <a:gd name="connsiteX20" fmla="*/ 406267 w 493776"/>
              <a:gd name="connsiteY20" fmla="*/ 248320 h 493776"/>
              <a:gd name="connsiteX21" fmla="*/ 406267 w 493776"/>
              <a:gd name="connsiteY21" fmla="*/ 246888 h 493776"/>
              <a:gd name="connsiteX22" fmla="*/ 246888 w 493776"/>
              <a:gd name="connsiteY22" fmla="*/ 87508 h 493776"/>
              <a:gd name="connsiteX23" fmla="*/ 246888 w 493776"/>
              <a:gd name="connsiteY23" fmla="*/ 0 h 493776"/>
              <a:gd name="connsiteX24" fmla="*/ 493776 w 493776"/>
              <a:gd name="connsiteY24" fmla="*/ 246888 h 493776"/>
              <a:gd name="connsiteX25" fmla="*/ 246888 w 493776"/>
              <a:gd name="connsiteY25" fmla="*/ 493776 h 493776"/>
              <a:gd name="connsiteX26" fmla="*/ 0 w 493776"/>
              <a:gd name="connsiteY26" fmla="*/ 246888 h 493776"/>
              <a:gd name="connsiteX27" fmla="*/ 246888 w 493776"/>
              <a:gd name="connsiteY27" fmla="*/ 0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3776" h="493776">
                <a:moveTo>
                  <a:pt x="246779" y="199074"/>
                </a:moveTo>
                <a:cubicBezTo>
                  <a:pt x="220370" y="199137"/>
                  <a:pt x="199010" y="220603"/>
                  <a:pt x="199074" y="247012"/>
                </a:cubicBezTo>
                <a:cubicBezTo>
                  <a:pt x="199138" y="273413"/>
                  <a:pt x="220595" y="294765"/>
                  <a:pt x="246997" y="294702"/>
                </a:cubicBezTo>
                <a:cubicBezTo>
                  <a:pt x="273406" y="294638"/>
                  <a:pt x="294765" y="273180"/>
                  <a:pt x="294702" y="246779"/>
                </a:cubicBezTo>
                <a:cubicBezTo>
                  <a:pt x="294638" y="220370"/>
                  <a:pt x="273180" y="199010"/>
                  <a:pt x="246779" y="199074"/>
                </a:cubicBezTo>
                <a:close/>
                <a:moveTo>
                  <a:pt x="246701" y="167198"/>
                </a:moveTo>
                <a:cubicBezTo>
                  <a:pt x="290706" y="167094"/>
                  <a:pt x="326474" y="202696"/>
                  <a:pt x="326578" y="246701"/>
                </a:cubicBezTo>
                <a:cubicBezTo>
                  <a:pt x="326681" y="290706"/>
                  <a:pt x="291079" y="326474"/>
                  <a:pt x="247074" y="326577"/>
                </a:cubicBezTo>
                <a:cubicBezTo>
                  <a:pt x="203070" y="326681"/>
                  <a:pt x="167302" y="291079"/>
                  <a:pt x="167198" y="247074"/>
                </a:cubicBezTo>
                <a:cubicBezTo>
                  <a:pt x="167094" y="203070"/>
                  <a:pt x="202696" y="167302"/>
                  <a:pt x="246701" y="167198"/>
                </a:cubicBezTo>
                <a:close/>
                <a:moveTo>
                  <a:pt x="342469" y="135322"/>
                </a:moveTo>
                <a:cubicBezTo>
                  <a:pt x="351274" y="135298"/>
                  <a:pt x="358429" y="142408"/>
                  <a:pt x="358453" y="151213"/>
                </a:cubicBezTo>
                <a:cubicBezTo>
                  <a:pt x="358477" y="160019"/>
                  <a:pt x="351368" y="167174"/>
                  <a:pt x="342562" y="167198"/>
                </a:cubicBezTo>
                <a:cubicBezTo>
                  <a:pt x="333756" y="167222"/>
                  <a:pt x="326601" y="160112"/>
                  <a:pt x="326578" y="151307"/>
                </a:cubicBezTo>
                <a:cubicBezTo>
                  <a:pt x="326554" y="142501"/>
                  <a:pt x="333663" y="135346"/>
                  <a:pt x="342469" y="135322"/>
                </a:cubicBezTo>
                <a:close/>
                <a:moveTo>
                  <a:pt x="245456" y="87508"/>
                </a:moveTo>
                <a:cubicBezTo>
                  <a:pt x="98970" y="87508"/>
                  <a:pt x="87508" y="98978"/>
                  <a:pt x="87508" y="245456"/>
                </a:cubicBezTo>
                <a:lnTo>
                  <a:pt x="87508" y="248320"/>
                </a:lnTo>
                <a:cubicBezTo>
                  <a:pt x="87508" y="394797"/>
                  <a:pt x="98970" y="406267"/>
                  <a:pt x="245456" y="406267"/>
                </a:cubicBezTo>
                <a:lnTo>
                  <a:pt x="248320" y="406267"/>
                </a:lnTo>
                <a:cubicBezTo>
                  <a:pt x="394805" y="406267"/>
                  <a:pt x="406267" y="394797"/>
                  <a:pt x="406267" y="248320"/>
                </a:cubicBezTo>
                <a:lnTo>
                  <a:pt x="406267" y="246888"/>
                </a:lnTo>
                <a:cubicBezTo>
                  <a:pt x="406267" y="99079"/>
                  <a:pt x="394696" y="87508"/>
                  <a:pt x="246888" y="87508"/>
                </a:cubicBezTo>
                <a:close/>
                <a:moveTo>
                  <a:pt x="246888" y="0"/>
                </a:moveTo>
                <a:cubicBezTo>
                  <a:pt x="383240" y="0"/>
                  <a:pt x="493776" y="110536"/>
                  <a:pt x="493776" y="246888"/>
                </a:cubicBezTo>
                <a:cubicBezTo>
                  <a:pt x="493776" y="383240"/>
                  <a:pt x="383240" y="493776"/>
                  <a:pt x="246888" y="493776"/>
                </a:cubicBezTo>
                <a:cubicBezTo>
                  <a:pt x="110536" y="493776"/>
                  <a:pt x="0" y="383240"/>
                  <a:pt x="0" y="246888"/>
                </a:cubicBezTo>
                <a:cubicBezTo>
                  <a:pt x="0" y="110536"/>
                  <a:pt x="110536" y="0"/>
                  <a:pt x="246888" y="0"/>
                </a:cubicBezTo>
                <a:close/>
              </a:path>
            </a:pathLst>
          </a:custGeom>
          <a:solidFill>
            <a:srgbClr val="000000"/>
          </a:solidFill>
          <a:ln w="35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AED2108-9611-8EFB-01B9-C0F3BA0D52C3}"/>
              </a:ext>
            </a:extLst>
          </p:cNvPr>
          <p:cNvGrpSpPr/>
          <p:nvPr/>
        </p:nvGrpSpPr>
        <p:grpSpPr>
          <a:xfrm>
            <a:off x="5662032" y="5995670"/>
            <a:ext cx="493776" cy="493776"/>
            <a:chOff x="5849112" y="3182112"/>
            <a:chExt cx="493776" cy="493776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7B23D13-2512-E219-AA0F-253BB8EFA309}"/>
                </a:ext>
              </a:extLst>
            </p:cNvPr>
            <p:cNvSpPr/>
            <p:nvPr/>
          </p:nvSpPr>
          <p:spPr>
            <a:xfrm>
              <a:off x="5849112" y="3182112"/>
              <a:ext cx="493776" cy="493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BA549B2-B1B7-008E-EC85-010856F24B7D}"/>
                </a:ext>
              </a:extLst>
            </p:cNvPr>
            <p:cNvSpPr/>
            <p:nvPr/>
          </p:nvSpPr>
          <p:spPr>
            <a:xfrm>
              <a:off x="5951854" y="3277869"/>
              <a:ext cx="280671" cy="280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Gráfico 15">
              <a:extLst>
                <a:ext uri="{FF2B5EF4-FFF2-40B4-BE49-F238E27FC236}">
                  <a16:creationId xmlns:a16="http://schemas.microsoft.com/office/drawing/2014/main" id="{50B341A8-9378-F308-1C28-FEDD9309B605}"/>
                </a:ext>
              </a:extLst>
            </p:cNvPr>
            <p:cNvSpPr/>
            <p:nvPr/>
          </p:nvSpPr>
          <p:spPr>
            <a:xfrm>
              <a:off x="5941060" y="3249930"/>
              <a:ext cx="310515" cy="310515"/>
            </a:xfrm>
            <a:custGeom>
              <a:avLst/>
              <a:gdLst>
                <a:gd name="connsiteX0" fmla="*/ 1762125 w 2000250"/>
                <a:gd name="connsiteY0" fmla="*/ 0 h 2000250"/>
                <a:gd name="connsiteX1" fmla="*/ 238125 w 2000250"/>
                <a:gd name="connsiteY1" fmla="*/ 0 h 2000250"/>
                <a:gd name="connsiteX2" fmla="*/ 0 w 2000250"/>
                <a:gd name="connsiteY2" fmla="*/ 238125 h 2000250"/>
                <a:gd name="connsiteX3" fmla="*/ 0 w 2000250"/>
                <a:gd name="connsiteY3" fmla="*/ 1762125 h 2000250"/>
                <a:gd name="connsiteX4" fmla="*/ 238125 w 2000250"/>
                <a:gd name="connsiteY4" fmla="*/ 2000250 h 2000250"/>
                <a:gd name="connsiteX5" fmla="*/ 1762125 w 2000250"/>
                <a:gd name="connsiteY5" fmla="*/ 2000250 h 2000250"/>
                <a:gd name="connsiteX6" fmla="*/ 2000250 w 2000250"/>
                <a:gd name="connsiteY6" fmla="*/ 1762125 h 2000250"/>
                <a:gd name="connsiteX7" fmla="*/ 2000250 w 2000250"/>
                <a:gd name="connsiteY7" fmla="*/ 238125 h 2000250"/>
                <a:gd name="connsiteX8" fmla="*/ 1762125 w 2000250"/>
                <a:gd name="connsiteY8" fmla="*/ 0 h 2000250"/>
                <a:gd name="connsiteX9" fmla="*/ 619125 w 2000250"/>
                <a:gd name="connsiteY9" fmla="*/ 762000 h 2000250"/>
                <a:gd name="connsiteX10" fmla="*/ 619125 w 2000250"/>
                <a:gd name="connsiteY10" fmla="*/ 1666875 h 2000250"/>
                <a:gd name="connsiteX11" fmla="*/ 333375 w 2000250"/>
                <a:gd name="connsiteY11" fmla="*/ 1666875 h 2000250"/>
                <a:gd name="connsiteX12" fmla="*/ 333375 w 2000250"/>
                <a:gd name="connsiteY12" fmla="*/ 762000 h 2000250"/>
                <a:gd name="connsiteX13" fmla="*/ 619125 w 2000250"/>
                <a:gd name="connsiteY13" fmla="*/ 762000 h 2000250"/>
                <a:gd name="connsiteX14" fmla="*/ 333375 w 2000250"/>
                <a:gd name="connsiteY14" fmla="*/ 498634 h 2000250"/>
                <a:gd name="connsiteX15" fmla="*/ 476250 w 2000250"/>
                <a:gd name="connsiteY15" fmla="*/ 381000 h 2000250"/>
                <a:gd name="connsiteX16" fmla="*/ 619125 w 2000250"/>
                <a:gd name="connsiteY16" fmla="*/ 498634 h 2000250"/>
                <a:gd name="connsiteX17" fmla="*/ 476250 w 2000250"/>
                <a:gd name="connsiteY17" fmla="*/ 619125 h 2000250"/>
                <a:gd name="connsiteX18" fmla="*/ 333375 w 2000250"/>
                <a:gd name="connsiteY18" fmla="*/ 498634 h 2000250"/>
                <a:gd name="connsiteX19" fmla="*/ 1666875 w 2000250"/>
                <a:gd name="connsiteY19" fmla="*/ 1666875 h 2000250"/>
                <a:gd name="connsiteX20" fmla="*/ 1381125 w 2000250"/>
                <a:gd name="connsiteY20" fmla="*/ 1666875 h 2000250"/>
                <a:gd name="connsiteX21" fmla="*/ 1381125 w 2000250"/>
                <a:gd name="connsiteY21" fmla="*/ 1190625 h 2000250"/>
                <a:gd name="connsiteX22" fmla="*/ 1214438 w 2000250"/>
                <a:gd name="connsiteY22" fmla="*/ 998220 h 2000250"/>
                <a:gd name="connsiteX23" fmla="*/ 1210628 w 2000250"/>
                <a:gd name="connsiteY23" fmla="*/ 998220 h 2000250"/>
                <a:gd name="connsiteX24" fmla="*/ 1047750 w 2000250"/>
                <a:gd name="connsiteY24" fmla="*/ 1190625 h 2000250"/>
                <a:gd name="connsiteX25" fmla="*/ 1047750 w 2000250"/>
                <a:gd name="connsiteY25" fmla="*/ 1666875 h 2000250"/>
                <a:gd name="connsiteX26" fmla="*/ 762000 w 2000250"/>
                <a:gd name="connsiteY26" fmla="*/ 1666875 h 2000250"/>
                <a:gd name="connsiteX27" fmla="*/ 762000 w 2000250"/>
                <a:gd name="connsiteY27" fmla="*/ 762000 h 2000250"/>
                <a:gd name="connsiteX28" fmla="*/ 1047750 w 2000250"/>
                <a:gd name="connsiteY28" fmla="*/ 762000 h 2000250"/>
                <a:gd name="connsiteX29" fmla="*/ 1047750 w 2000250"/>
                <a:gd name="connsiteY29" fmla="*/ 883920 h 2000250"/>
                <a:gd name="connsiteX30" fmla="*/ 1324451 w 2000250"/>
                <a:gd name="connsiteY30" fmla="*/ 762000 h 2000250"/>
                <a:gd name="connsiteX31" fmla="*/ 1666875 w 2000250"/>
                <a:gd name="connsiteY31" fmla="*/ 1155383 h 2000250"/>
                <a:gd name="connsiteX32" fmla="*/ 1666875 w 2000250"/>
                <a:gd name="connsiteY32" fmla="*/ 1666875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0250" h="2000250">
                  <a:moveTo>
                    <a:pt x="1762125" y="0"/>
                  </a:moveTo>
                  <a:lnTo>
                    <a:pt x="238125" y="0"/>
                  </a:lnTo>
                  <a:cubicBezTo>
                    <a:pt x="106680" y="0"/>
                    <a:pt x="0" y="106680"/>
                    <a:pt x="0" y="238125"/>
                  </a:cubicBezTo>
                  <a:lnTo>
                    <a:pt x="0" y="1762125"/>
                  </a:lnTo>
                  <a:cubicBezTo>
                    <a:pt x="0" y="1893570"/>
                    <a:pt x="106680" y="2000250"/>
                    <a:pt x="238125" y="2000250"/>
                  </a:cubicBezTo>
                  <a:lnTo>
                    <a:pt x="1762125" y="2000250"/>
                  </a:lnTo>
                  <a:cubicBezTo>
                    <a:pt x="1893570" y="2000250"/>
                    <a:pt x="2000250" y="1893570"/>
                    <a:pt x="2000250" y="1762125"/>
                  </a:cubicBezTo>
                  <a:lnTo>
                    <a:pt x="2000250" y="238125"/>
                  </a:lnTo>
                  <a:cubicBezTo>
                    <a:pt x="2000250" y="106680"/>
                    <a:pt x="1893570" y="0"/>
                    <a:pt x="1762125" y="0"/>
                  </a:cubicBezTo>
                  <a:close/>
                  <a:moveTo>
                    <a:pt x="619125" y="762000"/>
                  </a:moveTo>
                  <a:lnTo>
                    <a:pt x="619125" y="1666875"/>
                  </a:lnTo>
                  <a:lnTo>
                    <a:pt x="333375" y="1666875"/>
                  </a:lnTo>
                  <a:lnTo>
                    <a:pt x="333375" y="762000"/>
                  </a:lnTo>
                  <a:lnTo>
                    <a:pt x="619125" y="762000"/>
                  </a:lnTo>
                  <a:close/>
                  <a:moveTo>
                    <a:pt x="333375" y="498634"/>
                  </a:moveTo>
                  <a:cubicBezTo>
                    <a:pt x="333375" y="431959"/>
                    <a:pt x="390525" y="381000"/>
                    <a:pt x="476250" y="381000"/>
                  </a:cubicBezTo>
                  <a:cubicBezTo>
                    <a:pt x="561975" y="381000"/>
                    <a:pt x="615791" y="431959"/>
                    <a:pt x="619125" y="498634"/>
                  </a:cubicBezTo>
                  <a:cubicBezTo>
                    <a:pt x="619125" y="565309"/>
                    <a:pt x="565785" y="619125"/>
                    <a:pt x="476250" y="619125"/>
                  </a:cubicBezTo>
                  <a:cubicBezTo>
                    <a:pt x="390525" y="619125"/>
                    <a:pt x="333375" y="565309"/>
                    <a:pt x="333375" y="498634"/>
                  </a:cubicBezTo>
                  <a:close/>
                  <a:moveTo>
                    <a:pt x="1666875" y="1666875"/>
                  </a:moveTo>
                  <a:lnTo>
                    <a:pt x="1381125" y="1666875"/>
                  </a:lnTo>
                  <a:cubicBezTo>
                    <a:pt x="1381125" y="1666875"/>
                    <a:pt x="1381125" y="1225868"/>
                    <a:pt x="1381125" y="1190625"/>
                  </a:cubicBezTo>
                  <a:cubicBezTo>
                    <a:pt x="1381125" y="1095375"/>
                    <a:pt x="1333500" y="1000125"/>
                    <a:pt x="1214438" y="998220"/>
                  </a:cubicBezTo>
                  <a:lnTo>
                    <a:pt x="1210628" y="998220"/>
                  </a:lnTo>
                  <a:cubicBezTo>
                    <a:pt x="1095375" y="998220"/>
                    <a:pt x="1047750" y="1096328"/>
                    <a:pt x="1047750" y="1190625"/>
                  </a:cubicBezTo>
                  <a:cubicBezTo>
                    <a:pt x="1047750" y="1233964"/>
                    <a:pt x="1047750" y="1666875"/>
                    <a:pt x="1047750" y="1666875"/>
                  </a:cubicBezTo>
                  <a:lnTo>
                    <a:pt x="762000" y="1666875"/>
                  </a:lnTo>
                  <a:lnTo>
                    <a:pt x="762000" y="762000"/>
                  </a:lnTo>
                  <a:lnTo>
                    <a:pt x="1047750" y="762000"/>
                  </a:lnTo>
                  <a:lnTo>
                    <a:pt x="1047750" y="883920"/>
                  </a:lnTo>
                  <a:cubicBezTo>
                    <a:pt x="1047750" y="883920"/>
                    <a:pt x="1139666" y="762000"/>
                    <a:pt x="1324451" y="762000"/>
                  </a:cubicBezTo>
                  <a:cubicBezTo>
                    <a:pt x="1513523" y="762000"/>
                    <a:pt x="1666875" y="892016"/>
                    <a:pt x="1666875" y="1155383"/>
                  </a:cubicBezTo>
                  <a:lnTo>
                    <a:pt x="1666875" y="1666875"/>
                  </a:lnTo>
                  <a:close/>
                </a:path>
              </a:pathLst>
            </a:custGeom>
            <a:solidFill>
              <a:srgbClr val="000000"/>
            </a:solidFill>
            <a:ln w="47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3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áfico 7">
            <a:extLst>
              <a:ext uri="{FF2B5EF4-FFF2-40B4-BE49-F238E27FC236}">
                <a16:creationId xmlns:a16="http://schemas.microsoft.com/office/drawing/2014/main" id="{26EFD5B4-D032-F7E6-6979-5CFE2FE2FEED}"/>
              </a:ext>
            </a:extLst>
          </p:cNvPr>
          <p:cNvSpPr/>
          <p:nvPr/>
        </p:nvSpPr>
        <p:spPr>
          <a:xfrm>
            <a:off x="5925615" y="3206977"/>
            <a:ext cx="340769" cy="444046"/>
          </a:xfrm>
          <a:custGeom>
            <a:avLst/>
            <a:gdLst>
              <a:gd name="connsiteX0" fmla="*/ 2901793 w 5262945"/>
              <a:gd name="connsiteY0" fmla="*/ 5186649 h 6858000"/>
              <a:gd name="connsiteX1" fmla="*/ 2901793 w 5262945"/>
              <a:gd name="connsiteY1" fmla="*/ 3689605 h 6858000"/>
              <a:gd name="connsiteX2" fmla="*/ 5262946 w 5262945"/>
              <a:gd name="connsiteY2" fmla="*/ 2343151 h 6858000"/>
              <a:gd name="connsiteX3" fmla="*/ 4688874 w 5262945"/>
              <a:gd name="connsiteY3" fmla="*/ 2013967 h 6858000"/>
              <a:gd name="connsiteX4" fmla="*/ 2901793 w 5262945"/>
              <a:gd name="connsiteY4" fmla="*/ 3033237 h 6858000"/>
              <a:gd name="connsiteX5" fmla="*/ 2901793 w 5262945"/>
              <a:gd name="connsiteY5" fmla="*/ 1531621 h 6858000"/>
              <a:gd name="connsiteX6" fmla="*/ 2758918 w 5262945"/>
              <a:gd name="connsiteY6" fmla="*/ 1284161 h 6858000"/>
              <a:gd name="connsiteX7" fmla="*/ 608935 w 5262945"/>
              <a:gd name="connsiteY7" fmla="*/ 50578 h 6858000"/>
              <a:gd name="connsiteX8" fmla="*/ 193169 w 5262945"/>
              <a:gd name="connsiteY8" fmla="*/ 63151 h 6858000"/>
              <a:gd name="connsiteX9" fmla="*/ 2 w 5262945"/>
              <a:gd name="connsiteY9" fmla="*/ 412909 h 6858000"/>
              <a:gd name="connsiteX10" fmla="*/ 2 w 5262945"/>
              <a:gd name="connsiteY10" fmla="*/ 4635437 h 6858000"/>
              <a:gd name="connsiteX11" fmla="*/ 410471 w 5262945"/>
              <a:gd name="connsiteY11" fmla="*/ 5047926 h 6858000"/>
              <a:gd name="connsiteX12" fmla="*/ 608364 w 5262945"/>
              <a:gd name="connsiteY12" fmla="*/ 4997769 h 6858000"/>
              <a:gd name="connsiteX13" fmla="*/ 2332008 w 5262945"/>
              <a:gd name="connsiteY13" fmla="*/ 4014788 h 6858000"/>
              <a:gd name="connsiteX14" fmla="*/ 2332008 w 5262945"/>
              <a:gd name="connsiteY14" fmla="*/ 5352956 h 6858000"/>
              <a:gd name="connsiteX15" fmla="*/ 2476026 w 5262945"/>
              <a:gd name="connsiteY15" fmla="*/ 5600701 h 6858000"/>
              <a:gd name="connsiteX16" fmla="*/ 4684874 w 5262945"/>
              <a:gd name="connsiteY16" fmla="*/ 6858001 h 6858000"/>
              <a:gd name="connsiteX17" fmla="*/ 5259231 w 5262945"/>
              <a:gd name="connsiteY17" fmla="*/ 6528817 h 6858000"/>
              <a:gd name="connsiteX18" fmla="*/ 2901793 w 5262945"/>
              <a:gd name="connsiteY18" fmla="*/ 5186649 h 6858000"/>
              <a:gd name="connsiteX19" fmla="*/ 2332294 w 5262945"/>
              <a:gd name="connsiteY19" fmla="*/ 1696784 h 6858000"/>
              <a:gd name="connsiteX20" fmla="*/ 2332294 w 5262945"/>
              <a:gd name="connsiteY20" fmla="*/ 3358135 h 6858000"/>
              <a:gd name="connsiteX21" fmla="*/ 569788 w 5262945"/>
              <a:gd name="connsiteY21" fmla="*/ 4363404 h 6858000"/>
              <a:gd name="connsiteX22" fmla="*/ 569788 w 5262945"/>
              <a:gd name="connsiteY22" fmla="*/ 685801 h 6858000"/>
              <a:gd name="connsiteX23" fmla="*/ 2332294 w 5262945"/>
              <a:gd name="connsiteY23" fmla="*/ 1697070 h 6858000"/>
              <a:gd name="connsiteX24" fmla="*/ 2332294 w 5262945"/>
              <a:gd name="connsiteY24" fmla="*/ 16967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2945" h="6858000">
                <a:moveTo>
                  <a:pt x="2901793" y="5186649"/>
                </a:moveTo>
                <a:lnTo>
                  <a:pt x="2901793" y="3689605"/>
                </a:lnTo>
                <a:lnTo>
                  <a:pt x="5262946" y="2343151"/>
                </a:lnTo>
                <a:lnTo>
                  <a:pt x="4688874" y="2013967"/>
                </a:lnTo>
                <a:lnTo>
                  <a:pt x="2901793" y="3033237"/>
                </a:lnTo>
                <a:lnTo>
                  <a:pt x="2901793" y="1531621"/>
                </a:lnTo>
                <a:cubicBezTo>
                  <a:pt x="2901793" y="1429894"/>
                  <a:pt x="2846929" y="1334739"/>
                  <a:pt x="2758918" y="1284161"/>
                </a:cubicBezTo>
                <a:lnTo>
                  <a:pt x="608935" y="50578"/>
                </a:lnTo>
                <a:cubicBezTo>
                  <a:pt x="478363" y="-21112"/>
                  <a:pt x="319171" y="-16298"/>
                  <a:pt x="193169" y="63151"/>
                </a:cubicBezTo>
                <a:cubicBezTo>
                  <a:pt x="72616" y="138477"/>
                  <a:pt x="-442" y="270759"/>
                  <a:pt x="2" y="412909"/>
                </a:cubicBezTo>
                <a:lnTo>
                  <a:pt x="2" y="4635437"/>
                </a:lnTo>
                <a:cubicBezTo>
                  <a:pt x="-556" y="4862691"/>
                  <a:pt x="183217" y="5047368"/>
                  <a:pt x="410471" y="5047926"/>
                </a:cubicBezTo>
                <a:cubicBezTo>
                  <a:pt x="479601" y="5048096"/>
                  <a:pt x="547660" y="5030846"/>
                  <a:pt x="608364" y="4997769"/>
                </a:cubicBezTo>
                <a:lnTo>
                  <a:pt x="2332008" y="4014788"/>
                </a:lnTo>
                <a:lnTo>
                  <a:pt x="2332008" y="5352956"/>
                </a:lnTo>
                <a:cubicBezTo>
                  <a:pt x="2332143" y="5455380"/>
                  <a:pt x="2387088" y="5549898"/>
                  <a:pt x="2476026" y="5600701"/>
                </a:cubicBezTo>
                <a:lnTo>
                  <a:pt x="4684874" y="6858001"/>
                </a:lnTo>
                <a:lnTo>
                  <a:pt x="5259231" y="6528817"/>
                </a:lnTo>
                <a:lnTo>
                  <a:pt x="2901793" y="5186649"/>
                </a:lnTo>
                <a:close/>
                <a:moveTo>
                  <a:pt x="2332294" y="1696784"/>
                </a:moveTo>
                <a:lnTo>
                  <a:pt x="2332294" y="3358135"/>
                </a:lnTo>
                <a:lnTo>
                  <a:pt x="569788" y="4363404"/>
                </a:lnTo>
                <a:lnTo>
                  <a:pt x="569788" y="685801"/>
                </a:lnTo>
                <a:lnTo>
                  <a:pt x="2332294" y="1697070"/>
                </a:lnTo>
                <a:lnTo>
                  <a:pt x="2332294" y="1696784"/>
                </a:lnTo>
                <a:close/>
              </a:path>
            </a:pathLst>
          </a:custGeom>
          <a:solidFill>
            <a:srgbClr val="000000"/>
          </a:solidFill>
          <a:ln w="285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28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Guiñansaca</dc:creator>
  <cp:lastModifiedBy>William Guiñansaca</cp:lastModifiedBy>
  <cp:revision>1</cp:revision>
  <dcterms:created xsi:type="dcterms:W3CDTF">2024-09-11T15:56:24Z</dcterms:created>
  <dcterms:modified xsi:type="dcterms:W3CDTF">2024-09-12T15:16:03Z</dcterms:modified>
</cp:coreProperties>
</file>