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4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B22F-9953-4259-8D9F-616158781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E56BC-87CF-4BC4-9009-085AD4027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C887D-E35E-4D50-84F4-B2FC1985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0EAF2-EBE7-4628-A8B7-31A8A089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D14A-09CA-4BB1-981F-D0C87B89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D640-A86A-47A4-B66A-E1B6A2F6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D4F95-0F1E-4DDA-A0FB-2958A352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42B5-8EC8-4EAD-A119-B4EFAC27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10889-FAE8-4C63-833E-00FC62F9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A9BD-59E3-471C-8AF9-FABAAE4C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3B86D-6E23-4F61-AFC1-FD8A8C84E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FBB70-FC78-4616-A73A-5EC77871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918A-997F-4BFA-BC48-E9E92371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5D59-7D46-4B7D-BB79-EC5A8736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21D4-1910-4CF0-AE40-FBE3B4BE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DC7C-CB9E-41E5-8CDE-8E0328A0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193F-4C50-4125-BBF6-3BBA88BB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668A-FBD4-434F-ADD3-E92BE6B2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2D75-B1B7-4AD4-BD71-AAF7A38B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A6455-65D8-451F-94C9-C666D7B5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D0F0-1EC3-458B-B7F5-28C56F4C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4FDD0-24DE-4049-A358-D687B970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B2E2-4989-4985-8BBA-5516A7B0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D825-1EBF-4D32-8B33-D2FC01C2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8B97-19AE-4C9A-9201-E69BC979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A79F-57B5-44AD-8E1D-2C417125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4190-991D-43B5-9B59-283338287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6C5AB-6F79-4F44-8A0C-E108C67CB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28854-74DF-445A-83FF-D6E88EE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06BB1-F875-4909-BBDF-6683A247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A3FB5-6512-472D-8827-CCDE2245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9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8B0F-4783-4B61-887F-27B46DA6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E61A-34C9-41E7-8DB8-1A6B5090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85082-D238-4993-A20F-D322D7975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64B7B-A2F4-469F-A9A2-524829982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5E3C4-58C6-47F0-A9AA-CF78E7F1F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0D901-2FE6-4CE2-9DF5-94835442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5481D-E59F-4465-A15E-69872801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EC372-1B44-42B0-BF33-CBD4A7C0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DEFE-7968-4D2F-BFF5-6BE5A842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1828C-3F43-4884-B228-5CE8E18E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04A46-60A3-4A17-BFE1-DC892B20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98489-9973-44BB-90EA-81E9880F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C5A51-EA5E-43D2-98B6-9D14B929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6188E-4FBB-4B1D-B990-8FBBB3C3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6905-265F-4976-903E-D928C279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9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F07E-4EB6-470A-A91E-139AA12A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93B5-48AD-466E-AE6E-D9233064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DD538-28C3-4001-9F72-8ED08A16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5E38A-3D29-486C-8FE8-E9F16221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C2C03-59BF-4E30-98A5-FA87EF52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906F8-E7CC-41BE-9985-A76922F4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1EDE-8010-4C40-9FE4-4B35A0FE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D9DC4-6C9B-443F-A165-D316A600C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7E2E3-FB35-44A5-B4FE-BE20B8FB1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353FC-68F9-48CE-84ED-2BCFB5C0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076ED-B452-4029-9A1A-7263CC49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06A0C-EBEF-452A-8A66-56B6A54D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0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4E522-1F07-4883-B98B-B03E2BB4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CBB72-704B-4F28-9DE5-FA4B562F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D98C0-7B06-47A5-ADB2-29065CA28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94A2-1C20-41FE-84C7-DBB3C1DCEF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E6D6-5C70-4AF8-8E3A-8A5085E64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14E4-BF5A-4EAE-B1F5-50A58565B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4B26-C0D9-432A-8C32-82D7588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0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37D3-C6F7-4E00-8C58-35E2204C0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459"/>
            <a:ext cx="9144000" cy="2387600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2B936-7C1C-4F24-AB85-06769F950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63C21D-46BE-43FD-AC5B-7246189194A3}"/>
              </a:ext>
            </a:extLst>
          </p:cNvPr>
          <p:cNvSpPr/>
          <p:nvPr/>
        </p:nvSpPr>
        <p:spPr>
          <a:xfrm>
            <a:off x="8245366" y="3429000"/>
            <a:ext cx="1828800" cy="165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LOGO DO PROJETO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PF Fiap</dc:creator>
  <cp:lastModifiedBy>Logon PF Fiap</cp:lastModifiedBy>
  <cp:revision>2</cp:revision>
  <dcterms:created xsi:type="dcterms:W3CDTF">2024-03-21T12:23:31Z</dcterms:created>
  <dcterms:modified xsi:type="dcterms:W3CDTF">2024-03-21T12:27:51Z</dcterms:modified>
</cp:coreProperties>
</file>