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81b916121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81b91612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81b916121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81b91612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8234ed0ef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8234ed0e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81b916121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381b91612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81b916121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81b91612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81b916121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81b91612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81b916121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81b91612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81b916121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81b91612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81b916121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81b91612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geeksforgeeks.org/adapter-pattern/" TargetMode="External"/><Relationship Id="rId4" Type="http://schemas.openxmlformats.org/officeDocument/2006/relationships/hyperlink" Target="https://refactoring.guru/design-patterns/adapt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/>
              <a:t>ADAPTER</a:t>
            </a:r>
            <a:r>
              <a:rPr lang="pt-BR" sz="4000"/>
              <a:t> 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Garantindo compatibilidade</a:t>
            </a:r>
            <a:endParaRPr sz="3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Guilherme Nascimento Braga, Felipe Liviero e Ant</a:t>
            </a:r>
            <a:r>
              <a:rPr lang="pt-BR"/>
              <a:t>ô</a:t>
            </a:r>
            <a:r>
              <a:rPr lang="pt-BR"/>
              <a:t>nio Jos</a:t>
            </a:r>
            <a:r>
              <a:rPr lang="pt-BR"/>
              <a:t>é dos Santos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512700" y="427600"/>
            <a:ext cx="8118600" cy="4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Para resolver, no nosso carro elétrico, adaptamos a função abastecer:</a:t>
            </a:r>
            <a:endParaRPr sz="2800"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400" y="1579550"/>
            <a:ext cx="6479302" cy="3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512700" y="427600"/>
            <a:ext cx="8118600" cy="4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Conseguimos, então, adaptar nossa main para simular carros elétricos sem mudar seus métodos? </a:t>
            </a:r>
            <a:endParaRPr sz="2800"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0" y="1677010"/>
            <a:ext cx="9144000" cy="206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512700" y="427600"/>
            <a:ext cx="8118600" cy="4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REFERÊNCIAS</a:t>
            </a:r>
            <a:endParaRPr sz="2800"/>
          </a:p>
        </p:txBody>
      </p:sp>
      <p:sp>
        <p:nvSpPr>
          <p:cNvPr id="122" name="Google Shape;122;p24"/>
          <p:cNvSpPr txBox="1"/>
          <p:nvPr/>
        </p:nvSpPr>
        <p:spPr>
          <a:xfrm>
            <a:off x="786650" y="1821400"/>
            <a:ext cx="6704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https://www.geeksforgeeks.org/adapter-pattern/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https://refactoring.guru/design-patterns/adapter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2700" y="1893300"/>
            <a:ext cx="8118600" cy="282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/>
              <a:t>Como lidar com incompatibilidade entre funções e objetos?</a:t>
            </a:r>
            <a:endParaRPr sz="5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02625" y="396200"/>
            <a:ext cx="74337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problema: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Temos dois sistemas diferentes que não conseguem interagir entre si;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/>
              <a:t>A solução:</a:t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Um adaptador, responsável pela integração dos sistemas;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502625" y="396200"/>
            <a:ext cx="74337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Componentes: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pt-BR" sz="2900"/>
              <a:t>Uma interface-alvo esperada pelo cliente</a:t>
            </a:r>
            <a:r>
              <a:rPr lang="pt-BR" sz="3000"/>
              <a:t>;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pt-BR" sz="3000"/>
              <a:t>Uma classe ou sistema incompatível;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pt-BR" sz="3000"/>
              <a:t>Uma classe (adaptadora) que implementa a interface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pt-BR" sz="3000"/>
              <a:t>O cliente, sistema que se beneficia da adaptação;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71650" y="377625"/>
            <a:ext cx="74337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temos um código (cliente) de simulador de carros, simulando um posto de gasolina:</a:t>
            </a:r>
            <a:endParaRPr sz="30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91167"/>
            <a:ext cx="9144001" cy="2246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558400" y="160750"/>
            <a:ext cx="74337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Nossos objetos de carro utilizam uma “biblioteca” para seu </a:t>
            </a:r>
            <a:r>
              <a:rPr lang="pt-BR" sz="3200"/>
              <a:t>combustível</a:t>
            </a:r>
            <a:r>
              <a:rPr lang="pt-BR" sz="3200"/>
              <a:t>:</a:t>
            </a:r>
            <a:endParaRPr sz="320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25" y="1419100"/>
            <a:ext cx="4433076" cy="367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558400" y="160750"/>
            <a:ext cx="74337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A BIBLIOTECA:</a:t>
            </a:r>
            <a:endParaRPr sz="320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927" y="1014925"/>
            <a:ext cx="5607626" cy="412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512700" y="731250"/>
            <a:ext cx="8118600" cy="3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00"/>
              <a:t>Um dia, nossa biblioteca recebe uma atualização: </a:t>
            </a:r>
            <a:endParaRPr sz="5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00"/>
              <a:t>BATERIAS!</a:t>
            </a:r>
            <a:endParaRPr sz="5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512700" y="427600"/>
            <a:ext cx="8118600" cy="4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Mas elas </a:t>
            </a:r>
            <a:r>
              <a:rPr lang="pt-BR" sz="2200"/>
              <a:t>têm</a:t>
            </a:r>
            <a:r>
              <a:rPr lang="pt-BR" sz="2200"/>
              <a:t> funcionamento diferente do esperado pelo nosso cliente (métodos diferentes):</a:t>
            </a:r>
            <a:endParaRPr sz="2800"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685" y="1388125"/>
            <a:ext cx="6194625" cy="35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