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308" r:id="rId4"/>
    <p:sldId id="310" r:id="rId5"/>
    <p:sldId id="309" r:id="rId6"/>
    <p:sldId id="273" r:id="rId7"/>
    <p:sldId id="306" r:id="rId8"/>
    <p:sldId id="307" r:id="rId9"/>
    <p:sldId id="305" r:id="rId10"/>
    <p:sldId id="304" r:id="rId11"/>
    <p:sldId id="303" r:id="rId12"/>
    <p:sldId id="302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181E6-CBBD-4DAC-8B80-8D847D3B9D12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8F513-4459-46C1-9043-10E5B6401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5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7A6-5530-40E3-B073-95FF9F03A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8987-43D0-4849-90C4-C7278BCE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C436-C31E-4537-ACE7-EC9F7B2C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EBC-C62E-48D2-8F8A-734B72D603FD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C278-2145-4DA6-BF0E-0B0450C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D8E4-8778-46C3-9548-85C12E2F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F984-85CE-48D7-B690-1FEDDB43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F0180-8F5A-43A4-905C-40C8196A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210C-919F-4DD5-8663-DCE45CC7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BC67-2335-4A0E-BE80-2DCC8F709644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5DF1-0C99-46FC-B3DF-2C719C68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612E-2538-4426-B95C-7FA94034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26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03242-E69C-4B77-990C-7EB07AE3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B309-EA58-4073-923C-DE34F58B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46D1-053B-499D-A3CF-D091817A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EA40-8CD8-4BEC-BDCE-B400AD5032F2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7247-B987-42EA-BE0A-BA3FAFC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CB90-CA30-4843-AA33-D893D32F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3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B452-8672-40C9-B678-CDD7B16A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7F57-2597-4AD9-8B6A-DBB4790A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F267-B76C-421B-8A7C-48EEA017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104-3E9E-4DA0-A309-1A6653AFC5D5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7D46-F4AE-408C-A1FF-A04829C4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3429-CA9B-4E27-BAA7-7B1C1403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83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7816-737E-4F9D-90EF-6FA3F45E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B0C60-626F-4B8D-B22C-80357B14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526D-5DF3-4485-AE2A-500B0D80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32DE-5DB3-477F-A4C4-DF479FFC3FE7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EFD1-2833-40D9-AFEB-7464B86F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E50F-826E-4A52-A7C5-D1E057C0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F65-C96F-416D-9103-A6779037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D3BA-434F-4B1D-AD95-87324981F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8100B-2BC4-4B85-BCED-88B3C8CAF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93FF-B635-4DF0-BB65-CC76F02B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03D-1C10-4C09-B0BB-2236F150414F}" type="datetime1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995B-7A31-4B9C-903A-C21B3046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5119-DD59-4F5F-BA45-A8B97373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1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C38-D7CA-4A6D-AF1F-506E1370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D0B6-90F8-4837-AC5C-98A21929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45032-B732-4D51-B785-99F811320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B6C36-5278-4B00-B6CA-6CF204D9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1E88B-8817-4CF2-AC65-4BA70C06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A1807-1BB6-47A4-9ABE-953AEBE4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992E-D4E8-4D29-BF3E-7884FD927D3E}" type="datetime1">
              <a:rPr lang="en-CA" smtClean="0"/>
              <a:t>2023-05-07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C0196-DD34-4266-9D62-4F54D24A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43022-1370-40A6-81DB-3CFB9AB9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0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A058-AFAF-4A34-8B8D-4A3E141A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38831-CD0F-497F-8CA6-5B0C396E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99C-8D25-40EC-BAAA-0424CF34B81A}" type="datetime1">
              <a:rPr lang="en-CA" smtClean="0"/>
              <a:t>2023-05-07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5C0D9-CEB0-4E9A-B901-4106AF8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A8A31-9139-4488-8955-CE6CC342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4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F9BC-E583-4649-81BC-4D9FB82E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CBC0-B9B3-4C9B-A720-676774D5C063}" type="datetime1">
              <a:rPr lang="en-CA" smtClean="0"/>
              <a:t>2023-05-07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ABCA3-CC69-4C14-B48F-252D9F5F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7CA3-19F9-44B1-B8FB-271F8253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5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D02-E3CF-4DC9-B623-09F7215E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6F9B-59B1-434E-9B6E-A5697475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AD9C-0F90-4237-8A71-977F3411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43DA-FCD1-4966-AEB6-9F1F25A6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440F-8CF1-460A-9026-02C2B841BA91}" type="datetime1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BCF7-C594-4942-AC16-9C6D5317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2C2A-7E89-4C0E-A3B7-75C76EC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46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0FE-256A-428D-9C88-2260B653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B3180-737A-45AD-A46E-30A9F557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9C3B-8A52-49E3-A8FA-F6CE4121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FE04-FC19-4E8E-9375-3811B65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A637-CF19-4E2E-9397-34A9F7FA1D60}" type="datetime1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3D77-4DF3-46D0-B81C-077942A6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9990-6A2A-47DC-A50A-8F78C5AE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2A941-BF70-41DE-B662-AE8BEE10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534C-41E9-45CB-A725-10DCC68C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6B1D-CEFB-4947-B615-85318B6B2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B058-5749-493B-86AE-C4E240017BE4}" type="datetime1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EEC3-E918-45F1-A2E1-13634926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AC07-95FA-48D2-B0EF-B9D39F70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7272-7205-4E6D-9A0F-7B2B9B634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8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74A4C-B224-AA4C-76AD-462AD6E0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57" y="2790825"/>
            <a:ext cx="5791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10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00AD-93AF-33A3-1B00-2D840D9E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552575"/>
            <a:ext cx="9191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11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00551-D046-9E17-616E-D4CF9D69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4" y="1205911"/>
            <a:ext cx="11210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12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CB9C4-F028-5908-C401-E44EBE77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32" y="1354980"/>
            <a:ext cx="6926904" cy="36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F23EA-83B8-A4EA-7F5C-26708062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3" y="1098906"/>
            <a:ext cx="5724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E85C7-B34F-F4F3-7DA5-CDA17CBC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7" y="1047953"/>
            <a:ext cx="111347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4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C4B75-0885-8BC3-A368-95B3AFBD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86" y="1741880"/>
            <a:ext cx="7087214" cy="4191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99465-848A-B281-2EF4-F38B16F6A468}"/>
              </a:ext>
            </a:extLst>
          </p:cNvPr>
          <p:cNvSpPr txBox="1"/>
          <p:nvPr/>
        </p:nvSpPr>
        <p:spPr>
          <a:xfrm>
            <a:off x="398834" y="632369"/>
            <a:ext cx="631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does Computer see the image ?</a:t>
            </a:r>
            <a:endParaRPr lang="en-CA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5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77059" y="199578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599F2-EBF6-E131-9F52-7EE29575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2584685"/>
            <a:ext cx="89344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29ABC-812D-2E00-6EDA-B43AC56E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4" y="613312"/>
            <a:ext cx="7523940" cy="51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5F77C-7B24-C13C-2ED8-E4408337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4" y="1529271"/>
            <a:ext cx="10467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6</a:t>
            </a:fld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EB857-F3CF-C1C5-C189-D8DB733D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9" y="953311"/>
            <a:ext cx="10753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7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92AB-83A9-62F6-3E5F-41544E21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9" y="875489"/>
            <a:ext cx="8248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1850C-8F5C-CA8F-7B1B-BCCE9091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2" y="957769"/>
            <a:ext cx="9925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4A73C-47FC-4748-8DE2-1E328BAE35D4}"/>
              </a:ext>
            </a:extLst>
          </p:cNvPr>
          <p:cNvSpPr txBox="1"/>
          <p:nvPr/>
        </p:nvSpPr>
        <p:spPr>
          <a:xfrm>
            <a:off x="2328421" y="19796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slide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47C7-F4C9-4AAF-849A-EA0D316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272-7205-4E6D-9A0F-7B2B9B6344B6}" type="slidenum">
              <a:rPr lang="en-CA" smtClean="0"/>
              <a:t>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EB28-98D3-BBE5-FC9B-3C365D6F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" y="826692"/>
            <a:ext cx="11239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46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Ahmad</dc:creator>
  <cp:lastModifiedBy>Zeeshan Ahmad</cp:lastModifiedBy>
  <cp:revision>705</cp:revision>
  <dcterms:created xsi:type="dcterms:W3CDTF">2020-05-02T06:29:33Z</dcterms:created>
  <dcterms:modified xsi:type="dcterms:W3CDTF">2023-05-07T16:47:56Z</dcterms:modified>
</cp:coreProperties>
</file>