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0AC"/>
    <a:srgbClr val="BF97AC"/>
    <a:srgbClr val="97B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1" autoAdjust="0"/>
    <p:restoredTop sz="94660"/>
  </p:normalViewPr>
  <p:slideViewPr>
    <p:cSldViewPr>
      <p:cViewPr>
        <p:scale>
          <a:sx n="102" d="100"/>
          <a:sy n="102" d="100"/>
        </p:scale>
        <p:origin x="-4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4895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Características favoráveis</a:t>
            </a:r>
            <a:r>
              <a:rPr lang="pt-BR" baseline="0" dirty="0" smtClean="0"/>
              <a:t> são herdadas,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59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A biologia é uma matéria</a:t>
            </a:r>
            <a:r>
              <a:rPr lang="pt-BR" baseline="0" dirty="0" smtClean="0"/>
              <a:t>, na qual seus conteúdos tendem a ser bem abstratos, necessitando que sejam decorados, fazendo com que o aluno não absorva o conhecimento, mas somente o decora, o que não é algo bom, já que é sempre bom que o aluno saiba a matéria e não somente decore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93B77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192225" y="1991825"/>
            <a:ext cx="47595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5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-5400000">
            <a:off x="1853066" y="1584394"/>
            <a:ext cx="1401157" cy="5259704"/>
            <a:chOff x="818425" y="238125"/>
            <a:chExt cx="1395575" cy="5238750"/>
          </a:xfrm>
        </p:grpSpPr>
        <p:sp>
          <p:nvSpPr>
            <p:cNvPr id="11" name="Shape 11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" name="Shape 12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2" name="Shape 32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9" name="Shape 39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3" name="Shape 43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44" name="Shape 44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47" name="Shape 47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48" name="Shape 48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1" name="Shape 51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59" name="Shape 59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62" name="Shape 62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63" name="Shape 63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7" name="Shape 67"/>
          <p:cNvGrpSpPr/>
          <p:nvPr/>
        </p:nvGrpSpPr>
        <p:grpSpPr>
          <a:xfrm rot="5400000">
            <a:off x="5889766" y="-1700680"/>
            <a:ext cx="1401157" cy="5259705"/>
            <a:chOff x="818425" y="238125"/>
            <a:chExt cx="1395575" cy="5238750"/>
          </a:xfrm>
        </p:grpSpPr>
        <p:sp>
          <p:nvSpPr>
            <p:cNvPr id="68" name="Shape 68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69" name="Shape 69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0" name="Shape 90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96" name="Shape 96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0" name="Shape 100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4" name="Shape 104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1" name="Shape 111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16" name="Shape 116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9" name="Shape 119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BDCC6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905350" y="2878750"/>
            <a:ext cx="5154000" cy="98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905350" y="3818476"/>
            <a:ext cx="5154000" cy="66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27" name="Shape 127"/>
          <p:cNvGrpSpPr/>
          <p:nvPr/>
        </p:nvGrpSpPr>
        <p:grpSpPr>
          <a:xfrm>
            <a:off x="7088841" y="-58105"/>
            <a:ext cx="1401157" cy="5259704"/>
            <a:chOff x="818425" y="238125"/>
            <a:chExt cx="1395575" cy="5238750"/>
          </a:xfrm>
        </p:grpSpPr>
        <p:sp>
          <p:nvSpPr>
            <p:cNvPr id="128" name="Shape 128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49" name="Shape 149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0" name="Shape 150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56" name="Shape 156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0" name="Shape 160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4" name="Shape 164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8" name="Shape 168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1" name="Shape 171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76" name="Shape 176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9" name="Shape 179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09" name="Shape 209"/>
          <p:cNvGrpSpPr/>
          <p:nvPr/>
        </p:nvGrpSpPr>
        <p:grpSpPr>
          <a:xfrm>
            <a:off x="7108241" y="-58105"/>
            <a:ext cx="1401157" cy="5259704"/>
            <a:chOff x="818425" y="238125"/>
            <a:chExt cx="1395575" cy="5238750"/>
          </a:xfrm>
        </p:grpSpPr>
        <p:sp>
          <p:nvSpPr>
            <p:cNvPr id="210" name="Shape 210"/>
            <p:cNvSpPr/>
            <p:nvPr/>
          </p:nvSpPr>
          <p:spPr>
            <a:xfrm>
              <a:off x="1253650" y="245150"/>
              <a:ext cx="731300" cy="1178875"/>
            </a:xfrm>
            <a:custGeom>
              <a:avLst/>
              <a:gdLst/>
              <a:ahLst/>
              <a:cxnLst/>
              <a:rect l="0" t="0" r="0" b="0"/>
              <a:pathLst>
                <a:path w="29252" h="47155" extrusionOk="0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11" name="Shape 211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212" name="Shape 212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avLst/>
                <a:gdLst/>
                <a:ahLst/>
                <a:cxnLst/>
                <a:rect l="0" t="0" r="0" b="0"/>
                <a:pathLst>
                  <a:path w="32776" h="51172" extrusionOk="0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6" h="239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962" extrusionOk="0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avLst/>
                <a:gdLst/>
                <a:ahLst/>
                <a:cxnLst/>
                <a:rect l="0" t="0" r="0" b="0"/>
                <a:pathLst>
                  <a:path w="2608" h="2750" extrusionOk="0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2749" extrusionOk="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2468" extrusionOk="0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1833" h="1905" extrusionOk="0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avLst/>
                <a:gdLst/>
                <a:ahLst/>
                <a:cxnLst/>
                <a:rect l="0" t="0" r="0" b="0"/>
                <a:pathLst>
                  <a:path w="2891" h="2468" extrusionOk="0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avLst/>
                <a:gdLst/>
                <a:ahLst/>
                <a:cxnLst/>
                <a:rect l="0" t="0" r="0" b="0"/>
                <a:pathLst>
                  <a:path w="2538" h="2679" extrusionOk="0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693" extrusionOk="0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2045" extrusionOk="0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987" extrusionOk="0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avLst/>
                <a:gdLst/>
                <a:ahLst/>
                <a:cxnLst/>
                <a:rect l="0" t="0" r="0" b="0"/>
                <a:pathLst>
                  <a:path w="2185" h="2186" extrusionOk="0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avLst/>
                <a:gdLst/>
                <a:ahLst/>
                <a:cxnLst/>
                <a:rect l="0" t="0" r="0" b="0"/>
                <a:pathLst>
                  <a:path w="3032" h="2820" extrusionOk="0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avLst/>
                <a:gdLst/>
                <a:ahLst/>
                <a:cxnLst/>
                <a:rect l="0" t="0" r="0" b="0"/>
                <a:pathLst>
                  <a:path w="1622" h="1551" extrusionOk="0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avLst/>
                <a:gdLst/>
                <a:ahLst/>
                <a:cxnLst/>
                <a:rect l="0" t="0" r="0" b="0"/>
                <a:pathLst>
                  <a:path w="2327" h="2398" extrusionOk="0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2116" h="2116" extrusionOk="0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1622" extrusionOk="0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833" extrusionOk="0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31" name="Shape 231"/>
            <p:cNvSpPr/>
            <p:nvPr/>
          </p:nvSpPr>
          <p:spPr>
            <a:xfrm>
              <a:off x="1177875" y="2516525"/>
              <a:ext cx="652000" cy="1566525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32" name="Shape 232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extrusionOk="0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avLst/>
                <a:gdLst/>
                <a:ahLst/>
                <a:cxnLst/>
                <a:rect l="0" t="0" r="0" b="0"/>
                <a:pathLst>
                  <a:path w="8671" h="10785" fill="none" extrusionOk="0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avLst/>
                <a:gdLst/>
                <a:ahLst/>
                <a:cxnLst/>
                <a:rect l="0" t="0" r="0" b="0"/>
                <a:pathLst>
                  <a:path w="1269" h="3032" fill="none" extrusionOk="0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avLst/>
                <a:gdLst/>
                <a:ahLst/>
                <a:cxnLst/>
                <a:rect l="0" t="0" r="0" b="0"/>
                <a:pathLst>
                  <a:path w="917" h="2609" fill="none" extrusionOk="0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1199" fill="none" extrusionOk="0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38" name="Shape 238"/>
            <p:cNvSpPr/>
            <p:nvPr/>
          </p:nvSpPr>
          <p:spPr>
            <a:xfrm>
              <a:off x="1086250" y="2701550"/>
              <a:ext cx="237900" cy="313675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924150" y="1106825"/>
              <a:ext cx="244950" cy="345400"/>
            </a:xfrm>
            <a:custGeom>
              <a:avLst/>
              <a:gdLst/>
              <a:ahLst/>
              <a:cxnLst/>
              <a:rect l="0" t="0" r="0" b="0"/>
              <a:pathLst>
                <a:path w="9798" h="13816" extrusionOk="0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750550" y="2135900"/>
              <a:ext cx="260825" cy="227350"/>
            </a:xfrm>
            <a:custGeom>
              <a:avLst/>
              <a:gdLst/>
              <a:ahLst/>
              <a:cxnLst/>
              <a:rect l="0" t="0" r="0" b="0"/>
              <a:pathLst>
                <a:path w="10433" h="9094" extrusionOk="0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133825" y="238125"/>
              <a:ext cx="246725" cy="246700"/>
            </a:xfrm>
            <a:custGeom>
              <a:avLst/>
              <a:gdLst/>
              <a:ahLst/>
              <a:cxnLst/>
              <a:rect l="0" t="0" r="0" b="0"/>
              <a:pathLst>
                <a:path w="9869" h="9868" extrusionOk="0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42" name="Shape 242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6" name="Shape 246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avLst/>
                <a:gdLst/>
                <a:ahLst/>
                <a:cxnLst/>
                <a:rect l="0" t="0" r="0" b="0"/>
                <a:pathLst>
                  <a:path w="2256" h="5428" extrusionOk="0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avLst/>
                <a:gdLst/>
                <a:ahLst/>
                <a:cxnLst/>
                <a:rect l="0" t="0" r="0" b="0"/>
                <a:pathLst>
                  <a:path w="8670" h="4371" extrusionOk="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2750" h="5217" extrusionOk="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0" name="Shape 250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avLst/>
                <a:gdLst/>
                <a:ahLst/>
                <a:cxnLst/>
                <a:rect l="0" t="0" r="0" b="0"/>
                <a:pathLst>
                  <a:path w="4512" h="5780" extrusionOk="0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avLst/>
                <a:gdLst/>
                <a:ahLst/>
                <a:cxnLst/>
                <a:rect l="0" t="0" r="0" b="0"/>
                <a:pathLst>
                  <a:path w="4019" h="5217" extrusionOk="0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3" name="Shape 253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58" name="Shape 258"/>
            <p:cNvSpPr/>
            <p:nvPr/>
          </p:nvSpPr>
          <p:spPr>
            <a:xfrm>
              <a:off x="1660700" y="3957925"/>
              <a:ext cx="244950" cy="246725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971725" y="3707700"/>
              <a:ext cx="220275" cy="341875"/>
            </a:xfrm>
            <a:custGeom>
              <a:avLst/>
              <a:gdLst/>
              <a:ahLst/>
              <a:cxnLst/>
              <a:rect l="0" t="0" r="0" b="0"/>
              <a:pathLst>
                <a:path w="8811" h="13675" extrusionOk="0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16625" y="4890075"/>
              <a:ext cx="119850" cy="586800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61" name="Shape 261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avLst/>
                <a:gdLst/>
                <a:ahLst/>
                <a:cxnLst/>
                <a:rect l="0" t="0" r="0" b="0"/>
                <a:pathLst>
                  <a:path w="3454" h="3103" extrusionOk="0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avLst/>
                <a:gdLst/>
                <a:ahLst/>
                <a:cxnLst/>
                <a:rect l="0" t="0" r="0" b="0"/>
                <a:pathLst>
                  <a:path w="2679" h="2538" extrusionOk="0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3385" extrusionOk="0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avLst/>
                <a:gdLst/>
                <a:ahLst/>
                <a:cxnLst/>
                <a:rect l="0" t="0" r="0" b="0"/>
                <a:pathLst>
                  <a:path w="1551" h="1693" extrusionOk="0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66" name="Shape 266"/>
          <p:cNvGrpSpPr/>
          <p:nvPr/>
        </p:nvGrpSpPr>
        <p:grpSpPr>
          <a:xfrm rot="-9319279">
            <a:off x="452001" y="791962"/>
            <a:ext cx="291913" cy="362695"/>
            <a:chOff x="4217025" y="773800"/>
            <a:chExt cx="290750" cy="361250"/>
          </a:xfrm>
        </p:grpSpPr>
        <p:sp>
          <p:nvSpPr>
            <p:cNvPr id="267" name="Shape 267"/>
            <p:cNvSpPr/>
            <p:nvPr/>
          </p:nvSpPr>
          <p:spPr>
            <a:xfrm>
              <a:off x="4231125" y="773800"/>
              <a:ext cx="56400" cy="135700"/>
            </a:xfrm>
            <a:custGeom>
              <a:avLst/>
              <a:gdLst/>
              <a:ahLst/>
              <a:cxnLst/>
              <a:rect l="0" t="0" r="0" b="0"/>
              <a:pathLst>
                <a:path w="2256" h="5428" extrusionOk="0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1025" y="858375"/>
              <a:ext cx="216750" cy="109275"/>
            </a:xfrm>
            <a:custGeom>
              <a:avLst/>
              <a:gdLst/>
              <a:ahLst/>
              <a:cxnLst/>
              <a:rect l="0" t="0" r="0" b="0"/>
              <a:pathLst>
                <a:path w="8670" h="4371" extrusionOk="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217025" y="1004625"/>
              <a:ext cx="68750" cy="130425"/>
            </a:xfrm>
            <a:custGeom>
              <a:avLst/>
              <a:gdLst/>
              <a:ahLst/>
              <a:cxnLst/>
              <a:rect l="0" t="0" r="0" b="0"/>
              <a:pathLst>
                <a:path w="2750" h="5217" extrusionOk="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Shape 596"/>
          <p:cNvGrpSpPr/>
          <p:nvPr/>
        </p:nvGrpSpPr>
        <p:grpSpPr>
          <a:xfrm rot="131350">
            <a:off x="2426632" y="3882227"/>
            <a:ext cx="4290734" cy="1078615"/>
            <a:chOff x="2503650" y="3729892"/>
            <a:chExt cx="4290606" cy="1078583"/>
          </a:xfrm>
        </p:grpSpPr>
        <p:sp>
          <p:nvSpPr>
            <p:cNvPr id="597" name="Shape 597"/>
            <p:cNvSpPr/>
            <p:nvPr/>
          </p:nvSpPr>
          <p:spPr>
            <a:xfrm rot="4499919">
              <a:off x="3385216" y="3559056"/>
              <a:ext cx="626201" cy="1504540"/>
            </a:xfrm>
            <a:custGeom>
              <a:avLst/>
              <a:gdLst/>
              <a:ahLst/>
              <a:cxnLst/>
              <a:rect l="0" t="0" r="0" b="0"/>
              <a:pathLst>
                <a:path w="26080" h="62661" extrusionOk="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 rot="2120693">
              <a:off x="2569732" y="4367036"/>
              <a:ext cx="228483" cy="301259"/>
            </a:xfrm>
            <a:custGeom>
              <a:avLst/>
              <a:gdLst/>
              <a:ahLst/>
              <a:cxnLst/>
              <a:rect l="0" t="0" r="0" b="0"/>
              <a:pathLst>
                <a:path w="9516" h="12547" extrusionOk="0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99" name="Shape 599"/>
            <p:cNvGrpSpPr/>
            <p:nvPr/>
          </p:nvGrpSpPr>
          <p:grpSpPr>
            <a:xfrm rot="-4499919">
              <a:off x="5164310" y="3568655"/>
              <a:ext cx="736194" cy="1394546"/>
              <a:chOff x="3487525" y="3986125"/>
              <a:chExt cx="766525" cy="1452000"/>
            </a:xfrm>
          </p:grpSpPr>
          <p:sp>
            <p:nvSpPr>
              <p:cNvPr id="600" name="Shape 600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avLst/>
                <a:gdLst/>
                <a:ahLst/>
                <a:cxnLst/>
                <a:rect l="0" t="0" r="0" b="0"/>
                <a:pathLst>
                  <a:path w="29886" h="58080" extrusionOk="0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avLst/>
                <a:gdLst/>
                <a:ahLst/>
                <a:cxnLst/>
                <a:rect l="0" t="0" r="0" b="0"/>
                <a:pathLst>
                  <a:path w="6063" h="11913" extrusionOk="0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2" name="Shape 60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avLst/>
                <a:gdLst/>
                <a:ahLst/>
                <a:cxnLst/>
                <a:rect l="0" t="0" r="0" b="0"/>
                <a:pathLst>
                  <a:path w="3313" h="4512" extrusionOk="0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avLst/>
                <a:gdLst/>
                <a:ahLst/>
                <a:cxnLst/>
                <a:rect l="0" t="0" r="0" b="0"/>
                <a:pathLst>
                  <a:path w="3596" h="3385" extrusionOk="0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604" name="Shape 604"/>
            <p:cNvSpPr/>
            <p:nvPr/>
          </p:nvSpPr>
          <p:spPr>
            <a:xfrm>
              <a:off x="4535405" y="4308991"/>
              <a:ext cx="198042" cy="199452"/>
            </a:xfrm>
            <a:custGeom>
              <a:avLst/>
              <a:gdLst/>
              <a:ahLst/>
              <a:cxnLst/>
              <a:rect l="0" t="0" r="0" b="0"/>
              <a:pathLst>
                <a:path w="9798" h="9869" extrusionOk="0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 rot="-4500104">
              <a:off x="6518555" y="4207571"/>
              <a:ext cx="115130" cy="420814"/>
            </a:xfrm>
            <a:custGeom>
              <a:avLst/>
              <a:gdLst/>
              <a:ahLst/>
              <a:cxnLst/>
              <a:rect l="0" t="0" r="0" b="0"/>
              <a:pathLst>
                <a:path w="4794" h="23472" extrusionOk="0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606" name="Shape 606"/>
            <p:cNvGrpSpPr/>
            <p:nvPr/>
          </p:nvGrpSpPr>
          <p:grpSpPr>
            <a:xfrm rot="4061973">
              <a:off x="4591313" y="4522570"/>
              <a:ext cx="150793" cy="179149"/>
              <a:chOff x="4157100" y="2900650"/>
              <a:chExt cx="206200" cy="244975"/>
            </a:xfrm>
          </p:grpSpPr>
          <p:sp>
            <p:nvSpPr>
              <p:cNvPr id="607" name="Shape 607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83" extrusionOk="0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3525" h="4160" extrusionOk="0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4160" extrusionOk="0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>
              <a:spcBef>
                <a:spcPts val="0"/>
              </a:spcBef>
              <a:buClr>
                <a:srgbClr val="97BFAC"/>
              </a:buClr>
              <a:buSzPct val="100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975" y="1504949"/>
            <a:ext cx="6009600" cy="308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DCC64"/>
              </a:buClr>
              <a:buFont typeface="Neuton"/>
              <a:buChar char="✢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1pPr>
            <a:lvl2pPr lvl="1">
              <a:spcBef>
                <a:spcPts val="48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2pPr>
            <a:lvl3pPr lvl="2">
              <a:spcBef>
                <a:spcPts val="48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3pPr>
            <a:lvl4pPr lvl="3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4pPr>
            <a:lvl5pPr lvl="4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5pPr>
            <a:lvl6pPr lvl="5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6pPr>
            <a:lvl7pPr lvl="6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7pPr>
            <a:lvl8pPr lvl="7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8pPr>
            <a:lvl9pPr lvl="8">
              <a:spcBef>
                <a:spcPts val="360"/>
              </a:spcBef>
              <a:buClr>
                <a:srgbClr val="BDCC64"/>
              </a:buClr>
              <a:buSzPct val="1000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ctrTitle"/>
          </p:nvPr>
        </p:nvSpPr>
        <p:spPr>
          <a:xfrm>
            <a:off x="2192225" y="1991825"/>
            <a:ext cx="4759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haparral Pro Light" pitchFamily="18" charset="0"/>
              </a:rPr>
              <a:t>Simulador Educativo de Seleção Natural</a:t>
            </a:r>
            <a:endParaRPr lang="en" dirty="0">
              <a:latin typeface="Chaparral Pro Light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119664" y="401191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Chaparral Pro" pitchFamily="18" charset="0"/>
              </a:rPr>
              <a:t>Nome: Guilherme Nique</a:t>
            </a:r>
          </a:p>
          <a:p>
            <a:r>
              <a:rPr lang="pt-BR" sz="1600" dirty="0" smtClean="0">
                <a:solidFill>
                  <a:schemeClr val="bg1"/>
                </a:solidFill>
                <a:latin typeface="Chaparral Pro" pitchFamily="18" charset="0"/>
              </a:rPr>
              <a:t>Orientador: Rafael Pinto</a:t>
            </a:r>
            <a:endParaRPr lang="pt-BR" sz="1600" dirty="0">
              <a:solidFill>
                <a:schemeClr val="bg1"/>
              </a:solidFill>
              <a:latin typeface="Chaparral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ctrTitle" idx="4294967295"/>
          </p:nvPr>
        </p:nvSpPr>
        <p:spPr>
          <a:xfrm>
            <a:off x="1275149" y="774937"/>
            <a:ext cx="65937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Obrigado!</a:t>
            </a:r>
            <a:endParaRPr lang="en" sz="4800" dirty="0"/>
          </a:p>
        </p:txBody>
      </p:sp>
      <p:sp>
        <p:nvSpPr>
          <p:cNvPr id="811" name="Shape 811"/>
          <p:cNvSpPr txBox="1">
            <a:spLocks noGrp="1"/>
          </p:cNvSpPr>
          <p:nvPr>
            <p:ph type="subTitle" idx="4294967295"/>
          </p:nvPr>
        </p:nvSpPr>
        <p:spPr>
          <a:xfrm>
            <a:off x="1259632" y="2355726"/>
            <a:ext cx="6593700" cy="186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93B770"/>
                </a:solidFill>
              </a:rPr>
              <a:t>Perguntas?</a:t>
            </a:r>
            <a:endParaRPr lang="en" b="1" dirty="0">
              <a:solidFill>
                <a:srgbClr val="93B770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1560" y="1419622"/>
            <a:ext cx="6009600" cy="3255600"/>
          </a:xfrm>
        </p:spPr>
        <p:txBody>
          <a:bodyPr/>
          <a:lstStyle/>
          <a:p>
            <a:r>
              <a:rPr lang="pt-BR" sz="1600" dirty="0" smtClean="0"/>
              <a:t>O que é seleção natural</a:t>
            </a:r>
          </a:p>
          <a:p>
            <a:endParaRPr lang="pt-BR" sz="1600" dirty="0" smtClean="0"/>
          </a:p>
          <a:p>
            <a:r>
              <a:rPr lang="pt-BR" sz="1600" dirty="0" smtClean="0"/>
              <a:t>Problema</a:t>
            </a:r>
          </a:p>
          <a:p>
            <a:endParaRPr lang="pt-BR" sz="1600" dirty="0" smtClean="0"/>
          </a:p>
          <a:p>
            <a:r>
              <a:rPr lang="pt-BR" sz="1600" dirty="0" smtClean="0"/>
              <a:t>Jogo lúdico</a:t>
            </a:r>
          </a:p>
          <a:p>
            <a:endParaRPr lang="pt-BR" sz="1600" dirty="0" smtClean="0"/>
          </a:p>
          <a:p>
            <a:r>
              <a:rPr lang="pt-BR" sz="1600" dirty="0" smtClean="0"/>
              <a:t>Objetivo geral</a:t>
            </a:r>
          </a:p>
          <a:p>
            <a:pPr>
              <a:buNone/>
            </a:pPr>
            <a:endParaRPr lang="pt-BR" sz="1600" u="sng" dirty="0" smtClean="0"/>
          </a:p>
          <a:p>
            <a:r>
              <a:rPr lang="pt-BR" sz="1600" dirty="0" smtClean="0"/>
              <a:t>Diagrama</a:t>
            </a:r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Tecnologias</a:t>
            </a:r>
          </a:p>
          <a:p>
            <a:endParaRPr lang="pt-BR" sz="1600" dirty="0" smtClean="0"/>
          </a:p>
          <a:p>
            <a:r>
              <a:rPr lang="pt-BR" sz="1600" dirty="0" smtClean="0"/>
              <a:t>Demonstração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7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natural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Resultado de imagem para seleção natu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60591"/>
            <a:ext cx="1756898" cy="32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lamarck vs darwi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5900"/>
          <a:stretch/>
        </p:blipFill>
        <p:spPr bwMode="auto">
          <a:xfrm>
            <a:off x="345233" y="2469865"/>
            <a:ext cx="5019012" cy="139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Problema</a:t>
            </a:r>
            <a:endParaRPr lang="en"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Abstração da matéria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Falta de atividades práticas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43558"/>
            <a:ext cx="6704856" cy="390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7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ctrTitle" idx="4294967295"/>
          </p:nvPr>
        </p:nvSpPr>
        <p:spPr>
          <a:xfrm>
            <a:off x="1835696" y="627534"/>
            <a:ext cx="5468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Objetivo</a:t>
            </a:r>
            <a:r>
              <a:rPr lang="en" sz="4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" sz="4800" dirty="0" smtClean="0">
                <a:solidFill>
                  <a:srgbClr val="97C0AC"/>
                </a:solidFill>
              </a:rPr>
              <a:t>geral</a:t>
            </a:r>
            <a:endParaRPr lang="en" sz="4800" dirty="0">
              <a:solidFill>
                <a:srgbClr val="97C0AC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6197" y="2931790"/>
            <a:ext cx="8592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700" dirty="0">
                <a:solidFill>
                  <a:schemeClr val="bg2">
                    <a:lumMod val="75000"/>
                  </a:schemeClr>
                </a:solidFill>
                <a:latin typeface="Neuton" panose="020B0604020202020204" charset="0"/>
              </a:rPr>
              <a:t>Desenvolver um software educativo com atividades </a:t>
            </a:r>
            <a:r>
              <a:rPr lang="pt-BR" sz="1700" dirty="0" smtClean="0">
                <a:solidFill>
                  <a:schemeClr val="bg2">
                    <a:lumMod val="75000"/>
                  </a:schemeClr>
                </a:solidFill>
                <a:latin typeface="Neuton" panose="020B0604020202020204" charset="0"/>
              </a:rPr>
              <a:t>lúdicas </a:t>
            </a:r>
            <a:r>
              <a:rPr lang="pt-BR" sz="1700" dirty="0">
                <a:solidFill>
                  <a:schemeClr val="bg2">
                    <a:lumMod val="75000"/>
                  </a:schemeClr>
                </a:solidFill>
                <a:latin typeface="Neuton" panose="020B0604020202020204" charset="0"/>
              </a:rPr>
              <a:t>focado na seleção natural.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UseCase Diagram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15109"/>
            <a:ext cx="4824536" cy="38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3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adotadas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Aluno\Desktop\p5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81639"/>
            <a:ext cx="1277274" cy="12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uno\Desktop\687474703a2f2f707265636973696f6e2d736f6674776172652e636f6d2f77702d636f6e74656e742f75706c6f6164732f323031342f30342f6a5175726572792e67696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11" y="3532956"/>
            <a:ext cx="1272614" cy="127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html css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55" y="1707654"/>
            <a:ext cx="184432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1715"/>
            <a:ext cx="1278492" cy="127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ctrTitle"/>
          </p:nvPr>
        </p:nvSpPr>
        <p:spPr>
          <a:xfrm>
            <a:off x="611560" y="1419622"/>
            <a:ext cx="5154000" cy="98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Demonstração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124</Words>
  <Application>Microsoft Office PowerPoint</Application>
  <PresentationFormat>Apresentação na tela (16:9)</PresentationFormat>
  <Paragraphs>33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Ceres template</vt:lpstr>
      <vt:lpstr>Simulador Educativo de Seleção Natural</vt:lpstr>
      <vt:lpstr>Roteiro</vt:lpstr>
      <vt:lpstr>Seleção natural</vt:lpstr>
      <vt:lpstr>Problema</vt:lpstr>
      <vt:lpstr>Apresentação do PowerPoint</vt:lpstr>
      <vt:lpstr>Objetivo geral</vt:lpstr>
      <vt:lpstr>Caso de uso</vt:lpstr>
      <vt:lpstr>Tecnologias adotadas</vt:lpstr>
      <vt:lpstr>Demonstração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Educativo de Seleção Natural</dc:title>
  <cp:lastModifiedBy>User</cp:lastModifiedBy>
  <cp:revision>12</cp:revision>
  <dcterms:modified xsi:type="dcterms:W3CDTF">2017-07-31T01:49:36Z</dcterms:modified>
</cp:coreProperties>
</file>