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Elapsed time (dataset:</a:t>
            </a:r>
            <a:r>
              <a:rPr lang="en-US" altLang="ko-KR" baseline="0" dirty="0"/>
              <a:t> p2p-Gnutella08)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 DBSCAN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50%</c:v>
                </c:pt>
                <c:pt idx="1">
                  <c:v>75%</c:v>
                </c:pt>
                <c:pt idx="2">
                  <c:v>one vertex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</c:v>
                </c:pt>
                <c:pt idx="1">
                  <c:v>1</c:v>
                </c:pt>
                <c:pt idx="2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EF-49A2-A131-4A7E5C748A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 DBSCAN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50%</c:v>
                </c:pt>
                <c:pt idx="1">
                  <c:v>75%</c:v>
                </c:pt>
                <c:pt idx="2">
                  <c:v>one vertex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EF-49A2-A131-4A7E5C748A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Adding Point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50%</c:v>
                </c:pt>
                <c:pt idx="1">
                  <c:v>75%</c:v>
                </c:pt>
                <c:pt idx="2">
                  <c:v>one vertex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28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EF-49A2-A131-4A7E5C748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0377455"/>
        <c:axId val="1480422095"/>
      </c:lineChart>
      <c:catAx>
        <c:axId val="148037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0422095"/>
        <c:crosses val="autoZero"/>
        <c:auto val="1"/>
        <c:lblAlgn val="ctr"/>
        <c:lblOffset val="100"/>
        <c:noMultiLvlLbl val="0"/>
      </c:catAx>
      <c:valAx>
        <c:axId val="148042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037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Elapsed time (dataset: </a:t>
            </a:r>
            <a:r>
              <a:rPr lang="en-US" altLang="ko-KR" dirty="0" err="1"/>
              <a:t>roadNet</a:t>
            </a:r>
            <a:r>
              <a:rPr lang="en-US" altLang="ko-KR" dirty="0"/>
              <a:t>-PA</a:t>
            </a:r>
            <a:r>
              <a:rPr lang="en-US" altLang="ko-KR" baseline="0" dirty="0"/>
              <a:t>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Full DBSCAN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50%</c:v>
                </c:pt>
                <c:pt idx="1">
                  <c:v>75%</c:v>
                </c:pt>
                <c:pt idx="2">
                  <c:v>one vertex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2311</c:v>
                </c:pt>
                <c:pt idx="1">
                  <c:v>3000</c:v>
                </c:pt>
                <c:pt idx="2">
                  <c:v>4288.333333333333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EF-49A2-A131-4A7E5C748A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 DBSCAN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50%</c:v>
                </c:pt>
                <c:pt idx="1">
                  <c:v>75%</c:v>
                </c:pt>
                <c:pt idx="2">
                  <c:v>one vertex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1213.5</c:v>
                </c:pt>
                <c:pt idx="1">
                  <c:v>3000</c:v>
                </c:pt>
                <c:pt idx="2">
                  <c:v>4524.666666666667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EF-49A2-A131-4A7E5C748A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Adding Point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50%</c:v>
                </c:pt>
                <c:pt idx="1">
                  <c:v>75%</c:v>
                </c:pt>
                <c:pt idx="2">
                  <c:v>one vertex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3286</c:v>
                </c:pt>
                <c:pt idx="1">
                  <c:v>3000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EF-49A2-A131-4A7E5C748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80377455"/>
        <c:axId val="1480422095"/>
      </c:barChart>
      <c:catAx>
        <c:axId val="14803774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0422095"/>
        <c:crosses val="autoZero"/>
        <c:auto val="1"/>
        <c:lblAlgn val="ctr"/>
        <c:lblOffset val="100"/>
        <c:noMultiLvlLbl val="0"/>
      </c:catAx>
      <c:valAx>
        <c:axId val="14804220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037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Non-</a:t>
            </a:r>
            <a:r>
              <a:rPr lang="en-US" altLang="ko-KR" dirty="0" err="1"/>
              <a:t>neighbor_update</a:t>
            </a:r>
            <a:r>
              <a:rPr lang="en-US" altLang="ko-KR" dirty="0"/>
              <a:t>(eps=1,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minpts</a:t>
            </a:r>
            <a:r>
              <a:rPr lang="en-US" altLang="ko-KR" baseline="0" dirty="0"/>
              <a:t> = 5)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~1%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59.99</c:v>
                </c:pt>
                <c:pt idx="1">
                  <c:v>18</c:v>
                </c:pt>
                <c:pt idx="2">
                  <c:v>0</c:v>
                </c:pt>
                <c:pt idx="3">
                  <c:v>53.666666666666664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A-4116-8C2F-6B4ACE545A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65.58</c:v>
                </c:pt>
                <c:pt idx="1">
                  <c:v>17</c:v>
                </c:pt>
                <c:pt idx="2">
                  <c:v>12</c:v>
                </c:pt>
                <c:pt idx="3">
                  <c:v>241.33333333333334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7A-4116-8C2F-6B4ACE545A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75.849999999999994</c:v>
                </c:pt>
                <c:pt idx="1">
                  <c:v>16.333333333333332</c:v>
                </c:pt>
                <c:pt idx="2">
                  <c:v>15.333333333333334</c:v>
                </c:pt>
                <c:pt idx="3">
                  <c:v>56.333333333333336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7A-4116-8C2F-6B4ACE545A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84.37</c:v>
                </c:pt>
                <c:pt idx="1">
                  <c:v>18.333333333333332</c:v>
                </c:pt>
                <c:pt idx="2">
                  <c:v>22.333333333333332</c:v>
                </c:pt>
                <c:pt idx="3">
                  <c:v>39.666666666666664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7A-4116-8C2F-6B4ACE545A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~99%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99.95</c:v>
                </c:pt>
                <c:pt idx="1">
                  <c:v>16.666666666666668</c:v>
                </c:pt>
                <c:pt idx="2">
                  <c:v>28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7A-4116-8C2F-6B4ACE545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7631"/>
        <c:axId val="41758591"/>
      </c:barChart>
      <c:catAx>
        <c:axId val="41757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8591"/>
        <c:crosses val="autoZero"/>
        <c:auto val="1"/>
        <c:lblAlgn val="ctr"/>
        <c:lblOffset val="100"/>
        <c:noMultiLvlLbl val="0"/>
      </c:catAx>
      <c:valAx>
        <c:axId val="4175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Non-</a:t>
            </a:r>
            <a:r>
              <a:rPr lang="en-US" altLang="ko-KR" dirty="0" err="1"/>
              <a:t>neighbor_update</a:t>
            </a:r>
            <a:r>
              <a:rPr lang="en-US" altLang="ko-KR" dirty="0"/>
              <a:t>(eps=1,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minpts</a:t>
            </a:r>
            <a:r>
              <a:rPr lang="en-US" altLang="ko-KR" baseline="0" dirty="0"/>
              <a:t> = 2)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~1%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60.01</c:v>
                </c:pt>
                <c:pt idx="1">
                  <c:v>22.333333333333332</c:v>
                </c:pt>
                <c:pt idx="2">
                  <c:v>0</c:v>
                </c:pt>
                <c:pt idx="3">
                  <c:v>62.666666666666664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A-4116-8C2F-6B4ACE545A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65.64</c:v>
                </c:pt>
                <c:pt idx="1">
                  <c:v>19</c:v>
                </c:pt>
                <c:pt idx="2">
                  <c:v>12</c:v>
                </c:pt>
                <c:pt idx="3">
                  <c:v>280.33333333333331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7A-4116-8C2F-6B4ACE545A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76.19</c:v>
                </c:pt>
                <c:pt idx="1">
                  <c:v>19</c:v>
                </c:pt>
                <c:pt idx="2">
                  <c:v>15.333333333333334</c:v>
                </c:pt>
                <c:pt idx="3">
                  <c:v>64.666666666666671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7A-4116-8C2F-6B4ACE545A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84.78</c:v>
                </c:pt>
                <c:pt idx="1">
                  <c:v>19</c:v>
                </c:pt>
                <c:pt idx="2">
                  <c:v>28.666666666666668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7A-4116-8C2F-6B4ACE545A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~99%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99.95</c:v>
                </c:pt>
                <c:pt idx="1">
                  <c:v>23.666666666666668</c:v>
                </c:pt>
                <c:pt idx="2">
                  <c:v>32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7A-4116-8C2F-6B4ACE545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7631"/>
        <c:axId val="41758591"/>
      </c:barChart>
      <c:catAx>
        <c:axId val="41757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8591"/>
        <c:crosses val="autoZero"/>
        <c:auto val="1"/>
        <c:lblAlgn val="ctr"/>
        <c:lblOffset val="100"/>
        <c:noMultiLvlLbl val="0"/>
      </c:catAx>
      <c:valAx>
        <c:axId val="4175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Non-</a:t>
            </a:r>
            <a:r>
              <a:rPr lang="en-US" altLang="ko-KR" dirty="0" err="1"/>
              <a:t>neighbor_update</a:t>
            </a:r>
            <a:r>
              <a:rPr lang="en-US" altLang="ko-KR" dirty="0"/>
              <a:t>(eps=1,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minpts</a:t>
            </a:r>
            <a:r>
              <a:rPr lang="en-US" altLang="ko-KR" baseline="0" dirty="0"/>
              <a:t> = 7)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~1%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58.82</c:v>
                </c:pt>
                <c:pt idx="1">
                  <c:v>18.333333333333332</c:v>
                </c:pt>
                <c:pt idx="2">
                  <c:v>0</c:v>
                </c:pt>
                <c:pt idx="3">
                  <c:v>52.666666666666664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A-4116-8C2F-6B4ACE545A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64.239999999999995</c:v>
                </c:pt>
                <c:pt idx="1">
                  <c:v>19.333333333333332</c:v>
                </c:pt>
                <c:pt idx="2">
                  <c:v>14.666666666666666</c:v>
                </c:pt>
                <c:pt idx="3">
                  <c:v>283.33333333333331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7A-4116-8C2F-6B4ACE545A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74.62</c:v>
                </c:pt>
                <c:pt idx="1">
                  <c:v>24</c:v>
                </c:pt>
                <c:pt idx="2">
                  <c:v>45.333333333333336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7A-4116-8C2F-6B4ACE545A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83.22</c:v>
                </c:pt>
                <c:pt idx="1">
                  <c:v>34.333333333333336</c:v>
                </c:pt>
                <c:pt idx="2">
                  <c:v>48.666666666666664</c:v>
                </c:pt>
                <c:pt idx="3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7A-4116-8C2F-6B4ACE545A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~99%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99.92</c:v>
                </c:pt>
                <c:pt idx="1">
                  <c:v>20.666666666666668</c:v>
                </c:pt>
                <c:pt idx="2">
                  <c:v>30.666666666666668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7A-4116-8C2F-6B4ACE545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7631"/>
        <c:axId val="41758591"/>
      </c:barChart>
      <c:catAx>
        <c:axId val="41757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8591"/>
        <c:crosses val="autoZero"/>
        <c:auto val="1"/>
        <c:lblAlgn val="ctr"/>
        <c:lblOffset val="100"/>
        <c:noMultiLvlLbl val="0"/>
      </c:catAx>
      <c:valAx>
        <c:axId val="4175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Neighbor_update</a:t>
            </a:r>
            <a:r>
              <a:rPr lang="en-US" altLang="ko-KR" dirty="0"/>
              <a:t>(eps=1,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minpts</a:t>
            </a:r>
            <a:r>
              <a:rPr lang="en-US" altLang="ko-KR" baseline="0" dirty="0"/>
              <a:t> = 5)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~1%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60.04</c:v>
                </c:pt>
                <c:pt idx="1">
                  <c:v>18.333333333333332</c:v>
                </c:pt>
                <c:pt idx="2">
                  <c:v>0</c:v>
                </c:pt>
                <c:pt idx="3">
                  <c:v>65.666666666666671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A-4116-8C2F-6B4ACE545A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65.59</c:v>
                </c:pt>
                <c:pt idx="1">
                  <c:v>17</c:v>
                </c:pt>
                <c:pt idx="2">
                  <c:v>10.333333333333334</c:v>
                </c:pt>
                <c:pt idx="3">
                  <c:v>235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7A-4116-8C2F-6B4ACE545A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75.849999999999994</c:v>
                </c:pt>
                <c:pt idx="1">
                  <c:v>17.333333333333332</c:v>
                </c:pt>
                <c:pt idx="2">
                  <c:v>15.333333333333334</c:v>
                </c:pt>
                <c:pt idx="3">
                  <c:v>68.333333333333329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7A-4116-8C2F-6B4ACE545A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84.37</c:v>
                </c:pt>
                <c:pt idx="1">
                  <c:v>18</c:v>
                </c:pt>
                <c:pt idx="2">
                  <c:v>23.666666666666668</c:v>
                </c:pt>
                <c:pt idx="3">
                  <c:v>54.666666666666664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7A-4116-8C2F-6B4ACE545A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~99%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DBSCAN(ms)</c:v>
                </c:pt>
                <c:pt idx="2">
                  <c:v>Partial DBSCAN(ms)</c:v>
                </c:pt>
                <c:pt idx="3">
                  <c:v>Adding edges(ms)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99.95</c:v>
                </c:pt>
                <c:pt idx="1">
                  <c:v>16.666666666666668</c:v>
                </c:pt>
                <c:pt idx="2">
                  <c:v>28.333333333333332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7A-4116-8C2F-6B4ACE545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7631"/>
        <c:axId val="41758591"/>
      </c:barChart>
      <c:catAx>
        <c:axId val="41757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8591"/>
        <c:crosses val="autoZero"/>
        <c:auto val="1"/>
        <c:lblAlgn val="ctr"/>
        <c:lblOffset val="100"/>
        <c:noMultiLvlLbl val="0"/>
      </c:catAx>
      <c:valAx>
        <c:axId val="4175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Non-</a:t>
            </a:r>
            <a:r>
              <a:rPr lang="en-US" altLang="ko-KR" dirty="0" err="1"/>
              <a:t>neighbor_update</a:t>
            </a:r>
            <a:r>
              <a:rPr lang="en-US" altLang="ko-KR" dirty="0"/>
              <a:t>(eps=1,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minpts</a:t>
            </a:r>
            <a:r>
              <a:rPr lang="en-US" altLang="ko-KR" baseline="0" dirty="0"/>
              <a:t> = 5)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~1%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DBSCAN(ds)</c:v>
                </c:pt>
                <c:pt idx="2">
                  <c:v>Partial DBSCAN(ds)</c:v>
                </c:pt>
                <c:pt idx="3">
                  <c:v>Adding edges(ds)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95.23</c:v>
                </c:pt>
                <c:pt idx="1">
                  <c:v>29.7867</c:v>
                </c:pt>
                <c:pt idx="2">
                  <c:v>0</c:v>
                </c:pt>
                <c:pt idx="3">
                  <c:v>52.043300000000002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A-4116-8C2F-6B4ACE545A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DBSCAN(ds)</c:v>
                </c:pt>
                <c:pt idx="2">
                  <c:v>Partial DBSCAN(ds)</c:v>
                </c:pt>
                <c:pt idx="3">
                  <c:v>Adding edges(ds)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95.21</c:v>
                </c:pt>
                <c:pt idx="1">
                  <c:v>28</c:v>
                </c:pt>
                <c:pt idx="2">
                  <c:v>6.9166999999999996</c:v>
                </c:pt>
                <c:pt idx="3">
                  <c:v>41.223300000000002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7A-4116-8C2F-6B4ACE545A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DBSCAN(ds)</c:v>
                </c:pt>
                <c:pt idx="2">
                  <c:v>Partial DBSCAN(ds)</c:v>
                </c:pt>
                <c:pt idx="3">
                  <c:v>Adding edges(ds)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97.61</c:v>
                </c:pt>
                <c:pt idx="1">
                  <c:v>24.6633</c:v>
                </c:pt>
                <c:pt idx="2">
                  <c:v>13.4033</c:v>
                </c:pt>
                <c:pt idx="3">
                  <c:v>34.793300000000002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7A-4116-8C2F-6B4ACE545A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DBSCAN(ds)</c:v>
                </c:pt>
                <c:pt idx="2">
                  <c:v>Partial DBSCAN(ds)</c:v>
                </c:pt>
                <c:pt idx="3">
                  <c:v>Adding edges(ds)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98.85</c:v>
                </c:pt>
                <c:pt idx="1">
                  <c:v>26.386700000000001</c:v>
                </c:pt>
                <c:pt idx="2">
                  <c:v>19.12</c:v>
                </c:pt>
                <c:pt idx="3">
                  <c:v>25.42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7A-4116-8C2F-6B4ACE545A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~99%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DBSCAN(ds)</c:v>
                </c:pt>
                <c:pt idx="2">
                  <c:v>Partial DBSCAN(ds)</c:v>
                </c:pt>
                <c:pt idx="3">
                  <c:v>Adding edges(ds)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100</c:v>
                </c:pt>
                <c:pt idx="1">
                  <c:v>31.5367</c:v>
                </c:pt>
                <c:pt idx="2">
                  <c:v>36.403300000000002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7A-4116-8C2F-6B4ACE545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7631"/>
        <c:axId val="41758591"/>
      </c:barChart>
      <c:catAx>
        <c:axId val="41757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8591"/>
        <c:crosses val="autoZero"/>
        <c:auto val="1"/>
        <c:lblAlgn val="ctr"/>
        <c:lblOffset val="100"/>
        <c:noMultiLvlLbl val="0"/>
      </c:catAx>
      <c:valAx>
        <c:axId val="4175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Non-neighbor_update(eps=2, minpts = 5)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~1%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DBSCAN(s)</c:v>
                </c:pt>
                <c:pt idx="2">
                  <c:v>Partial DBSCAN(s)</c:v>
                </c:pt>
                <c:pt idx="3">
                  <c:v>Adding edges(s)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87.45</c:v>
                </c:pt>
                <c:pt idx="1">
                  <c:v>11.82</c:v>
                </c:pt>
                <c:pt idx="2">
                  <c:v>0</c:v>
                </c:pt>
                <c:pt idx="3">
                  <c:v>1401.3913299999999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7A-4116-8C2F-6B4ACE545A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DBSCAN(s)</c:v>
                </c:pt>
                <c:pt idx="2">
                  <c:v>Partial DBSCAN(s)</c:v>
                </c:pt>
                <c:pt idx="3">
                  <c:v>Adding edges(s)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90.93</c:v>
                </c:pt>
                <c:pt idx="1">
                  <c:v>9.9933300000000003</c:v>
                </c:pt>
                <c:pt idx="2">
                  <c:v>2.2653300000000001</c:v>
                </c:pt>
                <c:pt idx="3">
                  <c:v>1502.5989999999999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7A-4116-8C2F-6B4ACE545A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50%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DBSCAN(s)</c:v>
                </c:pt>
                <c:pt idx="2">
                  <c:v>Partial DBSCAN(s)</c:v>
                </c:pt>
                <c:pt idx="3">
                  <c:v>Adding edges(s)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93.56</c:v>
                </c:pt>
                <c:pt idx="1">
                  <c:v>11.18567</c:v>
                </c:pt>
                <c:pt idx="2">
                  <c:v>5.2309999999999999</c:v>
                </c:pt>
                <c:pt idx="3">
                  <c:v>1170.53567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7A-4116-8C2F-6B4ACE545A2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75%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DBSCAN(s)</c:v>
                </c:pt>
                <c:pt idx="2">
                  <c:v>Partial DBSCAN(s)</c:v>
                </c:pt>
                <c:pt idx="3">
                  <c:v>Adding edges(s)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96.45</c:v>
                </c:pt>
                <c:pt idx="1">
                  <c:v>10.10033</c:v>
                </c:pt>
                <c:pt idx="2">
                  <c:v>7.117</c:v>
                </c:pt>
                <c:pt idx="3">
                  <c:v>64.671300000000002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7A-4116-8C2F-6B4ACE545A2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~99%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similarity(%)</c:v>
                </c:pt>
                <c:pt idx="1">
                  <c:v>Full DBSCAN(s)</c:v>
                </c:pt>
                <c:pt idx="2">
                  <c:v>Partial DBSCAN(s)</c:v>
                </c:pt>
                <c:pt idx="3">
                  <c:v>Adding edges(s)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100</c:v>
                </c:pt>
                <c:pt idx="1">
                  <c:v>11.78533</c:v>
                </c:pt>
                <c:pt idx="2">
                  <c:v>12.726330000000001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7A-4116-8C2F-6B4ACE545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757631"/>
        <c:axId val="41758591"/>
      </c:barChart>
      <c:catAx>
        <c:axId val="41757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8591"/>
        <c:crosses val="autoZero"/>
        <c:auto val="1"/>
        <c:lblAlgn val="ctr"/>
        <c:lblOffset val="100"/>
        <c:noMultiLvlLbl val="0"/>
      </c:catAx>
      <c:valAx>
        <c:axId val="41758591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5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1628-1037-1425-6053-B5DE4296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AE0CB8-15DA-BCD4-94C7-37E3D0B4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F8171-54EC-CBDC-F7AE-FF2F72D5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2DA65-4A7B-A8B0-0BE2-B4D2B163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54242-98F3-A32C-B1DF-C0030515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9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7809-4627-537E-BDD9-E05CFA1E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7A193-6E6A-854A-38EA-1014971CA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8D73D5-6642-4D24-E03D-EF09E818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B23B9-57A0-29AF-EBB3-C68DFF7F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B7E04-2B3E-CBF3-8C4F-8218EAE3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E1C66-0E95-3C39-FBF3-D6A032DCB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0AF41D-F70C-1C65-616F-1EE0F4EAE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B070D-507A-96FD-10E8-FB5C866F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8175A-FE39-2252-54DF-D1FF7E1C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0594C-A24D-AB7B-D775-D7A7647B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8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B4160-2A30-80A7-B0C1-A66E19AB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83A81-E483-5EA4-7276-5C37765B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0F763-4B13-8C1C-064A-7B27897E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46261-2E01-ED5D-8376-C54FCA43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BC2FE-E1A2-00E0-622C-B008E227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6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8180E-066A-5A8E-9A09-5ED0F7F7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DF6A8D-336D-A788-6C49-05579FCC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F88D0-638D-5C44-D5E6-2C58E3E55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88727-AA8B-33AE-241D-74BDBA48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21548-6461-7855-AD0C-0D9B111F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8E4A9-EE9E-419D-D5C2-7349E30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9439B5-C7C4-C256-B988-A671CE615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3440B-E3EC-9BF7-7EEA-C49AADC6F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74DD5-C8E6-F5EE-C3EF-A6D28081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57986-E63B-1008-F498-4BE7E26F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C983DB-7A23-B0CB-07BC-B631A56A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6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C936F-A902-B83A-6195-833AE009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F7494-792D-A4D0-E06D-48B1D1AE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5B4305-BABA-A677-2C88-FDD43E73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64D5F8-B696-7E90-A2AA-60E253B90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80CFEA-C7B5-12A1-240E-272383A98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0846C3-2663-86D2-F00B-8912E9D92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15C907-36B5-34E6-8E14-D647D93A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18A6B4-BD47-EDDC-632A-3F06B538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7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DB4FE-D438-B14C-F4F3-8BAD5F3B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C12B05-1347-09B3-D8BF-DFA8778D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83B0C-0108-0709-93A3-032ED607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967715-3404-CF22-0EC0-32C587AA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866CEA-D86F-2CF5-B671-D80C3443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0004F7-2CDA-6976-4C77-D5A80B42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8DFE66-A72D-6E63-19B1-D77D8616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43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12CA2-DB3D-5F1E-E48E-7241A5DF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8CC46-43B1-3A9B-8F60-318CF3C42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50AAC4-E194-2F08-AFA9-0AB7EB31E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09A4F4-1AAA-527D-4D0A-9AB29BE2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53C3FE-450E-2F80-6721-690B894D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3C5407-0F57-065A-86BF-7C31FC93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1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AF4C6-A7EC-6EB0-F0D5-0F82CC48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907F13-822E-2D39-E084-1AF5D13F9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07FEFF-DEC9-F5AC-5A89-D48D0761A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01F1B-E5E4-37A1-A286-1512E909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232E5-677E-3F53-4286-17AE8249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05E47-2257-948D-2337-4C5ADBDD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9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17D3E-9ADA-C1BD-7F2B-E9524270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C6F729-F514-88C1-212A-2F3F2193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B954C-6F6C-2BC8-BDA3-34AC3180F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6C85D4-0969-4299-A0AD-F6FCAEC943C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B9D08-177B-B49D-2A1A-130275C9B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49C9E-4770-04AD-4F42-AE3F402EA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84F8B-9FD9-4DD0-9107-AB3DF29CA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0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4784-11C0-05DE-C509-BC0DA220B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82761-93D0-08FC-4A96-CF7253691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5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75C3-75CB-13A8-10A2-F8756E4B3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A0C00-B5BB-58EB-35CA-E8ECE9AF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roadNet</a:t>
            </a:r>
            <a:r>
              <a:rPr lang="en-US" altLang="ko-KR" dirty="0"/>
              <a:t>-PA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16F2D410-0472-0A67-F92E-4196541B6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241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559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F0A11-E71F-F113-C8A4-ACC8876B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35C4E-4CB7-B094-C426-D9F494A1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9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B12F9-2254-9A0B-08D6-B1905F6B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E2BFB42B-33D5-BB70-0EC2-F1F83C3E6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6977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998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B3B16-6D77-0941-B9D4-753B54857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2CA36-CE70-30B6-590E-D28E2FF9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915B9E0-3BCA-44F3-A074-8B48DE0680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0768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63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89EBB-B6CC-D454-E058-34ADBD9D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cases.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9C5BE-678D-F58A-DA54-5A51AD0B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Comparing </a:t>
            </a:r>
            <a:r>
              <a:rPr lang="en-US" altLang="ko-KR" dirty="0" err="1"/>
              <a:t>minpts</a:t>
            </a:r>
            <a:r>
              <a:rPr lang="en-US" altLang="ko-KR" dirty="0"/>
              <a:t> qty(lower vs higher case)</a:t>
            </a:r>
          </a:p>
          <a:p>
            <a:r>
              <a:rPr lang="en-US" altLang="ko-KR" dirty="0"/>
              <a:t>Comparing dataset division portion(25, 50, 75, one vertex)</a:t>
            </a:r>
          </a:p>
          <a:p>
            <a:r>
              <a:rPr lang="en-US" altLang="ko-KR" dirty="0"/>
              <a:t>Neighborhood comparison exist or not</a:t>
            </a:r>
          </a:p>
          <a:p>
            <a:r>
              <a:rPr lang="en-US" altLang="ko-KR" dirty="0"/>
              <a:t>Input data in portion(25% data set add it 10% * </a:t>
            </a:r>
            <a:r>
              <a:rPr lang="en-US" altLang="ko-KR"/>
              <a:t>3 times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82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FABE3-A449-BC53-9FB8-FE63CE4D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p2p-Gnutella08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5369D05-4332-296A-8CF1-A9884C21C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1087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841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83D68-1F7B-E74D-C2A2-0A355B031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E11F-BDDA-819D-5FB5-9CD8C579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p2p-Gnutella08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27C9E24D-4CAC-0989-B05D-527D76D54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8917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312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3A811-33C8-D07C-E120-7942E42B8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D31A2-F4EE-10D5-B98B-EA9BEF2D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p2p-Gnutella08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7AE8045-6638-848E-16A1-BC54C46FE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3548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906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AD87-EE51-E553-056C-90AA5831C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A99B1-E139-40A0-D4ED-2B2B1FB0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p2p-Gnutella08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C4B5506-9D6A-7A1D-A4F5-0BA46D7EBB1A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178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120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42544-EEEB-22D4-97A4-EF6E5D222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C65C1-D72E-9F98-D25E-B016B0A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roadNet</a:t>
            </a:r>
            <a:r>
              <a:rPr lang="en-US" altLang="ko-KR" dirty="0"/>
              <a:t>-PA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6A964550-BE53-FB4E-0F14-941FBEAA3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084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899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139</Words>
  <Application>Microsoft Office PowerPoint</Application>
  <PresentationFormat>와이드스크린</PresentationFormat>
  <Paragraphs>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Test cases.</vt:lpstr>
      <vt:lpstr>p2p-Gnutella08</vt:lpstr>
      <vt:lpstr>p2p-Gnutella08</vt:lpstr>
      <vt:lpstr>p2p-Gnutella08</vt:lpstr>
      <vt:lpstr>p2p-Gnutella08</vt:lpstr>
      <vt:lpstr>roadNet-PA</vt:lpstr>
      <vt:lpstr>roadNet-PA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관욱 이</dc:creator>
  <cp:lastModifiedBy>관욱 이</cp:lastModifiedBy>
  <cp:revision>17</cp:revision>
  <dcterms:created xsi:type="dcterms:W3CDTF">2025-05-20T01:00:07Z</dcterms:created>
  <dcterms:modified xsi:type="dcterms:W3CDTF">2025-05-23T13:59:21Z</dcterms:modified>
</cp:coreProperties>
</file>