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E9985-8806-44FF-93C5-94F97E009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4D5566-5B33-4379-B7C4-9B1131120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25AE5-68E5-4745-8C0F-DE550DF2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3C4C8-EAC0-4CCD-B752-D4B5ADCC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43359-5720-4C00-ADDE-50ACB6D9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EEF74-6420-42CD-8DB7-0D9136E7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0B102-FB5C-4EF7-A00F-1E6B39DB3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3BD40-CE32-4159-AA36-6B81BD77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CB0AA3-0EA0-4446-AA3D-39A6C279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B22FBD-9760-4B68-99C1-0FC0B9B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5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368BCE-3BE2-4EDF-A6E2-FFE0880C0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FDAAA1-EEEC-4547-86A8-EE66E1F98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C9CFC-444B-4663-B791-93EFB8AB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750CB-20AB-42C3-AE3C-F1CB5CD9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EE110-7CF2-4364-81F0-01A10946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2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74078-FAEE-4CA3-8413-31C80615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4FCDC-BB88-40AB-BE46-5E439343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94394-9EF7-4047-8E06-A2640CF3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3E71BD-D013-46B1-803B-59BF3830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708EA-E30C-4D93-B2B9-A3C15C38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0F2D1-36D6-4896-B2CE-F95F48E2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4F0E4-7E54-478B-AF0E-D64F64E2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5737A-5D25-4521-B30D-405BF034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77F53-27C2-4FDF-B304-6F879E7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773BBE-F95F-4930-ACC6-0F85CEF2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10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80E4D-239B-40A3-980F-421FE2F1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577E2-745C-4CCE-B38D-448CB53F8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D16604-21BA-4B9F-9770-13E5B0200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3DEA2-B08A-48D8-B24C-3855E4A3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9CE181-9052-4B75-A7D6-A1900326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62964-2728-45AB-947E-F9E88766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01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0978A-ECA3-4DA9-AC92-35484594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2246CC-0880-4EFF-9759-71671728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E1E520-18C9-4B61-A70F-E5D53795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F87A95-5D70-4CF9-A726-2B15A6CED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F99BAF-C240-4229-AF7C-E03B1931F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9329E1-BD62-4F51-8E4A-63E296FB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2B1760-4577-4F64-84BD-A3144DD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799F6F-0BB7-408C-9ACB-5A4E4489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D270-5C01-407A-9790-401412D6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C79D67-61A7-499E-965F-9C3CB386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1E4BE6-39AC-494D-82DF-C7F8DAEF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5CEF88-56C4-470B-AA1C-1912D26F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79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D8CE04-8D55-4C33-A346-C18FA71C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0BB1A1-16A1-4AE9-809F-E9050A1B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6BF06D-2F8A-4208-BB8A-AA0E31FB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3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1C8FC-3DDD-40F1-8DC8-AACC0B19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04265-5D40-4B3E-9211-98BC96F7B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498440-78F4-4F13-9F4F-045C74271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B53AED-F3AF-40B5-BE8E-0E6DED5F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D4C629-D747-4B5C-A4C6-7ED6628C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F6EDB7-1118-4BA6-A50F-2FB886E9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76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5484F-71F4-428C-AED0-756CBB33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D03DDE-91B9-4D00-BD92-362E289BF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E52873-7C43-4A88-B92A-9E0453158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B14578-9302-49C5-93D9-719F3044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F3874E-5CF9-45F6-A3D2-F73205C3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E47767-84E9-4A0F-BE25-D592523B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1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98969A-CE68-4B9E-A3B7-36829644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C5EB8-C321-445D-95A0-142D211D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8CBA6-7F0B-437A-9908-A602D5B8F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2EBD-D5AF-443C-8531-1EE4AA47F4C7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1F6296-D8A1-40CB-9456-4D384576D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5E658-EE3D-4916-950F-322F9C93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8F84-7ED7-495D-B6A4-16DBC9047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41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67D33-FDA6-4C0B-983E-DEECC1AF3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C05789-07BF-447A-8822-B5F8AE822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04E6BD-9FB3-4EC7-B96D-1D4F6A17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525"/>
            <a:ext cx="10820400" cy="683895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1AE3B07-6DF2-4FD2-8CB6-6295ADF3FBCB}"/>
              </a:ext>
            </a:extLst>
          </p:cNvPr>
          <p:cNvCxnSpPr/>
          <p:nvPr/>
        </p:nvCxnSpPr>
        <p:spPr>
          <a:xfrm flipV="1">
            <a:off x="2343705" y="4199138"/>
            <a:ext cx="1890944" cy="77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54E412-6D8A-4C8A-A35B-25874B72CB12}"/>
              </a:ext>
            </a:extLst>
          </p:cNvPr>
          <p:cNvSpPr txBox="1"/>
          <p:nvPr/>
        </p:nvSpPr>
        <p:spPr>
          <a:xfrm>
            <a:off x="798990" y="4909351"/>
            <a:ext cx="258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 acesso: Relatórios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9B5776F-63CD-4D44-A9CE-0DA3AFDCABD2}"/>
              </a:ext>
            </a:extLst>
          </p:cNvPr>
          <p:cNvSpPr/>
          <p:nvPr/>
        </p:nvSpPr>
        <p:spPr>
          <a:xfrm>
            <a:off x="4545366" y="3817398"/>
            <a:ext cx="639193" cy="2541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6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F35D63-9E27-438B-8A3C-A393CD6D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225"/>
            <a:ext cx="12192000" cy="604555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C8FC90C-7784-41F3-A75C-124362009941}"/>
              </a:ext>
            </a:extLst>
          </p:cNvPr>
          <p:cNvCxnSpPr>
            <a:cxnSpLocks/>
          </p:cNvCxnSpPr>
          <p:nvPr/>
        </p:nvCxnSpPr>
        <p:spPr>
          <a:xfrm flipH="1" flipV="1">
            <a:off x="3409518" y="1165934"/>
            <a:ext cx="594311" cy="81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0109C80F-6D8F-4861-A0DA-1171A694E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62" y="2063087"/>
            <a:ext cx="6229350" cy="322897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4F65EDA4-8534-460B-AA4A-3AE96A3A2DF4}"/>
              </a:ext>
            </a:extLst>
          </p:cNvPr>
          <p:cNvSpPr/>
          <p:nvPr/>
        </p:nvSpPr>
        <p:spPr>
          <a:xfrm>
            <a:off x="3835153" y="2654423"/>
            <a:ext cx="5468645" cy="2840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FF54316-DAD7-45D9-86B1-4D99D7F28A3E}"/>
              </a:ext>
            </a:extLst>
          </p:cNvPr>
          <p:cNvSpPr/>
          <p:nvPr/>
        </p:nvSpPr>
        <p:spPr>
          <a:xfrm>
            <a:off x="3835152" y="3092237"/>
            <a:ext cx="5468645" cy="2013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4F4D0A3-7030-479C-A54B-D653667AC4AB}"/>
              </a:ext>
            </a:extLst>
          </p:cNvPr>
          <p:cNvSpPr/>
          <p:nvPr/>
        </p:nvSpPr>
        <p:spPr>
          <a:xfrm>
            <a:off x="3835151" y="3494538"/>
            <a:ext cx="5468645" cy="2840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DBCB80-7000-464D-8203-FAFBB0E02E6E}"/>
              </a:ext>
            </a:extLst>
          </p:cNvPr>
          <p:cNvSpPr txBox="1"/>
          <p:nvPr/>
        </p:nvSpPr>
        <p:spPr>
          <a:xfrm>
            <a:off x="0" y="1979720"/>
            <a:ext cx="348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Campanha ativa:</a:t>
            </a:r>
          </a:p>
          <a:p>
            <a:r>
              <a:rPr lang="pt-BR" dirty="0"/>
              <a:t>Relatório </a:t>
            </a:r>
            <a:r>
              <a:rPr lang="pt-BR" dirty="0" err="1"/>
              <a:t>CallHistory</a:t>
            </a:r>
            <a:br>
              <a:rPr lang="pt-BR" dirty="0"/>
            </a:br>
            <a:r>
              <a:rPr lang="pt-BR" dirty="0"/>
              <a:t>Relatório Histórico </a:t>
            </a:r>
            <a:r>
              <a:rPr lang="pt-BR" dirty="0" err="1"/>
              <a:t>Callback</a:t>
            </a:r>
            <a:endParaRPr lang="pt-BR" dirty="0"/>
          </a:p>
          <a:p>
            <a:r>
              <a:rPr lang="pt-BR" dirty="0"/>
              <a:t>Relatório </a:t>
            </a:r>
            <a:r>
              <a:rPr lang="pt-BR" dirty="0" err="1"/>
              <a:t>DialerCalls</a:t>
            </a:r>
            <a:r>
              <a:rPr lang="pt-BR" dirty="0"/>
              <a:t> Histórico</a:t>
            </a:r>
          </a:p>
        </p:txBody>
      </p:sp>
    </p:spTree>
    <p:extLst>
      <p:ext uri="{BB962C8B-B14F-4D97-AF65-F5344CB8AC3E}">
        <p14:creationId xmlns:p14="http://schemas.microsoft.com/office/powerpoint/2010/main" val="326860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F35D63-9E27-438B-8A3C-A393CD6D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225"/>
            <a:ext cx="12192000" cy="604555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C8FC90C-7784-41F3-A75C-124362009941}"/>
              </a:ext>
            </a:extLst>
          </p:cNvPr>
          <p:cNvCxnSpPr>
            <a:cxnSpLocks/>
          </p:cNvCxnSpPr>
          <p:nvPr/>
        </p:nvCxnSpPr>
        <p:spPr>
          <a:xfrm flipH="1" flipV="1">
            <a:off x="2122256" y="1157057"/>
            <a:ext cx="594311" cy="81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0354405-8AAC-406E-8AEF-0389D09F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53" y="2247530"/>
            <a:ext cx="7705725" cy="360997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94F4D0A3-7030-479C-A54B-D653667AC4AB}"/>
              </a:ext>
            </a:extLst>
          </p:cNvPr>
          <p:cNvSpPr/>
          <p:nvPr/>
        </p:nvSpPr>
        <p:spPr>
          <a:xfrm>
            <a:off x="1970840" y="3407981"/>
            <a:ext cx="5468645" cy="2840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730D0D-6962-45CE-A527-D1B2E29B394D}"/>
              </a:ext>
            </a:extLst>
          </p:cNvPr>
          <p:cNvSpPr txBox="1"/>
          <p:nvPr/>
        </p:nvSpPr>
        <p:spPr>
          <a:xfrm>
            <a:off x="8247355" y="2689752"/>
            <a:ext cx="348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Campanha ativa:</a:t>
            </a:r>
          </a:p>
          <a:p>
            <a:r>
              <a:rPr lang="pt-BR" dirty="0"/>
              <a:t>Relatório Pesquisa de satisfação</a:t>
            </a:r>
          </a:p>
        </p:txBody>
      </p:sp>
    </p:spTree>
    <p:extLst>
      <p:ext uri="{BB962C8B-B14F-4D97-AF65-F5344CB8AC3E}">
        <p14:creationId xmlns:p14="http://schemas.microsoft.com/office/powerpoint/2010/main" val="419806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F35D63-9E27-438B-8A3C-A393CD6D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225"/>
            <a:ext cx="12192000" cy="604555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C8FC90C-7784-41F3-A75C-124362009941}"/>
              </a:ext>
            </a:extLst>
          </p:cNvPr>
          <p:cNvCxnSpPr>
            <a:cxnSpLocks/>
          </p:cNvCxnSpPr>
          <p:nvPr/>
        </p:nvCxnSpPr>
        <p:spPr>
          <a:xfrm flipH="1" flipV="1">
            <a:off x="1154590" y="1236955"/>
            <a:ext cx="594311" cy="81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B519578E-42D0-48C9-8086-8415F991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19" y="2050741"/>
            <a:ext cx="7191375" cy="406717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94F4D0A3-7030-479C-A54B-D653667AC4AB}"/>
              </a:ext>
            </a:extLst>
          </p:cNvPr>
          <p:cNvSpPr/>
          <p:nvPr/>
        </p:nvSpPr>
        <p:spPr>
          <a:xfrm>
            <a:off x="1154590" y="2722484"/>
            <a:ext cx="5468645" cy="2692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F89D3D-6B1B-4ACF-8229-E8529127E600}"/>
              </a:ext>
            </a:extLst>
          </p:cNvPr>
          <p:cNvSpPr txBox="1"/>
          <p:nvPr/>
        </p:nvSpPr>
        <p:spPr>
          <a:xfrm>
            <a:off x="8247355" y="2689752"/>
            <a:ext cx="348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Campanha ativa:</a:t>
            </a:r>
          </a:p>
          <a:p>
            <a:r>
              <a:rPr lang="pt-BR" dirty="0"/>
              <a:t>Relatório </a:t>
            </a:r>
            <a:r>
              <a:rPr lang="pt-BR" dirty="0" err="1"/>
              <a:t>AgentActions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868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Nakton Lucas Domingos</dc:creator>
  <cp:lastModifiedBy>Nakton Lucas Domingos</cp:lastModifiedBy>
  <cp:revision>1</cp:revision>
  <dcterms:created xsi:type="dcterms:W3CDTF">2022-05-13T18:35:14Z</dcterms:created>
  <dcterms:modified xsi:type="dcterms:W3CDTF">2022-05-13T18:46:15Z</dcterms:modified>
</cp:coreProperties>
</file>