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055650" y="855450"/>
            <a:ext cx="3032700" cy="51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466050" y="1312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MODO: </a:t>
            </a:r>
            <a:r>
              <a:rPr b="1" lang="en-GB" sz="1100"/>
              <a:t>AUTO</a:t>
            </a:r>
            <a:r>
              <a:rPr lang="en-GB" sz="1100"/>
              <a:t>/RECORD/LIVE</a:t>
            </a:r>
          </a:p>
        </p:txBody>
      </p:sp>
      <p:sp>
        <p:nvSpPr>
          <p:cNvPr id="56" name="Shape 56"/>
          <p:cNvSpPr/>
          <p:nvPr/>
        </p:nvSpPr>
        <p:spPr>
          <a:xfrm>
            <a:off x="3466050" y="5122653"/>
            <a:ext cx="2211900" cy="41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57" name="Shape 57"/>
          <p:cNvSpPr/>
          <p:nvPr/>
        </p:nvSpPr>
        <p:spPr>
          <a:xfrm>
            <a:off x="3466050" y="2074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INDUSTRY: </a:t>
            </a:r>
            <a:r>
              <a:rPr b="1" lang="en-GB" sz="1100">
                <a:solidFill>
                  <a:schemeClr val="dk1"/>
                </a:solidFill>
              </a:rPr>
              <a:t>TRAVEL</a:t>
            </a:r>
          </a:p>
        </p:txBody>
      </p:sp>
      <p:sp>
        <p:nvSpPr>
          <p:cNvPr id="58" name="Shape 58"/>
          <p:cNvSpPr/>
          <p:nvPr/>
        </p:nvSpPr>
        <p:spPr>
          <a:xfrm>
            <a:off x="3466050" y="2836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ROLE: </a:t>
            </a:r>
            <a:r>
              <a:rPr b="1" lang="en-GB" sz="1100">
                <a:solidFill>
                  <a:schemeClr val="dk1"/>
                </a:solidFill>
              </a:rPr>
              <a:t>INTERVIEWER</a:t>
            </a:r>
          </a:p>
        </p:txBody>
      </p:sp>
      <p:sp>
        <p:nvSpPr>
          <p:cNvPr id="59" name="Shape 59"/>
          <p:cNvSpPr/>
          <p:nvPr/>
        </p:nvSpPr>
        <p:spPr>
          <a:xfrm>
            <a:off x="3466050" y="3598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JOB: </a:t>
            </a:r>
            <a:r>
              <a:rPr b="1" lang="en-GB" sz="1100">
                <a:solidFill>
                  <a:schemeClr val="dk1"/>
                </a:solidFill>
              </a:rPr>
              <a:t>UX RESEARCHER</a:t>
            </a:r>
          </a:p>
        </p:txBody>
      </p:sp>
      <p:sp>
        <p:nvSpPr>
          <p:cNvPr id="60" name="Shape 60"/>
          <p:cNvSpPr/>
          <p:nvPr/>
        </p:nvSpPr>
        <p:spPr>
          <a:xfrm>
            <a:off x="3466050" y="4360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LEVEL: </a:t>
            </a:r>
            <a:r>
              <a:rPr b="1" lang="en-GB" sz="1100">
                <a:solidFill>
                  <a:schemeClr val="dk1"/>
                </a:solidFill>
              </a:rPr>
              <a:t>BEGINNER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3055650" y="855450"/>
            <a:ext cx="3032700" cy="51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466050" y="1312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MODO: </a:t>
            </a:r>
            <a:r>
              <a:rPr b="1" lang="en-GB" sz="1100"/>
              <a:t>AUTO</a:t>
            </a:r>
            <a:r>
              <a:rPr lang="en-GB" sz="1100"/>
              <a:t>/RECORD/LIVE</a:t>
            </a:r>
          </a:p>
        </p:txBody>
      </p:sp>
      <p:sp>
        <p:nvSpPr>
          <p:cNvPr id="67" name="Shape 67"/>
          <p:cNvSpPr/>
          <p:nvPr/>
        </p:nvSpPr>
        <p:spPr>
          <a:xfrm>
            <a:off x="3466050" y="2836653"/>
            <a:ext cx="2211900" cy="41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INDUSTRY: </a:t>
            </a:r>
            <a:r>
              <a:rPr b="1" lang="en-GB" sz="1100">
                <a:solidFill>
                  <a:schemeClr val="dk1"/>
                </a:solidFill>
              </a:rPr>
              <a:t>TRAVEL</a:t>
            </a:r>
          </a:p>
        </p:txBody>
      </p:sp>
      <p:sp>
        <p:nvSpPr>
          <p:cNvPr id="68" name="Shape 68"/>
          <p:cNvSpPr/>
          <p:nvPr/>
        </p:nvSpPr>
        <p:spPr>
          <a:xfrm>
            <a:off x="3466050" y="3598653"/>
            <a:ext cx="2211900" cy="41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ROLE: </a:t>
            </a:r>
            <a:r>
              <a:rPr b="1" lang="en-GB" sz="1100">
                <a:solidFill>
                  <a:schemeClr val="dk1"/>
                </a:solidFill>
              </a:rPr>
              <a:t>INTERVIEWER</a:t>
            </a:r>
          </a:p>
        </p:txBody>
      </p:sp>
      <p:sp>
        <p:nvSpPr>
          <p:cNvPr id="69" name="Shape 69"/>
          <p:cNvSpPr/>
          <p:nvPr/>
        </p:nvSpPr>
        <p:spPr>
          <a:xfrm>
            <a:off x="3466050" y="4360653"/>
            <a:ext cx="2211900" cy="41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JOB: </a:t>
            </a:r>
            <a:r>
              <a:rPr b="1" lang="en-GB" sz="1100">
                <a:solidFill>
                  <a:schemeClr val="dk1"/>
                </a:solidFill>
              </a:rPr>
              <a:t>UX RESEARCHER</a:t>
            </a:r>
          </a:p>
        </p:txBody>
      </p:sp>
      <p:sp>
        <p:nvSpPr>
          <p:cNvPr id="70" name="Shape 70"/>
          <p:cNvSpPr/>
          <p:nvPr/>
        </p:nvSpPr>
        <p:spPr>
          <a:xfrm>
            <a:off x="3466050" y="5122653"/>
            <a:ext cx="2211900" cy="41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LEVEL: </a:t>
            </a:r>
            <a:r>
              <a:rPr b="1" lang="en-GB" sz="1100">
                <a:solidFill>
                  <a:schemeClr val="dk1"/>
                </a:solidFill>
              </a:rPr>
              <a:t>BEGINNER</a:t>
            </a:r>
          </a:p>
        </p:txBody>
      </p:sp>
      <p:sp>
        <p:nvSpPr>
          <p:cNvPr id="71" name="Shape 71"/>
          <p:cNvSpPr/>
          <p:nvPr/>
        </p:nvSpPr>
        <p:spPr>
          <a:xfrm>
            <a:off x="3466050" y="2074653"/>
            <a:ext cx="2211900" cy="41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START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055650" y="855450"/>
            <a:ext cx="3032700" cy="51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66050" y="5122653"/>
            <a:ext cx="2211900" cy="41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DONE</a:t>
            </a:r>
          </a:p>
        </p:txBody>
      </p:sp>
      <p:sp>
        <p:nvSpPr>
          <p:cNvPr id="78" name="Shape 78"/>
          <p:cNvSpPr/>
          <p:nvPr/>
        </p:nvSpPr>
        <p:spPr>
          <a:xfrm>
            <a:off x="3466050" y="1084053"/>
            <a:ext cx="2211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100">
                <a:solidFill>
                  <a:schemeClr val="dk1"/>
                </a:solidFill>
              </a:rPr>
              <a:t>HERO</a:t>
            </a:r>
          </a:p>
        </p:txBody>
      </p:sp>
      <p:sp>
        <p:nvSpPr>
          <p:cNvPr id="79" name="Shape 79"/>
          <p:cNvSpPr/>
          <p:nvPr/>
        </p:nvSpPr>
        <p:spPr>
          <a:xfrm>
            <a:off x="3466050" y="4360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NOTES</a:t>
            </a:r>
            <a:r>
              <a:rPr lang="en-GB" sz="1100">
                <a:solidFill>
                  <a:schemeClr val="dk1"/>
                </a:solidFill>
              </a:rPr>
              <a:t>: </a:t>
            </a:r>
            <a:r>
              <a:rPr b="1" lang="en-GB" sz="1100">
                <a:solidFill>
                  <a:schemeClr val="dk1"/>
                </a:solidFill>
              </a:rPr>
              <a:t>BLA BLA BLA</a:t>
            </a:r>
          </a:p>
        </p:txBody>
      </p:sp>
      <p:sp>
        <p:nvSpPr>
          <p:cNvPr id="80" name="Shape 80"/>
          <p:cNvSpPr/>
          <p:nvPr/>
        </p:nvSpPr>
        <p:spPr>
          <a:xfrm>
            <a:off x="3466050" y="38272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QUESTION 1 /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055650" y="855450"/>
            <a:ext cx="3032700" cy="51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466050" y="5122653"/>
            <a:ext cx="2211900" cy="41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NEXT</a:t>
            </a:r>
          </a:p>
        </p:txBody>
      </p:sp>
      <p:sp>
        <p:nvSpPr>
          <p:cNvPr id="87" name="Shape 87"/>
          <p:cNvSpPr/>
          <p:nvPr/>
        </p:nvSpPr>
        <p:spPr>
          <a:xfrm>
            <a:off x="3466050" y="1084053"/>
            <a:ext cx="2211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100">
                <a:solidFill>
                  <a:schemeClr val="dk1"/>
                </a:solidFill>
              </a:rPr>
              <a:t>INTERVIEWER</a:t>
            </a:r>
          </a:p>
        </p:txBody>
      </p:sp>
      <p:sp>
        <p:nvSpPr>
          <p:cNvPr id="88" name="Shape 88"/>
          <p:cNvSpPr/>
          <p:nvPr/>
        </p:nvSpPr>
        <p:spPr>
          <a:xfrm>
            <a:off x="3466050" y="4360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HINT</a:t>
            </a:r>
          </a:p>
        </p:txBody>
      </p:sp>
      <p:sp>
        <p:nvSpPr>
          <p:cNvPr id="89" name="Shape 89"/>
          <p:cNvSpPr/>
          <p:nvPr/>
        </p:nvSpPr>
        <p:spPr>
          <a:xfrm>
            <a:off x="3466050" y="38272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TIMER?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055650" y="855450"/>
            <a:ext cx="3032700" cy="51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466050" y="1312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EVALUATION</a:t>
            </a:r>
          </a:p>
        </p:txBody>
      </p:sp>
      <p:sp>
        <p:nvSpPr>
          <p:cNvPr id="96" name="Shape 96"/>
          <p:cNvSpPr/>
          <p:nvPr/>
        </p:nvSpPr>
        <p:spPr>
          <a:xfrm>
            <a:off x="3466050" y="5122653"/>
            <a:ext cx="2211900" cy="41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10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97" name="Shape 97"/>
          <p:cNvSpPr/>
          <p:nvPr/>
        </p:nvSpPr>
        <p:spPr>
          <a:xfrm>
            <a:off x="3466050" y="2074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TIPS</a:t>
            </a:r>
            <a:r>
              <a:rPr lang="en-GB" sz="1100">
                <a:solidFill>
                  <a:schemeClr val="dk1"/>
                </a:solidFill>
              </a:rPr>
              <a:t>:</a:t>
            </a:r>
          </a:p>
        </p:txBody>
      </p:sp>
      <p:sp>
        <p:nvSpPr>
          <p:cNvPr id="98" name="Shape 98"/>
          <p:cNvSpPr/>
          <p:nvPr/>
        </p:nvSpPr>
        <p:spPr>
          <a:xfrm>
            <a:off x="3466050" y="2491940"/>
            <a:ext cx="2211900" cy="15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1st TOPIC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2nd TOPIC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3rd TOPIC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???</a:t>
            </a:r>
          </a:p>
        </p:txBody>
      </p:sp>
      <p:sp>
        <p:nvSpPr>
          <p:cNvPr id="99" name="Shape 99"/>
          <p:cNvSpPr/>
          <p:nvPr/>
        </p:nvSpPr>
        <p:spPr>
          <a:xfrm>
            <a:off x="3466050" y="4360653"/>
            <a:ext cx="2211900" cy="4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DOUBTS?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