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8_relaciones_entre_cla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370" y="1128395"/>
            <a:ext cx="881062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247650"/>
            <a:ext cx="10772775" cy="6362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9__relaciones_entre_cla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1430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0__relaciones_entre_cla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381125"/>
            <a:ext cx="117919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1__relaciones_entre_cla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1299845"/>
            <a:ext cx="911542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2_J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0150"/>
            <a:ext cx="121920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3_como_funciona_J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728345"/>
            <a:ext cx="1154430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4_O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756920"/>
            <a:ext cx="11830050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5_annota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476250"/>
            <a:ext cx="11782425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1924050"/>
            <a:ext cx="8705850" cy="300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思源黑体 CN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yadev</dc:creator>
  <cp:lastModifiedBy>yadev</cp:lastModifiedBy>
  <cp:revision>8</cp:revision>
  <dcterms:created xsi:type="dcterms:W3CDTF">2022-09-26T19:41:27Z</dcterms:created>
  <dcterms:modified xsi:type="dcterms:W3CDTF">2022-09-26T19:41:27Z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