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DC291C-94FB-483A-B953-7B935C3E31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FBB7A0-9A98-4D2D-96ED-68BE30887A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210E84-F12F-44E9-9A9B-FAFCAA6737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2D5F25-7DB1-46C8-9EDD-945D05CBE2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6C5058-17ED-48E6-B170-B86F091527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FEEB55-3EAA-4EB8-AD6E-6EB598465F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FA5A29-4755-409B-B576-69C6669326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BB813C-DB38-404B-A37E-6042EFB09A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C1D3C8-1C46-4E1F-9423-F8F9998C12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2A6998-DA79-4CEF-BFED-F9DE37ECE5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E21CFE-964E-4BB5-997C-3527BFE1E8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253A2D-A1AE-4571-B0CF-A0B699C45B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16F2E28-6B69-4201-9397-47F4FE9723B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676880" y="940320"/>
            <a:ext cx="6733800" cy="379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960" y="9720"/>
            <a:ext cx="10079640" cy="56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319840" y="973800"/>
            <a:ext cx="5447880" cy="372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205720" y="1673640"/>
            <a:ext cx="5676480" cy="23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91440" y="2311920"/>
            <a:ext cx="6305040" cy="104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362600" y="1640520"/>
            <a:ext cx="7362360" cy="239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8280" y="720"/>
            <a:ext cx="100710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960" y="31320"/>
            <a:ext cx="10079640" cy="560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8520" y="207000"/>
            <a:ext cx="10010520" cy="52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960" y="25200"/>
            <a:ext cx="10079640" cy="56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2022-12-17T11:03:57Z</dcterms:created>
  <dc:creator/>
  <dc:description/>
  <dc:language>en-US</dc:language>
  <cp:lastModifiedBy/>
  <dcterms:modified xsi:type="dcterms:W3CDTF">2022-12-27T14:51:04Z</dcterms:modified>
  <cp:revision>13</cp:revision>
  <dc:subject/>
  <dc:title/>
</cp:coreProperties>
</file>