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483D3E-5818-4E92-BAD2-FC17CB042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7330DA-54C8-4668-9B37-69C27D02BD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2EA74-0F60-4A29-AA69-69F6CB3685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1FC30E-925F-434E-9A63-8D8B42514E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ED7367-1608-4977-856D-8A32050F19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8E531D-75D1-48EB-B515-275EE89D8C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51C3FC-B238-4EC1-9884-A7D0B1E54D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15671-9B86-4A1E-9B9D-1CAE6DF195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7F8435-1185-45A4-94E9-8361C0B656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761CD6-E080-4864-8F28-9162DB28FA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360451-5EB5-4B9F-A0DC-0432FCCC0C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65BAD0-1CBA-4723-B002-1380A9E2F0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9A4DA5C-A0D8-4955-9183-DF109BC525F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194200" y="185760"/>
            <a:ext cx="5349600" cy="392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28600" y="434340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Este modelo es una guía, hay que tomar las ideas y ajustarlas al proyecto, no hay una única forma de implementarlo.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28600" y="434376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Capas usando la idea de puertos y adaptadores de arquitectura hexagonal.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143000" y="298080"/>
            <a:ext cx="7664760" cy="35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457200" y="261000"/>
            <a:ext cx="9144000" cy="33966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228600" y="396972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Core, lo importante: entidades, servicios de dominio, casos de uso, puertos son interfaces de entrada o de salida, las usan desde afuera para acceder o son usadas por el core.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228600" y="4547520"/>
            <a:ext cx="96012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Adapters, todos los detalles usan o implementan las interfaces entrada y salida: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UI, WEB, DB, Devices, External Interfaces.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Es la capa de de Frameworks o Drivers, los cuales puedo cambiar sin que afecte al core.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9144000" cy="411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228600" y="443952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Configuración: Es la capa sucia, conoce todo, es el punto de entrada, crear </a:t>
            </a:r>
            <a:r>
              <a:rPr b="1" lang="en-US" sz="1800" spc="-1" strike="noStrike">
                <a:latin typeface="Arial"/>
              </a:rPr>
              <a:t>(Init)</a:t>
            </a:r>
            <a:r>
              <a:rPr b="0" lang="en-US" sz="1800" spc="-1" strike="noStrike">
                <a:latin typeface="Arial"/>
              </a:rPr>
              <a:t> todos los objetos y los pasa.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57200" y="228600"/>
            <a:ext cx="91260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228600" y="443988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Ejemplo de un Torneo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514600" y="228600"/>
            <a:ext cx="4928760" cy="40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228600" y="443988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Los datos que viajan no deben ser las entidades, si no DTOs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176560" y="581040"/>
            <a:ext cx="4733640" cy="30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228600" y="4439880"/>
            <a:ext cx="9601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Un Presenter lo usa directamente el caso de uso para mostrar los resultados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095560" y="204840"/>
            <a:ext cx="4895640" cy="38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2024-02-06T19:34:47Z</dcterms:created>
  <dc:creator/>
  <dc:description/>
  <dc:language>en-US</dc:language>
  <cp:lastModifiedBy/>
  <dcterms:modified xsi:type="dcterms:W3CDTF">2024-02-07T07:46:23Z</dcterms:modified>
  <cp:revision>4</cp:revision>
  <dc:subject/>
  <dc:title/>
</cp:coreProperties>
</file>