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0080625" cy="567055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E36F0AB-AEF9-472F-8789-97E8F313479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1C1025E-0A01-4CC0-8377-D46F3608C43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768053E-CAD4-42DA-9326-A3003D845969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45261FF-8F60-4015-AC67-A5444263085B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E037277-C098-4942-B0BF-AF90BE0F826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E9BB74E-0CE6-4489-862C-A5243BA8340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A8E167C-399B-4FC7-9B6E-D8F8C55F849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43E220D-A2E3-4BB5-8D78-3BBBA421EEC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28076EE-696A-42B7-9CF2-76235046300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28991DE-A65D-4AB7-8C88-766D18E96B9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92E808B-20CF-47E9-B854-C59F585645F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49E066A-5340-4F20-93D8-7F80C4CF36E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268E4701-62A2-4D29-B26F-EE6EE3633F34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"/>
          <p:cNvSpPr txBox="1"/>
          <p:nvPr/>
        </p:nvSpPr>
        <p:spPr>
          <a:xfrm>
            <a:off x="1600200" y="1264320"/>
            <a:ext cx="7086600" cy="1707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US" sz="2200" spc="-1" strike="noStrike">
                <a:latin typeface="Arial"/>
              </a:rPr>
              <a:t>Mapas mentales del módulo 1</a:t>
            </a:r>
            <a:endParaRPr b="1" lang="en-US" sz="2200" spc="-1" strike="noStrike">
              <a:latin typeface="Arial"/>
            </a:endParaRPr>
          </a:p>
          <a:p>
            <a:r>
              <a:rPr b="0" lang="en-US" sz="1000" spc="-1" strike="noStrike">
                <a:latin typeface="Arial"/>
              </a:rPr>
              <a:t>______________________________________________________________________</a:t>
            </a:r>
            <a:endParaRPr b="0" lang="en-US" sz="1000" spc="-1" strike="noStrike">
              <a:latin typeface="Arial"/>
            </a:endParaRPr>
          </a:p>
          <a:p>
            <a:r>
              <a:rPr b="0" lang="en-US" sz="1000" spc="-1" strike="noStrike">
                <a:latin typeface="Arial"/>
              </a:rPr>
              <a:t>Esta sección contiene una serie de mapas conceptuales que le ayudarán a recordar y relacionar las nociones aprendidas en este módulo. Los temas representados en estos mapas son: clases y objetos, el lenguaje de programación Java y el uso del entorno de desarrollo Eclipse. Se espera que estos mapas contribuyan a su proceso de aprendizaje, integrando de manera explícita conocimientos nuevos y antiguos.</a:t>
            </a:r>
            <a:endParaRPr b="0" lang="en-US" sz="1000" spc="-1" strike="noStrike">
              <a:latin typeface="Arial"/>
            </a:endParaRPr>
          </a:p>
          <a:p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" descr=""/>
          <p:cNvPicPr/>
          <p:nvPr/>
        </p:nvPicPr>
        <p:blipFill>
          <a:blip r:embed="rId1"/>
          <a:stretch/>
        </p:blipFill>
        <p:spPr>
          <a:xfrm>
            <a:off x="1739160" y="13320"/>
            <a:ext cx="6614640" cy="5669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" descr=""/>
          <p:cNvPicPr/>
          <p:nvPr/>
        </p:nvPicPr>
        <p:blipFill>
          <a:blip r:embed="rId1"/>
          <a:stretch/>
        </p:blipFill>
        <p:spPr>
          <a:xfrm>
            <a:off x="1030320" y="13320"/>
            <a:ext cx="8031960" cy="5669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" descr=""/>
          <p:cNvPicPr/>
          <p:nvPr/>
        </p:nvPicPr>
        <p:blipFill>
          <a:blip r:embed="rId1"/>
          <a:stretch/>
        </p:blipFill>
        <p:spPr>
          <a:xfrm>
            <a:off x="1753560" y="13320"/>
            <a:ext cx="6585840" cy="5669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" descr=""/>
          <p:cNvPicPr/>
          <p:nvPr/>
        </p:nvPicPr>
        <p:blipFill>
          <a:blip r:embed="rId1"/>
          <a:stretch/>
        </p:blipFill>
        <p:spPr>
          <a:xfrm>
            <a:off x="1739160" y="13320"/>
            <a:ext cx="6614640" cy="5669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" descr=""/>
          <p:cNvPicPr/>
          <p:nvPr/>
        </p:nvPicPr>
        <p:blipFill>
          <a:blip r:embed="rId1"/>
          <a:stretch/>
        </p:blipFill>
        <p:spPr>
          <a:xfrm>
            <a:off x="2102760" y="12600"/>
            <a:ext cx="5669640" cy="5669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" descr=""/>
          <p:cNvPicPr/>
          <p:nvPr/>
        </p:nvPicPr>
        <p:blipFill>
          <a:blip r:embed="rId1"/>
          <a:stretch/>
        </p:blipFill>
        <p:spPr>
          <a:xfrm>
            <a:off x="510840" y="13320"/>
            <a:ext cx="9071280" cy="5669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2023-03-31T08:10:09Z</dcterms:created>
  <dc:creator/>
  <dc:description/>
  <dc:language>en-US</dc:language>
  <cp:lastModifiedBy/>
  <dcterms:modified xsi:type="dcterms:W3CDTF">2023-03-31T08:14:43Z</dcterms:modified>
  <cp:revision>1</cp:revision>
  <dc:subject/>
  <dc:title/>
</cp:coreProperties>
</file>