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2C8EE0-7425-48FA-9BF3-C9B5414BEF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556189-3F63-4A2A-BB6A-96C8F73762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D9C0EF-48CA-4302-BB2E-1A5EF47F7C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75D744-7910-463F-88E9-D19002A359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57A54E-B78F-4224-AD2E-A4A2072947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932FDF-449D-4FE1-A140-7763063D90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2A1357-395E-4D45-910E-5D09046115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746286-4ACF-4546-BCFD-1CF890D227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0543AA-6A73-4E2A-B0D8-EF988278EC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1FBF0E-D3BE-4930-B943-EFEDDE31F6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B1B1A1-9616-4ADC-9231-FC98544DA0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524B8D-5FAD-453A-B459-D883FB4DBA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B2DD46-B568-4C1D-ACCE-AD0034B9117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78480" y="720"/>
            <a:ext cx="993060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960" y="415800"/>
            <a:ext cx="10079280" cy="48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960" y="162000"/>
            <a:ext cx="10079280" cy="53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960" y="364320"/>
            <a:ext cx="10079280" cy="494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2960" y="272880"/>
            <a:ext cx="10080360" cy="513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2960" y="338040"/>
            <a:ext cx="10080360" cy="50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2022-12-08T20:43:42Z</dcterms:created>
  <dc:creator/>
  <dc:description/>
  <dc:language>en-US</dc:language>
  <cp:lastModifiedBy/>
  <dcterms:modified xsi:type="dcterms:W3CDTF">2023-01-12T21:22:48Z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