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28395"/>
            <a:ext cx="1173480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490220"/>
            <a:ext cx="1137285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09295"/>
            <a:ext cx="111252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609600"/>
            <a:ext cx="1148715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556895"/>
            <a:ext cx="11525250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6370" y="495300"/>
            <a:ext cx="12525375" cy="586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Arial Black</vt:lpstr>
      <vt:lpstr>Microsoft YaHei</vt:lpstr>
      <vt:lpstr>思源黑体 CN</vt:lpstr>
      <vt:lpstr>SimSun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yadev</dc:creator>
  <cp:lastModifiedBy>yadev</cp:lastModifiedBy>
  <cp:revision>9</cp:revision>
  <dcterms:created xsi:type="dcterms:W3CDTF">2022-11-03T18:07:56Z</dcterms:created>
  <dcterms:modified xsi:type="dcterms:W3CDTF">2022-11-03T18:07:56Z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