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669179-5B2C-4323-A15E-8148187C66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3EB0A4-D34B-429F-81AF-9786A0E03D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6E4AF8-E745-4F81-8669-8AA0DC4C42C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DE5F65-6164-4471-A1B8-CEC5C5D7E4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337DE2-B0BD-438A-85BC-9D7376312F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32623C-3D41-4998-B01B-81D2EE7F7A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195539-2D6A-4915-BD31-456A773819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03B665-1ECF-4D87-BDF7-9952D9F680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6E56C4-82FF-4066-B8B9-D5EF3A9C51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B6FE2A-BD6E-471B-B8E1-A8321607FE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B30DEA-AB7F-474A-8103-DCEA83063B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6DFFEC-2575-4261-BC0D-6C2B9008D9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8B5E39-5CC3-4409-997C-6D1C48C07A8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8280" y="456840"/>
            <a:ext cx="10079280" cy="475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41840" y="1080"/>
            <a:ext cx="981288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8280" y="520200"/>
            <a:ext cx="10079280" cy="463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8280" y="606960"/>
            <a:ext cx="10079280" cy="445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8280" y="503640"/>
            <a:ext cx="10079280" cy="466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8280" y="609480"/>
            <a:ext cx="10079280" cy="445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8280" y="325800"/>
            <a:ext cx="10079280" cy="502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8280" y="503280"/>
            <a:ext cx="10079280" cy="466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8280" y="498240"/>
            <a:ext cx="10079280" cy="467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8280" y="288720"/>
            <a:ext cx="10079280" cy="509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2023-01-16T22:06:22Z</dcterms:created>
  <dc:creator/>
  <dc:description/>
  <dc:language>en-US</dc:language>
  <cp:lastModifiedBy/>
  <dcterms:modified xsi:type="dcterms:W3CDTF">2023-01-16T22:23:26Z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