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7099A2-6986-428D-984F-E68C8602D4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C2731B-8617-4CC3-AF59-956CFB9F15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0F9277-1AAF-4A71-A491-CDE210011AA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327157-ABF6-4B1A-9943-7CA80E711AD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715168-8E7E-4558-81C6-CE3E6E6087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71F2D7-773A-4106-99AC-8B36E3FC1B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0C9EAD-8157-4046-8045-BE5276857E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1268D6-5EF3-42AD-8FAF-B83C0A81A3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DBFD70-1F90-4237-A968-D1B68FCBAF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2331BE-00D1-45AD-BDA1-B9A1D71503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051671-7F4F-402F-A9D6-38E4A21EAE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C3D27F-FCDF-4211-8190-F402211D69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7A95572-050E-46BE-8035-3335E129597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043640" y="616320"/>
            <a:ext cx="8000640" cy="443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029240" y="597600"/>
            <a:ext cx="8029080" cy="447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019880" y="587880"/>
            <a:ext cx="8048160" cy="449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029240" y="606960"/>
            <a:ext cx="8029080" cy="445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029240" y="754560"/>
            <a:ext cx="8029080" cy="416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005480" y="587880"/>
            <a:ext cx="8076960" cy="449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995760" y="597600"/>
            <a:ext cx="8096040" cy="447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005480" y="573480"/>
            <a:ext cx="8076960" cy="452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029240" y="621360"/>
            <a:ext cx="8029080" cy="442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010160" y="630720"/>
            <a:ext cx="8067240" cy="440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010160" y="602280"/>
            <a:ext cx="8067240" cy="446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2022-12-05T06:45:30Z</dcterms:created>
  <dc:creator/>
  <dc:description/>
  <dc:language>en-US</dc:language>
  <cp:lastModifiedBy/>
  <dcterms:modified xsi:type="dcterms:W3CDTF">2022-12-05T06:56:04Z</dcterms:modified>
  <cp:revision>5</cp:revision>
  <dc:subject/>
  <dc:title/>
</cp:coreProperties>
</file>